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6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7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8.xml" ContentType="application/vnd.openxmlformats-officedocument.drawingml.chartshapes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9.xml" ContentType="application/vnd.openxmlformats-officedocument.drawingml.chartshapes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.xml" ContentType="application/vnd.openxmlformats-officedocument.presentationml.notesSlid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10.xml" ContentType="application/vnd.openxmlformats-officedocument.drawingml.chartshapes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6.xml" ContentType="application/vnd.openxmlformats-officedocument.themeOverride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7.xml" ContentType="application/vnd.openxmlformats-officedocument.themeOverrid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8.xml" ContentType="application/vnd.openxmlformats-officedocument.themeOverrid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drawings/drawing11.xml" ContentType="application/vnd.openxmlformats-officedocument.drawingml.chartshapes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9.xml" ContentType="application/vnd.openxmlformats-officedocument.themeOverrid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10.xml" ContentType="application/vnd.openxmlformats-officedocument.themeOverrid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theme/themeOverride11.xml" ContentType="application/vnd.openxmlformats-officedocument.themeOverride+xml"/>
  <Override PartName="/ppt/charts/chart56.xml" ContentType="application/vnd.openxmlformats-officedocument.drawingml.chart+xml"/>
  <Override PartName="/ppt/theme/themeOverride12.xml" ContentType="application/vnd.openxmlformats-officedocument.themeOverride+xml"/>
  <Override PartName="/ppt/charts/chart57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8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9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60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61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62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drawings/drawing12.xml" ContentType="application/vnd.openxmlformats-officedocument.drawingml.chartshapes+xml"/>
  <Override PartName="/ppt/charts/chart63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drawings/drawing13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64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charts/chart65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6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6.xml" ContentType="application/vnd.openxmlformats-officedocument.presentationml.notesSlide+xml"/>
  <Override PartName="/ppt/charts/chart67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theme/themeOverride14.xml" ContentType="application/vnd.openxmlformats-officedocument.themeOverride+xml"/>
  <Override PartName="/ppt/charts/chart68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theme/themeOverride15.xml" ContentType="application/vnd.openxmlformats-officedocument.themeOverride+xml"/>
  <Override PartName="/ppt/notesSlides/notesSlide7.xml" ContentType="application/vnd.openxmlformats-officedocument.presentationml.notesSlide+xml"/>
  <Override PartName="/ppt/charts/chart69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70.xml" ContentType="application/vnd.openxmlformats-officedocument.drawingml.chart+xml"/>
  <Override PartName="/ppt/theme/themeOverride16.xml" ContentType="application/vnd.openxmlformats-officedocument.themeOverride+xml"/>
  <Override PartName="/ppt/charts/chart71.xml" ContentType="application/vnd.openxmlformats-officedocument.drawingml.chart+xml"/>
  <Override PartName="/ppt/theme/themeOverride17.xml" ContentType="application/vnd.openxmlformats-officedocument.themeOverride+xml"/>
  <Override PartName="/ppt/charts/chart72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73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74.xml" ContentType="application/vnd.openxmlformats-officedocument.drawingml.chart+xml"/>
  <Override PartName="/ppt/theme/themeOverride18.xml" ContentType="application/vnd.openxmlformats-officedocument.themeOverride+xml"/>
  <Override PartName="/ppt/charts/chart75.xml" ContentType="application/vnd.openxmlformats-officedocument.drawingml.chart+xml"/>
  <Override PartName="/ppt/theme/themeOverride19.xml" ContentType="application/vnd.openxmlformats-officedocument.themeOverride+xml"/>
  <Override PartName="/ppt/charts/chart76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7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8.xml" ContentType="application/vnd.openxmlformats-officedocument.presentationml.notesSlide+xml"/>
  <Override PartName="/ppt/charts/chart78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theme/themeOverride20.xml" ContentType="application/vnd.openxmlformats-officedocument.themeOverride+xml"/>
  <Override PartName="/ppt/charts/chart7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  <p:sldMasterId id="2147483697" r:id="rId7"/>
    <p:sldMasterId id="2147483735" r:id="rId8"/>
    <p:sldMasterId id="2147483749" r:id="rId9"/>
    <p:sldMasterId id="2147483777" r:id="rId10"/>
    <p:sldMasterId id="2147483794" r:id="rId11"/>
    <p:sldMasterId id="2147483811" r:id="rId12"/>
  </p:sldMasterIdLst>
  <p:notesMasterIdLst>
    <p:notesMasterId r:id="rId79"/>
  </p:notesMasterIdLst>
  <p:sldIdLst>
    <p:sldId id="6097" r:id="rId13"/>
    <p:sldId id="6387" r:id="rId14"/>
    <p:sldId id="6411" r:id="rId15"/>
    <p:sldId id="6391" r:id="rId16"/>
    <p:sldId id="6389" r:id="rId17"/>
    <p:sldId id="6392" r:id="rId18"/>
    <p:sldId id="6426" r:id="rId19"/>
    <p:sldId id="6445" r:id="rId20"/>
    <p:sldId id="6430" r:id="rId21"/>
    <p:sldId id="6330" r:id="rId22"/>
    <p:sldId id="6331" r:id="rId23"/>
    <p:sldId id="6403" r:id="rId24"/>
    <p:sldId id="6376" r:id="rId25"/>
    <p:sldId id="6353" r:id="rId26"/>
    <p:sldId id="6468" r:id="rId27"/>
    <p:sldId id="6409" r:id="rId28"/>
    <p:sldId id="6352" r:id="rId29"/>
    <p:sldId id="6328" r:id="rId30"/>
    <p:sldId id="6336" r:id="rId31"/>
    <p:sldId id="6342" r:id="rId32"/>
    <p:sldId id="6343" r:id="rId33"/>
    <p:sldId id="6344" r:id="rId34"/>
    <p:sldId id="6354" r:id="rId35"/>
    <p:sldId id="6412" r:id="rId36"/>
    <p:sldId id="6477" r:id="rId37"/>
    <p:sldId id="6355" r:id="rId38"/>
    <p:sldId id="6347" r:id="rId39"/>
    <p:sldId id="6476" r:id="rId40"/>
    <p:sldId id="6480" r:id="rId41"/>
    <p:sldId id="6464" r:id="rId42"/>
    <p:sldId id="6442" r:id="rId43"/>
    <p:sldId id="6467" r:id="rId44"/>
    <p:sldId id="6339" r:id="rId45"/>
    <p:sldId id="6410" r:id="rId46"/>
    <p:sldId id="6457" r:id="rId47"/>
    <p:sldId id="6458" r:id="rId48"/>
    <p:sldId id="6455" r:id="rId49"/>
    <p:sldId id="6452" r:id="rId50"/>
    <p:sldId id="6421" r:id="rId51"/>
    <p:sldId id="6382" r:id="rId52"/>
    <p:sldId id="6471" r:id="rId53"/>
    <p:sldId id="6451" r:id="rId54"/>
    <p:sldId id="6399" r:id="rId55"/>
    <p:sldId id="6463" r:id="rId56"/>
    <p:sldId id="6315" r:id="rId57"/>
    <p:sldId id="6404" r:id="rId58"/>
    <p:sldId id="6478" r:id="rId59"/>
    <p:sldId id="6405" r:id="rId60"/>
    <p:sldId id="6459" r:id="rId61"/>
    <p:sldId id="6266" r:id="rId62"/>
    <p:sldId id="6479" r:id="rId63"/>
    <p:sldId id="6446" r:id="rId64"/>
    <p:sldId id="6448" r:id="rId65"/>
    <p:sldId id="6443" r:id="rId66"/>
    <p:sldId id="6462" r:id="rId67"/>
    <p:sldId id="6349" r:id="rId68"/>
    <p:sldId id="6367" r:id="rId69"/>
    <p:sldId id="6416" r:id="rId70"/>
    <p:sldId id="6248" r:id="rId71"/>
    <p:sldId id="6417" r:id="rId72"/>
    <p:sldId id="256" r:id="rId73"/>
    <p:sldId id="257" r:id="rId74"/>
    <p:sldId id="6080" r:id="rId75"/>
    <p:sldId id="1371" r:id="rId76"/>
    <p:sldId id="320" r:id="rId77"/>
    <p:sldId id="5237" r:id="rId78"/>
  </p:sldIdLst>
  <p:sldSz cx="12192000" cy="6858000"/>
  <p:notesSz cx="68580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622"/>
    <a:srgbClr val="025C75"/>
    <a:srgbClr val="BF9000"/>
    <a:srgbClr val="FF6600"/>
    <a:srgbClr val="7F7F7F"/>
    <a:srgbClr val="000000"/>
    <a:srgbClr val="025C7B"/>
    <a:srgbClr val="ECD9B4"/>
    <a:srgbClr val="FF8029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3" autoAdjust="0"/>
    <p:restoredTop sz="93265" autoAdjust="0"/>
  </p:normalViewPr>
  <p:slideViewPr>
    <p:cSldViewPr snapToGrid="0">
      <p:cViewPr varScale="1">
        <p:scale>
          <a:sx n="61" d="100"/>
          <a:sy n="61" d="100"/>
        </p:scale>
        <p:origin x="7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49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Sistema%20de%20Metas%20de%20Infla&#231;&#227;o%20Canad&#225;%20e%20N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alexandre_carvalho_bcb_gov_br/Documents/&#193;rea%20de%20Trabalho/Gr&#225;ficos%20extras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alexandre_carvalho_bcb_gov_br/Documents/&#193;rea%20de%20Trabalho/Gr&#225;ficos%20extras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alexandre_carvalho_bcb_gov_br/Documents/&#193;rea%20de%20Trabalho/Gr&#225;ficos%20extras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alexandre_carvalho_bcb_gov_br/Documents/&#193;rea%20de%20Trabalho/Gr&#225;ficos%20extras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ME%20MetaXInfla&#231;&#227;o_CAE_V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Gr&#225;ficos%20Peru%20Ida%20ao%20Congresso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Gr&#225;ficos%20Peru%20Ida%20ao%20Congresso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ME%20MetaXInfla&#231;&#227;o_CAE_V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ME%20MetaXInfla&#231;&#227;o_CAE_V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Sistema%20de%20Metas%20de%20Infla&#231;&#227;o%20Canad&#225;%20e%20NZ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ME%20MetaXInfla&#231;&#227;o_CAE_V4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Argentina%20fx%20juros.xlsx" TargetMode="Externa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ME%20MetaXInfla&#231;&#227;o_CAE_V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bcdf207\dipom$\Apresenta&#231;&#245;es%20Dipom\Live%20Cedit%20Suisse\Slide%2019%20-%20Credit%20Suisse.xlsx" TargetMode="Externa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Varia&#231;&#227;o%20de%20Juros%20EM_Congresso%20mar&#231;o202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Taxa%20Selic%20Ida%20ao%20Congresso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alexandre_carvalho_bcb_gov_br/Documents/&#193;rea%20de%20Trabalho/Taxa%20Selic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Dados%20do%20EXERCICIO%20CONTRAFACTUAL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PCE%20Consumo%20Bens%20Servi&#231;os_CAE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home.intranet.bcb.gov.br/colab/SecreAssec/Apresenta&#231;&#245;es/2023/03%20Mar&#231;o/Ida%20ao%20Congresso/Apresenta&#231;&#227;o/RI%20Gr&#225;fico%20probabilidade_CAE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Economia%20dom&#233;stica3_CAE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CPI%20AEs%20EMEs%20Asia%20Media%20Brasil_CAE.xlsx" TargetMode="Externa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1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cre.arnildo\AppData\Local\Microsoft\Windows\INetCache\Content.Outlook\2HLKALRC\DadosGraficoDepecNucleo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marcelo_casal_bcb_gov_br/Documents/Documentos/Trabalho/Apresenta&#231;&#245;es/2023/2023%2003%20Ida%20ao%20Congresso/Apresenta&#231;&#227;o/BBG%20EME%20MetaXInfla&#231;&#227;o_CAE_V4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cre.carvalho\Downloads\cuadros_informe_pobreza_03_23%20(1).xls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Economia%20dom&#233;stica3_CAE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Economia%20dom&#233;stica3_CAE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Economia%20dom&#233;stica%20CAE2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ME%20MetaXInfla&#231;&#227;o_CAE_V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oleObject" Target="https://home.intranet.bcb.gov.br/colab/SecreAssec/Apresenta&#231;&#245;es/2023/04%20Abril/25%20CAE/Apresenta&#231;&#227;o/Resultado%20Prim&#225;rio%20Setor%20P&#250;blico%20Consolidado_CAE.xlsx" TargetMode="Externa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Depep%20Impacto%20esperado%20m&#233;dio%20dos%20riscos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Depep%20Riscos%20considerados%20mais%20importantes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package" Target="../embeddings/Microsoft_Excel_Worksheet3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Doing%20Business.xlsx" TargetMode="Externa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chartUserShapes" Target="../drawings/drawing11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package" Target="../embeddings/Microsoft_Excel_Worksheet4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package" Target="../embeddings/Microsoft_Excel_Worksheet5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Credito%20direcionado%20na%20economia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CAE_CreditoSub_V1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Juros%20por%20per&#237;odos%20de%20governo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home.intranet.bcb.gov.br/colab/SecreAssec/Apresenta&#231;&#245;es/2023/03%20Mar&#231;o/Ida%20ao%20Congresso/Apresenta&#231;&#227;o/BBG%20Expectativa%20de%20Infla&#231;&#227;o%20e%20Meta_CAE.xlsx" TargetMode="Externa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Juros%20por%20per&#237;odos%20de%20governo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Derin%20Juros%20Reais%20Ex%20Ante%20Ida%20ao%20Congresso%202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Derin%20Juro%20Real%20Ex%20Post%20N&#250;cleo%20Ida%20ao%20Congresso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Derin%20Juro%20Real%20Ex%20Post%20N&#250;cleo%20Ida%20ao%20Congresso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oleObject" Target="https://home.intranet.bcb.gov.br/colab/secreassec/Apresenta&#231;&#245;es/2023/03%20Mar&#231;o/Ida%20ao%20Congresso/Apresenta&#231;&#227;o/Gr&#225;ficos%20Spread.xlsx" TargetMode="External"/><Relationship Id="rId1" Type="http://schemas.openxmlformats.org/officeDocument/2006/relationships/themeOverride" Target="../theme/themeOverride11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oleObject" Target="https://home.intranet.bcb.gov.br/colab/secreassec/Apresenta&#231;&#245;es/2023/03%20Mar&#231;o/Ida%20ao%20Congresso/Apresenta&#231;&#227;o/Gr&#225;ficos%20Spread.xlsx" TargetMode="External"/><Relationship Id="rId1" Type="http://schemas.openxmlformats.org/officeDocument/2006/relationships/themeOverride" Target="../theme/themeOverride12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alexandre_carvalho_bcb_gov_br/Documents/&#193;rea%20de%20Trabalho/Selic%20x%20custo%20do%20cr&#233;dito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Indexadores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cre.carvalho\AppData\Local\Microsoft\Windows\INetCache\Content.Outlook\TA9LCPE2\spread%20Selic_TxMatConstante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home.intranet.bcb.gov.br/colab/SecreAssec/Apresenta&#231;&#245;es/2023/03%20Mar&#231;o/Ida%20ao%20Congresso/Apresenta&#231;&#227;o/BBG%20Expectativa%20de%20Infla&#231;&#227;o%20e%20Meta_CAE.xlsx" TargetMode="Externa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alexandre_carvalho_bcb_gov_br/Documents/&#193;rea%20de%20Trabalho/Selic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cre.carvalho\AppData\Local\Microsoft\Windows\INetCache\Content.Outlook\TA9LCPE2\spread%20Selic_TxMatConstante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cre.arnildo\AppData\Local\Microsoft\Windows\INetCache\Content.Outlook\2HLKALRC\An&#225;lise%20(Selic%20x%20ROE%20bancos)%20e%20proposta%20de%20mensagem%20v4.xlsx" TargetMode="External"/><Relationship Id="rId2" Type="http://schemas.microsoft.com/office/2011/relationships/chartColorStyle" Target="colors59.xml"/><Relationship Id="rId1" Type="http://schemas.microsoft.com/office/2011/relationships/chartStyle" Target="style59.xml"/><Relationship Id="rId4" Type="http://schemas.openxmlformats.org/officeDocument/2006/relationships/chartUserShapes" Target="../drawings/drawing1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0.xml"/><Relationship Id="rId1" Type="http://schemas.microsoft.com/office/2011/relationships/chartStyle" Target="style60.xml"/><Relationship Id="rId4" Type="http://schemas.openxmlformats.org/officeDocument/2006/relationships/chartUserShapes" Target="../drawings/drawing1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61.xml"/><Relationship Id="rId1" Type="http://schemas.microsoft.com/office/2011/relationships/chartStyle" Target="style61.xml"/><Relationship Id="rId4" Type="http://schemas.openxmlformats.org/officeDocument/2006/relationships/package" Target="../embeddings/Microsoft_Excel_Worksheet8.xlsx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Gr&#225;fico%20no%20Microsoft%20PowerPoint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Gr&#225;fico%20no%20Microsoft%20PowerPoint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64.xml"/><Relationship Id="rId1" Type="http://schemas.microsoft.com/office/2011/relationships/chartStyle" Target="style64.xml"/><Relationship Id="rId4" Type="http://schemas.openxmlformats.org/officeDocument/2006/relationships/oleObject" Target="https://home.intranet.bcb.gov.br/colab/SecreAssec/Apresenta&#231;&#245;es/2023/03%20Mar&#231;o/Ida%20ao%20Congresso/Apresenta&#231;&#227;o/C&#243;pia%20de%20investimentos_publicos_CAE.xlsx" TargetMode="Externa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oleObject" Target="https://home.intranet.bcb.gov.br/colab/SecreAssec/Apresenta&#231;&#245;es/2023/03%20Mar&#231;o/Ida%20ao%20Congresso/Apresenta&#231;&#227;o/C&#243;pia%20de%20investimentos_publicos_CAE.xlsx" TargetMode="Externa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cre.carvalho\AppData\Local\Microsoft\Windows\INetCache\Content.Outlook\TA9LCPE2\Cr&#233;dito%20PJ%20com%20Mercado%20de%20Capitais%20-%20Por%20Segmento%20e%20Porte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xpectativa%20de%20Infla&#231;&#227;o%20e%20Meta_CA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cre.arnildo\AppData\Local\Microsoft\Windows\INetCache\Content.Outlook\2HLKALRC\Debentures_Emissoes.xlsx" TargetMode="External"/><Relationship Id="rId1" Type="http://schemas.openxmlformats.org/officeDocument/2006/relationships/themeOverride" Target="../theme/themeOverride16.xml"/></Relationships>
</file>

<file path=ppt/charts/_rels/chart7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7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pec.machado\Downloads\WEO_Data.xls" TargetMode="External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Cotistas%20Fundos%20e%20B3.xlsx" TargetMode="External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7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8.xml"/></Relationships>
</file>

<file path=ppt/charts/_rels/chart7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9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oleObject" Target="https://bacen-my.sharepoint.com/personal/marcelo_casal_bcb_gov_br/Documents/Documentos/Trabalho/Apresenta&#231;&#245;es/2023%2003%20Ida%20ao%20Congresso/Cooperativismo.xlsx" TargetMode="External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Microcr&#233;dito.xlsx" TargetMode="External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oleObject" Target="https://home.intranet.bcb.gov.br/colab/SecreAssec/Apresenta&#231;&#245;es/2023/03%20Mar&#231;o/Ida%20ao%20Congresso/Apresenta&#231;&#227;o/PIx_transacoes_quantidade_valor_CAE.xlsx" TargetMode="External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cre.arnildo\AppData\Local\Microsoft\Windows\INetCache\Content.Outlook\K3OTNET9\Pix-Grafico_internac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23/03%20Mar&#231;o/Ida%20ao%20Congresso/Apresenta&#231;&#227;o/BBG%20Expectativa%20de%20Infla&#231;&#227;o%20e%20Meta_CA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0417892998262E-2"/>
          <c:y val="5.7615562032210355E-2"/>
          <c:w val="0.90211842839615286"/>
          <c:h val="0.8079091095810239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'Canada CPI'!$I$5</c:f>
              <c:strCache>
                <c:ptCount val="1"/>
              </c:strCache>
            </c:strRef>
          </c:tx>
          <c:spPr>
            <a:noFill/>
            <a:ln w="12700">
              <a:solidFill>
                <a:srgbClr val="025C75">
                  <a:alpha val="50196"/>
                </a:srgbClr>
              </a:solidFill>
            </a:ln>
            <a:effectLst/>
          </c:spPr>
          <c:invertIfNegative val="0"/>
          <c:dPt>
            <c:idx val="133"/>
            <c:invertIfNegative val="0"/>
            <c:bubble3D val="0"/>
            <c:spPr>
              <a:noFill/>
              <a:ln w="12700">
                <a:solidFill>
                  <a:srgbClr val="025C75">
                    <a:alpha val="50196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E7-42BC-B318-E1978397FE0E}"/>
              </c:ext>
            </c:extLst>
          </c:dPt>
          <c:cat>
            <c:numRef>
              <c:f>'Canada CPI'!$G$6:$G$522</c:f>
              <c:numCache>
                <c:formatCode>[$-416]mmm\-yy;@</c:formatCode>
                <c:ptCount val="517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30680</c:v>
                </c:pt>
                <c:pt idx="16">
                  <c:v>30771</c:v>
                </c:pt>
                <c:pt idx="17">
                  <c:v>30862</c:v>
                </c:pt>
                <c:pt idx="18">
                  <c:v>30953</c:v>
                </c:pt>
                <c:pt idx="19">
                  <c:v>31047</c:v>
                </c:pt>
                <c:pt idx="20">
                  <c:v>31135</c:v>
                </c:pt>
                <c:pt idx="21">
                  <c:v>31226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32507</c:v>
                </c:pt>
                <c:pt idx="36">
                  <c:v>32598</c:v>
                </c:pt>
                <c:pt idx="37">
                  <c:v>32689</c:v>
                </c:pt>
                <c:pt idx="38">
                  <c:v>32780</c:v>
                </c:pt>
                <c:pt idx="39">
                  <c:v>32871</c:v>
                </c:pt>
                <c:pt idx="40">
                  <c:v>32962</c:v>
                </c:pt>
                <c:pt idx="41">
                  <c:v>33053</c:v>
                </c:pt>
                <c:pt idx="42">
                  <c:v>33144</c:v>
                </c:pt>
                <c:pt idx="43">
                  <c:v>33238</c:v>
                </c:pt>
                <c:pt idx="44">
                  <c:v>33326</c:v>
                </c:pt>
                <c:pt idx="45">
                  <c:v>33417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34698</c:v>
                </c:pt>
                <c:pt idx="60">
                  <c:v>34789</c:v>
                </c:pt>
                <c:pt idx="61">
                  <c:v>34880</c:v>
                </c:pt>
                <c:pt idx="62">
                  <c:v>34971</c:v>
                </c:pt>
                <c:pt idx="63">
                  <c:v>35062</c:v>
                </c:pt>
                <c:pt idx="64">
                  <c:v>35153</c:v>
                </c:pt>
                <c:pt idx="65">
                  <c:v>35244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36798</c:v>
                </c:pt>
                <c:pt idx="83">
                  <c:v>36889</c:v>
                </c:pt>
                <c:pt idx="84">
                  <c:v>36980</c:v>
                </c:pt>
                <c:pt idx="85">
                  <c:v>37071</c:v>
                </c:pt>
                <c:pt idx="86">
                  <c:v>37162</c:v>
                </c:pt>
                <c:pt idx="87">
                  <c:v>37256</c:v>
                </c:pt>
                <c:pt idx="88">
                  <c:v>37344</c:v>
                </c:pt>
                <c:pt idx="89">
                  <c:v>37435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38716</c:v>
                </c:pt>
                <c:pt idx="104">
                  <c:v>38807</c:v>
                </c:pt>
                <c:pt idx="105">
                  <c:v>38898</c:v>
                </c:pt>
                <c:pt idx="106">
                  <c:v>38989</c:v>
                </c:pt>
                <c:pt idx="107">
                  <c:v>39080</c:v>
                </c:pt>
                <c:pt idx="108">
                  <c:v>39171</c:v>
                </c:pt>
                <c:pt idx="109">
                  <c:v>39262</c:v>
                </c:pt>
                <c:pt idx="110">
                  <c:v>39353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40907</c:v>
                </c:pt>
                <c:pt idx="128">
                  <c:v>40998</c:v>
                </c:pt>
                <c:pt idx="129">
                  <c:v>41089</c:v>
                </c:pt>
                <c:pt idx="130">
                  <c:v>41180</c:v>
                </c:pt>
                <c:pt idx="131">
                  <c:v>41274</c:v>
                </c:pt>
                <c:pt idx="132">
                  <c:v>41362</c:v>
                </c:pt>
                <c:pt idx="133">
                  <c:v>41453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42734</c:v>
                </c:pt>
                <c:pt idx="148">
                  <c:v>42825</c:v>
                </c:pt>
                <c:pt idx="149">
                  <c:v>42916</c:v>
                </c:pt>
                <c:pt idx="150">
                  <c:v>43007</c:v>
                </c:pt>
                <c:pt idx="151">
                  <c:v>43098</c:v>
                </c:pt>
                <c:pt idx="152">
                  <c:v>43189</c:v>
                </c:pt>
                <c:pt idx="153">
                  <c:v>43280</c:v>
                </c:pt>
                <c:pt idx="154">
                  <c:v>43371</c:v>
                </c:pt>
                <c:pt idx="155">
                  <c:v>43465</c:v>
                </c:pt>
                <c:pt idx="156">
                  <c:v>43553</c:v>
                </c:pt>
                <c:pt idx="157">
                  <c:v>43644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44925</c:v>
                </c:pt>
              </c:numCache>
            </c:numRef>
          </c:cat>
          <c:val>
            <c:numRef>
              <c:f>'Canada CPI'!$I$6:$I$522</c:f>
              <c:numCache>
                <c:formatCode>General</c:formatCode>
                <c:ptCount val="517"/>
                <c:pt idx="4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E7-42BC-B318-E1978397F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384271"/>
        <c:axId val="433384687"/>
      </c:barChart>
      <c:lineChart>
        <c:grouping val="standard"/>
        <c:varyColors val="0"/>
        <c:ser>
          <c:idx val="0"/>
          <c:order val="0"/>
          <c:tx>
            <c:strRef>
              <c:f>'Canada CPI'!$H$5</c:f>
              <c:strCache>
                <c:ptCount val="1"/>
                <c:pt idx="0">
                  <c:v>Inflação</c:v>
                </c:pt>
              </c:strCache>
            </c:strRef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'Canada CPI'!$G$6:$G$522</c:f>
              <c:numCache>
                <c:formatCode>[$-416]mmm\-yy;@</c:formatCode>
                <c:ptCount val="517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30680</c:v>
                </c:pt>
                <c:pt idx="16">
                  <c:v>30771</c:v>
                </c:pt>
                <c:pt idx="17">
                  <c:v>30862</c:v>
                </c:pt>
                <c:pt idx="18">
                  <c:v>30953</c:v>
                </c:pt>
                <c:pt idx="19">
                  <c:v>31047</c:v>
                </c:pt>
                <c:pt idx="20">
                  <c:v>31135</c:v>
                </c:pt>
                <c:pt idx="21">
                  <c:v>31226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32507</c:v>
                </c:pt>
                <c:pt idx="36">
                  <c:v>32598</c:v>
                </c:pt>
                <c:pt idx="37">
                  <c:v>32689</c:v>
                </c:pt>
                <c:pt idx="38">
                  <c:v>32780</c:v>
                </c:pt>
                <c:pt idx="39">
                  <c:v>32871</c:v>
                </c:pt>
                <c:pt idx="40">
                  <c:v>32962</c:v>
                </c:pt>
                <c:pt idx="41">
                  <c:v>33053</c:v>
                </c:pt>
                <c:pt idx="42">
                  <c:v>33144</c:v>
                </c:pt>
                <c:pt idx="43">
                  <c:v>33238</c:v>
                </c:pt>
                <c:pt idx="44">
                  <c:v>33326</c:v>
                </c:pt>
                <c:pt idx="45">
                  <c:v>33417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34698</c:v>
                </c:pt>
                <c:pt idx="60">
                  <c:v>34789</c:v>
                </c:pt>
                <c:pt idx="61">
                  <c:v>34880</c:v>
                </c:pt>
                <c:pt idx="62">
                  <c:v>34971</c:v>
                </c:pt>
                <c:pt idx="63">
                  <c:v>35062</c:v>
                </c:pt>
                <c:pt idx="64">
                  <c:v>35153</c:v>
                </c:pt>
                <c:pt idx="65">
                  <c:v>35244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36798</c:v>
                </c:pt>
                <c:pt idx="83">
                  <c:v>36889</c:v>
                </c:pt>
                <c:pt idx="84">
                  <c:v>36980</c:v>
                </c:pt>
                <c:pt idx="85">
                  <c:v>37071</c:v>
                </c:pt>
                <c:pt idx="86">
                  <c:v>37162</c:v>
                </c:pt>
                <c:pt idx="87">
                  <c:v>37256</c:v>
                </c:pt>
                <c:pt idx="88">
                  <c:v>37344</c:v>
                </c:pt>
                <c:pt idx="89">
                  <c:v>37435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38716</c:v>
                </c:pt>
                <c:pt idx="104">
                  <c:v>38807</c:v>
                </c:pt>
                <c:pt idx="105">
                  <c:v>38898</c:v>
                </c:pt>
                <c:pt idx="106">
                  <c:v>38989</c:v>
                </c:pt>
                <c:pt idx="107">
                  <c:v>39080</c:v>
                </c:pt>
                <c:pt idx="108">
                  <c:v>39171</c:v>
                </c:pt>
                <c:pt idx="109">
                  <c:v>39262</c:v>
                </c:pt>
                <c:pt idx="110">
                  <c:v>39353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40907</c:v>
                </c:pt>
                <c:pt idx="128">
                  <c:v>40998</c:v>
                </c:pt>
                <c:pt idx="129">
                  <c:v>41089</c:v>
                </c:pt>
                <c:pt idx="130">
                  <c:v>41180</c:v>
                </c:pt>
                <c:pt idx="131">
                  <c:v>41274</c:v>
                </c:pt>
                <c:pt idx="132">
                  <c:v>41362</c:v>
                </c:pt>
                <c:pt idx="133">
                  <c:v>41453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42734</c:v>
                </c:pt>
                <c:pt idx="148">
                  <c:v>42825</c:v>
                </c:pt>
                <c:pt idx="149">
                  <c:v>42916</c:v>
                </c:pt>
                <c:pt idx="150">
                  <c:v>43007</c:v>
                </c:pt>
                <c:pt idx="151">
                  <c:v>43098</c:v>
                </c:pt>
                <c:pt idx="152">
                  <c:v>43189</c:v>
                </c:pt>
                <c:pt idx="153">
                  <c:v>43280</c:v>
                </c:pt>
                <c:pt idx="154">
                  <c:v>43371</c:v>
                </c:pt>
                <c:pt idx="155">
                  <c:v>43465</c:v>
                </c:pt>
                <c:pt idx="156">
                  <c:v>43553</c:v>
                </c:pt>
                <c:pt idx="157">
                  <c:v>43644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44925</c:v>
                </c:pt>
              </c:numCache>
            </c:numRef>
          </c:cat>
          <c:val>
            <c:numRef>
              <c:f>'Canada CPI'!$H$6:$H$522</c:f>
              <c:numCache>
                <c:formatCode>General</c:formatCode>
                <c:ptCount val="517"/>
                <c:pt idx="0">
                  <c:v>9.1999999999999993</c:v>
                </c:pt>
                <c:pt idx="1">
                  <c:v>10</c:v>
                </c:pt>
                <c:pt idx="2">
                  <c:v>10.6</c:v>
                </c:pt>
                <c:pt idx="3">
                  <c:v>11.1</c:v>
                </c:pt>
                <c:pt idx="4">
                  <c:v>12.7</c:v>
                </c:pt>
                <c:pt idx="5">
                  <c:v>12.8</c:v>
                </c:pt>
                <c:pt idx="6">
                  <c:v>12.7</c:v>
                </c:pt>
                <c:pt idx="7">
                  <c:v>12.1</c:v>
                </c:pt>
                <c:pt idx="8">
                  <c:v>11.5</c:v>
                </c:pt>
                <c:pt idx="9">
                  <c:v>11.3</c:v>
                </c:pt>
                <c:pt idx="10">
                  <c:v>10.3</c:v>
                </c:pt>
                <c:pt idx="11">
                  <c:v>9.3000000000000007</c:v>
                </c:pt>
                <c:pt idx="12">
                  <c:v>7.3</c:v>
                </c:pt>
                <c:pt idx="13">
                  <c:v>5.4</c:v>
                </c:pt>
                <c:pt idx="14">
                  <c:v>5</c:v>
                </c:pt>
                <c:pt idx="15">
                  <c:v>4.5999999999999996</c:v>
                </c:pt>
                <c:pt idx="16">
                  <c:v>4.5</c:v>
                </c:pt>
                <c:pt idx="17">
                  <c:v>4.3</c:v>
                </c:pt>
                <c:pt idx="18">
                  <c:v>3.7</c:v>
                </c:pt>
                <c:pt idx="19">
                  <c:v>3.7</c:v>
                </c:pt>
                <c:pt idx="20">
                  <c:v>3.7</c:v>
                </c:pt>
                <c:pt idx="21">
                  <c:v>4</c:v>
                </c:pt>
                <c:pt idx="22">
                  <c:v>4.0999999999999996</c:v>
                </c:pt>
                <c:pt idx="23">
                  <c:v>4.4000000000000004</c:v>
                </c:pt>
                <c:pt idx="24">
                  <c:v>4.3</c:v>
                </c:pt>
                <c:pt idx="25">
                  <c:v>3.8</c:v>
                </c:pt>
                <c:pt idx="26">
                  <c:v>4.0999999999999996</c:v>
                </c:pt>
                <c:pt idx="27">
                  <c:v>4.2</c:v>
                </c:pt>
                <c:pt idx="28">
                  <c:v>4</c:v>
                </c:pt>
                <c:pt idx="29">
                  <c:v>4.7</c:v>
                </c:pt>
                <c:pt idx="30">
                  <c:v>4.5</c:v>
                </c:pt>
                <c:pt idx="31">
                  <c:v>4.2</c:v>
                </c:pt>
                <c:pt idx="32">
                  <c:v>4.3</c:v>
                </c:pt>
                <c:pt idx="33">
                  <c:v>3.9</c:v>
                </c:pt>
                <c:pt idx="34">
                  <c:v>4.0999999999999996</c:v>
                </c:pt>
                <c:pt idx="35">
                  <c:v>3.9</c:v>
                </c:pt>
                <c:pt idx="36">
                  <c:v>4.5</c:v>
                </c:pt>
                <c:pt idx="37">
                  <c:v>5.2</c:v>
                </c:pt>
                <c:pt idx="38">
                  <c:v>5.3</c:v>
                </c:pt>
                <c:pt idx="39">
                  <c:v>5.3</c:v>
                </c:pt>
                <c:pt idx="40">
                  <c:v>5.3</c:v>
                </c:pt>
                <c:pt idx="41">
                  <c:v>4.4000000000000004</c:v>
                </c:pt>
                <c:pt idx="42">
                  <c:v>4.2</c:v>
                </c:pt>
                <c:pt idx="43">
                  <c:v>5</c:v>
                </c:pt>
                <c:pt idx="44">
                  <c:v>6.2</c:v>
                </c:pt>
                <c:pt idx="45">
                  <c:v>6.3</c:v>
                </c:pt>
                <c:pt idx="46">
                  <c:v>5.5</c:v>
                </c:pt>
                <c:pt idx="47">
                  <c:v>3.8</c:v>
                </c:pt>
                <c:pt idx="48">
                  <c:v>1.6</c:v>
                </c:pt>
                <c:pt idx="49">
                  <c:v>1.1000000000000001</c:v>
                </c:pt>
                <c:pt idx="50">
                  <c:v>1.3</c:v>
                </c:pt>
                <c:pt idx="51">
                  <c:v>2.2000000000000002</c:v>
                </c:pt>
                <c:pt idx="52">
                  <c:v>1.9</c:v>
                </c:pt>
                <c:pt idx="53">
                  <c:v>1.7</c:v>
                </c:pt>
                <c:pt idx="54">
                  <c:v>1.8</c:v>
                </c:pt>
                <c:pt idx="55">
                  <c:v>1.7</c:v>
                </c:pt>
                <c:pt idx="56">
                  <c:v>0.2</c:v>
                </c:pt>
                <c:pt idx="57">
                  <c:v>0</c:v>
                </c:pt>
                <c:pt idx="58">
                  <c:v>0.2</c:v>
                </c:pt>
                <c:pt idx="59">
                  <c:v>0.2</c:v>
                </c:pt>
                <c:pt idx="60">
                  <c:v>2.1</c:v>
                </c:pt>
                <c:pt idx="61">
                  <c:v>2.7</c:v>
                </c:pt>
                <c:pt idx="62">
                  <c:v>2.2000000000000002</c:v>
                </c:pt>
                <c:pt idx="63">
                  <c:v>1.7</c:v>
                </c:pt>
                <c:pt idx="64">
                  <c:v>1.5</c:v>
                </c:pt>
                <c:pt idx="65">
                  <c:v>1.5</c:v>
                </c:pt>
                <c:pt idx="66">
                  <c:v>1.5</c:v>
                </c:pt>
                <c:pt idx="67">
                  <c:v>2.2000000000000002</c:v>
                </c:pt>
                <c:pt idx="68">
                  <c:v>1.9</c:v>
                </c:pt>
                <c:pt idx="69">
                  <c:v>1.7</c:v>
                </c:pt>
                <c:pt idx="70">
                  <c:v>1.7</c:v>
                </c:pt>
                <c:pt idx="71">
                  <c:v>0.8</c:v>
                </c:pt>
                <c:pt idx="72">
                  <c:v>1</c:v>
                </c:pt>
                <c:pt idx="73">
                  <c:v>1</c:v>
                </c:pt>
                <c:pt idx="74">
                  <c:v>0.7</c:v>
                </c:pt>
                <c:pt idx="75">
                  <c:v>1</c:v>
                </c:pt>
                <c:pt idx="76">
                  <c:v>1</c:v>
                </c:pt>
                <c:pt idx="77">
                  <c:v>1.6</c:v>
                </c:pt>
                <c:pt idx="78">
                  <c:v>2.6</c:v>
                </c:pt>
                <c:pt idx="79">
                  <c:v>2.6</c:v>
                </c:pt>
                <c:pt idx="80">
                  <c:v>3</c:v>
                </c:pt>
                <c:pt idx="81">
                  <c:v>2.8</c:v>
                </c:pt>
                <c:pt idx="82">
                  <c:v>2.7</c:v>
                </c:pt>
                <c:pt idx="83">
                  <c:v>3.2</c:v>
                </c:pt>
                <c:pt idx="84">
                  <c:v>2.4</c:v>
                </c:pt>
                <c:pt idx="85">
                  <c:v>3.4</c:v>
                </c:pt>
                <c:pt idx="86">
                  <c:v>2.6</c:v>
                </c:pt>
                <c:pt idx="87">
                  <c:v>0.7</c:v>
                </c:pt>
                <c:pt idx="88">
                  <c:v>1.9</c:v>
                </c:pt>
                <c:pt idx="89">
                  <c:v>1.2</c:v>
                </c:pt>
                <c:pt idx="90">
                  <c:v>2.2999999999999998</c:v>
                </c:pt>
                <c:pt idx="91">
                  <c:v>3.8</c:v>
                </c:pt>
                <c:pt idx="92">
                  <c:v>4.2</c:v>
                </c:pt>
                <c:pt idx="93">
                  <c:v>2.6</c:v>
                </c:pt>
                <c:pt idx="94">
                  <c:v>2.2000000000000002</c:v>
                </c:pt>
                <c:pt idx="95">
                  <c:v>2.1</c:v>
                </c:pt>
                <c:pt idx="96">
                  <c:v>0.8</c:v>
                </c:pt>
                <c:pt idx="97">
                  <c:v>2.5</c:v>
                </c:pt>
                <c:pt idx="98">
                  <c:v>1.8</c:v>
                </c:pt>
                <c:pt idx="99">
                  <c:v>2.1</c:v>
                </c:pt>
                <c:pt idx="100">
                  <c:v>2.2999999999999998</c:v>
                </c:pt>
                <c:pt idx="101">
                  <c:v>1.7</c:v>
                </c:pt>
                <c:pt idx="102">
                  <c:v>3.2</c:v>
                </c:pt>
                <c:pt idx="103">
                  <c:v>2.1</c:v>
                </c:pt>
                <c:pt idx="104">
                  <c:v>2.2000000000000002</c:v>
                </c:pt>
                <c:pt idx="105">
                  <c:v>2.4</c:v>
                </c:pt>
                <c:pt idx="106">
                  <c:v>0.7</c:v>
                </c:pt>
                <c:pt idx="107">
                  <c:v>1.7</c:v>
                </c:pt>
                <c:pt idx="108">
                  <c:v>2.2999999999999998</c:v>
                </c:pt>
                <c:pt idx="109">
                  <c:v>2.2000000000000002</c:v>
                </c:pt>
                <c:pt idx="110">
                  <c:v>2.5</c:v>
                </c:pt>
                <c:pt idx="111">
                  <c:v>2.4</c:v>
                </c:pt>
                <c:pt idx="112">
                  <c:v>1.4</c:v>
                </c:pt>
                <c:pt idx="113">
                  <c:v>3.1</c:v>
                </c:pt>
                <c:pt idx="114">
                  <c:v>3.4</c:v>
                </c:pt>
                <c:pt idx="115">
                  <c:v>1.2</c:v>
                </c:pt>
                <c:pt idx="116">
                  <c:v>1.2</c:v>
                </c:pt>
                <c:pt idx="117">
                  <c:v>-0.3</c:v>
                </c:pt>
                <c:pt idx="118">
                  <c:v>-0.9</c:v>
                </c:pt>
                <c:pt idx="119">
                  <c:v>1.3</c:v>
                </c:pt>
                <c:pt idx="120">
                  <c:v>1.4</c:v>
                </c:pt>
                <c:pt idx="121">
                  <c:v>1</c:v>
                </c:pt>
                <c:pt idx="122">
                  <c:v>1.9</c:v>
                </c:pt>
                <c:pt idx="123">
                  <c:v>2.4</c:v>
                </c:pt>
                <c:pt idx="124">
                  <c:v>3.3</c:v>
                </c:pt>
                <c:pt idx="125">
                  <c:v>3.1</c:v>
                </c:pt>
                <c:pt idx="126">
                  <c:v>3.2</c:v>
                </c:pt>
                <c:pt idx="127">
                  <c:v>2.2999999999999998</c:v>
                </c:pt>
                <c:pt idx="128">
                  <c:v>1.9</c:v>
                </c:pt>
                <c:pt idx="129">
                  <c:v>1.5</c:v>
                </c:pt>
                <c:pt idx="130">
                  <c:v>1.2</c:v>
                </c:pt>
                <c:pt idx="131">
                  <c:v>0.8</c:v>
                </c:pt>
                <c:pt idx="132">
                  <c:v>1</c:v>
                </c:pt>
                <c:pt idx="133">
                  <c:v>1.2</c:v>
                </c:pt>
                <c:pt idx="134">
                  <c:v>1.1000000000000001</c:v>
                </c:pt>
                <c:pt idx="135">
                  <c:v>1.2</c:v>
                </c:pt>
                <c:pt idx="136">
                  <c:v>1.5</c:v>
                </c:pt>
                <c:pt idx="137">
                  <c:v>2.4</c:v>
                </c:pt>
                <c:pt idx="138">
                  <c:v>2</c:v>
                </c:pt>
                <c:pt idx="139">
                  <c:v>1.5</c:v>
                </c:pt>
                <c:pt idx="140">
                  <c:v>1.2</c:v>
                </c:pt>
                <c:pt idx="141">
                  <c:v>1</c:v>
                </c:pt>
                <c:pt idx="142">
                  <c:v>1</c:v>
                </c:pt>
                <c:pt idx="143">
                  <c:v>1.6</c:v>
                </c:pt>
                <c:pt idx="144">
                  <c:v>1.3</c:v>
                </c:pt>
                <c:pt idx="145">
                  <c:v>1.5</c:v>
                </c:pt>
                <c:pt idx="146">
                  <c:v>1.3</c:v>
                </c:pt>
                <c:pt idx="147">
                  <c:v>1.5</c:v>
                </c:pt>
                <c:pt idx="148">
                  <c:v>1.6</c:v>
                </c:pt>
                <c:pt idx="149">
                  <c:v>1</c:v>
                </c:pt>
                <c:pt idx="150">
                  <c:v>1.6</c:v>
                </c:pt>
                <c:pt idx="151">
                  <c:v>1.9</c:v>
                </c:pt>
                <c:pt idx="152">
                  <c:v>2.2999999999999998</c:v>
                </c:pt>
                <c:pt idx="153">
                  <c:v>2.5</c:v>
                </c:pt>
                <c:pt idx="154">
                  <c:v>2.2000000000000002</c:v>
                </c:pt>
                <c:pt idx="155">
                  <c:v>2</c:v>
                </c:pt>
                <c:pt idx="156">
                  <c:v>1.9</c:v>
                </c:pt>
                <c:pt idx="157">
                  <c:v>2</c:v>
                </c:pt>
                <c:pt idx="158">
                  <c:v>1.9</c:v>
                </c:pt>
                <c:pt idx="159">
                  <c:v>2.2000000000000002</c:v>
                </c:pt>
                <c:pt idx="160">
                  <c:v>0.9</c:v>
                </c:pt>
                <c:pt idx="161">
                  <c:v>0.7</c:v>
                </c:pt>
                <c:pt idx="162">
                  <c:v>0.5</c:v>
                </c:pt>
                <c:pt idx="163">
                  <c:v>0.7</c:v>
                </c:pt>
                <c:pt idx="164">
                  <c:v>2.2000000000000002</c:v>
                </c:pt>
                <c:pt idx="165">
                  <c:v>3.1</c:v>
                </c:pt>
                <c:pt idx="166">
                  <c:v>4.4000000000000004</c:v>
                </c:pt>
                <c:pt idx="167">
                  <c:v>4.8</c:v>
                </c:pt>
                <c:pt idx="168">
                  <c:v>6.7</c:v>
                </c:pt>
                <c:pt idx="169">
                  <c:v>8.1</c:v>
                </c:pt>
                <c:pt idx="170">
                  <c:v>6.9</c:v>
                </c:pt>
                <c:pt idx="171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E7-42BC-B318-E1978397FE0E}"/>
            </c:ext>
          </c:extLst>
        </c:ser>
        <c:ser>
          <c:idx val="2"/>
          <c:order val="2"/>
          <c:tx>
            <c:strRef>
              <c:f>'Canada CPI'!$J$5</c:f>
              <c:strCache>
                <c:ptCount val="1"/>
              </c:strCache>
            </c:strRef>
          </c:tx>
          <c:spPr>
            <a:ln w="28575" cap="rnd">
              <a:solidFill>
                <a:srgbClr val="BF9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E7-42BC-B318-E1978397F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'Canada CPI'!$G$6:$G$522</c:f>
              <c:numCache>
                <c:formatCode>[$-416]mmm\-yy;@</c:formatCode>
                <c:ptCount val="517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30680</c:v>
                </c:pt>
                <c:pt idx="16">
                  <c:v>30771</c:v>
                </c:pt>
                <c:pt idx="17">
                  <c:v>30862</c:v>
                </c:pt>
                <c:pt idx="18">
                  <c:v>30953</c:v>
                </c:pt>
                <c:pt idx="19">
                  <c:v>31047</c:v>
                </c:pt>
                <c:pt idx="20">
                  <c:v>31135</c:v>
                </c:pt>
                <c:pt idx="21">
                  <c:v>31226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32507</c:v>
                </c:pt>
                <c:pt idx="36">
                  <c:v>32598</c:v>
                </c:pt>
                <c:pt idx="37">
                  <c:v>32689</c:v>
                </c:pt>
                <c:pt idx="38">
                  <c:v>32780</c:v>
                </c:pt>
                <c:pt idx="39">
                  <c:v>32871</c:v>
                </c:pt>
                <c:pt idx="40">
                  <c:v>32962</c:v>
                </c:pt>
                <c:pt idx="41">
                  <c:v>33053</c:v>
                </c:pt>
                <c:pt idx="42">
                  <c:v>33144</c:v>
                </c:pt>
                <c:pt idx="43">
                  <c:v>33238</c:v>
                </c:pt>
                <c:pt idx="44">
                  <c:v>33326</c:v>
                </c:pt>
                <c:pt idx="45">
                  <c:v>33417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34698</c:v>
                </c:pt>
                <c:pt idx="60">
                  <c:v>34789</c:v>
                </c:pt>
                <c:pt idx="61">
                  <c:v>34880</c:v>
                </c:pt>
                <c:pt idx="62">
                  <c:v>34971</c:v>
                </c:pt>
                <c:pt idx="63">
                  <c:v>35062</c:v>
                </c:pt>
                <c:pt idx="64">
                  <c:v>35153</c:v>
                </c:pt>
                <c:pt idx="65">
                  <c:v>35244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36798</c:v>
                </c:pt>
                <c:pt idx="83">
                  <c:v>36889</c:v>
                </c:pt>
                <c:pt idx="84">
                  <c:v>36980</c:v>
                </c:pt>
                <c:pt idx="85">
                  <c:v>37071</c:v>
                </c:pt>
                <c:pt idx="86">
                  <c:v>37162</c:v>
                </c:pt>
                <c:pt idx="87">
                  <c:v>37256</c:v>
                </c:pt>
                <c:pt idx="88">
                  <c:v>37344</c:v>
                </c:pt>
                <c:pt idx="89">
                  <c:v>37435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38716</c:v>
                </c:pt>
                <c:pt idx="104">
                  <c:v>38807</c:v>
                </c:pt>
                <c:pt idx="105">
                  <c:v>38898</c:v>
                </c:pt>
                <c:pt idx="106">
                  <c:v>38989</c:v>
                </c:pt>
                <c:pt idx="107">
                  <c:v>39080</c:v>
                </c:pt>
                <c:pt idx="108">
                  <c:v>39171</c:v>
                </c:pt>
                <c:pt idx="109">
                  <c:v>39262</c:v>
                </c:pt>
                <c:pt idx="110">
                  <c:v>39353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40907</c:v>
                </c:pt>
                <c:pt idx="128">
                  <c:v>40998</c:v>
                </c:pt>
                <c:pt idx="129">
                  <c:v>41089</c:v>
                </c:pt>
                <c:pt idx="130">
                  <c:v>41180</c:v>
                </c:pt>
                <c:pt idx="131">
                  <c:v>41274</c:v>
                </c:pt>
                <c:pt idx="132">
                  <c:v>41362</c:v>
                </c:pt>
                <c:pt idx="133">
                  <c:v>41453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42734</c:v>
                </c:pt>
                <c:pt idx="148">
                  <c:v>42825</c:v>
                </c:pt>
                <c:pt idx="149">
                  <c:v>42916</c:v>
                </c:pt>
                <c:pt idx="150">
                  <c:v>43007</c:v>
                </c:pt>
                <c:pt idx="151">
                  <c:v>43098</c:v>
                </c:pt>
                <c:pt idx="152">
                  <c:v>43189</c:v>
                </c:pt>
                <c:pt idx="153">
                  <c:v>43280</c:v>
                </c:pt>
                <c:pt idx="154">
                  <c:v>43371</c:v>
                </c:pt>
                <c:pt idx="155">
                  <c:v>43465</c:v>
                </c:pt>
                <c:pt idx="156">
                  <c:v>43553</c:v>
                </c:pt>
                <c:pt idx="157">
                  <c:v>43644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44925</c:v>
                </c:pt>
              </c:numCache>
            </c:numRef>
          </c:cat>
          <c:val>
            <c:numRef>
              <c:f>'Canada CPI'!$J$6:$J$522</c:f>
              <c:numCache>
                <c:formatCode>0.0</c:formatCode>
                <c:ptCount val="517"/>
                <c:pt idx="0">
                  <c:v>6.3044444444444432</c:v>
                </c:pt>
                <c:pt idx="1">
                  <c:v>6.3044444444444432</c:v>
                </c:pt>
                <c:pt idx="2">
                  <c:v>6.3044444444444432</c:v>
                </c:pt>
                <c:pt idx="3">
                  <c:v>6.3044444444444432</c:v>
                </c:pt>
                <c:pt idx="4">
                  <c:v>6.3044444444444432</c:v>
                </c:pt>
                <c:pt idx="5">
                  <c:v>6.3044444444444432</c:v>
                </c:pt>
                <c:pt idx="6">
                  <c:v>6.3044444444444432</c:v>
                </c:pt>
                <c:pt idx="7">
                  <c:v>6.3044444444444432</c:v>
                </c:pt>
                <c:pt idx="8">
                  <c:v>6.3044444444444432</c:v>
                </c:pt>
                <c:pt idx="9">
                  <c:v>6.3044444444444432</c:v>
                </c:pt>
                <c:pt idx="10">
                  <c:v>6.3044444444444432</c:v>
                </c:pt>
                <c:pt idx="11">
                  <c:v>6.3044444444444432</c:v>
                </c:pt>
                <c:pt idx="12">
                  <c:v>6.3044444444444432</c:v>
                </c:pt>
                <c:pt idx="13">
                  <c:v>6.3044444444444432</c:v>
                </c:pt>
                <c:pt idx="14">
                  <c:v>6.3044444444444432</c:v>
                </c:pt>
                <c:pt idx="15">
                  <c:v>6.3044444444444432</c:v>
                </c:pt>
                <c:pt idx="16">
                  <c:v>6.3044444444444432</c:v>
                </c:pt>
                <c:pt idx="17">
                  <c:v>6.3044444444444432</c:v>
                </c:pt>
                <c:pt idx="18">
                  <c:v>6.3044444444444432</c:v>
                </c:pt>
                <c:pt idx="19">
                  <c:v>6.3044444444444432</c:v>
                </c:pt>
                <c:pt idx="20">
                  <c:v>6.3044444444444432</c:v>
                </c:pt>
                <c:pt idx="21">
                  <c:v>6.3044444444444432</c:v>
                </c:pt>
                <c:pt idx="22">
                  <c:v>6.3044444444444432</c:v>
                </c:pt>
                <c:pt idx="23">
                  <c:v>6.3044444444444432</c:v>
                </c:pt>
                <c:pt idx="24">
                  <c:v>6.3044444444444432</c:v>
                </c:pt>
                <c:pt idx="25">
                  <c:v>6.3044444444444432</c:v>
                </c:pt>
                <c:pt idx="26">
                  <c:v>6.3044444444444432</c:v>
                </c:pt>
                <c:pt idx="27">
                  <c:v>6.3044444444444432</c:v>
                </c:pt>
                <c:pt idx="28">
                  <c:v>6.3044444444444432</c:v>
                </c:pt>
                <c:pt idx="29">
                  <c:v>6.3044444444444432</c:v>
                </c:pt>
                <c:pt idx="30">
                  <c:v>6.3044444444444432</c:v>
                </c:pt>
                <c:pt idx="31">
                  <c:v>6.3044444444444432</c:v>
                </c:pt>
                <c:pt idx="32">
                  <c:v>6.3044444444444432</c:v>
                </c:pt>
                <c:pt idx="33">
                  <c:v>6.3044444444444432</c:v>
                </c:pt>
                <c:pt idx="34">
                  <c:v>6.3044444444444432</c:v>
                </c:pt>
                <c:pt idx="35">
                  <c:v>6.3044444444444432</c:v>
                </c:pt>
                <c:pt idx="36">
                  <c:v>6.3044444444444432</c:v>
                </c:pt>
                <c:pt idx="37">
                  <c:v>6.3044444444444432</c:v>
                </c:pt>
                <c:pt idx="38">
                  <c:v>6.3044444444444432</c:v>
                </c:pt>
                <c:pt idx="39">
                  <c:v>6.3044444444444432</c:v>
                </c:pt>
                <c:pt idx="40">
                  <c:v>6.3044444444444432</c:v>
                </c:pt>
                <c:pt idx="41">
                  <c:v>6.3044444444444432</c:v>
                </c:pt>
                <c:pt idx="42">
                  <c:v>6.3044444444444432</c:v>
                </c:pt>
                <c:pt idx="43">
                  <c:v>6.3044444444444432</c:v>
                </c:pt>
                <c:pt idx="44">
                  <c:v>6.3044444444444432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2E7-42BC-B318-E1978397FE0E}"/>
            </c:ext>
          </c:extLst>
        </c:ser>
        <c:ser>
          <c:idx val="3"/>
          <c:order val="3"/>
          <c:tx>
            <c:strRef>
              <c:f>'Canada CPI'!$K$5</c:f>
              <c:strCache>
                <c:ptCount val="1"/>
              </c:strCache>
            </c:strRef>
          </c:tx>
          <c:spPr>
            <a:ln w="28575" cap="rnd">
              <a:solidFill>
                <a:srgbClr val="BF9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45"/>
              <c:layout>
                <c:manualLayout>
                  <c:x val="0.46488078526535437"/>
                  <c:y val="-8.04524340820583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E7-42BC-B318-E1978397F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'Canada CPI'!$G$6:$G$522</c:f>
              <c:numCache>
                <c:formatCode>[$-416]mmm\-yy;@</c:formatCode>
                <c:ptCount val="517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30680</c:v>
                </c:pt>
                <c:pt idx="16">
                  <c:v>30771</c:v>
                </c:pt>
                <c:pt idx="17">
                  <c:v>30862</c:v>
                </c:pt>
                <c:pt idx="18">
                  <c:v>30953</c:v>
                </c:pt>
                <c:pt idx="19">
                  <c:v>31047</c:v>
                </c:pt>
                <c:pt idx="20">
                  <c:v>31135</c:v>
                </c:pt>
                <c:pt idx="21">
                  <c:v>31226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32507</c:v>
                </c:pt>
                <c:pt idx="36">
                  <c:v>32598</c:v>
                </c:pt>
                <c:pt idx="37">
                  <c:v>32689</c:v>
                </c:pt>
                <c:pt idx="38">
                  <c:v>32780</c:v>
                </c:pt>
                <c:pt idx="39">
                  <c:v>32871</c:v>
                </c:pt>
                <c:pt idx="40">
                  <c:v>32962</c:v>
                </c:pt>
                <c:pt idx="41">
                  <c:v>33053</c:v>
                </c:pt>
                <c:pt idx="42">
                  <c:v>33144</c:v>
                </c:pt>
                <c:pt idx="43">
                  <c:v>33238</c:v>
                </c:pt>
                <c:pt idx="44">
                  <c:v>33326</c:v>
                </c:pt>
                <c:pt idx="45">
                  <c:v>33417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34698</c:v>
                </c:pt>
                <c:pt idx="60">
                  <c:v>34789</c:v>
                </c:pt>
                <c:pt idx="61">
                  <c:v>34880</c:v>
                </c:pt>
                <c:pt idx="62">
                  <c:v>34971</c:v>
                </c:pt>
                <c:pt idx="63">
                  <c:v>35062</c:v>
                </c:pt>
                <c:pt idx="64">
                  <c:v>35153</c:v>
                </c:pt>
                <c:pt idx="65">
                  <c:v>35244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36798</c:v>
                </c:pt>
                <c:pt idx="83">
                  <c:v>36889</c:v>
                </c:pt>
                <c:pt idx="84">
                  <c:v>36980</c:v>
                </c:pt>
                <c:pt idx="85">
                  <c:v>37071</c:v>
                </c:pt>
                <c:pt idx="86">
                  <c:v>37162</c:v>
                </c:pt>
                <c:pt idx="87">
                  <c:v>37256</c:v>
                </c:pt>
                <c:pt idx="88">
                  <c:v>37344</c:v>
                </c:pt>
                <c:pt idx="89">
                  <c:v>37435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38716</c:v>
                </c:pt>
                <c:pt idx="104">
                  <c:v>38807</c:v>
                </c:pt>
                <c:pt idx="105">
                  <c:v>38898</c:v>
                </c:pt>
                <c:pt idx="106">
                  <c:v>38989</c:v>
                </c:pt>
                <c:pt idx="107">
                  <c:v>39080</c:v>
                </c:pt>
                <c:pt idx="108">
                  <c:v>39171</c:v>
                </c:pt>
                <c:pt idx="109">
                  <c:v>39262</c:v>
                </c:pt>
                <c:pt idx="110">
                  <c:v>39353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40907</c:v>
                </c:pt>
                <c:pt idx="128">
                  <c:v>40998</c:v>
                </c:pt>
                <c:pt idx="129">
                  <c:v>41089</c:v>
                </c:pt>
                <c:pt idx="130">
                  <c:v>41180</c:v>
                </c:pt>
                <c:pt idx="131">
                  <c:v>41274</c:v>
                </c:pt>
                <c:pt idx="132">
                  <c:v>41362</c:v>
                </c:pt>
                <c:pt idx="133">
                  <c:v>41453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42734</c:v>
                </c:pt>
                <c:pt idx="148">
                  <c:v>42825</c:v>
                </c:pt>
                <c:pt idx="149">
                  <c:v>42916</c:v>
                </c:pt>
                <c:pt idx="150">
                  <c:v>43007</c:v>
                </c:pt>
                <c:pt idx="151">
                  <c:v>43098</c:v>
                </c:pt>
                <c:pt idx="152">
                  <c:v>43189</c:v>
                </c:pt>
                <c:pt idx="153">
                  <c:v>43280</c:v>
                </c:pt>
                <c:pt idx="154">
                  <c:v>43371</c:v>
                </c:pt>
                <c:pt idx="155">
                  <c:v>43465</c:v>
                </c:pt>
                <c:pt idx="156">
                  <c:v>43553</c:v>
                </c:pt>
                <c:pt idx="157">
                  <c:v>43644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44925</c:v>
                </c:pt>
              </c:numCache>
            </c:numRef>
          </c:cat>
          <c:val>
            <c:numRef>
              <c:f>'Canada CPI'!$K$6:$K$522</c:f>
              <c:numCache>
                <c:formatCode>General</c:formatCode>
                <c:ptCount val="517"/>
                <c:pt idx="44" formatCode="0.0">
                  <c:v>1.8808695652173915</c:v>
                </c:pt>
                <c:pt idx="45" formatCode="0.0">
                  <c:v>1.8808695652173915</c:v>
                </c:pt>
                <c:pt idx="46" formatCode="0.0">
                  <c:v>1.8808695652173915</c:v>
                </c:pt>
                <c:pt idx="47" formatCode="0.0">
                  <c:v>1.8808695652173915</c:v>
                </c:pt>
                <c:pt idx="48" formatCode="0.0">
                  <c:v>1.8808695652173915</c:v>
                </c:pt>
                <c:pt idx="49" formatCode="0.0">
                  <c:v>1.8808695652173915</c:v>
                </c:pt>
                <c:pt idx="50" formatCode="0.0">
                  <c:v>1.8808695652173915</c:v>
                </c:pt>
                <c:pt idx="51" formatCode="0.0">
                  <c:v>1.8808695652173915</c:v>
                </c:pt>
                <c:pt idx="52" formatCode="0.0">
                  <c:v>1.8808695652173915</c:v>
                </c:pt>
                <c:pt idx="53" formatCode="0.0">
                  <c:v>1.8808695652173915</c:v>
                </c:pt>
                <c:pt idx="54" formatCode="0.0">
                  <c:v>1.8808695652173915</c:v>
                </c:pt>
                <c:pt idx="55" formatCode="0.0">
                  <c:v>1.8808695652173915</c:v>
                </c:pt>
                <c:pt idx="56" formatCode="0.0">
                  <c:v>1.8808695652173915</c:v>
                </c:pt>
                <c:pt idx="57" formatCode="0.0">
                  <c:v>1.8808695652173915</c:v>
                </c:pt>
                <c:pt idx="58" formatCode="0.0">
                  <c:v>1.8808695652173915</c:v>
                </c:pt>
                <c:pt idx="59" formatCode="0.0">
                  <c:v>1.8808695652173915</c:v>
                </c:pt>
                <c:pt idx="60" formatCode="0.0">
                  <c:v>1.8808695652173915</c:v>
                </c:pt>
                <c:pt idx="61" formatCode="0.0">
                  <c:v>1.8808695652173915</c:v>
                </c:pt>
                <c:pt idx="62" formatCode="0.0">
                  <c:v>1.8808695652173915</c:v>
                </c:pt>
                <c:pt idx="63" formatCode="0.0">
                  <c:v>1.8808695652173915</c:v>
                </c:pt>
                <c:pt idx="64" formatCode="0.0">
                  <c:v>1.8808695652173915</c:v>
                </c:pt>
                <c:pt idx="65" formatCode="0.0">
                  <c:v>1.8808695652173915</c:v>
                </c:pt>
                <c:pt idx="66" formatCode="0.0">
                  <c:v>1.8808695652173915</c:v>
                </c:pt>
                <c:pt idx="67" formatCode="0.0">
                  <c:v>1.8808695652173915</c:v>
                </c:pt>
                <c:pt idx="68" formatCode="0.0">
                  <c:v>1.8808695652173915</c:v>
                </c:pt>
                <c:pt idx="69" formatCode="0.0">
                  <c:v>1.8808695652173915</c:v>
                </c:pt>
                <c:pt idx="70" formatCode="0.0">
                  <c:v>1.8808695652173915</c:v>
                </c:pt>
                <c:pt idx="71" formatCode="0.0">
                  <c:v>1.8808695652173915</c:v>
                </c:pt>
                <c:pt idx="72" formatCode="0.0">
                  <c:v>1.8808695652173915</c:v>
                </c:pt>
                <c:pt idx="73" formatCode="0.0">
                  <c:v>1.8808695652173915</c:v>
                </c:pt>
                <c:pt idx="74" formatCode="0.0">
                  <c:v>1.8808695652173915</c:v>
                </c:pt>
                <c:pt idx="75" formatCode="0.0">
                  <c:v>1.8808695652173915</c:v>
                </c:pt>
                <c:pt idx="76" formatCode="0.0">
                  <c:v>1.8808695652173915</c:v>
                </c:pt>
                <c:pt idx="77" formatCode="0.0">
                  <c:v>1.8808695652173915</c:v>
                </c:pt>
                <c:pt idx="78" formatCode="0.0">
                  <c:v>1.8808695652173915</c:v>
                </c:pt>
                <c:pt idx="79" formatCode="0.0">
                  <c:v>1.8808695652173915</c:v>
                </c:pt>
                <c:pt idx="80" formatCode="0.0">
                  <c:v>1.8808695652173915</c:v>
                </c:pt>
                <c:pt idx="81" formatCode="0.0">
                  <c:v>1.8808695652173915</c:v>
                </c:pt>
                <c:pt idx="82" formatCode="0.0">
                  <c:v>1.8808695652173915</c:v>
                </c:pt>
                <c:pt idx="83" formatCode="0.0">
                  <c:v>1.8808695652173915</c:v>
                </c:pt>
                <c:pt idx="84" formatCode="0.0">
                  <c:v>1.8808695652173915</c:v>
                </c:pt>
                <c:pt idx="85" formatCode="0.0">
                  <c:v>1.8808695652173915</c:v>
                </c:pt>
                <c:pt idx="86" formatCode="0.0">
                  <c:v>1.8808695652173915</c:v>
                </c:pt>
                <c:pt idx="87" formatCode="0.0">
                  <c:v>1.8808695652173915</c:v>
                </c:pt>
                <c:pt idx="88" formatCode="0.0">
                  <c:v>1.8808695652173915</c:v>
                </c:pt>
                <c:pt idx="89" formatCode="0.0">
                  <c:v>1.8808695652173915</c:v>
                </c:pt>
                <c:pt idx="90" formatCode="0.0">
                  <c:v>1.8808695652173915</c:v>
                </c:pt>
                <c:pt idx="91" formatCode="0.0">
                  <c:v>1.8808695652173915</c:v>
                </c:pt>
                <c:pt idx="92" formatCode="0.0">
                  <c:v>1.8808695652173915</c:v>
                </c:pt>
                <c:pt idx="93" formatCode="0.0">
                  <c:v>1.8808695652173915</c:v>
                </c:pt>
                <c:pt idx="94" formatCode="0.0">
                  <c:v>1.8808695652173915</c:v>
                </c:pt>
                <c:pt idx="95" formatCode="0.0">
                  <c:v>1.8808695652173915</c:v>
                </c:pt>
                <c:pt idx="96" formatCode="0.0">
                  <c:v>1.8808695652173915</c:v>
                </c:pt>
                <c:pt idx="97" formatCode="0.0">
                  <c:v>1.8808695652173915</c:v>
                </c:pt>
                <c:pt idx="98" formatCode="0.0">
                  <c:v>1.8808695652173915</c:v>
                </c:pt>
                <c:pt idx="99" formatCode="0.0">
                  <c:v>1.8808695652173915</c:v>
                </c:pt>
                <c:pt idx="100" formatCode="0.0">
                  <c:v>1.8808695652173915</c:v>
                </c:pt>
                <c:pt idx="101" formatCode="0.0">
                  <c:v>1.8808695652173915</c:v>
                </c:pt>
                <c:pt idx="102" formatCode="0.0">
                  <c:v>1.8808695652173915</c:v>
                </c:pt>
                <c:pt idx="103" formatCode="0.0">
                  <c:v>1.8808695652173915</c:v>
                </c:pt>
                <c:pt idx="104" formatCode="0.0">
                  <c:v>1.8808695652173915</c:v>
                </c:pt>
                <c:pt idx="105" formatCode="0.0">
                  <c:v>1.8808695652173915</c:v>
                </c:pt>
                <c:pt idx="106" formatCode="0.0">
                  <c:v>1.8808695652173915</c:v>
                </c:pt>
                <c:pt idx="107" formatCode="0.0">
                  <c:v>1.8808695652173915</c:v>
                </c:pt>
                <c:pt idx="108" formatCode="0.0">
                  <c:v>1.8808695652173915</c:v>
                </c:pt>
                <c:pt idx="109" formatCode="0.0">
                  <c:v>1.8808695652173915</c:v>
                </c:pt>
                <c:pt idx="110" formatCode="0.0">
                  <c:v>1.8808695652173915</c:v>
                </c:pt>
                <c:pt idx="111" formatCode="0.0">
                  <c:v>1.8808695652173915</c:v>
                </c:pt>
                <c:pt idx="112" formatCode="0.0">
                  <c:v>1.8808695652173915</c:v>
                </c:pt>
                <c:pt idx="113" formatCode="0.0">
                  <c:v>1.8808695652173915</c:v>
                </c:pt>
                <c:pt idx="114" formatCode="0.0">
                  <c:v>1.8808695652173915</c:v>
                </c:pt>
                <c:pt idx="115" formatCode="0.0">
                  <c:v>1.8808695652173915</c:v>
                </c:pt>
                <c:pt idx="116" formatCode="0.0">
                  <c:v>1.8808695652173915</c:v>
                </c:pt>
                <c:pt idx="117" formatCode="0.0">
                  <c:v>1.8808695652173915</c:v>
                </c:pt>
                <c:pt idx="118" formatCode="0.0">
                  <c:v>1.8808695652173915</c:v>
                </c:pt>
                <c:pt idx="119" formatCode="0.0">
                  <c:v>1.8808695652173915</c:v>
                </c:pt>
                <c:pt idx="120" formatCode="0.0">
                  <c:v>1.8808695652173915</c:v>
                </c:pt>
                <c:pt idx="121" formatCode="0.0">
                  <c:v>1.8808695652173915</c:v>
                </c:pt>
                <c:pt idx="122" formatCode="0.0">
                  <c:v>1.8808695652173915</c:v>
                </c:pt>
                <c:pt idx="123" formatCode="0.0">
                  <c:v>1.8808695652173915</c:v>
                </c:pt>
                <c:pt idx="124" formatCode="0.0">
                  <c:v>1.8808695652173915</c:v>
                </c:pt>
                <c:pt idx="125" formatCode="0.0">
                  <c:v>1.8808695652173915</c:v>
                </c:pt>
                <c:pt idx="126" formatCode="0.0">
                  <c:v>1.8808695652173915</c:v>
                </c:pt>
                <c:pt idx="127" formatCode="0.0">
                  <c:v>1.8808695652173915</c:v>
                </c:pt>
                <c:pt idx="128" formatCode="0.0">
                  <c:v>1.8808695652173915</c:v>
                </c:pt>
                <c:pt idx="129" formatCode="0.0">
                  <c:v>1.8808695652173915</c:v>
                </c:pt>
                <c:pt idx="130" formatCode="0.0">
                  <c:v>1.8808695652173915</c:v>
                </c:pt>
                <c:pt idx="131" formatCode="0.0">
                  <c:v>1.8808695652173915</c:v>
                </c:pt>
                <c:pt idx="132" formatCode="0.0">
                  <c:v>1.8808695652173915</c:v>
                </c:pt>
                <c:pt idx="133" formatCode="0.0">
                  <c:v>1.8808695652173915</c:v>
                </c:pt>
                <c:pt idx="134" formatCode="0.0">
                  <c:v>1.8808695652173915</c:v>
                </c:pt>
                <c:pt idx="135" formatCode="0.0">
                  <c:v>1.8808695652173915</c:v>
                </c:pt>
                <c:pt idx="136" formatCode="0.0">
                  <c:v>1.8808695652173915</c:v>
                </c:pt>
                <c:pt idx="137" formatCode="0.0">
                  <c:v>1.8808695652173915</c:v>
                </c:pt>
                <c:pt idx="138" formatCode="0.0">
                  <c:v>1.8808695652173915</c:v>
                </c:pt>
                <c:pt idx="139" formatCode="0.0">
                  <c:v>1.8808695652173915</c:v>
                </c:pt>
                <c:pt idx="140" formatCode="0.0">
                  <c:v>1.8808695652173915</c:v>
                </c:pt>
                <c:pt idx="141" formatCode="0.0">
                  <c:v>1.8808695652173915</c:v>
                </c:pt>
                <c:pt idx="142" formatCode="0.0">
                  <c:v>1.8808695652173915</c:v>
                </c:pt>
                <c:pt idx="143" formatCode="0.0">
                  <c:v>1.8808695652173915</c:v>
                </c:pt>
                <c:pt idx="144" formatCode="0.0">
                  <c:v>1.8808695652173915</c:v>
                </c:pt>
                <c:pt idx="145" formatCode="0.0">
                  <c:v>1.8808695652173915</c:v>
                </c:pt>
                <c:pt idx="146" formatCode="0.0">
                  <c:v>1.8808695652173915</c:v>
                </c:pt>
                <c:pt idx="147" formatCode="0.0">
                  <c:v>1.8808695652173915</c:v>
                </c:pt>
                <c:pt idx="148" formatCode="0.0">
                  <c:v>1.8808695652173915</c:v>
                </c:pt>
                <c:pt idx="149" formatCode="0.0">
                  <c:v>1.8808695652173915</c:v>
                </c:pt>
                <c:pt idx="150" formatCode="0.0">
                  <c:v>1.8808695652173915</c:v>
                </c:pt>
                <c:pt idx="151" formatCode="0.0">
                  <c:v>1.8808695652173915</c:v>
                </c:pt>
                <c:pt idx="152" formatCode="0.0">
                  <c:v>1.8808695652173915</c:v>
                </c:pt>
                <c:pt idx="153" formatCode="0.0">
                  <c:v>1.8808695652173915</c:v>
                </c:pt>
                <c:pt idx="154" formatCode="0.0">
                  <c:v>1.8808695652173915</c:v>
                </c:pt>
                <c:pt idx="155" formatCode="0.0">
                  <c:v>1.8808695652173915</c:v>
                </c:pt>
                <c:pt idx="156" formatCode="0.0">
                  <c:v>1.8808695652173915</c:v>
                </c:pt>
                <c:pt idx="157" formatCode="0.0">
                  <c:v>1.8808695652173915</c:v>
                </c:pt>
                <c:pt idx="158" formatCode="0.0">
                  <c:v>1.8808695652173915</c:v>
                </c:pt>
                <c:pt idx="159" formatCode="0.0">
                  <c:v>1.8808695652173915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E7-42BC-B318-E1978397F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384271"/>
        <c:axId val="433384687"/>
      </c:lineChart>
      <c:dateAx>
        <c:axId val="433384271"/>
        <c:scaling>
          <c:orientation val="minMax"/>
          <c:max val="44986"/>
          <c:min val="29281"/>
        </c:scaling>
        <c:delete val="0"/>
        <c:axPos val="b"/>
        <c:numFmt formatCode="[$-416]mmm\-yy;@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3384687"/>
        <c:crosses val="autoZero"/>
        <c:auto val="1"/>
        <c:lblOffset val="100"/>
        <c:baseTimeUnit val="months"/>
        <c:majorUnit val="6"/>
        <c:majorTimeUnit val="years"/>
      </c:dateAx>
      <c:valAx>
        <c:axId val="433384687"/>
        <c:scaling>
          <c:orientation val="minMax"/>
          <c:max val="13"/>
          <c:min val="-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338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828706913179902E-2"/>
          <c:y val="5.0925925925925923E-2"/>
          <c:w val="0.83249092325288265"/>
          <c:h val="0.84688247302420527"/>
        </c:manualLayout>
      </c:layout>
      <c:lineChart>
        <c:grouping val="standard"/>
        <c:varyColors val="0"/>
        <c:ser>
          <c:idx val="2"/>
          <c:order val="0"/>
          <c:tx>
            <c:v>2025</c:v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dLbls>
            <c:dLbl>
              <c:idx val="3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51-4718-9E3A-BCFBEEE4B0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'Dados - DAP NTNB II_IFs Focus'!$ANM$5:$AZR$5</c:f>
              <c:numCache>
                <c:formatCode>d/m/yy;@</c:formatCode>
                <c:ptCount val="318"/>
                <c:pt idx="0">
                  <c:v>44573</c:v>
                </c:pt>
                <c:pt idx="1">
                  <c:v>44574</c:v>
                </c:pt>
                <c:pt idx="2">
                  <c:v>44575</c:v>
                </c:pt>
                <c:pt idx="3">
                  <c:v>44578</c:v>
                </c:pt>
                <c:pt idx="4">
                  <c:v>44579</c:v>
                </c:pt>
                <c:pt idx="5">
                  <c:v>44580</c:v>
                </c:pt>
                <c:pt idx="6">
                  <c:v>44581</c:v>
                </c:pt>
                <c:pt idx="7">
                  <c:v>44582</c:v>
                </c:pt>
                <c:pt idx="8">
                  <c:v>44585</c:v>
                </c:pt>
                <c:pt idx="9">
                  <c:v>44586</c:v>
                </c:pt>
                <c:pt idx="10">
                  <c:v>44587</c:v>
                </c:pt>
                <c:pt idx="11">
                  <c:v>44588</c:v>
                </c:pt>
                <c:pt idx="12">
                  <c:v>44589</c:v>
                </c:pt>
                <c:pt idx="13">
                  <c:v>44592</c:v>
                </c:pt>
                <c:pt idx="14">
                  <c:v>44593</c:v>
                </c:pt>
                <c:pt idx="15">
                  <c:v>44594</c:v>
                </c:pt>
                <c:pt idx="16">
                  <c:v>44595</c:v>
                </c:pt>
                <c:pt idx="17">
                  <c:v>44596</c:v>
                </c:pt>
                <c:pt idx="18">
                  <c:v>44599</c:v>
                </c:pt>
                <c:pt idx="19">
                  <c:v>44600</c:v>
                </c:pt>
                <c:pt idx="20">
                  <c:v>44601</c:v>
                </c:pt>
                <c:pt idx="21">
                  <c:v>44602</c:v>
                </c:pt>
                <c:pt idx="22">
                  <c:v>44603</c:v>
                </c:pt>
                <c:pt idx="23">
                  <c:v>44606</c:v>
                </c:pt>
                <c:pt idx="24">
                  <c:v>44607</c:v>
                </c:pt>
                <c:pt idx="25">
                  <c:v>44608</c:v>
                </c:pt>
                <c:pt idx="26">
                  <c:v>44609</c:v>
                </c:pt>
                <c:pt idx="27">
                  <c:v>44610</c:v>
                </c:pt>
                <c:pt idx="28">
                  <c:v>44613</c:v>
                </c:pt>
                <c:pt idx="29">
                  <c:v>44614</c:v>
                </c:pt>
                <c:pt idx="30">
                  <c:v>44615</c:v>
                </c:pt>
                <c:pt idx="31">
                  <c:v>44616</c:v>
                </c:pt>
                <c:pt idx="32">
                  <c:v>44617</c:v>
                </c:pt>
                <c:pt idx="33">
                  <c:v>44622</c:v>
                </c:pt>
                <c:pt idx="34">
                  <c:v>44623</c:v>
                </c:pt>
                <c:pt idx="35">
                  <c:v>44624</c:v>
                </c:pt>
                <c:pt idx="36">
                  <c:v>44627</c:v>
                </c:pt>
                <c:pt idx="37">
                  <c:v>44628</c:v>
                </c:pt>
                <c:pt idx="38">
                  <c:v>44629</c:v>
                </c:pt>
                <c:pt idx="39">
                  <c:v>44630</c:v>
                </c:pt>
                <c:pt idx="40">
                  <c:v>44631</c:v>
                </c:pt>
                <c:pt idx="41">
                  <c:v>44634</c:v>
                </c:pt>
                <c:pt idx="42">
                  <c:v>44635</c:v>
                </c:pt>
                <c:pt idx="43">
                  <c:v>44636</c:v>
                </c:pt>
                <c:pt idx="44">
                  <c:v>44637</c:v>
                </c:pt>
                <c:pt idx="45">
                  <c:v>44638</c:v>
                </c:pt>
                <c:pt idx="46">
                  <c:v>44641</c:v>
                </c:pt>
                <c:pt idx="47">
                  <c:v>44642</c:v>
                </c:pt>
                <c:pt idx="48">
                  <c:v>44643</c:v>
                </c:pt>
                <c:pt idx="49">
                  <c:v>44644</c:v>
                </c:pt>
                <c:pt idx="50">
                  <c:v>44645</c:v>
                </c:pt>
                <c:pt idx="51">
                  <c:v>44648</c:v>
                </c:pt>
                <c:pt idx="52">
                  <c:v>44649</c:v>
                </c:pt>
                <c:pt idx="53">
                  <c:v>44650</c:v>
                </c:pt>
                <c:pt idx="54">
                  <c:v>44651</c:v>
                </c:pt>
                <c:pt idx="55">
                  <c:v>44652</c:v>
                </c:pt>
                <c:pt idx="56">
                  <c:v>44655</c:v>
                </c:pt>
                <c:pt idx="57">
                  <c:v>44656</c:v>
                </c:pt>
                <c:pt idx="58">
                  <c:v>44657</c:v>
                </c:pt>
                <c:pt idx="59">
                  <c:v>44658</c:v>
                </c:pt>
                <c:pt idx="60">
                  <c:v>44659</c:v>
                </c:pt>
                <c:pt idx="61">
                  <c:v>44662</c:v>
                </c:pt>
                <c:pt idx="62">
                  <c:v>44663</c:v>
                </c:pt>
                <c:pt idx="63">
                  <c:v>44664</c:v>
                </c:pt>
                <c:pt idx="64">
                  <c:v>44665</c:v>
                </c:pt>
                <c:pt idx="65">
                  <c:v>44669</c:v>
                </c:pt>
                <c:pt idx="66">
                  <c:v>44670</c:v>
                </c:pt>
                <c:pt idx="67">
                  <c:v>44671</c:v>
                </c:pt>
                <c:pt idx="68">
                  <c:v>44673</c:v>
                </c:pt>
                <c:pt idx="69">
                  <c:v>44676</c:v>
                </c:pt>
                <c:pt idx="70">
                  <c:v>44677</c:v>
                </c:pt>
                <c:pt idx="71">
                  <c:v>44678</c:v>
                </c:pt>
                <c:pt idx="72">
                  <c:v>44679</c:v>
                </c:pt>
                <c:pt idx="73">
                  <c:v>44680</c:v>
                </c:pt>
                <c:pt idx="74">
                  <c:v>44683</c:v>
                </c:pt>
                <c:pt idx="75">
                  <c:v>44684</c:v>
                </c:pt>
                <c:pt idx="76">
                  <c:v>44685</c:v>
                </c:pt>
                <c:pt idx="77">
                  <c:v>44686</c:v>
                </c:pt>
                <c:pt idx="78">
                  <c:v>44687</c:v>
                </c:pt>
                <c:pt idx="79">
                  <c:v>44690</c:v>
                </c:pt>
                <c:pt idx="80">
                  <c:v>44691</c:v>
                </c:pt>
                <c:pt idx="81">
                  <c:v>44692</c:v>
                </c:pt>
                <c:pt idx="82">
                  <c:v>44693</c:v>
                </c:pt>
                <c:pt idx="83">
                  <c:v>44694</c:v>
                </c:pt>
                <c:pt idx="84">
                  <c:v>44697</c:v>
                </c:pt>
                <c:pt idx="85">
                  <c:v>44698</c:v>
                </c:pt>
                <c:pt idx="86">
                  <c:v>44699</c:v>
                </c:pt>
                <c:pt idx="87">
                  <c:v>44700</c:v>
                </c:pt>
                <c:pt idx="88">
                  <c:v>44701</c:v>
                </c:pt>
                <c:pt idx="89">
                  <c:v>44704</c:v>
                </c:pt>
                <c:pt idx="90">
                  <c:v>44705</c:v>
                </c:pt>
                <c:pt idx="91">
                  <c:v>44706</c:v>
                </c:pt>
                <c:pt idx="92">
                  <c:v>44707</c:v>
                </c:pt>
                <c:pt idx="93">
                  <c:v>44708</c:v>
                </c:pt>
                <c:pt idx="94">
                  <c:v>44711</c:v>
                </c:pt>
                <c:pt idx="95">
                  <c:v>44712</c:v>
                </c:pt>
                <c:pt idx="96">
                  <c:v>44713</c:v>
                </c:pt>
                <c:pt idx="97">
                  <c:v>44714</c:v>
                </c:pt>
                <c:pt idx="98">
                  <c:v>44715</c:v>
                </c:pt>
                <c:pt idx="99">
                  <c:v>44718</c:v>
                </c:pt>
                <c:pt idx="100">
                  <c:v>44719</c:v>
                </c:pt>
                <c:pt idx="101">
                  <c:v>44720</c:v>
                </c:pt>
                <c:pt idx="102">
                  <c:v>44721</c:v>
                </c:pt>
                <c:pt idx="103">
                  <c:v>44722</c:v>
                </c:pt>
                <c:pt idx="104">
                  <c:v>44725</c:v>
                </c:pt>
                <c:pt idx="105">
                  <c:v>44726</c:v>
                </c:pt>
                <c:pt idx="106">
                  <c:v>44727</c:v>
                </c:pt>
                <c:pt idx="107">
                  <c:v>44729</c:v>
                </c:pt>
                <c:pt idx="108">
                  <c:v>44732</c:v>
                </c:pt>
                <c:pt idx="109">
                  <c:v>44733</c:v>
                </c:pt>
                <c:pt idx="110">
                  <c:v>44734</c:v>
                </c:pt>
                <c:pt idx="111">
                  <c:v>44735</c:v>
                </c:pt>
                <c:pt idx="112">
                  <c:v>44736</c:v>
                </c:pt>
                <c:pt idx="113">
                  <c:v>44739</c:v>
                </c:pt>
                <c:pt idx="114">
                  <c:v>44740</c:v>
                </c:pt>
                <c:pt idx="115">
                  <c:v>44741</c:v>
                </c:pt>
                <c:pt idx="116">
                  <c:v>44742</c:v>
                </c:pt>
                <c:pt idx="117">
                  <c:v>44743</c:v>
                </c:pt>
                <c:pt idx="118">
                  <c:v>44746</c:v>
                </c:pt>
                <c:pt idx="119">
                  <c:v>44747</c:v>
                </c:pt>
                <c:pt idx="120">
                  <c:v>44748</c:v>
                </c:pt>
                <c:pt idx="121">
                  <c:v>44749</c:v>
                </c:pt>
                <c:pt idx="122">
                  <c:v>44750</c:v>
                </c:pt>
                <c:pt idx="123">
                  <c:v>44753</c:v>
                </c:pt>
                <c:pt idx="124">
                  <c:v>44754</c:v>
                </c:pt>
                <c:pt idx="125">
                  <c:v>44755</c:v>
                </c:pt>
                <c:pt idx="126">
                  <c:v>44756</c:v>
                </c:pt>
                <c:pt idx="127">
                  <c:v>44757</c:v>
                </c:pt>
                <c:pt idx="128">
                  <c:v>44760</c:v>
                </c:pt>
                <c:pt idx="129">
                  <c:v>44761</c:v>
                </c:pt>
                <c:pt idx="130">
                  <c:v>44762</c:v>
                </c:pt>
                <c:pt idx="131">
                  <c:v>44763</c:v>
                </c:pt>
                <c:pt idx="132">
                  <c:v>44764</c:v>
                </c:pt>
                <c:pt idx="133">
                  <c:v>44767</c:v>
                </c:pt>
                <c:pt idx="134">
                  <c:v>44768</c:v>
                </c:pt>
                <c:pt idx="135">
                  <c:v>44769</c:v>
                </c:pt>
                <c:pt idx="136">
                  <c:v>44770</c:v>
                </c:pt>
                <c:pt idx="137">
                  <c:v>44771</c:v>
                </c:pt>
                <c:pt idx="138">
                  <c:v>44774</c:v>
                </c:pt>
                <c:pt idx="139">
                  <c:v>44775</c:v>
                </c:pt>
                <c:pt idx="140">
                  <c:v>44776</c:v>
                </c:pt>
                <c:pt idx="141">
                  <c:v>44777</c:v>
                </c:pt>
                <c:pt idx="142">
                  <c:v>44778</c:v>
                </c:pt>
                <c:pt idx="143">
                  <c:v>44781</c:v>
                </c:pt>
                <c:pt idx="144">
                  <c:v>44782</c:v>
                </c:pt>
                <c:pt idx="145">
                  <c:v>44783</c:v>
                </c:pt>
                <c:pt idx="146">
                  <c:v>44784</c:v>
                </c:pt>
                <c:pt idx="147">
                  <c:v>44785</c:v>
                </c:pt>
                <c:pt idx="148">
                  <c:v>44788</c:v>
                </c:pt>
                <c:pt idx="149">
                  <c:v>44789</c:v>
                </c:pt>
                <c:pt idx="150">
                  <c:v>44790</c:v>
                </c:pt>
                <c:pt idx="151">
                  <c:v>44791</c:v>
                </c:pt>
                <c:pt idx="152">
                  <c:v>44792</c:v>
                </c:pt>
                <c:pt idx="153">
                  <c:v>44795</c:v>
                </c:pt>
                <c:pt idx="154">
                  <c:v>44796</c:v>
                </c:pt>
                <c:pt idx="155">
                  <c:v>44797</c:v>
                </c:pt>
                <c:pt idx="156">
                  <c:v>44798</c:v>
                </c:pt>
                <c:pt idx="157">
                  <c:v>44799</c:v>
                </c:pt>
                <c:pt idx="158">
                  <c:v>44802</c:v>
                </c:pt>
                <c:pt idx="159">
                  <c:v>44803</c:v>
                </c:pt>
                <c:pt idx="160">
                  <c:v>44804</c:v>
                </c:pt>
                <c:pt idx="161">
                  <c:v>44805</c:v>
                </c:pt>
                <c:pt idx="162">
                  <c:v>44806</c:v>
                </c:pt>
                <c:pt idx="163">
                  <c:v>44809</c:v>
                </c:pt>
                <c:pt idx="164">
                  <c:v>44810</c:v>
                </c:pt>
                <c:pt idx="165">
                  <c:v>44812</c:v>
                </c:pt>
                <c:pt idx="166">
                  <c:v>44813</c:v>
                </c:pt>
                <c:pt idx="167">
                  <c:v>44816</c:v>
                </c:pt>
                <c:pt idx="168">
                  <c:v>44817</c:v>
                </c:pt>
                <c:pt idx="169">
                  <c:v>44818</c:v>
                </c:pt>
                <c:pt idx="170">
                  <c:v>44819</c:v>
                </c:pt>
                <c:pt idx="171">
                  <c:v>44820</c:v>
                </c:pt>
                <c:pt idx="172">
                  <c:v>44823</c:v>
                </c:pt>
                <c:pt idx="173">
                  <c:v>44824</c:v>
                </c:pt>
                <c:pt idx="174">
                  <c:v>44825</c:v>
                </c:pt>
                <c:pt idx="175">
                  <c:v>44826</c:v>
                </c:pt>
                <c:pt idx="176">
                  <c:v>44827</c:v>
                </c:pt>
                <c:pt idx="177">
                  <c:v>44830</c:v>
                </c:pt>
                <c:pt idx="178">
                  <c:v>44831</c:v>
                </c:pt>
                <c:pt idx="179">
                  <c:v>44832</c:v>
                </c:pt>
                <c:pt idx="180">
                  <c:v>44833</c:v>
                </c:pt>
                <c:pt idx="181">
                  <c:v>44834</c:v>
                </c:pt>
                <c:pt idx="182">
                  <c:v>44837</c:v>
                </c:pt>
                <c:pt idx="183">
                  <c:v>44838</c:v>
                </c:pt>
                <c:pt idx="184">
                  <c:v>44839</c:v>
                </c:pt>
                <c:pt idx="185">
                  <c:v>44840</c:v>
                </c:pt>
                <c:pt idx="186">
                  <c:v>44841</c:v>
                </c:pt>
                <c:pt idx="187">
                  <c:v>44844</c:v>
                </c:pt>
                <c:pt idx="188">
                  <c:v>44845</c:v>
                </c:pt>
                <c:pt idx="189">
                  <c:v>44847</c:v>
                </c:pt>
                <c:pt idx="190">
                  <c:v>44848</c:v>
                </c:pt>
                <c:pt idx="191">
                  <c:v>44851</c:v>
                </c:pt>
                <c:pt idx="192">
                  <c:v>44852</c:v>
                </c:pt>
                <c:pt idx="193">
                  <c:v>44853</c:v>
                </c:pt>
                <c:pt idx="194">
                  <c:v>44854</c:v>
                </c:pt>
                <c:pt idx="195">
                  <c:v>44855</c:v>
                </c:pt>
                <c:pt idx="196">
                  <c:v>44858</c:v>
                </c:pt>
                <c:pt idx="197">
                  <c:v>44859</c:v>
                </c:pt>
                <c:pt idx="198">
                  <c:v>44860</c:v>
                </c:pt>
                <c:pt idx="199">
                  <c:v>44861</c:v>
                </c:pt>
                <c:pt idx="200">
                  <c:v>44862</c:v>
                </c:pt>
                <c:pt idx="201">
                  <c:v>44865</c:v>
                </c:pt>
                <c:pt idx="202">
                  <c:v>44866</c:v>
                </c:pt>
                <c:pt idx="203">
                  <c:v>44868</c:v>
                </c:pt>
                <c:pt idx="204">
                  <c:v>44869</c:v>
                </c:pt>
                <c:pt idx="205">
                  <c:v>44872</c:v>
                </c:pt>
                <c:pt idx="206">
                  <c:v>44873</c:v>
                </c:pt>
                <c:pt idx="207">
                  <c:v>44874</c:v>
                </c:pt>
                <c:pt idx="208">
                  <c:v>44875</c:v>
                </c:pt>
                <c:pt idx="209">
                  <c:v>44876</c:v>
                </c:pt>
                <c:pt idx="210">
                  <c:v>44879</c:v>
                </c:pt>
                <c:pt idx="211">
                  <c:v>44881</c:v>
                </c:pt>
                <c:pt idx="212">
                  <c:v>44882</c:v>
                </c:pt>
                <c:pt idx="213">
                  <c:v>44883</c:v>
                </c:pt>
                <c:pt idx="214">
                  <c:v>44886</c:v>
                </c:pt>
                <c:pt idx="215">
                  <c:v>44887</c:v>
                </c:pt>
                <c:pt idx="216">
                  <c:v>44888</c:v>
                </c:pt>
                <c:pt idx="217">
                  <c:v>44889</c:v>
                </c:pt>
                <c:pt idx="218">
                  <c:v>44890</c:v>
                </c:pt>
                <c:pt idx="219">
                  <c:v>44893</c:v>
                </c:pt>
                <c:pt idx="220">
                  <c:v>44894</c:v>
                </c:pt>
                <c:pt idx="221">
                  <c:v>44895</c:v>
                </c:pt>
                <c:pt idx="222">
                  <c:v>44896</c:v>
                </c:pt>
                <c:pt idx="223">
                  <c:v>44897</c:v>
                </c:pt>
                <c:pt idx="224">
                  <c:v>44900</c:v>
                </c:pt>
                <c:pt idx="225">
                  <c:v>44901</c:v>
                </c:pt>
                <c:pt idx="226">
                  <c:v>44902</c:v>
                </c:pt>
                <c:pt idx="227">
                  <c:v>44903</c:v>
                </c:pt>
                <c:pt idx="228">
                  <c:v>44904</c:v>
                </c:pt>
                <c:pt idx="229">
                  <c:v>44907</c:v>
                </c:pt>
                <c:pt idx="230">
                  <c:v>44908</c:v>
                </c:pt>
                <c:pt idx="231">
                  <c:v>44909</c:v>
                </c:pt>
                <c:pt idx="232">
                  <c:v>44910</c:v>
                </c:pt>
                <c:pt idx="233">
                  <c:v>44911</c:v>
                </c:pt>
                <c:pt idx="234">
                  <c:v>44914</c:v>
                </c:pt>
                <c:pt idx="235">
                  <c:v>44915</c:v>
                </c:pt>
                <c:pt idx="236">
                  <c:v>44916</c:v>
                </c:pt>
                <c:pt idx="237">
                  <c:v>44917</c:v>
                </c:pt>
                <c:pt idx="238">
                  <c:v>44918</c:v>
                </c:pt>
                <c:pt idx="239">
                  <c:v>44921</c:v>
                </c:pt>
                <c:pt idx="240">
                  <c:v>44922</c:v>
                </c:pt>
                <c:pt idx="241">
                  <c:v>44923</c:v>
                </c:pt>
                <c:pt idx="242">
                  <c:v>44924</c:v>
                </c:pt>
                <c:pt idx="243">
                  <c:v>44928</c:v>
                </c:pt>
                <c:pt idx="244">
                  <c:v>44929</c:v>
                </c:pt>
                <c:pt idx="245">
                  <c:v>44930</c:v>
                </c:pt>
                <c:pt idx="246">
                  <c:v>44931</c:v>
                </c:pt>
                <c:pt idx="247">
                  <c:v>44932</c:v>
                </c:pt>
                <c:pt idx="248">
                  <c:v>44935</c:v>
                </c:pt>
                <c:pt idx="249">
                  <c:v>44936</c:v>
                </c:pt>
                <c:pt idx="250">
                  <c:v>44937</c:v>
                </c:pt>
                <c:pt idx="251">
                  <c:v>44938</c:v>
                </c:pt>
                <c:pt idx="252">
                  <c:v>44939</c:v>
                </c:pt>
                <c:pt idx="253">
                  <c:v>44942</c:v>
                </c:pt>
                <c:pt idx="254">
                  <c:v>44943</c:v>
                </c:pt>
                <c:pt idx="255">
                  <c:v>44944</c:v>
                </c:pt>
                <c:pt idx="256">
                  <c:v>44945</c:v>
                </c:pt>
                <c:pt idx="257">
                  <c:v>44946</c:v>
                </c:pt>
                <c:pt idx="258">
                  <c:v>44949</c:v>
                </c:pt>
                <c:pt idx="259">
                  <c:v>44950</c:v>
                </c:pt>
                <c:pt idx="260">
                  <c:v>44951</c:v>
                </c:pt>
                <c:pt idx="261">
                  <c:v>44952</c:v>
                </c:pt>
                <c:pt idx="262">
                  <c:v>44953</c:v>
                </c:pt>
                <c:pt idx="263">
                  <c:v>44956</c:v>
                </c:pt>
                <c:pt idx="264">
                  <c:v>44957</c:v>
                </c:pt>
                <c:pt idx="265">
                  <c:v>44958</c:v>
                </c:pt>
                <c:pt idx="266">
                  <c:v>44959</c:v>
                </c:pt>
                <c:pt idx="267">
                  <c:v>44960</c:v>
                </c:pt>
                <c:pt idx="268">
                  <c:v>44963</c:v>
                </c:pt>
                <c:pt idx="269">
                  <c:v>44964</c:v>
                </c:pt>
                <c:pt idx="270">
                  <c:v>44965</c:v>
                </c:pt>
                <c:pt idx="271">
                  <c:v>44966</c:v>
                </c:pt>
                <c:pt idx="272">
                  <c:v>44967</c:v>
                </c:pt>
                <c:pt idx="273">
                  <c:v>44970</c:v>
                </c:pt>
                <c:pt idx="274">
                  <c:v>44971</c:v>
                </c:pt>
                <c:pt idx="275">
                  <c:v>44972</c:v>
                </c:pt>
                <c:pt idx="276">
                  <c:v>44973</c:v>
                </c:pt>
                <c:pt idx="277">
                  <c:v>44974</c:v>
                </c:pt>
                <c:pt idx="278">
                  <c:v>44979</c:v>
                </c:pt>
                <c:pt idx="279">
                  <c:v>44980</c:v>
                </c:pt>
                <c:pt idx="280">
                  <c:v>44981</c:v>
                </c:pt>
                <c:pt idx="281">
                  <c:v>44984</c:v>
                </c:pt>
                <c:pt idx="282">
                  <c:v>44985</c:v>
                </c:pt>
                <c:pt idx="283">
                  <c:v>44986</c:v>
                </c:pt>
                <c:pt idx="284">
                  <c:v>44987</c:v>
                </c:pt>
                <c:pt idx="285">
                  <c:v>44988</c:v>
                </c:pt>
                <c:pt idx="286">
                  <c:v>44991</c:v>
                </c:pt>
                <c:pt idx="287">
                  <c:v>44992</c:v>
                </c:pt>
                <c:pt idx="288">
                  <c:v>44993</c:v>
                </c:pt>
                <c:pt idx="289">
                  <c:v>44994</c:v>
                </c:pt>
                <c:pt idx="290">
                  <c:v>44995</c:v>
                </c:pt>
                <c:pt idx="291">
                  <c:v>44998</c:v>
                </c:pt>
                <c:pt idx="292">
                  <c:v>44999</c:v>
                </c:pt>
                <c:pt idx="293">
                  <c:v>45000</c:v>
                </c:pt>
                <c:pt idx="294">
                  <c:v>45001</c:v>
                </c:pt>
                <c:pt idx="295">
                  <c:v>45002</c:v>
                </c:pt>
                <c:pt idx="296">
                  <c:v>45005</c:v>
                </c:pt>
                <c:pt idx="297">
                  <c:v>45006</c:v>
                </c:pt>
                <c:pt idx="298">
                  <c:v>45007</c:v>
                </c:pt>
                <c:pt idx="299">
                  <c:v>45008</c:v>
                </c:pt>
                <c:pt idx="300">
                  <c:v>45009</c:v>
                </c:pt>
                <c:pt idx="301">
                  <c:v>45012</c:v>
                </c:pt>
                <c:pt idx="302">
                  <c:v>45013</c:v>
                </c:pt>
                <c:pt idx="303">
                  <c:v>45014</c:v>
                </c:pt>
                <c:pt idx="304">
                  <c:v>45015</c:v>
                </c:pt>
                <c:pt idx="305">
                  <c:v>45016</c:v>
                </c:pt>
                <c:pt idx="306">
                  <c:v>45019</c:v>
                </c:pt>
                <c:pt idx="307">
                  <c:v>45020</c:v>
                </c:pt>
                <c:pt idx="308">
                  <c:v>45021</c:v>
                </c:pt>
                <c:pt idx="309">
                  <c:v>45022</c:v>
                </c:pt>
                <c:pt idx="310">
                  <c:v>45026</c:v>
                </c:pt>
                <c:pt idx="311">
                  <c:v>45027</c:v>
                </c:pt>
                <c:pt idx="312">
                  <c:v>45028</c:v>
                </c:pt>
                <c:pt idx="313">
                  <c:v>45029</c:v>
                </c:pt>
                <c:pt idx="314">
                  <c:v>45030</c:v>
                </c:pt>
                <c:pt idx="315">
                  <c:v>45033</c:v>
                </c:pt>
                <c:pt idx="316">
                  <c:v>45034</c:v>
                </c:pt>
                <c:pt idx="317">
                  <c:v>45035</c:v>
                </c:pt>
              </c:numCache>
            </c:numRef>
          </c:cat>
          <c:val>
            <c:numRef>
              <c:f>'Dados - DAP NTNB II_IFs Focus'!$ANM$16:$AZR$16</c:f>
              <c:numCache>
                <c:formatCode>0.000000</c:formatCode>
                <c:ptCount val="318"/>
                <c:pt idx="0">
                  <c:v>5.8317658126054939</c:v>
                </c:pt>
                <c:pt idx="1">
                  <c:v>5.8407792310548379</c:v>
                </c:pt>
                <c:pt idx="2">
                  <c:v>5.9147861897841825</c:v>
                </c:pt>
                <c:pt idx="3">
                  <c:v>5.8863216767466975</c:v>
                </c:pt>
                <c:pt idx="4">
                  <c:v>6.0780329172487324</c:v>
                </c:pt>
                <c:pt idx="5">
                  <c:v>5.9163401005826399</c:v>
                </c:pt>
                <c:pt idx="6">
                  <c:v>6.0021108006879986</c:v>
                </c:pt>
                <c:pt idx="7">
                  <c:v>6.3933683051560219</c:v>
                </c:pt>
                <c:pt idx="8">
                  <c:v>6.2220819036638231</c:v>
                </c:pt>
                <c:pt idx="9">
                  <c:v>6.1789434615519889</c:v>
                </c:pt>
                <c:pt idx="10">
                  <c:v>5.8836255804622262</c:v>
                </c:pt>
                <c:pt idx="11">
                  <c:v>6.0746930119218279</c:v>
                </c:pt>
                <c:pt idx="12">
                  <c:v>6.3890236223331787</c:v>
                </c:pt>
                <c:pt idx="13">
                  <c:v>6.2852556271035365</c:v>
                </c:pt>
                <c:pt idx="14">
                  <c:v>6.1295873344685559</c:v>
                </c:pt>
                <c:pt idx="15">
                  <c:v>6.0524994130639165</c:v>
                </c:pt>
                <c:pt idx="16">
                  <c:v>6.1936892718446712</c:v>
                </c:pt>
                <c:pt idx="17">
                  <c:v>6.5029698759509369</c:v>
                </c:pt>
                <c:pt idx="18">
                  <c:v>6.3707272054621011</c:v>
                </c:pt>
                <c:pt idx="19">
                  <c:v>6.5003407883496012</c:v>
                </c:pt>
                <c:pt idx="20">
                  <c:v>6.1803739233897925</c:v>
                </c:pt>
                <c:pt idx="21">
                  <c:v>6.1678945983126621</c:v>
                </c:pt>
                <c:pt idx="22">
                  <c:v>6.1628888258241199</c:v>
                </c:pt>
                <c:pt idx="23">
                  <c:v>6.1097042510432686</c:v>
                </c:pt>
                <c:pt idx="24">
                  <c:v>6.0090494617585088</c:v>
                </c:pt>
                <c:pt idx="25">
                  <c:v>5.9199522708249797</c:v>
                </c:pt>
                <c:pt idx="26">
                  <c:v>6.0498654941483432</c:v>
                </c:pt>
                <c:pt idx="27">
                  <c:v>5.954950770187728</c:v>
                </c:pt>
                <c:pt idx="28">
                  <c:v>5.7720507681548128</c:v>
                </c:pt>
                <c:pt idx="29">
                  <c:v>5.7880754637599008</c:v>
                </c:pt>
                <c:pt idx="30">
                  <c:v>5.7361541000707783</c:v>
                </c:pt>
                <c:pt idx="31">
                  <c:v>5.7900755592223296</c:v>
                </c:pt>
                <c:pt idx="32">
                  <c:v>5.7419495060541115</c:v>
                </c:pt>
                <c:pt idx="33">
                  <c:v>5.6968262364381017</c:v>
                </c:pt>
                <c:pt idx="34">
                  <c:v>5.6726217050797167</c:v>
                </c:pt>
                <c:pt idx="35">
                  <c:v>5.7716159452786853</c:v>
                </c:pt>
                <c:pt idx="36">
                  <c:v>6.1834801558295016</c:v>
                </c:pt>
                <c:pt idx="37">
                  <c:v>6.1644829251410016</c:v>
                </c:pt>
                <c:pt idx="38">
                  <c:v>6.1938901403303381</c:v>
                </c:pt>
                <c:pt idx="39">
                  <c:v>6.1770416028198438</c:v>
                </c:pt>
                <c:pt idx="40">
                  <c:v>6.2666649683561282</c:v>
                </c:pt>
                <c:pt idx="41">
                  <c:v>6.3999222421163404</c:v>
                </c:pt>
                <c:pt idx="42">
                  <c:v>6.2531999066300248</c:v>
                </c:pt>
                <c:pt idx="43">
                  <c:v>6.1720347194531788</c:v>
                </c:pt>
                <c:pt idx="44">
                  <c:v>6.1527313440180365</c:v>
                </c:pt>
                <c:pt idx="45">
                  <c:v>5.9560729866303008</c:v>
                </c:pt>
                <c:pt idx="46">
                  <c:v>6.0233941551957715</c:v>
                </c:pt>
                <c:pt idx="47">
                  <c:v>5.9721909816206509</c:v>
                </c:pt>
                <c:pt idx="48">
                  <c:v>6.0628213451343616</c:v>
                </c:pt>
                <c:pt idx="49">
                  <c:v>6.0138217557314633</c:v>
                </c:pt>
                <c:pt idx="50">
                  <c:v>6.0005532371332881</c:v>
                </c:pt>
                <c:pt idx="51">
                  <c:v>5.8286275916371366</c:v>
                </c:pt>
                <c:pt idx="52">
                  <c:v>5.8118767687616257</c:v>
                </c:pt>
                <c:pt idx="53">
                  <c:v>5.8125531140557074</c:v>
                </c:pt>
                <c:pt idx="54">
                  <c:v>5.8084164366605684</c:v>
                </c:pt>
                <c:pt idx="55">
                  <c:v>5.7055674214880669</c:v>
                </c:pt>
                <c:pt idx="56">
                  <c:v>5.4867718067527882</c:v>
                </c:pt>
                <c:pt idx="57">
                  <c:v>5.6689388574344246</c:v>
                </c:pt>
                <c:pt idx="58">
                  <c:v>5.7505945547311033</c:v>
                </c:pt>
                <c:pt idx="59">
                  <c:v>5.8747426736349029</c:v>
                </c:pt>
                <c:pt idx="60">
                  <c:v>6.0111660240315334</c:v>
                </c:pt>
                <c:pt idx="61">
                  <c:v>6.0647735248869683</c:v>
                </c:pt>
                <c:pt idx="62">
                  <c:v>6.1654838448791383</c:v>
                </c:pt>
                <c:pt idx="63">
                  <c:v>6.1625027372315122</c:v>
                </c:pt>
                <c:pt idx="64">
                  <c:v>6.274552834239433</c:v>
                </c:pt>
                <c:pt idx="65">
                  <c:v>6.2317856005849714</c:v>
                </c:pt>
                <c:pt idx="66">
                  <c:v>6.2399458912641093</c:v>
                </c:pt>
                <c:pt idx="67">
                  <c:v>6.2437939682120414</c:v>
                </c:pt>
                <c:pt idx="68">
                  <c:v>6.4306202336216201</c:v>
                </c:pt>
                <c:pt idx="69">
                  <c:v>6.3139598355896442</c:v>
                </c:pt>
                <c:pt idx="70">
                  <c:v>6.3706011138655372</c:v>
                </c:pt>
                <c:pt idx="71">
                  <c:v>6.4187142924788887</c:v>
                </c:pt>
                <c:pt idx="72">
                  <c:v>6.3430646862402407</c:v>
                </c:pt>
                <c:pt idx="73">
                  <c:v>6.2466253386317394</c:v>
                </c:pt>
                <c:pt idx="74">
                  <c:v>6.3229790631057048</c:v>
                </c:pt>
                <c:pt idx="75">
                  <c:v>6.2911053410665163</c:v>
                </c:pt>
                <c:pt idx="76">
                  <c:v>6.2355874751930385</c:v>
                </c:pt>
                <c:pt idx="77">
                  <c:v>6.3758342805981805</c:v>
                </c:pt>
                <c:pt idx="78">
                  <c:v>6.458022962669796</c:v>
                </c:pt>
                <c:pt idx="79">
                  <c:v>6.3559144571947224</c:v>
                </c:pt>
                <c:pt idx="80">
                  <c:v>6.3772228370255757</c:v>
                </c:pt>
                <c:pt idx="81">
                  <c:v>6.3819925786150034</c:v>
                </c:pt>
                <c:pt idx="82">
                  <c:v>6.4142010451662568</c:v>
                </c:pt>
                <c:pt idx="83">
                  <c:v>6.4528279004334888</c:v>
                </c:pt>
                <c:pt idx="84">
                  <c:v>6.3157378697825228</c:v>
                </c:pt>
                <c:pt idx="85">
                  <c:v>6.4153472075377804</c:v>
                </c:pt>
                <c:pt idx="86">
                  <c:v>6.4623322273439587</c:v>
                </c:pt>
                <c:pt idx="87">
                  <c:v>6.2931707027693351</c:v>
                </c:pt>
                <c:pt idx="88">
                  <c:v>6.2309280141757739</c:v>
                </c:pt>
                <c:pt idx="89">
                  <c:v>6.1750901767333666</c:v>
                </c:pt>
                <c:pt idx="90">
                  <c:v>6.2879226653349996</c:v>
                </c:pt>
                <c:pt idx="91">
                  <c:v>6.4012627128482436</c:v>
                </c:pt>
                <c:pt idx="92">
                  <c:v>6.3830499259711182</c:v>
                </c:pt>
                <c:pt idx="93">
                  <c:v>6.4026644975273106</c:v>
                </c:pt>
                <c:pt idx="94">
                  <c:v>6.5610243264215162</c:v>
                </c:pt>
                <c:pt idx="95">
                  <c:v>6.5113357601159105</c:v>
                </c:pt>
                <c:pt idx="96">
                  <c:v>6.5624865483237871</c:v>
                </c:pt>
                <c:pt idx="97">
                  <c:v>6.6970605352212331</c:v>
                </c:pt>
                <c:pt idx="98">
                  <c:v>6.6812746414904867</c:v>
                </c:pt>
                <c:pt idx="99">
                  <c:v>6.7867397314610445</c:v>
                </c:pt>
                <c:pt idx="100">
                  <c:v>6.9860210361843089</c:v>
                </c:pt>
                <c:pt idx="101">
                  <c:v>7.0554106312322729</c:v>
                </c:pt>
                <c:pt idx="102">
                  <c:v>7.2378367623187057</c:v>
                </c:pt>
                <c:pt idx="103">
                  <c:v>7.244310759287198</c:v>
                </c:pt>
                <c:pt idx="104">
                  <c:v>7.3852949810067514</c:v>
                </c:pt>
                <c:pt idx="105">
                  <c:v>7.4777358104223035</c:v>
                </c:pt>
                <c:pt idx="106">
                  <c:v>7.2448874279969599</c:v>
                </c:pt>
                <c:pt idx="107">
                  <c:v>7.1165022129717537</c:v>
                </c:pt>
                <c:pt idx="108">
                  <c:v>6.9740020034484651</c:v>
                </c:pt>
                <c:pt idx="109">
                  <c:v>6.9266960706714675</c:v>
                </c:pt>
                <c:pt idx="110">
                  <c:v>6.8751372155359203</c:v>
                </c:pt>
                <c:pt idx="111">
                  <c:v>6.9442102206791256</c:v>
                </c:pt>
                <c:pt idx="112">
                  <c:v>7.0085500456167793</c:v>
                </c:pt>
                <c:pt idx="113">
                  <c:v>6.9512047458886173</c:v>
                </c:pt>
                <c:pt idx="114">
                  <c:v>7.1495737945632687</c:v>
                </c:pt>
                <c:pt idx="115">
                  <c:v>7.0586430659018484</c:v>
                </c:pt>
                <c:pt idx="116">
                  <c:v>7.0141000851347224</c:v>
                </c:pt>
                <c:pt idx="117">
                  <c:v>7.176211270941546</c:v>
                </c:pt>
                <c:pt idx="118">
                  <c:v>7.273246616582929</c:v>
                </c:pt>
                <c:pt idx="119">
                  <c:v>7.3589143574845917</c:v>
                </c:pt>
                <c:pt idx="120">
                  <c:v>7.2570204098815649</c:v>
                </c:pt>
                <c:pt idx="121">
                  <c:v>7.1881972809934691</c:v>
                </c:pt>
                <c:pt idx="122">
                  <c:v>7.152652699009443</c:v>
                </c:pt>
                <c:pt idx="123">
                  <c:v>7.2146466348506744</c:v>
                </c:pt>
                <c:pt idx="124">
                  <c:v>6.9910152463715569</c:v>
                </c:pt>
                <c:pt idx="125">
                  <c:v>6.9350152058322845</c:v>
                </c:pt>
                <c:pt idx="126">
                  <c:v>7.0349664372156173</c:v>
                </c:pt>
                <c:pt idx="127">
                  <c:v>7.2039705332219039</c:v>
                </c:pt>
                <c:pt idx="128">
                  <c:v>7.3224049413465275</c:v>
                </c:pt>
                <c:pt idx="129">
                  <c:v>7.3698545157188322</c:v>
                </c:pt>
                <c:pt idx="130">
                  <c:v>7.4453810680547461</c:v>
                </c:pt>
                <c:pt idx="131">
                  <c:v>7.5002129163822984</c:v>
                </c:pt>
                <c:pt idx="132">
                  <c:v>7.3800098309800832</c:v>
                </c:pt>
                <c:pt idx="133">
                  <c:v>7.3496635826036938</c:v>
                </c:pt>
                <c:pt idx="134">
                  <c:v>7.1746880438159133</c:v>
                </c:pt>
                <c:pt idx="135">
                  <c:v>7.0361419280255966</c:v>
                </c:pt>
                <c:pt idx="136">
                  <c:v>6.8874204385682258</c:v>
                </c:pt>
                <c:pt idx="137">
                  <c:v>6.7284961314081793</c:v>
                </c:pt>
                <c:pt idx="138">
                  <c:v>6.8169777806354359</c:v>
                </c:pt>
                <c:pt idx="139">
                  <c:v>6.8360312752713925</c:v>
                </c:pt>
                <c:pt idx="140">
                  <c:v>6.7234275966612911</c:v>
                </c:pt>
                <c:pt idx="141">
                  <c:v>6.6624246862746039</c:v>
                </c:pt>
                <c:pt idx="142">
                  <c:v>6.5786218783105754</c:v>
                </c:pt>
                <c:pt idx="143">
                  <c:v>6.2952496397563618</c:v>
                </c:pt>
                <c:pt idx="144">
                  <c:v>6.306979034450011</c:v>
                </c:pt>
                <c:pt idx="145">
                  <c:v>6.1912977278595571</c:v>
                </c:pt>
                <c:pt idx="146">
                  <c:v>6.1762307205642575</c:v>
                </c:pt>
                <c:pt idx="147">
                  <c:v>6.1095765796513213</c:v>
                </c:pt>
                <c:pt idx="148">
                  <c:v>5.9710702848062791</c:v>
                </c:pt>
                <c:pt idx="149">
                  <c:v>5.9186376590672829</c:v>
                </c:pt>
                <c:pt idx="150">
                  <c:v>6.063961421515951</c:v>
                </c:pt>
                <c:pt idx="151">
                  <c:v>6.1925709414284658</c:v>
                </c:pt>
                <c:pt idx="152">
                  <c:v>6.2147807545980926</c:v>
                </c:pt>
                <c:pt idx="153">
                  <c:v>6.2573814383169335</c:v>
                </c:pt>
                <c:pt idx="154">
                  <c:v>6.2236530591484041</c:v>
                </c:pt>
                <c:pt idx="155">
                  <c:v>6.2311350080984651</c:v>
                </c:pt>
                <c:pt idx="156">
                  <c:v>6.3987012791391518</c:v>
                </c:pt>
                <c:pt idx="157">
                  <c:v>6.3094238125015689</c:v>
                </c:pt>
                <c:pt idx="158">
                  <c:v>6.2344440591469708</c:v>
                </c:pt>
                <c:pt idx="159">
                  <c:v>6.2323250329275215</c:v>
                </c:pt>
                <c:pt idx="160">
                  <c:v>6.1954758048709202</c:v>
                </c:pt>
                <c:pt idx="161">
                  <c:v>6.0693440529701048</c:v>
                </c:pt>
                <c:pt idx="162">
                  <c:v>6.055090118453732</c:v>
                </c:pt>
                <c:pt idx="163">
                  <c:v>6.0192750534469486</c:v>
                </c:pt>
                <c:pt idx="164">
                  <c:v>6.105397908066057</c:v>
                </c:pt>
                <c:pt idx="165">
                  <c:v>6.058155669951848</c:v>
                </c:pt>
                <c:pt idx="166">
                  <c:v>5.8926079352724647</c:v>
                </c:pt>
                <c:pt idx="167">
                  <c:v>5.8806853755824839</c:v>
                </c:pt>
                <c:pt idx="168">
                  <c:v>5.9945431466756016</c:v>
                </c:pt>
                <c:pt idx="169">
                  <c:v>5.9996354313909928</c:v>
                </c:pt>
                <c:pt idx="170">
                  <c:v>6.1158288020329632</c:v>
                </c:pt>
                <c:pt idx="171">
                  <c:v>6.146175302390855</c:v>
                </c:pt>
                <c:pt idx="172">
                  <c:v>6.0444126594905168</c:v>
                </c:pt>
                <c:pt idx="173">
                  <c:v>6.0290410725137189</c:v>
                </c:pt>
                <c:pt idx="174">
                  <c:v>5.8502640267104944</c:v>
                </c:pt>
                <c:pt idx="175">
                  <c:v>5.8349295604912532</c:v>
                </c:pt>
                <c:pt idx="176">
                  <c:v>5.9243279288073936</c:v>
                </c:pt>
                <c:pt idx="177">
                  <c:v>6.2009335659715559</c:v>
                </c:pt>
                <c:pt idx="178">
                  <c:v>6.0335029537811558</c:v>
                </c:pt>
                <c:pt idx="179">
                  <c:v>6.2290883863438173</c:v>
                </c:pt>
                <c:pt idx="180">
                  <c:v>6.0675174586250158</c:v>
                </c:pt>
                <c:pt idx="181">
                  <c:v>5.9606359774698525</c:v>
                </c:pt>
                <c:pt idx="182">
                  <c:v>5.7285238728149945</c:v>
                </c:pt>
                <c:pt idx="183">
                  <c:v>5.7657941539586366</c:v>
                </c:pt>
                <c:pt idx="184">
                  <c:v>5.8463828085037139</c:v>
                </c:pt>
                <c:pt idx="185">
                  <c:v>5.771295609965299</c:v>
                </c:pt>
                <c:pt idx="186">
                  <c:v>5.7559209736511852</c:v>
                </c:pt>
                <c:pt idx="187">
                  <c:v>5.801774154296746</c:v>
                </c:pt>
                <c:pt idx="188">
                  <c:v>6.0239287255977159</c:v>
                </c:pt>
                <c:pt idx="189">
                  <c:v>6.0026148284806791</c:v>
                </c:pt>
                <c:pt idx="190">
                  <c:v>6.000087361932005</c:v>
                </c:pt>
                <c:pt idx="191">
                  <c:v>5.9548141386979392</c:v>
                </c:pt>
                <c:pt idx="192">
                  <c:v>5.9066606595043813</c:v>
                </c:pt>
                <c:pt idx="193">
                  <c:v>5.9268925289938101</c:v>
                </c:pt>
                <c:pt idx="194">
                  <c:v>5.926401579942997</c:v>
                </c:pt>
                <c:pt idx="195">
                  <c:v>5.9139620300570073</c:v>
                </c:pt>
                <c:pt idx="196">
                  <c:v>6.0769205744056531</c:v>
                </c:pt>
                <c:pt idx="197">
                  <c:v>5.9770915938315294</c:v>
                </c:pt>
                <c:pt idx="198">
                  <c:v>5.9948947397677754</c:v>
                </c:pt>
                <c:pt idx="199">
                  <c:v>5.8864066669054971</c:v>
                </c:pt>
                <c:pt idx="200">
                  <c:v>5.9094794675481399</c:v>
                </c:pt>
                <c:pt idx="201">
                  <c:v>5.8743352477084398</c:v>
                </c:pt>
                <c:pt idx="202">
                  <c:v>5.7789705675865166</c:v>
                </c:pt>
                <c:pt idx="203">
                  <c:v>5.7640022085032827</c:v>
                </c:pt>
                <c:pt idx="204">
                  <c:v>5.7714829726604799</c:v>
                </c:pt>
                <c:pt idx="205">
                  <c:v>5.8261623728605327</c:v>
                </c:pt>
                <c:pt idx="206">
                  <c:v>5.9590519653414331</c:v>
                </c:pt>
                <c:pt idx="207">
                  <c:v>5.9233788931879028</c:v>
                </c:pt>
                <c:pt idx="208">
                  <c:v>6.7889797437573174</c:v>
                </c:pt>
                <c:pt idx="209">
                  <c:v>6.851738730978707</c:v>
                </c:pt>
                <c:pt idx="210">
                  <c:v>6.7162346450715171</c:v>
                </c:pt>
                <c:pt idx="211">
                  <c:v>6.9227574814285431</c:v>
                </c:pt>
                <c:pt idx="212">
                  <c:v>7.0978219771685502</c:v>
                </c:pt>
                <c:pt idx="213">
                  <c:v>7.1428210365082068</c:v>
                </c:pt>
                <c:pt idx="214">
                  <c:v>7.009835921665708</c:v>
                </c:pt>
                <c:pt idx="215">
                  <c:v>7.0636410142635109</c:v>
                </c:pt>
                <c:pt idx="216">
                  <c:v>7.3565435173374771</c:v>
                </c:pt>
                <c:pt idx="217">
                  <c:v>7.0743434176168574</c:v>
                </c:pt>
                <c:pt idx="218">
                  <c:v>7.1631300842446954</c:v>
                </c:pt>
                <c:pt idx="219">
                  <c:v>7.0917264480945708</c:v>
                </c:pt>
                <c:pt idx="220">
                  <c:v>6.7275721338774686</c:v>
                </c:pt>
                <c:pt idx="221">
                  <c:v>6.5615309455298698</c:v>
                </c:pt>
                <c:pt idx="222">
                  <c:v>6.6565362618774992</c:v>
                </c:pt>
                <c:pt idx="223">
                  <c:v>6.3494337683349222</c:v>
                </c:pt>
                <c:pt idx="224">
                  <c:v>6.3649819740259961</c:v>
                </c:pt>
                <c:pt idx="225">
                  <c:v>6.4108939405489451</c:v>
                </c:pt>
                <c:pt idx="226">
                  <c:v>6.4047227067909773</c:v>
                </c:pt>
                <c:pt idx="227">
                  <c:v>6.4323033528580931</c:v>
                </c:pt>
                <c:pt idx="228">
                  <c:v>6.438595149629367</c:v>
                </c:pt>
                <c:pt idx="229">
                  <c:v>6.5427558310059197</c:v>
                </c:pt>
                <c:pt idx="230">
                  <c:v>6.7384840618920805</c:v>
                </c:pt>
                <c:pt idx="231">
                  <c:v>7.020116849986513</c:v>
                </c:pt>
                <c:pt idx="232">
                  <c:v>6.8972531958146899</c:v>
                </c:pt>
                <c:pt idx="233">
                  <c:v>6.9633221427120695</c:v>
                </c:pt>
                <c:pt idx="234">
                  <c:v>6.843540222780975</c:v>
                </c:pt>
                <c:pt idx="235">
                  <c:v>6.631354839038206</c:v>
                </c:pt>
                <c:pt idx="236">
                  <c:v>6.5046642518144182</c:v>
                </c:pt>
                <c:pt idx="237">
                  <c:v>6.431814800767599</c:v>
                </c:pt>
                <c:pt idx="238">
                  <c:v>6.4854642309737809</c:v>
                </c:pt>
                <c:pt idx="239">
                  <c:v>6.5454271692801047</c:v>
                </c:pt>
                <c:pt idx="240">
                  <c:v>6.6499954285996088</c:v>
                </c:pt>
                <c:pt idx="241">
                  <c:v>6.3948783138719989</c:v>
                </c:pt>
                <c:pt idx="242">
                  <c:v>6.2533345659675499</c:v>
                </c:pt>
                <c:pt idx="243">
                  <c:v>6.5196997974305004</c:v>
                </c:pt>
                <c:pt idx="244">
                  <c:v>6.6604570465544022</c:v>
                </c:pt>
                <c:pt idx="245">
                  <c:v>6.8046968853666234</c:v>
                </c:pt>
                <c:pt idx="246">
                  <c:v>6.5870283604895219</c:v>
                </c:pt>
                <c:pt idx="247">
                  <c:v>6.4739766809525312</c:v>
                </c:pt>
                <c:pt idx="248">
                  <c:v>6.3451457061185934</c:v>
                </c:pt>
                <c:pt idx="249">
                  <c:v>6.2063702404283827</c:v>
                </c:pt>
                <c:pt idx="250">
                  <c:v>6.0284755689236746</c:v>
                </c:pt>
                <c:pt idx="251">
                  <c:v>5.9573463184577014</c:v>
                </c:pt>
                <c:pt idx="252">
                  <c:v>6.1025140906593167</c:v>
                </c:pt>
                <c:pt idx="253">
                  <c:v>6.3094775421094651</c:v>
                </c:pt>
                <c:pt idx="254">
                  <c:v>6.3082605375753165</c:v>
                </c:pt>
                <c:pt idx="255">
                  <c:v>6.4047191321122021</c:v>
                </c:pt>
                <c:pt idx="256">
                  <c:v>6.572338403388911</c:v>
                </c:pt>
                <c:pt idx="257">
                  <c:v>6.8614141526210704</c:v>
                </c:pt>
                <c:pt idx="258">
                  <c:v>6.829476790550415</c:v>
                </c:pt>
                <c:pt idx="259">
                  <c:v>6.6754182209341373</c:v>
                </c:pt>
                <c:pt idx="260">
                  <c:v>6.5089746158538908</c:v>
                </c:pt>
                <c:pt idx="261">
                  <c:v>6.502690480171669</c:v>
                </c:pt>
                <c:pt idx="262">
                  <c:v>6.5360972890594171</c:v>
                </c:pt>
                <c:pt idx="263">
                  <c:v>6.5112816523824613</c:v>
                </c:pt>
                <c:pt idx="264">
                  <c:v>6.443096769191814</c:v>
                </c:pt>
                <c:pt idx="265">
                  <c:v>6.5508595324833996</c:v>
                </c:pt>
                <c:pt idx="266">
                  <c:v>6.3847438324707628</c:v>
                </c:pt>
                <c:pt idx="267">
                  <c:v>6.6168961706996043</c:v>
                </c:pt>
                <c:pt idx="268" formatCode="_(* #,##0.00_);_(* \(#,##0.00\);_(* &quot;-&quot;??_);_(@_)">
                  <c:v>6.6316259839865666</c:v>
                </c:pt>
                <c:pt idx="269" formatCode="_(* #,##0.00_);_(* \(#,##0.00\);_(* &quot;-&quot;??_);_(@_)">
                  <c:v>6.7825636649731402</c:v>
                </c:pt>
                <c:pt idx="270" formatCode="_(* #,##0.00_);_(* \(#,##0.00\);_(* &quot;-&quot;??_);_(@_)">
                  <c:v>6.8950291264870289</c:v>
                </c:pt>
                <c:pt idx="271" formatCode="_(* #,##0.00_);_(* \(#,##0.00\);_(* &quot;-&quot;??_);_(@_)">
                  <c:v>6.9906483568693778</c:v>
                </c:pt>
                <c:pt idx="272" formatCode="_(* #,##0.00_);_(* \(#,##0.00\);_(* &quot;-&quot;??_);_(@_)">
                  <c:v>6.9585159497381532</c:v>
                </c:pt>
                <c:pt idx="273" formatCode="_(* #,##0.00_);_(* \(#,##0.00\);_(* &quot;-&quot;??_);_(@_)">
                  <c:v>6.9652339310734446</c:v>
                </c:pt>
                <c:pt idx="274" formatCode="_(* #,##0.00_);_(* \(#,##0.00\);_(* &quot;-&quot;??_);_(@_)">
                  <c:v>7.0983306720377781</c:v>
                </c:pt>
                <c:pt idx="275" formatCode="_(* #,##0.00_);_(* \(#,##0.00\);_(* &quot;-&quot;??_);_(@_)">
                  <c:v>6.9562914477615312</c:v>
                </c:pt>
                <c:pt idx="276" formatCode="_(* #,##0.00_);_(* \(#,##0.00\);_(* &quot;-&quot;??_);_(@_)">
                  <c:v>7.1692688884521072</c:v>
                </c:pt>
                <c:pt idx="277" formatCode="_(* #,##0.00_);_(* \(#,##0.00\);_(* &quot;-&quot;??_);_(@_)">
                  <c:v>7.0914632451854587</c:v>
                </c:pt>
                <c:pt idx="278" formatCode="_(* #,##0.00_);_(* \(#,##0.00\);_(* &quot;-&quot;??_);_(@_)">
                  <c:v>7.0882697969569364</c:v>
                </c:pt>
                <c:pt idx="279" formatCode="_(* #,##0.00_);_(* \(#,##0.00\);_(* &quot;-&quot;??_);_(@_)">
                  <c:v>7.0316050061991708</c:v>
                </c:pt>
                <c:pt idx="280" formatCode="_(* #,##0.00_);_(* \(#,##0.00\);_(* &quot;-&quot;??_);_(@_)">
                  <c:v>7.1316925278405163</c:v>
                </c:pt>
                <c:pt idx="281" formatCode="_(* #,##0.00_);_(* \(#,##0.00\);_(* &quot;-&quot;??_);_(@_)">
                  <c:v>6.8765210098555629</c:v>
                </c:pt>
                <c:pt idx="282" formatCode="_(* #,##0.00_);_(* \(#,##0.00\);_(* &quot;-&quot;??_);_(@_)">
                  <c:v>6.9591761902064064</c:v>
                </c:pt>
                <c:pt idx="283" formatCode="_(* #,##0.00_);_(* \(#,##0.00\);_(* &quot;-&quot;??_);_(@_)">
                  <c:v>7.1868069921918742</c:v>
                </c:pt>
                <c:pt idx="284" formatCode="_(* #,##0.00_);_(* \(#,##0.00\);_(* &quot;-&quot;??_);_(@_)">
                  <c:v>7.2291664549719137</c:v>
                </c:pt>
                <c:pt idx="285" formatCode="_(* #,##0.00_);_(* \(#,##0.00\);_(* &quot;-&quot;??_);_(@_)">
                  <c:v>7.2637441953793402</c:v>
                </c:pt>
                <c:pt idx="286" formatCode="_(* #,##0.00_);_(* \(#,##0.00\);_(* &quot;-&quot;??_);_(@_)">
                  <c:v>7.1718651782639586</c:v>
                </c:pt>
                <c:pt idx="287" formatCode="_(* #,##0.00_);_(* \(#,##0.00\);_(* &quot;-&quot;??_);_(@_)">
                  <c:v>7.196884800463188</c:v>
                </c:pt>
                <c:pt idx="288" formatCode="_(* #,##0.00_);_(* \(#,##0.00\);_(* &quot;-&quot;??_);_(@_)">
                  <c:v>7.1080608078303964</c:v>
                </c:pt>
                <c:pt idx="289" formatCode="_(* #,##0.00_);_(* \(#,##0.00\);_(* &quot;-&quot;??_);_(@_)">
                  <c:v>6.9232589730077843</c:v>
                </c:pt>
                <c:pt idx="290" formatCode="_(* #,##0.00_);_(* \(#,##0.00\);_(* &quot;-&quot;??_);_(@_)">
                  <c:v>6.9588119505044288</c:v>
                </c:pt>
                <c:pt idx="291" formatCode="_(* #,##0.00_);_(* \(#,##0.00\);_(* &quot;-&quot;??_);_(@_)">
                  <c:v>6.8437679997769507</c:v>
                </c:pt>
                <c:pt idx="292" formatCode="_(* #,##0.00_);_(* \(#,##0.00\);_(* &quot;-&quot;??_);_(@_)">
                  <c:v>6.946863503151457</c:v>
                </c:pt>
                <c:pt idx="293" formatCode="_(* #,##0.00_);_(* \(#,##0.00\);_(* &quot;-&quot;??_);_(@_)">
                  <c:v>6.9572396154971017</c:v>
                </c:pt>
                <c:pt idx="294" formatCode="_(* #,##0.00_);_(* \(#,##0.00\);_(* &quot;-&quot;??_);_(@_)">
                  <c:v>6.9730935352769308</c:v>
                </c:pt>
                <c:pt idx="295" formatCode="_(* #,##0.00_);_(* \(#,##0.00\);_(* &quot;-&quot;??_);_(@_)">
                  <c:v>6.903713043343096</c:v>
                </c:pt>
                <c:pt idx="296" formatCode="_(* #,##0.00_);_(* \(#,##0.00\);_(* &quot;-&quot;??_);_(@_)">
                  <c:v>6.8108124517149538</c:v>
                </c:pt>
                <c:pt idx="297" formatCode="_(* #,##0.00_);_(* \(#,##0.00\);_(* &quot;-&quot;??_);_(@_)">
                  <c:v>6.7601274917747922</c:v>
                </c:pt>
                <c:pt idx="298" formatCode="_(* #,##0.00_);_(* \(#,##0.00\);_(* &quot;-&quot;??_);_(@_)">
                  <c:v>6.6813767552319936</c:v>
                </c:pt>
                <c:pt idx="299" formatCode="_(* #,##0.00_);_(* \(#,##0.00\);_(* &quot;-&quot;??_);_(@_)">
                  <c:v>6.7211493836394576</c:v>
                </c:pt>
                <c:pt idx="300" formatCode="_(* #,##0.00_);_(* \(#,##0.00\);_(* &quot;-&quot;??_);_(@_)">
                  <c:v>6.7614736786492324</c:v>
                </c:pt>
                <c:pt idx="301" formatCode="_(* #,##0.00_);_(* \(#,##0.00\);_(* &quot;-&quot;??_);_(@_)">
                  <c:v>6.6591226423404315</c:v>
                </c:pt>
                <c:pt idx="302" formatCode="_(* #,##0.00_);_(* \(#,##0.00\);_(* &quot;-&quot;??_);_(@_)">
                  <c:v>6.5631267348767786</c:v>
                </c:pt>
                <c:pt idx="303" formatCode="_(* #,##0.00_);_(* \(#,##0.00\);_(* &quot;-&quot;??_);_(@_)">
                  <c:v>6.5548339207112116</c:v>
                </c:pt>
                <c:pt idx="304" formatCode="_(* #,##0.00_);_(* \(#,##0.00\);_(* &quot;-&quot;??_);_(@_)">
                  <c:v>6.3822997099882484</c:v>
                </c:pt>
                <c:pt idx="305" formatCode="_(* #,##0.00_);_(* \(#,##0.00\);_(* &quot;-&quot;??_);_(@_)">
                  <c:v>6.3225455397196697</c:v>
                </c:pt>
                <c:pt idx="306" formatCode="_(* #,##0.00_);_(* \(#,##0.00\);_(* &quot;-&quot;??_);_(@_)">
                  <c:v>6.3014624963845502</c:v>
                </c:pt>
                <c:pt idx="307" formatCode="_(* #,##0.00_);_(* \(#,##0.00\);_(* &quot;-&quot;??_);_(@_)">
                  <c:v>6.3186461655854798</c:v>
                </c:pt>
                <c:pt idx="308" formatCode="_(* #,##0.00_);_(* \(#,##0.00\);_(* &quot;-&quot;??_);_(@_)">
                  <c:v>6.3143912090504202</c:v>
                </c:pt>
                <c:pt idx="309" formatCode="_(* #,##0.00_);_(* \(#,##0.00\);_(* &quot;-&quot;??_);_(@_)">
                  <c:v>6.3370810165001004</c:v>
                </c:pt>
                <c:pt idx="310" formatCode="_(* #,##0.00_);_(* \(#,##0.00\);_(* &quot;-&quot;??_);_(@_)">
                  <c:v>6.35271420209427</c:v>
                </c:pt>
                <c:pt idx="311" formatCode="_(* #,##0.00_);_(* \(#,##0.00\);_(* &quot;-&quot;??_);_(@_)">
                  <c:v>6.2187800961472499</c:v>
                </c:pt>
                <c:pt idx="312" formatCode="_(* #,##0.00_);_(* \(#,##0.00\);_(* &quot;-&quot;??_);_(@_)">
                  <c:v>6.2054449179745896</c:v>
                </c:pt>
                <c:pt idx="313" formatCode="_(* #,##0.00_);_(* \(#,##0.00\);_(* &quot;-&quot;??_);_(@_)">
                  <c:v>6.1577871297539399</c:v>
                </c:pt>
                <c:pt idx="314" formatCode="_(* #,##0.00_);_(* \(#,##0.00\);_(* &quot;-&quot;??_);_(@_)">
                  <c:v>6.2338330189839199</c:v>
                </c:pt>
                <c:pt idx="315" formatCode="_(* #,##0.00_);_(* \(#,##0.00\);_(* &quot;-&quot;??_);_(@_)">
                  <c:v>6.2428709310867498</c:v>
                </c:pt>
                <c:pt idx="316" formatCode="_(* #,##0.00_);_(* \(#,##0.00\);_(* &quot;-&quot;??_);_(@_)">
                  <c:v>6.3341891876010896</c:v>
                </c:pt>
                <c:pt idx="317" formatCode="_(* #,##0.00_);_(* \(#,##0.00\);_(* &quot;-&quot;??_);_(@_)">
                  <c:v>6.5550525266085096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05-42A4-AD9E-6072695221DF}"/>
            </c:ext>
          </c:extLst>
        </c:ser>
        <c:ser>
          <c:idx val="3"/>
          <c:order val="1"/>
          <c:tx>
            <c:v>2026</c:v>
          </c:tx>
          <c:spPr>
            <a:ln w="2857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dLbls>
            <c:dLbl>
              <c:idx val="3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51-4718-9E3A-BCFBEEE4B0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'Dados - DAP NTNB II_IFs Focus'!$ANM$5:$AZR$5</c:f>
              <c:numCache>
                <c:formatCode>d/m/yy;@</c:formatCode>
                <c:ptCount val="318"/>
                <c:pt idx="0">
                  <c:v>44573</c:v>
                </c:pt>
                <c:pt idx="1">
                  <c:v>44574</c:v>
                </c:pt>
                <c:pt idx="2">
                  <c:v>44575</c:v>
                </c:pt>
                <c:pt idx="3">
                  <c:v>44578</c:v>
                </c:pt>
                <c:pt idx="4">
                  <c:v>44579</c:v>
                </c:pt>
                <c:pt idx="5">
                  <c:v>44580</c:v>
                </c:pt>
                <c:pt idx="6">
                  <c:v>44581</c:v>
                </c:pt>
                <c:pt idx="7">
                  <c:v>44582</c:v>
                </c:pt>
                <c:pt idx="8">
                  <c:v>44585</c:v>
                </c:pt>
                <c:pt idx="9">
                  <c:v>44586</c:v>
                </c:pt>
                <c:pt idx="10">
                  <c:v>44587</c:v>
                </c:pt>
                <c:pt idx="11">
                  <c:v>44588</c:v>
                </c:pt>
                <c:pt idx="12">
                  <c:v>44589</c:v>
                </c:pt>
                <c:pt idx="13">
                  <c:v>44592</c:v>
                </c:pt>
                <c:pt idx="14">
                  <c:v>44593</c:v>
                </c:pt>
                <c:pt idx="15">
                  <c:v>44594</c:v>
                </c:pt>
                <c:pt idx="16">
                  <c:v>44595</c:v>
                </c:pt>
                <c:pt idx="17">
                  <c:v>44596</c:v>
                </c:pt>
                <c:pt idx="18">
                  <c:v>44599</c:v>
                </c:pt>
                <c:pt idx="19">
                  <c:v>44600</c:v>
                </c:pt>
                <c:pt idx="20">
                  <c:v>44601</c:v>
                </c:pt>
                <c:pt idx="21">
                  <c:v>44602</c:v>
                </c:pt>
                <c:pt idx="22">
                  <c:v>44603</c:v>
                </c:pt>
                <c:pt idx="23">
                  <c:v>44606</c:v>
                </c:pt>
                <c:pt idx="24">
                  <c:v>44607</c:v>
                </c:pt>
                <c:pt idx="25">
                  <c:v>44608</c:v>
                </c:pt>
                <c:pt idx="26">
                  <c:v>44609</c:v>
                </c:pt>
                <c:pt idx="27">
                  <c:v>44610</c:v>
                </c:pt>
                <c:pt idx="28">
                  <c:v>44613</c:v>
                </c:pt>
                <c:pt idx="29">
                  <c:v>44614</c:v>
                </c:pt>
                <c:pt idx="30">
                  <c:v>44615</c:v>
                </c:pt>
                <c:pt idx="31">
                  <c:v>44616</c:v>
                </c:pt>
                <c:pt idx="32">
                  <c:v>44617</c:v>
                </c:pt>
                <c:pt idx="33">
                  <c:v>44622</c:v>
                </c:pt>
                <c:pt idx="34">
                  <c:v>44623</c:v>
                </c:pt>
                <c:pt idx="35">
                  <c:v>44624</c:v>
                </c:pt>
                <c:pt idx="36">
                  <c:v>44627</c:v>
                </c:pt>
                <c:pt idx="37">
                  <c:v>44628</c:v>
                </c:pt>
                <c:pt idx="38">
                  <c:v>44629</c:v>
                </c:pt>
                <c:pt idx="39">
                  <c:v>44630</c:v>
                </c:pt>
                <c:pt idx="40">
                  <c:v>44631</c:v>
                </c:pt>
                <c:pt idx="41">
                  <c:v>44634</c:v>
                </c:pt>
                <c:pt idx="42">
                  <c:v>44635</c:v>
                </c:pt>
                <c:pt idx="43">
                  <c:v>44636</c:v>
                </c:pt>
                <c:pt idx="44">
                  <c:v>44637</c:v>
                </c:pt>
                <c:pt idx="45">
                  <c:v>44638</c:v>
                </c:pt>
                <c:pt idx="46">
                  <c:v>44641</c:v>
                </c:pt>
                <c:pt idx="47">
                  <c:v>44642</c:v>
                </c:pt>
                <c:pt idx="48">
                  <c:v>44643</c:v>
                </c:pt>
                <c:pt idx="49">
                  <c:v>44644</c:v>
                </c:pt>
                <c:pt idx="50">
                  <c:v>44645</c:v>
                </c:pt>
                <c:pt idx="51">
                  <c:v>44648</c:v>
                </c:pt>
                <c:pt idx="52">
                  <c:v>44649</c:v>
                </c:pt>
                <c:pt idx="53">
                  <c:v>44650</c:v>
                </c:pt>
                <c:pt idx="54">
                  <c:v>44651</c:v>
                </c:pt>
                <c:pt idx="55">
                  <c:v>44652</c:v>
                </c:pt>
                <c:pt idx="56">
                  <c:v>44655</c:v>
                </c:pt>
                <c:pt idx="57">
                  <c:v>44656</c:v>
                </c:pt>
                <c:pt idx="58">
                  <c:v>44657</c:v>
                </c:pt>
                <c:pt idx="59">
                  <c:v>44658</c:v>
                </c:pt>
                <c:pt idx="60">
                  <c:v>44659</c:v>
                </c:pt>
                <c:pt idx="61">
                  <c:v>44662</c:v>
                </c:pt>
                <c:pt idx="62">
                  <c:v>44663</c:v>
                </c:pt>
                <c:pt idx="63">
                  <c:v>44664</c:v>
                </c:pt>
                <c:pt idx="64">
                  <c:v>44665</c:v>
                </c:pt>
                <c:pt idx="65">
                  <c:v>44669</c:v>
                </c:pt>
                <c:pt idx="66">
                  <c:v>44670</c:v>
                </c:pt>
                <c:pt idx="67">
                  <c:v>44671</c:v>
                </c:pt>
                <c:pt idx="68">
                  <c:v>44673</c:v>
                </c:pt>
                <c:pt idx="69">
                  <c:v>44676</c:v>
                </c:pt>
                <c:pt idx="70">
                  <c:v>44677</c:v>
                </c:pt>
                <c:pt idx="71">
                  <c:v>44678</c:v>
                </c:pt>
                <c:pt idx="72">
                  <c:v>44679</c:v>
                </c:pt>
                <c:pt idx="73">
                  <c:v>44680</c:v>
                </c:pt>
                <c:pt idx="74">
                  <c:v>44683</c:v>
                </c:pt>
                <c:pt idx="75">
                  <c:v>44684</c:v>
                </c:pt>
                <c:pt idx="76">
                  <c:v>44685</c:v>
                </c:pt>
                <c:pt idx="77">
                  <c:v>44686</c:v>
                </c:pt>
                <c:pt idx="78">
                  <c:v>44687</c:v>
                </c:pt>
                <c:pt idx="79">
                  <c:v>44690</c:v>
                </c:pt>
                <c:pt idx="80">
                  <c:v>44691</c:v>
                </c:pt>
                <c:pt idx="81">
                  <c:v>44692</c:v>
                </c:pt>
                <c:pt idx="82">
                  <c:v>44693</c:v>
                </c:pt>
                <c:pt idx="83">
                  <c:v>44694</c:v>
                </c:pt>
                <c:pt idx="84">
                  <c:v>44697</c:v>
                </c:pt>
                <c:pt idx="85">
                  <c:v>44698</c:v>
                </c:pt>
                <c:pt idx="86">
                  <c:v>44699</c:v>
                </c:pt>
                <c:pt idx="87">
                  <c:v>44700</c:v>
                </c:pt>
                <c:pt idx="88">
                  <c:v>44701</c:v>
                </c:pt>
                <c:pt idx="89">
                  <c:v>44704</c:v>
                </c:pt>
                <c:pt idx="90">
                  <c:v>44705</c:v>
                </c:pt>
                <c:pt idx="91">
                  <c:v>44706</c:v>
                </c:pt>
                <c:pt idx="92">
                  <c:v>44707</c:v>
                </c:pt>
                <c:pt idx="93">
                  <c:v>44708</c:v>
                </c:pt>
                <c:pt idx="94">
                  <c:v>44711</c:v>
                </c:pt>
                <c:pt idx="95">
                  <c:v>44712</c:v>
                </c:pt>
                <c:pt idx="96">
                  <c:v>44713</c:v>
                </c:pt>
                <c:pt idx="97">
                  <c:v>44714</c:v>
                </c:pt>
                <c:pt idx="98">
                  <c:v>44715</c:v>
                </c:pt>
                <c:pt idx="99">
                  <c:v>44718</c:v>
                </c:pt>
                <c:pt idx="100">
                  <c:v>44719</c:v>
                </c:pt>
                <c:pt idx="101">
                  <c:v>44720</c:v>
                </c:pt>
                <c:pt idx="102">
                  <c:v>44721</c:v>
                </c:pt>
                <c:pt idx="103">
                  <c:v>44722</c:v>
                </c:pt>
                <c:pt idx="104">
                  <c:v>44725</c:v>
                </c:pt>
                <c:pt idx="105">
                  <c:v>44726</c:v>
                </c:pt>
                <c:pt idx="106">
                  <c:v>44727</c:v>
                </c:pt>
                <c:pt idx="107">
                  <c:v>44729</c:v>
                </c:pt>
                <c:pt idx="108">
                  <c:v>44732</c:v>
                </c:pt>
                <c:pt idx="109">
                  <c:v>44733</c:v>
                </c:pt>
                <c:pt idx="110">
                  <c:v>44734</c:v>
                </c:pt>
                <c:pt idx="111">
                  <c:v>44735</c:v>
                </c:pt>
                <c:pt idx="112">
                  <c:v>44736</c:v>
                </c:pt>
                <c:pt idx="113">
                  <c:v>44739</c:v>
                </c:pt>
                <c:pt idx="114">
                  <c:v>44740</c:v>
                </c:pt>
                <c:pt idx="115">
                  <c:v>44741</c:v>
                </c:pt>
                <c:pt idx="116">
                  <c:v>44742</c:v>
                </c:pt>
                <c:pt idx="117">
                  <c:v>44743</c:v>
                </c:pt>
                <c:pt idx="118">
                  <c:v>44746</c:v>
                </c:pt>
                <c:pt idx="119">
                  <c:v>44747</c:v>
                </c:pt>
                <c:pt idx="120">
                  <c:v>44748</c:v>
                </c:pt>
                <c:pt idx="121">
                  <c:v>44749</c:v>
                </c:pt>
                <c:pt idx="122">
                  <c:v>44750</c:v>
                </c:pt>
                <c:pt idx="123">
                  <c:v>44753</c:v>
                </c:pt>
                <c:pt idx="124">
                  <c:v>44754</c:v>
                </c:pt>
                <c:pt idx="125">
                  <c:v>44755</c:v>
                </c:pt>
                <c:pt idx="126">
                  <c:v>44756</c:v>
                </c:pt>
                <c:pt idx="127">
                  <c:v>44757</c:v>
                </c:pt>
                <c:pt idx="128">
                  <c:v>44760</c:v>
                </c:pt>
                <c:pt idx="129">
                  <c:v>44761</c:v>
                </c:pt>
                <c:pt idx="130">
                  <c:v>44762</c:v>
                </c:pt>
                <c:pt idx="131">
                  <c:v>44763</c:v>
                </c:pt>
                <c:pt idx="132">
                  <c:v>44764</c:v>
                </c:pt>
                <c:pt idx="133">
                  <c:v>44767</c:v>
                </c:pt>
                <c:pt idx="134">
                  <c:v>44768</c:v>
                </c:pt>
                <c:pt idx="135">
                  <c:v>44769</c:v>
                </c:pt>
                <c:pt idx="136">
                  <c:v>44770</c:v>
                </c:pt>
                <c:pt idx="137">
                  <c:v>44771</c:v>
                </c:pt>
                <c:pt idx="138">
                  <c:v>44774</c:v>
                </c:pt>
                <c:pt idx="139">
                  <c:v>44775</c:v>
                </c:pt>
                <c:pt idx="140">
                  <c:v>44776</c:v>
                </c:pt>
                <c:pt idx="141">
                  <c:v>44777</c:v>
                </c:pt>
                <c:pt idx="142">
                  <c:v>44778</c:v>
                </c:pt>
                <c:pt idx="143">
                  <c:v>44781</c:v>
                </c:pt>
                <c:pt idx="144">
                  <c:v>44782</c:v>
                </c:pt>
                <c:pt idx="145">
                  <c:v>44783</c:v>
                </c:pt>
                <c:pt idx="146">
                  <c:v>44784</c:v>
                </c:pt>
                <c:pt idx="147">
                  <c:v>44785</c:v>
                </c:pt>
                <c:pt idx="148">
                  <c:v>44788</c:v>
                </c:pt>
                <c:pt idx="149">
                  <c:v>44789</c:v>
                </c:pt>
                <c:pt idx="150">
                  <c:v>44790</c:v>
                </c:pt>
                <c:pt idx="151">
                  <c:v>44791</c:v>
                </c:pt>
                <c:pt idx="152">
                  <c:v>44792</c:v>
                </c:pt>
                <c:pt idx="153">
                  <c:v>44795</c:v>
                </c:pt>
                <c:pt idx="154">
                  <c:v>44796</c:v>
                </c:pt>
                <c:pt idx="155">
                  <c:v>44797</c:v>
                </c:pt>
                <c:pt idx="156">
                  <c:v>44798</c:v>
                </c:pt>
                <c:pt idx="157">
                  <c:v>44799</c:v>
                </c:pt>
                <c:pt idx="158">
                  <c:v>44802</c:v>
                </c:pt>
                <c:pt idx="159">
                  <c:v>44803</c:v>
                </c:pt>
                <c:pt idx="160">
                  <c:v>44804</c:v>
                </c:pt>
                <c:pt idx="161">
                  <c:v>44805</c:v>
                </c:pt>
                <c:pt idx="162">
                  <c:v>44806</c:v>
                </c:pt>
                <c:pt idx="163">
                  <c:v>44809</c:v>
                </c:pt>
                <c:pt idx="164">
                  <c:v>44810</c:v>
                </c:pt>
                <c:pt idx="165">
                  <c:v>44812</c:v>
                </c:pt>
                <c:pt idx="166">
                  <c:v>44813</c:v>
                </c:pt>
                <c:pt idx="167">
                  <c:v>44816</c:v>
                </c:pt>
                <c:pt idx="168">
                  <c:v>44817</c:v>
                </c:pt>
                <c:pt idx="169">
                  <c:v>44818</c:v>
                </c:pt>
                <c:pt idx="170">
                  <c:v>44819</c:v>
                </c:pt>
                <c:pt idx="171">
                  <c:v>44820</c:v>
                </c:pt>
                <c:pt idx="172">
                  <c:v>44823</c:v>
                </c:pt>
                <c:pt idx="173">
                  <c:v>44824</c:v>
                </c:pt>
                <c:pt idx="174">
                  <c:v>44825</c:v>
                </c:pt>
                <c:pt idx="175">
                  <c:v>44826</c:v>
                </c:pt>
                <c:pt idx="176">
                  <c:v>44827</c:v>
                </c:pt>
                <c:pt idx="177">
                  <c:v>44830</c:v>
                </c:pt>
                <c:pt idx="178">
                  <c:v>44831</c:v>
                </c:pt>
                <c:pt idx="179">
                  <c:v>44832</c:v>
                </c:pt>
                <c:pt idx="180">
                  <c:v>44833</c:v>
                </c:pt>
                <c:pt idx="181">
                  <c:v>44834</c:v>
                </c:pt>
                <c:pt idx="182">
                  <c:v>44837</c:v>
                </c:pt>
                <c:pt idx="183">
                  <c:v>44838</c:v>
                </c:pt>
                <c:pt idx="184">
                  <c:v>44839</c:v>
                </c:pt>
                <c:pt idx="185">
                  <c:v>44840</c:v>
                </c:pt>
                <c:pt idx="186">
                  <c:v>44841</c:v>
                </c:pt>
                <c:pt idx="187">
                  <c:v>44844</c:v>
                </c:pt>
                <c:pt idx="188">
                  <c:v>44845</c:v>
                </c:pt>
                <c:pt idx="189">
                  <c:v>44847</c:v>
                </c:pt>
                <c:pt idx="190">
                  <c:v>44848</c:v>
                </c:pt>
                <c:pt idx="191">
                  <c:v>44851</c:v>
                </c:pt>
                <c:pt idx="192">
                  <c:v>44852</c:v>
                </c:pt>
                <c:pt idx="193">
                  <c:v>44853</c:v>
                </c:pt>
                <c:pt idx="194">
                  <c:v>44854</c:v>
                </c:pt>
                <c:pt idx="195">
                  <c:v>44855</c:v>
                </c:pt>
                <c:pt idx="196">
                  <c:v>44858</c:v>
                </c:pt>
                <c:pt idx="197">
                  <c:v>44859</c:v>
                </c:pt>
                <c:pt idx="198">
                  <c:v>44860</c:v>
                </c:pt>
                <c:pt idx="199">
                  <c:v>44861</c:v>
                </c:pt>
                <c:pt idx="200">
                  <c:v>44862</c:v>
                </c:pt>
                <c:pt idx="201">
                  <c:v>44865</c:v>
                </c:pt>
                <c:pt idx="202">
                  <c:v>44866</c:v>
                </c:pt>
                <c:pt idx="203">
                  <c:v>44868</c:v>
                </c:pt>
                <c:pt idx="204">
                  <c:v>44869</c:v>
                </c:pt>
                <c:pt idx="205">
                  <c:v>44872</c:v>
                </c:pt>
                <c:pt idx="206">
                  <c:v>44873</c:v>
                </c:pt>
                <c:pt idx="207">
                  <c:v>44874</c:v>
                </c:pt>
                <c:pt idx="208">
                  <c:v>44875</c:v>
                </c:pt>
                <c:pt idx="209">
                  <c:v>44876</c:v>
                </c:pt>
                <c:pt idx="210">
                  <c:v>44879</c:v>
                </c:pt>
                <c:pt idx="211">
                  <c:v>44881</c:v>
                </c:pt>
                <c:pt idx="212">
                  <c:v>44882</c:v>
                </c:pt>
                <c:pt idx="213">
                  <c:v>44883</c:v>
                </c:pt>
                <c:pt idx="214">
                  <c:v>44886</c:v>
                </c:pt>
                <c:pt idx="215">
                  <c:v>44887</c:v>
                </c:pt>
                <c:pt idx="216">
                  <c:v>44888</c:v>
                </c:pt>
                <c:pt idx="217">
                  <c:v>44889</c:v>
                </c:pt>
                <c:pt idx="218">
                  <c:v>44890</c:v>
                </c:pt>
                <c:pt idx="219">
                  <c:v>44893</c:v>
                </c:pt>
                <c:pt idx="220">
                  <c:v>44894</c:v>
                </c:pt>
                <c:pt idx="221">
                  <c:v>44895</c:v>
                </c:pt>
                <c:pt idx="222">
                  <c:v>44896</c:v>
                </c:pt>
                <c:pt idx="223">
                  <c:v>44897</c:v>
                </c:pt>
                <c:pt idx="224">
                  <c:v>44900</c:v>
                </c:pt>
                <c:pt idx="225">
                  <c:v>44901</c:v>
                </c:pt>
                <c:pt idx="226">
                  <c:v>44902</c:v>
                </c:pt>
                <c:pt idx="227">
                  <c:v>44903</c:v>
                </c:pt>
                <c:pt idx="228">
                  <c:v>44904</c:v>
                </c:pt>
                <c:pt idx="229">
                  <c:v>44907</c:v>
                </c:pt>
                <c:pt idx="230">
                  <c:v>44908</c:v>
                </c:pt>
                <c:pt idx="231">
                  <c:v>44909</c:v>
                </c:pt>
                <c:pt idx="232">
                  <c:v>44910</c:v>
                </c:pt>
                <c:pt idx="233">
                  <c:v>44911</c:v>
                </c:pt>
                <c:pt idx="234">
                  <c:v>44914</c:v>
                </c:pt>
                <c:pt idx="235">
                  <c:v>44915</c:v>
                </c:pt>
                <c:pt idx="236">
                  <c:v>44916</c:v>
                </c:pt>
                <c:pt idx="237">
                  <c:v>44917</c:v>
                </c:pt>
                <c:pt idx="238">
                  <c:v>44918</c:v>
                </c:pt>
                <c:pt idx="239">
                  <c:v>44921</c:v>
                </c:pt>
                <c:pt idx="240">
                  <c:v>44922</c:v>
                </c:pt>
                <c:pt idx="241">
                  <c:v>44923</c:v>
                </c:pt>
                <c:pt idx="242">
                  <c:v>44924</c:v>
                </c:pt>
                <c:pt idx="243">
                  <c:v>44928</c:v>
                </c:pt>
                <c:pt idx="244">
                  <c:v>44929</c:v>
                </c:pt>
                <c:pt idx="245">
                  <c:v>44930</c:v>
                </c:pt>
                <c:pt idx="246">
                  <c:v>44931</c:v>
                </c:pt>
                <c:pt idx="247">
                  <c:v>44932</c:v>
                </c:pt>
                <c:pt idx="248">
                  <c:v>44935</c:v>
                </c:pt>
                <c:pt idx="249">
                  <c:v>44936</c:v>
                </c:pt>
                <c:pt idx="250">
                  <c:v>44937</c:v>
                </c:pt>
                <c:pt idx="251">
                  <c:v>44938</c:v>
                </c:pt>
                <c:pt idx="252">
                  <c:v>44939</c:v>
                </c:pt>
                <c:pt idx="253">
                  <c:v>44942</c:v>
                </c:pt>
                <c:pt idx="254">
                  <c:v>44943</c:v>
                </c:pt>
                <c:pt idx="255">
                  <c:v>44944</c:v>
                </c:pt>
                <c:pt idx="256">
                  <c:v>44945</c:v>
                </c:pt>
                <c:pt idx="257">
                  <c:v>44946</c:v>
                </c:pt>
                <c:pt idx="258">
                  <c:v>44949</c:v>
                </c:pt>
                <c:pt idx="259">
                  <c:v>44950</c:v>
                </c:pt>
                <c:pt idx="260">
                  <c:v>44951</c:v>
                </c:pt>
                <c:pt idx="261">
                  <c:v>44952</c:v>
                </c:pt>
                <c:pt idx="262">
                  <c:v>44953</c:v>
                </c:pt>
                <c:pt idx="263">
                  <c:v>44956</c:v>
                </c:pt>
                <c:pt idx="264">
                  <c:v>44957</c:v>
                </c:pt>
                <c:pt idx="265">
                  <c:v>44958</c:v>
                </c:pt>
                <c:pt idx="266">
                  <c:v>44959</c:v>
                </c:pt>
                <c:pt idx="267">
                  <c:v>44960</c:v>
                </c:pt>
                <c:pt idx="268">
                  <c:v>44963</c:v>
                </c:pt>
                <c:pt idx="269">
                  <c:v>44964</c:v>
                </c:pt>
                <c:pt idx="270">
                  <c:v>44965</c:v>
                </c:pt>
                <c:pt idx="271">
                  <c:v>44966</c:v>
                </c:pt>
                <c:pt idx="272">
                  <c:v>44967</c:v>
                </c:pt>
                <c:pt idx="273">
                  <c:v>44970</c:v>
                </c:pt>
                <c:pt idx="274">
                  <c:v>44971</c:v>
                </c:pt>
                <c:pt idx="275">
                  <c:v>44972</c:v>
                </c:pt>
                <c:pt idx="276">
                  <c:v>44973</c:v>
                </c:pt>
                <c:pt idx="277">
                  <c:v>44974</c:v>
                </c:pt>
                <c:pt idx="278">
                  <c:v>44979</c:v>
                </c:pt>
                <c:pt idx="279">
                  <c:v>44980</c:v>
                </c:pt>
                <c:pt idx="280">
                  <c:v>44981</c:v>
                </c:pt>
                <c:pt idx="281">
                  <c:v>44984</c:v>
                </c:pt>
                <c:pt idx="282">
                  <c:v>44985</c:v>
                </c:pt>
                <c:pt idx="283">
                  <c:v>44986</c:v>
                </c:pt>
                <c:pt idx="284">
                  <c:v>44987</c:v>
                </c:pt>
                <c:pt idx="285">
                  <c:v>44988</c:v>
                </c:pt>
                <c:pt idx="286">
                  <c:v>44991</c:v>
                </c:pt>
                <c:pt idx="287">
                  <c:v>44992</c:v>
                </c:pt>
                <c:pt idx="288">
                  <c:v>44993</c:v>
                </c:pt>
                <c:pt idx="289">
                  <c:v>44994</c:v>
                </c:pt>
                <c:pt idx="290">
                  <c:v>44995</c:v>
                </c:pt>
                <c:pt idx="291">
                  <c:v>44998</c:v>
                </c:pt>
                <c:pt idx="292">
                  <c:v>44999</c:v>
                </c:pt>
                <c:pt idx="293">
                  <c:v>45000</c:v>
                </c:pt>
                <c:pt idx="294">
                  <c:v>45001</c:v>
                </c:pt>
                <c:pt idx="295">
                  <c:v>45002</c:v>
                </c:pt>
                <c:pt idx="296">
                  <c:v>45005</c:v>
                </c:pt>
                <c:pt idx="297">
                  <c:v>45006</c:v>
                </c:pt>
                <c:pt idx="298">
                  <c:v>45007</c:v>
                </c:pt>
                <c:pt idx="299">
                  <c:v>45008</c:v>
                </c:pt>
                <c:pt idx="300">
                  <c:v>45009</c:v>
                </c:pt>
                <c:pt idx="301">
                  <c:v>45012</c:v>
                </c:pt>
                <c:pt idx="302">
                  <c:v>45013</c:v>
                </c:pt>
                <c:pt idx="303">
                  <c:v>45014</c:v>
                </c:pt>
                <c:pt idx="304">
                  <c:v>45015</c:v>
                </c:pt>
                <c:pt idx="305">
                  <c:v>45016</c:v>
                </c:pt>
                <c:pt idx="306">
                  <c:v>45019</c:v>
                </c:pt>
                <c:pt idx="307">
                  <c:v>45020</c:v>
                </c:pt>
                <c:pt idx="308">
                  <c:v>45021</c:v>
                </c:pt>
                <c:pt idx="309">
                  <c:v>45022</c:v>
                </c:pt>
                <c:pt idx="310">
                  <c:v>45026</c:v>
                </c:pt>
                <c:pt idx="311">
                  <c:v>45027</c:v>
                </c:pt>
                <c:pt idx="312">
                  <c:v>45028</c:v>
                </c:pt>
                <c:pt idx="313">
                  <c:v>45029</c:v>
                </c:pt>
                <c:pt idx="314">
                  <c:v>45030</c:v>
                </c:pt>
                <c:pt idx="315">
                  <c:v>45033</c:v>
                </c:pt>
                <c:pt idx="316">
                  <c:v>45034</c:v>
                </c:pt>
                <c:pt idx="317">
                  <c:v>45035</c:v>
                </c:pt>
              </c:numCache>
            </c:numRef>
          </c:cat>
          <c:val>
            <c:numRef>
              <c:f>'Dados - DAP NTNB II_IFs Focus'!$ANM$17:$AZR$17</c:f>
              <c:numCache>
                <c:formatCode>0.000000</c:formatCode>
                <c:ptCount val="318"/>
                <c:pt idx="0">
                  <c:v>5.819997440301572</c:v>
                </c:pt>
                <c:pt idx="1">
                  <c:v>5.7524472762637613</c:v>
                </c:pt>
                <c:pt idx="2">
                  <c:v>5.6639127786952237</c:v>
                </c:pt>
                <c:pt idx="3">
                  <c:v>6.1054007974410629</c:v>
                </c:pt>
                <c:pt idx="4">
                  <c:v>6.000369889871382</c:v>
                </c:pt>
                <c:pt idx="5">
                  <c:v>5.8548690430025641</c:v>
                </c:pt>
                <c:pt idx="6">
                  <c:v>5.8727941162732833</c:v>
                </c:pt>
                <c:pt idx="7">
                  <c:v>6.2273009641468091</c:v>
                </c:pt>
                <c:pt idx="8">
                  <c:v>6.1292018780911617</c:v>
                </c:pt>
                <c:pt idx="9">
                  <c:v>6.1226791618993914</c:v>
                </c:pt>
                <c:pt idx="10">
                  <c:v>6.0170377754136695</c:v>
                </c:pt>
                <c:pt idx="11">
                  <c:v>6.1565609052522952</c:v>
                </c:pt>
                <c:pt idx="12">
                  <c:v>5.8717763854652105</c:v>
                </c:pt>
                <c:pt idx="13">
                  <c:v>5.8138812746994395</c:v>
                </c:pt>
                <c:pt idx="14">
                  <c:v>5.834015281448135</c:v>
                </c:pt>
                <c:pt idx="15">
                  <c:v>5.6645649466615877</c:v>
                </c:pt>
                <c:pt idx="16">
                  <c:v>5.9363279567682836</c:v>
                </c:pt>
                <c:pt idx="17">
                  <c:v>6.248336695860357</c:v>
                </c:pt>
                <c:pt idx="18">
                  <c:v>6.1031226056675658</c:v>
                </c:pt>
                <c:pt idx="19">
                  <c:v>6.1849969544684358</c:v>
                </c:pt>
                <c:pt idx="20">
                  <c:v>5.9340785584718336</c:v>
                </c:pt>
                <c:pt idx="21">
                  <c:v>6.0162323788357286</c:v>
                </c:pt>
                <c:pt idx="22">
                  <c:v>5.8625414278219212</c:v>
                </c:pt>
                <c:pt idx="23">
                  <c:v>5.8981332445683821</c:v>
                </c:pt>
                <c:pt idx="24">
                  <c:v>5.8230199309545316</c:v>
                </c:pt>
                <c:pt idx="25">
                  <c:v>5.7886617720929623</c:v>
                </c:pt>
                <c:pt idx="26">
                  <c:v>5.9119744242996486</c:v>
                </c:pt>
                <c:pt idx="27">
                  <c:v>5.8347143892661713</c:v>
                </c:pt>
                <c:pt idx="28">
                  <c:v>5.6659910463326746</c:v>
                </c:pt>
                <c:pt idx="29">
                  <c:v>5.6605103064563567</c:v>
                </c:pt>
                <c:pt idx="30">
                  <c:v>5.6912125191681318</c:v>
                </c:pt>
                <c:pt idx="31">
                  <c:v>5.8040536179548186</c:v>
                </c:pt>
                <c:pt idx="32">
                  <c:v>5.7701648803463623</c:v>
                </c:pt>
                <c:pt idx="33">
                  <c:v>5.7659892919761813</c:v>
                </c:pt>
                <c:pt idx="34">
                  <c:v>5.551445971107527</c:v>
                </c:pt>
                <c:pt idx="35">
                  <c:v>5.6656525867933238</c:v>
                </c:pt>
                <c:pt idx="36">
                  <c:v>6.098895178568009</c:v>
                </c:pt>
                <c:pt idx="37">
                  <c:v>6.2338505116525722</c:v>
                </c:pt>
                <c:pt idx="38">
                  <c:v>6.2112270016713822</c:v>
                </c:pt>
                <c:pt idx="39">
                  <c:v>6.18774249062084</c:v>
                </c:pt>
                <c:pt idx="40">
                  <c:v>6.1602346300315913</c:v>
                </c:pt>
                <c:pt idx="41">
                  <c:v>6.5300408848710134</c:v>
                </c:pt>
                <c:pt idx="42">
                  <c:v>6.2423446063858634</c:v>
                </c:pt>
                <c:pt idx="43">
                  <c:v>6.2669630684828892</c:v>
                </c:pt>
                <c:pt idx="44">
                  <c:v>6.3396853517895257</c:v>
                </c:pt>
                <c:pt idx="45">
                  <c:v>6.0723073781639325</c:v>
                </c:pt>
                <c:pt idx="46">
                  <c:v>5.9799995820454921</c:v>
                </c:pt>
                <c:pt idx="47">
                  <c:v>5.9449340430642872</c:v>
                </c:pt>
                <c:pt idx="48">
                  <c:v>5.9164681349904491</c:v>
                </c:pt>
                <c:pt idx="49">
                  <c:v>5.9427268561162538</c:v>
                </c:pt>
                <c:pt idx="50">
                  <c:v>5.929228099751449</c:v>
                </c:pt>
                <c:pt idx="51">
                  <c:v>5.7296402646413114</c:v>
                </c:pt>
                <c:pt idx="52">
                  <c:v>5.7462348021153797</c:v>
                </c:pt>
                <c:pt idx="53">
                  <c:v>5.6822109831647039</c:v>
                </c:pt>
                <c:pt idx="54">
                  <c:v>5.8072811117155565</c:v>
                </c:pt>
                <c:pt idx="55">
                  <c:v>5.6283088058383113</c:v>
                </c:pt>
                <c:pt idx="56">
                  <c:v>5.5616078793783164</c:v>
                </c:pt>
                <c:pt idx="57">
                  <c:v>5.6230883333248105</c:v>
                </c:pt>
                <c:pt idx="58">
                  <c:v>5.6652410669113307</c:v>
                </c:pt>
                <c:pt idx="59">
                  <c:v>5.721600729744436</c:v>
                </c:pt>
                <c:pt idx="60">
                  <c:v>5.8442427398836427</c:v>
                </c:pt>
                <c:pt idx="61">
                  <c:v>5.8640420703723661</c:v>
                </c:pt>
                <c:pt idx="62">
                  <c:v>5.8789267975935866</c:v>
                </c:pt>
                <c:pt idx="63">
                  <c:v>5.9649301894700857</c:v>
                </c:pt>
                <c:pt idx="64">
                  <c:v>6.1099558335968362</c:v>
                </c:pt>
                <c:pt idx="65">
                  <c:v>6.0278621479611605</c:v>
                </c:pt>
                <c:pt idx="66">
                  <c:v>6.1707577600076391</c:v>
                </c:pt>
                <c:pt idx="67">
                  <c:v>6.0994787926331728</c:v>
                </c:pt>
                <c:pt idx="68">
                  <c:v>6.447323959376039</c:v>
                </c:pt>
                <c:pt idx="69">
                  <c:v>6.2281328647298517</c:v>
                </c:pt>
                <c:pt idx="70">
                  <c:v>6.4075470737813944</c:v>
                </c:pt>
                <c:pt idx="71">
                  <c:v>6.3566468683319943</c:v>
                </c:pt>
                <c:pt idx="72">
                  <c:v>6.1125817006114413</c:v>
                </c:pt>
                <c:pt idx="73">
                  <c:v>5.9523721444215028</c:v>
                </c:pt>
                <c:pt idx="74">
                  <c:v>6.1371197984009251</c:v>
                </c:pt>
                <c:pt idx="75">
                  <c:v>6.1746307235164943</c:v>
                </c:pt>
                <c:pt idx="76">
                  <c:v>6.0473694918974141</c:v>
                </c:pt>
                <c:pt idx="77">
                  <c:v>6.2604313283843194</c:v>
                </c:pt>
                <c:pt idx="78">
                  <c:v>6.3224577657727377</c:v>
                </c:pt>
                <c:pt idx="79">
                  <c:v>6.3344630976433169</c:v>
                </c:pt>
                <c:pt idx="80">
                  <c:v>6.2301407553546184</c:v>
                </c:pt>
                <c:pt idx="81">
                  <c:v>6.2954463213950929</c:v>
                </c:pt>
                <c:pt idx="82">
                  <c:v>6.4042033903975781</c:v>
                </c:pt>
                <c:pt idx="83">
                  <c:v>6.3932064467896677</c:v>
                </c:pt>
                <c:pt idx="84">
                  <c:v>6.2471438676551694</c:v>
                </c:pt>
                <c:pt idx="85">
                  <c:v>6.2911077717089814</c:v>
                </c:pt>
                <c:pt idx="86">
                  <c:v>6.1511517270761429</c:v>
                </c:pt>
                <c:pt idx="87">
                  <c:v>6.3203129218905252</c:v>
                </c:pt>
                <c:pt idx="88">
                  <c:v>6.2681599943507971</c:v>
                </c:pt>
                <c:pt idx="89">
                  <c:v>6.0776288853047866</c:v>
                </c:pt>
                <c:pt idx="90">
                  <c:v>6.2354716316908254</c:v>
                </c:pt>
                <c:pt idx="91">
                  <c:v>6.5079692849868254</c:v>
                </c:pt>
                <c:pt idx="92">
                  <c:v>6.4086819599962208</c:v>
                </c:pt>
                <c:pt idx="93">
                  <c:v>6.4287867574030599</c:v>
                </c:pt>
                <c:pt idx="94">
                  <c:v>6.7167711592030388</c:v>
                </c:pt>
                <c:pt idx="95">
                  <c:v>6.6179018428720759</c:v>
                </c:pt>
                <c:pt idx="96">
                  <c:v>6.8065477946687825</c:v>
                </c:pt>
                <c:pt idx="97">
                  <c:v>6.7225034221197744</c:v>
                </c:pt>
                <c:pt idx="98">
                  <c:v>6.6428466512586493</c:v>
                </c:pt>
                <c:pt idx="99">
                  <c:v>6.8188235535330044</c:v>
                </c:pt>
                <c:pt idx="100">
                  <c:v>6.9004394289968296</c:v>
                </c:pt>
                <c:pt idx="101">
                  <c:v>7.0305355507558565</c:v>
                </c:pt>
                <c:pt idx="102">
                  <c:v>7.1583012351743358</c:v>
                </c:pt>
                <c:pt idx="103">
                  <c:v>7.1453085716130404</c:v>
                </c:pt>
                <c:pt idx="104">
                  <c:v>7.2713577866297285</c:v>
                </c:pt>
                <c:pt idx="105">
                  <c:v>7.4197564986314468</c:v>
                </c:pt>
                <c:pt idx="106">
                  <c:v>7.1397977034354687</c:v>
                </c:pt>
                <c:pt idx="107">
                  <c:v>7.0770648108548606</c:v>
                </c:pt>
                <c:pt idx="108">
                  <c:v>6.7839513374002403</c:v>
                </c:pt>
                <c:pt idx="109">
                  <c:v>6.790171613825513</c:v>
                </c:pt>
                <c:pt idx="110">
                  <c:v>6.8061600835589653</c:v>
                </c:pt>
                <c:pt idx="111">
                  <c:v>6.8139160607976423</c:v>
                </c:pt>
                <c:pt idx="112">
                  <c:v>6.9224398997304259</c:v>
                </c:pt>
                <c:pt idx="113">
                  <c:v>6.906197155843774</c:v>
                </c:pt>
                <c:pt idx="114">
                  <c:v>7.1023723758692814</c:v>
                </c:pt>
                <c:pt idx="115">
                  <c:v>7.0390812268757097</c:v>
                </c:pt>
                <c:pt idx="116">
                  <c:v>6.9600905980014449</c:v>
                </c:pt>
                <c:pt idx="117">
                  <c:v>7.0078644303316562</c:v>
                </c:pt>
                <c:pt idx="118">
                  <c:v>6.9217987107609069</c:v>
                </c:pt>
                <c:pt idx="119">
                  <c:v>6.9596361807857665</c:v>
                </c:pt>
                <c:pt idx="120">
                  <c:v>7.0265942665927339</c:v>
                </c:pt>
                <c:pt idx="121">
                  <c:v>7.0300996766535784</c:v>
                </c:pt>
                <c:pt idx="122">
                  <c:v>6.9136172515704475</c:v>
                </c:pt>
                <c:pt idx="123">
                  <c:v>7.0247191053087965</c:v>
                </c:pt>
                <c:pt idx="124">
                  <c:v>6.7525901489248863</c:v>
                </c:pt>
                <c:pt idx="125">
                  <c:v>6.9004035092563587</c:v>
                </c:pt>
                <c:pt idx="126">
                  <c:v>6.8588712410658115</c:v>
                </c:pt>
                <c:pt idx="127">
                  <c:v>6.9055311072013126</c:v>
                </c:pt>
                <c:pt idx="128">
                  <c:v>6.995909023217517</c:v>
                </c:pt>
                <c:pt idx="129">
                  <c:v>7.0555844603461981</c:v>
                </c:pt>
                <c:pt idx="130">
                  <c:v>7.1541468757742477</c:v>
                </c:pt>
                <c:pt idx="131">
                  <c:v>7.2884270155687991</c:v>
                </c:pt>
                <c:pt idx="132">
                  <c:v>7.2718887293970358</c:v>
                </c:pt>
                <c:pt idx="133">
                  <c:v>7.2078880483225083</c:v>
                </c:pt>
                <c:pt idx="134">
                  <c:v>7.0315442091631208</c:v>
                </c:pt>
                <c:pt idx="135">
                  <c:v>6.9786574754556074</c:v>
                </c:pt>
                <c:pt idx="136">
                  <c:v>6.859728783008312</c:v>
                </c:pt>
                <c:pt idx="137">
                  <c:v>6.7112282488143826</c:v>
                </c:pt>
                <c:pt idx="138">
                  <c:v>6.6934970791049819</c:v>
                </c:pt>
                <c:pt idx="139">
                  <c:v>6.7186512665822207</c:v>
                </c:pt>
                <c:pt idx="140">
                  <c:v>6.7044572169510763</c:v>
                </c:pt>
                <c:pt idx="141">
                  <c:v>6.7845250742377683</c:v>
                </c:pt>
                <c:pt idx="142">
                  <c:v>6.6343405566092306</c:v>
                </c:pt>
                <c:pt idx="143">
                  <c:v>6.2826183533242652</c:v>
                </c:pt>
                <c:pt idx="144">
                  <c:v>6.3756046214030748</c:v>
                </c:pt>
                <c:pt idx="145">
                  <c:v>6.2269808441178576</c:v>
                </c:pt>
                <c:pt idx="146">
                  <c:v>6.167191188233434</c:v>
                </c:pt>
                <c:pt idx="147">
                  <c:v>6.0352532840307838</c:v>
                </c:pt>
                <c:pt idx="148">
                  <c:v>5.9732377923145563</c:v>
                </c:pt>
                <c:pt idx="149">
                  <c:v>5.8614066615718219</c:v>
                </c:pt>
                <c:pt idx="150">
                  <c:v>6.0326669270511779</c:v>
                </c:pt>
                <c:pt idx="151">
                  <c:v>6.1844498249009616</c:v>
                </c:pt>
                <c:pt idx="152">
                  <c:v>6.1820585842062847</c:v>
                </c:pt>
                <c:pt idx="153">
                  <c:v>6.3371142204404096</c:v>
                </c:pt>
                <c:pt idx="154">
                  <c:v>6.2365998066943318</c:v>
                </c:pt>
                <c:pt idx="155">
                  <c:v>6.2383931845494178</c:v>
                </c:pt>
                <c:pt idx="156">
                  <c:v>6.4037995900229738</c:v>
                </c:pt>
                <c:pt idx="157">
                  <c:v>6.3489662490076926</c:v>
                </c:pt>
                <c:pt idx="158">
                  <c:v>6.2997405581069144</c:v>
                </c:pt>
                <c:pt idx="159">
                  <c:v>6.1308253528800982</c:v>
                </c:pt>
                <c:pt idx="160">
                  <c:v>6.2016271264430767</c:v>
                </c:pt>
                <c:pt idx="161">
                  <c:v>6.1103520078081397</c:v>
                </c:pt>
                <c:pt idx="162">
                  <c:v>6.0918849139424136</c:v>
                </c:pt>
                <c:pt idx="163">
                  <c:v>6.0144420193456671</c:v>
                </c:pt>
                <c:pt idx="164">
                  <c:v>6.0334760651235886</c:v>
                </c:pt>
                <c:pt idx="165">
                  <c:v>5.9783864045895641</c:v>
                </c:pt>
                <c:pt idx="166">
                  <c:v>5.8313305875941523</c:v>
                </c:pt>
                <c:pt idx="167">
                  <c:v>5.7888454249248822</c:v>
                </c:pt>
                <c:pt idx="168">
                  <c:v>5.9688923215772016</c:v>
                </c:pt>
                <c:pt idx="169">
                  <c:v>5.9724743459270035</c:v>
                </c:pt>
                <c:pt idx="170">
                  <c:v>6.0700976705666543</c:v>
                </c:pt>
                <c:pt idx="171">
                  <c:v>6.0937975397019839</c:v>
                </c:pt>
                <c:pt idx="172">
                  <c:v>6.0314075595312211</c:v>
                </c:pt>
                <c:pt idx="173">
                  <c:v>5.9954787277677779</c:v>
                </c:pt>
                <c:pt idx="174">
                  <c:v>5.8453007944799351</c:v>
                </c:pt>
                <c:pt idx="175">
                  <c:v>5.7730768758327278</c:v>
                </c:pt>
                <c:pt idx="176">
                  <c:v>5.999302603983514</c:v>
                </c:pt>
                <c:pt idx="177">
                  <c:v>6.1500394311561291</c:v>
                </c:pt>
                <c:pt idx="178">
                  <c:v>6.060309190005353</c:v>
                </c:pt>
                <c:pt idx="179">
                  <c:v>6.2705118972159468</c:v>
                </c:pt>
                <c:pt idx="180">
                  <c:v>6.1348290724313692</c:v>
                </c:pt>
                <c:pt idx="181">
                  <c:v>6.085026250745007</c:v>
                </c:pt>
                <c:pt idx="182">
                  <c:v>5.811115539210987</c:v>
                </c:pt>
                <c:pt idx="183">
                  <c:v>5.7238850412716147</c:v>
                </c:pt>
                <c:pt idx="184">
                  <c:v>5.8630083146179235</c:v>
                </c:pt>
                <c:pt idx="185">
                  <c:v>5.7613956414774847</c:v>
                </c:pt>
                <c:pt idx="186">
                  <c:v>5.697113332076742</c:v>
                </c:pt>
                <c:pt idx="187">
                  <c:v>5.741212651819283</c:v>
                </c:pt>
                <c:pt idx="188">
                  <c:v>5.942407233664837</c:v>
                </c:pt>
                <c:pt idx="189">
                  <c:v>5.9544571684086778</c:v>
                </c:pt>
                <c:pt idx="190">
                  <c:v>5.9243949414504504</c:v>
                </c:pt>
                <c:pt idx="191">
                  <c:v>5.9800286078386389</c:v>
                </c:pt>
                <c:pt idx="192">
                  <c:v>5.9351680323441958</c:v>
                </c:pt>
                <c:pt idx="193">
                  <c:v>5.9324134461036682</c:v>
                </c:pt>
                <c:pt idx="194">
                  <c:v>5.8999720707687775</c:v>
                </c:pt>
                <c:pt idx="195">
                  <c:v>5.8440272247325176</c:v>
                </c:pt>
                <c:pt idx="196">
                  <c:v>5.9133883288606359</c:v>
                </c:pt>
                <c:pt idx="197">
                  <c:v>5.8877272741713949</c:v>
                </c:pt>
                <c:pt idx="198">
                  <c:v>5.9296392373039186</c:v>
                </c:pt>
                <c:pt idx="199">
                  <c:v>5.7663970983104162</c:v>
                </c:pt>
                <c:pt idx="200">
                  <c:v>5.7582240853915945</c:v>
                </c:pt>
                <c:pt idx="201">
                  <c:v>5.6491574926389454</c:v>
                </c:pt>
                <c:pt idx="202">
                  <c:v>5.6745330079205791</c:v>
                </c:pt>
                <c:pt idx="203">
                  <c:v>5.6628136636879267</c:v>
                </c:pt>
                <c:pt idx="204">
                  <c:v>5.533990578050485</c:v>
                </c:pt>
                <c:pt idx="205">
                  <c:v>5.6981044326790631</c:v>
                </c:pt>
                <c:pt idx="206">
                  <c:v>5.9300641353537742</c:v>
                </c:pt>
                <c:pt idx="207">
                  <c:v>5.986269022062829</c:v>
                </c:pt>
                <c:pt idx="208">
                  <c:v>6.8239428624883525</c:v>
                </c:pt>
                <c:pt idx="209">
                  <c:v>7.003557511358971</c:v>
                </c:pt>
                <c:pt idx="210">
                  <c:v>6.6847994638911112</c:v>
                </c:pt>
                <c:pt idx="211">
                  <c:v>6.8309642458986408</c:v>
                </c:pt>
                <c:pt idx="212">
                  <c:v>6.9626959716185599</c:v>
                </c:pt>
                <c:pt idx="213">
                  <c:v>7.1660654220667475</c:v>
                </c:pt>
                <c:pt idx="214">
                  <c:v>6.8875891117745836</c:v>
                </c:pt>
                <c:pt idx="215">
                  <c:v>7.0397566425235647</c:v>
                </c:pt>
                <c:pt idx="216">
                  <c:v>7.310498813246924</c:v>
                </c:pt>
                <c:pt idx="217">
                  <c:v>7.0458982892924515</c:v>
                </c:pt>
                <c:pt idx="218">
                  <c:v>7.1539646234343834</c:v>
                </c:pt>
                <c:pt idx="219">
                  <c:v>7.0440043378252826</c:v>
                </c:pt>
                <c:pt idx="220">
                  <c:v>6.8808329977080307</c:v>
                </c:pt>
                <c:pt idx="221">
                  <c:v>6.6301037991181033</c:v>
                </c:pt>
                <c:pt idx="222">
                  <c:v>6.6667747752009454</c:v>
                </c:pt>
                <c:pt idx="223">
                  <c:v>6.3503384504507654</c:v>
                </c:pt>
                <c:pt idx="224">
                  <c:v>6.4919903123748179</c:v>
                </c:pt>
                <c:pt idx="225">
                  <c:v>6.4207592960879412</c:v>
                </c:pt>
                <c:pt idx="226">
                  <c:v>6.4258663735243582</c:v>
                </c:pt>
                <c:pt idx="227">
                  <c:v>6.4587101857091378</c:v>
                </c:pt>
                <c:pt idx="228">
                  <c:v>6.5076304618029823</c:v>
                </c:pt>
                <c:pt idx="229">
                  <c:v>6.5638630409414978</c:v>
                </c:pt>
                <c:pt idx="230">
                  <c:v>6.6523235935764369</c:v>
                </c:pt>
                <c:pt idx="231">
                  <c:v>6.9935441710384572</c:v>
                </c:pt>
                <c:pt idx="232">
                  <c:v>6.8219817233084568</c:v>
                </c:pt>
                <c:pt idx="233">
                  <c:v>6.958804735725499</c:v>
                </c:pt>
                <c:pt idx="234">
                  <c:v>6.813924679726191</c:v>
                </c:pt>
                <c:pt idx="235">
                  <c:v>6.613602399072982</c:v>
                </c:pt>
                <c:pt idx="236">
                  <c:v>6.5937090862923098</c:v>
                </c:pt>
                <c:pt idx="237">
                  <c:v>6.6147562616283739</c:v>
                </c:pt>
                <c:pt idx="238">
                  <c:v>6.6319185350546705</c:v>
                </c:pt>
                <c:pt idx="239">
                  <c:v>6.603863374439789</c:v>
                </c:pt>
                <c:pt idx="240">
                  <c:v>6.7469849742970434</c:v>
                </c:pt>
                <c:pt idx="241">
                  <c:v>6.5552952523899144</c:v>
                </c:pt>
                <c:pt idx="242">
                  <c:v>6.4545262628126654</c:v>
                </c:pt>
                <c:pt idx="243">
                  <c:v>6.6967851918520394</c:v>
                </c:pt>
                <c:pt idx="244">
                  <c:v>6.7754512530094457</c:v>
                </c:pt>
                <c:pt idx="245">
                  <c:v>6.9398138340814208</c:v>
                </c:pt>
                <c:pt idx="246">
                  <c:v>6.7298400621600862</c:v>
                </c:pt>
                <c:pt idx="247">
                  <c:v>6.6170588407099329</c:v>
                </c:pt>
                <c:pt idx="248">
                  <c:v>6.5567839175672438</c:v>
                </c:pt>
                <c:pt idx="249">
                  <c:v>6.3855336684327746</c:v>
                </c:pt>
                <c:pt idx="250">
                  <c:v>6.2532731312708645</c:v>
                </c:pt>
                <c:pt idx="251">
                  <c:v>6.1314673584198287</c:v>
                </c:pt>
                <c:pt idx="252">
                  <c:v>6.2873314198719665</c:v>
                </c:pt>
                <c:pt idx="253">
                  <c:v>6.5592272953000075</c:v>
                </c:pt>
                <c:pt idx="254">
                  <c:v>6.4955911630332208</c:v>
                </c:pt>
                <c:pt idx="255">
                  <c:v>6.5175010895238694</c:v>
                </c:pt>
                <c:pt idx="256">
                  <c:v>6.6629202205416682</c:v>
                </c:pt>
                <c:pt idx="257">
                  <c:v>6.8838397892075243</c:v>
                </c:pt>
                <c:pt idx="258">
                  <c:v>6.8837131652706107</c:v>
                </c:pt>
                <c:pt idx="259">
                  <c:v>6.7889151365051026</c:v>
                </c:pt>
                <c:pt idx="260">
                  <c:v>6.5902502743043545</c:v>
                </c:pt>
                <c:pt idx="261">
                  <c:v>6.5822796327159594</c:v>
                </c:pt>
                <c:pt idx="262">
                  <c:v>6.6881102788416635</c:v>
                </c:pt>
                <c:pt idx="263">
                  <c:v>6.6212716598502697</c:v>
                </c:pt>
                <c:pt idx="264">
                  <c:v>6.5982000865283608</c:v>
                </c:pt>
                <c:pt idx="265">
                  <c:v>6.6696329817639066</c:v>
                </c:pt>
                <c:pt idx="266">
                  <c:v>6.5334366698319712</c:v>
                </c:pt>
                <c:pt idx="267">
                  <c:v>6.7533659191456819</c:v>
                </c:pt>
                <c:pt idx="268" formatCode="_(* #,##0.00_);_(* \(#,##0.00\);_(* &quot;-&quot;??_);_(@_)">
                  <c:v>6.7507574351321598</c:v>
                </c:pt>
                <c:pt idx="269" formatCode="_(* #,##0.00_);_(* \(#,##0.00\);_(* &quot;-&quot;??_);_(@_)">
                  <c:v>6.8894110857734558</c:v>
                </c:pt>
                <c:pt idx="270" formatCode="_(* #,##0.00_);_(* \(#,##0.00\);_(* &quot;-&quot;??_);_(@_)">
                  <c:v>7.0282810867827283</c:v>
                </c:pt>
                <c:pt idx="271" formatCode="_(* #,##0.00_);_(* \(#,##0.00\);_(* &quot;-&quot;??_);_(@_)">
                  <c:v>7.0942819612029417</c:v>
                </c:pt>
                <c:pt idx="272" formatCode="_(* #,##0.00_);_(* \(#,##0.00\);_(* &quot;-&quot;??_);_(@_)">
                  <c:v>7.0816036230632928</c:v>
                </c:pt>
                <c:pt idx="273" formatCode="_(* #,##0.00_);_(* \(#,##0.00\);_(* &quot;-&quot;??_);_(@_)">
                  <c:v>6.9934340632125114</c:v>
                </c:pt>
                <c:pt idx="274" formatCode="_(* #,##0.00_);_(* \(#,##0.00\);_(* &quot;-&quot;??_);_(@_)">
                  <c:v>7.1349958525775081</c:v>
                </c:pt>
                <c:pt idx="275" formatCode="_(* #,##0.00_);_(* \(#,##0.00\);_(* &quot;-&quot;??_);_(@_)">
                  <c:v>7.0786338139365634</c:v>
                </c:pt>
                <c:pt idx="276" formatCode="_(* #,##0.00_);_(* \(#,##0.00\);_(* &quot;-&quot;??_);_(@_)">
                  <c:v>7.305830915070044</c:v>
                </c:pt>
                <c:pt idx="277" formatCode="_(* #,##0.00_);_(* \(#,##0.00\);_(* &quot;-&quot;??_);_(@_)">
                  <c:v>7.1548455974562275</c:v>
                </c:pt>
                <c:pt idx="278" formatCode="_(* #,##0.00_);_(* \(#,##0.00\);_(* &quot;-&quot;??_);_(@_)">
                  <c:v>7.0777897315353888</c:v>
                </c:pt>
                <c:pt idx="279" formatCode="_(* #,##0.00_);_(* \(#,##0.00\);_(* &quot;-&quot;??_);_(@_)">
                  <c:v>6.993157259112448</c:v>
                </c:pt>
                <c:pt idx="280" formatCode="_(* #,##0.00_);_(* \(#,##0.00\);_(* &quot;-&quot;??_);_(@_)">
                  <c:v>7.2072476331053403</c:v>
                </c:pt>
                <c:pt idx="281" formatCode="_(* #,##0.00_);_(* \(#,##0.00\);_(* &quot;-&quot;??_);_(@_)">
                  <c:v>6.9467364281796229</c:v>
                </c:pt>
                <c:pt idx="282" formatCode="_(* #,##0.00_);_(* \(#,##0.00\);_(* &quot;-&quot;??_);_(@_)">
                  <c:v>6.9620365587240496</c:v>
                </c:pt>
                <c:pt idx="283" formatCode="_(* #,##0.00_);_(* \(#,##0.00\);_(* &quot;-&quot;??_);_(@_)">
                  <c:v>7.232844721197651</c:v>
                </c:pt>
                <c:pt idx="284" formatCode="_(* #,##0.00_);_(* \(#,##0.00\);_(* &quot;-&quot;??_);_(@_)">
                  <c:v>7.1834108295789845</c:v>
                </c:pt>
                <c:pt idx="285" formatCode="_(* #,##0.00_);_(* \(#,##0.00\);_(* &quot;-&quot;??_);_(@_)">
                  <c:v>7.3153593206397804</c:v>
                </c:pt>
                <c:pt idx="286" formatCode="_(* #,##0.00_);_(* \(#,##0.00\);_(* &quot;-&quot;??_);_(@_)">
                  <c:v>7.2070268234046608</c:v>
                </c:pt>
                <c:pt idx="287" formatCode="_(* #,##0.00_);_(* \(#,##0.00\);_(* &quot;-&quot;??_);_(@_)">
                  <c:v>7.2491733198275066</c:v>
                </c:pt>
                <c:pt idx="288" formatCode="_(* #,##0.00_);_(* \(#,##0.00\);_(* &quot;-&quot;??_);_(@_)">
                  <c:v>7.2376658229364343</c:v>
                </c:pt>
                <c:pt idx="289" formatCode="_(* #,##0.00_);_(* \(#,##0.00\);_(* &quot;-&quot;??_);_(@_)">
                  <c:v>7.1361495990146739</c:v>
                </c:pt>
                <c:pt idx="290" formatCode="_(* #,##0.00_);_(* \(#,##0.00\);_(* &quot;-&quot;??_);_(@_)">
                  <c:v>7.0279467209851454</c:v>
                </c:pt>
                <c:pt idx="291" formatCode="_(* #,##0.00_);_(* \(#,##0.00\);_(* &quot;-&quot;??_);_(@_)">
                  <c:v>6.8588027100645599</c:v>
                </c:pt>
                <c:pt idx="292" formatCode="_(* #,##0.00_);_(* \(#,##0.00\);_(* &quot;-&quot;??_);_(@_)">
                  <c:v>7.0324595865677519</c:v>
                </c:pt>
                <c:pt idx="293" formatCode="_(* #,##0.00_);_(* \(#,##0.00\);_(* &quot;-&quot;??_);_(@_)">
                  <c:v>7.1028123876572202</c:v>
                </c:pt>
                <c:pt idx="294" formatCode="_(* #,##0.00_);_(* \(#,##0.00\);_(* &quot;-&quot;??_);_(@_)">
                  <c:v>7.1674226017931941</c:v>
                </c:pt>
                <c:pt idx="295" formatCode="_(* #,##0.00_);_(* \(#,##0.00\);_(* &quot;-&quot;??_);_(@_)">
                  <c:v>7.1548788083533044</c:v>
                </c:pt>
                <c:pt idx="296" formatCode="_(* #,##0.00_);_(* \(#,##0.00\);_(* &quot;-&quot;??_);_(@_)">
                  <c:v>7.0521984024422446</c:v>
                </c:pt>
                <c:pt idx="297" formatCode="_(* #,##0.00_);_(* \(#,##0.00\);_(* &quot;-&quot;??_);_(@_)">
                  <c:v>7.0156421261803104</c:v>
                </c:pt>
                <c:pt idx="298" formatCode="_(* #,##0.00_);_(* \(#,##0.00\);_(* &quot;-&quot;??_);_(@_)">
                  <c:v>6.9260849101007604</c:v>
                </c:pt>
                <c:pt idx="299" formatCode="_(* #,##0.00_);_(* \(#,##0.00\);_(* &quot;-&quot;??_);_(@_)">
                  <c:v>6.9444837757590694</c:v>
                </c:pt>
                <c:pt idx="300" formatCode="_(* #,##0.00_);_(* \(#,##0.00\);_(* &quot;-&quot;??_);_(@_)">
                  <c:v>7.0454398500945592</c:v>
                </c:pt>
                <c:pt idx="301" formatCode="_(* #,##0.00_);_(* \(#,##0.00\);_(* &quot;-&quot;??_);_(@_)">
                  <c:v>6.9090674868718338</c:v>
                </c:pt>
                <c:pt idx="302" formatCode="_(* #,##0.00_);_(* \(#,##0.00\);_(* &quot;-&quot;??_);_(@_)">
                  <c:v>6.7793296572585815</c:v>
                </c:pt>
                <c:pt idx="303" formatCode="_(* #,##0.00_);_(* \(#,##0.00\);_(* &quot;-&quot;??_);_(@_)">
                  <c:v>6.8224154869386266</c:v>
                </c:pt>
                <c:pt idx="304" formatCode="_(* #,##0.00_);_(* \(#,##0.00\);_(* &quot;-&quot;??_);_(@_)">
                  <c:v>6.6654082657009228</c:v>
                </c:pt>
                <c:pt idx="305" formatCode="_(* #,##0.00_);_(* \(#,##0.00\);_(* &quot;-&quot;??_);_(@_)">
                  <c:v>6.5462364350688196</c:v>
                </c:pt>
                <c:pt idx="306" formatCode="_(* #,##0.00_);_(* \(#,##0.00\);_(* &quot;-&quot;??_);_(@_)">
                  <c:v>6.6110113147656699</c:v>
                </c:pt>
                <c:pt idx="307" formatCode="_(* #,##0.00_);_(* \(#,##0.00\);_(* &quot;-&quot;??_);_(@_)">
                  <c:v>6.5320075982333599</c:v>
                </c:pt>
                <c:pt idx="308" formatCode="_(* #,##0.00_);_(* \(#,##0.00\);_(* &quot;-&quot;??_);_(@_)">
                  <c:v>6.4227286089959499</c:v>
                </c:pt>
                <c:pt idx="309" formatCode="_(* #,##0.00_);_(* \(#,##0.00\);_(* &quot;-&quot;??_);_(@_)">
                  <c:v>6.4770570478046396</c:v>
                </c:pt>
                <c:pt idx="310" formatCode="_(* #,##0.00_);_(* \(#,##0.00\);_(* &quot;-&quot;??_);_(@_)">
                  <c:v>6.4894644324686297</c:v>
                </c:pt>
                <c:pt idx="311" formatCode="_(* #,##0.00_);_(* \(#,##0.00\);_(* &quot;-&quot;??_);_(@_)">
                  <c:v>6.3998594213795998</c:v>
                </c:pt>
                <c:pt idx="312" formatCode="_(* #,##0.00_);_(* \(#,##0.00\);_(* &quot;-&quot;??_);_(@_)">
                  <c:v>6.3808180714274103</c:v>
                </c:pt>
                <c:pt idx="313" formatCode="_(* #,##0.00_);_(* \(#,##0.00\);_(* &quot;-&quot;??_);_(@_)">
                  <c:v>6.3424840025489999</c:v>
                </c:pt>
                <c:pt idx="314" formatCode="_(* #,##0.00_);_(* \(#,##0.00\);_(* &quot;-&quot;??_);_(@_)">
                  <c:v>6.40569248416538</c:v>
                </c:pt>
                <c:pt idx="315" formatCode="_(* #,##0.00_);_(* \(#,##0.00\);_(* &quot;-&quot;??_);_(@_)">
                  <c:v>6.41724710931424</c:v>
                </c:pt>
                <c:pt idx="316" formatCode="_(* #,##0.00_);_(* \(#,##0.00\);_(* &quot;-&quot;??_);_(@_)">
                  <c:v>6.4576765891271899</c:v>
                </c:pt>
                <c:pt idx="317" formatCode="_(* #,##0.00_);_(* \(#,##0.00\);_(* &quot;-&quot;??_);_(@_)">
                  <c:v>6.6944338824661598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C05-42A4-AD9E-607269522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1249568"/>
        <c:axId val="661249896"/>
      </c:lineChart>
      <c:dateAx>
        <c:axId val="661249568"/>
        <c:scaling>
          <c:orientation val="minMax"/>
          <c:max val="45035"/>
          <c:min val="44805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1249896"/>
        <c:crosses val="autoZero"/>
        <c:auto val="1"/>
        <c:lblOffset val="100"/>
        <c:baseTimeUnit val="days"/>
      </c:dateAx>
      <c:valAx>
        <c:axId val="661249896"/>
        <c:scaling>
          <c:orientation val="minMax"/>
          <c:max val="7.5"/>
          <c:min val="5"/>
        </c:scaling>
        <c:delete val="0"/>
        <c:axPos val="l"/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124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48047763917387"/>
          <c:y val="0.11631889763779524"/>
          <c:w val="0.1810609789282257"/>
          <c:h val="0.161458880139982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0405559959225"/>
          <c:y val="5.3671842576028625E-2"/>
          <c:w val="0.86807400287713998"/>
          <c:h val="0.75022511133885117"/>
        </c:manualLayout>
      </c:layout>
      <c:areaChart>
        <c:grouping val="standard"/>
        <c:varyColors val="0"/>
        <c:ser>
          <c:idx val="2"/>
          <c:order val="3"/>
          <c:tx>
            <c:strRef>
              <c:f>'Anúncio de metas'!$L$2</c:f>
              <c:strCache>
                <c:ptCount val="1"/>
                <c:pt idx="0">
                  <c:v>Anúncio meta 2021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metas'!$L$3:$L$415</c:f>
              <c:numCache>
                <c:formatCode>#,##0.00</c:formatCode>
                <c:ptCount val="4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1E+18</c:v>
                </c:pt>
                <c:pt idx="121">
                  <c:v>1E+18</c:v>
                </c:pt>
                <c:pt idx="122">
                  <c:v>1E+18</c:v>
                </c:pt>
                <c:pt idx="123">
                  <c:v>1E+18</c:v>
                </c:pt>
                <c:pt idx="124">
                  <c:v>1E+18</c:v>
                </c:pt>
                <c:pt idx="125">
                  <c:v>1E+18</c:v>
                </c:pt>
                <c:pt idx="126">
                  <c:v>1E+18</c:v>
                </c:pt>
                <c:pt idx="127">
                  <c:v>1E+18</c:v>
                </c:pt>
                <c:pt idx="128">
                  <c:v>1E+18</c:v>
                </c:pt>
                <c:pt idx="129">
                  <c:v>1E+18</c:v>
                </c:pt>
                <c:pt idx="130">
                  <c:v>1E+18</c:v>
                </c:pt>
                <c:pt idx="131">
                  <c:v>1E+18</c:v>
                </c:pt>
                <c:pt idx="132">
                  <c:v>1E+18</c:v>
                </c:pt>
                <c:pt idx="133">
                  <c:v>1E+18</c:v>
                </c:pt>
                <c:pt idx="134">
                  <c:v>1E+18</c:v>
                </c:pt>
                <c:pt idx="135">
                  <c:v>1E+18</c:v>
                </c:pt>
                <c:pt idx="136">
                  <c:v>1E+18</c:v>
                </c:pt>
                <c:pt idx="137">
                  <c:v>1E+18</c:v>
                </c:pt>
                <c:pt idx="138">
                  <c:v>1E+18</c:v>
                </c:pt>
                <c:pt idx="139">
                  <c:v>1E+18</c:v>
                </c:pt>
                <c:pt idx="140">
                  <c:v>1E+18</c:v>
                </c:pt>
                <c:pt idx="141">
                  <c:v>1E+18</c:v>
                </c:pt>
                <c:pt idx="142">
                  <c:v>1E+18</c:v>
                </c:pt>
                <c:pt idx="143">
                  <c:v>1E+18</c:v>
                </c:pt>
                <c:pt idx="144">
                  <c:v>1E+18</c:v>
                </c:pt>
                <c:pt idx="145">
                  <c:v>1E+18</c:v>
                </c:pt>
                <c:pt idx="146">
                  <c:v>1E+18</c:v>
                </c:pt>
                <c:pt idx="147">
                  <c:v>1E+18</c:v>
                </c:pt>
                <c:pt idx="148">
                  <c:v>1E+18</c:v>
                </c:pt>
                <c:pt idx="149">
                  <c:v>1E+18</c:v>
                </c:pt>
                <c:pt idx="150">
                  <c:v>1E+18</c:v>
                </c:pt>
                <c:pt idx="151">
                  <c:v>1E+18</c:v>
                </c:pt>
                <c:pt idx="152">
                  <c:v>1E+18</c:v>
                </c:pt>
                <c:pt idx="153">
                  <c:v>1E+18</c:v>
                </c:pt>
                <c:pt idx="154">
                  <c:v>1E+18</c:v>
                </c:pt>
                <c:pt idx="155">
                  <c:v>1E+18</c:v>
                </c:pt>
                <c:pt idx="156">
                  <c:v>1E+18</c:v>
                </c:pt>
                <c:pt idx="157">
                  <c:v>1E+18</c:v>
                </c:pt>
                <c:pt idx="158">
                  <c:v>1E+18</c:v>
                </c:pt>
                <c:pt idx="159">
                  <c:v>1E+18</c:v>
                </c:pt>
                <c:pt idx="160">
                  <c:v>1E+18</c:v>
                </c:pt>
                <c:pt idx="161">
                  <c:v>1E+18</c:v>
                </c:pt>
                <c:pt idx="162">
                  <c:v>1E+18</c:v>
                </c:pt>
                <c:pt idx="163">
                  <c:v>1E+18</c:v>
                </c:pt>
                <c:pt idx="164">
                  <c:v>1E+18</c:v>
                </c:pt>
                <c:pt idx="165">
                  <c:v>1E+18</c:v>
                </c:pt>
                <c:pt idx="166">
                  <c:v>1E+18</c:v>
                </c:pt>
                <c:pt idx="167">
                  <c:v>1E+18</c:v>
                </c:pt>
                <c:pt idx="168">
                  <c:v>1E+18</c:v>
                </c:pt>
                <c:pt idx="169">
                  <c:v>1E+18</c:v>
                </c:pt>
                <c:pt idx="170">
                  <c:v>1E+18</c:v>
                </c:pt>
                <c:pt idx="171">
                  <c:v>1E+18</c:v>
                </c:pt>
                <c:pt idx="172">
                  <c:v>1E+18</c:v>
                </c:pt>
                <c:pt idx="173">
                  <c:v>1E+18</c:v>
                </c:pt>
                <c:pt idx="174">
                  <c:v>1E+18</c:v>
                </c:pt>
                <c:pt idx="175">
                  <c:v>1E+18</c:v>
                </c:pt>
                <c:pt idx="176">
                  <c:v>1E+18</c:v>
                </c:pt>
                <c:pt idx="177">
                  <c:v>1E+18</c:v>
                </c:pt>
                <c:pt idx="178">
                  <c:v>1E+18</c:v>
                </c:pt>
                <c:pt idx="179">
                  <c:v>1E+18</c:v>
                </c:pt>
                <c:pt idx="180">
                  <c:v>1E+18</c:v>
                </c:pt>
                <c:pt idx="181">
                  <c:v>1E+18</c:v>
                </c:pt>
                <c:pt idx="182">
                  <c:v>1E+18</c:v>
                </c:pt>
                <c:pt idx="183">
                  <c:v>1E+18</c:v>
                </c:pt>
                <c:pt idx="184">
                  <c:v>1E+18</c:v>
                </c:pt>
                <c:pt idx="185">
                  <c:v>1E+18</c:v>
                </c:pt>
                <c:pt idx="186">
                  <c:v>1E+18</c:v>
                </c:pt>
                <c:pt idx="187">
                  <c:v>1E+18</c:v>
                </c:pt>
                <c:pt idx="188">
                  <c:v>1E+18</c:v>
                </c:pt>
                <c:pt idx="189">
                  <c:v>1E+18</c:v>
                </c:pt>
                <c:pt idx="190">
                  <c:v>1E+18</c:v>
                </c:pt>
                <c:pt idx="191">
                  <c:v>1E+18</c:v>
                </c:pt>
                <c:pt idx="192">
                  <c:v>1E+18</c:v>
                </c:pt>
                <c:pt idx="193">
                  <c:v>1E+18</c:v>
                </c:pt>
                <c:pt idx="194">
                  <c:v>1E+18</c:v>
                </c:pt>
                <c:pt idx="195">
                  <c:v>1E+18</c:v>
                </c:pt>
                <c:pt idx="196">
                  <c:v>1E+18</c:v>
                </c:pt>
                <c:pt idx="197">
                  <c:v>1E+18</c:v>
                </c:pt>
                <c:pt idx="198">
                  <c:v>1E+18</c:v>
                </c:pt>
                <c:pt idx="199">
                  <c:v>1E+18</c:v>
                </c:pt>
                <c:pt idx="200">
                  <c:v>1E+18</c:v>
                </c:pt>
                <c:pt idx="201">
                  <c:v>1E+18</c:v>
                </c:pt>
                <c:pt idx="202">
                  <c:v>1E+18</c:v>
                </c:pt>
                <c:pt idx="203">
                  <c:v>1E+18</c:v>
                </c:pt>
                <c:pt idx="204">
                  <c:v>1E+18</c:v>
                </c:pt>
                <c:pt idx="205">
                  <c:v>1E+18</c:v>
                </c:pt>
                <c:pt idx="206">
                  <c:v>1E+18</c:v>
                </c:pt>
                <c:pt idx="207">
                  <c:v>1E+18</c:v>
                </c:pt>
                <c:pt idx="208">
                  <c:v>1E+18</c:v>
                </c:pt>
                <c:pt idx="209">
                  <c:v>1E+18</c:v>
                </c:pt>
                <c:pt idx="210">
                  <c:v>1E+18</c:v>
                </c:pt>
                <c:pt idx="211">
                  <c:v>1E+18</c:v>
                </c:pt>
                <c:pt idx="212">
                  <c:v>1E+18</c:v>
                </c:pt>
                <c:pt idx="213">
                  <c:v>1E+18</c:v>
                </c:pt>
                <c:pt idx="214">
                  <c:v>1E+18</c:v>
                </c:pt>
                <c:pt idx="215">
                  <c:v>1E+18</c:v>
                </c:pt>
                <c:pt idx="216">
                  <c:v>1E+18</c:v>
                </c:pt>
                <c:pt idx="217">
                  <c:v>1E+18</c:v>
                </c:pt>
                <c:pt idx="218">
                  <c:v>1E+18</c:v>
                </c:pt>
                <c:pt idx="219">
                  <c:v>1E+18</c:v>
                </c:pt>
                <c:pt idx="220">
                  <c:v>1E+18</c:v>
                </c:pt>
                <c:pt idx="221">
                  <c:v>1E+18</c:v>
                </c:pt>
                <c:pt idx="222">
                  <c:v>1E+18</c:v>
                </c:pt>
                <c:pt idx="223">
                  <c:v>1E+18</c:v>
                </c:pt>
                <c:pt idx="224">
                  <c:v>1E+18</c:v>
                </c:pt>
                <c:pt idx="225">
                  <c:v>1E+18</c:v>
                </c:pt>
                <c:pt idx="226">
                  <c:v>1E+18</c:v>
                </c:pt>
                <c:pt idx="227">
                  <c:v>1E+18</c:v>
                </c:pt>
                <c:pt idx="228">
                  <c:v>1E+18</c:v>
                </c:pt>
                <c:pt idx="229">
                  <c:v>1E+18</c:v>
                </c:pt>
                <c:pt idx="230">
                  <c:v>1E+18</c:v>
                </c:pt>
                <c:pt idx="231">
                  <c:v>1E+18</c:v>
                </c:pt>
                <c:pt idx="232">
                  <c:v>1E+18</c:v>
                </c:pt>
                <c:pt idx="233">
                  <c:v>1E+18</c:v>
                </c:pt>
                <c:pt idx="234">
                  <c:v>1E+18</c:v>
                </c:pt>
                <c:pt idx="235">
                  <c:v>1E+18</c:v>
                </c:pt>
                <c:pt idx="236">
                  <c:v>1E+18</c:v>
                </c:pt>
                <c:pt idx="237">
                  <c:v>1E+18</c:v>
                </c:pt>
                <c:pt idx="238">
                  <c:v>1E+18</c:v>
                </c:pt>
                <c:pt idx="239">
                  <c:v>1E+18</c:v>
                </c:pt>
                <c:pt idx="240">
                  <c:v>1E+18</c:v>
                </c:pt>
                <c:pt idx="241">
                  <c:v>1E+18</c:v>
                </c:pt>
                <c:pt idx="242">
                  <c:v>1E+18</c:v>
                </c:pt>
                <c:pt idx="243">
                  <c:v>1E+18</c:v>
                </c:pt>
                <c:pt idx="244">
                  <c:v>1E+18</c:v>
                </c:pt>
                <c:pt idx="245">
                  <c:v>1E+18</c:v>
                </c:pt>
                <c:pt idx="246">
                  <c:v>1E+18</c:v>
                </c:pt>
                <c:pt idx="247">
                  <c:v>1E+18</c:v>
                </c:pt>
                <c:pt idx="248">
                  <c:v>1E+18</c:v>
                </c:pt>
                <c:pt idx="249">
                  <c:v>1E+18</c:v>
                </c:pt>
                <c:pt idx="250">
                  <c:v>1E+18</c:v>
                </c:pt>
                <c:pt idx="251">
                  <c:v>1E+18</c:v>
                </c:pt>
                <c:pt idx="252">
                  <c:v>1E+18</c:v>
                </c:pt>
                <c:pt idx="253">
                  <c:v>1E+18</c:v>
                </c:pt>
                <c:pt idx="254">
                  <c:v>1E+18</c:v>
                </c:pt>
                <c:pt idx="255">
                  <c:v>1E+18</c:v>
                </c:pt>
                <c:pt idx="256">
                  <c:v>1E+18</c:v>
                </c:pt>
                <c:pt idx="257">
                  <c:v>1E+18</c:v>
                </c:pt>
                <c:pt idx="258">
                  <c:v>1E+18</c:v>
                </c:pt>
                <c:pt idx="259">
                  <c:v>1E+18</c:v>
                </c:pt>
                <c:pt idx="260">
                  <c:v>1E+18</c:v>
                </c:pt>
                <c:pt idx="261">
                  <c:v>1E+18</c:v>
                </c:pt>
                <c:pt idx="262">
                  <c:v>1E+18</c:v>
                </c:pt>
                <c:pt idx="263">
                  <c:v>1E+18</c:v>
                </c:pt>
                <c:pt idx="264">
                  <c:v>1E+18</c:v>
                </c:pt>
                <c:pt idx="265">
                  <c:v>1E+18</c:v>
                </c:pt>
                <c:pt idx="266">
                  <c:v>1E+18</c:v>
                </c:pt>
                <c:pt idx="267">
                  <c:v>1E+18</c:v>
                </c:pt>
                <c:pt idx="268">
                  <c:v>1E+18</c:v>
                </c:pt>
                <c:pt idx="269">
                  <c:v>1E+18</c:v>
                </c:pt>
                <c:pt idx="270">
                  <c:v>1E+18</c:v>
                </c:pt>
                <c:pt idx="271">
                  <c:v>1E+18</c:v>
                </c:pt>
                <c:pt idx="272">
                  <c:v>1E+18</c:v>
                </c:pt>
                <c:pt idx="273">
                  <c:v>1E+18</c:v>
                </c:pt>
                <c:pt idx="274">
                  <c:v>1E+18</c:v>
                </c:pt>
                <c:pt idx="275">
                  <c:v>1E+18</c:v>
                </c:pt>
                <c:pt idx="276">
                  <c:v>1E+18</c:v>
                </c:pt>
                <c:pt idx="277">
                  <c:v>1E+18</c:v>
                </c:pt>
                <c:pt idx="278">
                  <c:v>1E+18</c:v>
                </c:pt>
                <c:pt idx="279">
                  <c:v>1E+18</c:v>
                </c:pt>
                <c:pt idx="280">
                  <c:v>1E+18</c:v>
                </c:pt>
                <c:pt idx="281">
                  <c:v>1E+18</c:v>
                </c:pt>
                <c:pt idx="282">
                  <c:v>1E+18</c:v>
                </c:pt>
                <c:pt idx="283">
                  <c:v>1E+18</c:v>
                </c:pt>
                <c:pt idx="284">
                  <c:v>1E+18</c:v>
                </c:pt>
                <c:pt idx="285">
                  <c:v>1E+18</c:v>
                </c:pt>
                <c:pt idx="286">
                  <c:v>1E+18</c:v>
                </c:pt>
                <c:pt idx="287">
                  <c:v>1E+18</c:v>
                </c:pt>
                <c:pt idx="288">
                  <c:v>1E+18</c:v>
                </c:pt>
                <c:pt idx="289">
                  <c:v>1E+18</c:v>
                </c:pt>
                <c:pt idx="290">
                  <c:v>1E+18</c:v>
                </c:pt>
                <c:pt idx="291">
                  <c:v>1E+18</c:v>
                </c:pt>
                <c:pt idx="292">
                  <c:v>1E+18</c:v>
                </c:pt>
                <c:pt idx="293">
                  <c:v>1E+18</c:v>
                </c:pt>
                <c:pt idx="294">
                  <c:v>1E+18</c:v>
                </c:pt>
                <c:pt idx="295">
                  <c:v>1E+18</c:v>
                </c:pt>
                <c:pt idx="296">
                  <c:v>1E+18</c:v>
                </c:pt>
                <c:pt idx="297">
                  <c:v>1E+18</c:v>
                </c:pt>
                <c:pt idx="298">
                  <c:v>1E+18</c:v>
                </c:pt>
                <c:pt idx="299">
                  <c:v>1E+18</c:v>
                </c:pt>
                <c:pt idx="300">
                  <c:v>1E+18</c:v>
                </c:pt>
                <c:pt idx="301">
                  <c:v>1E+18</c:v>
                </c:pt>
                <c:pt idx="302">
                  <c:v>1E+18</c:v>
                </c:pt>
                <c:pt idx="303">
                  <c:v>1E+18</c:v>
                </c:pt>
                <c:pt idx="304">
                  <c:v>1E+18</c:v>
                </c:pt>
                <c:pt idx="305">
                  <c:v>1E+18</c:v>
                </c:pt>
                <c:pt idx="306">
                  <c:v>1E+18</c:v>
                </c:pt>
                <c:pt idx="307">
                  <c:v>1E+18</c:v>
                </c:pt>
                <c:pt idx="308">
                  <c:v>1E+18</c:v>
                </c:pt>
                <c:pt idx="309">
                  <c:v>1E+18</c:v>
                </c:pt>
                <c:pt idx="310">
                  <c:v>1E+18</c:v>
                </c:pt>
                <c:pt idx="311">
                  <c:v>1E+18</c:v>
                </c:pt>
                <c:pt idx="312">
                  <c:v>1E+18</c:v>
                </c:pt>
                <c:pt idx="313">
                  <c:v>1E+18</c:v>
                </c:pt>
                <c:pt idx="314">
                  <c:v>1E+18</c:v>
                </c:pt>
                <c:pt idx="315">
                  <c:v>1E+18</c:v>
                </c:pt>
                <c:pt idx="316">
                  <c:v>1E+18</c:v>
                </c:pt>
                <c:pt idx="317">
                  <c:v>1E+18</c:v>
                </c:pt>
                <c:pt idx="318">
                  <c:v>1E+18</c:v>
                </c:pt>
                <c:pt idx="319">
                  <c:v>1E+18</c:v>
                </c:pt>
                <c:pt idx="320">
                  <c:v>1E+18</c:v>
                </c:pt>
                <c:pt idx="321">
                  <c:v>1E+18</c:v>
                </c:pt>
                <c:pt idx="322">
                  <c:v>1E+18</c:v>
                </c:pt>
                <c:pt idx="323">
                  <c:v>1E+18</c:v>
                </c:pt>
                <c:pt idx="324">
                  <c:v>1E+18</c:v>
                </c:pt>
                <c:pt idx="325">
                  <c:v>1E+18</c:v>
                </c:pt>
                <c:pt idx="326">
                  <c:v>1E+18</c:v>
                </c:pt>
                <c:pt idx="327">
                  <c:v>1E+18</c:v>
                </c:pt>
                <c:pt idx="328">
                  <c:v>1E+18</c:v>
                </c:pt>
                <c:pt idx="329">
                  <c:v>1E+18</c:v>
                </c:pt>
                <c:pt idx="330">
                  <c:v>1E+18</c:v>
                </c:pt>
                <c:pt idx="331">
                  <c:v>1E+18</c:v>
                </c:pt>
                <c:pt idx="332">
                  <c:v>1E+18</c:v>
                </c:pt>
                <c:pt idx="333">
                  <c:v>1E+18</c:v>
                </c:pt>
                <c:pt idx="334">
                  <c:v>1E+18</c:v>
                </c:pt>
                <c:pt idx="335">
                  <c:v>1E+18</c:v>
                </c:pt>
                <c:pt idx="336">
                  <c:v>1E+18</c:v>
                </c:pt>
                <c:pt idx="337">
                  <c:v>1E+18</c:v>
                </c:pt>
                <c:pt idx="338">
                  <c:v>1E+18</c:v>
                </c:pt>
                <c:pt idx="339">
                  <c:v>1E+18</c:v>
                </c:pt>
                <c:pt idx="340">
                  <c:v>1E+18</c:v>
                </c:pt>
                <c:pt idx="341">
                  <c:v>1E+18</c:v>
                </c:pt>
                <c:pt idx="342">
                  <c:v>1E+18</c:v>
                </c:pt>
                <c:pt idx="343">
                  <c:v>1E+18</c:v>
                </c:pt>
                <c:pt idx="344">
                  <c:v>1E+18</c:v>
                </c:pt>
                <c:pt idx="345">
                  <c:v>1E+18</c:v>
                </c:pt>
                <c:pt idx="346">
                  <c:v>1E+18</c:v>
                </c:pt>
                <c:pt idx="347">
                  <c:v>1E+18</c:v>
                </c:pt>
                <c:pt idx="348">
                  <c:v>1E+18</c:v>
                </c:pt>
                <c:pt idx="349">
                  <c:v>1E+18</c:v>
                </c:pt>
                <c:pt idx="350">
                  <c:v>1E+18</c:v>
                </c:pt>
                <c:pt idx="351">
                  <c:v>1E+18</c:v>
                </c:pt>
                <c:pt idx="352">
                  <c:v>1E+18</c:v>
                </c:pt>
                <c:pt idx="353">
                  <c:v>1E+18</c:v>
                </c:pt>
                <c:pt idx="354">
                  <c:v>1E+18</c:v>
                </c:pt>
                <c:pt idx="355">
                  <c:v>1E+18</c:v>
                </c:pt>
                <c:pt idx="356">
                  <c:v>1E+18</c:v>
                </c:pt>
                <c:pt idx="357">
                  <c:v>1E+18</c:v>
                </c:pt>
                <c:pt idx="358">
                  <c:v>1E+18</c:v>
                </c:pt>
                <c:pt idx="359">
                  <c:v>1E+18</c:v>
                </c:pt>
                <c:pt idx="360">
                  <c:v>1E+18</c:v>
                </c:pt>
                <c:pt idx="361">
                  <c:v>1E+18</c:v>
                </c:pt>
                <c:pt idx="362">
                  <c:v>1E+18</c:v>
                </c:pt>
                <c:pt idx="363">
                  <c:v>1E+18</c:v>
                </c:pt>
                <c:pt idx="364">
                  <c:v>1E+18</c:v>
                </c:pt>
                <c:pt idx="365">
                  <c:v>1E+18</c:v>
                </c:pt>
                <c:pt idx="366">
                  <c:v>1E+18</c:v>
                </c:pt>
                <c:pt idx="367">
                  <c:v>1E+18</c:v>
                </c:pt>
                <c:pt idx="368">
                  <c:v>1E+18</c:v>
                </c:pt>
                <c:pt idx="369">
                  <c:v>1E+18</c:v>
                </c:pt>
                <c:pt idx="370">
                  <c:v>1E+18</c:v>
                </c:pt>
                <c:pt idx="371">
                  <c:v>1E+18</c:v>
                </c:pt>
                <c:pt idx="372">
                  <c:v>1E+18</c:v>
                </c:pt>
                <c:pt idx="373">
                  <c:v>1E+18</c:v>
                </c:pt>
                <c:pt idx="374">
                  <c:v>1E+18</c:v>
                </c:pt>
                <c:pt idx="375">
                  <c:v>1E+18</c:v>
                </c:pt>
                <c:pt idx="376">
                  <c:v>1E+18</c:v>
                </c:pt>
                <c:pt idx="377">
                  <c:v>1E+18</c:v>
                </c:pt>
                <c:pt idx="378">
                  <c:v>1E+18</c:v>
                </c:pt>
                <c:pt idx="379">
                  <c:v>1E+18</c:v>
                </c:pt>
                <c:pt idx="380">
                  <c:v>1E+18</c:v>
                </c:pt>
                <c:pt idx="381">
                  <c:v>1E+18</c:v>
                </c:pt>
                <c:pt idx="382">
                  <c:v>1E+18</c:v>
                </c:pt>
                <c:pt idx="383">
                  <c:v>1E+18</c:v>
                </c:pt>
                <c:pt idx="384">
                  <c:v>1E+18</c:v>
                </c:pt>
                <c:pt idx="385">
                  <c:v>1E+18</c:v>
                </c:pt>
                <c:pt idx="386">
                  <c:v>1E+18</c:v>
                </c:pt>
                <c:pt idx="387">
                  <c:v>1E+18</c:v>
                </c:pt>
                <c:pt idx="388">
                  <c:v>1E+18</c:v>
                </c:pt>
                <c:pt idx="389">
                  <c:v>1E+18</c:v>
                </c:pt>
                <c:pt idx="390">
                  <c:v>1E+18</c:v>
                </c:pt>
                <c:pt idx="391">
                  <c:v>1E+18</c:v>
                </c:pt>
                <c:pt idx="392">
                  <c:v>1E+18</c:v>
                </c:pt>
                <c:pt idx="393">
                  <c:v>1E+18</c:v>
                </c:pt>
                <c:pt idx="394">
                  <c:v>1E+18</c:v>
                </c:pt>
                <c:pt idx="395">
                  <c:v>1E+18</c:v>
                </c:pt>
                <c:pt idx="396">
                  <c:v>1E+18</c:v>
                </c:pt>
                <c:pt idx="397">
                  <c:v>1E+18</c:v>
                </c:pt>
                <c:pt idx="398">
                  <c:v>1E+18</c:v>
                </c:pt>
                <c:pt idx="399">
                  <c:v>1E+18</c:v>
                </c:pt>
                <c:pt idx="400">
                  <c:v>1E+18</c:v>
                </c:pt>
                <c:pt idx="401">
                  <c:v>1E+18</c:v>
                </c:pt>
                <c:pt idx="402">
                  <c:v>1E+18</c:v>
                </c:pt>
                <c:pt idx="403">
                  <c:v>1E+18</c:v>
                </c:pt>
                <c:pt idx="404">
                  <c:v>1E+18</c:v>
                </c:pt>
                <c:pt idx="405">
                  <c:v>1E+18</c:v>
                </c:pt>
                <c:pt idx="406">
                  <c:v>1E+18</c:v>
                </c:pt>
                <c:pt idx="407">
                  <c:v>1E+18</c:v>
                </c:pt>
                <c:pt idx="408">
                  <c:v>1E+18</c:v>
                </c:pt>
                <c:pt idx="409">
                  <c:v>1E+18</c:v>
                </c:pt>
                <c:pt idx="410">
                  <c:v>1E+18</c:v>
                </c:pt>
                <c:pt idx="411">
                  <c:v>1E+18</c:v>
                </c:pt>
                <c:pt idx="412">
                  <c:v>1E+18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D-443B-899A-49BF9E44D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317616"/>
        <c:axId val="2012312520"/>
      </c:areaChart>
      <c:lineChart>
        <c:grouping val="standard"/>
        <c:varyColors val="0"/>
        <c:ser>
          <c:idx val="0"/>
          <c:order val="0"/>
          <c:tx>
            <c:v> Expectativa de inflação para 2021</c:v>
          </c:tx>
          <c:spPr>
            <a:ln w="28575" cap="rnd">
              <a:solidFill>
                <a:srgbClr val="006666"/>
              </a:solidFill>
              <a:round/>
            </a:ln>
            <a:effectLst/>
          </c:spPr>
          <c:marker>
            <c:symbol val="none"/>
          </c:marke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metas'!$F$3:$F$415</c:f>
              <c:numCache>
                <c:formatCode>#,##0.00</c:formatCode>
                <c:ptCount val="41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4</c:v>
                </c:pt>
                <c:pt idx="82">
                  <c:v>4</c:v>
                </c:pt>
                <c:pt idx="83">
                  <c:v>4</c:v>
                </c:pt>
                <c:pt idx="84">
                  <c:v>4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4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3.95</c:v>
                </c:pt>
                <c:pt idx="139">
                  <c:v>3.93</c:v>
                </c:pt>
                <c:pt idx="140">
                  <c:v>3.93</c:v>
                </c:pt>
                <c:pt idx="141">
                  <c:v>3.95</c:v>
                </c:pt>
                <c:pt idx="142">
                  <c:v>3.98</c:v>
                </c:pt>
                <c:pt idx="143">
                  <c:v>4</c:v>
                </c:pt>
                <c:pt idx="144">
                  <c:v>3.95</c:v>
                </c:pt>
                <c:pt idx="145">
                  <c:v>3.95</c:v>
                </c:pt>
                <c:pt idx="146">
                  <c:v>3.95</c:v>
                </c:pt>
                <c:pt idx="147">
                  <c:v>4</c:v>
                </c:pt>
                <c:pt idx="148">
                  <c:v>3.93</c:v>
                </c:pt>
                <c:pt idx="149">
                  <c:v>3.93</c:v>
                </c:pt>
                <c:pt idx="150">
                  <c:v>3.93</c:v>
                </c:pt>
                <c:pt idx="151">
                  <c:v>3.93</c:v>
                </c:pt>
                <c:pt idx="152">
                  <c:v>3.9</c:v>
                </c:pt>
                <c:pt idx="153">
                  <c:v>3.93</c:v>
                </c:pt>
                <c:pt idx="154">
                  <c:v>3.93</c:v>
                </c:pt>
                <c:pt idx="155">
                  <c:v>3.95</c:v>
                </c:pt>
                <c:pt idx="156">
                  <c:v>3.95</c:v>
                </c:pt>
                <c:pt idx="157">
                  <c:v>3.93</c:v>
                </c:pt>
                <c:pt idx="158">
                  <c:v>3.9</c:v>
                </c:pt>
                <c:pt idx="159">
                  <c:v>3.92</c:v>
                </c:pt>
                <c:pt idx="160">
                  <c:v>3.9</c:v>
                </c:pt>
                <c:pt idx="161">
                  <c:v>3.97</c:v>
                </c:pt>
                <c:pt idx="162">
                  <c:v>3.92</c:v>
                </c:pt>
                <c:pt idx="163">
                  <c:v>3.92</c:v>
                </c:pt>
                <c:pt idx="164">
                  <c:v>3.92</c:v>
                </c:pt>
                <c:pt idx="165">
                  <c:v>3.93</c:v>
                </c:pt>
                <c:pt idx="166">
                  <c:v>3.93</c:v>
                </c:pt>
                <c:pt idx="167">
                  <c:v>3.97</c:v>
                </c:pt>
                <c:pt idx="168">
                  <c:v>3.92</c:v>
                </c:pt>
                <c:pt idx="169">
                  <c:v>3.87</c:v>
                </c:pt>
                <c:pt idx="170">
                  <c:v>3.87</c:v>
                </c:pt>
                <c:pt idx="171">
                  <c:v>3.87</c:v>
                </c:pt>
                <c:pt idx="172">
                  <c:v>3.87</c:v>
                </c:pt>
                <c:pt idx="173">
                  <c:v>3.87</c:v>
                </c:pt>
                <c:pt idx="174">
                  <c:v>3.87</c:v>
                </c:pt>
                <c:pt idx="175">
                  <c:v>3.87</c:v>
                </c:pt>
                <c:pt idx="176">
                  <c:v>3.92</c:v>
                </c:pt>
                <c:pt idx="177">
                  <c:v>3.92</c:v>
                </c:pt>
                <c:pt idx="178">
                  <c:v>3.87</c:v>
                </c:pt>
                <c:pt idx="179">
                  <c:v>3.87</c:v>
                </c:pt>
                <c:pt idx="180">
                  <c:v>3.87</c:v>
                </c:pt>
                <c:pt idx="181">
                  <c:v>3.96</c:v>
                </c:pt>
                <c:pt idx="182">
                  <c:v>3.97</c:v>
                </c:pt>
                <c:pt idx="183">
                  <c:v>3.97</c:v>
                </c:pt>
                <c:pt idx="184">
                  <c:v>3.97</c:v>
                </c:pt>
                <c:pt idx="185">
                  <c:v>3.97</c:v>
                </c:pt>
                <c:pt idx="186">
                  <c:v>3.93</c:v>
                </c:pt>
                <c:pt idx="187">
                  <c:v>3.97</c:v>
                </c:pt>
                <c:pt idx="188">
                  <c:v>3.95</c:v>
                </c:pt>
                <c:pt idx="189">
                  <c:v>3.95</c:v>
                </c:pt>
                <c:pt idx="190">
                  <c:v>3.95</c:v>
                </c:pt>
                <c:pt idx="191">
                  <c:v>3.95</c:v>
                </c:pt>
                <c:pt idx="192">
                  <c:v>3.95</c:v>
                </c:pt>
                <c:pt idx="193">
                  <c:v>3.97</c:v>
                </c:pt>
                <c:pt idx="194">
                  <c:v>3.95</c:v>
                </c:pt>
                <c:pt idx="195">
                  <c:v>3.95</c:v>
                </c:pt>
                <c:pt idx="196">
                  <c:v>3.92</c:v>
                </c:pt>
                <c:pt idx="197">
                  <c:v>3.87</c:v>
                </c:pt>
                <c:pt idx="198">
                  <c:v>3.87</c:v>
                </c:pt>
                <c:pt idx="199">
                  <c:v>3.81</c:v>
                </c:pt>
                <c:pt idx="200">
                  <c:v>3.78</c:v>
                </c:pt>
                <c:pt idx="201">
                  <c:v>3.78</c:v>
                </c:pt>
                <c:pt idx="202">
                  <c:v>3.92</c:v>
                </c:pt>
                <c:pt idx="203">
                  <c:v>3.92</c:v>
                </c:pt>
                <c:pt idx="204">
                  <c:v>3.95</c:v>
                </c:pt>
                <c:pt idx="205">
                  <c:v>3.92</c:v>
                </c:pt>
                <c:pt idx="206">
                  <c:v>3.95</c:v>
                </c:pt>
                <c:pt idx="207">
                  <c:v>3.95</c:v>
                </c:pt>
                <c:pt idx="208">
                  <c:v>3.99</c:v>
                </c:pt>
                <c:pt idx="209">
                  <c:v>3.99</c:v>
                </c:pt>
                <c:pt idx="210">
                  <c:v>3.97</c:v>
                </c:pt>
                <c:pt idx="211">
                  <c:v>3.97</c:v>
                </c:pt>
                <c:pt idx="212">
                  <c:v>3.97</c:v>
                </c:pt>
                <c:pt idx="213">
                  <c:v>3.97</c:v>
                </c:pt>
                <c:pt idx="214">
                  <c:v>3.95</c:v>
                </c:pt>
                <c:pt idx="215">
                  <c:v>3.95</c:v>
                </c:pt>
                <c:pt idx="216">
                  <c:v>3.92</c:v>
                </c:pt>
                <c:pt idx="217">
                  <c:v>3.92</c:v>
                </c:pt>
                <c:pt idx="218">
                  <c:v>3.92</c:v>
                </c:pt>
                <c:pt idx="219">
                  <c:v>3.9</c:v>
                </c:pt>
                <c:pt idx="220">
                  <c:v>3.92</c:v>
                </c:pt>
                <c:pt idx="221">
                  <c:v>3.9</c:v>
                </c:pt>
                <c:pt idx="222">
                  <c:v>3.91</c:v>
                </c:pt>
                <c:pt idx="223">
                  <c:v>3.81</c:v>
                </c:pt>
                <c:pt idx="224">
                  <c:v>3.86</c:v>
                </c:pt>
                <c:pt idx="225">
                  <c:v>3.86</c:v>
                </c:pt>
                <c:pt idx="226">
                  <c:v>3.81</c:v>
                </c:pt>
                <c:pt idx="227">
                  <c:v>3.81</c:v>
                </c:pt>
                <c:pt idx="228">
                  <c:v>3.81</c:v>
                </c:pt>
                <c:pt idx="229">
                  <c:v>3.78</c:v>
                </c:pt>
                <c:pt idx="230">
                  <c:v>3.8</c:v>
                </c:pt>
                <c:pt idx="231">
                  <c:v>3.78</c:v>
                </c:pt>
                <c:pt idx="232">
                  <c:v>3.78</c:v>
                </c:pt>
                <c:pt idx="233">
                  <c:v>3.75</c:v>
                </c:pt>
                <c:pt idx="234">
                  <c:v>3.75</c:v>
                </c:pt>
                <c:pt idx="235">
                  <c:v>3.75</c:v>
                </c:pt>
                <c:pt idx="236">
                  <c:v>3.75</c:v>
                </c:pt>
                <c:pt idx="237">
                  <c:v>3.75</c:v>
                </c:pt>
                <c:pt idx="238">
                  <c:v>3.75</c:v>
                </c:pt>
                <c:pt idx="239">
                  <c:v>3.75</c:v>
                </c:pt>
                <c:pt idx="240">
                  <c:v>3.75</c:v>
                </c:pt>
                <c:pt idx="241">
                  <c:v>3.75</c:v>
                </c:pt>
                <c:pt idx="242">
                  <c:v>3.75</c:v>
                </c:pt>
                <c:pt idx="243">
                  <c:v>3.75</c:v>
                </c:pt>
                <c:pt idx="244">
                  <c:v>3.75</c:v>
                </c:pt>
                <c:pt idx="245">
                  <c:v>3.75</c:v>
                </c:pt>
                <c:pt idx="246">
                  <c:v>3.75</c:v>
                </c:pt>
                <c:pt idx="247">
                  <c:v>3.75</c:v>
                </c:pt>
                <c:pt idx="248">
                  <c:v>3.75</c:v>
                </c:pt>
                <c:pt idx="249">
                  <c:v>3.75</c:v>
                </c:pt>
                <c:pt idx="250">
                  <c:v>3.75</c:v>
                </c:pt>
                <c:pt idx="251">
                  <c:v>3.75</c:v>
                </c:pt>
                <c:pt idx="252">
                  <c:v>3.75</c:v>
                </c:pt>
                <c:pt idx="253">
                  <c:v>3.75</c:v>
                </c:pt>
                <c:pt idx="254">
                  <c:v>3.75</c:v>
                </c:pt>
                <c:pt idx="255">
                  <c:v>3.75</c:v>
                </c:pt>
                <c:pt idx="256">
                  <c:v>3.75</c:v>
                </c:pt>
                <c:pt idx="257">
                  <c:v>3.75</c:v>
                </c:pt>
                <c:pt idx="258">
                  <c:v>3.75</c:v>
                </c:pt>
                <c:pt idx="259">
                  <c:v>3.75</c:v>
                </c:pt>
                <c:pt idx="260">
                  <c:v>3.75</c:v>
                </c:pt>
                <c:pt idx="261">
                  <c:v>3.75</c:v>
                </c:pt>
                <c:pt idx="262">
                  <c:v>3.75</c:v>
                </c:pt>
                <c:pt idx="263">
                  <c:v>3.75</c:v>
                </c:pt>
                <c:pt idx="264">
                  <c:v>3.75</c:v>
                </c:pt>
                <c:pt idx="265">
                  <c:v>3.75</c:v>
                </c:pt>
                <c:pt idx="266">
                  <c:v>3.75</c:v>
                </c:pt>
                <c:pt idx="267">
                  <c:v>3.75</c:v>
                </c:pt>
                <c:pt idx="268">
                  <c:v>3.75</c:v>
                </c:pt>
                <c:pt idx="269">
                  <c:v>3.75</c:v>
                </c:pt>
                <c:pt idx="270">
                  <c:v>3.75</c:v>
                </c:pt>
                <c:pt idx="271">
                  <c:v>3.75</c:v>
                </c:pt>
                <c:pt idx="272">
                  <c:v>3.75</c:v>
                </c:pt>
                <c:pt idx="273">
                  <c:v>3.75</c:v>
                </c:pt>
                <c:pt idx="274">
                  <c:v>3.75</c:v>
                </c:pt>
                <c:pt idx="275">
                  <c:v>3.75</c:v>
                </c:pt>
                <c:pt idx="276">
                  <c:v>3.75</c:v>
                </c:pt>
                <c:pt idx="277">
                  <c:v>3.75</c:v>
                </c:pt>
                <c:pt idx="278">
                  <c:v>3.75</c:v>
                </c:pt>
                <c:pt idx="279">
                  <c:v>3.75</c:v>
                </c:pt>
                <c:pt idx="280">
                  <c:v>3.75</c:v>
                </c:pt>
                <c:pt idx="281">
                  <c:v>3.75</c:v>
                </c:pt>
                <c:pt idx="282">
                  <c:v>3.75</c:v>
                </c:pt>
                <c:pt idx="283">
                  <c:v>3.75</c:v>
                </c:pt>
                <c:pt idx="284">
                  <c:v>3.75</c:v>
                </c:pt>
                <c:pt idx="285">
                  <c:v>3.75</c:v>
                </c:pt>
                <c:pt idx="286">
                  <c:v>3.75</c:v>
                </c:pt>
                <c:pt idx="287">
                  <c:v>3.75</c:v>
                </c:pt>
                <c:pt idx="288">
                  <c:v>3.75</c:v>
                </c:pt>
                <c:pt idx="289">
                  <c:v>3.75</c:v>
                </c:pt>
                <c:pt idx="290">
                  <c:v>3.75</c:v>
                </c:pt>
                <c:pt idx="291">
                  <c:v>3.75</c:v>
                </c:pt>
                <c:pt idx="292">
                  <c:v>3.75</c:v>
                </c:pt>
                <c:pt idx="293">
                  <c:v>3.75</c:v>
                </c:pt>
                <c:pt idx="294">
                  <c:v>3.75</c:v>
                </c:pt>
                <c:pt idx="295">
                  <c:v>3.75</c:v>
                </c:pt>
                <c:pt idx="296">
                  <c:v>3.75</c:v>
                </c:pt>
                <c:pt idx="297">
                  <c:v>3.75</c:v>
                </c:pt>
                <c:pt idx="298">
                  <c:v>3.75</c:v>
                </c:pt>
                <c:pt idx="299">
                  <c:v>3.75</c:v>
                </c:pt>
                <c:pt idx="300">
                  <c:v>3.75</c:v>
                </c:pt>
                <c:pt idx="301">
                  <c:v>3.75</c:v>
                </c:pt>
                <c:pt idx="302">
                  <c:v>3.75</c:v>
                </c:pt>
                <c:pt idx="303">
                  <c:v>3.75</c:v>
                </c:pt>
                <c:pt idx="304">
                  <c:v>3.75</c:v>
                </c:pt>
                <c:pt idx="305">
                  <c:v>3.75</c:v>
                </c:pt>
                <c:pt idx="306">
                  <c:v>3.75</c:v>
                </c:pt>
                <c:pt idx="307">
                  <c:v>3.75</c:v>
                </c:pt>
                <c:pt idx="308">
                  <c:v>3.75</c:v>
                </c:pt>
                <c:pt idx="309">
                  <c:v>3.75</c:v>
                </c:pt>
                <c:pt idx="310">
                  <c:v>3.75</c:v>
                </c:pt>
                <c:pt idx="311">
                  <c:v>3.75</c:v>
                </c:pt>
                <c:pt idx="312">
                  <c:v>3.75</c:v>
                </c:pt>
                <c:pt idx="313">
                  <c:v>3.75</c:v>
                </c:pt>
                <c:pt idx="314">
                  <c:v>3.75</c:v>
                </c:pt>
                <c:pt idx="315">
                  <c:v>3.75</c:v>
                </c:pt>
                <c:pt idx="316">
                  <c:v>3.75</c:v>
                </c:pt>
                <c:pt idx="317">
                  <c:v>3.75</c:v>
                </c:pt>
                <c:pt idx="318">
                  <c:v>3.75</c:v>
                </c:pt>
                <c:pt idx="319">
                  <c:v>3.75</c:v>
                </c:pt>
                <c:pt idx="320">
                  <c:v>3.75</c:v>
                </c:pt>
                <c:pt idx="321">
                  <c:v>3.75</c:v>
                </c:pt>
                <c:pt idx="322">
                  <c:v>3.75</c:v>
                </c:pt>
                <c:pt idx="323">
                  <c:v>3.75</c:v>
                </c:pt>
                <c:pt idx="324">
                  <c:v>3.75</c:v>
                </c:pt>
                <c:pt idx="325">
                  <c:v>3.75</c:v>
                </c:pt>
                <c:pt idx="326">
                  <c:v>3.75</c:v>
                </c:pt>
                <c:pt idx="327">
                  <c:v>3.75</c:v>
                </c:pt>
                <c:pt idx="328">
                  <c:v>3.75</c:v>
                </c:pt>
                <c:pt idx="329">
                  <c:v>3.75</c:v>
                </c:pt>
                <c:pt idx="330">
                  <c:v>3.75</c:v>
                </c:pt>
                <c:pt idx="331">
                  <c:v>3.75</c:v>
                </c:pt>
                <c:pt idx="332">
                  <c:v>3.75</c:v>
                </c:pt>
                <c:pt idx="333">
                  <c:v>3.75</c:v>
                </c:pt>
                <c:pt idx="334">
                  <c:v>3.75</c:v>
                </c:pt>
                <c:pt idx="335">
                  <c:v>3.75</c:v>
                </c:pt>
                <c:pt idx="336">
                  <c:v>3.75</c:v>
                </c:pt>
                <c:pt idx="337">
                  <c:v>3.75</c:v>
                </c:pt>
                <c:pt idx="338">
                  <c:v>3.75</c:v>
                </c:pt>
                <c:pt idx="339">
                  <c:v>3.75</c:v>
                </c:pt>
                <c:pt idx="340">
                  <c:v>3.75</c:v>
                </c:pt>
                <c:pt idx="341">
                  <c:v>3.75</c:v>
                </c:pt>
                <c:pt idx="342">
                  <c:v>3.75</c:v>
                </c:pt>
                <c:pt idx="343">
                  <c:v>3.75</c:v>
                </c:pt>
                <c:pt idx="344">
                  <c:v>3.75</c:v>
                </c:pt>
                <c:pt idx="345">
                  <c:v>3.75</c:v>
                </c:pt>
                <c:pt idx="346">
                  <c:v>3.75</c:v>
                </c:pt>
                <c:pt idx="347">
                  <c:v>3.75</c:v>
                </c:pt>
                <c:pt idx="348">
                  <c:v>3.75</c:v>
                </c:pt>
                <c:pt idx="349">
                  <c:v>3.75</c:v>
                </c:pt>
                <c:pt idx="350">
                  <c:v>3.75</c:v>
                </c:pt>
                <c:pt idx="351">
                  <c:v>3.75</c:v>
                </c:pt>
                <c:pt idx="352">
                  <c:v>3.75</c:v>
                </c:pt>
                <c:pt idx="353">
                  <c:v>3.75</c:v>
                </c:pt>
                <c:pt idx="354">
                  <c:v>3.75</c:v>
                </c:pt>
                <c:pt idx="355">
                  <c:v>3.75</c:v>
                </c:pt>
                <c:pt idx="356">
                  <c:v>3.75</c:v>
                </c:pt>
                <c:pt idx="357">
                  <c:v>3.75</c:v>
                </c:pt>
                <c:pt idx="358">
                  <c:v>3.75</c:v>
                </c:pt>
                <c:pt idx="359">
                  <c:v>3.75</c:v>
                </c:pt>
                <c:pt idx="360">
                  <c:v>3.75</c:v>
                </c:pt>
                <c:pt idx="361">
                  <c:v>3.75</c:v>
                </c:pt>
                <c:pt idx="362">
                  <c:v>3.75</c:v>
                </c:pt>
                <c:pt idx="363">
                  <c:v>3.75</c:v>
                </c:pt>
                <c:pt idx="364">
                  <c:v>3.75</c:v>
                </c:pt>
                <c:pt idx="365">
                  <c:v>3.75</c:v>
                </c:pt>
                <c:pt idx="366">
                  <c:v>3.75</c:v>
                </c:pt>
                <c:pt idx="367">
                  <c:v>3.75</c:v>
                </c:pt>
                <c:pt idx="368">
                  <c:v>3.75</c:v>
                </c:pt>
                <c:pt idx="369">
                  <c:v>3.75</c:v>
                </c:pt>
                <c:pt idx="370">
                  <c:v>3.75</c:v>
                </c:pt>
                <c:pt idx="371">
                  <c:v>3.75</c:v>
                </c:pt>
                <c:pt idx="372">
                  <c:v>3.75</c:v>
                </c:pt>
                <c:pt idx="373">
                  <c:v>3.75</c:v>
                </c:pt>
                <c:pt idx="374">
                  <c:v>3.75</c:v>
                </c:pt>
                <c:pt idx="375">
                  <c:v>3.75</c:v>
                </c:pt>
                <c:pt idx="376">
                  <c:v>3.75</c:v>
                </c:pt>
                <c:pt idx="377">
                  <c:v>3.75</c:v>
                </c:pt>
                <c:pt idx="378">
                  <c:v>3.75</c:v>
                </c:pt>
                <c:pt idx="379">
                  <c:v>3.75</c:v>
                </c:pt>
                <c:pt idx="380">
                  <c:v>3.75</c:v>
                </c:pt>
                <c:pt idx="381">
                  <c:v>3.75</c:v>
                </c:pt>
                <c:pt idx="382">
                  <c:v>3.75</c:v>
                </c:pt>
                <c:pt idx="383">
                  <c:v>3.75</c:v>
                </c:pt>
                <c:pt idx="384">
                  <c:v>3.75</c:v>
                </c:pt>
                <c:pt idx="385">
                  <c:v>3.75</c:v>
                </c:pt>
                <c:pt idx="386">
                  <c:v>3.75</c:v>
                </c:pt>
                <c:pt idx="387">
                  <c:v>3.75</c:v>
                </c:pt>
                <c:pt idx="388">
                  <c:v>3.75</c:v>
                </c:pt>
                <c:pt idx="389">
                  <c:v>3.75</c:v>
                </c:pt>
                <c:pt idx="390">
                  <c:v>3.75</c:v>
                </c:pt>
                <c:pt idx="391">
                  <c:v>3.75</c:v>
                </c:pt>
                <c:pt idx="392">
                  <c:v>3.75</c:v>
                </c:pt>
                <c:pt idx="393">
                  <c:v>3.75</c:v>
                </c:pt>
                <c:pt idx="394">
                  <c:v>3.75</c:v>
                </c:pt>
                <c:pt idx="395">
                  <c:v>3.75</c:v>
                </c:pt>
                <c:pt idx="396">
                  <c:v>3.75</c:v>
                </c:pt>
                <c:pt idx="397">
                  <c:v>3.75</c:v>
                </c:pt>
                <c:pt idx="398">
                  <c:v>3.75</c:v>
                </c:pt>
                <c:pt idx="399">
                  <c:v>3.75</c:v>
                </c:pt>
                <c:pt idx="400">
                  <c:v>3.75</c:v>
                </c:pt>
                <c:pt idx="401">
                  <c:v>3.75</c:v>
                </c:pt>
                <c:pt idx="402">
                  <c:v>3.75</c:v>
                </c:pt>
                <c:pt idx="403">
                  <c:v>3.75</c:v>
                </c:pt>
                <c:pt idx="404">
                  <c:v>3.75</c:v>
                </c:pt>
                <c:pt idx="405">
                  <c:v>3.75</c:v>
                </c:pt>
                <c:pt idx="406">
                  <c:v>3.75</c:v>
                </c:pt>
                <c:pt idx="407">
                  <c:v>3.75</c:v>
                </c:pt>
                <c:pt idx="408">
                  <c:v>3.75</c:v>
                </c:pt>
                <c:pt idx="409">
                  <c:v>3.75</c:v>
                </c:pt>
                <c:pt idx="410">
                  <c:v>3.75</c:v>
                </c:pt>
                <c:pt idx="411">
                  <c:v>3.75</c:v>
                </c:pt>
                <c:pt idx="412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FD-443B-899A-49BF9E44D803}"/>
            </c:ext>
          </c:extLst>
        </c:ser>
        <c:ser>
          <c:idx val="3"/>
          <c:order val="1"/>
          <c:tx>
            <c:strRef>
              <c:f>'Anúncio de metas'!$J$2</c:f>
              <c:strCache>
                <c:ptCount val="1"/>
                <c:pt idx="0">
                  <c:v> Meta 2020</c:v>
                </c:pt>
              </c:strCache>
            </c:strRef>
          </c:tx>
          <c:spPr>
            <a:ln w="19050" cap="rnd">
              <a:solidFill>
                <a:srgbClr val="9A75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metas'!$J$3:$J$415</c:f>
              <c:numCache>
                <c:formatCode>#,##0.00</c:formatCode>
                <c:ptCount val="41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4</c:v>
                </c:pt>
                <c:pt idx="82">
                  <c:v>4</c:v>
                </c:pt>
                <c:pt idx="83">
                  <c:v>4</c:v>
                </c:pt>
                <c:pt idx="84">
                  <c:v>4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4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4</c:v>
                </c:pt>
                <c:pt idx="150">
                  <c:v>4</c:v>
                </c:pt>
                <c:pt idx="151">
                  <c:v>4</c:v>
                </c:pt>
                <c:pt idx="152">
                  <c:v>4</c:v>
                </c:pt>
                <c:pt idx="153">
                  <c:v>4</c:v>
                </c:pt>
                <c:pt idx="154">
                  <c:v>4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4</c:v>
                </c:pt>
                <c:pt idx="162">
                  <c:v>4</c:v>
                </c:pt>
                <c:pt idx="163">
                  <c:v>4</c:v>
                </c:pt>
                <c:pt idx="164">
                  <c:v>4</c:v>
                </c:pt>
                <c:pt idx="165">
                  <c:v>4</c:v>
                </c:pt>
                <c:pt idx="166">
                  <c:v>4</c:v>
                </c:pt>
                <c:pt idx="167">
                  <c:v>4</c:v>
                </c:pt>
                <c:pt idx="168">
                  <c:v>4</c:v>
                </c:pt>
                <c:pt idx="169">
                  <c:v>4</c:v>
                </c:pt>
                <c:pt idx="170">
                  <c:v>4</c:v>
                </c:pt>
                <c:pt idx="171">
                  <c:v>4</c:v>
                </c:pt>
                <c:pt idx="172">
                  <c:v>4</c:v>
                </c:pt>
                <c:pt idx="173">
                  <c:v>4</c:v>
                </c:pt>
                <c:pt idx="174">
                  <c:v>4</c:v>
                </c:pt>
                <c:pt idx="175">
                  <c:v>4</c:v>
                </c:pt>
                <c:pt idx="176">
                  <c:v>4</c:v>
                </c:pt>
                <c:pt idx="177">
                  <c:v>4</c:v>
                </c:pt>
                <c:pt idx="178">
                  <c:v>4</c:v>
                </c:pt>
                <c:pt idx="179">
                  <c:v>4</c:v>
                </c:pt>
                <c:pt idx="180">
                  <c:v>4</c:v>
                </c:pt>
                <c:pt idx="181">
                  <c:v>4</c:v>
                </c:pt>
                <c:pt idx="182">
                  <c:v>4</c:v>
                </c:pt>
                <c:pt idx="183">
                  <c:v>4</c:v>
                </c:pt>
                <c:pt idx="184">
                  <c:v>4</c:v>
                </c:pt>
                <c:pt idx="185">
                  <c:v>4</c:v>
                </c:pt>
                <c:pt idx="186">
                  <c:v>4</c:v>
                </c:pt>
                <c:pt idx="187">
                  <c:v>4</c:v>
                </c:pt>
                <c:pt idx="188">
                  <c:v>4</c:v>
                </c:pt>
                <c:pt idx="189">
                  <c:v>4</c:v>
                </c:pt>
                <c:pt idx="190">
                  <c:v>4</c:v>
                </c:pt>
                <c:pt idx="191">
                  <c:v>4</c:v>
                </c:pt>
                <c:pt idx="192">
                  <c:v>4</c:v>
                </c:pt>
                <c:pt idx="193">
                  <c:v>4</c:v>
                </c:pt>
                <c:pt idx="194">
                  <c:v>4</c:v>
                </c:pt>
                <c:pt idx="195">
                  <c:v>4</c:v>
                </c:pt>
                <c:pt idx="196">
                  <c:v>4</c:v>
                </c:pt>
                <c:pt idx="197">
                  <c:v>4</c:v>
                </c:pt>
                <c:pt idx="198">
                  <c:v>4</c:v>
                </c:pt>
                <c:pt idx="199">
                  <c:v>4</c:v>
                </c:pt>
                <c:pt idx="200">
                  <c:v>4</c:v>
                </c:pt>
                <c:pt idx="201">
                  <c:v>4</c:v>
                </c:pt>
                <c:pt idx="202">
                  <c:v>4</c:v>
                </c:pt>
                <c:pt idx="203">
                  <c:v>4</c:v>
                </c:pt>
                <c:pt idx="204">
                  <c:v>4</c:v>
                </c:pt>
                <c:pt idx="205">
                  <c:v>4</c:v>
                </c:pt>
                <c:pt idx="206">
                  <c:v>4</c:v>
                </c:pt>
                <c:pt idx="207">
                  <c:v>4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4</c:v>
                </c:pt>
                <c:pt idx="225">
                  <c:v>4</c:v>
                </c:pt>
                <c:pt idx="226">
                  <c:v>4</c:v>
                </c:pt>
                <c:pt idx="227">
                  <c:v>4</c:v>
                </c:pt>
                <c:pt idx="228">
                  <c:v>4</c:v>
                </c:pt>
                <c:pt idx="229">
                  <c:v>4</c:v>
                </c:pt>
                <c:pt idx="230">
                  <c:v>4</c:v>
                </c:pt>
                <c:pt idx="231">
                  <c:v>4</c:v>
                </c:pt>
                <c:pt idx="232">
                  <c:v>4</c:v>
                </c:pt>
                <c:pt idx="233">
                  <c:v>4</c:v>
                </c:pt>
                <c:pt idx="234">
                  <c:v>4</c:v>
                </c:pt>
                <c:pt idx="235">
                  <c:v>4</c:v>
                </c:pt>
                <c:pt idx="236">
                  <c:v>4</c:v>
                </c:pt>
                <c:pt idx="237">
                  <c:v>4</c:v>
                </c:pt>
                <c:pt idx="238">
                  <c:v>4</c:v>
                </c:pt>
                <c:pt idx="239">
                  <c:v>4</c:v>
                </c:pt>
                <c:pt idx="240">
                  <c:v>4</c:v>
                </c:pt>
                <c:pt idx="241">
                  <c:v>4</c:v>
                </c:pt>
                <c:pt idx="242">
                  <c:v>4</c:v>
                </c:pt>
                <c:pt idx="243">
                  <c:v>4</c:v>
                </c:pt>
                <c:pt idx="244">
                  <c:v>4</c:v>
                </c:pt>
                <c:pt idx="245">
                  <c:v>4</c:v>
                </c:pt>
                <c:pt idx="246">
                  <c:v>4</c:v>
                </c:pt>
                <c:pt idx="247">
                  <c:v>4</c:v>
                </c:pt>
                <c:pt idx="248">
                  <c:v>4</c:v>
                </c:pt>
                <c:pt idx="249">
                  <c:v>4</c:v>
                </c:pt>
                <c:pt idx="250">
                  <c:v>4</c:v>
                </c:pt>
                <c:pt idx="251">
                  <c:v>4</c:v>
                </c:pt>
                <c:pt idx="252">
                  <c:v>4</c:v>
                </c:pt>
                <c:pt idx="253">
                  <c:v>4</c:v>
                </c:pt>
                <c:pt idx="254">
                  <c:v>4</c:v>
                </c:pt>
                <c:pt idx="255">
                  <c:v>4</c:v>
                </c:pt>
                <c:pt idx="256">
                  <c:v>4</c:v>
                </c:pt>
                <c:pt idx="257">
                  <c:v>4</c:v>
                </c:pt>
                <c:pt idx="258">
                  <c:v>4</c:v>
                </c:pt>
                <c:pt idx="259">
                  <c:v>4</c:v>
                </c:pt>
                <c:pt idx="260">
                  <c:v>4</c:v>
                </c:pt>
                <c:pt idx="261">
                  <c:v>4</c:v>
                </c:pt>
                <c:pt idx="262">
                  <c:v>4</c:v>
                </c:pt>
                <c:pt idx="263">
                  <c:v>4</c:v>
                </c:pt>
                <c:pt idx="264">
                  <c:v>4</c:v>
                </c:pt>
                <c:pt idx="265">
                  <c:v>4</c:v>
                </c:pt>
                <c:pt idx="266">
                  <c:v>4</c:v>
                </c:pt>
                <c:pt idx="267">
                  <c:v>4</c:v>
                </c:pt>
                <c:pt idx="268">
                  <c:v>4</c:v>
                </c:pt>
                <c:pt idx="269">
                  <c:v>4</c:v>
                </c:pt>
                <c:pt idx="270">
                  <c:v>4</c:v>
                </c:pt>
                <c:pt idx="271">
                  <c:v>4</c:v>
                </c:pt>
                <c:pt idx="272">
                  <c:v>4</c:v>
                </c:pt>
                <c:pt idx="273">
                  <c:v>4</c:v>
                </c:pt>
                <c:pt idx="274">
                  <c:v>4</c:v>
                </c:pt>
                <c:pt idx="275">
                  <c:v>4</c:v>
                </c:pt>
                <c:pt idx="276">
                  <c:v>4</c:v>
                </c:pt>
                <c:pt idx="277">
                  <c:v>4</c:v>
                </c:pt>
                <c:pt idx="278">
                  <c:v>4</c:v>
                </c:pt>
                <c:pt idx="279">
                  <c:v>4</c:v>
                </c:pt>
                <c:pt idx="280">
                  <c:v>4</c:v>
                </c:pt>
                <c:pt idx="281">
                  <c:v>4</c:v>
                </c:pt>
                <c:pt idx="282">
                  <c:v>4</c:v>
                </c:pt>
                <c:pt idx="283">
                  <c:v>4</c:v>
                </c:pt>
                <c:pt idx="284">
                  <c:v>4</c:v>
                </c:pt>
                <c:pt idx="285">
                  <c:v>4</c:v>
                </c:pt>
                <c:pt idx="286">
                  <c:v>4</c:v>
                </c:pt>
                <c:pt idx="287">
                  <c:v>4</c:v>
                </c:pt>
                <c:pt idx="288">
                  <c:v>4</c:v>
                </c:pt>
                <c:pt idx="289">
                  <c:v>4</c:v>
                </c:pt>
                <c:pt idx="290">
                  <c:v>4</c:v>
                </c:pt>
                <c:pt idx="291">
                  <c:v>4</c:v>
                </c:pt>
                <c:pt idx="292">
                  <c:v>4</c:v>
                </c:pt>
                <c:pt idx="293">
                  <c:v>4</c:v>
                </c:pt>
                <c:pt idx="294">
                  <c:v>4</c:v>
                </c:pt>
                <c:pt idx="295">
                  <c:v>4</c:v>
                </c:pt>
                <c:pt idx="296">
                  <c:v>4</c:v>
                </c:pt>
                <c:pt idx="297">
                  <c:v>4</c:v>
                </c:pt>
                <c:pt idx="298">
                  <c:v>4</c:v>
                </c:pt>
                <c:pt idx="299">
                  <c:v>4</c:v>
                </c:pt>
                <c:pt idx="300">
                  <c:v>4</c:v>
                </c:pt>
                <c:pt idx="301">
                  <c:v>4</c:v>
                </c:pt>
                <c:pt idx="302">
                  <c:v>4</c:v>
                </c:pt>
                <c:pt idx="303">
                  <c:v>4</c:v>
                </c:pt>
                <c:pt idx="304">
                  <c:v>4</c:v>
                </c:pt>
                <c:pt idx="305">
                  <c:v>4</c:v>
                </c:pt>
                <c:pt idx="306">
                  <c:v>4</c:v>
                </c:pt>
                <c:pt idx="307">
                  <c:v>4</c:v>
                </c:pt>
                <c:pt idx="308">
                  <c:v>4</c:v>
                </c:pt>
                <c:pt idx="309">
                  <c:v>4</c:v>
                </c:pt>
                <c:pt idx="310">
                  <c:v>4</c:v>
                </c:pt>
                <c:pt idx="311">
                  <c:v>4</c:v>
                </c:pt>
                <c:pt idx="312">
                  <c:v>4</c:v>
                </c:pt>
                <c:pt idx="313">
                  <c:v>4</c:v>
                </c:pt>
                <c:pt idx="314">
                  <c:v>4</c:v>
                </c:pt>
                <c:pt idx="315">
                  <c:v>4</c:v>
                </c:pt>
                <c:pt idx="316">
                  <c:v>4</c:v>
                </c:pt>
                <c:pt idx="317">
                  <c:v>4</c:v>
                </c:pt>
                <c:pt idx="318">
                  <c:v>4</c:v>
                </c:pt>
                <c:pt idx="319">
                  <c:v>4</c:v>
                </c:pt>
                <c:pt idx="320">
                  <c:v>4</c:v>
                </c:pt>
                <c:pt idx="321">
                  <c:v>4</c:v>
                </c:pt>
                <c:pt idx="322">
                  <c:v>4</c:v>
                </c:pt>
                <c:pt idx="323">
                  <c:v>4</c:v>
                </c:pt>
                <c:pt idx="324">
                  <c:v>4</c:v>
                </c:pt>
                <c:pt idx="325">
                  <c:v>4</c:v>
                </c:pt>
                <c:pt idx="326">
                  <c:v>4</c:v>
                </c:pt>
                <c:pt idx="327">
                  <c:v>4</c:v>
                </c:pt>
                <c:pt idx="328">
                  <c:v>4</c:v>
                </c:pt>
                <c:pt idx="329">
                  <c:v>4</c:v>
                </c:pt>
                <c:pt idx="330">
                  <c:v>4</c:v>
                </c:pt>
                <c:pt idx="331">
                  <c:v>4</c:v>
                </c:pt>
                <c:pt idx="332">
                  <c:v>4</c:v>
                </c:pt>
                <c:pt idx="333">
                  <c:v>4</c:v>
                </c:pt>
                <c:pt idx="334">
                  <c:v>4</c:v>
                </c:pt>
                <c:pt idx="335">
                  <c:v>4</c:v>
                </c:pt>
                <c:pt idx="336">
                  <c:v>4</c:v>
                </c:pt>
                <c:pt idx="337">
                  <c:v>4</c:v>
                </c:pt>
                <c:pt idx="338">
                  <c:v>4</c:v>
                </c:pt>
                <c:pt idx="339">
                  <c:v>4</c:v>
                </c:pt>
                <c:pt idx="340">
                  <c:v>4</c:v>
                </c:pt>
                <c:pt idx="341">
                  <c:v>4</c:v>
                </c:pt>
                <c:pt idx="342">
                  <c:v>4</c:v>
                </c:pt>
                <c:pt idx="343">
                  <c:v>4</c:v>
                </c:pt>
                <c:pt idx="344">
                  <c:v>4</c:v>
                </c:pt>
                <c:pt idx="345">
                  <c:v>4</c:v>
                </c:pt>
                <c:pt idx="346">
                  <c:v>4</c:v>
                </c:pt>
                <c:pt idx="347">
                  <c:v>4</c:v>
                </c:pt>
                <c:pt idx="348">
                  <c:v>4</c:v>
                </c:pt>
                <c:pt idx="349">
                  <c:v>4</c:v>
                </c:pt>
                <c:pt idx="350">
                  <c:v>4</c:v>
                </c:pt>
                <c:pt idx="351">
                  <c:v>4</c:v>
                </c:pt>
                <c:pt idx="352">
                  <c:v>4</c:v>
                </c:pt>
                <c:pt idx="353">
                  <c:v>4</c:v>
                </c:pt>
                <c:pt idx="354">
                  <c:v>4</c:v>
                </c:pt>
                <c:pt idx="355">
                  <c:v>4</c:v>
                </c:pt>
                <c:pt idx="356">
                  <c:v>4</c:v>
                </c:pt>
                <c:pt idx="357">
                  <c:v>4</c:v>
                </c:pt>
                <c:pt idx="358">
                  <c:v>4</c:v>
                </c:pt>
                <c:pt idx="359">
                  <c:v>4</c:v>
                </c:pt>
                <c:pt idx="360">
                  <c:v>4</c:v>
                </c:pt>
                <c:pt idx="361">
                  <c:v>4</c:v>
                </c:pt>
                <c:pt idx="362">
                  <c:v>4</c:v>
                </c:pt>
                <c:pt idx="363">
                  <c:v>4</c:v>
                </c:pt>
                <c:pt idx="364">
                  <c:v>4</c:v>
                </c:pt>
                <c:pt idx="365">
                  <c:v>4</c:v>
                </c:pt>
                <c:pt idx="366">
                  <c:v>4</c:v>
                </c:pt>
                <c:pt idx="367">
                  <c:v>4</c:v>
                </c:pt>
                <c:pt idx="368">
                  <c:v>4</c:v>
                </c:pt>
                <c:pt idx="369">
                  <c:v>4</c:v>
                </c:pt>
                <c:pt idx="370">
                  <c:v>4</c:v>
                </c:pt>
                <c:pt idx="371">
                  <c:v>4</c:v>
                </c:pt>
                <c:pt idx="372">
                  <c:v>4</c:v>
                </c:pt>
                <c:pt idx="373">
                  <c:v>4</c:v>
                </c:pt>
                <c:pt idx="374">
                  <c:v>4</c:v>
                </c:pt>
                <c:pt idx="375">
                  <c:v>4</c:v>
                </c:pt>
                <c:pt idx="376">
                  <c:v>4</c:v>
                </c:pt>
                <c:pt idx="377">
                  <c:v>4</c:v>
                </c:pt>
                <c:pt idx="378">
                  <c:v>4</c:v>
                </c:pt>
                <c:pt idx="379">
                  <c:v>4</c:v>
                </c:pt>
                <c:pt idx="380">
                  <c:v>4</c:v>
                </c:pt>
                <c:pt idx="381">
                  <c:v>4</c:v>
                </c:pt>
                <c:pt idx="382">
                  <c:v>4</c:v>
                </c:pt>
                <c:pt idx="383">
                  <c:v>4</c:v>
                </c:pt>
                <c:pt idx="384">
                  <c:v>4</c:v>
                </c:pt>
                <c:pt idx="385">
                  <c:v>4</c:v>
                </c:pt>
                <c:pt idx="386">
                  <c:v>4</c:v>
                </c:pt>
                <c:pt idx="387">
                  <c:v>4</c:v>
                </c:pt>
                <c:pt idx="388">
                  <c:v>4</c:v>
                </c:pt>
                <c:pt idx="389">
                  <c:v>4</c:v>
                </c:pt>
                <c:pt idx="390">
                  <c:v>4</c:v>
                </c:pt>
                <c:pt idx="391">
                  <c:v>4</c:v>
                </c:pt>
                <c:pt idx="392">
                  <c:v>4</c:v>
                </c:pt>
                <c:pt idx="393">
                  <c:v>4</c:v>
                </c:pt>
                <c:pt idx="394">
                  <c:v>4</c:v>
                </c:pt>
                <c:pt idx="395">
                  <c:v>4</c:v>
                </c:pt>
                <c:pt idx="396">
                  <c:v>4</c:v>
                </c:pt>
                <c:pt idx="397">
                  <c:v>4</c:v>
                </c:pt>
                <c:pt idx="398">
                  <c:v>4</c:v>
                </c:pt>
                <c:pt idx="399">
                  <c:v>4</c:v>
                </c:pt>
                <c:pt idx="400">
                  <c:v>4</c:v>
                </c:pt>
                <c:pt idx="401">
                  <c:v>4</c:v>
                </c:pt>
                <c:pt idx="402">
                  <c:v>4</c:v>
                </c:pt>
                <c:pt idx="403">
                  <c:v>4</c:v>
                </c:pt>
                <c:pt idx="404">
                  <c:v>4</c:v>
                </c:pt>
                <c:pt idx="405">
                  <c:v>4</c:v>
                </c:pt>
                <c:pt idx="406">
                  <c:v>4</c:v>
                </c:pt>
                <c:pt idx="407">
                  <c:v>4</c:v>
                </c:pt>
                <c:pt idx="408">
                  <c:v>4</c:v>
                </c:pt>
                <c:pt idx="409">
                  <c:v>4</c:v>
                </c:pt>
                <c:pt idx="410">
                  <c:v>4</c:v>
                </c:pt>
                <c:pt idx="411">
                  <c:v>4</c:v>
                </c:pt>
                <c:pt idx="41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FD-443B-899A-49BF9E44D803}"/>
            </c:ext>
          </c:extLst>
        </c:ser>
        <c:ser>
          <c:idx val="1"/>
          <c:order val="2"/>
          <c:tx>
            <c:strRef>
              <c:f>'Anúncio de metas'!$K$2</c:f>
              <c:strCache>
                <c:ptCount val="1"/>
                <c:pt idx="0">
                  <c:v> Meta 2021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metas'!$K$3:$K$415</c:f>
              <c:numCache>
                <c:formatCode>#,##0.00</c:formatCode>
                <c:ptCount val="413"/>
                <c:pt idx="0">
                  <c:v>3.75</c:v>
                </c:pt>
                <c:pt idx="1">
                  <c:v>3.75</c:v>
                </c:pt>
                <c:pt idx="2">
                  <c:v>3.75</c:v>
                </c:pt>
                <c:pt idx="3">
                  <c:v>3.75</c:v>
                </c:pt>
                <c:pt idx="4">
                  <c:v>3.75</c:v>
                </c:pt>
                <c:pt idx="5">
                  <c:v>3.75</c:v>
                </c:pt>
                <c:pt idx="6">
                  <c:v>3.75</c:v>
                </c:pt>
                <c:pt idx="7">
                  <c:v>3.75</c:v>
                </c:pt>
                <c:pt idx="8">
                  <c:v>3.75</c:v>
                </c:pt>
                <c:pt idx="9">
                  <c:v>3.75</c:v>
                </c:pt>
                <c:pt idx="10">
                  <c:v>3.75</c:v>
                </c:pt>
                <c:pt idx="11">
                  <c:v>3.75</c:v>
                </c:pt>
                <c:pt idx="12">
                  <c:v>3.75</c:v>
                </c:pt>
                <c:pt idx="13">
                  <c:v>3.75</c:v>
                </c:pt>
                <c:pt idx="14">
                  <c:v>3.75</c:v>
                </c:pt>
                <c:pt idx="15">
                  <c:v>3.75</c:v>
                </c:pt>
                <c:pt idx="16">
                  <c:v>3.75</c:v>
                </c:pt>
                <c:pt idx="17">
                  <c:v>3.75</c:v>
                </c:pt>
                <c:pt idx="18">
                  <c:v>3.75</c:v>
                </c:pt>
                <c:pt idx="19">
                  <c:v>3.75</c:v>
                </c:pt>
                <c:pt idx="20">
                  <c:v>3.75</c:v>
                </c:pt>
                <c:pt idx="21">
                  <c:v>3.75</c:v>
                </c:pt>
                <c:pt idx="22">
                  <c:v>3.75</c:v>
                </c:pt>
                <c:pt idx="23">
                  <c:v>3.75</c:v>
                </c:pt>
                <c:pt idx="24">
                  <c:v>3.75</c:v>
                </c:pt>
                <c:pt idx="25">
                  <c:v>3.75</c:v>
                </c:pt>
                <c:pt idx="26">
                  <c:v>3.75</c:v>
                </c:pt>
                <c:pt idx="27">
                  <c:v>3.75</c:v>
                </c:pt>
                <c:pt idx="28">
                  <c:v>3.75</c:v>
                </c:pt>
                <c:pt idx="29">
                  <c:v>3.75</c:v>
                </c:pt>
                <c:pt idx="30">
                  <c:v>3.75</c:v>
                </c:pt>
                <c:pt idx="31">
                  <c:v>3.75</c:v>
                </c:pt>
                <c:pt idx="32">
                  <c:v>3.75</c:v>
                </c:pt>
                <c:pt idx="33">
                  <c:v>3.75</c:v>
                </c:pt>
                <c:pt idx="34">
                  <c:v>3.75</c:v>
                </c:pt>
                <c:pt idx="35">
                  <c:v>3.75</c:v>
                </c:pt>
                <c:pt idx="36">
                  <c:v>3.75</c:v>
                </c:pt>
                <c:pt idx="37">
                  <c:v>3.75</c:v>
                </c:pt>
                <c:pt idx="38">
                  <c:v>3.75</c:v>
                </c:pt>
                <c:pt idx="39">
                  <c:v>3.75</c:v>
                </c:pt>
                <c:pt idx="40">
                  <c:v>3.75</c:v>
                </c:pt>
                <c:pt idx="41">
                  <c:v>3.75</c:v>
                </c:pt>
                <c:pt idx="42">
                  <c:v>3.75</c:v>
                </c:pt>
                <c:pt idx="43">
                  <c:v>3.75</c:v>
                </c:pt>
                <c:pt idx="44">
                  <c:v>3.75</c:v>
                </c:pt>
                <c:pt idx="45">
                  <c:v>3.75</c:v>
                </c:pt>
                <c:pt idx="46">
                  <c:v>3.75</c:v>
                </c:pt>
                <c:pt idx="47">
                  <c:v>3.75</c:v>
                </c:pt>
                <c:pt idx="48">
                  <c:v>3.75</c:v>
                </c:pt>
                <c:pt idx="49">
                  <c:v>3.75</c:v>
                </c:pt>
                <c:pt idx="50">
                  <c:v>3.75</c:v>
                </c:pt>
                <c:pt idx="51">
                  <c:v>3.75</c:v>
                </c:pt>
                <c:pt idx="52">
                  <c:v>3.75</c:v>
                </c:pt>
                <c:pt idx="53">
                  <c:v>3.75</c:v>
                </c:pt>
                <c:pt idx="54">
                  <c:v>3.75</c:v>
                </c:pt>
                <c:pt idx="55">
                  <c:v>3.75</c:v>
                </c:pt>
                <c:pt idx="56">
                  <c:v>3.75</c:v>
                </c:pt>
                <c:pt idx="57">
                  <c:v>3.75</c:v>
                </c:pt>
                <c:pt idx="58">
                  <c:v>3.75</c:v>
                </c:pt>
                <c:pt idx="59">
                  <c:v>3.75</c:v>
                </c:pt>
                <c:pt idx="60">
                  <c:v>3.75</c:v>
                </c:pt>
                <c:pt idx="61">
                  <c:v>3.75</c:v>
                </c:pt>
                <c:pt idx="62">
                  <c:v>3.75</c:v>
                </c:pt>
                <c:pt idx="63">
                  <c:v>3.75</c:v>
                </c:pt>
                <c:pt idx="64">
                  <c:v>3.75</c:v>
                </c:pt>
                <c:pt idx="65">
                  <c:v>3.75</c:v>
                </c:pt>
                <c:pt idx="66">
                  <c:v>3.75</c:v>
                </c:pt>
                <c:pt idx="67">
                  <c:v>3.75</c:v>
                </c:pt>
                <c:pt idx="68">
                  <c:v>3.75</c:v>
                </c:pt>
                <c:pt idx="69">
                  <c:v>3.75</c:v>
                </c:pt>
                <c:pt idx="70">
                  <c:v>3.75</c:v>
                </c:pt>
                <c:pt idx="71">
                  <c:v>3.75</c:v>
                </c:pt>
                <c:pt idx="72">
                  <c:v>3.75</c:v>
                </c:pt>
                <c:pt idx="73">
                  <c:v>3.75</c:v>
                </c:pt>
                <c:pt idx="74">
                  <c:v>3.75</c:v>
                </c:pt>
                <c:pt idx="75">
                  <c:v>3.75</c:v>
                </c:pt>
                <c:pt idx="76">
                  <c:v>3.75</c:v>
                </c:pt>
                <c:pt idx="77">
                  <c:v>3.75</c:v>
                </c:pt>
                <c:pt idx="78">
                  <c:v>3.75</c:v>
                </c:pt>
                <c:pt idx="79">
                  <c:v>3.75</c:v>
                </c:pt>
                <c:pt idx="80">
                  <c:v>3.75</c:v>
                </c:pt>
                <c:pt idx="81">
                  <c:v>3.75</c:v>
                </c:pt>
                <c:pt idx="82">
                  <c:v>3.75</c:v>
                </c:pt>
                <c:pt idx="83">
                  <c:v>3.75</c:v>
                </c:pt>
                <c:pt idx="84">
                  <c:v>3.75</c:v>
                </c:pt>
                <c:pt idx="85">
                  <c:v>3.75</c:v>
                </c:pt>
                <c:pt idx="86">
                  <c:v>3.75</c:v>
                </c:pt>
                <c:pt idx="87">
                  <c:v>3.75</c:v>
                </c:pt>
                <c:pt idx="88">
                  <c:v>3.75</c:v>
                </c:pt>
                <c:pt idx="89">
                  <c:v>3.75</c:v>
                </c:pt>
                <c:pt idx="90">
                  <c:v>3.75</c:v>
                </c:pt>
                <c:pt idx="91">
                  <c:v>3.75</c:v>
                </c:pt>
                <c:pt idx="92">
                  <c:v>3.75</c:v>
                </c:pt>
                <c:pt idx="93">
                  <c:v>3.75</c:v>
                </c:pt>
                <c:pt idx="94">
                  <c:v>3.75</c:v>
                </c:pt>
                <c:pt idx="95">
                  <c:v>3.75</c:v>
                </c:pt>
                <c:pt idx="96">
                  <c:v>3.75</c:v>
                </c:pt>
                <c:pt idx="97">
                  <c:v>3.75</c:v>
                </c:pt>
                <c:pt idx="98">
                  <c:v>3.75</c:v>
                </c:pt>
                <c:pt idx="99">
                  <c:v>3.75</c:v>
                </c:pt>
                <c:pt idx="100">
                  <c:v>3.75</c:v>
                </c:pt>
                <c:pt idx="101">
                  <c:v>3.75</c:v>
                </c:pt>
                <c:pt idx="102">
                  <c:v>3.75</c:v>
                </c:pt>
                <c:pt idx="103">
                  <c:v>3.75</c:v>
                </c:pt>
                <c:pt idx="104">
                  <c:v>3.75</c:v>
                </c:pt>
                <c:pt idx="105">
                  <c:v>3.75</c:v>
                </c:pt>
                <c:pt idx="106">
                  <c:v>3.75</c:v>
                </c:pt>
                <c:pt idx="107">
                  <c:v>3.75</c:v>
                </c:pt>
                <c:pt idx="108">
                  <c:v>3.75</c:v>
                </c:pt>
                <c:pt idx="109">
                  <c:v>3.75</c:v>
                </c:pt>
                <c:pt idx="110">
                  <c:v>3.75</c:v>
                </c:pt>
                <c:pt idx="111">
                  <c:v>3.75</c:v>
                </c:pt>
                <c:pt idx="112">
                  <c:v>3.75</c:v>
                </c:pt>
                <c:pt idx="113">
                  <c:v>3.75</c:v>
                </c:pt>
                <c:pt idx="114">
                  <c:v>3.75</c:v>
                </c:pt>
                <c:pt idx="115">
                  <c:v>3.75</c:v>
                </c:pt>
                <c:pt idx="116">
                  <c:v>3.75</c:v>
                </c:pt>
                <c:pt idx="117">
                  <c:v>3.75</c:v>
                </c:pt>
                <c:pt idx="118">
                  <c:v>3.75</c:v>
                </c:pt>
                <c:pt idx="119">
                  <c:v>3.75</c:v>
                </c:pt>
                <c:pt idx="120">
                  <c:v>3.75</c:v>
                </c:pt>
                <c:pt idx="121">
                  <c:v>3.75</c:v>
                </c:pt>
                <c:pt idx="122">
                  <c:v>3.75</c:v>
                </c:pt>
                <c:pt idx="123">
                  <c:v>3.75</c:v>
                </c:pt>
                <c:pt idx="124">
                  <c:v>3.75</c:v>
                </c:pt>
                <c:pt idx="125">
                  <c:v>3.75</c:v>
                </c:pt>
                <c:pt idx="126">
                  <c:v>3.75</c:v>
                </c:pt>
                <c:pt idx="127">
                  <c:v>3.75</c:v>
                </c:pt>
                <c:pt idx="128">
                  <c:v>3.75</c:v>
                </c:pt>
                <c:pt idx="129">
                  <c:v>3.75</c:v>
                </c:pt>
                <c:pt idx="130">
                  <c:v>3.75</c:v>
                </c:pt>
                <c:pt idx="131">
                  <c:v>3.75</c:v>
                </c:pt>
                <c:pt idx="132">
                  <c:v>3.75</c:v>
                </c:pt>
                <c:pt idx="133">
                  <c:v>3.75</c:v>
                </c:pt>
                <c:pt idx="134">
                  <c:v>3.75</c:v>
                </c:pt>
                <c:pt idx="135">
                  <c:v>3.75</c:v>
                </c:pt>
                <c:pt idx="136">
                  <c:v>3.75</c:v>
                </c:pt>
                <c:pt idx="137">
                  <c:v>3.75</c:v>
                </c:pt>
                <c:pt idx="138">
                  <c:v>3.75</c:v>
                </c:pt>
                <c:pt idx="139">
                  <c:v>3.75</c:v>
                </c:pt>
                <c:pt idx="140">
                  <c:v>3.75</c:v>
                </c:pt>
                <c:pt idx="141">
                  <c:v>3.75</c:v>
                </c:pt>
                <c:pt idx="142">
                  <c:v>3.75</c:v>
                </c:pt>
                <c:pt idx="143">
                  <c:v>3.75</c:v>
                </c:pt>
                <c:pt idx="144">
                  <c:v>3.75</c:v>
                </c:pt>
                <c:pt idx="145">
                  <c:v>3.75</c:v>
                </c:pt>
                <c:pt idx="146">
                  <c:v>3.75</c:v>
                </c:pt>
                <c:pt idx="147">
                  <c:v>3.75</c:v>
                </c:pt>
                <c:pt idx="148">
                  <c:v>3.75</c:v>
                </c:pt>
                <c:pt idx="149">
                  <c:v>3.75</c:v>
                </c:pt>
                <c:pt idx="150">
                  <c:v>3.75</c:v>
                </c:pt>
                <c:pt idx="151">
                  <c:v>3.75</c:v>
                </c:pt>
                <c:pt idx="152">
                  <c:v>3.75</c:v>
                </c:pt>
                <c:pt idx="153">
                  <c:v>3.75</c:v>
                </c:pt>
                <c:pt idx="154">
                  <c:v>3.75</c:v>
                </c:pt>
                <c:pt idx="155">
                  <c:v>3.75</c:v>
                </c:pt>
                <c:pt idx="156">
                  <c:v>3.75</c:v>
                </c:pt>
                <c:pt idx="157">
                  <c:v>3.75</c:v>
                </c:pt>
                <c:pt idx="158">
                  <c:v>3.75</c:v>
                </c:pt>
                <c:pt idx="159">
                  <c:v>3.75</c:v>
                </c:pt>
                <c:pt idx="160">
                  <c:v>3.75</c:v>
                </c:pt>
                <c:pt idx="161">
                  <c:v>3.75</c:v>
                </c:pt>
                <c:pt idx="162">
                  <c:v>3.75</c:v>
                </c:pt>
                <c:pt idx="163">
                  <c:v>3.75</c:v>
                </c:pt>
                <c:pt idx="164">
                  <c:v>3.75</c:v>
                </c:pt>
                <c:pt idx="165">
                  <c:v>3.75</c:v>
                </c:pt>
                <c:pt idx="166">
                  <c:v>3.75</c:v>
                </c:pt>
                <c:pt idx="167">
                  <c:v>3.75</c:v>
                </c:pt>
                <c:pt idx="168">
                  <c:v>3.75</c:v>
                </c:pt>
                <c:pt idx="169">
                  <c:v>3.75</c:v>
                </c:pt>
                <c:pt idx="170">
                  <c:v>3.75</c:v>
                </c:pt>
                <c:pt idx="171">
                  <c:v>3.75</c:v>
                </c:pt>
                <c:pt idx="172">
                  <c:v>3.75</c:v>
                </c:pt>
                <c:pt idx="173">
                  <c:v>3.75</c:v>
                </c:pt>
                <c:pt idx="174">
                  <c:v>3.75</c:v>
                </c:pt>
                <c:pt idx="175">
                  <c:v>3.75</c:v>
                </c:pt>
                <c:pt idx="176">
                  <c:v>3.75</c:v>
                </c:pt>
                <c:pt idx="177">
                  <c:v>3.75</c:v>
                </c:pt>
                <c:pt idx="178">
                  <c:v>3.75</c:v>
                </c:pt>
                <c:pt idx="179">
                  <c:v>3.75</c:v>
                </c:pt>
                <c:pt idx="180">
                  <c:v>3.75</c:v>
                </c:pt>
                <c:pt idx="181">
                  <c:v>3.75</c:v>
                </c:pt>
                <c:pt idx="182">
                  <c:v>3.75</c:v>
                </c:pt>
                <c:pt idx="183">
                  <c:v>3.75</c:v>
                </c:pt>
                <c:pt idx="184">
                  <c:v>3.75</c:v>
                </c:pt>
                <c:pt idx="185">
                  <c:v>3.75</c:v>
                </c:pt>
                <c:pt idx="186">
                  <c:v>3.75</c:v>
                </c:pt>
                <c:pt idx="187">
                  <c:v>3.75</c:v>
                </c:pt>
                <c:pt idx="188">
                  <c:v>3.75</c:v>
                </c:pt>
                <c:pt idx="189">
                  <c:v>3.75</c:v>
                </c:pt>
                <c:pt idx="190">
                  <c:v>3.75</c:v>
                </c:pt>
                <c:pt idx="191">
                  <c:v>3.75</c:v>
                </c:pt>
                <c:pt idx="192">
                  <c:v>3.75</c:v>
                </c:pt>
                <c:pt idx="193">
                  <c:v>3.75</c:v>
                </c:pt>
                <c:pt idx="194">
                  <c:v>3.75</c:v>
                </c:pt>
                <c:pt idx="195">
                  <c:v>3.75</c:v>
                </c:pt>
                <c:pt idx="196">
                  <c:v>3.75</c:v>
                </c:pt>
                <c:pt idx="197">
                  <c:v>3.75</c:v>
                </c:pt>
                <c:pt idx="198">
                  <c:v>3.75</c:v>
                </c:pt>
                <c:pt idx="199">
                  <c:v>3.75</c:v>
                </c:pt>
                <c:pt idx="200">
                  <c:v>3.75</c:v>
                </c:pt>
                <c:pt idx="201">
                  <c:v>3.75</c:v>
                </c:pt>
                <c:pt idx="202">
                  <c:v>3.75</c:v>
                </c:pt>
                <c:pt idx="203">
                  <c:v>3.75</c:v>
                </c:pt>
                <c:pt idx="204">
                  <c:v>3.75</c:v>
                </c:pt>
                <c:pt idx="205">
                  <c:v>3.75</c:v>
                </c:pt>
                <c:pt idx="206">
                  <c:v>3.75</c:v>
                </c:pt>
                <c:pt idx="207">
                  <c:v>3.75</c:v>
                </c:pt>
                <c:pt idx="208">
                  <c:v>3.75</c:v>
                </c:pt>
                <c:pt idx="209">
                  <c:v>3.75</c:v>
                </c:pt>
                <c:pt idx="210">
                  <c:v>3.75</c:v>
                </c:pt>
                <c:pt idx="211">
                  <c:v>3.75</c:v>
                </c:pt>
                <c:pt idx="212">
                  <c:v>3.75</c:v>
                </c:pt>
                <c:pt idx="213">
                  <c:v>3.75</c:v>
                </c:pt>
                <c:pt idx="214">
                  <c:v>3.75</c:v>
                </c:pt>
                <c:pt idx="215">
                  <c:v>3.75</c:v>
                </c:pt>
                <c:pt idx="216">
                  <c:v>3.75</c:v>
                </c:pt>
                <c:pt idx="217">
                  <c:v>3.75</c:v>
                </c:pt>
                <c:pt idx="218">
                  <c:v>3.75</c:v>
                </c:pt>
                <c:pt idx="219">
                  <c:v>3.75</c:v>
                </c:pt>
                <c:pt idx="220">
                  <c:v>3.75</c:v>
                </c:pt>
                <c:pt idx="221">
                  <c:v>3.75</c:v>
                </c:pt>
                <c:pt idx="222">
                  <c:v>3.75</c:v>
                </c:pt>
                <c:pt idx="223">
                  <c:v>3.75</c:v>
                </c:pt>
                <c:pt idx="224">
                  <c:v>3.75</c:v>
                </c:pt>
                <c:pt idx="225">
                  <c:v>3.75</c:v>
                </c:pt>
                <c:pt idx="226">
                  <c:v>3.75</c:v>
                </c:pt>
                <c:pt idx="227">
                  <c:v>3.75</c:v>
                </c:pt>
                <c:pt idx="228">
                  <c:v>3.75</c:v>
                </c:pt>
                <c:pt idx="229">
                  <c:v>3.75</c:v>
                </c:pt>
                <c:pt idx="230">
                  <c:v>3.75</c:v>
                </c:pt>
                <c:pt idx="231">
                  <c:v>3.75</c:v>
                </c:pt>
                <c:pt idx="232">
                  <c:v>3.75</c:v>
                </c:pt>
                <c:pt idx="233">
                  <c:v>3.75</c:v>
                </c:pt>
                <c:pt idx="234">
                  <c:v>3.75</c:v>
                </c:pt>
                <c:pt idx="235">
                  <c:v>3.75</c:v>
                </c:pt>
                <c:pt idx="236">
                  <c:v>3.75</c:v>
                </c:pt>
                <c:pt idx="237">
                  <c:v>3.75</c:v>
                </c:pt>
                <c:pt idx="238">
                  <c:v>3.75</c:v>
                </c:pt>
                <c:pt idx="239">
                  <c:v>3.75</c:v>
                </c:pt>
                <c:pt idx="240">
                  <c:v>3.75</c:v>
                </c:pt>
                <c:pt idx="241">
                  <c:v>3.75</c:v>
                </c:pt>
                <c:pt idx="242">
                  <c:v>3.75</c:v>
                </c:pt>
                <c:pt idx="243">
                  <c:v>3.75</c:v>
                </c:pt>
                <c:pt idx="244">
                  <c:v>3.75</c:v>
                </c:pt>
                <c:pt idx="245">
                  <c:v>3.75</c:v>
                </c:pt>
                <c:pt idx="246">
                  <c:v>3.75</c:v>
                </c:pt>
                <c:pt idx="247">
                  <c:v>3.75</c:v>
                </c:pt>
                <c:pt idx="248">
                  <c:v>3.75</c:v>
                </c:pt>
                <c:pt idx="249">
                  <c:v>3.75</c:v>
                </c:pt>
                <c:pt idx="250">
                  <c:v>3.75</c:v>
                </c:pt>
                <c:pt idx="251">
                  <c:v>3.75</c:v>
                </c:pt>
                <c:pt idx="252">
                  <c:v>3.75</c:v>
                </c:pt>
                <c:pt idx="253">
                  <c:v>3.75</c:v>
                </c:pt>
                <c:pt idx="254">
                  <c:v>3.75</c:v>
                </c:pt>
                <c:pt idx="255">
                  <c:v>3.75</c:v>
                </c:pt>
                <c:pt idx="256">
                  <c:v>3.75</c:v>
                </c:pt>
                <c:pt idx="257">
                  <c:v>3.75</c:v>
                </c:pt>
                <c:pt idx="258">
                  <c:v>3.75</c:v>
                </c:pt>
                <c:pt idx="259">
                  <c:v>3.75</c:v>
                </c:pt>
                <c:pt idx="260">
                  <c:v>3.75</c:v>
                </c:pt>
                <c:pt idx="261">
                  <c:v>3.75</c:v>
                </c:pt>
                <c:pt idx="262">
                  <c:v>3.75</c:v>
                </c:pt>
                <c:pt idx="263">
                  <c:v>3.75</c:v>
                </c:pt>
                <c:pt idx="264">
                  <c:v>3.75</c:v>
                </c:pt>
                <c:pt idx="265">
                  <c:v>3.75</c:v>
                </c:pt>
                <c:pt idx="266">
                  <c:v>3.75</c:v>
                </c:pt>
                <c:pt idx="267">
                  <c:v>3.75</c:v>
                </c:pt>
                <c:pt idx="268">
                  <c:v>3.75</c:v>
                </c:pt>
                <c:pt idx="269">
                  <c:v>3.75</c:v>
                </c:pt>
                <c:pt idx="270">
                  <c:v>3.75</c:v>
                </c:pt>
                <c:pt idx="271">
                  <c:v>3.75</c:v>
                </c:pt>
                <c:pt idx="272">
                  <c:v>3.75</c:v>
                </c:pt>
                <c:pt idx="273">
                  <c:v>3.75</c:v>
                </c:pt>
                <c:pt idx="274">
                  <c:v>3.75</c:v>
                </c:pt>
                <c:pt idx="275">
                  <c:v>3.75</c:v>
                </c:pt>
                <c:pt idx="276">
                  <c:v>3.75</c:v>
                </c:pt>
                <c:pt idx="277">
                  <c:v>3.75</c:v>
                </c:pt>
                <c:pt idx="278">
                  <c:v>3.75</c:v>
                </c:pt>
                <c:pt idx="279">
                  <c:v>3.75</c:v>
                </c:pt>
                <c:pt idx="280">
                  <c:v>3.75</c:v>
                </c:pt>
                <c:pt idx="281">
                  <c:v>3.75</c:v>
                </c:pt>
                <c:pt idx="282">
                  <c:v>3.75</c:v>
                </c:pt>
                <c:pt idx="283">
                  <c:v>3.75</c:v>
                </c:pt>
                <c:pt idx="284">
                  <c:v>3.75</c:v>
                </c:pt>
                <c:pt idx="285">
                  <c:v>3.75</c:v>
                </c:pt>
                <c:pt idx="286">
                  <c:v>3.75</c:v>
                </c:pt>
                <c:pt idx="287">
                  <c:v>3.75</c:v>
                </c:pt>
                <c:pt idx="288">
                  <c:v>3.75</c:v>
                </c:pt>
                <c:pt idx="289">
                  <c:v>3.75</c:v>
                </c:pt>
                <c:pt idx="290">
                  <c:v>3.75</c:v>
                </c:pt>
                <c:pt idx="291">
                  <c:v>3.75</c:v>
                </c:pt>
                <c:pt idx="292">
                  <c:v>3.75</c:v>
                </c:pt>
                <c:pt idx="293">
                  <c:v>3.75</c:v>
                </c:pt>
                <c:pt idx="294">
                  <c:v>3.75</c:v>
                </c:pt>
                <c:pt idx="295">
                  <c:v>3.75</c:v>
                </c:pt>
                <c:pt idx="296">
                  <c:v>3.75</c:v>
                </c:pt>
                <c:pt idx="297">
                  <c:v>3.75</c:v>
                </c:pt>
                <c:pt idx="298">
                  <c:v>3.75</c:v>
                </c:pt>
                <c:pt idx="299">
                  <c:v>3.75</c:v>
                </c:pt>
                <c:pt idx="300">
                  <c:v>3.75</c:v>
                </c:pt>
                <c:pt idx="301">
                  <c:v>3.75</c:v>
                </c:pt>
                <c:pt idx="302">
                  <c:v>3.75</c:v>
                </c:pt>
                <c:pt idx="303">
                  <c:v>3.75</c:v>
                </c:pt>
                <c:pt idx="304">
                  <c:v>3.75</c:v>
                </c:pt>
                <c:pt idx="305">
                  <c:v>3.75</c:v>
                </c:pt>
                <c:pt idx="306">
                  <c:v>3.75</c:v>
                </c:pt>
                <c:pt idx="307">
                  <c:v>3.75</c:v>
                </c:pt>
                <c:pt idx="308">
                  <c:v>3.75</c:v>
                </c:pt>
                <c:pt idx="309">
                  <c:v>3.75</c:v>
                </c:pt>
                <c:pt idx="310">
                  <c:v>3.75</c:v>
                </c:pt>
                <c:pt idx="311">
                  <c:v>3.75</c:v>
                </c:pt>
                <c:pt idx="312">
                  <c:v>3.75</c:v>
                </c:pt>
                <c:pt idx="313">
                  <c:v>3.75</c:v>
                </c:pt>
                <c:pt idx="314">
                  <c:v>3.75</c:v>
                </c:pt>
                <c:pt idx="315">
                  <c:v>3.75</c:v>
                </c:pt>
                <c:pt idx="316">
                  <c:v>3.75</c:v>
                </c:pt>
                <c:pt idx="317">
                  <c:v>3.75</c:v>
                </c:pt>
                <c:pt idx="318">
                  <c:v>3.75</c:v>
                </c:pt>
                <c:pt idx="319">
                  <c:v>3.75</c:v>
                </c:pt>
                <c:pt idx="320">
                  <c:v>3.75</c:v>
                </c:pt>
                <c:pt idx="321">
                  <c:v>3.75</c:v>
                </c:pt>
                <c:pt idx="322">
                  <c:v>3.75</c:v>
                </c:pt>
                <c:pt idx="323">
                  <c:v>3.75</c:v>
                </c:pt>
                <c:pt idx="324">
                  <c:v>3.75</c:v>
                </c:pt>
                <c:pt idx="325">
                  <c:v>3.75</c:v>
                </c:pt>
                <c:pt idx="326">
                  <c:v>3.75</c:v>
                </c:pt>
                <c:pt idx="327">
                  <c:v>3.75</c:v>
                </c:pt>
                <c:pt idx="328">
                  <c:v>3.75</c:v>
                </c:pt>
                <c:pt idx="329">
                  <c:v>3.75</c:v>
                </c:pt>
                <c:pt idx="330">
                  <c:v>3.75</c:v>
                </c:pt>
                <c:pt idx="331">
                  <c:v>3.75</c:v>
                </c:pt>
                <c:pt idx="332">
                  <c:v>3.75</c:v>
                </c:pt>
                <c:pt idx="333">
                  <c:v>3.75</c:v>
                </c:pt>
                <c:pt idx="334">
                  <c:v>3.75</c:v>
                </c:pt>
                <c:pt idx="335">
                  <c:v>3.75</c:v>
                </c:pt>
                <c:pt idx="336">
                  <c:v>3.75</c:v>
                </c:pt>
                <c:pt idx="337">
                  <c:v>3.75</c:v>
                </c:pt>
                <c:pt idx="338">
                  <c:v>3.75</c:v>
                </c:pt>
                <c:pt idx="339">
                  <c:v>3.75</c:v>
                </c:pt>
                <c:pt idx="340">
                  <c:v>3.75</c:v>
                </c:pt>
                <c:pt idx="341">
                  <c:v>3.75</c:v>
                </c:pt>
                <c:pt idx="342">
                  <c:v>3.75</c:v>
                </c:pt>
                <c:pt idx="343">
                  <c:v>3.75</c:v>
                </c:pt>
                <c:pt idx="344">
                  <c:v>3.75</c:v>
                </c:pt>
                <c:pt idx="345">
                  <c:v>3.75</c:v>
                </c:pt>
                <c:pt idx="346">
                  <c:v>3.75</c:v>
                </c:pt>
                <c:pt idx="347">
                  <c:v>3.75</c:v>
                </c:pt>
                <c:pt idx="348">
                  <c:v>3.75</c:v>
                </c:pt>
                <c:pt idx="349">
                  <c:v>3.75</c:v>
                </c:pt>
                <c:pt idx="350">
                  <c:v>3.75</c:v>
                </c:pt>
                <c:pt idx="351">
                  <c:v>3.75</c:v>
                </c:pt>
                <c:pt idx="352">
                  <c:v>3.75</c:v>
                </c:pt>
                <c:pt idx="353">
                  <c:v>3.75</c:v>
                </c:pt>
                <c:pt idx="354">
                  <c:v>3.75</c:v>
                </c:pt>
                <c:pt idx="355">
                  <c:v>3.75</c:v>
                </c:pt>
                <c:pt idx="356">
                  <c:v>3.75</c:v>
                </c:pt>
                <c:pt idx="357">
                  <c:v>3.75</c:v>
                </c:pt>
                <c:pt idx="358">
                  <c:v>3.75</c:v>
                </c:pt>
                <c:pt idx="359">
                  <c:v>3.75</c:v>
                </c:pt>
                <c:pt idx="360">
                  <c:v>3.75</c:v>
                </c:pt>
                <c:pt idx="361">
                  <c:v>3.75</c:v>
                </c:pt>
                <c:pt idx="362">
                  <c:v>3.75</c:v>
                </c:pt>
                <c:pt idx="363">
                  <c:v>3.75</c:v>
                </c:pt>
                <c:pt idx="364">
                  <c:v>3.75</c:v>
                </c:pt>
                <c:pt idx="365">
                  <c:v>3.75</c:v>
                </c:pt>
                <c:pt idx="366">
                  <c:v>3.75</c:v>
                </c:pt>
                <c:pt idx="367">
                  <c:v>3.75</c:v>
                </c:pt>
                <c:pt idx="368">
                  <c:v>3.75</c:v>
                </c:pt>
                <c:pt idx="369">
                  <c:v>3.75</c:v>
                </c:pt>
                <c:pt idx="370">
                  <c:v>3.75</c:v>
                </c:pt>
                <c:pt idx="371">
                  <c:v>3.75</c:v>
                </c:pt>
                <c:pt idx="372">
                  <c:v>3.75</c:v>
                </c:pt>
                <c:pt idx="373">
                  <c:v>3.75</c:v>
                </c:pt>
                <c:pt idx="374">
                  <c:v>3.75</c:v>
                </c:pt>
                <c:pt idx="375">
                  <c:v>3.75</c:v>
                </c:pt>
                <c:pt idx="376">
                  <c:v>3.75</c:v>
                </c:pt>
                <c:pt idx="377">
                  <c:v>3.75</c:v>
                </c:pt>
                <c:pt idx="378">
                  <c:v>3.75</c:v>
                </c:pt>
                <c:pt idx="379">
                  <c:v>3.75</c:v>
                </c:pt>
                <c:pt idx="380">
                  <c:v>3.75</c:v>
                </c:pt>
                <c:pt idx="381">
                  <c:v>3.75</c:v>
                </c:pt>
                <c:pt idx="382">
                  <c:v>3.75</c:v>
                </c:pt>
                <c:pt idx="383">
                  <c:v>3.75</c:v>
                </c:pt>
                <c:pt idx="384">
                  <c:v>3.75</c:v>
                </c:pt>
                <c:pt idx="385">
                  <c:v>3.75</c:v>
                </c:pt>
                <c:pt idx="386">
                  <c:v>3.75</c:v>
                </c:pt>
                <c:pt idx="387">
                  <c:v>3.75</c:v>
                </c:pt>
                <c:pt idx="388">
                  <c:v>3.75</c:v>
                </c:pt>
                <c:pt idx="389">
                  <c:v>3.75</c:v>
                </c:pt>
                <c:pt idx="390">
                  <c:v>3.75</c:v>
                </c:pt>
                <c:pt idx="391">
                  <c:v>3.75</c:v>
                </c:pt>
                <c:pt idx="392">
                  <c:v>3.75</c:v>
                </c:pt>
                <c:pt idx="393">
                  <c:v>3.75</c:v>
                </c:pt>
                <c:pt idx="394">
                  <c:v>3.75</c:v>
                </c:pt>
                <c:pt idx="395">
                  <c:v>3.75</c:v>
                </c:pt>
                <c:pt idx="396">
                  <c:v>3.75</c:v>
                </c:pt>
                <c:pt idx="397">
                  <c:v>3.75</c:v>
                </c:pt>
                <c:pt idx="398">
                  <c:v>3.75</c:v>
                </c:pt>
                <c:pt idx="399">
                  <c:v>3.75</c:v>
                </c:pt>
                <c:pt idx="400">
                  <c:v>3.75</c:v>
                </c:pt>
                <c:pt idx="401">
                  <c:v>3.75</c:v>
                </c:pt>
                <c:pt idx="402">
                  <c:v>3.75</c:v>
                </c:pt>
                <c:pt idx="403">
                  <c:v>3.75</c:v>
                </c:pt>
                <c:pt idx="404">
                  <c:v>3.75</c:v>
                </c:pt>
                <c:pt idx="405">
                  <c:v>3.75</c:v>
                </c:pt>
                <c:pt idx="406">
                  <c:v>3.75</c:v>
                </c:pt>
                <c:pt idx="407">
                  <c:v>3.75</c:v>
                </c:pt>
                <c:pt idx="408">
                  <c:v>3.75</c:v>
                </c:pt>
                <c:pt idx="409">
                  <c:v>3.75</c:v>
                </c:pt>
                <c:pt idx="410">
                  <c:v>3.75</c:v>
                </c:pt>
                <c:pt idx="411">
                  <c:v>3.75</c:v>
                </c:pt>
                <c:pt idx="412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FD-443B-899A-49BF9E44D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2317616"/>
        <c:axId val="2012312520"/>
      </c:lineChart>
      <c:dateAx>
        <c:axId val="2012317616"/>
        <c:scaling>
          <c:orientation val="minMax"/>
        </c:scaling>
        <c:delete val="0"/>
        <c:axPos val="b"/>
        <c:numFmt formatCode="mmm\ 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12520"/>
        <c:crosses val="autoZero"/>
        <c:auto val="1"/>
        <c:lblOffset val="100"/>
        <c:baseTimeUnit val="days"/>
        <c:majorUnit val="2"/>
        <c:majorTimeUnit val="months"/>
      </c:dateAx>
      <c:valAx>
        <c:axId val="2012312520"/>
        <c:scaling>
          <c:orientation val="minMax"/>
          <c:max val="4.05"/>
          <c:min val="3.7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17616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92014042782394578"/>
          <c:w val="1"/>
          <c:h val="5.95833333333333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23430639490982"/>
          <c:y val="3.5114507533432246E-2"/>
          <c:w val="0.83788178408612446"/>
          <c:h val="0.71417917004595832"/>
        </c:manualLayout>
      </c:layout>
      <c:areaChart>
        <c:grouping val="standard"/>
        <c:varyColors val="0"/>
        <c:ser>
          <c:idx val="2"/>
          <c:order val="3"/>
          <c:tx>
            <c:strRef>
              <c:f>'Anúncio de metas'!$N$2</c:f>
              <c:strCache>
                <c:ptCount val="1"/>
                <c:pt idx="0">
                  <c:v>Anúncio meta 2022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noFill/>
            </a:ln>
            <a:effectLst/>
          </c:spP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metas'!$N$3:$N$415</c:f>
              <c:numCache>
                <c:formatCode>#,##0.00</c:formatCode>
                <c:ptCount val="4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1E+18</c:v>
                </c:pt>
                <c:pt idx="372">
                  <c:v>1E+18</c:v>
                </c:pt>
                <c:pt idx="373">
                  <c:v>1E+18</c:v>
                </c:pt>
                <c:pt idx="374">
                  <c:v>1E+18</c:v>
                </c:pt>
                <c:pt idx="375">
                  <c:v>1E+18</c:v>
                </c:pt>
                <c:pt idx="376">
                  <c:v>1E+18</c:v>
                </c:pt>
                <c:pt idx="377">
                  <c:v>1E+18</c:v>
                </c:pt>
                <c:pt idx="378">
                  <c:v>1E+18</c:v>
                </c:pt>
                <c:pt idx="379">
                  <c:v>1E+18</c:v>
                </c:pt>
                <c:pt idx="380">
                  <c:v>1E+18</c:v>
                </c:pt>
                <c:pt idx="381">
                  <c:v>1E+18</c:v>
                </c:pt>
                <c:pt idx="382">
                  <c:v>1E+18</c:v>
                </c:pt>
                <c:pt idx="383">
                  <c:v>1E+18</c:v>
                </c:pt>
                <c:pt idx="384">
                  <c:v>1E+18</c:v>
                </c:pt>
                <c:pt idx="385">
                  <c:v>1E+18</c:v>
                </c:pt>
                <c:pt idx="386">
                  <c:v>1E+18</c:v>
                </c:pt>
                <c:pt idx="387">
                  <c:v>1E+18</c:v>
                </c:pt>
                <c:pt idx="388">
                  <c:v>1E+18</c:v>
                </c:pt>
                <c:pt idx="389">
                  <c:v>1E+18</c:v>
                </c:pt>
                <c:pt idx="390">
                  <c:v>1E+18</c:v>
                </c:pt>
                <c:pt idx="391">
                  <c:v>1E+18</c:v>
                </c:pt>
                <c:pt idx="392">
                  <c:v>1E+18</c:v>
                </c:pt>
                <c:pt idx="393">
                  <c:v>1E+18</c:v>
                </c:pt>
                <c:pt idx="394">
                  <c:v>1E+18</c:v>
                </c:pt>
                <c:pt idx="395">
                  <c:v>1E+18</c:v>
                </c:pt>
                <c:pt idx="396">
                  <c:v>1E+18</c:v>
                </c:pt>
                <c:pt idx="397">
                  <c:v>1E+18</c:v>
                </c:pt>
                <c:pt idx="398">
                  <c:v>1E+18</c:v>
                </c:pt>
                <c:pt idx="399">
                  <c:v>1E+18</c:v>
                </c:pt>
                <c:pt idx="400">
                  <c:v>1E+18</c:v>
                </c:pt>
                <c:pt idx="401">
                  <c:v>1E+18</c:v>
                </c:pt>
                <c:pt idx="402">
                  <c:v>1E+18</c:v>
                </c:pt>
                <c:pt idx="403">
                  <c:v>1E+18</c:v>
                </c:pt>
                <c:pt idx="404">
                  <c:v>1E+18</c:v>
                </c:pt>
                <c:pt idx="405">
                  <c:v>1E+18</c:v>
                </c:pt>
                <c:pt idx="406">
                  <c:v>1E+18</c:v>
                </c:pt>
                <c:pt idx="407">
                  <c:v>1E+18</c:v>
                </c:pt>
                <c:pt idx="408">
                  <c:v>1E+18</c:v>
                </c:pt>
                <c:pt idx="409">
                  <c:v>1E+18</c:v>
                </c:pt>
                <c:pt idx="410">
                  <c:v>1E+18</c:v>
                </c:pt>
                <c:pt idx="411">
                  <c:v>1E+18</c:v>
                </c:pt>
                <c:pt idx="412">
                  <c:v>1E+18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1C-4BF8-AB87-D54789BB7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307424"/>
        <c:axId val="2012308992"/>
      </c:areaChart>
      <c:lineChart>
        <c:grouping val="standard"/>
        <c:varyColors val="0"/>
        <c:ser>
          <c:idx val="0"/>
          <c:order val="0"/>
          <c:tx>
            <c:v> Expectativa de inflação para 2022</c:v>
          </c:tx>
          <c:spPr>
            <a:ln w="28575" cap="rnd">
              <a:solidFill>
                <a:srgbClr val="006666"/>
              </a:solidFill>
              <a:round/>
            </a:ln>
            <a:effectLst/>
          </c:spPr>
          <c:marker>
            <c:symbol val="none"/>
          </c:marke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metas'!$G$3:$G$415</c:f>
              <c:numCache>
                <c:formatCode>General</c:formatCode>
                <c:ptCount val="413"/>
                <c:pt idx="6" formatCode="#,##0.00">
                  <c:v>4</c:v>
                </c:pt>
                <c:pt idx="7" formatCode="#,##0.00">
                  <c:v>4.05</c:v>
                </c:pt>
                <c:pt idx="8" formatCode="#,##0.00">
                  <c:v>4</c:v>
                </c:pt>
                <c:pt idx="9" formatCode="#,##0.00">
                  <c:v>4</c:v>
                </c:pt>
                <c:pt idx="10" formatCode="#,##0.00">
                  <c:v>4</c:v>
                </c:pt>
                <c:pt idx="11" formatCode="#,##0.00">
                  <c:v>4</c:v>
                </c:pt>
                <c:pt idx="12" formatCode="#,##0.00">
                  <c:v>4</c:v>
                </c:pt>
                <c:pt idx="13" formatCode="#,##0.00">
                  <c:v>4</c:v>
                </c:pt>
                <c:pt idx="14" formatCode="#,##0.00">
                  <c:v>4</c:v>
                </c:pt>
                <c:pt idx="15" formatCode="#,##0.00">
                  <c:v>4</c:v>
                </c:pt>
                <c:pt idx="16" formatCode="#,##0.00">
                  <c:v>4</c:v>
                </c:pt>
                <c:pt idx="17" formatCode="#,##0.00">
                  <c:v>4</c:v>
                </c:pt>
                <c:pt idx="18" formatCode="#,##0.00">
                  <c:v>4</c:v>
                </c:pt>
                <c:pt idx="19" formatCode="#,##0.00">
                  <c:v>4</c:v>
                </c:pt>
                <c:pt idx="20" formatCode="#,##0.00">
                  <c:v>4</c:v>
                </c:pt>
                <c:pt idx="21" formatCode="#,##0.00">
                  <c:v>4</c:v>
                </c:pt>
                <c:pt idx="22" formatCode="#,##0.00">
                  <c:v>4</c:v>
                </c:pt>
                <c:pt idx="23" formatCode="#,##0.00">
                  <c:v>4</c:v>
                </c:pt>
                <c:pt idx="24" formatCode="#,##0.00">
                  <c:v>4</c:v>
                </c:pt>
                <c:pt idx="25" formatCode="#,##0.00">
                  <c:v>4</c:v>
                </c:pt>
                <c:pt idx="26" formatCode="#,##0.00">
                  <c:v>4</c:v>
                </c:pt>
                <c:pt idx="27" formatCode="#,##0.00">
                  <c:v>4</c:v>
                </c:pt>
                <c:pt idx="28" formatCode="#,##0.00">
                  <c:v>4</c:v>
                </c:pt>
                <c:pt idx="29" formatCode="#,##0.00">
                  <c:v>4</c:v>
                </c:pt>
                <c:pt idx="30" formatCode="#,##0.00">
                  <c:v>4</c:v>
                </c:pt>
                <c:pt idx="31" formatCode="#,##0.00">
                  <c:v>4</c:v>
                </c:pt>
                <c:pt idx="32" formatCode="#,##0.00">
                  <c:v>4</c:v>
                </c:pt>
                <c:pt idx="33" formatCode="#,##0.00">
                  <c:v>4</c:v>
                </c:pt>
                <c:pt idx="34" formatCode="#,##0.00">
                  <c:v>4</c:v>
                </c:pt>
                <c:pt idx="35" formatCode="#,##0.00">
                  <c:v>4</c:v>
                </c:pt>
                <c:pt idx="36" formatCode="#,##0.00">
                  <c:v>4</c:v>
                </c:pt>
                <c:pt idx="37" formatCode="#,##0.00">
                  <c:v>4</c:v>
                </c:pt>
                <c:pt idx="38" formatCode="#,##0.00">
                  <c:v>4</c:v>
                </c:pt>
                <c:pt idx="39" formatCode="#,##0.00">
                  <c:v>4</c:v>
                </c:pt>
                <c:pt idx="40" formatCode="#,##0.00">
                  <c:v>4</c:v>
                </c:pt>
                <c:pt idx="41" formatCode="#,##0.00">
                  <c:v>4</c:v>
                </c:pt>
                <c:pt idx="42" formatCode="#,##0.00">
                  <c:v>4</c:v>
                </c:pt>
                <c:pt idx="43" formatCode="#,##0.00">
                  <c:v>4</c:v>
                </c:pt>
                <c:pt idx="44" formatCode="#,##0.00">
                  <c:v>4</c:v>
                </c:pt>
                <c:pt idx="45" formatCode="#,##0.00">
                  <c:v>4</c:v>
                </c:pt>
                <c:pt idx="46" formatCode="#,##0.00">
                  <c:v>4</c:v>
                </c:pt>
                <c:pt idx="47" formatCode="#,##0.00">
                  <c:v>4</c:v>
                </c:pt>
                <c:pt idx="48" formatCode="#,##0.00">
                  <c:v>4</c:v>
                </c:pt>
                <c:pt idx="49" formatCode="#,##0.00">
                  <c:v>4</c:v>
                </c:pt>
                <c:pt idx="50" formatCode="#,##0.00">
                  <c:v>4</c:v>
                </c:pt>
                <c:pt idx="51" formatCode="#,##0.00">
                  <c:v>4</c:v>
                </c:pt>
                <c:pt idx="52" formatCode="#,##0.00">
                  <c:v>4</c:v>
                </c:pt>
                <c:pt idx="53" formatCode="#,##0.00">
                  <c:v>4</c:v>
                </c:pt>
                <c:pt idx="54" formatCode="#,##0.00">
                  <c:v>4</c:v>
                </c:pt>
                <c:pt idx="55" formatCode="#,##0.00">
                  <c:v>4</c:v>
                </c:pt>
                <c:pt idx="56" formatCode="#,##0.00">
                  <c:v>4</c:v>
                </c:pt>
                <c:pt idx="57" formatCode="#,##0.00">
                  <c:v>4</c:v>
                </c:pt>
                <c:pt idx="58" formatCode="#,##0.00">
                  <c:v>4</c:v>
                </c:pt>
                <c:pt idx="59" formatCode="#,##0.00">
                  <c:v>4</c:v>
                </c:pt>
                <c:pt idx="60" formatCode="#,##0.00">
                  <c:v>4</c:v>
                </c:pt>
                <c:pt idx="61" formatCode="#,##0.00">
                  <c:v>4</c:v>
                </c:pt>
                <c:pt idx="62" formatCode="#,##0.00">
                  <c:v>4</c:v>
                </c:pt>
                <c:pt idx="63" formatCode="#,##0.00">
                  <c:v>4</c:v>
                </c:pt>
                <c:pt idx="64" formatCode="#,##0.00">
                  <c:v>4</c:v>
                </c:pt>
                <c:pt idx="65" formatCode="#,##0.00">
                  <c:v>4</c:v>
                </c:pt>
                <c:pt idx="66" formatCode="#,##0.00">
                  <c:v>4</c:v>
                </c:pt>
                <c:pt idx="67" formatCode="#,##0.00">
                  <c:v>4</c:v>
                </c:pt>
                <c:pt idx="68" formatCode="#,##0.00">
                  <c:v>4</c:v>
                </c:pt>
                <c:pt idx="69" formatCode="#,##0.00">
                  <c:v>4</c:v>
                </c:pt>
                <c:pt idx="70" formatCode="#,##0.00">
                  <c:v>4</c:v>
                </c:pt>
                <c:pt idx="71" formatCode="#,##0.00">
                  <c:v>4</c:v>
                </c:pt>
                <c:pt idx="72" formatCode="#,##0.00">
                  <c:v>4</c:v>
                </c:pt>
                <c:pt idx="73" formatCode="#,##0.00">
                  <c:v>4</c:v>
                </c:pt>
                <c:pt idx="74" formatCode="#,##0.00">
                  <c:v>4</c:v>
                </c:pt>
                <c:pt idx="75" formatCode="#,##0.00">
                  <c:v>4</c:v>
                </c:pt>
                <c:pt idx="76" formatCode="#,##0.00">
                  <c:v>4</c:v>
                </c:pt>
                <c:pt idx="77" formatCode="#,##0.00">
                  <c:v>4</c:v>
                </c:pt>
                <c:pt idx="78" formatCode="#,##0.00">
                  <c:v>4</c:v>
                </c:pt>
                <c:pt idx="79" formatCode="#,##0.00">
                  <c:v>4</c:v>
                </c:pt>
                <c:pt idx="80" formatCode="#,##0.00">
                  <c:v>4</c:v>
                </c:pt>
                <c:pt idx="81" formatCode="#,##0.00">
                  <c:v>4</c:v>
                </c:pt>
                <c:pt idx="82" formatCode="#,##0.00">
                  <c:v>4</c:v>
                </c:pt>
                <c:pt idx="83" formatCode="#,##0.00">
                  <c:v>4</c:v>
                </c:pt>
                <c:pt idx="84" formatCode="#,##0.00">
                  <c:v>4</c:v>
                </c:pt>
                <c:pt idx="85" formatCode="#,##0.00">
                  <c:v>4</c:v>
                </c:pt>
                <c:pt idx="86" formatCode="#,##0.00">
                  <c:v>4</c:v>
                </c:pt>
                <c:pt idx="87" formatCode="#,##0.00">
                  <c:v>4</c:v>
                </c:pt>
                <c:pt idx="88" formatCode="#,##0.00">
                  <c:v>4</c:v>
                </c:pt>
                <c:pt idx="89" formatCode="#,##0.00">
                  <c:v>4</c:v>
                </c:pt>
                <c:pt idx="90" formatCode="#,##0.00">
                  <c:v>4</c:v>
                </c:pt>
                <c:pt idx="91" formatCode="#,##0.00">
                  <c:v>4</c:v>
                </c:pt>
                <c:pt idx="92" formatCode="#,##0.00">
                  <c:v>4</c:v>
                </c:pt>
                <c:pt idx="93" formatCode="#,##0.00">
                  <c:v>4</c:v>
                </c:pt>
                <c:pt idx="94" formatCode="#,##0.00">
                  <c:v>4</c:v>
                </c:pt>
                <c:pt idx="95" formatCode="#,##0.00">
                  <c:v>4</c:v>
                </c:pt>
                <c:pt idx="96" formatCode="#,##0.00">
                  <c:v>4</c:v>
                </c:pt>
                <c:pt idx="97" formatCode="#,##0.00">
                  <c:v>4</c:v>
                </c:pt>
                <c:pt idx="98" formatCode="#,##0.00">
                  <c:v>4</c:v>
                </c:pt>
                <c:pt idx="99" formatCode="#,##0.00">
                  <c:v>4</c:v>
                </c:pt>
                <c:pt idx="100" formatCode="#,##0.00">
                  <c:v>4</c:v>
                </c:pt>
                <c:pt idx="101" formatCode="#,##0.00">
                  <c:v>4</c:v>
                </c:pt>
                <c:pt idx="102" formatCode="#,##0.00">
                  <c:v>4</c:v>
                </c:pt>
                <c:pt idx="103" formatCode="#,##0.00">
                  <c:v>4</c:v>
                </c:pt>
                <c:pt idx="104" formatCode="#,##0.00">
                  <c:v>4</c:v>
                </c:pt>
                <c:pt idx="105" formatCode="#,##0.00">
                  <c:v>4</c:v>
                </c:pt>
                <c:pt idx="106" formatCode="#,##0.00">
                  <c:v>4</c:v>
                </c:pt>
                <c:pt idx="107" formatCode="#,##0.00">
                  <c:v>4</c:v>
                </c:pt>
                <c:pt idx="108" formatCode="#,##0.00">
                  <c:v>4</c:v>
                </c:pt>
                <c:pt idx="109" formatCode="#,##0.00">
                  <c:v>4</c:v>
                </c:pt>
                <c:pt idx="110" formatCode="#,##0.00">
                  <c:v>4</c:v>
                </c:pt>
                <c:pt idx="111" formatCode="#,##0.00">
                  <c:v>4</c:v>
                </c:pt>
                <c:pt idx="112" formatCode="#,##0.00">
                  <c:v>4</c:v>
                </c:pt>
                <c:pt idx="113" formatCode="#,##0.00">
                  <c:v>4</c:v>
                </c:pt>
                <c:pt idx="114" formatCode="#,##0.00">
                  <c:v>4</c:v>
                </c:pt>
                <c:pt idx="115" formatCode="#,##0.00">
                  <c:v>4</c:v>
                </c:pt>
                <c:pt idx="116" formatCode="#,##0.00">
                  <c:v>4</c:v>
                </c:pt>
                <c:pt idx="117" formatCode="#,##0.00">
                  <c:v>4</c:v>
                </c:pt>
                <c:pt idx="118" formatCode="#,##0.00">
                  <c:v>4</c:v>
                </c:pt>
                <c:pt idx="119" formatCode="#,##0.00">
                  <c:v>4</c:v>
                </c:pt>
                <c:pt idx="120" formatCode="#,##0.00">
                  <c:v>4</c:v>
                </c:pt>
                <c:pt idx="121" formatCode="#,##0.00">
                  <c:v>4</c:v>
                </c:pt>
                <c:pt idx="122" formatCode="#,##0.00">
                  <c:v>4</c:v>
                </c:pt>
                <c:pt idx="123" formatCode="#,##0.00">
                  <c:v>4</c:v>
                </c:pt>
                <c:pt idx="124" formatCode="#,##0.00">
                  <c:v>4</c:v>
                </c:pt>
                <c:pt idx="125" formatCode="#,##0.00">
                  <c:v>4</c:v>
                </c:pt>
                <c:pt idx="126" formatCode="#,##0.00">
                  <c:v>4</c:v>
                </c:pt>
                <c:pt idx="127" formatCode="#,##0.00">
                  <c:v>4</c:v>
                </c:pt>
                <c:pt idx="128" formatCode="#,##0.00">
                  <c:v>4</c:v>
                </c:pt>
                <c:pt idx="129" formatCode="#,##0.00">
                  <c:v>4</c:v>
                </c:pt>
                <c:pt idx="130" formatCode="#,##0.00">
                  <c:v>4</c:v>
                </c:pt>
                <c:pt idx="131" formatCode="#,##0.00">
                  <c:v>4</c:v>
                </c:pt>
                <c:pt idx="132" formatCode="#,##0.00">
                  <c:v>4</c:v>
                </c:pt>
                <c:pt idx="133" formatCode="#,##0.00">
                  <c:v>4</c:v>
                </c:pt>
                <c:pt idx="134" formatCode="#,##0.00">
                  <c:v>3.95</c:v>
                </c:pt>
                <c:pt idx="135" formatCode="#,##0.00">
                  <c:v>3.95</c:v>
                </c:pt>
                <c:pt idx="136" formatCode="#,##0.00">
                  <c:v>3.8</c:v>
                </c:pt>
                <c:pt idx="137" formatCode="#,##0.00">
                  <c:v>3.75</c:v>
                </c:pt>
                <c:pt idx="138" formatCode="#,##0.00">
                  <c:v>3.75</c:v>
                </c:pt>
                <c:pt idx="139" formatCode="#,##0.00">
                  <c:v>3.75</c:v>
                </c:pt>
                <c:pt idx="140" formatCode="#,##0.00">
                  <c:v>3.75</c:v>
                </c:pt>
                <c:pt idx="141" formatCode="#,##0.00">
                  <c:v>3.75</c:v>
                </c:pt>
                <c:pt idx="142" formatCode="#,##0.00">
                  <c:v>3.75</c:v>
                </c:pt>
                <c:pt idx="143" formatCode="#,##0.00">
                  <c:v>3.75</c:v>
                </c:pt>
                <c:pt idx="144" formatCode="#,##0.00">
                  <c:v>3.75</c:v>
                </c:pt>
                <c:pt idx="145" formatCode="#,##0.00">
                  <c:v>3.75</c:v>
                </c:pt>
                <c:pt idx="146" formatCode="#,##0.00">
                  <c:v>3.75</c:v>
                </c:pt>
                <c:pt idx="147" formatCode="#,##0.00">
                  <c:v>3.75</c:v>
                </c:pt>
                <c:pt idx="148" formatCode="#,##0.00">
                  <c:v>3.75</c:v>
                </c:pt>
                <c:pt idx="149" formatCode="#,##0.00">
                  <c:v>3.75</c:v>
                </c:pt>
                <c:pt idx="150" formatCode="#,##0.00">
                  <c:v>3.75</c:v>
                </c:pt>
                <c:pt idx="151" formatCode="#,##0.00">
                  <c:v>3.75</c:v>
                </c:pt>
                <c:pt idx="152" formatCode="#,##0.00">
                  <c:v>3.75</c:v>
                </c:pt>
                <c:pt idx="153" formatCode="#,##0.00">
                  <c:v>3.75</c:v>
                </c:pt>
                <c:pt idx="154" formatCode="#,##0.00">
                  <c:v>3.75</c:v>
                </c:pt>
                <c:pt idx="155" formatCode="#,##0.00">
                  <c:v>3.75</c:v>
                </c:pt>
                <c:pt idx="156" formatCode="#,##0.00">
                  <c:v>3.75</c:v>
                </c:pt>
                <c:pt idx="157" formatCode="#,##0.00">
                  <c:v>3.75</c:v>
                </c:pt>
                <c:pt idx="158" formatCode="#,##0.00">
                  <c:v>3.75</c:v>
                </c:pt>
                <c:pt idx="159" formatCode="#,##0.00">
                  <c:v>3.75</c:v>
                </c:pt>
                <c:pt idx="160" formatCode="#,##0.00">
                  <c:v>3.75</c:v>
                </c:pt>
                <c:pt idx="161" formatCode="#,##0.00">
                  <c:v>3.75</c:v>
                </c:pt>
                <c:pt idx="162" formatCode="#,##0.00">
                  <c:v>3.75</c:v>
                </c:pt>
                <c:pt idx="163" formatCode="#,##0.00">
                  <c:v>3.75</c:v>
                </c:pt>
                <c:pt idx="164" formatCode="#,##0.00">
                  <c:v>3.75</c:v>
                </c:pt>
                <c:pt idx="165" formatCode="#,##0.00">
                  <c:v>3.75</c:v>
                </c:pt>
                <c:pt idx="166" formatCode="#,##0.00">
                  <c:v>3.75</c:v>
                </c:pt>
                <c:pt idx="167" formatCode="#,##0.00">
                  <c:v>3.75</c:v>
                </c:pt>
                <c:pt idx="168" formatCode="#,##0.00">
                  <c:v>3.75</c:v>
                </c:pt>
                <c:pt idx="169" formatCode="#,##0.00">
                  <c:v>3.75</c:v>
                </c:pt>
                <c:pt idx="170" formatCode="#,##0.00">
                  <c:v>3.75</c:v>
                </c:pt>
                <c:pt idx="171" formatCode="#,##0.00">
                  <c:v>3.75</c:v>
                </c:pt>
                <c:pt idx="172" formatCode="#,##0.00">
                  <c:v>3.75</c:v>
                </c:pt>
                <c:pt idx="173" formatCode="#,##0.00">
                  <c:v>3.75</c:v>
                </c:pt>
                <c:pt idx="174" formatCode="#,##0.00">
                  <c:v>3.75</c:v>
                </c:pt>
                <c:pt idx="175" formatCode="#,##0.00">
                  <c:v>3.75</c:v>
                </c:pt>
                <c:pt idx="176" formatCode="#,##0.00">
                  <c:v>3.75</c:v>
                </c:pt>
                <c:pt idx="177" formatCode="#,##0.00">
                  <c:v>3.75</c:v>
                </c:pt>
                <c:pt idx="178" formatCode="#,##0.00">
                  <c:v>3.75</c:v>
                </c:pt>
                <c:pt idx="179" formatCode="#,##0.00">
                  <c:v>3.75</c:v>
                </c:pt>
                <c:pt idx="180" formatCode="#,##0.00">
                  <c:v>3.75</c:v>
                </c:pt>
                <c:pt idx="181" formatCode="#,##0.00">
                  <c:v>3.75</c:v>
                </c:pt>
                <c:pt idx="182" formatCode="#,##0.00">
                  <c:v>3.75</c:v>
                </c:pt>
                <c:pt idx="183" formatCode="#,##0.00">
                  <c:v>3.75</c:v>
                </c:pt>
                <c:pt idx="184" formatCode="#,##0.00">
                  <c:v>3.75</c:v>
                </c:pt>
                <c:pt idx="185" formatCode="#,##0.00">
                  <c:v>3.75</c:v>
                </c:pt>
                <c:pt idx="186" formatCode="#,##0.00">
                  <c:v>3.75</c:v>
                </c:pt>
                <c:pt idx="187" formatCode="#,##0.00">
                  <c:v>3.75</c:v>
                </c:pt>
                <c:pt idx="188" formatCode="#,##0.00">
                  <c:v>3.75</c:v>
                </c:pt>
                <c:pt idx="189" formatCode="#,##0.00">
                  <c:v>3.75</c:v>
                </c:pt>
                <c:pt idx="190" formatCode="#,##0.00">
                  <c:v>3.75</c:v>
                </c:pt>
                <c:pt idx="191" formatCode="#,##0.00">
                  <c:v>3.75</c:v>
                </c:pt>
                <c:pt idx="192" formatCode="#,##0.00">
                  <c:v>3.75</c:v>
                </c:pt>
                <c:pt idx="193" formatCode="#,##0.00">
                  <c:v>3.75</c:v>
                </c:pt>
                <c:pt idx="194" formatCode="#,##0.00">
                  <c:v>3.75</c:v>
                </c:pt>
                <c:pt idx="195" formatCode="#,##0.00">
                  <c:v>3.75</c:v>
                </c:pt>
                <c:pt idx="196" formatCode="#,##0.00">
                  <c:v>3.75</c:v>
                </c:pt>
                <c:pt idx="197" formatCode="#,##0.00">
                  <c:v>3.75</c:v>
                </c:pt>
                <c:pt idx="198" formatCode="#,##0.00">
                  <c:v>3.75</c:v>
                </c:pt>
                <c:pt idx="199" formatCode="#,##0.00">
                  <c:v>3.75</c:v>
                </c:pt>
                <c:pt idx="200" formatCode="#,##0.00">
                  <c:v>3.75</c:v>
                </c:pt>
                <c:pt idx="201" formatCode="#,##0.00">
                  <c:v>3.75</c:v>
                </c:pt>
                <c:pt idx="202" formatCode="#,##0.00">
                  <c:v>3.75</c:v>
                </c:pt>
                <c:pt idx="203" formatCode="#,##0.00">
                  <c:v>3.75</c:v>
                </c:pt>
                <c:pt idx="204" formatCode="#,##0.00">
                  <c:v>3.75</c:v>
                </c:pt>
                <c:pt idx="205" formatCode="#,##0.00">
                  <c:v>3.75</c:v>
                </c:pt>
                <c:pt idx="206" formatCode="#,##0.00">
                  <c:v>3.75</c:v>
                </c:pt>
                <c:pt idx="207" formatCode="#,##0.00">
                  <c:v>3.75</c:v>
                </c:pt>
                <c:pt idx="208" formatCode="#,##0.00">
                  <c:v>3.75</c:v>
                </c:pt>
                <c:pt idx="209" formatCode="#,##0.00">
                  <c:v>3.75</c:v>
                </c:pt>
                <c:pt idx="210" formatCode="#,##0.00">
                  <c:v>3.75</c:v>
                </c:pt>
                <c:pt idx="211" formatCode="#,##0.00">
                  <c:v>3.75</c:v>
                </c:pt>
                <c:pt idx="212" formatCode="#,##0.00">
                  <c:v>3.75</c:v>
                </c:pt>
                <c:pt idx="213" formatCode="#,##0.00">
                  <c:v>3.75</c:v>
                </c:pt>
                <c:pt idx="214" formatCode="#,##0.00">
                  <c:v>3.75</c:v>
                </c:pt>
                <c:pt idx="215" formatCode="#,##0.00">
                  <c:v>3.75</c:v>
                </c:pt>
                <c:pt idx="216" formatCode="#,##0.00">
                  <c:v>3.75</c:v>
                </c:pt>
                <c:pt idx="217" formatCode="#,##0.00">
                  <c:v>3.75</c:v>
                </c:pt>
                <c:pt idx="218" formatCode="#,##0.00">
                  <c:v>3.75</c:v>
                </c:pt>
                <c:pt idx="219" formatCode="#,##0.00">
                  <c:v>3.75</c:v>
                </c:pt>
                <c:pt idx="220" formatCode="#,##0.00">
                  <c:v>3.75</c:v>
                </c:pt>
                <c:pt idx="221" formatCode="#,##0.00">
                  <c:v>3.75</c:v>
                </c:pt>
                <c:pt idx="222" formatCode="#,##0.00">
                  <c:v>3.75</c:v>
                </c:pt>
                <c:pt idx="223" formatCode="#,##0.00">
                  <c:v>3.75</c:v>
                </c:pt>
                <c:pt idx="224" formatCode="#,##0.00">
                  <c:v>3.75</c:v>
                </c:pt>
                <c:pt idx="225" formatCode="#,##0.00">
                  <c:v>3.75</c:v>
                </c:pt>
                <c:pt idx="226" formatCode="#,##0.00">
                  <c:v>3.75</c:v>
                </c:pt>
                <c:pt idx="227" formatCode="#,##0.00">
                  <c:v>3.75</c:v>
                </c:pt>
                <c:pt idx="228" formatCode="#,##0.00">
                  <c:v>3.75</c:v>
                </c:pt>
                <c:pt idx="229" formatCode="#,##0.00">
                  <c:v>3.75</c:v>
                </c:pt>
                <c:pt idx="230" formatCode="#,##0.00">
                  <c:v>3.75</c:v>
                </c:pt>
                <c:pt idx="231" formatCode="#,##0.00">
                  <c:v>3.75</c:v>
                </c:pt>
                <c:pt idx="232" formatCode="#,##0.00">
                  <c:v>3.75</c:v>
                </c:pt>
                <c:pt idx="233" formatCode="#,##0.00">
                  <c:v>3.75</c:v>
                </c:pt>
                <c:pt idx="234" formatCode="#,##0.00">
                  <c:v>3.75</c:v>
                </c:pt>
                <c:pt idx="235" formatCode="#,##0.00">
                  <c:v>3.75</c:v>
                </c:pt>
                <c:pt idx="236" formatCode="#,##0.00">
                  <c:v>3.75</c:v>
                </c:pt>
                <c:pt idx="237" formatCode="#,##0.00">
                  <c:v>3.75</c:v>
                </c:pt>
                <c:pt idx="238" formatCode="#,##0.00">
                  <c:v>3.75</c:v>
                </c:pt>
                <c:pt idx="239" formatCode="#,##0.00">
                  <c:v>3.75</c:v>
                </c:pt>
                <c:pt idx="240" formatCode="#,##0.00">
                  <c:v>3.75</c:v>
                </c:pt>
                <c:pt idx="241" formatCode="#,##0.00">
                  <c:v>3.75</c:v>
                </c:pt>
                <c:pt idx="242" formatCode="#,##0.00">
                  <c:v>3.75</c:v>
                </c:pt>
                <c:pt idx="243" formatCode="#,##0.00">
                  <c:v>3.75</c:v>
                </c:pt>
                <c:pt idx="244" formatCode="#,##0.00">
                  <c:v>3.75</c:v>
                </c:pt>
                <c:pt idx="245" formatCode="#,##0.00">
                  <c:v>3.75</c:v>
                </c:pt>
                <c:pt idx="246" formatCode="#,##0.00">
                  <c:v>3.75</c:v>
                </c:pt>
                <c:pt idx="247" formatCode="#,##0.00">
                  <c:v>3.75</c:v>
                </c:pt>
                <c:pt idx="248" formatCode="#,##0.00">
                  <c:v>3.75</c:v>
                </c:pt>
                <c:pt idx="249" formatCode="#,##0.00">
                  <c:v>3.75</c:v>
                </c:pt>
                <c:pt idx="250" formatCode="#,##0.00">
                  <c:v>3.75</c:v>
                </c:pt>
                <c:pt idx="251" formatCode="#,##0.00">
                  <c:v>3.75</c:v>
                </c:pt>
                <c:pt idx="252" formatCode="#,##0.00">
                  <c:v>3.75</c:v>
                </c:pt>
                <c:pt idx="253" formatCode="#,##0.00">
                  <c:v>3.75</c:v>
                </c:pt>
                <c:pt idx="254" formatCode="#,##0.00">
                  <c:v>3.75</c:v>
                </c:pt>
                <c:pt idx="255" formatCode="#,##0.00">
                  <c:v>3.75</c:v>
                </c:pt>
                <c:pt idx="256" formatCode="#,##0.00">
                  <c:v>3.75</c:v>
                </c:pt>
                <c:pt idx="257" formatCode="#,##0.00">
                  <c:v>3.75</c:v>
                </c:pt>
                <c:pt idx="258" formatCode="#,##0.00">
                  <c:v>3.75</c:v>
                </c:pt>
                <c:pt idx="259" formatCode="#,##0.00">
                  <c:v>3.75</c:v>
                </c:pt>
                <c:pt idx="260" formatCode="#,##0.00">
                  <c:v>3.75</c:v>
                </c:pt>
                <c:pt idx="261" formatCode="#,##0.00">
                  <c:v>3.75</c:v>
                </c:pt>
                <c:pt idx="262" formatCode="#,##0.00">
                  <c:v>3.75</c:v>
                </c:pt>
                <c:pt idx="263" formatCode="#,##0.00">
                  <c:v>3.75</c:v>
                </c:pt>
                <c:pt idx="264" formatCode="#,##0.00">
                  <c:v>3.75</c:v>
                </c:pt>
                <c:pt idx="265" formatCode="#,##0.00">
                  <c:v>3.75</c:v>
                </c:pt>
                <c:pt idx="266" formatCode="#,##0.00">
                  <c:v>3.75</c:v>
                </c:pt>
                <c:pt idx="267" formatCode="#,##0.00">
                  <c:v>3.75</c:v>
                </c:pt>
                <c:pt idx="268" formatCode="#,##0.00">
                  <c:v>3.75</c:v>
                </c:pt>
                <c:pt idx="269" formatCode="#,##0.00">
                  <c:v>3.75</c:v>
                </c:pt>
                <c:pt idx="270" formatCode="#,##0.00">
                  <c:v>3.75</c:v>
                </c:pt>
                <c:pt idx="271" formatCode="#,##0.00">
                  <c:v>3.75</c:v>
                </c:pt>
                <c:pt idx="272" formatCode="#,##0.00">
                  <c:v>3.75</c:v>
                </c:pt>
                <c:pt idx="273" formatCode="#,##0.00">
                  <c:v>3.75</c:v>
                </c:pt>
                <c:pt idx="274" formatCode="#,##0.00">
                  <c:v>3.75</c:v>
                </c:pt>
                <c:pt idx="275" formatCode="#,##0.00">
                  <c:v>3.75</c:v>
                </c:pt>
                <c:pt idx="276" formatCode="#,##0.00">
                  <c:v>3.75</c:v>
                </c:pt>
                <c:pt idx="277" formatCode="#,##0.00">
                  <c:v>3.75</c:v>
                </c:pt>
                <c:pt idx="278" formatCode="#,##0.00">
                  <c:v>3.75</c:v>
                </c:pt>
                <c:pt idx="279" formatCode="#,##0.00">
                  <c:v>3.75</c:v>
                </c:pt>
                <c:pt idx="280" formatCode="#,##0.00">
                  <c:v>3.75</c:v>
                </c:pt>
                <c:pt idx="281" formatCode="#,##0.00">
                  <c:v>3.75</c:v>
                </c:pt>
                <c:pt idx="282" formatCode="#,##0.00">
                  <c:v>3.75</c:v>
                </c:pt>
                <c:pt idx="283" formatCode="#,##0.00">
                  <c:v>3.75</c:v>
                </c:pt>
                <c:pt idx="284" formatCode="#,##0.00">
                  <c:v>3.75</c:v>
                </c:pt>
                <c:pt idx="285" formatCode="#,##0.00">
                  <c:v>3.75</c:v>
                </c:pt>
                <c:pt idx="286" formatCode="#,##0.00">
                  <c:v>3.75</c:v>
                </c:pt>
                <c:pt idx="287" formatCode="#,##0.00">
                  <c:v>3.75</c:v>
                </c:pt>
                <c:pt idx="288" formatCode="#,##0.00">
                  <c:v>3.75</c:v>
                </c:pt>
                <c:pt idx="289" formatCode="#,##0.00">
                  <c:v>3.75</c:v>
                </c:pt>
                <c:pt idx="290" formatCode="#,##0.00">
                  <c:v>3.75</c:v>
                </c:pt>
                <c:pt idx="291" formatCode="#,##0.00">
                  <c:v>3.75</c:v>
                </c:pt>
                <c:pt idx="292" formatCode="#,##0.00">
                  <c:v>3.75</c:v>
                </c:pt>
                <c:pt idx="293" formatCode="#,##0.00">
                  <c:v>3.75</c:v>
                </c:pt>
                <c:pt idx="294" formatCode="#,##0.00">
                  <c:v>3.75</c:v>
                </c:pt>
                <c:pt idx="295" formatCode="#,##0.00">
                  <c:v>3.75</c:v>
                </c:pt>
                <c:pt idx="296" formatCode="#,##0.00">
                  <c:v>3.75</c:v>
                </c:pt>
                <c:pt idx="297" formatCode="#,##0.00">
                  <c:v>3.75</c:v>
                </c:pt>
                <c:pt idx="298" formatCode="#,##0.00">
                  <c:v>3.75</c:v>
                </c:pt>
                <c:pt idx="299" formatCode="#,##0.00">
                  <c:v>3.75</c:v>
                </c:pt>
                <c:pt idx="300" formatCode="#,##0.00">
                  <c:v>3.75</c:v>
                </c:pt>
                <c:pt idx="301" formatCode="#,##0.00">
                  <c:v>3.75</c:v>
                </c:pt>
                <c:pt idx="302" formatCode="#,##0.00">
                  <c:v>3.75</c:v>
                </c:pt>
                <c:pt idx="303" formatCode="#,##0.00">
                  <c:v>3.75</c:v>
                </c:pt>
                <c:pt idx="304" formatCode="#,##0.00">
                  <c:v>3.75</c:v>
                </c:pt>
                <c:pt idx="305" formatCode="#,##0.00">
                  <c:v>3.75</c:v>
                </c:pt>
                <c:pt idx="306" formatCode="#,##0.00">
                  <c:v>3.75</c:v>
                </c:pt>
                <c:pt idx="307" formatCode="#,##0.00">
                  <c:v>3.75</c:v>
                </c:pt>
                <c:pt idx="308" formatCode="#,##0.00">
                  <c:v>3.75</c:v>
                </c:pt>
                <c:pt idx="309" formatCode="#,##0.00">
                  <c:v>3.75</c:v>
                </c:pt>
                <c:pt idx="310" formatCode="#,##0.00">
                  <c:v>3.75</c:v>
                </c:pt>
                <c:pt idx="311" formatCode="#,##0.00">
                  <c:v>3.75</c:v>
                </c:pt>
                <c:pt idx="312" formatCode="#,##0.00">
                  <c:v>3.75</c:v>
                </c:pt>
                <c:pt idx="313" formatCode="#,##0.00">
                  <c:v>3.75</c:v>
                </c:pt>
                <c:pt idx="314" formatCode="#,##0.00">
                  <c:v>3.75</c:v>
                </c:pt>
                <c:pt idx="315" formatCode="#,##0.00">
                  <c:v>3.75</c:v>
                </c:pt>
                <c:pt idx="316" formatCode="#,##0.00">
                  <c:v>3.75</c:v>
                </c:pt>
                <c:pt idx="317" formatCode="#,##0.00">
                  <c:v>3.75</c:v>
                </c:pt>
                <c:pt idx="318" formatCode="#,##0.00">
                  <c:v>3.75</c:v>
                </c:pt>
                <c:pt idx="319" formatCode="#,##0.00">
                  <c:v>3.75</c:v>
                </c:pt>
                <c:pt idx="320" formatCode="#,##0.00">
                  <c:v>3.75</c:v>
                </c:pt>
                <c:pt idx="321" formatCode="#,##0.00">
                  <c:v>3.75</c:v>
                </c:pt>
                <c:pt idx="322" formatCode="#,##0.00">
                  <c:v>3.75</c:v>
                </c:pt>
                <c:pt idx="323" formatCode="#,##0.00">
                  <c:v>3.75</c:v>
                </c:pt>
                <c:pt idx="324" formatCode="#,##0.00">
                  <c:v>3.75</c:v>
                </c:pt>
                <c:pt idx="325" formatCode="#,##0.00">
                  <c:v>3.75</c:v>
                </c:pt>
                <c:pt idx="326" formatCode="#,##0.00">
                  <c:v>3.75</c:v>
                </c:pt>
                <c:pt idx="327" formatCode="#,##0.00">
                  <c:v>3.75</c:v>
                </c:pt>
                <c:pt idx="328" formatCode="#,##0.00">
                  <c:v>3.75</c:v>
                </c:pt>
                <c:pt idx="329" formatCode="#,##0.00">
                  <c:v>3.75</c:v>
                </c:pt>
                <c:pt idx="330" formatCode="#,##0.00">
                  <c:v>3.75</c:v>
                </c:pt>
                <c:pt idx="331" formatCode="#,##0.00">
                  <c:v>3.75</c:v>
                </c:pt>
                <c:pt idx="332" formatCode="#,##0.00">
                  <c:v>3.75</c:v>
                </c:pt>
                <c:pt idx="333" formatCode="#,##0.00">
                  <c:v>3.75</c:v>
                </c:pt>
                <c:pt idx="334" formatCode="#,##0.00">
                  <c:v>3.75</c:v>
                </c:pt>
                <c:pt idx="335" formatCode="#,##0.00">
                  <c:v>3.75</c:v>
                </c:pt>
                <c:pt idx="336" formatCode="#,##0.00">
                  <c:v>3.75</c:v>
                </c:pt>
                <c:pt idx="337" formatCode="#,##0.00">
                  <c:v>3.75</c:v>
                </c:pt>
                <c:pt idx="338" formatCode="#,##0.00">
                  <c:v>3.75</c:v>
                </c:pt>
                <c:pt idx="339" formatCode="#,##0.00">
                  <c:v>3.75</c:v>
                </c:pt>
                <c:pt idx="340" formatCode="#,##0.00">
                  <c:v>3.75</c:v>
                </c:pt>
                <c:pt idx="341" formatCode="#,##0.00">
                  <c:v>3.75</c:v>
                </c:pt>
                <c:pt idx="342" formatCode="#,##0.00">
                  <c:v>3.75</c:v>
                </c:pt>
                <c:pt idx="343" formatCode="#,##0.00">
                  <c:v>3.75</c:v>
                </c:pt>
                <c:pt idx="344" formatCode="#,##0.00">
                  <c:v>3.75</c:v>
                </c:pt>
                <c:pt idx="345" formatCode="#,##0.00">
                  <c:v>3.75</c:v>
                </c:pt>
                <c:pt idx="346" formatCode="#,##0.00">
                  <c:v>3.75</c:v>
                </c:pt>
                <c:pt idx="347" formatCode="#,##0.00">
                  <c:v>3.75</c:v>
                </c:pt>
                <c:pt idx="348" formatCode="#,##0.00">
                  <c:v>3.75</c:v>
                </c:pt>
                <c:pt idx="349" formatCode="#,##0.00">
                  <c:v>3.75</c:v>
                </c:pt>
                <c:pt idx="350" formatCode="#,##0.00">
                  <c:v>3.75</c:v>
                </c:pt>
                <c:pt idx="351" formatCode="#,##0.00">
                  <c:v>3.75</c:v>
                </c:pt>
                <c:pt idx="352" formatCode="#,##0.00">
                  <c:v>3.75</c:v>
                </c:pt>
                <c:pt idx="353" formatCode="#,##0.00">
                  <c:v>3.75</c:v>
                </c:pt>
                <c:pt idx="354" formatCode="#,##0.00">
                  <c:v>3.75</c:v>
                </c:pt>
                <c:pt idx="355" formatCode="#,##0.00">
                  <c:v>3.75</c:v>
                </c:pt>
                <c:pt idx="356" formatCode="#,##0.00">
                  <c:v>3.75</c:v>
                </c:pt>
                <c:pt idx="357" formatCode="#,##0.00">
                  <c:v>3.75</c:v>
                </c:pt>
                <c:pt idx="358" formatCode="#,##0.00">
                  <c:v>3.75</c:v>
                </c:pt>
                <c:pt idx="359" formatCode="#,##0.00">
                  <c:v>3.75</c:v>
                </c:pt>
                <c:pt idx="360" formatCode="#,##0.00">
                  <c:v>3.75</c:v>
                </c:pt>
                <c:pt idx="361" formatCode="#,##0.00">
                  <c:v>3.75</c:v>
                </c:pt>
                <c:pt idx="362" formatCode="#,##0.00">
                  <c:v>3.75</c:v>
                </c:pt>
                <c:pt idx="363" formatCode="#,##0.00">
                  <c:v>3.75</c:v>
                </c:pt>
                <c:pt idx="364" formatCode="#,##0.00">
                  <c:v>3.75</c:v>
                </c:pt>
                <c:pt idx="365" formatCode="#,##0.00">
                  <c:v>3.75</c:v>
                </c:pt>
                <c:pt idx="366" formatCode="#,##0.00">
                  <c:v>3.75</c:v>
                </c:pt>
                <c:pt idx="367" formatCode="#,##0.00">
                  <c:v>3.75</c:v>
                </c:pt>
                <c:pt idx="368" formatCode="#,##0.00">
                  <c:v>3.75</c:v>
                </c:pt>
                <c:pt idx="369" formatCode="#,##0.00">
                  <c:v>3.75</c:v>
                </c:pt>
                <c:pt idx="370" formatCode="#,##0.00">
                  <c:v>3.75</c:v>
                </c:pt>
                <c:pt idx="371" formatCode="#,##0.00">
                  <c:v>3.75</c:v>
                </c:pt>
                <c:pt idx="372" formatCode="#,##0.00">
                  <c:v>3.75</c:v>
                </c:pt>
                <c:pt idx="373" formatCode="#,##0.00">
                  <c:v>3.75</c:v>
                </c:pt>
                <c:pt idx="374" formatCode="#,##0.00">
                  <c:v>3.75</c:v>
                </c:pt>
                <c:pt idx="375" formatCode="#,##0.00">
                  <c:v>3.75</c:v>
                </c:pt>
                <c:pt idx="376" formatCode="#,##0.00">
                  <c:v>3.75</c:v>
                </c:pt>
                <c:pt idx="377" formatCode="#,##0.00">
                  <c:v>3.75</c:v>
                </c:pt>
                <c:pt idx="378" formatCode="#,##0.00">
                  <c:v>3.75</c:v>
                </c:pt>
                <c:pt idx="379" formatCode="#,##0.00">
                  <c:v>3.75</c:v>
                </c:pt>
                <c:pt idx="380" formatCode="#,##0.00">
                  <c:v>3.75</c:v>
                </c:pt>
                <c:pt idx="381" formatCode="#,##0.00">
                  <c:v>3.75</c:v>
                </c:pt>
                <c:pt idx="382" formatCode="#,##0.00">
                  <c:v>3.75</c:v>
                </c:pt>
                <c:pt idx="383" formatCode="#,##0.00">
                  <c:v>3.7</c:v>
                </c:pt>
                <c:pt idx="384" formatCode="#,##0.00">
                  <c:v>3.7</c:v>
                </c:pt>
                <c:pt idx="385" formatCode="#,##0.00">
                  <c:v>3.75</c:v>
                </c:pt>
                <c:pt idx="386" formatCode="#,##0.00">
                  <c:v>3.73</c:v>
                </c:pt>
                <c:pt idx="387" formatCode="#,##0.00">
                  <c:v>3.65</c:v>
                </c:pt>
                <c:pt idx="388" formatCode="#,##0.00">
                  <c:v>3.6</c:v>
                </c:pt>
                <c:pt idx="389" formatCode="#,##0.00">
                  <c:v>3.6</c:v>
                </c:pt>
                <c:pt idx="390" formatCode="#,##0.00">
                  <c:v>3.5</c:v>
                </c:pt>
                <c:pt idx="391" formatCode="#,##0.00">
                  <c:v>3.5</c:v>
                </c:pt>
                <c:pt idx="392" formatCode="#,##0.00">
                  <c:v>3.5</c:v>
                </c:pt>
                <c:pt idx="393" formatCode="#,##0.00">
                  <c:v>3.5</c:v>
                </c:pt>
                <c:pt idx="394" formatCode="#,##0.00">
                  <c:v>3.5</c:v>
                </c:pt>
                <c:pt idx="395" formatCode="#,##0.00">
                  <c:v>3.5</c:v>
                </c:pt>
                <c:pt idx="396" formatCode="#,##0.00">
                  <c:v>3.5</c:v>
                </c:pt>
                <c:pt idx="397" formatCode="#,##0.00">
                  <c:v>3.5</c:v>
                </c:pt>
                <c:pt idx="398" formatCode="#,##0.00">
                  <c:v>3.5</c:v>
                </c:pt>
                <c:pt idx="399" formatCode="#,##0.00">
                  <c:v>3.5</c:v>
                </c:pt>
                <c:pt idx="400" formatCode="#,##0.00">
                  <c:v>3.5</c:v>
                </c:pt>
                <c:pt idx="401" formatCode="#,##0.00">
                  <c:v>3.5</c:v>
                </c:pt>
                <c:pt idx="402" formatCode="#,##0.00">
                  <c:v>3.5</c:v>
                </c:pt>
                <c:pt idx="403" formatCode="#,##0.00">
                  <c:v>3.5</c:v>
                </c:pt>
                <c:pt idx="404" formatCode="#,##0.00">
                  <c:v>3.5</c:v>
                </c:pt>
                <c:pt idx="405" formatCode="#,##0.00">
                  <c:v>3.5</c:v>
                </c:pt>
                <c:pt idx="406" formatCode="#,##0.00">
                  <c:v>3.5</c:v>
                </c:pt>
                <c:pt idx="407" formatCode="#,##0.00">
                  <c:v>3.5</c:v>
                </c:pt>
                <c:pt idx="408" formatCode="#,##0.00">
                  <c:v>3.5</c:v>
                </c:pt>
                <c:pt idx="409" formatCode="#,##0.00">
                  <c:v>3.5</c:v>
                </c:pt>
                <c:pt idx="410" formatCode="#,##0.00">
                  <c:v>3.5</c:v>
                </c:pt>
                <c:pt idx="411" formatCode="#,##0.00">
                  <c:v>3.5</c:v>
                </c:pt>
                <c:pt idx="412" formatCode="#,##0.00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1C-4BF8-AB87-D54789BB7AC2}"/>
            </c:ext>
          </c:extLst>
        </c:ser>
        <c:ser>
          <c:idx val="3"/>
          <c:order val="1"/>
          <c:tx>
            <c:strRef>
              <c:f>'Anúncio de metas'!$K$2</c:f>
              <c:strCache>
                <c:ptCount val="1"/>
                <c:pt idx="0">
                  <c:v> Meta 2021</c:v>
                </c:pt>
              </c:strCache>
            </c:strRef>
          </c:tx>
          <c:spPr>
            <a:ln w="19050" cap="rnd">
              <a:solidFill>
                <a:srgbClr val="9A75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metas'!$K$3:$K$415</c:f>
              <c:numCache>
                <c:formatCode>#,##0.00</c:formatCode>
                <c:ptCount val="413"/>
                <c:pt idx="0">
                  <c:v>3.75</c:v>
                </c:pt>
                <c:pt idx="1">
                  <c:v>3.75</c:v>
                </c:pt>
                <c:pt idx="2">
                  <c:v>3.75</c:v>
                </c:pt>
                <c:pt idx="3">
                  <c:v>3.75</c:v>
                </c:pt>
                <c:pt idx="4">
                  <c:v>3.75</c:v>
                </c:pt>
                <c:pt idx="5">
                  <c:v>3.75</c:v>
                </c:pt>
                <c:pt idx="6">
                  <c:v>3.75</c:v>
                </c:pt>
                <c:pt idx="7">
                  <c:v>3.75</c:v>
                </c:pt>
                <c:pt idx="8">
                  <c:v>3.75</c:v>
                </c:pt>
                <c:pt idx="9">
                  <c:v>3.75</c:v>
                </c:pt>
                <c:pt idx="10">
                  <c:v>3.75</c:v>
                </c:pt>
                <c:pt idx="11">
                  <c:v>3.75</c:v>
                </c:pt>
                <c:pt idx="12">
                  <c:v>3.75</c:v>
                </c:pt>
                <c:pt idx="13">
                  <c:v>3.75</c:v>
                </c:pt>
                <c:pt idx="14">
                  <c:v>3.75</c:v>
                </c:pt>
                <c:pt idx="15">
                  <c:v>3.75</c:v>
                </c:pt>
                <c:pt idx="16">
                  <c:v>3.75</c:v>
                </c:pt>
                <c:pt idx="17">
                  <c:v>3.75</c:v>
                </c:pt>
                <c:pt idx="18">
                  <c:v>3.75</c:v>
                </c:pt>
                <c:pt idx="19">
                  <c:v>3.75</c:v>
                </c:pt>
                <c:pt idx="20">
                  <c:v>3.75</c:v>
                </c:pt>
                <c:pt idx="21">
                  <c:v>3.75</c:v>
                </c:pt>
                <c:pt idx="22">
                  <c:v>3.75</c:v>
                </c:pt>
                <c:pt idx="23">
                  <c:v>3.75</c:v>
                </c:pt>
                <c:pt idx="24">
                  <c:v>3.75</c:v>
                </c:pt>
                <c:pt idx="25">
                  <c:v>3.75</c:v>
                </c:pt>
                <c:pt idx="26">
                  <c:v>3.75</c:v>
                </c:pt>
                <c:pt idx="27">
                  <c:v>3.75</c:v>
                </c:pt>
                <c:pt idx="28">
                  <c:v>3.75</c:v>
                </c:pt>
                <c:pt idx="29">
                  <c:v>3.75</c:v>
                </c:pt>
                <c:pt idx="30">
                  <c:v>3.75</c:v>
                </c:pt>
                <c:pt idx="31">
                  <c:v>3.75</c:v>
                </c:pt>
                <c:pt idx="32">
                  <c:v>3.75</c:v>
                </c:pt>
                <c:pt idx="33">
                  <c:v>3.75</c:v>
                </c:pt>
                <c:pt idx="34">
                  <c:v>3.75</c:v>
                </c:pt>
                <c:pt idx="35">
                  <c:v>3.75</c:v>
                </c:pt>
                <c:pt idx="36">
                  <c:v>3.75</c:v>
                </c:pt>
                <c:pt idx="37">
                  <c:v>3.75</c:v>
                </c:pt>
                <c:pt idx="38">
                  <c:v>3.75</c:v>
                </c:pt>
                <c:pt idx="39">
                  <c:v>3.75</c:v>
                </c:pt>
                <c:pt idx="40">
                  <c:v>3.75</c:v>
                </c:pt>
                <c:pt idx="41">
                  <c:v>3.75</c:v>
                </c:pt>
                <c:pt idx="42">
                  <c:v>3.75</c:v>
                </c:pt>
                <c:pt idx="43">
                  <c:v>3.75</c:v>
                </c:pt>
                <c:pt idx="44">
                  <c:v>3.75</c:v>
                </c:pt>
                <c:pt idx="45">
                  <c:v>3.75</c:v>
                </c:pt>
                <c:pt idx="46">
                  <c:v>3.75</c:v>
                </c:pt>
                <c:pt idx="47">
                  <c:v>3.75</c:v>
                </c:pt>
                <c:pt idx="48">
                  <c:v>3.75</c:v>
                </c:pt>
                <c:pt idx="49">
                  <c:v>3.75</c:v>
                </c:pt>
                <c:pt idx="50">
                  <c:v>3.75</c:v>
                </c:pt>
                <c:pt idx="51">
                  <c:v>3.75</c:v>
                </c:pt>
                <c:pt idx="52">
                  <c:v>3.75</c:v>
                </c:pt>
                <c:pt idx="53">
                  <c:v>3.75</c:v>
                </c:pt>
                <c:pt idx="54">
                  <c:v>3.75</c:v>
                </c:pt>
                <c:pt idx="55">
                  <c:v>3.75</c:v>
                </c:pt>
                <c:pt idx="56">
                  <c:v>3.75</c:v>
                </c:pt>
                <c:pt idx="57">
                  <c:v>3.75</c:v>
                </c:pt>
                <c:pt idx="58">
                  <c:v>3.75</c:v>
                </c:pt>
                <c:pt idx="59">
                  <c:v>3.75</c:v>
                </c:pt>
                <c:pt idx="60">
                  <c:v>3.75</c:v>
                </c:pt>
                <c:pt idx="61">
                  <c:v>3.75</c:v>
                </c:pt>
                <c:pt idx="62">
                  <c:v>3.75</c:v>
                </c:pt>
                <c:pt idx="63">
                  <c:v>3.75</c:v>
                </c:pt>
                <c:pt idx="64">
                  <c:v>3.75</c:v>
                </c:pt>
                <c:pt idx="65">
                  <c:v>3.75</c:v>
                </c:pt>
                <c:pt idx="66">
                  <c:v>3.75</c:v>
                </c:pt>
                <c:pt idx="67">
                  <c:v>3.75</c:v>
                </c:pt>
                <c:pt idx="68">
                  <c:v>3.75</c:v>
                </c:pt>
                <c:pt idx="69">
                  <c:v>3.75</c:v>
                </c:pt>
                <c:pt idx="70">
                  <c:v>3.75</c:v>
                </c:pt>
                <c:pt idx="71">
                  <c:v>3.75</c:v>
                </c:pt>
                <c:pt idx="72">
                  <c:v>3.75</c:v>
                </c:pt>
                <c:pt idx="73">
                  <c:v>3.75</c:v>
                </c:pt>
                <c:pt idx="74">
                  <c:v>3.75</c:v>
                </c:pt>
                <c:pt idx="75">
                  <c:v>3.75</c:v>
                </c:pt>
                <c:pt idx="76">
                  <c:v>3.75</c:v>
                </c:pt>
                <c:pt idx="77">
                  <c:v>3.75</c:v>
                </c:pt>
                <c:pt idx="78">
                  <c:v>3.75</c:v>
                </c:pt>
                <c:pt idx="79">
                  <c:v>3.75</c:v>
                </c:pt>
                <c:pt idx="80">
                  <c:v>3.75</c:v>
                </c:pt>
                <c:pt idx="81">
                  <c:v>3.75</c:v>
                </c:pt>
                <c:pt idx="82">
                  <c:v>3.75</c:v>
                </c:pt>
                <c:pt idx="83">
                  <c:v>3.75</c:v>
                </c:pt>
                <c:pt idx="84">
                  <c:v>3.75</c:v>
                </c:pt>
                <c:pt idx="85">
                  <c:v>3.75</c:v>
                </c:pt>
                <c:pt idx="86">
                  <c:v>3.75</c:v>
                </c:pt>
                <c:pt idx="87">
                  <c:v>3.75</c:v>
                </c:pt>
                <c:pt idx="88">
                  <c:v>3.75</c:v>
                </c:pt>
                <c:pt idx="89">
                  <c:v>3.75</c:v>
                </c:pt>
                <c:pt idx="90">
                  <c:v>3.75</c:v>
                </c:pt>
                <c:pt idx="91">
                  <c:v>3.75</c:v>
                </c:pt>
                <c:pt idx="92">
                  <c:v>3.75</c:v>
                </c:pt>
                <c:pt idx="93">
                  <c:v>3.75</c:v>
                </c:pt>
                <c:pt idx="94">
                  <c:v>3.75</c:v>
                </c:pt>
                <c:pt idx="95">
                  <c:v>3.75</c:v>
                </c:pt>
                <c:pt idx="96">
                  <c:v>3.75</c:v>
                </c:pt>
                <c:pt idx="97">
                  <c:v>3.75</c:v>
                </c:pt>
                <c:pt idx="98">
                  <c:v>3.75</c:v>
                </c:pt>
                <c:pt idx="99">
                  <c:v>3.75</c:v>
                </c:pt>
                <c:pt idx="100">
                  <c:v>3.75</c:v>
                </c:pt>
                <c:pt idx="101">
                  <c:v>3.75</c:v>
                </c:pt>
                <c:pt idx="102">
                  <c:v>3.75</c:v>
                </c:pt>
                <c:pt idx="103">
                  <c:v>3.75</c:v>
                </c:pt>
                <c:pt idx="104">
                  <c:v>3.75</c:v>
                </c:pt>
                <c:pt idx="105">
                  <c:v>3.75</c:v>
                </c:pt>
                <c:pt idx="106">
                  <c:v>3.75</c:v>
                </c:pt>
                <c:pt idx="107">
                  <c:v>3.75</c:v>
                </c:pt>
                <c:pt idx="108">
                  <c:v>3.75</c:v>
                </c:pt>
                <c:pt idx="109">
                  <c:v>3.75</c:v>
                </c:pt>
                <c:pt idx="110">
                  <c:v>3.75</c:v>
                </c:pt>
                <c:pt idx="111">
                  <c:v>3.75</c:v>
                </c:pt>
                <c:pt idx="112">
                  <c:v>3.75</c:v>
                </c:pt>
                <c:pt idx="113">
                  <c:v>3.75</c:v>
                </c:pt>
                <c:pt idx="114">
                  <c:v>3.75</c:v>
                </c:pt>
                <c:pt idx="115">
                  <c:v>3.75</c:v>
                </c:pt>
                <c:pt idx="116">
                  <c:v>3.75</c:v>
                </c:pt>
                <c:pt idx="117">
                  <c:v>3.75</c:v>
                </c:pt>
                <c:pt idx="118">
                  <c:v>3.75</c:v>
                </c:pt>
                <c:pt idx="119">
                  <c:v>3.75</c:v>
                </c:pt>
                <c:pt idx="120">
                  <c:v>3.75</c:v>
                </c:pt>
                <c:pt idx="121">
                  <c:v>3.75</c:v>
                </c:pt>
                <c:pt idx="122">
                  <c:v>3.75</c:v>
                </c:pt>
                <c:pt idx="123">
                  <c:v>3.75</c:v>
                </c:pt>
                <c:pt idx="124">
                  <c:v>3.75</c:v>
                </c:pt>
                <c:pt idx="125">
                  <c:v>3.75</c:v>
                </c:pt>
                <c:pt idx="126">
                  <c:v>3.75</c:v>
                </c:pt>
                <c:pt idx="127">
                  <c:v>3.75</c:v>
                </c:pt>
                <c:pt idx="128">
                  <c:v>3.75</c:v>
                </c:pt>
                <c:pt idx="129">
                  <c:v>3.75</c:v>
                </c:pt>
                <c:pt idx="130">
                  <c:v>3.75</c:v>
                </c:pt>
                <c:pt idx="131">
                  <c:v>3.75</c:v>
                </c:pt>
                <c:pt idx="132">
                  <c:v>3.75</c:v>
                </c:pt>
                <c:pt idx="133">
                  <c:v>3.75</c:v>
                </c:pt>
                <c:pt idx="134">
                  <c:v>3.75</c:v>
                </c:pt>
                <c:pt idx="135">
                  <c:v>3.75</c:v>
                </c:pt>
                <c:pt idx="136">
                  <c:v>3.75</c:v>
                </c:pt>
                <c:pt idx="137">
                  <c:v>3.75</c:v>
                </c:pt>
                <c:pt idx="138">
                  <c:v>3.75</c:v>
                </c:pt>
                <c:pt idx="139">
                  <c:v>3.75</c:v>
                </c:pt>
                <c:pt idx="140">
                  <c:v>3.75</c:v>
                </c:pt>
                <c:pt idx="141">
                  <c:v>3.75</c:v>
                </c:pt>
                <c:pt idx="142">
                  <c:v>3.75</c:v>
                </c:pt>
                <c:pt idx="143">
                  <c:v>3.75</c:v>
                </c:pt>
                <c:pt idx="144">
                  <c:v>3.75</c:v>
                </c:pt>
                <c:pt idx="145">
                  <c:v>3.75</c:v>
                </c:pt>
                <c:pt idx="146">
                  <c:v>3.75</c:v>
                </c:pt>
                <c:pt idx="147">
                  <c:v>3.75</c:v>
                </c:pt>
                <c:pt idx="148">
                  <c:v>3.75</c:v>
                </c:pt>
                <c:pt idx="149">
                  <c:v>3.75</c:v>
                </c:pt>
                <c:pt idx="150">
                  <c:v>3.75</c:v>
                </c:pt>
                <c:pt idx="151">
                  <c:v>3.75</c:v>
                </c:pt>
                <c:pt idx="152">
                  <c:v>3.75</c:v>
                </c:pt>
                <c:pt idx="153">
                  <c:v>3.75</c:v>
                </c:pt>
                <c:pt idx="154">
                  <c:v>3.75</c:v>
                </c:pt>
                <c:pt idx="155">
                  <c:v>3.75</c:v>
                </c:pt>
                <c:pt idx="156">
                  <c:v>3.75</c:v>
                </c:pt>
                <c:pt idx="157">
                  <c:v>3.75</c:v>
                </c:pt>
                <c:pt idx="158">
                  <c:v>3.75</c:v>
                </c:pt>
                <c:pt idx="159">
                  <c:v>3.75</c:v>
                </c:pt>
                <c:pt idx="160">
                  <c:v>3.75</c:v>
                </c:pt>
                <c:pt idx="161">
                  <c:v>3.75</c:v>
                </c:pt>
                <c:pt idx="162">
                  <c:v>3.75</c:v>
                </c:pt>
                <c:pt idx="163">
                  <c:v>3.75</c:v>
                </c:pt>
                <c:pt idx="164">
                  <c:v>3.75</c:v>
                </c:pt>
                <c:pt idx="165">
                  <c:v>3.75</c:v>
                </c:pt>
                <c:pt idx="166">
                  <c:v>3.75</c:v>
                </c:pt>
                <c:pt idx="167">
                  <c:v>3.75</c:v>
                </c:pt>
                <c:pt idx="168">
                  <c:v>3.75</c:v>
                </c:pt>
                <c:pt idx="169">
                  <c:v>3.75</c:v>
                </c:pt>
                <c:pt idx="170">
                  <c:v>3.75</c:v>
                </c:pt>
                <c:pt idx="171">
                  <c:v>3.75</c:v>
                </c:pt>
                <c:pt idx="172">
                  <c:v>3.75</c:v>
                </c:pt>
                <c:pt idx="173">
                  <c:v>3.75</c:v>
                </c:pt>
                <c:pt idx="174">
                  <c:v>3.75</c:v>
                </c:pt>
                <c:pt idx="175">
                  <c:v>3.75</c:v>
                </c:pt>
                <c:pt idx="176">
                  <c:v>3.75</c:v>
                </c:pt>
                <c:pt idx="177">
                  <c:v>3.75</c:v>
                </c:pt>
                <c:pt idx="178">
                  <c:v>3.75</c:v>
                </c:pt>
                <c:pt idx="179">
                  <c:v>3.75</c:v>
                </c:pt>
                <c:pt idx="180">
                  <c:v>3.75</c:v>
                </c:pt>
                <c:pt idx="181">
                  <c:v>3.75</c:v>
                </c:pt>
                <c:pt idx="182">
                  <c:v>3.75</c:v>
                </c:pt>
                <c:pt idx="183">
                  <c:v>3.75</c:v>
                </c:pt>
                <c:pt idx="184">
                  <c:v>3.75</c:v>
                </c:pt>
                <c:pt idx="185">
                  <c:v>3.75</c:v>
                </c:pt>
                <c:pt idx="186">
                  <c:v>3.75</c:v>
                </c:pt>
                <c:pt idx="187">
                  <c:v>3.75</c:v>
                </c:pt>
                <c:pt idx="188">
                  <c:v>3.75</c:v>
                </c:pt>
                <c:pt idx="189">
                  <c:v>3.75</c:v>
                </c:pt>
                <c:pt idx="190">
                  <c:v>3.75</c:v>
                </c:pt>
                <c:pt idx="191">
                  <c:v>3.75</c:v>
                </c:pt>
                <c:pt idx="192">
                  <c:v>3.75</c:v>
                </c:pt>
                <c:pt idx="193">
                  <c:v>3.75</c:v>
                </c:pt>
                <c:pt idx="194">
                  <c:v>3.75</c:v>
                </c:pt>
                <c:pt idx="195">
                  <c:v>3.75</c:v>
                </c:pt>
                <c:pt idx="196">
                  <c:v>3.75</c:v>
                </c:pt>
                <c:pt idx="197">
                  <c:v>3.75</c:v>
                </c:pt>
                <c:pt idx="198">
                  <c:v>3.75</c:v>
                </c:pt>
                <c:pt idx="199">
                  <c:v>3.75</c:v>
                </c:pt>
                <c:pt idx="200">
                  <c:v>3.75</c:v>
                </c:pt>
                <c:pt idx="201">
                  <c:v>3.75</c:v>
                </c:pt>
                <c:pt idx="202">
                  <c:v>3.75</c:v>
                </c:pt>
                <c:pt idx="203">
                  <c:v>3.75</c:v>
                </c:pt>
                <c:pt idx="204">
                  <c:v>3.75</c:v>
                </c:pt>
                <c:pt idx="205">
                  <c:v>3.75</c:v>
                </c:pt>
                <c:pt idx="206">
                  <c:v>3.75</c:v>
                </c:pt>
                <c:pt idx="207">
                  <c:v>3.75</c:v>
                </c:pt>
                <c:pt idx="208">
                  <c:v>3.75</c:v>
                </c:pt>
                <c:pt idx="209">
                  <c:v>3.75</c:v>
                </c:pt>
                <c:pt idx="210">
                  <c:v>3.75</c:v>
                </c:pt>
                <c:pt idx="211">
                  <c:v>3.75</c:v>
                </c:pt>
                <c:pt idx="212">
                  <c:v>3.75</c:v>
                </c:pt>
                <c:pt idx="213">
                  <c:v>3.75</c:v>
                </c:pt>
                <c:pt idx="214">
                  <c:v>3.75</c:v>
                </c:pt>
                <c:pt idx="215">
                  <c:v>3.75</c:v>
                </c:pt>
                <c:pt idx="216">
                  <c:v>3.75</c:v>
                </c:pt>
                <c:pt idx="217">
                  <c:v>3.75</c:v>
                </c:pt>
                <c:pt idx="218">
                  <c:v>3.75</c:v>
                </c:pt>
                <c:pt idx="219">
                  <c:v>3.75</c:v>
                </c:pt>
                <c:pt idx="220">
                  <c:v>3.75</c:v>
                </c:pt>
                <c:pt idx="221">
                  <c:v>3.75</c:v>
                </c:pt>
                <c:pt idx="222">
                  <c:v>3.75</c:v>
                </c:pt>
                <c:pt idx="223">
                  <c:v>3.75</c:v>
                </c:pt>
                <c:pt idx="224">
                  <c:v>3.75</c:v>
                </c:pt>
                <c:pt idx="225">
                  <c:v>3.75</c:v>
                </c:pt>
                <c:pt idx="226">
                  <c:v>3.75</c:v>
                </c:pt>
                <c:pt idx="227">
                  <c:v>3.75</c:v>
                </c:pt>
                <c:pt idx="228">
                  <c:v>3.75</c:v>
                </c:pt>
                <c:pt idx="229">
                  <c:v>3.75</c:v>
                </c:pt>
                <c:pt idx="230">
                  <c:v>3.75</c:v>
                </c:pt>
                <c:pt idx="231">
                  <c:v>3.75</c:v>
                </c:pt>
                <c:pt idx="232">
                  <c:v>3.75</c:v>
                </c:pt>
                <c:pt idx="233">
                  <c:v>3.75</c:v>
                </c:pt>
                <c:pt idx="234">
                  <c:v>3.75</c:v>
                </c:pt>
                <c:pt idx="235">
                  <c:v>3.75</c:v>
                </c:pt>
                <c:pt idx="236">
                  <c:v>3.75</c:v>
                </c:pt>
                <c:pt idx="237">
                  <c:v>3.75</c:v>
                </c:pt>
                <c:pt idx="238">
                  <c:v>3.75</c:v>
                </c:pt>
                <c:pt idx="239">
                  <c:v>3.75</c:v>
                </c:pt>
                <c:pt idx="240">
                  <c:v>3.75</c:v>
                </c:pt>
                <c:pt idx="241">
                  <c:v>3.75</c:v>
                </c:pt>
                <c:pt idx="242">
                  <c:v>3.75</c:v>
                </c:pt>
                <c:pt idx="243">
                  <c:v>3.75</c:v>
                </c:pt>
                <c:pt idx="244">
                  <c:v>3.75</c:v>
                </c:pt>
                <c:pt idx="245">
                  <c:v>3.75</c:v>
                </c:pt>
                <c:pt idx="246">
                  <c:v>3.75</c:v>
                </c:pt>
                <c:pt idx="247">
                  <c:v>3.75</c:v>
                </c:pt>
                <c:pt idx="248">
                  <c:v>3.75</c:v>
                </c:pt>
                <c:pt idx="249">
                  <c:v>3.75</c:v>
                </c:pt>
                <c:pt idx="250">
                  <c:v>3.75</c:v>
                </c:pt>
                <c:pt idx="251">
                  <c:v>3.75</c:v>
                </c:pt>
                <c:pt idx="252">
                  <c:v>3.75</c:v>
                </c:pt>
                <c:pt idx="253">
                  <c:v>3.75</c:v>
                </c:pt>
                <c:pt idx="254">
                  <c:v>3.75</c:v>
                </c:pt>
                <c:pt idx="255">
                  <c:v>3.75</c:v>
                </c:pt>
                <c:pt idx="256">
                  <c:v>3.75</c:v>
                </c:pt>
                <c:pt idx="257">
                  <c:v>3.75</c:v>
                </c:pt>
                <c:pt idx="258">
                  <c:v>3.75</c:v>
                </c:pt>
                <c:pt idx="259">
                  <c:v>3.75</c:v>
                </c:pt>
                <c:pt idx="260">
                  <c:v>3.75</c:v>
                </c:pt>
                <c:pt idx="261">
                  <c:v>3.75</c:v>
                </c:pt>
                <c:pt idx="262">
                  <c:v>3.75</c:v>
                </c:pt>
                <c:pt idx="263">
                  <c:v>3.75</c:v>
                </c:pt>
                <c:pt idx="264">
                  <c:v>3.75</c:v>
                </c:pt>
                <c:pt idx="265">
                  <c:v>3.75</c:v>
                </c:pt>
                <c:pt idx="266">
                  <c:v>3.75</c:v>
                </c:pt>
                <c:pt idx="267">
                  <c:v>3.75</c:v>
                </c:pt>
                <c:pt idx="268">
                  <c:v>3.75</c:v>
                </c:pt>
                <c:pt idx="269">
                  <c:v>3.75</c:v>
                </c:pt>
                <c:pt idx="270">
                  <c:v>3.75</c:v>
                </c:pt>
                <c:pt idx="271">
                  <c:v>3.75</c:v>
                </c:pt>
                <c:pt idx="272">
                  <c:v>3.75</c:v>
                </c:pt>
                <c:pt idx="273">
                  <c:v>3.75</c:v>
                </c:pt>
                <c:pt idx="274">
                  <c:v>3.75</c:v>
                </c:pt>
                <c:pt idx="275">
                  <c:v>3.75</c:v>
                </c:pt>
                <c:pt idx="276">
                  <c:v>3.75</c:v>
                </c:pt>
                <c:pt idx="277">
                  <c:v>3.75</c:v>
                </c:pt>
                <c:pt idx="278">
                  <c:v>3.75</c:v>
                </c:pt>
                <c:pt idx="279">
                  <c:v>3.75</c:v>
                </c:pt>
                <c:pt idx="280">
                  <c:v>3.75</c:v>
                </c:pt>
                <c:pt idx="281">
                  <c:v>3.75</c:v>
                </c:pt>
                <c:pt idx="282">
                  <c:v>3.75</c:v>
                </c:pt>
                <c:pt idx="283">
                  <c:v>3.75</c:v>
                </c:pt>
                <c:pt idx="284">
                  <c:v>3.75</c:v>
                </c:pt>
                <c:pt idx="285">
                  <c:v>3.75</c:v>
                </c:pt>
                <c:pt idx="286">
                  <c:v>3.75</c:v>
                </c:pt>
                <c:pt idx="287">
                  <c:v>3.75</c:v>
                </c:pt>
                <c:pt idx="288">
                  <c:v>3.75</c:v>
                </c:pt>
                <c:pt idx="289">
                  <c:v>3.75</c:v>
                </c:pt>
                <c:pt idx="290">
                  <c:v>3.75</c:v>
                </c:pt>
                <c:pt idx="291">
                  <c:v>3.75</c:v>
                </c:pt>
                <c:pt idx="292">
                  <c:v>3.75</c:v>
                </c:pt>
                <c:pt idx="293">
                  <c:v>3.75</c:v>
                </c:pt>
                <c:pt idx="294">
                  <c:v>3.75</c:v>
                </c:pt>
                <c:pt idx="295">
                  <c:v>3.75</c:v>
                </c:pt>
                <c:pt idx="296">
                  <c:v>3.75</c:v>
                </c:pt>
                <c:pt idx="297">
                  <c:v>3.75</c:v>
                </c:pt>
                <c:pt idx="298">
                  <c:v>3.75</c:v>
                </c:pt>
                <c:pt idx="299">
                  <c:v>3.75</c:v>
                </c:pt>
                <c:pt idx="300">
                  <c:v>3.75</c:v>
                </c:pt>
                <c:pt idx="301">
                  <c:v>3.75</c:v>
                </c:pt>
                <c:pt idx="302">
                  <c:v>3.75</c:v>
                </c:pt>
                <c:pt idx="303">
                  <c:v>3.75</c:v>
                </c:pt>
                <c:pt idx="304">
                  <c:v>3.75</c:v>
                </c:pt>
                <c:pt idx="305">
                  <c:v>3.75</c:v>
                </c:pt>
                <c:pt idx="306">
                  <c:v>3.75</c:v>
                </c:pt>
                <c:pt idx="307">
                  <c:v>3.75</c:v>
                </c:pt>
                <c:pt idx="308">
                  <c:v>3.75</c:v>
                </c:pt>
                <c:pt idx="309">
                  <c:v>3.75</c:v>
                </c:pt>
                <c:pt idx="310">
                  <c:v>3.75</c:v>
                </c:pt>
                <c:pt idx="311">
                  <c:v>3.75</c:v>
                </c:pt>
                <c:pt idx="312">
                  <c:v>3.75</c:v>
                </c:pt>
                <c:pt idx="313">
                  <c:v>3.75</c:v>
                </c:pt>
                <c:pt idx="314">
                  <c:v>3.75</c:v>
                </c:pt>
                <c:pt idx="315">
                  <c:v>3.75</c:v>
                </c:pt>
                <c:pt idx="316">
                  <c:v>3.75</c:v>
                </c:pt>
                <c:pt idx="317">
                  <c:v>3.75</c:v>
                </c:pt>
                <c:pt idx="318">
                  <c:v>3.75</c:v>
                </c:pt>
                <c:pt idx="319">
                  <c:v>3.75</c:v>
                </c:pt>
                <c:pt idx="320">
                  <c:v>3.75</c:v>
                </c:pt>
                <c:pt idx="321">
                  <c:v>3.75</c:v>
                </c:pt>
                <c:pt idx="322">
                  <c:v>3.75</c:v>
                </c:pt>
                <c:pt idx="323">
                  <c:v>3.75</c:v>
                </c:pt>
                <c:pt idx="324">
                  <c:v>3.75</c:v>
                </c:pt>
                <c:pt idx="325">
                  <c:v>3.75</c:v>
                </c:pt>
                <c:pt idx="326">
                  <c:v>3.75</c:v>
                </c:pt>
                <c:pt idx="327">
                  <c:v>3.75</c:v>
                </c:pt>
                <c:pt idx="328">
                  <c:v>3.75</c:v>
                </c:pt>
                <c:pt idx="329">
                  <c:v>3.75</c:v>
                </c:pt>
                <c:pt idx="330">
                  <c:v>3.75</c:v>
                </c:pt>
                <c:pt idx="331">
                  <c:v>3.75</c:v>
                </c:pt>
                <c:pt idx="332">
                  <c:v>3.75</c:v>
                </c:pt>
                <c:pt idx="333">
                  <c:v>3.75</c:v>
                </c:pt>
                <c:pt idx="334">
                  <c:v>3.75</c:v>
                </c:pt>
                <c:pt idx="335">
                  <c:v>3.75</c:v>
                </c:pt>
                <c:pt idx="336">
                  <c:v>3.75</c:v>
                </c:pt>
                <c:pt idx="337">
                  <c:v>3.75</c:v>
                </c:pt>
                <c:pt idx="338">
                  <c:v>3.75</c:v>
                </c:pt>
                <c:pt idx="339">
                  <c:v>3.75</c:v>
                </c:pt>
                <c:pt idx="340">
                  <c:v>3.75</c:v>
                </c:pt>
                <c:pt idx="341">
                  <c:v>3.75</c:v>
                </c:pt>
                <c:pt idx="342">
                  <c:v>3.75</c:v>
                </c:pt>
                <c:pt idx="343">
                  <c:v>3.75</c:v>
                </c:pt>
                <c:pt idx="344">
                  <c:v>3.75</c:v>
                </c:pt>
                <c:pt idx="345">
                  <c:v>3.75</c:v>
                </c:pt>
                <c:pt idx="346">
                  <c:v>3.75</c:v>
                </c:pt>
                <c:pt idx="347">
                  <c:v>3.75</c:v>
                </c:pt>
                <c:pt idx="348">
                  <c:v>3.75</c:v>
                </c:pt>
                <c:pt idx="349">
                  <c:v>3.75</c:v>
                </c:pt>
                <c:pt idx="350">
                  <c:v>3.75</c:v>
                </c:pt>
                <c:pt idx="351">
                  <c:v>3.75</c:v>
                </c:pt>
                <c:pt idx="352">
                  <c:v>3.75</c:v>
                </c:pt>
                <c:pt idx="353">
                  <c:v>3.75</c:v>
                </c:pt>
                <c:pt idx="354">
                  <c:v>3.75</c:v>
                </c:pt>
                <c:pt idx="355">
                  <c:v>3.75</c:v>
                </c:pt>
                <c:pt idx="356">
                  <c:v>3.75</c:v>
                </c:pt>
                <c:pt idx="357">
                  <c:v>3.75</c:v>
                </c:pt>
                <c:pt idx="358">
                  <c:v>3.75</c:v>
                </c:pt>
                <c:pt idx="359">
                  <c:v>3.75</c:v>
                </c:pt>
                <c:pt idx="360">
                  <c:v>3.75</c:v>
                </c:pt>
                <c:pt idx="361">
                  <c:v>3.75</c:v>
                </c:pt>
                <c:pt idx="362">
                  <c:v>3.75</c:v>
                </c:pt>
                <c:pt idx="363">
                  <c:v>3.75</c:v>
                </c:pt>
                <c:pt idx="364">
                  <c:v>3.75</c:v>
                </c:pt>
                <c:pt idx="365">
                  <c:v>3.75</c:v>
                </c:pt>
                <c:pt idx="366">
                  <c:v>3.75</c:v>
                </c:pt>
                <c:pt idx="367">
                  <c:v>3.75</c:v>
                </c:pt>
                <c:pt idx="368">
                  <c:v>3.75</c:v>
                </c:pt>
                <c:pt idx="369">
                  <c:v>3.75</c:v>
                </c:pt>
                <c:pt idx="370">
                  <c:v>3.75</c:v>
                </c:pt>
                <c:pt idx="371">
                  <c:v>3.75</c:v>
                </c:pt>
                <c:pt idx="372">
                  <c:v>3.75</c:v>
                </c:pt>
                <c:pt idx="373">
                  <c:v>3.75</c:v>
                </c:pt>
                <c:pt idx="374">
                  <c:v>3.75</c:v>
                </c:pt>
                <c:pt idx="375">
                  <c:v>3.75</c:v>
                </c:pt>
                <c:pt idx="376">
                  <c:v>3.75</c:v>
                </c:pt>
                <c:pt idx="377">
                  <c:v>3.75</c:v>
                </c:pt>
                <c:pt idx="378">
                  <c:v>3.75</c:v>
                </c:pt>
                <c:pt idx="379">
                  <c:v>3.75</c:v>
                </c:pt>
                <c:pt idx="380">
                  <c:v>3.75</c:v>
                </c:pt>
                <c:pt idx="381">
                  <c:v>3.75</c:v>
                </c:pt>
                <c:pt idx="382">
                  <c:v>3.75</c:v>
                </c:pt>
                <c:pt idx="383">
                  <c:v>3.75</c:v>
                </c:pt>
                <c:pt idx="384">
                  <c:v>3.75</c:v>
                </c:pt>
                <c:pt idx="385">
                  <c:v>3.75</c:v>
                </c:pt>
                <c:pt idx="386">
                  <c:v>3.75</c:v>
                </c:pt>
                <c:pt idx="387">
                  <c:v>3.75</c:v>
                </c:pt>
                <c:pt idx="388">
                  <c:v>3.75</c:v>
                </c:pt>
                <c:pt idx="389">
                  <c:v>3.75</c:v>
                </c:pt>
                <c:pt idx="390">
                  <c:v>3.75</c:v>
                </c:pt>
                <c:pt idx="391">
                  <c:v>3.75</c:v>
                </c:pt>
                <c:pt idx="392">
                  <c:v>3.75</c:v>
                </c:pt>
                <c:pt idx="393">
                  <c:v>3.75</c:v>
                </c:pt>
                <c:pt idx="394">
                  <c:v>3.75</c:v>
                </c:pt>
                <c:pt idx="395">
                  <c:v>3.75</c:v>
                </c:pt>
                <c:pt idx="396">
                  <c:v>3.75</c:v>
                </c:pt>
                <c:pt idx="397">
                  <c:v>3.75</c:v>
                </c:pt>
                <c:pt idx="398">
                  <c:v>3.75</c:v>
                </c:pt>
                <c:pt idx="399">
                  <c:v>3.75</c:v>
                </c:pt>
                <c:pt idx="400">
                  <c:v>3.75</c:v>
                </c:pt>
                <c:pt idx="401">
                  <c:v>3.75</c:v>
                </c:pt>
                <c:pt idx="402">
                  <c:v>3.75</c:v>
                </c:pt>
                <c:pt idx="403">
                  <c:v>3.75</c:v>
                </c:pt>
                <c:pt idx="404">
                  <c:v>3.75</c:v>
                </c:pt>
                <c:pt idx="405">
                  <c:v>3.75</c:v>
                </c:pt>
                <c:pt idx="406">
                  <c:v>3.75</c:v>
                </c:pt>
                <c:pt idx="407">
                  <c:v>3.75</c:v>
                </c:pt>
                <c:pt idx="408">
                  <c:v>3.75</c:v>
                </c:pt>
                <c:pt idx="409">
                  <c:v>3.75</c:v>
                </c:pt>
                <c:pt idx="410">
                  <c:v>3.75</c:v>
                </c:pt>
                <c:pt idx="411">
                  <c:v>3.75</c:v>
                </c:pt>
                <c:pt idx="412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21C-4BF8-AB87-D54789BB7AC2}"/>
            </c:ext>
          </c:extLst>
        </c:ser>
        <c:ser>
          <c:idx val="1"/>
          <c:order val="2"/>
          <c:tx>
            <c:strRef>
              <c:f>'Anúncio de metas'!$M$2</c:f>
              <c:strCache>
                <c:ptCount val="1"/>
                <c:pt idx="0">
                  <c:v> Meta 2022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de metas'!$A$3:$A$415</c:f>
              <c:numCache>
                <c:formatCode>m/d/yyyy</c:formatCode>
                <c:ptCount val="413"/>
                <c:pt idx="0">
                  <c:v>43102</c:v>
                </c:pt>
                <c:pt idx="1">
                  <c:v>43103</c:v>
                </c:pt>
                <c:pt idx="2">
                  <c:v>43104</c:v>
                </c:pt>
                <c:pt idx="3">
                  <c:v>43105</c:v>
                </c:pt>
                <c:pt idx="4">
                  <c:v>43108</c:v>
                </c:pt>
                <c:pt idx="5">
                  <c:v>43109</c:v>
                </c:pt>
                <c:pt idx="6">
                  <c:v>43110</c:v>
                </c:pt>
                <c:pt idx="7">
                  <c:v>43111</c:v>
                </c:pt>
                <c:pt idx="8">
                  <c:v>43112</c:v>
                </c:pt>
                <c:pt idx="9">
                  <c:v>43115</c:v>
                </c:pt>
                <c:pt idx="10">
                  <c:v>43116</c:v>
                </c:pt>
                <c:pt idx="11">
                  <c:v>43117</c:v>
                </c:pt>
                <c:pt idx="12">
                  <c:v>43118</c:v>
                </c:pt>
                <c:pt idx="13">
                  <c:v>43119</c:v>
                </c:pt>
                <c:pt idx="14">
                  <c:v>43122</c:v>
                </c:pt>
                <c:pt idx="15">
                  <c:v>43123</c:v>
                </c:pt>
                <c:pt idx="16">
                  <c:v>43124</c:v>
                </c:pt>
                <c:pt idx="17">
                  <c:v>43125</c:v>
                </c:pt>
                <c:pt idx="18">
                  <c:v>43126</c:v>
                </c:pt>
                <c:pt idx="19">
                  <c:v>43129</c:v>
                </c:pt>
                <c:pt idx="20">
                  <c:v>43130</c:v>
                </c:pt>
                <c:pt idx="21">
                  <c:v>43131</c:v>
                </c:pt>
                <c:pt idx="22">
                  <c:v>43132</c:v>
                </c:pt>
                <c:pt idx="23">
                  <c:v>43133</c:v>
                </c:pt>
                <c:pt idx="24">
                  <c:v>43136</c:v>
                </c:pt>
                <c:pt idx="25">
                  <c:v>43137</c:v>
                </c:pt>
                <c:pt idx="26">
                  <c:v>43138</c:v>
                </c:pt>
                <c:pt idx="27">
                  <c:v>43139</c:v>
                </c:pt>
                <c:pt idx="28">
                  <c:v>43140</c:v>
                </c:pt>
                <c:pt idx="29">
                  <c:v>43145</c:v>
                </c:pt>
                <c:pt idx="30">
                  <c:v>43146</c:v>
                </c:pt>
                <c:pt idx="31">
                  <c:v>43147</c:v>
                </c:pt>
                <c:pt idx="32">
                  <c:v>43150</c:v>
                </c:pt>
                <c:pt idx="33">
                  <c:v>43151</c:v>
                </c:pt>
                <c:pt idx="34">
                  <c:v>43152</c:v>
                </c:pt>
                <c:pt idx="35">
                  <c:v>43153</c:v>
                </c:pt>
                <c:pt idx="36">
                  <c:v>43154</c:v>
                </c:pt>
                <c:pt idx="37">
                  <c:v>43157</c:v>
                </c:pt>
                <c:pt idx="38">
                  <c:v>43158</c:v>
                </c:pt>
                <c:pt idx="39">
                  <c:v>43159</c:v>
                </c:pt>
                <c:pt idx="40">
                  <c:v>43160</c:v>
                </c:pt>
                <c:pt idx="41">
                  <c:v>43161</c:v>
                </c:pt>
                <c:pt idx="42">
                  <c:v>43164</c:v>
                </c:pt>
                <c:pt idx="43">
                  <c:v>43165</c:v>
                </c:pt>
                <c:pt idx="44">
                  <c:v>43166</c:v>
                </c:pt>
                <c:pt idx="45">
                  <c:v>43167</c:v>
                </c:pt>
                <c:pt idx="46">
                  <c:v>43168</c:v>
                </c:pt>
                <c:pt idx="47">
                  <c:v>43171</c:v>
                </c:pt>
                <c:pt idx="48">
                  <c:v>43172</c:v>
                </c:pt>
                <c:pt idx="49">
                  <c:v>43173</c:v>
                </c:pt>
                <c:pt idx="50">
                  <c:v>43174</c:v>
                </c:pt>
                <c:pt idx="51">
                  <c:v>43175</c:v>
                </c:pt>
                <c:pt idx="52">
                  <c:v>43178</c:v>
                </c:pt>
                <c:pt idx="53">
                  <c:v>43179</c:v>
                </c:pt>
                <c:pt idx="54">
                  <c:v>43180</c:v>
                </c:pt>
                <c:pt idx="55">
                  <c:v>43181</c:v>
                </c:pt>
                <c:pt idx="56">
                  <c:v>43182</c:v>
                </c:pt>
                <c:pt idx="57">
                  <c:v>43185</c:v>
                </c:pt>
                <c:pt idx="58">
                  <c:v>43186</c:v>
                </c:pt>
                <c:pt idx="59">
                  <c:v>43187</c:v>
                </c:pt>
                <c:pt idx="60">
                  <c:v>43188</c:v>
                </c:pt>
                <c:pt idx="61">
                  <c:v>43192</c:v>
                </c:pt>
                <c:pt idx="62">
                  <c:v>43193</c:v>
                </c:pt>
                <c:pt idx="63">
                  <c:v>43194</c:v>
                </c:pt>
                <c:pt idx="64">
                  <c:v>43195</c:v>
                </c:pt>
                <c:pt idx="65">
                  <c:v>43196</c:v>
                </c:pt>
                <c:pt idx="66">
                  <c:v>43199</c:v>
                </c:pt>
                <c:pt idx="67">
                  <c:v>43200</c:v>
                </c:pt>
                <c:pt idx="68">
                  <c:v>43201</c:v>
                </c:pt>
                <c:pt idx="69">
                  <c:v>43202</c:v>
                </c:pt>
                <c:pt idx="70">
                  <c:v>43203</c:v>
                </c:pt>
                <c:pt idx="71">
                  <c:v>43206</c:v>
                </c:pt>
                <c:pt idx="72">
                  <c:v>43207</c:v>
                </c:pt>
                <c:pt idx="73">
                  <c:v>43208</c:v>
                </c:pt>
                <c:pt idx="74">
                  <c:v>43209</c:v>
                </c:pt>
                <c:pt idx="75">
                  <c:v>43210</c:v>
                </c:pt>
                <c:pt idx="76">
                  <c:v>43213</c:v>
                </c:pt>
                <c:pt idx="77">
                  <c:v>43214</c:v>
                </c:pt>
                <c:pt idx="78">
                  <c:v>43215</c:v>
                </c:pt>
                <c:pt idx="79">
                  <c:v>43216</c:v>
                </c:pt>
                <c:pt idx="80">
                  <c:v>43217</c:v>
                </c:pt>
                <c:pt idx="81">
                  <c:v>43220</c:v>
                </c:pt>
                <c:pt idx="82">
                  <c:v>43222</c:v>
                </c:pt>
                <c:pt idx="83">
                  <c:v>43223</c:v>
                </c:pt>
                <c:pt idx="84">
                  <c:v>43224</c:v>
                </c:pt>
                <c:pt idx="85">
                  <c:v>43227</c:v>
                </c:pt>
                <c:pt idx="86">
                  <c:v>43228</c:v>
                </c:pt>
                <c:pt idx="87">
                  <c:v>43229</c:v>
                </c:pt>
                <c:pt idx="88">
                  <c:v>43230</c:v>
                </c:pt>
                <c:pt idx="89">
                  <c:v>43231</c:v>
                </c:pt>
                <c:pt idx="90">
                  <c:v>43234</c:v>
                </c:pt>
                <c:pt idx="91">
                  <c:v>43235</c:v>
                </c:pt>
                <c:pt idx="92">
                  <c:v>43236</c:v>
                </c:pt>
                <c:pt idx="93">
                  <c:v>43237</c:v>
                </c:pt>
                <c:pt idx="94">
                  <c:v>43238</c:v>
                </c:pt>
                <c:pt idx="95">
                  <c:v>43241</c:v>
                </c:pt>
                <c:pt idx="96">
                  <c:v>43242</c:v>
                </c:pt>
                <c:pt idx="97">
                  <c:v>43243</c:v>
                </c:pt>
                <c:pt idx="98">
                  <c:v>43244</c:v>
                </c:pt>
                <c:pt idx="99">
                  <c:v>43245</c:v>
                </c:pt>
                <c:pt idx="100">
                  <c:v>43248</c:v>
                </c:pt>
                <c:pt idx="101">
                  <c:v>43249</c:v>
                </c:pt>
                <c:pt idx="102">
                  <c:v>43250</c:v>
                </c:pt>
                <c:pt idx="103">
                  <c:v>43252</c:v>
                </c:pt>
                <c:pt idx="104">
                  <c:v>43255</c:v>
                </c:pt>
                <c:pt idx="105">
                  <c:v>43256</c:v>
                </c:pt>
                <c:pt idx="106">
                  <c:v>43257</c:v>
                </c:pt>
                <c:pt idx="107">
                  <c:v>43258</c:v>
                </c:pt>
                <c:pt idx="108">
                  <c:v>43259</c:v>
                </c:pt>
                <c:pt idx="109">
                  <c:v>43262</c:v>
                </c:pt>
                <c:pt idx="110">
                  <c:v>43263</c:v>
                </c:pt>
                <c:pt idx="111">
                  <c:v>43264</c:v>
                </c:pt>
                <c:pt idx="112">
                  <c:v>43265</c:v>
                </c:pt>
                <c:pt idx="113">
                  <c:v>43266</c:v>
                </c:pt>
                <c:pt idx="114">
                  <c:v>43269</c:v>
                </c:pt>
                <c:pt idx="115">
                  <c:v>43270</c:v>
                </c:pt>
                <c:pt idx="116">
                  <c:v>43271</c:v>
                </c:pt>
                <c:pt idx="117">
                  <c:v>43272</c:v>
                </c:pt>
                <c:pt idx="118">
                  <c:v>43273</c:v>
                </c:pt>
                <c:pt idx="119">
                  <c:v>43276</c:v>
                </c:pt>
                <c:pt idx="120">
                  <c:v>43277</c:v>
                </c:pt>
                <c:pt idx="121">
                  <c:v>43278</c:v>
                </c:pt>
                <c:pt idx="122">
                  <c:v>43279</c:v>
                </c:pt>
                <c:pt idx="123">
                  <c:v>43280</c:v>
                </c:pt>
                <c:pt idx="124">
                  <c:v>43283</c:v>
                </c:pt>
                <c:pt idx="125">
                  <c:v>43284</c:v>
                </c:pt>
                <c:pt idx="126">
                  <c:v>43285</c:v>
                </c:pt>
                <c:pt idx="127">
                  <c:v>43286</c:v>
                </c:pt>
                <c:pt idx="128">
                  <c:v>43287</c:v>
                </c:pt>
                <c:pt idx="129">
                  <c:v>43290</c:v>
                </c:pt>
                <c:pt idx="130">
                  <c:v>43291</c:v>
                </c:pt>
                <c:pt idx="131">
                  <c:v>43292</c:v>
                </c:pt>
                <c:pt idx="132">
                  <c:v>43293</c:v>
                </c:pt>
                <c:pt idx="133">
                  <c:v>43294</c:v>
                </c:pt>
                <c:pt idx="134">
                  <c:v>43297</c:v>
                </c:pt>
                <c:pt idx="135">
                  <c:v>43298</c:v>
                </c:pt>
                <c:pt idx="136">
                  <c:v>43299</c:v>
                </c:pt>
                <c:pt idx="137">
                  <c:v>43300</c:v>
                </c:pt>
                <c:pt idx="138">
                  <c:v>43301</c:v>
                </c:pt>
                <c:pt idx="139">
                  <c:v>43304</c:v>
                </c:pt>
                <c:pt idx="140">
                  <c:v>43305</c:v>
                </c:pt>
                <c:pt idx="141">
                  <c:v>43306</c:v>
                </c:pt>
                <c:pt idx="142">
                  <c:v>43307</c:v>
                </c:pt>
                <c:pt idx="143">
                  <c:v>43308</c:v>
                </c:pt>
                <c:pt idx="144">
                  <c:v>43311</c:v>
                </c:pt>
                <c:pt idx="145">
                  <c:v>43312</c:v>
                </c:pt>
                <c:pt idx="146">
                  <c:v>43313</c:v>
                </c:pt>
                <c:pt idx="147">
                  <c:v>43314</c:v>
                </c:pt>
                <c:pt idx="148">
                  <c:v>43315</c:v>
                </c:pt>
                <c:pt idx="149">
                  <c:v>43318</c:v>
                </c:pt>
                <c:pt idx="150">
                  <c:v>43319</c:v>
                </c:pt>
                <c:pt idx="151">
                  <c:v>43320</c:v>
                </c:pt>
                <c:pt idx="152">
                  <c:v>43321</c:v>
                </c:pt>
                <c:pt idx="153">
                  <c:v>43322</c:v>
                </c:pt>
                <c:pt idx="154">
                  <c:v>43325</c:v>
                </c:pt>
                <c:pt idx="155">
                  <c:v>43326</c:v>
                </c:pt>
                <c:pt idx="156">
                  <c:v>43327</c:v>
                </c:pt>
                <c:pt idx="157">
                  <c:v>43328</c:v>
                </c:pt>
                <c:pt idx="158">
                  <c:v>43329</c:v>
                </c:pt>
                <c:pt idx="159">
                  <c:v>43332</c:v>
                </c:pt>
                <c:pt idx="160">
                  <c:v>43333</c:v>
                </c:pt>
                <c:pt idx="161">
                  <c:v>43334</c:v>
                </c:pt>
                <c:pt idx="162">
                  <c:v>43335</c:v>
                </c:pt>
                <c:pt idx="163">
                  <c:v>43336</c:v>
                </c:pt>
                <c:pt idx="164">
                  <c:v>43339</c:v>
                </c:pt>
                <c:pt idx="165">
                  <c:v>43340</c:v>
                </c:pt>
                <c:pt idx="166">
                  <c:v>43341</c:v>
                </c:pt>
                <c:pt idx="167">
                  <c:v>43342</c:v>
                </c:pt>
                <c:pt idx="168">
                  <c:v>43343</c:v>
                </c:pt>
                <c:pt idx="169">
                  <c:v>43346</c:v>
                </c:pt>
                <c:pt idx="170">
                  <c:v>43347</c:v>
                </c:pt>
                <c:pt idx="171">
                  <c:v>43348</c:v>
                </c:pt>
                <c:pt idx="172">
                  <c:v>43349</c:v>
                </c:pt>
                <c:pt idx="173">
                  <c:v>43353</c:v>
                </c:pt>
                <c:pt idx="174">
                  <c:v>43354</c:v>
                </c:pt>
                <c:pt idx="175">
                  <c:v>43355</c:v>
                </c:pt>
                <c:pt idx="176">
                  <c:v>43356</c:v>
                </c:pt>
                <c:pt idx="177">
                  <c:v>43357</c:v>
                </c:pt>
                <c:pt idx="178">
                  <c:v>43360</c:v>
                </c:pt>
                <c:pt idx="179">
                  <c:v>43361</c:v>
                </c:pt>
                <c:pt idx="180">
                  <c:v>43362</c:v>
                </c:pt>
                <c:pt idx="181">
                  <c:v>43363</c:v>
                </c:pt>
                <c:pt idx="182">
                  <c:v>43364</c:v>
                </c:pt>
                <c:pt idx="183">
                  <c:v>43367</c:v>
                </c:pt>
                <c:pt idx="184">
                  <c:v>43368</c:v>
                </c:pt>
                <c:pt idx="185">
                  <c:v>43369</c:v>
                </c:pt>
                <c:pt idx="186">
                  <c:v>43370</c:v>
                </c:pt>
                <c:pt idx="187">
                  <c:v>43371</c:v>
                </c:pt>
                <c:pt idx="188">
                  <c:v>43374</c:v>
                </c:pt>
                <c:pt idx="189">
                  <c:v>43375</c:v>
                </c:pt>
                <c:pt idx="190">
                  <c:v>43376</c:v>
                </c:pt>
                <c:pt idx="191">
                  <c:v>43377</c:v>
                </c:pt>
                <c:pt idx="192">
                  <c:v>43378</c:v>
                </c:pt>
                <c:pt idx="193">
                  <c:v>43381</c:v>
                </c:pt>
                <c:pt idx="194">
                  <c:v>43382</c:v>
                </c:pt>
                <c:pt idx="195">
                  <c:v>43383</c:v>
                </c:pt>
                <c:pt idx="196">
                  <c:v>43384</c:v>
                </c:pt>
                <c:pt idx="197">
                  <c:v>43388</c:v>
                </c:pt>
                <c:pt idx="198">
                  <c:v>43389</c:v>
                </c:pt>
                <c:pt idx="199">
                  <c:v>43390</c:v>
                </c:pt>
                <c:pt idx="200">
                  <c:v>43391</c:v>
                </c:pt>
                <c:pt idx="201">
                  <c:v>43392</c:v>
                </c:pt>
                <c:pt idx="202">
                  <c:v>43395</c:v>
                </c:pt>
                <c:pt idx="203">
                  <c:v>43396</c:v>
                </c:pt>
                <c:pt idx="204">
                  <c:v>43397</c:v>
                </c:pt>
                <c:pt idx="205">
                  <c:v>43398</c:v>
                </c:pt>
                <c:pt idx="206">
                  <c:v>43399</c:v>
                </c:pt>
                <c:pt idx="207">
                  <c:v>43402</c:v>
                </c:pt>
                <c:pt idx="208">
                  <c:v>43403</c:v>
                </c:pt>
                <c:pt idx="209">
                  <c:v>43404</c:v>
                </c:pt>
                <c:pt idx="210">
                  <c:v>43405</c:v>
                </c:pt>
                <c:pt idx="211">
                  <c:v>43409</c:v>
                </c:pt>
                <c:pt idx="212">
                  <c:v>43410</c:v>
                </c:pt>
                <c:pt idx="213">
                  <c:v>43411</c:v>
                </c:pt>
                <c:pt idx="214">
                  <c:v>43412</c:v>
                </c:pt>
                <c:pt idx="215">
                  <c:v>43413</c:v>
                </c:pt>
                <c:pt idx="216">
                  <c:v>43416</c:v>
                </c:pt>
                <c:pt idx="217">
                  <c:v>43417</c:v>
                </c:pt>
                <c:pt idx="218">
                  <c:v>43418</c:v>
                </c:pt>
                <c:pt idx="219">
                  <c:v>43420</c:v>
                </c:pt>
                <c:pt idx="220">
                  <c:v>43423</c:v>
                </c:pt>
                <c:pt idx="221">
                  <c:v>43424</c:v>
                </c:pt>
                <c:pt idx="222">
                  <c:v>43425</c:v>
                </c:pt>
                <c:pt idx="223">
                  <c:v>43426</c:v>
                </c:pt>
                <c:pt idx="224">
                  <c:v>43427</c:v>
                </c:pt>
                <c:pt idx="225">
                  <c:v>43430</c:v>
                </c:pt>
                <c:pt idx="226">
                  <c:v>43431</c:v>
                </c:pt>
                <c:pt idx="227">
                  <c:v>43432</c:v>
                </c:pt>
                <c:pt idx="228">
                  <c:v>43433</c:v>
                </c:pt>
                <c:pt idx="229">
                  <c:v>43434</c:v>
                </c:pt>
                <c:pt idx="230">
                  <c:v>43437</c:v>
                </c:pt>
                <c:pt idx="231">
                  <c:v>43438</c:v>
                </c:pt>
                <c:pt idx="232">
                  <c:v>43439</c:v>
                </c:pt>
                <c:pt idx="233">
                  <c:v>43440</c:v>
                </c:pt>
                <c:pt idx="234">
                  <c:v>43441</c:v>
                </c:pt>
                <c:pt idx="235">
                  <c:v>43444</c:v>
                </c:pt>
                <c:pt idx="236">
                  <c:v>43445</c:v>
                </c:pt>
                <c:pt idx="237">
                  <c:v>43446</c:v>
                </c:pt>
                <c:pt idx="238">
                  <c:v>43447</c:v>
                </c:pt>
                <c:pt idx="239">
                  <c:v>43448</c:v>
                </c:pt>
                <c:pt idx="240">
                  <c:v>43451</c:v>
                </c:pt>
                <c:pt idx="241">
                  <c:v>43452</c:v>
                </c:pt>
                <c:pt idx="242">
                  <c:v>43453</c:v>
                </c:pt>
                <c:pt idx="243">
                  <c:v>43454</c:v>
                </c:pt>
                <c:pt idx="244">
                  <c:v>43455</c:v>
                </c:pt>
                <c:pt idx="245">
                  <c:v>43458</c:v>
                </c:pt>
                <c:pt idx="246">
                  <c:v>43460</c:v>
                </c:pt>
                <c:pt idx="247">
                  <c:v>43461</c:v>
                </c:pt>
                <c:pt idx="248">
                  <c:v>43462</c:v>
                </c:pt>
                <c:pt idx="249">
                  <c:v>43465</c:v>
                </c:pt>
                <c:pt idx="250">
                  <c:v>43467</c:v>
                </c:pt>
                <c:pt idx="251">
                  <c:v>43468</c:v>
                </c:pt>
                <c:pt idx="252">
                  <c:v>43469</c:v>
                </c:pt>
                <c:pt idx="253">
                  <c:v>43472</c:v>
                </c:pt>
                <c:pt idx="254">
                  <c:v>43473</c:v>
                </c:pt>
                <c:pt idx="255">
                  <c:v>43474</c:v>
                </c:pt>
                <c:pt idx="256">
                  <c:v>43475</c:v>
                </c:pt>
                <c:pt idx="257">
                  <c:v>43476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43486</c:v>
                </c:pt>
                <c:pt idx="264">
                  <c:v>43487</c:v>
                </c:pt>
                <c:pt idx="265">
                  <c:v>43488</c:v>
                </c:pt>
                <c:pt idx="266">
                  <c:v>43489</c:v>
                </c:pt>
                <c:pt idx="267">
                  <c:v>43490</c:v>
                </c:pt>
                <c:pt idx="268">
                  <c:v>43493</c:v>
                </c:pt>
                <c:pt idx="269">
                  <c:v>43494</c:v>
                </c:pt>
                <c:pt idx="270">
                  <c:v>43495</c:v>
                </c:pt>
                <c:pt idx="271">
                  <c:v>43496</c:v>
                </c:pt>
                <c:pt idx="272">
                  <c:v>43497</c:v>
                </c:pt>
                <c:pt idx="273">
                  <c:v>43500</c:v>
                </c:pt>
                <c:pt idx="274">
                  <c:v>43501</c:v>
                </c:pt>
                <c:pt idx="275">
                  <c:v>43502</c:v>
                </c:pt>
                <c:pt idx="276">
                  <c:v>43503</c:v>
                </c:pt>
                <c:pt idx="277">
                  <c:v>43504</c:v>
                </c:pt>
                <c:pt idx="278">
                  <c:v>43507</c:v>
                </c:pt>
                <c:pt idx="279">
                  <c:v>43508</c:v>
                </c:pt>
                <c:pt idx="280">
                  <c:v>43509</c:v>
                </c:pt>
                <c:pt idx="281">
                  <c:v>43510</c:v>
                </c:pt>
                <c:pt idx="282">
                  <c:v>43511</c:v>
                </c:pt>
                <c:pt idx="283">
                  <c:v>43514</c:v>
                </c:pt>
                <c:pt idx="284">
                  <c:v>43515</c:v>
                </c:pt>
                <c:pt idx="285">
                  <c:v>43516</c:v>
                </c:pt>
                <c:pt idx="286">
                  <c:v>43517</c:v>
                </c:pt>
                <c:pt idx="287">
                  <c:v>43518</c:v>
                </c:pt>
                <c:pt idx="288">
                  <c:v>43521</c:v>
                </c:pt>
                <c:pt idx="289">
                  <c:v>43522</c:v>
                </c:pt>
                <c:pt idx="290">
                  <c:v>43523</c:v>
                </c:pt>
                <c:pt idx="291">
                  <c:v>43524</c:v>
                </c:pt>
                <c:pt idx="292">
                  <c:v>43525</c:v>
                </c:pt>
                <c:pt idx="293">
                  <c:v>43530</c:v>
                </c:pt>
                <c:pt idx="294">
                  <c:v>43531</c:v>
                </c:pt>
                <c:pt idx="295">
                  <c:v>43532</c:v>
                </c:pt>
                <c:pt idx="296">
                  <c:v>43535</c:v>
                </c:pt>
                <c:pt idx="297">
                  <c:v>43536</c:v>
                </c:pt>
                <c:pt idx="298">
                  <c:v>43537</c:v>
                </c:pt>
                <c:pt idx="299">
                  <c:v>43538</c:v>
                </c:pt>
                <c:pt idx="300">
                  <c:v>43539</c:v>
                </c:pt>
                <c:pt idx="301">
                  <c:v>43542</c:v>
                </c:pt>
                <c:pt idx="302">
                  <c:v>43543</c:v>
                </c:pt>
                <c:pt idx="303">
                  <c:v>43544</c:v>
                </c:pt>
                <c:pt idx="304">
                  <c:v>43545</c:v>
                </c:pt>
                <c:pt idx="305">
                  <c:v>43546</c:v>
                </c:pt>
                <c:pt idx="306">
                  <c:v>43549</c:v>
                </c:pt>
                <c:pt idx="307">
                  <c:v>43550</c:v>
                </c:pt>
                <c:pt idx="308">
                  <c:v>43551</c:v>
                </c:pt>
                <c:pt idx="309">
                  <c:v>43552</c:v>
                </c:pt>
                <c:pt idx="310">
                  <c:v>43553</c:v>
                </c:pt>
                <c:pt idx="311">
                  <c:v>43556</c:v>
                </c:pt>
                <c:pt idx="312">
                  <c:v>43557</c:v>
                </c:pt>
                <c:pt idx="313">
                  <c:v>43558</c:v>
                </c:pt>
                <c:pt idx="314">
                  <c:v>43559</c:v>
                </c:pt>
                <c:pt idx="315">
                  <c:v>43560</c:v>
                </c:pt>
                <c:pt idx="316">
                  <c:v>43563</c:v>
                </c:pt>
                <c:pt idx="317">
                  <c:v>43564</c:v>
                </c:pt>
                <c:pt idx="318">
                  <c:v>43565</c:v>
                </c:pt>
                <c:pt idx="319">
                  <c:v>43566</c:v>
                </c:pt>
                <c:pt idx="320">
                  <c:v>43567</c:v>
                </c:pt>
                <c:pt idx="321">
                  <c:v>43570</c:v>
                </c:pt>
                <c:pt idx="322">
                  <c:v>43571</c:v>
                </c:pt>
                <c:pt idx="323">
                  <c:v>43572</c:v>
                </c:pt>
                <c:pt idx="324">
                  <c:v>43573</c:v>
                </c:pt>
                <c:pt idx="325">
                  <c:v>43577</c:v>
                </c:pt>
                <c:pt idx="326">
                  <c:v>43578</c:v>
                </c:pt>
                <c:pt idx="327">
                  <c:v>43579</c:v>
                </c:pt>
                <c:pt idx="328">
                  <c:v>43580</c:v>
                </c:pt>
                <c:pt idx="329">
                  <c:v>43581</c:v>
                </c:pt>
                <c:pt idx="330">
                  <c:v>43584</c:v>
                </c:pt>
                <c:pt idx="331">
                  <c:v>43585</c:v>
                </c:pt>
                <c:pt idx="332">
                  <c:v>43587</c:v>
                </c:pt>
                <c:pt idx="333">
                  <c:v>43588</c:v>
                </c:pt>
                <c:pt idx="334">
                  <c:v>43591</c:v>
                </c:pt>
                <c:pt idx="335">
                  <c:v>43592</c:v>
                </c:pt>
                <c:pt idx="336">
                  <c:v>43593</c:v>
                </c:pt>
                <c:pt idx="337">
                  <c:v>43594</c:v>
                </c:pt>
                <c:pt idx="338">
                  <c:v>43595</c:v>
                </c:pt>
                <c:pt idx="339">
                  <c:v>43598</c:v>
                </c:pt>
                <c:pt idx="340">
                  <c:v>43599</c:v>
                </c:pt>
                <c:pt idx="341">
                  <c:v>43600</c:v>
                </c:pt>
                <c:pt idx="342">
                  <c:v>43601</c:v>
                </c:pt>
                <c:pt idx="343">
                  <c:v>43602</c:v>
                </c:pt>
                <c:pt idx="344">
                  <c:v>43605</c:v>
                </c:pt>
                <c:pt idx="345">
                  <c:v>43606</c:v>
                </c:pt>
                <c:pt idx="346">
                  <c:v>43607</c:v>
                </c:pt>
                <c:pt idx="347">
                  <c:v>43608</c:v>
                </c:pt>
                <c:pt idx="348">
                  <c:v>43609</c:v>
                </c:pt>
                <c:pt idx="349">
                  <c:v>43612</c:v>
                </c:pt>
                <c:pt idx="350">
                  <c:v>43613</c:v>
                </c:pt>
                <c:pt idx="351">
                  <c:v>43614</c:v>
                </c:pt>
                <c:pt idx="352">
                  <c:v>43615</c:v>
                </c:pt>
                <c:pt idx="353">
                  <c:v>43616</c:v>
                </c:pt>
                <c:pt idx="354">
                  <c:v>43619</c:v>
                </c:pt>
                <c:pt idx="355">
                  <c:v>43620</c:v>
                </c:pt>
                <c:pt idx="356">
                  <c:v>43621</c:v>
                </c:pt>
                <c:pt idx="357">
                  <c:v>43622</c:v>
                </c:pt>
                <c:pt idx="358">
                  <c:v>43623</c:v>
                </c:pt>
                <c:pt idx="359">
                  <c:v>43626</c:v>
                </c:pt>
                <c:pt idx="360">
                  <c:v>43627</c:v>
                </c:pt>
                <c:pt idx="361">
                  <c:v>43628</c:v>
                </c:pt>
                <c:pt idx="362">
                  <c:v>43629</c:v>
                </c:pt>
                <c:pt idx="363">
                  <c:v>43630</c:v>
                </c:pt>
                <c:pt idx="364">
                  <c:v>43633</c:v>
                </c:pt>
                <c:pt idx="365">
                  <c:v>43634</c:v>
                </c:pt>
                <c:pt idx="366">
                  <c:v>43635</c:v>
                </c:pt>
                <c:pt idx="367">
                  <c:v>43637</c:v>
                </c:pt>
                <c:pt idx="368">
                  <c:v>43640</c:v>
                </c:pt>
                <c:pt idx="369">
                  <c:v>43641</c:v>
                </c:pt>
                <c:pt idx="370">
                  <c:v>43642</c:v>
                </c:pt>
                <c:pt idx="371">
                  <c:v>43643</c:v>
                </c:pt>
                <c:pt idx="372">
                  <c:v>43644</c:v>
                </c:pt>
                <c:pt idx="373">
                  <c:v>43647</c:v>
                </c:pt>
                <c:pt idx="374">
                  <c:v>43648</c:v>
                </c:pt>
                <c:pt idx="375">
                  <c:v>43649</c:v>
                </c:pt>
                <c:pt idx="376">
                  <c:v>43650</c:v>
                </c:pt>
                <c:pt idx="377">
                  <c:v>43651</c:v>
                </c:pt>
                <c:pt idx="378">
                  <c:v>43654</c:v>
                </c:pt>
                <c:pt idx="379">
                  <c:v>43655</c:v>
                </c:pt>
                <c:pt idx="380">
                  <c:v>43656</c:v>
                </c:pt>
                <c:pt idx="381">
                  <c:v>43657</c:v>
                </c:pt>
                <c:pt idx="382">
                  <c:v>43658</c:v>
                </c:pt>
                <c:pt idx="383">
                  <c:v>43661</c:v>
                </c:pt>
                <c:pt idx="384">
                  <c:v>43662</c:v>
                </c:pt>
                <c:pt idx="385">
                  <c:v>43663</c:v>
                </c:pt>
                <c:pt idx="386">
                  <c:v>43664</c:v>
                </c:pt>
                <c:pt idx="387">
                  <c:v>43665</c:v>
                </c:pt>
                <c:pt idx="388">
                  <c:v>43668</c:v>
                </c:pt>
                <c:pt idx="389">
                  <c:v>43669</c:v>
                </c:pt>
                <c:pt idx="390">
                  <c:v>43670</c:v>
                </c:pt>
                <c:pt idx="391">
                  <c:v>43671</c:v>
                </c:pt>
                <c:pt idx="392">
                  <c:v>43672</c:v>
                </c:pt>
                <c:pt idx="393">
                  <c:v>43675</c:v>
                </c:pt>
                <c:pt idx="394">
                  <c:v>43676</c:v>
                </c:pt>
                <c:pt idx="395">
                  <c:v>43677</c:v>
                </c:pt>
                <c:pt idx="396">
                  <c:v>43678</c:v>
                </c:pt>
                <c:pt idx="397">
                  <c:v>43679</c:v>
                </c:pt>
                <c:pt idx="398">
                  <c:v>43682</c:v>
                </c:pt>
                <c:pt idx="399">
                  <c:v>43683</c:v>
                </c:pt>
                <c:pt idx="400">
                  <c:v>43684</c:v>
                </c:pt>
                <c:pt idx="401">
                  <c:v>43685</c:v>
                </c:pt>
                <c:pt idx="402">
                  <c:v>43686</c:v>
                </c:pt>
                <c:pt idx="403">
                  <c:v>43689</c:v>
                </c:pt>
                <c:pt idx="404">
                  <c:v>43690</c:v>
                </c:pt>
                <c:pt idx="405">
                  <c:v>43691</c:v>
                </c:pt>
                <c:pt idx="406">
                  <c:v>43692</c:v>
                </c:pt>
                <c:pt idx="407">
                  <c:v>43693</c:v>
                </c:pt>
                <c:pt idx="408">
                  <c:v>43696</c:v>
                </c:pt>
                <c:pt idx="409">
                  <c:v>43697</c:v>
                </c:pt>
                <c:pt idx="410">
                  <c:v>43698</c:v>
                </c:pt>
                <c:pt idx="411">
                  <c:v>43699</c:v>
                </c:pt>
                <c:pt idx="412">
                  <c:v>43700</c:v>
                </c:pt>
              </c:numCache>
            </c:numRef>
          </c:cat>
          <c:val>
            <c:numRef>
              <c:f>'Anúncio de metas'!$M$3:$M$415</c:f>
              <c:numCache>
                <c:formatCode>#,##0.00</c:formatCode>
                <c:ptCount val="413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  <c:pt idx="14">
                  <c:v>3.5</c:v>
                </c:pt>
                <c:pt idx="15">
                  <c:v>3.5</c:v>
                </c:pt>
                <c:pt idx="16">
                  <c:v>3.5</c:v>
                </c:pt>
                <c:pt idx="17">
                  <c:v>3.5</c:v>
                </c:pt>
                <c:pt idx="18">
                  <c:v>3.5</c:v>
                </c:pt>
                <c:pt idx="19">
                  <c:v>3.5</c:v>
                </c:pt>
                <c:pt idx="20">
                  <c:v>3.5</c:v>
                </c:pt>
                <c:pt idx="21">
                  <c:v>3.5</c:v>
                </c:pt>
                <c:pt idx="22">
                  <c:v>3.5</c:v>
                </c:pt>
                <c:pt idx="23">
                  <c:v>3.5</c:v>
                </c:pt>
                <c:pt idx="24">
                  <c:v>3.5</c:v>
                </c:pt>
                <c:pt idx="25">
                  <c:v>3.5</c:v>
                </c:pt>
                <c:pt idx="26">
                  <c:v>3.5</c:v>
                </c:pt>
                <c:pt idx="27">
                  <c:v>3.5</c:v>
                </c:pt>
                <c:pt idx="28">
                  <c:v>3.5</c:v>
                </c:pt>
                <c:pt idx="29">
                  <c:v>3.5</c:v>
                </c:pt>
                <c:pt idx="30">
                  <c:v>3.5</c:v>
                </c:pt>
                <c:pt idx="31">
                  <c:v>3.5</c:v>
                </c:pt>
                <c:pt idx="32">
                  <c:v>3.5</c:v>
                </c:pt>
                <c:pt idx="33">
                  <c:v>3.5</c:v>
                </c:pt>
                <c:pt idx="34">
                  <c:v>3.5</c:v>
                </c:pt>
                <c:pt idx="35">
                  <c:v>3.5</c:v>
                </c:pt>
                <c:pt idx="36">
                  <c:v>3.5</c:v>
                </c:pt>
                <c:pt idx="37">
                  <c:v>3.5</c:v>
                </c:pt>
                <c:pt idx="38">
                  <c:v>3.5</c:v>
                </c:pt>
                <c:pt idx="39">
                  <c:v>3.5</c:v>
                </c:pt>
                <c:pt idx="40">
                  <c:v>3.5</c:v>
                </c:pt>
                <c:pt idx="41">
                  <c:v>3.5</c:v>
                </c:pt>
                <c:pt idx="42">
                  <c:v>3.5</c:v>
                </c:pt>
                <c:pt idx="43">
                  <c:v>3.5</c:v>
                </c:pt>
                <c:pt idx="44">
                  <c:v>3.5</c:v>
                </c:pt>
                <c:pt idx="45">
                  <c:v>3.5</c:v>
                </c:pt>
                <c:pt idx="46">
                  <c:v>3.5</c:v>
                </c:pt>
                <c:pt idx="47">
                  <c:v>3.5</c:v>
                </c:pt>
                <c:pt idx="48">
                  <c:v>3.5</c:v>
                </c:pt>
                <c:pt idx="49">
                  <c:v>3.5</c:v>
                </c:pt>
                <c:pt idx="50">
                  <c:v>3.5</c:v>
                </c:pt>
                <c:pt idx="51">
                  <c:v>3.5</c:v>
                </c:pt>
                <c:pt idx="52">
                  <c:v>3.5</c:v>
                </c:pt>
                <c:pt idx="53">
                  <c:v>3.5</c:v>
                </c:pt>
                <c:pt idx="54">
                  <c:v>3.5</c:v>
                </c:pt>
                <c:pt idx="55">
                  <c:v>3.5</c:v>
                </c:pt>
                <c:pt idx="56">
                  <c:v>3.5</c:v>
                </c:pt>
                <c:pt idx="57">
                  <c:v>3.5</c:v>
                </c:pt>
                <c:pt idx="58">
                  <c:v>3.5</c:v>
                </c:pt>
                <c:pt idx="59">
                  <c:v>3.5</c:v>
                </c:pt>
                <c:pt idx="60">
                  <c:v>3.5</c:v>
                </c:pt>
                <c:pt idx="61">
                  <c:v>3.5</c:v>
                </c:pt>
                <c:pt idx="62">
                  <c:v>3.5</c:v>
                </c:pt>
                <c:pt idx="63">
                  <c:v>3.5</c:v>
                </c:pt>
                <c:pt idx="64">
                  <c:v>3.5</c:v>
                </c:pt>
                <c:pt idx="65">
                  <c:v>3.5</c:v>
                </c:pt>
                <c:pt idx="66">
                  <c:v>3.5</c:v>
                </c:pt>
                <c:pt idx="67">
                  <c:v>3.5</c:v>
                </c:pt>
                <c:pt idx="68">
                  <c:v>3.5</c:v>
                </c:pt>
                <c:pt idx="69">
                  <c:v>3.5</c:v>
                </c:pt>
                <c:pt idx="70">
                  <c:v>3.5</c:v>
                </c:pt>
                <c:pt idx="71">
                  <c:v>3.5</c:v>
                </c:pt>
                <c:pt idx="72">
                  <c:v>3.5</c:v>
                </c:pt>
                <c:pt idx="73">
                  <c:v>3.5</c:v>
                </c:pt>
                <c:pt idx="74">
                  <c:v>3.5</c:v>
                </c:pt>
                <c:pt idx="75">
                  <c:v>3.5</c:v>
                </c:pt>
                <c:pt idx="76">
                  <c:v>3.5</c:v>
                </c:pt>
                <c:pt idx="77">
                  <c:v>3.5</c:v>
                </c:pt>
                <c:pt idx="78">
                  <c:v>3.5</c:v>
                </c:pt>
                <c:pt idx="79">
                  <c:v>3.5</c:v>
                </c:pt>
                <c:pt idx="80">
                  <c:v>3.5</c:v>
                </c:pt>
                <c:pt idx="81">
                  <c:v>3.5</c:v>
                </c:pt>
                <c:pt idx="82">
                  <c:v>3.5</c:v>
                </c:pt>
                <c:pt idx="83">
                  <c:v>3.5</c:v>
                </c:pt>
                <c:pt idx="84">
                  <c:v>3.5</c:v>
                </c:pt>
                <c:pt idx="85">
                  <c:v>3.5</c:v>
                </c:pt>
                <c:pt idx="86">
                  <c:v>3.5</c:v>
                </c:pt>
                <c:pt idx="87">
                  <c:v>3.5</c:v>
                </c:pt>
                <c:pt idx="88">
                  <c:v>3.5</c:v>
                </c:pt>
                <c:pt idx="89">
                  <c:v>3.5</c:v>
                </c:pt>
                <c:pt idx="90">
                  <c:v>3.5</c:v>
                </c:pt>
                <c:pt idx="91">
                  <c:v>3.5</c:v>
                </c:pt>
                <c:pt idx="92">
                  <c:v>3.5</c:v>
                </c:pt>
                <c:pt idx="93">
                  <c:v>3.5</c:v>
                </c:pt>
                <c:pt idx="94">
                  <c:v>3.5</c:v>
                </c:pt>
                <c:pt idx="95">
                  <c:v>3.5</c:v>
                </c:pt>
                <c:pt idx="96">
                  <c:v>3.5</c:v>
                </c:pt>
                <c:pt idx="97">
                  <c:v>3.5</c:v>
                </c:pt>
                <c:pt idx="98">
                  <c:v>3.5</c:v>
                </c:pt>
                <c:pt idx="99">
                  <c:v>3.5</c:v>
                </c:pt>
                <c:pt idx="100">
                  <c:v>3.5</c:v>
                </c:pt>
                <c:pt idx="101">
                  <c:v>3.5</c:v>
                </c:pt>
                <c:pt idx="102">
                  <c:v>3.5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3.5</c:v>
                </c:pt>
                <c:pt idx="107">
                  <c:v>3.5</c:v>
                </c:pt>
                <c:pt idx="108">
                  <c:v>3.5</c:v>
                </c:pt>
                <c:pt idx="109">
                  <c:v>3.5</c:v>
                </c:pt>
                <c:pt idx="110">
                  <c:v>3.5</c:v>
                </c:pt>
                <c:pt idx="111">
                  <c:v>3.5</c:v>
                </c:pt>
                <c:pt idx="112">
                  <c:v>3.5</c:v>
                </c:pt>
                <c:pt idx="113">
                  <c:v>3.5</c:v>
                </c:pt>
                <c:pt idx="114">
                  <c:v>3.5</c:v>
                </c:pt>
                <c:pt idx="115">
                  <c:v>3.5</c:v>
                </c:pt>
                <c:pt idx="116">
                  <c:v>3.5</c:v>
                </c:pt>
                <c:pt idx="117">
                  <c:v>3.5</c:v>
                </c:pt>
                <c:pt idx="118">
                  <c:v>3.5</c:v>
                </c:pt>
                <c:pt idx="119">
                  <c:v>3.5</c:v>
                </c:pt>
                <c:pt idx="120">
                  <c:v>3.5</c:v>
                </c:pt>
                <c:pt idx="121">
                  <c:v>3.5</c:v>
                </c:pt>
                <c:pt idx="122">
                  <c:v>3.5</c:v>
                </c:pt>
                <c:pt idx="123">
                  <c:v>3.5</c:v>
                </c:pt>
                <c:pt idx="124">
                  <c:v>3.5</c:v>
                </c:pt>
                <c:pt idx="125">
                  <c:v>3.5</c:v>
                </c:pt>
                <c:pt idx="126">
                  <c:v>3.5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3.5</c:v>
                </c:pt>
                <c:pt idx="131">
                  <c:v>3.5</c:v>
                </c:pt>
                <c:pt idx="132">
                  <c:v>3.5</c:v>
                </c:pt>
                <c:pt idx="133">
                  <c:v>3.5</c:v>
                </c:pt>
                <c:pt idx="134">
                  <c:v>3.5</c:v>
                </c:pt>
                <c:pt idx="135">
                  <c:v>3.5</c:v>
                </c:pt>
                <c:pt idx="136">
                  <c:v>3.5</c:v>
                </c:pt>
                <c:pt idx="137">
                  <c:v>3.5</c:v>
                </c:pt>
                <c:pt idx="138">
                  <c:v>3.5</c:v>
                </c:pt>
                <c:pt idx="139">
                  <c:v>3.5</c:v>
                </c:pt>
                <c:pt idx="140">
                  <c:v>3.5</c:v>
                </c:pt>
                <c:pt idx="141">
                  <c:v>3.5</c:v>
                </c:pt>
                <c:pt idx="142">
                  <c:v>3.5</c:v>
                </c:pt>
                <c:pt idx="143">
                  <c:v>3.5</c:v>
                </c:pt>
                <c:pt idx="144">
                  <c:v>3.5</c:v>
                </c:pt>
                <c:pt idx="145">
                  <c:v>3.5</c:v>
                </c:pt>
                <c:pt idx="146">
                  <c:v>3.5</c:v>
                </c:pt>
                <c:pt idx="147">
                  <c:v>3.5</c:v>
                </c:pt>
                <c:pt idx="148">
                  <c:v>3.5</c:v>
                </c:pt>
                <c:pt idx="149">
                  <c:v>3.5</c:v>
                </c:pt>
                <c:pt idx="150">
                  <c:v>3.5</c:v>
                </c:pt>
                <c:pt idx="151">
                  <c:v>3.5</c:v>
                </c:pt>
                <c:pt idx="152">
                  <c:v>3.5</c:v>
                </c:pt>
                <c:pt idx="153">
                  <c:v>3.5</c:v>
                </c:pt>
                <c:pt idx="154">
                  <c:v>3.5</c:v>
                </c:pt>
                <c:pt idx="155">
                  <c:v>3.5</c:v>
                </c:pt>
                <c:pt idx="156">
                  <c:v>3.5</c:v>
                </c:pt>
                <c:pt idx="157">
                  <c:v>3.5</c:v>
                </c:pt>
                <c:pt idx="158">
                  <c:v>3.5</c:v>
                </c:pt>
                <c:pt idx="159">
                  <c:v>3.5</c:v>
                </c:pt>
                <c:pt idx="160">
                  <c:v>3.5</c:v>
                </c:pt>
                <c:pt idx="161">
                  <c:v>3.5</c:v>
                </c:pt>
                <c:pt idx="162">
                  <c:v>3.5</c:v>
                </c:pt>
                <c:pt idx="163">
                  <c:v>3.5</c:v>
                </c:pt>
                <c:pt idx="164">
                  <c:v>3.5</c:v>
                </c:pt>
                <c:pt idx="165">
                  <c:v>3.5</c:v>
                </c:pt>
                <c:pt idx="166">
                  <c:v>3.5</c:v>
                </c:pt>
                <c:pt idx="167">
                  <c:v>3.5</c:v>
                </c:pt>
                <c:pt idx="168">
                  <c:v>3.5</c:v>
                </c:pt>
                <c:pt idx="169">
                  <c:v>3.5</c:v>
                </c:pt>
                <c:pt idx="170">
                  <c:v>3.5</c:v>
                </c:pt>
                <c:pt idx="171">
                  <c:v>3.5</c:v>
                </c:pt>
                <c:pt idx="172">
                  <c:v>3.5</c:v>
                </c:pt>
                <c:pt idx="173">
                  <c:v>3.5</c:v>
                </c:pt>
                <c:pt idx="174">
                  <c:v>3.5</c:v>
                </c:pt>
                <c:pt idx="175">
                  <c:v>3.5</c:v>
                </c:pt>
                <c:pt idx="176">
                  <c:v>3.5</c:v>
                </c:pt>
                <c:pt idx="177">
                  <c:v>3.5</c:v>
                </c:pt>
                <c:pt idx="178">
                  <c:v>3.5</c:v>
                </c:pt>
                <c:pt idx="179">
                  <c:v>3.5</c:v>
                </c:pt>
                <c:pt idx="180">
                  <c:v>3.5</c:v>
                </c:pt>
                <c:pt idx="181">
                  <c:v>3.5</c:v>
                </c:pt>
                <c:pt idx="182">
                  <c:v>3.5</c:v>
                </c:pt>
                <c:pt idx="183">
                  <c:v>3.5</c:v>
                </c:pt>
                <c:pt idx="184">
                  <c:v>3.5</c:v>
                </c:pt>
                <c:pt idx="185">
                  <c:v>3.5</c:v>
                </c:pt>
                <c:pt idx="186">
                  <c:v>3.5</c:v>
                </c:pt>
                <c:pt idx="187">
                  <c:v>3.5</c:v>
                </c:pt>
                <c:pt idx="188">
                  <c:v>3.5</c:v>
                </c:pt>
                <c:pt idx="189">
                  <c:v>3.5</c:v>
                </c:pt>
                <c:pt idx="190">
                  <c:v>3.5</c:v>
                </c:pt>
                <c:pt idx="191">
                  <c:v>3.5</c:v>
                </c:pt>
                <c:pt idx="192">
                  <c:v>3.5</c:v>
                </c:pt>
                <c:pt idx="193">
                  <c:v>3.5</c:v>
                </c:pt>
                <c:pt idx="194">
                  <c:v>3.5</c:v>
                </c:pt>
                <c:pt idx="195">
                  <c:v>3.5</c:v>
                </c:pt>
                <c:pt idx="196">
                  <c:v>3.5</c:v>
                </c:pt>
                <c:pt idx="197">
                  <c:v>3.5</c:v>
                </c:pt>
                <c:pt idx="198">
                  <c:v>3.5</c:v>
                </c:pt>
                <c:pt idx="199">
                  <c:v>3.5</c:v>
                </c:pt>
                <c:pt idx="200">
                  <c:v>3.5</c:v>
                </c:pt>
                <c:pt idx="201">
                  <c:v>3.5</c:v>
                </c:pt>
                <c:pt idx="202">
                  <c:v>3.5</c:v>
                </c:pt>
                <c:pt idx="203">
                  <c:v>3.5</c:v>
                </c:pt>
                <c:pt idx="204">
                  <c:v>3.5</c:v>
                </c:pt>
                <c:pt idx="205">
                  <c:v>3.5</c:v>
                </c:pt>
                <c:pt idx="206">
                  <c:v>3.5</c:v>
                </c:pt>
                <c:pt idx="207">
                  <c:v>3.5</c:v>
                </c:pt>
                <c:pt idx="208">
                  <c:v>3.5</c:v>
                </c:pt>
                <c:pt idx="209">
                  <c:v>3.5</c:v>
                </c:pt>
                <c:pt idx="210">
                  <c:v>3.5</c:v>
                </c:pt>
                <c:pt idx="211">
                  <c:v>3.5</c:v>
                </c:pt>
                <c:pt idx="212">
                  <c:v>3.5</c:v>
                </c:pt>
                <c:pt idx="213">
                  <c:v>3.5</c:v>
                </c:pt>
                <c:pt idx="214">
                  <c:v>3.5</c:v>
                </c:pt>
                <c:pt idx="215">
                  <c:v>3.5</c:v>
                </c:pt>
                <c:pt idx="216">
                  <c:v>3.5</c:v>
                </c:pt>
                <c:pt idx="217">
                  <c:v>3.5</c:v>
                </c:pt>
                <c:pt idx="218">
                  <c:v>3.5</c:v>
                </c:pt>
                <c:pt idx="219">
                  <c:v>3.5</c:v>
                </c:pt>
                <c:pt idx="220">
                  <c:v>3.5</c:v>
                </c:pt>
                <c:pt idx="221">
                  <c:v>3.5</c:v>
                </c:pt>
                <c:pt idx="222">
                  <c:v>3.5</c:v>
                </c:pt>
                <c:pt idx="223">
                  <c:v>3.5</c:v>
                </c:pt>
                <c:pt idx="224">
                  <c:v>3.5</c:v>
                </c:pt>
                <c:pt idx="225">
                  <c:v>3.5</c:v>
                </c:pt>
                <c:pt idx="226">
                  <c:v>3.5</c:v>
                </c:pt>
                <c:pt idx="227">
                  <c:v>3.5</c:v>
                </c:pt>
                <c:pt idx="228">
                  <c:v>3.5</c:v>
                </c:pt>
                <c:pt idx="229">
                  <c:v>3.5</c:v>
                </c:pt>
                <c:pt idx="230">
                  <c:v>3.5</c:v>
                </c:pt>
                <c:pt idx="231">
                  <c:v>3.5</c:v>
                </c:pt>
                <c:pt idx="232">
                  <c:v>3.5</c:v>
                </c:pt>
                <c:pt idx="233">
                  <c:v>3.5</c:v>
                </c:pt>
                <c:pt idx="234">
                  <c:v>3.5</c:v>
                </c:pt>
                <c:pt idx="235">
                  <c:v>3.5</c:v>
                </c:pt>
                <c:pt idx="236">
                  <c:v>3.5</c:v>
                </c:pt>
                <c:pt idx="237">
                  <c:v>3.5</c:v>
                </c:pt>
                <c:pt idx="238">
                  <c:v>3.5</c:v>
                </c:pt>
                <c:pt idx="239">
                  <c:v>3.5</c:v>
                </c:pt>
                <c:pt idx="240">
                  <c:v>3.5</c:v>
                </c:pt>
                <c:pt idx="241">
                  <c:v>3.5</c:v>
                </c:pt>
                <c:pt idx="242">
                  <c:v>3.5</c:v>
                </c:pt>
                <c:pt idx="243">
                  <c:v>3.5</c:v>
                </c:pt>
                <c:pt idx="244">
                  <c:v>3.5</c:v>
                </c:pt>
                <c:pt idx="245">
                  <c:v>3.5</c:v>
                </c:pt>
                <c:pt idx="246">
                  <c:v>3.5</c:v>
                </c:pt>
                <c:pt idx="247">
                  <c:v>3.5</c:v>
                </c:pt>
                <c:pt idx="248">
                  <c:v>3.5</c:v>
                </c:pt>
                <c:pt idx="249">
                  <c:v>3.5</c:v>
                </c:pt>
                <c:pt idx="250">
                  <c:v>3.5</c:v>
                </c:pt>
                <c:pt idx="251">
                  <c:v>3.5</c:v>
                </c:pt>
                <c:pt idx="252">
                  <c:v>3.5</c:v>
                </c:pt>
                <c:pt idx="253">
                  <c:v>3.5</c:v>
                </c:pt>
                <c:pt idx="254">
                  <c:v>3.5</c:v>
                </c:pt>
                <c:pt idx="255">
                  <c:v>3.5</c:v>
                </c:pt>
                <c:pt idx="256">
                  <c:v>3.5</c:v>
                </c:pt>
                <c:pt idx="257">
                  <c:v>3.5</c:v>
                </c:pt>
                <c:pt idx="258">
                  <c:v>3.5</c:v>
                </c:pt>
                <c:pt idx="259">
                  <c:v>3.5</c:v>
                </c:pt>
                <c:pt idx="260">
                  <c:v>3.5</c:v>
                </c:pt>
                <c:pt idx="261">
                  <c:v>3.5</c:v>
                </c:pt>
                <c:pt idx="262">
                  <c:v>3.5</c:v>
                </c:pt>
                <c:pt idx="263">
                  <c:v>3.5</c:v>
                </c:pt>
                <c:pt idx="264">
                  <c:v>3.5</c:v>
                </c:pt>
                <c:pt idx="265">
                  <c:v>3.5</c:v>
                </c:pt>
                <c:pt idx="266">
                  <c:v>3.5</c:v>
                </c:pt>
                <c:pt idx="267">
                  <c:v>3.5</c:v>
                </c:pt>
                <c:pt idx="268">
                  <c:v>3.5</c:v>
                </c:pt>
                <c:pt idx="269">
                  <c:v>3.5</c:v>
                </c:pt>
                <c:pt idx="270">
                  <c:v>3.5</c:v>
                </c:pt>
                <c:pt idx="271">
                  <c:v>3.5</c:v>
                </c:pt>
                <c:pt idx="272">
                  <c:v>3.5</c:v>
                </c:pt>
                <c:pt idx="273">
                  <c:v>3.5</c:v>
                </c:pt>
                <c:pt idx="274">
                  <c:v>3.5</c:v>
                </c:pt>
                <c:pt idx="275">
                  <c:v>3.5</c:v>
                </c:pt>
                <c:pt idx="276">
                  <c:v>3.5</c:v>
                </c:pt>
                <c:pt idx="277">
                  <c:v>3.5</c:v>
                </c:pt>
                <c:pt idx="278">
                  <c:v>3.5</c:v>
                </c:pt>
                <c:pt idx="279">
                  <c:v>3.5</c:v>
                </c:pt>
                <c:pt idx="280">
                  <c:v>3.5</c:v>
                </c:pt>
                <c:pt idx="281">
                  <c:v>3.5</c:v>
                </c:pt>
                <c:pt idx="282">
                  <c:v>3.5</c:v>
                </c:pt>
                <c:pt idx="283">
                  <c:v>3.5</c:v>
                </c:pt>
                <c:pt idx="284">
                  <c:v>3.5</c:v>
                </c:pt>
                <c:pt idx="285">
                  <c:v>3.5</c:v>
                </c:pt>
                <c:pt idx="286">
                  <c:v>3.5</c:v>
                </c:pt>
                <c:pt idx="287">
                  <c:v>3.5</c:v>
                </c:pt>
                <c:pt idx="288">
                  <c:v>3.5</c:v>
                </c:pt>
                <c:pt idx="289">
                  <c:v>3.5</c:v>
                </c:pt>
                <c:pt idx="290">
                  <c:v>3.5</c:v>
                </c:pt>
                <c:pt idx="291">
                  <c:v>3.5</c:v>
                </c:pt>
                <c:pt idx="292">
                  <c:v>3.5</c:v>
                </c:pt>
                <c:pt idx="293">
                  <c:v>3.5</c:v>
                </c:pt>
                <c:pt idx="294">
                  <c:v>3.5</c:v>
                </c:pt>
                <c:pt idx="295">
                  <c:v>3.5</c:v>
                </c:pt>
                <c:pt idx="296">
                  <c:v>3.5</c:v>
                </c:pt>
                <c:pt idx="297">
                  <c:v>3.5</c:v>
                </c:pt>
                <c:pt idx="298">
                  <c:v>3.5</c:v>
                </c:pt>
                <c:pt idx="299">
                  <c:v>3.5</c:v>
                </c:pt>
                <c:pt idx="300">
                  <c:v>3.5</c:v>
                </c:pt>
                <c:pt idx="301">
                  <c:v>3.5</c:v>
                </c:pt>
                <c:pt idx="302">
                  <c:v>3.5</c:v>
                </c:pt>
                <c:pt idx="303">
                  <c:v>3.5</c:v>
                </c:pt>
                <c:pt idx="304">
                  <c:v>3.5</c:v>
                </c:pt>
                <c:pt idx="305">
                  <c:v>3.5</c:v>
                </c:pt>
                <c:pt idx="306">
                  <c:v>3.5</c:v>
                </c:pt>
                <c:pt idx="307">
                  <c:v>3.5</c:v>
                </c:pt>
                <c:pt idx="308">
                  <c:v>3.5</c:v>
                </c:pt>
                <c:pt idx="309">
                  <c:v>3.5</c:v>
                </c:pt>
                <c:pt idx="310">
                  <c:v>3.5</c:v>
                </c:pt>
                <c:pt idx="311">
                  <c:v>3.5</c:v>
                </c:pt>
                <c:pt idx="312">
                  <c:v>3.5</c:v>
                </c:pt>
                <c:pt idx="313">
                  <c:v>3.5</c:v>
                </c:pt>
                <c:pt idx="314">
                  <c:v>3.5</c:v>
                </c:pt>
                <c:pt idx="315">
                  <c:v>3.5</c:v>
                </c:pt>
                <c:pt idx="316">
                  <c:v>3.5</c:v>
                </c:pt>
                <c:pt idx="317">
                  <c:v>3.5</c:v>
                </c:pt>
                <c:pt idx="318">
                  <c:v>3.5</c:v>
                </c:pt>
                <c:pt idx="319">
                  <c:v>3.5</c:v>
                </c:pt>
                <c:pt idx="320">
                  <c:v>3.5</c:v>
                </c:pt>
                <c:pt idx="321">
                  <c:v>3.5</c:v>
                </c:pt>
                <c:pt idx="322">
                  <c:v>3.5</c:v>
                </c:pt>
                <c:pt idx="323">
                  <c:v>3.5</c:v>
                </c:pt>
                <c:pt idx="324">
                  <c:v>3.5</c:v>
                </c:pt>
                <c:pt idx="325">
                  <c:v>3.5</c:v>
                </c:pt>
                <c:pt idx="326">
                  <c:v>3.5</c:v>
                </c:pt>
                <c:pt idx="327">
                  <c:v>3.5</c:v>
                </c:pt>
                <c:pt idx="328">
                  <c:v>3.5</c:v>
                </c:pt>
                <c:pt idx="329">
                  <c:v>3.5</c:v>
                </c:pt>
                <c:pt idx="330">
                  <c:v>3.5</c:v>
                </c:pt>
                <c:pt idx="331">
                  <c:v>3.5</c:v>
                </c:pt>
                <c:pt idx="332">
                  <c:v>3.5</c:v>
                </c:pt>
                <c:pt idx="333">
                  <c:v>3.5</c:v>
                </c:pt>
                <c:pt idx="334">
                  <c:v>3.5</c:v>
                </c:pt>
                <c:pt idx="335">
                  <c:v>3.5</c:v>
                </c:pt>
                <c:pt idx="336">
                  <c:v>3.5</c:v>
                </c:pt>
                <c:pt idx="337">
                  <c:v>3.5</c:v>
                </c:pt>
                <c:pt idx="338">
                  <c:v>3.5</c:v>
                </c:pt>
                <c:pt idx="339">
                  <c:v>3.5</c:v>
                </c:pt>
                <c:pt idx="340">
                  <c:v>3.5</c:v>
                </c:pt>
                <c:pt idx="341">
                  <c:v>3.5</c:v>
                </c:pt>
                <c:pt idx="342">
                  <c:v>3.5</c:v>
                </c:pt>
                <c:pt idx="343">
                  <c:v>3.5</c:v>
                </c:pt>
                <c:pt idx="344">
                  <c:v>3.5</c:v>
                </c:pt>
                <c:pt idx="345">
                  <c:v>3.5</c:v>
                </c:pt>
                <c:pt idx="346">
                  <c:v>3.5</c:v>
                </c:pt>
                <c:pt idx="347">
                  <c:v>3.5</c:v>
                </c:pt>
                <c:pt idx="348">
                  <c:v>3.5</c:v>
                </c:pt>
                <c:pt idx="349">
                  <c:v>3.5</c:v>
                </c:pt>
                <c:pt idx="350">
                  <c:v>3.5</c:v>
                </c:pt>
                <c:pt idx="351">
                  <c:v>3.5</c:v>
                </c:pt>
                <c:pt idx="352">
                  <c:v>3.5</c:v>
                </c:pt>
                <c:pt idx="353">
                  <c:v>3.5</c:v>
                </c:pt>
                <c:pt idx="354">
                  <c:v>3.5</c:v>
                </c:pt>
                <c:pt idx="355">
                  <c:v>3.5</c:v>
                </c:pt>
                <c:pt idx="356">
                  <c:v>3.5</c:v>
                </c:pt>
                <c:pt idx="357">
                  <c:v>3.5</c:v>
                </c:pt>
                <c:pt idx="358">
                  <c:v>3.5</c:v>
                </c:pt>
                <c:pt idx="359">
                  <c:v>3.5</c:v>
                </c:pt>
                <c:pt idx="360">
                  <c:v>3.5</c:v>
                </c:pt>
                <c:pt idx="361">
                  <c:v>3.5</c:v>
                </c:pt>
                <c:pt idx="362">
                  <c:v>3.5</c:v>
                </c:pt>
                <c:pt idx="363">
                  <c:v>3.5</c:v>
                </c:pt>
                <c:pt idx="364">
                  <c:v>3.5</c:v>
                </c:pt>
                <c:pt idx="365">
                  <c:v>3.5</c:v>
                </c:pt>
                <c:pt idx="366">
                  <c:v>3.5</c:v>
                </c:pt>
                <c:pt idx="367">
                  <c:v>3.5</c:v>
                </c:pt>
                <c:pt idx="368">
                  <c:v>3.5</c:v>
                </c:pt>
                <c:pt idx="369">
                  <c:v>3.5</c:v>
                </c:pt>
                <c:pt idx="370">
                  <c:v>3.5</c:v>
                </c:pt>
                <c:pt idx="371">
                  <c:v>3.5</c:v>
                </c:pt>
                <c:pt idx="372">
                  <c:v>3.5</c:v>
                </c:pt>
                <c:pt idx="373">
                  <c:v>3.5</c:v>
                </c:pt>
                <c:pt idx="374">
                  <c:v>3.5</c:v>
                </c:pt>
                <c:pt idx="375">
                  <c:v>3.5</c:v>
                </c:pt>
                <c:pt idx="376">
                  <c:v>3.5</c:v>
                </c:pt>
                <c:pt idx="377">
                  <c:v>3.5</c:v>
                </c:pt>
                <c:pt idx="378">
                  <c:v>3.5</c:v>
                </c:pt>
                <c:pt idx="379">
                  <c:v>3.5</c:v>
                </c:pt>
                <c:pt idx="380">
                  <c:v>3.5</c:v>
                </c:pt>
                <c:pt idx="381">
                  <c:v>3.5</c:v>
                </c:pt>
                <c:pt idx="382">
                  <c:v>3.5</c:v>
                </c:pt>
                <c:pt idx="383">
                  <c:v>3.5</c:v>
                </c:pt>
                <c:pt idx="384">
                  <c:v>3.5</c:v>
                </c:pt>
                <c:pt idx="385">
                  <c:v>3.5</c:v>
                </c:pt>
                <c:pt idx="386">
                  <c:v>3.5</c:v>
                </c:pt>
                <c:pt idx="387">
                  <c:v>3.5</c:v>
                </c:pt>
                <c:pt idx="388">
                  <c:v>3.5</c:v>
                </c:pt>
                <c:pt idx="389">
                  <c:v>3.5</c:v>
                </c:pt>
                <c:pt idx="390">
                  <c:v>3.5</c:v>
                </c:pt>
                <c:pt idx="391">
                  <c:v>3.5</c:v>
                </c:pt>
                <c:pt idx="392">
                  <c:v>3.5</c:v>
                </c:pt>
                <c:pt idx="393">
                  <c:v>3.5</c:v>
                </c:pt>
                <c:pt idx="394">
                  <c:v>3.5</c:v>
                </c:pt>
                <c:pt idx="395">
                  <c:v>3.5</c:v>
                </c:pt>
                <c:pt idx="396">
                  <c:v>3.5</c:v>
                </c:pt>
                <c:pt idx="397">
                  <c:v>3.5</c:v>
                </c:pt>
                <c:pt idx="398">
                  <c:v>3.5</c:v>
                </c:pt>
                <c:pt idx="399">
                  <c:v>3.5</c:v>
                </c:pt>
                <c:pt idx="400">
                  <c:v>3.5</c:v>
                </c:pt>
                <c:pt idx="401">
                  <c:v>3.5</c:v>
                </c:pt>
                <c:pt idx="402">
                  <c:v>3.5</c:v>
                </c:pt>
                <c:pt idx="403">
                  <c:v>3.5</c:v>
                </c:pt>
                <c:pt idx="404">
                  <c:v>3.5</c:v>
                </c:pt>
                <c:pt idx="405">
                  <c:v>3.5</c:v>
                </c:pt>
                <c:pt idx="406">
                  <c:v>3.5</c:v>
                </c:pt>
                <c:pt idx="407">
                  <c:v>3.5</c:v>
                </c:pt>
                <c:pt idx="408">
                  <c:v>3.5</c:v>
                </c:pt>
                <c:pt idx="409">
                  <c:v>3.5</c:v>
                </c:pt>
                <c:pt idx="410">
                  <c:v>3.5</c:v>
                </c:pt>
                <c:pt idx="411">
                  <c:v>3.5</c:v>
                </c:pt>
                <c:pt idx="412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21C-4BF8-AB87-D54789BB7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2307424"/>
        <c:axId val="2012308992"/>
      </c:lineChart>
      <c:dateAx>
        <c:axId val="2012307424"/>
        <c:scaling>
          <c:orientation val="minMax"/>
          <c:min val="43467"/>
        </c:scaling>
        <c:delete val="0"/>
        <c:axPos val="b"/>
        <c:numFmt formatCode="mmm\ 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08992"/>
        <c:crosses val="autoZero"/>
        <c:auto val="1"/>
        <c:lblOffset val="100"/>
        <c:baseTimeUnit val="days"/>
        <c:majorUnit val="1"/>
        <c:majorTimeUnit val="months"/>
      </c:dateAx>
      <c:valAx>
        <c:axId val="2012308992"/>
        <c:scaling>
          <c:orientation val="minMax"/>
          <c:max val="3.8"/>
          <c:min val="3.4499999999999997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07424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84170755609624237"/>
          <c:w val="1"/>
          <c:h val="0.12825054068667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98360287511236E-2"/>
          <c:y val="6.0221606648199449E-2"/>
          <c:w val="0.88145234351602275"/>
          <c:h val="0.74656121644054807"/>
        </c:manualLayout>
      </c:layout>
      <c:areaChart>
        <c:grouping val="standard"/>
        <c:varyColors val="0"/>
        <c:ser>
          <c:idx val="2"/>
          <c:order val="3"/>
          <c:tx>
            <c:strRef>
              <c:f>'Anúncio metas (2)'!$F$2</c:f>
              <c:strCache>
                <c:ptCount val="1"/>
                <c:pt idx="0">
                  <c:v>Anúncio meta 2023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cat>
            <c:numRef>
              <c:f>'Anúncio metas (2)'!$A$3:$A$415</c:f>
              <c:numCache>
                <c:formatCode>m/d/yyyy</c:formatCode>
                <c:ptCount val="413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43850</c:v>
                </c:pt>
                <c:pt idx="6">
                  <c:v>43851</c:v>
                </c:pt>
                <c:pt idx="7">
                  <c:v>43852</c:v>
                </c:pt>
                <c:pt idx="8">
                  <c:v>43853</c:v>
                </c:pt>
                <c:pt idx="9">
                  <c:v>43854</c:v>
                </c:pt>
                <c:pt idx="10">
                  <c:v>43857</c:v>
                </c:pt>
                <c:pt idx="11">
                  <c:v>43858</c:v>
                </c:pt>
                <c:pt idx="12">
                  <c:v>43859</c:v>
                </c:pt>
                <c:pt idx="13">
                  <c:v>43860</c:v>
                </c:pt>
                <c:pt idx="14">
                  <c:v>43861</c:v>
                </c:pt>
                <c:pt idx="15">
                  <c:v>43864</c:v>
                </c:pt>
                <c:pt idx="16">
                  <c:v>43865</c:v>
                </c:pt>
                <c:pt idx="17">
                  <c:v>43866</c:v>
                </c:pt>
                <c:pt idx="18">
                  <c:v>43867</c:v>
                </c:pt>
                <c:pt idx="19">
                  <c:v>43868</c:v>
                </c:pt>
                <c:pt idx="20">
                  <c:v>43871</c:v>
                </c:pt>
                <c:pt idx="21">
                  <c:v>43872</c:v>
                </c:pt>
                <c:pt idx="22">
                  <c:v>43873</c:v>
                </c:pt>
                <c:pt idx="23">
                  <c:v>43874</c:v>
                </c:pt>
                <c:pt idx="24">
                  <c:v>43875</c:v>
                </c:pt>
                <c:pt idx="25">
                  <c:v>43878</c:v>
                </c:pt>
                <c:pt idx="26">
                  <c:v>43879</c:v>
                </c:pt>
                <c:pt idx="27">
                  <c:v>43880</c:v>
                </c:pt>
                <c:pt idx="28">
                  <c:v>43881</c:v>
                </c:pt>
                <c:pt idx="29">
                  <c:v>43882</c:v>
                </c:pt>
                <c:pt idx="30">
                  <c:v>43887</c:v>
                </c:pt>
                <c:pt idx="31">
                  <c:v>43888</c:v>
                </c:pt>
                <c:pt idx="32">
                  <c:v>43889</c:v>
                </c:pt>
                <c:pt idx="33">
                  <c:v>43892</c:v>
                </c:pt>
                <c:pt idx="34">
                  <c:v>43893</c:v>
                </c:pt>
                <c:pt idx="35">
                  <c:v>43894</c:v>
                </c:pt>
                <c:pt idx="36">
                  <c:v>43895</c:v>
                </c:pt>
                <c:pt idx="37">
                  <c:v>43896</c:v>
                </c:pt>
                <c:pt idx="38">
                  <c:v>43899</c:v>
                </c:pt>
                <c:pt idx="39">
                  <c:v>43900</c:v>
                </c:pt>
                <c:pt idx="40">
                  <c:v>43901</c:v>
                </c:pt>
                <c:pt idx="41">
                  <c:v>43902</c:v>
                </c:pt>
                <c:pt idx="42">
                  <c:v>43903</c:v>
                </c:pt>
                <c:pt idx="43">
                  <c:v>43906</c:v>
                </c:pt>
                <c:pt idx="44">
                  <c:v>43907</c:v>
                </c:pt>
                <c:pt idx="45">
                  <c:v>43908</c:v>
                </c:pt>
                <c:pt idx="46">
                  <c:v>43909</c:v>
                </c:pt>
                <c:pt idx="47">
                  <c:v>43910</c:v>
                </c:pt>
                <c:pt idx="48">
                  <c:v>43913</c:v>
                </c:pt>
                <c:pt idx="49">
                  <c:v>43914</c:v>
                </c:pt>
                <c:pt idx="50">
                  <c:v>43915</c:v>
                </c:pt>
                <c:pt idx="51">
                  <c:v>43916</c:v>
                </c:pt>
                <c:pt idx="52">
                  <c:v>43917</c:v>
                </c:pt>
                <c:pt idx="53">
                  <c:v>43920</c:v>
                </c:pt>
                <c:pt idx="54">
                  <c:v>43921</c:v>
                </c:pt>
                <c:pt idx="55">
                  <c:v>43922</c:v>
                </c:pt>
                <c:pt idx="56">
                  <c:v>43923</c:v>
                </c:pt>
                <c:pt idx="57">
                  <c:v>43924</c:v>
                </c:pt>
                <c:pt idx="58">
                  <c:v>43927</c:v>
                </c:pt>
                <c:pt idx="59">
                  <c:v>43928</c:v>
                </c:pt>
                <c:pt idx="60">
                  <c:v>43929</c:v>
                </c:pt>
                <c:pt idx="61">
                  <c:v>43930</c:v>
                </c:pt>
                <c:pt idx="62">
                  <c:v>43934</c:v>
                </c:pt>
                <c:pt idx="63">
                  <c:v>43935</c:v>
                </c:pt>
                <c:pt idx="64">
                  <c:v>43936</c:v>
                </c:pt>
                <c:pt idx="65">
                  <c:v>43937</c:v>
                </c:pt>
                <c:pt idx="66">
                  <c:v>43938</c:v>
                </c:pt>
                <c:pt idx="67">
                  <c:v>43941</c:v>
                </c:pt>
                <c:pt idx="68">
                  <c:v>43943</c:v>
                </c:pt>
                <c:pt idx="69">
                  <c:v>43944</c:v>
                </c:pt>
                <c:pt idx="70">
                  <c:v>43945</c:v>
                </c:pt>
                <c:pt idx="71">
                  <c:v>43948</c:v>
                </c:pt>
                <c:pt idx="72">
                  <c:v>43949</c:v>
                </c:pt>
                <c:pt idx="73">
                  <c:v>43950</c:v>
                </c:pt>
                <c:pt idx="74">
                  <c:v>43951</c:v>
                </c:pt>
                <c:pt idx="75">
                  <c:v>43955</c:v>
                </c:pt>
                <c:pt idx="76">
                  <c:v>43956</c:v>
                </c:pt>
                <c:pt idx="77">
                  <c:v>43957</c:v>
                </c:pt>
                <c:pt idx="78">
                  <c:v>43958</c:v>
                </c:pt>
                <c:pt idx="79">
                  <c:v>43959</c:v>
                </c:pt>
                <c:pt idx="80">
                  <c:v>43962</c:v>
                </c:pt>
                <c:pt idx="81">
                  <c:v>43963</c:v>
                </c:pt>
                <c:pt idx="82">
                  <c:v>43964</c:v>
                </c:pt>
                <c:pt idx="83">
                  <c:v>43965</c:v>
                </c:pt>
                <c:pt idx="84">
                  <c:v>43966</c:v>
                </c:pt>
                <c:pt idx="85">
                  <c:v>43969</c:v>
                </c:pt>
                <c:pt idx="86">
                  <c:v>43970</c:v>
                </c:pt>
                <c:pt idx="87">
                  <c:v>43971</c:v>
                </c:pt>
                <c:pt idx="88">
                  <c:v>43972</c:v>
                </c:pt>
                <c:pt idx="89">
                  <c:v>43973</c:v>
                </c:pt>
                <c:pt idx="90">
                  <c:v>43976</c:v>
                </c:pt>
                <c:pt idx="91">
                  <c:v>43977</c:v>
                </c:pt>
                <c:pt idx="92">
                  <c:v>43978</c:v>
                </c:pt>
                <c:pt idx="93">
                  <c:v>43979</c:v>
                </c:pt>
                <c:pt idx="94">
                  <c:v>43980</c:v>
                </c:pt>
                <c:pt idx="95">
                  <c:v>43983</c:v>
                </c:pt>
                <c:pt idx="96">
                  <c:v>43984</c:v>
                </c:pt>
                <c:pt idx="97">
                  <c:v>43985</c:v>
                </c:pt>
                <c:pt idx="98">
                  <c:v>43986</c:v>
                </c:pt>
                <c:pt idx="99">
                  <c:v>43987</c:v>
                </c:pt>
                <c:pt idx="100">
                  <c:v>43990</c:v>
                </c:pt>
                <c:pt idx="101">
                  <c:v>43991</c:v>
                </c:pt>
                <c:pt idx="102">
                  <c:v>43992</c:v>
                </c:pt>
                <c:pt idx="103">
                  <c:v>43994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44004</c:v>
                </c:pt>
                <c:pt idx="110">
                  <c:v>44005</c:v>
                </c:pt>
                <c:pt idx="111">
                  <c:v>44006</c:v>
                </c:pt>
                <c:pt idx="112">
                  <c:v>44007</c:v>
                </c:pt>
                <c:pt idx="113">
                  <c:v>44008</c:v>
                </c:pt>
                <c:pt idx="114">
                  <c:v>44011</c:v>
                </c:pt>
                <c:pt idx="115">
                  <c:v>44012</c:v>
                </c:pt>
                <c:pt idx="116">
                  <c:v>44013</c:v>
                </c:pt>
                <c:pt idx="117">
                  <c:v>44014</c:v>
                </c:pt>
                <c:pt idx="118">
                  <c:v>44015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44025</c:v>
                </c:pt>
                <c:pt idx="125">
                  <c:v>44026</c:v>
                </c:pt>
                <c:pt idx="126">
                  <c:v>44027</c:v>
                </c:pt>
                <c:pt idx="127">
                  <c:v>44028</c:v>
                </c:pt>
                <c:pt idx="128">
                  <c:v>44029</c:v>
                </c:pt>
                <c:pt idx="129">
                  <c:v>44032</c:v>
                </c:pt>
                <c:pt idx="130">
                  <c:v>44033</c:v>
                </c:pt>
                <c:pt idx="131">
                  <c:v>44034</c:v>
                </c:pt>
                <c:pt idx="132">
                  <c:v>44035</c:v>
                </c:pt>
                <c:pt idx="133">
                  <c:v>44036</c:v>
                </c:pt>
                <c:pt idx="134">
                  <c:v>44039</c:v>
                </c:pt>
                <c:pt idx="135">
                  <c:v>44040</c:v>
                </c:pt>
                <c:pt idx="136">
                  <c:v>44041</c:v>
                </c:pt>
                <c:pt idx="137">
                  <c:v>44042</c:v>
                </c:pt>
                <c:pt idx="138">
                  <c:v>44043</c:v>
                </c:pt>
                <c:pt idx="139">
                  <c:v>44046</c:v>
                </c:pt>
                <c:pt idx="140">
                  <c:v>44047</c:v>
                </c:pt>
                <c:pt idx="141">
                  <c:v>44048</c:v>
                </c:pt>
                <c:pt idx="142">
                  <c:v>44049</c:v>
                </c:pt>
                <c:pt idx="143">
                  <c:v>44050</c:v>
                </c:pt>
                <c:pt idx="144">
                  <c:v>44053</c:v>
                </c:pt>
                <c:pt idx="145">
                  <c:v>44054</c:v>
                </c:pt>
                <c:pt idx="146">
                  <c:v>44055</c:v>
                </c:pt>
                <c:pt idx="147">
                  <c:v>44056</c:v>
                </c:pt>
                <c:pt idx="148">
                  <c:v>44057</c:v>
                </c:pt>
                <c:pt idx="149">
                  <c:v>44060</c:v>
                </c:pt>
                <c:pt idx="150">
                  <c:v>44061</c:v>
                </c:pt>
                <c:pt idx="151">
                  <c:v>44062</c:v>
                </c:pt>
                <c:pt idx="152">
                  <c:v>44063</c:v>
                </c:pt>
                <c:pt idx="153">
                  <c:v>44064</c:v>
                </c:pt>
                <c:pt idx="154">
                  <c:v>44067</c:v>
                </c:pt>
                <c:pt idx="155">
                  <c:v>44068</c:v>
                </c:pt>
                <c:pt idx="156">
                  <c:v>44069</c:v>
                </c:pt>
                <c:pt idx="157">
                  <c:v>44070</c:v>
                </c:pt>
                <c:pt idx="158">
                  <c:v>44071</c:v>
                </c:pt>
                <c:pt idx="159">
                  <c:v>44074</c:v>
                </c:pt>
                <c:pt idx="160">
                  <c:v>44075</c:v>
                </c:pt>
                <c:pt idx="161">
                  <c:v>44076</c:v>
                </c:pt>
                <c:pt idx="162">
                  <c:v>44077</c:v>
                </c:pt>
                <c:pt idx="163">
                  <c:v>44078</c:v>
                </c:pt>
                <c:pt idx="164">
                  <c:v>44082</c:v>
                </c:pt>
                <c:pt idx="165">
                  <c:v>44083</c:v>
                </c:pt>
                <c:pt idx="166">
                  <c:v>44084</c:v>
                </c:pt>
                <c:pt idx="167">
                  <c:v>44085</c:v>
                </c:pt>
                <c:pt idx="168">
                  <c:v>44088</c:v>
                </c:pt>
                <c:pt idx="169">
                  <c:v>44089</c:v>
                </c:pt>
                <c:pt idx="170">
                  <c:v>44090</c:v>
                </c:pt>
                <c:pt idx="171">
                  <c:v>44091</c:v>
                </c:pt>
                <c:pt idx="172">
                  <c:v>44092</c:v>
                </c:pt>
                <c:pt idx="173">
                  <c:v>44095</c:v>
                </c:pt>
                <c:pt idx="174">
                  <c:v>44096</c:v>
                </c:pt>
                <c:pt idx="175">
                  <c:v>44097</c:v>
                </c:pt>
                <c:pt idx="176">
                  <c:v>44098</c:v>
                </c:pt>
                <c:pt idx="177">
                  <c:v>44099</c:v>
                </c:pt>
                <c:pt idx="178">
                  <c:v>44102</c:v>
                </c:pt>
                <c:pt idx="179">
                  <c:v>44103</c:v>
                </c:pt>
                <c:pt idx="180">
                  <c:v>44104</c:v>
                </c:pt>
                <c:pt idx="181">
                  <c:v>44105</c:v>
                </c:pt>
                <c:pt idx="182">
                  <c:v>44106</c:v>
                </c:pt>
                <c:pt idx="183">
                  <c:v>44109</c:v>
                </c:pt>
                <c:pt idx="184">
                  <c:v>44110</c:v>
                </c:pt>
                <c:pt idx="185">
                  <c:v>44111</c:v>
                </c:pt>
                <c:pt idx="186">
                  <c:v>44112</c:v>
                </c:pt>
                <c:pt idx="187">
                  <c:v>44113</c:v>
                </c:pt>
                <c:pt idx="188">
                  <c:v>44117</c:v>
                </c:pt>
                <c:pt idx="189">
                  <c:v>44118</c:v>
                </c:pt>
                <c:pt idx="190">
                  <c:v>44119</c:v>
                </c:pt>
                <c:pt idx="191">
                  <c:v>44120</c:v>
                </c:pt>
                <c:pt idx="192">
                  <c:v>44123</c:v>
                </c:pt>
                <c:pt idx="193">
                  <c:v>44124</c:v>
                </c:pt>
                <c:pt idx="194">
                  <c:v>44125</c:v>
                </c:pt>
                <c:pt idx="195">
                  <c:v>44126</c:v>
                </c:pt>
                <c:pt idx="196">
                  <c:v>44127</c:v>
                </c:pt>
                <c:pt idx="197">
                  <c:v>44130</c:v>
                </c:pt>
                <c:pt idx="198">
                  <c:v>44131</c:v>
                </c:pt>
                <c:pt idx="199">
                  <c:v>44132</c:v>
                </c:pt>
                <c:pt idx="200">
                  <c:v>44133</c:v>
                </c:pt>
                <c:pt idx="201">
                  <c:v>44134</c:v>
                </c:pt>
                <c:pt idx="202">
                  <c:v>44138</c:v>
                </c:pt>
                <c:pt idx="203">
                  <c:v>44139</c:v>
                </c:pt>
                <c:pt idx="204">
                  <c:v>44140</c:v>
                </c:pt>
                <c:pt idx="205">
                  <c:v>44141</c:v>
                </c:pt>
                <c:pt idx="206">
                  <c:v>44144</c:v>
                </c:pt>
                <c:pt idx="207">
                  <c:v>44145</c:v>
                </c:pt>
                <c:pt idx="208">
                  <c:v>44146</c:v>
                </c:pt>
                <c:pt idx="209">
                  <c:v>44147</c:v>
                </c:pt>
                <c:pt idx="210">
                  <c:v>44148</c:v>
                </c:pt>
                <c:pt idx="211">
                  <c:v>44151</c:v>
                </c:pt>
                <c:pt idx="212">
                  <c:v>44152</c:v>
                </c:pt>
                <c:pt idx="213">
                  <c:v>44153</c:v>
                </c:pt>
                <c:pt idx="214">
                  <c:v>44154</c:v>
                </c:pt>
                <c:pt idx="215">
                  <c:v>44155</c:v>
                </c:pt>
                <c:pt idx="216">
                  <c:v>44158</c:v>
                </c:pt>
                <c:pt idx="217">
                  <c:v>44159</c:v>
                </c:pt>
                <c:pt idx="218">
                  <c:v>44160</c:v>
                </c:pt>
                <c:pt idx="219">
                  <c:v>44161</c:v>
                </c:pt>
                <c:pt idx="220">
                  <c:v>44162</c:v>
                </c:pt>
                <c:pt idx="221">
                  <c:v>44165</c:v>
                </c:pt>
              </c:numCache>
            </c:numRef>
          </c:cat>
          <c:val>
            <c:numRef>
              <c:f>'Anúncio metas (2)'!$F$3:$F$415</c:f>
              <c:numCache>
                <c:formatCode>#,##0.00</c:formatCode>
                <c:ptCount val="4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1E+18</c:v>
                </c:pt>
                <c:pt idx="113">
                  <c:v>1E+18</c:v>
                </c:pt>
                <c:pt idx="114">
                  <c:v>1E+18</c:v>
                </c:pt>
                <c:pt idx="115">
                  <c:v>1E+18</c:v>
                </c:pt>
                <c:pt idx="116">
                  <c:v>1E+18</c:v>
                </c:pt>
                <c:pt idx="117">
                  <c:v>1E+18</c:v>
                </c:pt>
                <c:pt idx="118">
                  <c:v>1E+18</c:v>
                </c:pt>
                <c:pt idx="119">
                  <c:v>1E+18</c:v>
                </c:pt>
                <c:pt idx="120">
                  <c:v>1E+18</c:v>
                </c:pt>
                <c:pt idx="121">
                  <c:v>1E+18</c:v>
                </c:pt>
                <c:pt idx="122">
                  <c:v>1E+18</c:v>
                </c:pt>
                <c:pt idx="123">
                  <c:v>1E+18</c:v>
                </c:pt>
                <c:pt idx="124">
                  <c:v>1E+18</c:v>
                </c:pt>
                <c:pt idx="125">
                  <c:v>1E+18</c:v>
                </c:pt>
                <c:pt idx="126">
                  <c:v>1E+18</c:v>
                </c:pt>
                <c:pt idx="127">
                  <c:v>1E+18</c:v>
                </c:pt>
                <c:pt idx="128">
                  <c:v>1E+18</c:v>
                </c:pt>
                <c:pt idx="129">
                  <c:v>1E+18</c:v>
                </c:pt>
                <c:pt idx="130">
                  <c:v>1E+18</c:v>
                </c:pt>
                <c:pt idx="131">
                  <c:v>1E+18</c:v>
                </c:pt>
                <c:pt idx="132">
                  <c:v>1E+18</c:v>
                </c:pt>
                <c:pt idx="133">
                  <c:v>1E+18</c:v>
                </c:pt>
                <c:pt idx="134">
                  <c:v>1E+18</c:v>
                </c:pt>
                <c:pt idx="135">
                  <c:v>1E+18</c:v>
                </c:pt>
                <c:pt idx="136">
                  <c:v>1E+18</c:v>
                </c:pt>
                <c:pt idx="137">
                  <c:v>1E+18</c:v>
                </c:pt>
                <c:pt idx="138">
                  <c:v>1E+18</c:v>
                </c:pt>
                <c:pt idx="139">
                  <c:v>1E+18</c:v>
                </c:pt>
                <c:pt idx="140">
                  <c:v>1E+18</c:v>
                </c:pt>
                <c:pt idx="141">
                  <c:v>1E+18</c:v>
                </c:pt>
                <c:pt idx="142">
                  <c:v>1E+18</c:v>
                </c:pt>
                <c:pt idx="143">
                  <c:v>1E+18</c:v>
                </c:pt>
                <c:pt idx="144">
                  <c:v>1E+18</c:v>
                </c:pt>
                <c:pt idx="145">
                  <c:v>1E+18</c:v>
                </c:pt>
                <c:pt idx="146">
                  <c:v>1E+18</c:v>
                </c:pt>
                <c:pt idx="147">
                  <c:v>1E+18</c:v>
                </c:pt>
                <c:pt idx="148">
                  <c:v>1E+18</c:v>
                </c:pt>
                <c:pt idx="149">
                  <c:v>1E+18</c:v>
                </c:pt>
                <c:pt idx="150">
                  <c:v>1E+18</c:v>
                </c:pt>
                <c:pt idx="151">
                  <c:v>1E+18</c:v>
                </c:pt>
                <c:pt idx="152">
                  <c:v>1E+18</c:v>
                </c:pt>
                <c:pt idx="153">
                  <c:v>1E+18</c:v>
                </c:pt>
                <c:pt idx="154">
                  <c:v>1E+18</c:v>
                </c:pt>
                <c:pt idx="155">
                  <c:v>1E+18</c:v>
                </c:pt>
                <c:pt idx="156">
                  <c:v>1E+18</c:v>
                </c:pt>
                <c:pt idx="157">
                  <c:v>1E+18</c:v>
                </c:pt>
                <c:pt idx="158">
                  <c:v>1E+18</c:v>
                </c:pt>
                <c:pt idx="159">
                  <c:v>1E+18</c:v>
                </c:pt>
                <c:pt idx="160">
                  <c:v>1E+18</c:v>
                </c:pt>
                <c:pt idx="161">
                  <c:v>1E+18</c:v>
                </c:pt>
                <c:pt idx="162">
                  <c:v>1E+18</c:v>
                </c:pt>
                <c:pt idx="163">
                  <c:v>1E+18</c:v>
                </c:pt>
                <c:pt idx="164">
                  <c:v>1E+18</c:v>
                </c:pt>
                <c:pt idx="165">
                  <c:v>1E+18</c:v>
                </c:pt>
                <c:pt idx="166">
                  <c:v>1E+18</c:v>
                </c:pt>
                <c:pt idx="167">
                  <c:v>1E+18</c:v>
                </c:pt>
                <c:pt idx="168">
                  <c:v>1E+18</c:v>
                </c:pt>
                <c:pt idx="169">
                  <c:v>1E+18</c:v>
                </c:pt>
                <c:pt idx="170">
                  <c:v>1E+18</c:v>
                </c:pt>
                <c:pt idx="171">
                  <c:v>1E+18</c:v>
                </c:pt>
                <c:pt idx="172">
                  <c:v>1E+18</c:v>
                </c:pt>
                <c:pt idx="173">
                  <c:v>1E+18</c:v>
                </c:pt>
                <c:pt idx="174">
                  <c:v>1E+18</c:v>
                </c:pt>
                <c:pt idx="175">
                  <c:v>1E+18</c:v>
                </c:pt>
                <c:pt idx="176">
                  <c:v>1E+18</c:v>
                </c:pt>
                <c:pt idx="177">
                  <c:v>1E+18</c:v>
                </c:pt>
                <c:pt idx="178">
                  <c:v>1E+18</c:v>
                </c:pt>
                <c:pt idx="179">
                  <c:v>1E+18</c:v>
                </c:pt>
                <c:pt idx="180">
                  <c:v>1E+18</c:v>
                </c:pt>
                <c:pt idx="181">
                  <c:v>1E+18</c:v>
                </c:pt>
                <c:pt idx="182">
                  <c:v>1E+18</c:v>
                </c:pt>
                <c:pt idx="183">
                  <c:v>1E+18</c:v>
                </c:pt>
                <c:pt idx="184">
                  <c:v>1E+18</c:v>
                </c:pt>
                <c:pt idx="185">
                  <c:v>1E+18</c:v>
                </c:pt>
                <c:pt idx="186">
                  <c:v>1E+18</c:v>
                </c:pt>
                <c:pt idx="187">
                  <c:v>1E+18</c:v>
                </c:pt>
                <c:pt idx="188">
                  <c:v>1E+18</c:v>
                </c:pt>
                <c:pt idx="189">
                  <c:v>1E+18</c:v>
                </c:pt>
                <c:pt idx="190">
                  <c:v>1E+18</c:v>
                </c:pt>
                <c:pt idx="191">
                  <c:v>1E+18</c:v>
                </c:pt>
                <c:pt idx="192">
                  <c:v>1E+18</c:v>
                </c:pt>
                <c:pt idx="193">
                  <c:v>1E+18</c:v>
                </c:pt>
                <c:pt idx="194">
                  <c:v>1E+18</c:v>
                </c:pt>
                <c:pt idx="195">
                  <c:v>1E+18</c:v>
                </c:pt>
                <c:pt idx="196">
                  <c:v>1E+18</c:v>
                </c:pt>
                <c:pt idx="197">
                  <c:v>1E+18</c:v>
                </c:pt>
                <c:pt idx="198">
                  <c:v>1E+18</c:v>
                </c:pt>
                <c:pt idx="199">
                  <c:v>1E+18</c:v>
                </c:pt>
                <c:pt idx="200">
                  <c:v>1E+18</c:v>
                </c:pt>
                <c:pt idx="201">
                  <c:v>1E+18</c:v>
                </c:pt>
                <c:pt idx="202">
                  <c:v>1E+18</c:v>
                </c:pt>
                <c:pt idx="203">
                  <c:v>1E+18</c:v>
                </c:pt>
                <c:pt idx="204">
                  <c:v>1E+18</c:v>
                </c:pt>
                <c:pt idx="205">
                  <c:v>1E+18</c:v>
                </c:pt>
                <c:pt idx="206">
                  <c:v>1E+18</c:v>
                </c:pt>
                <c:pt idx="207">
                  <c:v>1E+18</c:v>
                </c:pt>
                <c:pt idx="208">
                  <c:v>1E+18</c:v>
                </c:pt>
                <c:pt idx="209">
                  <c:v>1E+18</c:v>
                </c:pt>
                <c:pt idx="210">
                  <c:v>1E+18</c:v>
                </c:pt>
                <c:pt idx="211">
                  <c:v>1E+18</c:v>
                </c:pt>
                <c:pt idx="212">
                  <c:v>1E+18</c:v>
                </c:pt>
                <c:pt idx="213">
                  <c:v>1E+18</c:v>
                </c:pt>
                <c:pt idx="214">
                  <c:v>1E+18</c:v>
                </c:pt>
                <c:pt idx="215">
                  <c:v>1E+18</c:v>
                </c:pt>
                <c:pt idx="216">
                  <c:v>1E+18</c:v>
                </c:pt>
                <c:pt idx="217">
                  <c:v>1E+18</c:v>
                </c:pt>
                <c:pt idx="218">
                  <c:v>1E+18</c:v>
                </c:pt>
                <c:pt idx="219">
                  <c:v>1E+18</c:v>
                </c:pt>
                <c:pt idx="220">
                  <c:v>1E+18</c:v>
                </c:pt>
                <c:pt idx="221">
                  <c:v>1E+18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B-40F7-8F52-62FEE3383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317616"/>
        <c:axId val="2012312520"/>
      </c:areaChart>
      <c:lineChart>
        <c:grouping val="standard"/>
        <c:varyColors val="0"/>
        <c:ser>
          <c:idx val="0"/>
          <c:order val="0"/>
          <c:tx>
            <c:v> Expectativa de inflação para 2023</c:v>
          </c:tx>
          <c:spPr>
            <a:ln w="28575" cap="rnd">
              <a:solidFill>
                <a:srgbClr val="006666"/>
              </a:solidFill>
              <a:round/>
            </a:ln>
            <a:effectLst/>
          </c:spPr>
          <c:marker>
            <c:symbol val="none"/>
          </c:marker>
          <c:cat>
            <c:numRef>
              <c:f>'Anúncio metas (2)'!$A$3:$A$415</c:f>
              <c:numCache>
                <c:formatCode>m/d/yyyy</c:formatCode>
                <c:ptCount val="413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43850</c:v>
                </c:pt>
                <c:pt idx="6">
                  <c:v>43851</c:v>
                </c:pt>
                <c:pt idx="7">
                  <c:v>43852</c:v>
                </c:pt>
                <c:pt idx="8">
                  <c:v>43853</c:v>
                </c:pt>
                <c:pt idx="9">
                  <c:v>43854</c:v>
                </c:pt>
                <c:pt idx="10">
                  <c:v>43857</c:v>
                </c:pt>
                <c:pt idx="11">
                  <c:v>43858</c:v>
                </c:pt>
                <c:pt idx="12">
                  <c:v>43859</c:v>
                </c:pt>
                <c:pt idx="13">
                  <c:v>43860</c:v>
                </c:pt>
                <c:pt idx="14">
                  <c:v>43861</c:v>
                </c:pt>
                <c:pt idx="15">
                  <c:v>43864</c:v>
                </c:pt>
                <c:pt idx="16">
                  <c:v>43865</c:v>
                </c:pt>
                <c:pt idx="17">
                  <c:v>43866</c:v>
                </c:pt>
                <c:pt idx="18">
                  <c:v>43867</c:v>
                </c:pt>
                <c:pt idx="19">
                  <c:v>43868</c:v>
                </c:pt>
                <c:pt idx="20">
                  <c:v>43871</c:v>
                </c:pt>
                <c:pt idx="21">
                  <c:v>43872</c:v>
                </c:pt>
                <c:pt idx="22">
                  <c:v>43873</c:v>
                </c:pt>
                <c:pt idx="23">
                  <c:v>43874</c:v>
                </c:pt>
                <c:pt idx="24">
                  <c:v>43875</c:v>
                </c:pt>
                <c:pt idx="25">
                  <c:v>43878</c:v>
                </c:pt>
                <c:pt idx="26">
                  <c:v>43879</c:v>
                </c:pt>
                <c:pt idx="27">
                  <c:v>43880</c:v>
                </c:pt>
                <c:pt idx="28">
                  <c:v>43881</c:v>
                </c:pt>
                <c:pt idx="29">
                  <c:v>43882</c:v>
                </c:pt>
                <c:pt idx="30">
                  <c:v>43887</c:v>
                </c:pt>
                <c:pt idx="31">
                  <c:v>43888</c:v>
                </c:pt>
                <c:pt idx="32">
                  <c:v>43889</c:v>
                </c:pt>
                <c:pt idx="33">
                  <c:v>43892</c:v>
                </c:pt>
                <c:pt idx="34">
                  <c:v>43893</c:v>
                </c:pt>
                <c:pt idx="35">
                  <c:v>43894</c:v>
                </c:pt>
                <c:pt idx="36">
                  <c:v>43895</c:v>
                </c:pt>
                <c:pt idx="37">
                  <c:v>43896</c:v>
                </c:pt>
                <c:pt idx="38">
                  <c:v>43899</c:v>
                </c:pt>
                <c:pt idx="39">
                  <c:v>43900</c:v>
                </c:pt>
                <c:pt idx="40">
                  <c:v>43901</c:v>
                </c:pt>
                <c:pt idx="41">
                  <c:v>43902</c:v>
                </c:pt>
                <c:pt idx="42">
                  <c:v>43903</c:v>
                </c:pt>
                <c:pt idx="43">
                  <c:v>43906</c:v>
                </c:pt>
                <c:pt idx="44">
                  <c:v>43907</c:v>
                </c:pt>
                <c:pt idx="45">
                  <c:v>43908</c:v>
                </c:pt>
                <c:pt idx="46">
                  <c:v>43909</c:v>
                </c:pt>
                <c:pt idx="47">
                  <c:v>43910</c:v>
                </c:pt>
                <c:pt idx="48">
                  <c:v>43913</c:v>
                </c:pt>
                <c:pt idx="49">
                  <c:v>43914</c:v>
                </c:pt>
                <c:pt idx="50">
                  <c:v>43915</c:v>
                </c:pt>
                <c:pt idx="51">
                  <c:v>43916</c:v>
                </c:pt>
                <c:pt idx="52">
                  <c:v>43917</c:v>
                </c:pt>
                <c:pt idx="53">
                  <c:v>43920</c:v>
                </c:pt>
                <c:pt idx="54">
                  <c:v>43921</c:v>
                </c:pt>
                <c:pt idx="55">
                  <c:v>43922</c:v>
                </c:pt>
                <c:pt idx="56">
                  <c:v>43923</c:v>
                </c:pt>
                <c:pt idx="57">
                  <c:v>43924</c:v>
                </c:pt>
                <c:pt idx="58">
                  <c:v>43927</c:v>
                </c:pt>
                <c:pt idx="59">
                  <c:v>43928</c:v>
                </c:pt>
                <c:pt idx="60">
                  <c:v>43929</c:v>
                </c:pt>
                <c:pt idx="61">
                  <c:v>43930</c:v>
                </c:pt>
                <c:pt idx="62">
                  <c:v>43934</c:v>
                </c:pt>
                <c:pt idx="63">
                  <c:v>43935</c:v>
                </c:pt>
                <c:pt idx="64">
                  <c:v>43936</c:v>
                </c:pt>
                <c:pt idx="65">
                  <c:v>43937</c:v>
                </c:pt>
                <c:pt idx="66">
                  <c:v>43938</c:v>
                </c:pt>
                <c:pt idx="67">
                  <c:v>43941</c:v>
                </c:pt>
                <c:pt idx="68">
                  <c:v>43943</c:v>
                </c:pt>
                <c:pt idx="69">
                  <c:v>43944</c:v>
                </c:pt>
                <c:pt idx="70">
                  <c:v>43945</c:v>
                </c:pt>
                <c:pt idx="71">
                  <c:v>43948</c:v>
                </c:pt>
                <c:pt idx="72">
                  <c:v>43949</c:v>
                </c:pt>
                <c:pt idx="73">
                  <c:v>43950</c:v>
                </c:pt>
                <c:pt idx="74">
                  <c:v>43951</c:v>
                </c:pt>
                <c:pt idx="75">
                  <c:v>43955</c:v>
                </c:pt>
                <c:pt idx="76">
                  <c:v>43956</c:v>
                </c:pt>
                <c:pt idx="77">
                  <c:v>43957</c:v>
                </c:pt>
                <c:pt idx="78">
                  <c:v>43958</c:v>
                </c:pt>
                <c:pt idx="79">
                  <c:v>43959</c:v>
                </c:pt>
                <c:pt idx="80">
                  <c:v>43962</c:v>
                </c:pt>
                <c:pt idx="81">
                  <c:v>43963</c:v>
                </c:pt>
                <c:pt idx="82">
                  <c:v>43964</c:v>
                </c:pt>
                <c:pt idx="83">
                  <c:v>43965</c:v>
                </c:pt>
                <c:pt idx="84">
                  <c:v>43966</c:v>
                </c:pt>
                <c:pt idx="85">
                  <c:v>43969</c:v>
                </c:pt>
                <c:pt idx="86">
                  <c:v>43970</c:v>
                </c:pt>
                <c:pt idx="87">
                  <c:v>43971</c:v>
                </c:pt>
                <c:pt idx="88">
                  <c:v>43972</c:v>
                </c:pt>
                <c:pt idx="89">
                  <c:v>43973</c:v>
                </c:pt>
                <c:pt idx="90">
                  <c:v>43976</c:v>
                </c:pt>
                <c:pt idx="91">
                  <c:v>43977</c:v>
                </c:pt>
                <c:pt idx="92">
                  <c:v>43978</c:v>
                </c:pt>
                <c:pt idx="93">
                  <c:v>43979</c:v>
                </c:pt>
                <c:pt idx="94">
                  <c:v>43980</c:v>
                </c:pt>
                <c:pt idx="95">
                  <c:v>43983</c:v>
                </c:pt>
                <c:pt idx="96">
                  <c:v>43984</c:v>
                </c:pt>
                <c:pt idx="97">
                  <c:v>43985</c:v>
                </c:pt>
                <c:pt idx="98">
                  <c:v>43986</c:v>
                </c:pt>
                <c:pt idx="99">
                  <c:v>43987</c:v>
                </c:pt>
                <c:pt idx="100">
                  <c:v>43990</c:v>
                </c:pt>
                <c:pt idx="101">
                  <c:v>43991</c:v>
                </c:pt>
                <c:pt idx="102">
                  <c:v>43992</c:v>
                </c:pt>
                <c:pt idx="103">
                  <c:v>43994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44004</c:v>
                </c:pt>
                <c:pt idx="110">
                  <c:v>44005</c:v>
                </c:pt>
                <c:pt idx="111">
                  <c:v>44006</c:v>
                </c:pt>
                <c:pt idx="112">
                  <c:v>44007</c:v>
                </c:pt>
                <c:pt idx="113">
                  <c:v>44008</c:v>
                </c:pt>
                <c:pt idx="114">
                  <c:v>44011</c:v>
                </c:pt>
                <c:pt idx="115">
                  <c:v>44012</c:v>
                </c:pt>
                <c:pt idx="116">
                  <c:v>44013</c:v>
                </c:pt>
                <c:pt idx="117">
                  <c:v>44014</c:v>
                </c:pt>
                <c:pt idx="118">
                  <c:v>44015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44025</c:v>
                </c:pt>
                <c:pt idx="125">
                  <c:v>44026</c:v>
                </c:pt>
                <c:pt idx="126">
                  <c:v>44027</c:v>
                </c:pt>
                <c:pt idx="127">
                  <c:v>44028</c:v>
                </c:pt>
                <c:pt idx="128">
                  <c:v>44029</c:v>
                </c:pt>
                <c:pt idx="129">
                  <c:v>44032</c:v>
                </c:pt>
                <c:pt idx="130">
                  <c:v>44033</c:v>
                </c:pt>
                <c:pt idx="131">
                  <c:v>44034</c:v>
                </c:pt>
                <c:pt idx="132">
                  <c:v>44035</c:v>
                </c:pt>
                <c:pt idx="133">
                  <c:v>44036</c:v>
                </c:pt>
                <c:pt idx="134">
                  <c:v>44039</c:v>
                </c:pt>
                <c:pt idx="135">
                  <c:v>44040</c:v>
                </c:pt>
                <c:pt idx="136">
                  <c:v>44041</c:v>
                </c:pt>
                <c:pt idx="137">
                  <c:v>44042</c:v>
                </c:pt>
                <c:pt idx="138">
                  <c:v>44043</c:v>
                </c:pt>
                <c:pt idx="139">
                  <c:v>44046</c:v>
                </c:pt>
                <c:pt idx="140">
                  <c:v>44047</c:v>
                </c:pt>
                <c:pt idx="141">
                  <c:v>44048</c:v>
                </c:pt>
                <c:pt idx="142">
                  <c:v>44049</c:v>
                </c:pt>
                <c:pt idx="143">
                  <c:v>44050</c:v>
                </c:pt>
                <c:pt idx="144">
                  <c:v>44053</c:v>
                </c:pt>
                <c:pt idx="145">
                  <c:v>44054</c:v>
                </c:pt>
                <c:pt idx="146">
                  <c:v>44055</c:v>
                </c:pt>
                <c:pt idx="147">
                  <c:v>44056</c:v>
                </c:pt>
                <c:pt idx="148">
                  <c:v>44057</c:v>
                </c:pt>
                <c:pt idx="149">
                  <c:v>44060</c:v>
                </c:pt>
                <c:pt idx="150">
                  <c:v>44061</c:v>
                </c:pt>
                <c:pt idx="151">
                  <c:v>44062</c:v>
                </c:pt>
                <c:pt idx="152">
                  <c:v>44063</c:v>
                </c:pt>
                <c:pt idx="153">
                  <c:v>44064</c:v>
                </c:pt>
                <c:pt idx="154">
                  <c:v>44067</c:v>
                </c:pt>
                <c:pt idx="155">
                  <c:v>44068</c:v>
                </c:pt>
                <c:pt idx="156">
                  <c:v>44069</c:v>
                </c:pt>
                <c:pt idx="157">
                  <c:v>44070</c:v>
                </c:pt>
                <c:pt idx="158">
                  <c:v>44071</c:v>
                </c:pt>
                <c:pt idx="159">
                  <c:v>44074</c:v>
                </c:pt>
                <c:pt idx="160">
                  <c:v>44075</c:v>
                </c:pt>
                <c:pt idx="161">
                  <c:v>44076</c:v>
                </c:pt>
                <c:pt idx="162">
                  <c:v>44077</c:v>
                </c:pt>
                <c:pt idx="163">
                  <c:v>44078</c:v>
                </c:pt>
                <c:pt idx="164">
                  <c:v>44082</c:v>
                </c:pt>
                <c:pt idx="165">
                  <c:v>44083</c:v>
                </c:pt>
                <c:pt idx="166">
                  <c:v>44084</c:v>
                </c:pt>
                <c:pt idx="167">
                  <c:v>44085</c:v>
                </c:pt>
                <c:pt idx="168">
                  <c:v>44088</c:v>
                </c:pt>
                <c:pt idx="169">
                  <c:v>44089</c:v>
                </c:pt>
                <c:pt idx="170">
                  <c:v>44090</c:v>
                </c:pt>
                <c:pt idx="171">
                  <c:v>44091</c:v>
                </c:pt>
                <c:pt idx="172">
                  <c:v>44092</c:v>
                </c:pt>
                <c:pt idx="173">
                  <c:v>44095</c:v>
                </c:pt>
                <c:pt idx="174">
                  <c:v>44096</c:v>
                </c:pt>
                <c:pt idx="175">
                  <c:v>44097</c:v>
                </c:pt>
                <c:pt idx="176">
                  <c:v>44098</c:v>
                </c:pt>
                <c:pt idx="177">
                  <c:v>44099</c:v>
                </c:pt>
                <c:pt idx="178">
                  <c:v>44102</c:v>
                </c:pt>
                <c:pt idx="179">
                  <c:v>44103</c:v>
                </c:pt>
                <c:pt idx="180">
                  <c:v>44104</c:v>
                </c:pt>
                <c:pt idx="181">
                  <c:v>44105</c:v>
                </c:pt>
                <c:pt idx="182">
                  <c:v>44106</c:v>
                </c:pt>
                <c:pt idx="183">
                  <c:v>44109</c:v>
                </c:pt>
                <c:pt idx="184">
                  <c:v>44110</c:v>
                </c:pt>
                <c:pt idx="185">
                  <c:v>44111</c:v>
                </c:pt>
                <c:pt idx="186">
                  <c:v>44112</c:v>
                </c:pt>
                <c:pt idx="187">
                  <c:v>44113</c:v>
                </c:pt>
                <c:pt idx="188">
                  <c:v>44117</c:v>
                </c:pt>
                <c:pt idx="189">
                  <c:v>44118</c:v>
                </c:pt>
                <c:pt idx="190">
                  <c:v>44119</c:v>
                </c:pt>
                <c:pt idx="191">
                  <c:v>44120</c:v>
                </c:pt>
                <c:pt idx="192">
                  <c:v>44123</c:v>
                </c:pt>
                <c:pt idx="193">
                  <c:v>44124</c:v>
                </c:pt>
                <c:pt idx="194">
                  <c:v>44125</c:v>
                </c:pt>
                <c:pt idx="195">
                  <c:v>44126</c:v>
                </c:pt>
                <c:pt idx="196">
                  <c:v>44127</c:v>
                </c:pt>
                <c:pt idx="197">
                  <c:v>44130</c:v>
                </c:pt>
                <c:pt idx="198">
                  <c:v>44131</c:v>
                </c:pt>
                <c:pt idx="199">
                  <c:v>44132</c:v>
                </c:pt>
                <c:pt idx="200">
                  <c:v>44133</c:v>
                </c:pt>
                <c:pt idx="201">
                  <c:v>44134</c:v>
                </c:pt>
                <c:pt idx="202">
                  <c:v>44138</c:v>
                </c:pt>
                <c:pt idx="203">
                  <c:v>44139</c:v>
                </c:pt>
                <c:pt idx="204">
                  <c:v>44140</c:v>
                </c:pt>
                <c:pt idx="205">
                  <c:v>44141</c:v>
                </c:pt>
                <c:pt idx="206">
                  <c:v>44144</c:v>
                </c:pt>
                <c:pt idx="207">
                  <c:v>44145</c:v>
                </c:pt>
                <c:pt idx="208">
                  <c:v>44146</c:v>
                </c:pt>
                <c:pt idx="209">
                  <c:v>44147</c:v>
                </c:pt>
                <c:pt idx="210">
                  <c:v>44148</c:v>
                </c:pt>
                <c:pt idx="211">
                  <c:v>44151</c:v>
                </c:pt>
                <c:pt idx="212">
                  <c:v>44152</c:v>
                </c:pt>
                <c:pt idx="213">
                  <c:v>44153</c:v>
                </c:pt>
                <c:pt idx="214">
                  <c:v>44154</c:v>
                </c:pt>
                <c:pt idx="215">
                  <c:v>44155</c:v>
                </c:pt>
                <c:pt idx="216">
                  <c:v>44158</c:v>
                </c:pt>
                <c:pt idx="217">
                  <c:v>44159</c:v>
                </c:pt>
                <c:pt idx="218">
                  <c:v>44160</c:v>
                </c:pt>
                <c:pt idx="219">
                  <c:v>44161</c:v>
                </c:pt>
                <c:pt idx="220">
                  <c:v>44162</c:v>
                </c:pt>
                <c:pt idx="221">
                  <c:v>44165</c:v>
                </c:pt>
              </c:numCache>
            </c:numRef>
          </c:cat>
          <c:val>
            <c:numRef>
              <c:f>'Anúncio metas (2)'!$B$3:$B$415</c:f>
              <c:numCache>
                <c:formatCode>#,##0.00</c:formatCode>
                <c:ptCount val="413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  <c:pt idx="14">
                  <c:v>3.5</c:v>
                </c:pt>
                <c:pt idx="15">
                  <c:v>3.5</c:v>
                </c:pt>
                <c:pt idx="16">
                  <c:v>3.5</c:v>
                </c:pt>
                <c:pt idx="17">
                  <c:v>3.5</c:v>
                </c:pt>
                <c:pt idx="18">
                  <c:v>3.5</c:v>
                </c:pt>
                <c:pt idx="19">
                  <c:v>3.5</c:v>
                </c:pt>
                <c:pt idx="20">
                  <c:v>3.5</c:v>
                </c:pt>
                <c:pt idx="21">
                  <c:v>3.5</c:v>
                </c:pt>
                <c:pt idx="22">
                  <c:v>3.5</c:v>
                </c:pt>
                <c:pt idx="23">
                  <c:v>3.5</c:v>
                </c:pt>
                <c:pt idx="24">
                  <c:v>3.5</c:v>
                </c:pt>
                <c:pt idx="25">
                  <c:v>3.5</c:v>
                </c:pt>
                <c:pt idx="26">
                  <c:v>3.5</c:v>
                </c:pt>
                <c:pt idx="27">
                  <c:v>3.5</c:v>
                </c:pt>
                <c:pt idx="28">
                  <c:v>3.5</c:v>
                </c:pt>
                <c:pt idx="29">
                  <c:v>3.5</c:v>
                </c:pt>
                <c:pt idx="30">
                  <c:v>3.5</c:v>
                </c:pt>
                <c:pt idx="31">
                  <c:v>3.5</c:v>
                </c:pt>
                <c:pt idx="32">
                  <c:v>3.5</c:v>
                </c:pt>
                <c:pt idx="33">
                  <c:v>3.5</c:v>
                </c:pt>
                <c:pt idx="34">
                  <c:v>3.5</c:v>
                </c:pt>
                <c:pt idx="35">
                  <c:v>3.5</c:v>
                </c:pt>
                <c:pt idx="36">
                  <c:v>3.5</c:v>
                </c:pt>
                <c:pt idx="37">
                  <c:v>3.5</c:v>
                </c:pt>
                <c:pt idx="38">
                  <c:v>3.5</c:v>
                </c:pt>
                <c:pt idx="39">
                  <c:v>3.5</c:v>
                </c:pt>
                <c:pt idx="40">
                  <c:v>3.5</c:v>
                </c:pt>
                <c:pt idx="41">
                  <c:v>3.5</c:v>
                </c:pt>
                <c:pt idx="42">
                  <c:v>3.5</c:v>
                </c:pt>
                <c:pt idx="43">
                  <c:v>3.5</c:v>
                </c:pt>
                <c:pt idx="44">
                  <c:v>3.5</c:v>
                </c:pt>
                <c:pt idx="45">
                  <c:v>3.5</c:v>
                </c:pt>
                <c:pt idx="46">
                  <c:v>3.5</c:v>
                </c:pt>
                <c:pt idx="47">
                  <c:v>3.5</c:v>
                </c:pt>
                <c:pt idx="48">
                  <c:v>3.5</c:v>
                </c:pt>
                <c:pt idx="49">
                  <c:v>3.5</c:v>
                </c:pt>
                <c:pt idx="50">
                  <c:v>3.5</c:v>
                </c:pt>
                <c:pt idx="51">
                  <c:v>3.5</c:v>
                </c:pt>
                <c:pt idx="52">
                  <c:v>3.5</c:v>
                </c:pt>
                <c:pt idx="53">
                  <c:v>3.5</c:v>
                </c:pt>
                <c:pt idx="54">
                  <c:v>3.5</c:v>
                </c:pt>
                <c:pt idx="55">
                  <c:v>3.5</c:v>
                </c:pt>
                <c:pt idx="56">
                  <c:v>3.5</c:v>
                </c:pt>
                <c:pt idx="57">
                  <c:v>3.5</c:v>
                </c:pt>
                <c:pt idx="58">
                  <c:v>3.5</c:v>
                </c:pt>
                <c:pt idx="59">
                  <c:v>3.5</c:v>
                </c:pt>
                <c:pt idx="60">
                  <c:v>3.5</c:v>
                </c:pt>
                <c:pt idx="61">
                  <c:v>3.5</c:v>
                </c:pt>
                <c:pt idx="62">
                  <c:v>3.5</c:v>
                </c:pt>
                <c:pt idx="63">
                  <c:v>3.5</c:v>
                </c:pt>
                <c:pt idx="64">
                  <c:v>3.5</c:v>
                </c:pt>
                <c:pt idx="65">
                  <c:v>3.5</c:v>
                </c:pt>
                <c:pt idx="66">
                  <c:v>3.5</c:v>
                </c:pt>
                <c:pt idx="67">
                  <c:v>3.5</c:v>
                </c:pt>
                <c:pt idx="68">
                  <c:v>3.5</c:v>
                </c:pt>
                <c:pt idx="69">
                  <c:v>3.5</c:v>
                </c:pt>
                <c:pt idx="70">
                  <c:v>3.5</c:v>
                </c:pt>
                <c:pt idx="71">
                  <c:v>3.5</c:v>
                </c:pt>
                <c:pt idx="72">
                  <c:v>3.5</c:v>
                </c:pt>
                <c:pt idx="73">
                  <c:v>3.5</c:v>
                </c:pt>
                <c:pt idx="74">
                  <c:v>3.5</c:v>
                </c:pt>
                <c:pt idx="75">
                  <c:v>3.5</c:v>
                </c:pt>
                <c:pt idx="76">
                  <c:v>3.5</c:v>
                </c:pt>
                <c:pt idx="77">
                  <c:v>3.5</c:v>
                </c:pt>
                <c:pt idx="78">
                  <c:v>3.5</c:v>
                </c:pt>
                <c:pt idx="79">
                  <c:v>3.5</c:v>
                </c:pt>
                <c:pt idx="80">
                  <c:v>3.5</c:v>
                </c:pt>
                <c:pt idx="81">
                  <c:v>3.5</c:v>
                </c:pt>
                <c:pt idx="82">
                  <c:v>3.5</c:v>
                </c:pt>
                <c:pt idx="83">
                  <c:v>3.5</c:v>
                </c:pt>
                <c:pt idx="84">
                  <c:v>3.5</c:v>
                </c:pt>
                <c:pt idx="85">
                  <c:v>3.5</c:v>
                </c:pt>
                <c:pt idx="86">
                  <c:v>3.5</c:v>
                </c:pt>
                <c:pt idx="87">
                  <c:v>3.5</c:v>
                </c:pt>
                <c:pt idx="88">
                  <c:v>3.5</c:v>
                </c:pt>
                <c:pt idx="89">
                  <c:v>3.5</c:v>
                </c:pt>
                <c:pt idx="90">
                  <c:v>3.5</c:v>
                </c:pt>
                <c:pt idx="91">
                  <c:v>3.5</c:v>
                </c:pt>
                <c:pt idx="92">
                  <c:v>3.5</c:v>
                </c:pt>
                <c:pt idx="93">
                  <c:v>3.5</c:v>
                </c:pt>
                <c:pt idx="94">
                  <c:v>3.5</c:v>
                </c:pt>
                <c:pt idx="95">
                  <c:v>3.5</c:v>
                </c:pt>
                <c:pt idx="96">
                  <c:v>3.5</c:v>
                </c:pt>
                <c:pt idx="97">
                  <c:v>3.5</c:v>
                </c:pt>
                <c:pt idx="98">
                  <c:v>3.5</c:v>
                </c:pt>
                <c:pt idx="99">
                  <c:v>3.5</c:v>
                </c:pt>
                <c:pt idx="100">
                  <c:v>3.5</c:v>
                </c:pt>
                <c:pt idx="101">
                  <c:v>3.5</c:v>
                </c:pt>
                <c:pt idx="102">
                  <c:v>3.5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3.5</c:v>
                </c:pt>
                <c:pt idx="107">
                  <c:v>3.5</c:v>
                </c:pt>
                <c:pt idx="108">
                  <c:v>3.5</c:v>
                </c:pt>
                <c:pt idx="109">
                  <c:v>3.5</c:v>
                </c:pt>
                <c:pt idx="110">
                  <c:v>3.5</c:v>
                </c:pt>
                <c:pt idx="111">
                  <c:v>3.5</c:v>
                </c:pt>
                <c:pt idx="112">
                  <c:v>3.5</c:v>
                </c:pt>
                <c:pt idx="113">
                  <c:v>3.5</c:v>
                </c:pt>
                <c:pt idx="114">
                  <c:v>3.5</c:v>
                </c:pt>
                <c:pt idx="115">
                  <c:v>3.5</c:v>
                </c:pt>
                <c:pt idx="116">
                  <c:v>3.5</c:v>
                </c:pt>
                <c:pt idx="117">
                  <c:v>3.49</c:v>
                </c:pt>
                <c:pt idx="118">
                  <c:v>3.42</c:v>
                </c:pt>
                <c:pt idx="119">
                  <c:v>3.25</c:v>
                </c:pt>
                <c:pt idx="120">
                  <c:v>3.25</c:v>
                </c:pt>
                <c:pt idx="121">
                  <c:v>3.25</c:v>
                </c:pt>
                <c:pt idx="122">
                  <c:v>3.25</c:v>
                </c:pt>
                <c:pt idx="123">
                  <c:v>3.25</c:v>
                </c:pt>
                <c:pt idx="124">
                  <c:v>3.25</c:v>
                </c:pt>
                <c:pt idx="125">
                  <c:v>3.25</c:v>
                </c:pt>
                <c:pt idx="126">
                  <c:v>3.25</c:v>
                </c:pt>
                <c:pt idx="127">
                  <c:v>3.25</c:v>
                </c:pt>
                <c:pt idx="128">
                  <c:v>3.25</c:v>
                </c:pt>
                <c:pt idx="129">
                  <c:v>3.25</c:v>
                </c:pt>
                <c:pt idx="130">
                  <c:v>3.25</c:v>
                </c:pt>
                <c:pt idx="131">
                  <c:v>3.25</c:v>
                </c:pt>
                <c:pt idx="132">
                  <c:v>3.25</c:v>
                </c:pt>
                <c:pt idx="133">
                  <c:v>3.25</c:v>
                </c:pt>
                <c:pt idx="134">
                  <c:v>3.25</c:v>
                </c:pt>
                <c:pt idx="135">
                  <c:v>3.25</c:v>
                </c:pt>
                <c:pt idx="136">
                  <c:v>3.25</c:v>
                </c:pt>
                <c:pt idx="137">
                  <c:v>3.25</c:v>
                </c:pt>
                <c:pt idx="138">
                  <c:v>3.25</c:v>
                </c:pt>
                <c:pt idx="139">
                  <c:v>3.25</c:v>
                </c:pt>
                <c:pt idx="140">
                  <c:v>3.25</c:v>
                </c:pt>
                <c:pt idx="141">
                  <c:v>3.25</c:v>
                </c:pt>
                <c:pt idx="142">
                  <c:v>3.25</c:v>
                </c:pt>
                <c:pt idx="143">
                  <c:v>3.25</c:v>
                </c:pt>
                <c:pt idx="144">
                  <c:v>3.25</c:v>
                </c:pt>
                <c:pt idx="145">
                  <c:v>3.25</c:v>
                </c:pt>
                <c:pt idx="146">
                  <c:v>3.25</c:v>
                </c:pt>
                <c:pt idx="147">
                  <c:v>3.25</c:v>
                </c:pt>
                <c:pt idx="148">
                  <c:v>3.25</c:v>
                </c:pt>
                <c:pt idx="149">
                  <c:v>3.25</c:v>
                </c:pt>
                <c:pt idx="150">
                  <c:v>3.25</c:v>
                </c:pt>
                <c:pt idx="151">
                  <c:v>3.25</c:v>
                </c:pt>
                <c:pt idx="152">
                  <c:v>3.25</c:v>
                </c:pt>
                <c:pt idx="153">
                  <c:v>3.25</c:v>
                </c:pt>
                <c:pt idx="154">
                  <c:v>3.25</c:v>
                </c:pt>
                <c:pt idx="155">
                  <c:v>3.25</c:v>
                </c:pt>
                <c:pt idx="156">
                  <c:v>3.25</c:v>
                </c:pt>
                <c:pt idx="157">
                  <c:v>3.25</c:v>
                </c:pt>
                <c:pt idx="158">
                  <c:v>3.25</c:v>
                </c:pt>
                <c:pt idx="159">
                  <c:v>3.25</c:v>
                </c:pt>
                <c:pt idx="160">
                  <c:v>3.25</c:v>
                </c:pt>
                <c:pt idx="161">
                  <c:v>3.25</c:v>
                </c:pt>
                <c:pt idx="162">
                  <c:v>3.25</c:v>
                </c:pt>
                <c:pt idx="163">
                  <c:v>3.25</c:v>
                </c:pt>
                <c:pt idx="164">
                  <c:v>3.25</c:v>
                </c:pt>
                <c:pt idx="165">
                  <c:v>3.25</c:v>
                </c:pt>
                <c:pt idx="166">
                  <c:v>3.25</c:v>
                </c:pt>
                <c:pt idx="167">
                  <c:v>3.25</c:v>
                </c:pt>
                <c:pt idx="168">
                  <c:v>3.25</c:v>
                </c:pt>
                <c:pt idx="169">
                  <c:v>3.25</c:v>
                </c:pt>
                <c:pt idx="170">
                  <c:v>3.25</c:v>
                </c:pt>
                <c:pt idx="171">
                  <c:v>3.25</c:v>
                </c:pt>
                <c:pt idx="172">
                  <c:v>3.25</c:v>
                </c:pt>
                <c:pt idx="173">
                  <c:v>3.25</c:v>
                </c:pt>
                <c:pt idx="174">
                  <c:v>3.25</c:v>
                </c:pt>
                <c:pt idx="175">
                  <c:v>3.25</c:v>
                </c:pt>
                <c:pt idx="176">
                  <c:v>3.25</c:v>
                </c:pt>
                <c:pt idx="177">
                  <c:v>3.25</c:v>
                </c:pt>
                <c:pt idx="178">
                  <c:v>3.25</c:v>
                </c:pt>
                <c:pt idx="179">
                  <c:v>3.25</c:v>
                </c:pt>
                <c:pt idx="180">
                  <c:v>3.25</c:v>
                </c:pt>
                <c:pt idx="181">
                  <c:v>3.25</c:v>
                </c:pt>
                <c:pt idx="182">
                  <c:v>3.25</c:v>
                </c:pt>
                <c:pt idx="183">
                  <c:v>3.25</c:v>
                </c:pt>
                <c:pt idx="184">
                  <c:v>3.25</c:v>
                </c:pt>
                <c:pt idx="185">
                  <c:v>3.25</c:v>
                </c:pt>
                <c:pt idx="186">
                  <c:v>3.25</c:v>
                </c:pt>
                <c:pt idx="187">
                  <c:v>3.25</c:v>
                </c:pt>
                <c:pt idx="188">
                  <c:v>3.25</c:v>
                </c:pt>
                <c:pt idx="189">
                  <c:v>3.25</c:v>
                </c:pt>
                <c:pt idx="190">
                  <c:v>3.25</c:v>
                </c:pt>
                <c:pt idx="191">
                  <c:v>3.25</c:v>
                </c:pt>
                <c:pt idx="192">
                  <c:v>3.25</c:v>
                </c:pt>
                <c:pt idx="193">
                  <c:v>3.25</c:v>
                </c:pt>
                <c:pt idx="194">
                  <c:v>3.25</c:v>
                </c:pt>
                <c:pt idx="195">
                  <c:v>3.25</c:v>
                </c:pt>
                <c:pt idx="196">
                  <c:v>3.25</c:v>
                </c:pt>
                <c:pt idx="197">
                  <c:v>3.25</c:v>
                </c:pt>
                <c:pt idx="198">
                  <c:v>3.25</c:v>
                </c:pt>
                <c:pt idx="199">
                  <c:v>3.25</c:v>
                </c:pt>
                <c:pt idx="200">
                  <c:v>3.25</c:v>
                </c:pt>
                <c:pt idx="201">
                  <c:v>3.25</c:v>
                </c:pt>
                <c:pt idx="202">
                  <c:v>3.25</c:v>
                </c:pt>
                <c:pt idx="203">
                  <c:v>3.25</c:v>
                </c:pt>
                <c:pt idx="204">
                  <c:v>3.25</c:v>
                </c:pt>
                <c:pt idx="205">
                  <c:v>3.25</c:v>
                </c:pt>
                <c:pt idx="206">
                  <c:v>3.25</c:v>
                </c:pt>
                <c:pt idx="207">
                  <c:v>3.25</c:v>
                </c:pt>
                <c:pt idx="208">
                  <c:v>3.25</c:v>
                </c:pt>
                <c:pt idx="209">
                  <c:v>3.25</c:v>
                </c:pt>
                <c:pt idx="210">
                  <c:v>3.25</c:v>
                </c:pt>
                <c:pt idx="211">
                  <c:v>3.25</c:v>
                </c:pt>
                <c:pt idx="212">
                  <c:v>3.25</c:v>
                </c:pt>
                <c:pt idx="213">
                  <c:v>3.25</c:v>
                </c:pt>
                <c:pt idx="214">
                  <c:v>3.25</c:v>
                </c:pt>
                <c:pt idx="215">
                  <c:v>3.25</c:v>
                </c:pt>
                <c:pt idx="216">
                  <c:v>3.25</c:v>
                </c:pt>
                <c:pt idx="217">
                  <c:v>3.25</c:v>
                </c:pt>
                <c:pt idx="218">
                  <c:v>3.25</c:v>
                </c:pt>
                <c:pt idx="219">
                  <c:v>3.25</c:v>
                </c:pt>
                <c:pt idx="220">
                  <c:v>3.25</c:v>
                </c:pt>
                <c:pt idx="221">
                  <c:v>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DB-40F7-8F52-62FEE338348B}"/>
            </c:ext>
          </c:extLst>
        </c:ser>
        <c:ser>
          <c:idx val="3"/>
          <c:order val="1"/>
          <c:tx>
            <c:strRef>
              <c:f>'Anúncio metas (2)'!$D$2</c:f>
              <c:strCache>
                <c:ptCount val="1"/>
                <c:pt idx="0">
                  <c:v> Meta 2022</c:v>
                </c:pt>
              </c:strCache>
            </c:strRef>
          </c:tx>
          <c:spPr>
            <a:ln w="19050" cap="rnd">
              <a:solidFill>
                <a:srgbClr val="9A75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metas (2)'!$A$3:$A$415</c:f>
              <c:numCache>
                <c:formatCode>m/d/yyyy</c:formatCode>
                <c:ptCount val="413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43850</c:v>
                </c:pt>
                <c:pt idx="6">
                  <c:v>43851</c:v>
                </c:pt>
                <c:pt idx="7">
                  <c:v>43852</c:v>
                </c:pt>
                <c:pt idx="8">
                  <c:v>43853</c:v>
                </c:pt>
                <c:pt idx="9">
                  <c:v>43854</c:v>
                </c:pt>
                <c:pt idx="10">
                  <c:v>43857</c:v>
                </c:pt>
                <c:pt idx="11">
                  <c:v>43858</c:v>
                </c:pt>
                <c:pt idx="12">
                  <c:v>43859</c:v>
                </c:pt>
                <c:pt idx="13">
                  <c:v>43860</c:v>
                </c:pt>
                <c:pt idx="14">
                  <c:v>43861</c:v>
                </c:pt>
                <c:pt idx="15">
                  <c:v>43864</c:v>
                </c:pt>
                <c:pt idx="16">
                  <c:v>43865</c:v>
                </c:pt>
                <c:pt idx="17">
                  <c:v>43866</c:v>
                </c:pt>
                <c:pt idx="18">
                  <c:v>43867</c:v>
                </c:pt>
                <c:pt idx="19">
                  <c:v>43868</c:v>
                </c:pt>
                <c:pt idx="20">
                  <c:v>43871</c:v>
                </c:pt>
                <c:pt idx="21">
                  <c:v>43872</c:v>
                </c:pt>
                <c:pt idx="22">
                  <c:v>43873</c:v>
                </c:pt>
                <c:pt idx="23">
                  <c:v>43874</c:v>
                </c:pt>
                <c:pt idx="24">
                  <c:v>43875</c:v>
                </c:pt>
                <c:pt idx="25">
                  <c:v>43878</c:v>
                </c:pt>
                <c:pt idx="26">
                  <c:v>43879</c:v>
                </c:pt>
                <c:pt idx="27">
                  <c:v>43880</c:v>
                </c:pt>
                <c:pt idx="28">
                  <c:v>43881</c:v>
                </c:pt>
                <c:pt idx="29">
                  <c:v>43882</c:v>
                </c:pt>
                <c:pt idx="30">
                  <c:v>43887</c:v>
                </c:pt>
                <c:pt idx="31">
                  <c:v>43888</c:v>
                </c:pt>
                <c:pt idx="32">
                  <c:v>43889</c:v>
                </c:pt>
                <c:pt idx="33">
                  <c:v>43892</c:v>
                </c:pt>
                <c:pt idx="34">
                  <c:v>43893</c:v>
                </c:pt>
                <c:pt idx="35">
                  <c:v>43894</c:v>
                </c:pt>
                <c:pt idx="36">
                  <c:v>43895</c:v>
                </c:pt>
                <c:pt idx="37">
                  <c:v>43896</c:v>
                </c:pt>
                <c:pt idx="38">
                  <c:v>43899</c:v>
                </c:pt>
                <c:pt idx="39">
                  <c:v>43900</c:v>
                </c:pt>
                <c:pt idx="40">
                  <c:v>43901</c:v>
                </c:pt>
                <c:pt idx="41">
                  <c:v>43902</c:v>
                </c:pt>
                <c:pt idx="42">
                  <c:v>43903</c:v>
                </c:pt>
                <c:pt idx="43">
                  <c:v>43906</c:v>
                </c:pt>
                <c:pt idx="44">
                  <c:v>43907</c:v>
                </c:pt>
                <c:pt idx="45">
                  <c:v>43908</c:v>
                </c:pt>
                <c:pt idx="46">
                  <c:v>43909</c:v>
                </c:pt>
                <c:pt idx="47">
                  <c:v>43910</c:v>
                </c:pt>
                <c:pt idx="48">
                  <c:v>43913</c:v>
                </c:pt>
                <c:pt idx="49">
                  <c:v>43914</c:v>
                </c:pt>
                <c:pt idx="50">
                  <c:v>43915</c:v>
                </c:pt>
                <c:pt idx="51">
                  <c:v>43916</c:v>
                </c:pt>
                <c:pt idx="52">
                  <c:v>43917</c:v>
                </c:pt>
                <c:pt idx="53">
                  <c:v>43920</c:v>
                </c:pt>
                <c:pt idx="54">
                  <c:v>43921</c:v>
                </c:pt>
                <c:pt idx="55">
                  <c:v>43922</c:v>
                </c:pt>
                <c:pt idx="56">
                  <c:v>43923</c:v>
                </c:pt>
                <c:pt idx="57">
                  <c:v>43924</c:v>
                </c:pt>
                <c:pt idx="58">
                  <c:v>43927</c:v>
                </c:pt>
                <c:pt idx="59">
                  <c:v>43928</c:v>
                </c:pt>
                <c:pt idx="60">
                  <c:v>43929</c:v>
                </c:pt>
                <c:pt idx="61">
                  <c:v>43930</c:v>
                </c:pt>
                <c:pt idx="62">
                  <c:v>43934</c:v>
                </c:pt>
                <c:pt idx="63">
                  <c:v>43935</c:v>
                </c:pt>
                <c:pt idx="64">
                  <c:v>43936</c:v>
                </c:pt>
                <c:pt idx="65">
                  <c:v>43937</c:v>
                </c:pt>
                <c:pt idx="66">
                  <c:v>43938</c:v>
                </c:pt>
                <c:pt idx="67">
                  <c:v>43941</c:v>
                </c:pt>
                <c:pt idx="68">
                  <c:v>43943</c:v>
                </c:pt>
                <c:pt idx="69">
                  <c:v>43944</c:v>
                </c:pt>
                <c:pt idx="70">
                  <c:v>43945</c:v>
                </c:pt>
                <c:pt idx="71">
                  <c:v>43948</c:v>
                </c:pt>
                <c:pt idx="72">
                  <c:v>43949</c:v>
                </c:pt>
                <c:pt idx="73">
                  <c:v>43950</c:v>
                </c:pt>
                <c:pt idx="74">
                  <c:v>43951</c:v>
                </c:pt>
                <c:pt idx="75">
                  <c:v>43955</c:v>
                </c:pt>
                <c:pt idx="76">
                  <c:v>43956</c:v>
                </c:pt>
                <c:pt idx="77">
                  <c:v>43957</c:v>
                </c:pt>
                <c:pt idx="78">
                  <c:v>43958</c:v>
                </c:pt>
                <c:pt idx="79">
                  <c:v>43959</c:v>
                </c:pt>
                <c:pt idx="80">
                  <c:v>43962</c:v>
                </c:pt>
                <c:pt idx="81">
                  <c:v>43963</c:v>
                </c:pt>
                <c:pt idx="82">
                  <c:v>43964</c:v>
                </c:pt>
                <c:pt idx="83">
                  <c:v>43965</c:v>
                </c:pt>
                <c:pt idx="84">
                  <c:v>43966</c:v>
                </c:pt>
                <c:pt idx="85">
                  <c:v>43969</c:v>
                </c:pt>
                <c:pt idx="86">
                  <c:v>43970</c:v>
                </c:pt>
                <c:pt idx="87">
                  <c:v>43971</c:v>
                </c:pt>
                <c:pt idx="88">
                  <c:v>43972</c:v>
                </c:pt>
                <c:pt idx="89">
                  <c:v>43973</c:v>
                </c:pt>
                <c:pt idx="90">
                  <c:v>43976</c:v>
                </c:pt>
                <c:pt idx="91">
                  <c:v>43977</c:v>
                </c:pt>
                <c:pt idx="92">
                  <c:v>43978</c:v>
                </c:pt>
                <c:pt idx="93">
                  <c:v>43979</c:v>
                </c:pt>
                <c:pt idx="94">
                  <c:v>43980</c:v>
                </c:pt>
                <c:pt idx="95">
                  <c:v>43983</c:v>
                </c:pt>
                <c:pt idx="96">
                  <c:v>43984</c:v>
                </c:pt>
                <c:pt idx="97">
                  <c:v>43985</c:v>
                </c:pt>
                <c:pt idx="98">
                  <c:v>43986</c:v>
                </c:pt>
                <c:pt idx="99">
                  <c:v>43987</c:v>
                </c:pt>
                <c:pt idx="100">
                  <c:v>43990</c:v>
                </c:pt>
                <c:pt idx="101">
                  <c:v>43991</c:v>
                </c:pt>
                <c:pt idx="102">
                  <c:v>43992</c:v>
                </c:pt>
                <c:pt idx="103">
                  <c:v>43994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44004</c:v>
                </c:pt>
                <c:pt idx="110">
                  <c:v>44005</c:v>
                </c:pt>
                <c:pt idx="111">
                  <c:v>44006</c:v>
                </c:pt>
                <c:pt idx="112">
                  <c:v>44007</c:v>
                </c:pt>
                <c:pt idx="113">
                  <c:v>44008</c:v>
                </c:pt>
                <c:pt idx="114">
                  <c:v>44011</c:v>
                </c:pt>
                <c:pt idx="115">
                  <c:v>44012</c:v>
                </c:pt>
                <c:pt idx="116">
                  <c:v>44013</c:v>
                </c:pt>
                <c:pt idx="117">
                  <c:v>44014</c:v>
                </c:pt>
                <c:pt idx="118">
                  <c:v>44015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44025</c:v>
                </c:pt>
                <c:pt idx="125">
                  <c:v>44026</c:v>
                </c:pt>
                <c:pt idx="126">
                  <c:v>44027</c:v>
                </c:pt>
                <c:pt idx="127">
                  <c:v>44028</c:v>
                </c:pt>
                <c:pt idx="128">
                  <c:v>44029</c:v>
                </c:pt>
                <c:pt idx="129">
                  <c:v>44032</c:v>
                </c:pt>
                <c:pt idx="130">
                  <c:v>44033</c:v>
                </c:pt>
                <c:pt idx="131">
                  <c:v>44034</c:v>
                </c:pt>
                <c:pt idx="132">
                  <c:v>44035</c:v>
                </c:pt>
                <c:pt idx="133">
                  <c:v>44036</c:v>
                </c:pt>
                <c:pt idx="134">
                  <c:v>44039</c:v>
                </c:pt>
                <c:pt idx="135">
                  <c:v>44040</c:v>
                </c:pt>
                <c:pt idx="136">
                  <c:v>44041</c:v>
                </c:pt>
                <c:pt idx="137">
                  <c:v>44042</c:v>
                </c:pt>
                <c:pt idx="138">
                  <c:v>44043</c:v>
                </c:pt>
                <c:pt idx="139">
                  <c:v>44046</c:v>
                </c:pt>
                <c:pt idx="140">
                  <c:v>44047</c:v>
                </c:pt>
                <c:pt idx="141">
                  <c:v>44048</c:v>
                </c:pt>
                <c:pt idx="142">
                  <c:v>44049</c:v>
                </c:pt>
                <c:pt idx="143">
                  <c:v>44050</c:v>
                </c:pt>
                <c:pt idx="144">
                  <c:v>44053</c:v>
                </c:pt>
                <c:pt idx="145">
                  <c:v>44054</c:v>
                </c:pt>
                <c:pt idx="146">
                  <c:v>44055</c:v>
                </c:pt>
                <c:pt idx="147">
                  <c:v>44056</c:v>
                </c:pt>
                <c:pt idx="148">
                  <c:v>44057</c:v>
                </c:pt>
                <c:pt idx="149">
                  <c:v>44060</c:v>
                </c:pt>
                <c:pt idx="150">
                  <c:v>44061</c:v>
                </c:pt>
                <c:pt idx="151">
                  <c:v>44062</c:v>
                </c:pt>
                <c:pt idx="152">
                  <c:v>44063</c:v>
                </c:pt>
                <c:pt idx="153">
                  <c:v>44064</c:v>
                </c:pt>
                <c:pt idx="154">
                  <c:v>44067</c:v>
                </c:pt>
                <c:pt idx="155">
                  <c:v>44068</c:v>
                </c:pt>
                <c:pt idx="156">
                  <c:v>44069</c:v>
                </c:pt>
                <c:pt idx="157">
                  <c:v>44070</c:v>
                </c:pt>
                <c:pt idx="158">
                  <c:v>44071</c:v>
                </c:pt>
                <c:pt idx="159">
                  <c:v>44074</c:v>
                </c:pt>
                <c:pt idx="160">
                  <c:v>44075</c:v>
                </c:pt>
                <c:pt idx="161">
                  <c:v>44076</c:v>
                </c:pt>
                <c:pt idx="162">
                  <c:v>44077</c:v>
                </c:pt>
                <c:pt idx="163">
                  <c:v>44078</c:v>
                </c:pt>
                <c:pt idx="164">
                  <c:v>44082</c:v>
                </c:pt>
                <c:pt idx="165">
                  <c:v>44083</c:v>
                </c:pt>
                <c:pt idx="166">
                  <c:v>44084</c:v>
                </c:pt>
                <c:pt idx="167">
                  <c:v>44085</c:v>
                </c:pt>
                <c:pt idx="168">
                  <c:v>44088</c:v>
                </c:pt>
                <c:pt idx="169">
                  <c:v>44089</c:v>
                </c:pt>
                <c:pt idx="170">
                  <c:v>44090</c:v>
                </c:pt>
                <c:pt idx="171">
                  <c:v>44091</c:v>
                </c:pt>
                <c:pt idx="172">
                  <c:v>44092</c:v>
                </c:pt>
                <c:pt idx="173">
                  <c:v>44095</c:v>
                </c:pt>
                <c:pt idx="174">
                  <c:v>44096</c:v>
                </c:pt>
                <c:pt idx="175">
                  <c:v>44097</c:v>
                </c:pt>
                <c:pt idx="176">
                  <c:v>44098</c:v>
                </c:pt>
                <c:pt idx="177">
                  <c:v>44099</c:v>
                </c:pt>
                <c:pt idx="178">
                  <c:v>44102</c:v>
                </c:pt>
                <c:pt idx="179">
                  <c:v>44103</c:v>
                </c:pt>
                <c:pt idx="180">
                  <c:v>44104</c:v>
                </c:pt>
                <c:pt idx="181">
                  <c:v>44105</c:v>
                </c:pt>
                <c:pt idx="182">
                  <c:v>44106</c:v>
                </c:pt>
                <c:pt idx="183">
                  <c:v>44109</c:v>
                </c:pt>
                <c:pt idx="184">
                  <c:v>44110</c:v>
                </c:pt>
                <c:pt idx="185">
                  <c:v>44111</c:v>
                </c:pt>
                <c:pt idx="186">
                  <c:v>44112</c:v>
                </c:pt>
                <c:pt idx="187">
                  <c:v>44113</c:v>
                </c:pt>
                <c:pt idx="188">
                  <c:v>44117</c:v>
                </c:pt>
                <c:pt idx="189">
                  <c:v>44118</c:v>
                </c:pt>
                <c:pt idx="190">
                  <c:v>44119</c:v>
                </c:pt>
                <c:pt idx="191">
                  <c:v>44120</c:v>
                </c:pt>
                <c:pt idx="192">
                  <c:v>44123</c:v>
                </c:pt>
                <c:pt idx="193">
                  <c:v>44124</c:v>
                </c:pt>
                <c:pt idx="194">
                  <c:v>44125</c:v>
                </c:pt>
                <c:pt idx="195">
                  <c:v>44126</c:v>
                </c:pt>
                <c:pt idx="196">
                  <c:v>44127</c:v>
                </c:pt>
                <c:pt idx="197">
                  <c:v>44130</c:v>
                </c:pt>
                <c:pt idx="198">
                  <c:v>44131</c:v>
                </c:pt>
                <c:pt idx="199">
                  <c:v>44132</c:v>
                </c:pt>
                <c:pt idx="200">
                  <c:v>44133</c:v>
                </c:pt>
                <c:pt idx="201">
                  <c:v>44134</c:v>
                </c:pt>
                <c:pt idx="202">
                  <c:v>44138</c:v>
                </c:pt>
                <c:pt idx="203">
                  <c:v>44139</c:v>
                </c:pt>
                <c:pt idx="204">
                  <c:v>44140</c:v>
                </c:pt>
                <c:pt idx="205">
                  <c:v>44141</c:v>
                </c:pt>
                <c:pt idx="206">
                  <c:v>44144</c:v>
                </c:pt>
                <c:pt idx="207">
                  <c:v>44145</c:v>
                </c:pt>
                <c:pt idx="208">
                  <c:v>44146</c:v>
                </c:pt>
                <c:pt idx="209">
                  <c:v>44147</c:v>
                </c:pt>
                <c:pt idx="210">
                  <c:v>44148</c:v>
                </c:pt>
                <c:pt idx="211">
                  <c:v>44151</c:v>
                </c:pt>
                <c:pt idx="212">
                  <c:v>44152</c:v>
                </c:pt>
                <c:pt idx="213">
                  <c:v>44153</c:v>
                </c:pt>
                <c:pt idx="214">
                  <c:v>44154</c:v>
                </c:pt>
                <c:pt idx="215">
                  <c:v>44155</c:v>
                </c:pt>
                <c:pt idx="216">
                  <c:v>44158</c:v>
                </c:pt>
                <c:pt idx="217">
                  <c:v>44159</c:v>
                </c:pt>
                <c:pt idx="218">
                  <c:v>44160</c:v>
                </c:pt>
                <c:pt idx="219">
                  <c:v>44161</c:v>
                </c:pt>
                <c:pt idx="220">
                  <c:v>44162</c:v>
                </c:pt>
                <c:pt idx="221">
                  <c:v>44165</c:v>
                </c:pt>
              </c:numCache>
            </c:numRef>
          </c:cat>
          <c:val>
            <c:numRef>
              <c:f>'Anúncio metas (2)'!$D$3:$D$415</c:f>
              <c:numCache>
                <c:formatCode>#,##0.00</c:formatCode>
                <c:ptCount val="413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  <c:pt idx="14">
                  <c:v>3.5</c:v>
                </c:pt>
                <c:pt idx="15">
                  <c:v>3.5</c:v>
                </c:pt>
                <c:pt idx="16">
                  <c:v>3.5</c:v>
                </c:pt>
                <c:pt idx="17">
                  <c:v>3.5</c:v>
                </c:pt>
                <c:pt idx="18">
                  <c:v>3.5</c:v>
                </c:pt>
                <c:pt idx="19">
                  <c:v>3.5</c:v>
                </c:pt>
                <c:pt idx="20">
                  <c:v>3.5</c:v>
                </c:pt>
                <c:pt idx="21">
                  <c:v>3.5</c:v>
                </c:pt>
                <c:pt idx="22">
                  <c:v>3.5</c:v>
                </c:pt>
                <c:pt idx="23">
                  <c:v>3.5</c:v>
                </c:pt>
                <c:pt idx="24">
                  <c:v>3.5</c:v>
                </c:pt>
                <c:pt idx="25">
                  <c:v>3.5</c:v>
                </c:pt>
                <c:pt idx="26">
                  <c:v>3.5</c:v>
                </c:pt>
                <c:pt idx="27">
                  <c:v>3.5</c:v>
                </c:pt>
                <c:pt idx="28">
                  <c:v>3.5</c:v>
                </c:pt>
                <c:pt idx="29">
                  <c:v>3.5</c:v>
                </c:pt>
                <c:pt idx="30">
                  <c:v>3.5</c:v>
                </c:pt>
                <c:pt idx="31">
                  <c:v>3.5</c:v>
                </c:pt>
                <c:pt idx="32">
                  <c:v>3.5</c:v>
                </c:pt>
                <c:pt idx="33">
                  <c:v>3.5</c:v>
                </c:pt>
                <c:pt idx="34">
                  <c:v>3.5</c:v>
                </c:pt>
                <c:pt idx="35">
                  <c:v>3.5</c:v>
                </c:pt>
                <c:pt idx="36">
                  <c:v>3.5</c:v>
                </c:pt>
                <c:pt idx="37">
                  <c:v>3.5</c:v>
                </c:pt>
                <c:pt idx="38">
                  <c:v>3.5</c:v>
                </c:pt>
                <c:pt idx="39">
                  <c:v>3.5</c:v>
                </c:pt>
                <c:pt idx="40">
                  <c:v>3.5</c:v>
                </c:pt>
                <c:pt idx="41">
                  <c:v>3.5</c:v>
                </c:pt>
                <c:pt idx="42">
                  <c:v>3.5</c:v>
                </c:pt>
                <c:pt idx="43">
                  <c:v>3.5</c:v>
                </c:pt>
                <c:pt idx="44">
                  <c:v>3.5</c:v>
                </c:pt>
                <c:pt idx="45">
                  <c:v>3.5</c:v>
                </c:pt>
                <c:pt idx="46">
                  <c:v>3.5</c:v>
                </c:pt>
                <c:pt idx="47">
                  <c:v>3.5</c:v>
                </c:pt>
                <c:pt idx="48">
                  <c:v>3.5</c:v>
                </c:pt>
                <c:pt idx="49">
                  <c:v>3.5</c:v>
                </c:pt>
                <c:pt idx="50">
                  <c:v>3.5</c:v>
                </c:pt>
                <c:pt idx="51">
                  <c:v>3.5</c:v>
                </c:pt>
                <c:pt idx="52">
                  <c:v>3.5</c:v>
                </c:pt>
                <c:pt idx="53">
                  <c:v>3.5</c:v>
                </c:pt>
                <c:pt idx="54">
                  <c:v>3.5</c:v>
                </c:pt>
                <c:pt idx="55">
                  <c:v>3.5</c:v>
                </c:pt>
                <c:pt idx="56">
                  <c:v>3.5</c:v>
                </c:pt>
                <c:pt idx="57">
                  <c:v>3.5</c:v>
                </c:pt>
                <c:pt idx="58">
                  <c:v>3.5</c:v>
                </c:pt>
                <c:pt idx="59">
                  <c:v>3.5</c:v>
                </c:pt>
                <c:pt idx="60">
                  <c:v>3.5</c:v>
                </c:pt>
                <c:pt idx="61">
                  <c:v>3.5</c:v>
                </c:pt>
                <c:pt idx="62">
                  <c:v>3.5</c:v>
                </c:pt>
                <c:pt idx="63">
                  <c:v>3.5</c:v>
                </c:pt>
                <c:pt idx="64">
                  <c:v>3.5</c:v>
                </c:pt>
                <c:pt idx="65">
                  <c:v>3.5</c:v>
                </c:pt>
                <c:pt idx="66">
                  <c:v>3.5</c:v>
                </c:pt>
                <c:pt idx="67">
                  <c:v>3.5</c:v>
                </c:pt>
                <c:pt idx="68">
                  <c:v>3.5</c:v>
                </c:pt>
                <c:pt idx="69">
                  <c:v>3.5</c:v>
                </c:pt>
                <c:pt idx="70">
                  <c:v>3.5</c:v>
                </c:pt>
                <c:pt idx="71">
                  <c:v>3.5</c:v>
                </c:pt>
                <c:pt idx="72">
                  <c:v>3.5</c:v>
                </c:pt>
                <c:pt idx="73">
                  <c:v>3.5</c:v>
                </c:pt>
                <c:pt idx="74">
                  <c:v>3.5</c:v>
                </c:pt>
                <c:pt idx="75">
                  <c:v>3.5</c:v>
                </c:pt>
                <c:pt idx="76">
                  <c:v>3.5</c:v>
                </c:pt>
                <c:pt idx="77">
                  <c:v>3.5</c:v>
                </c:pt>
                <c:pt idx="78">
                  <c:v>3.5</c:v>
                </c:pt>
                <c:pt idx="79">
                  <c:v>3.5</c:v>
                </c:pt>
                <c:pt idx="80">
                  <c:v>3.5</c:v>
                </c:pt>
                <c:pt idx="81">
                  <c:v>3.5</c:v>
                </c:pt>
                <c:pt idx="82">
                  <c:v>3.5</c:v>
                </c:pt>
                <c:pt idx="83">
                  <c:v>3.5</c:v>
                </c:pt>
                <c:pt idx="84">
                  <c:v>3.5</c:v>
                </c:pt>
                <c:pt idx="85">
                  <c:v>3.5</c:v>
                </c:pt>
                <c:pt idx="86">
                  <c:v>3.5</c:v>
                </c:pt>
                <c:pt idx="87">
                  <c:v>3.5</c:v>
                </c:pt>
                <c:pt idx="88">
                  <c:v>3.5</c:v>
                </c:pt>
                <c:pt idx="89">
                  <c:v>3.5</c:v>
                </c:pt>
                <c:pt idx="90">
                  <c:v>3.5</c:v>
                </c:pt>
                <c:pt idx="91">
                  <c:v>3.5</c:v>
                </c:pt>
                <c:pt idx="92">
                  <c:v>3.5</c:v>
                </c:pt>
                <c:pt idx="93">
                  <c:v>3.5</c:v>
                </c:pt>
                <c:pt idx="94">
                  <c:v>3.5</c:v>
                </c:pt>
                <c:pt idx="95">
                  <c:v>3.5</c:v>
                </c:pt>
                <c:pt idx="96">
                  <c:v>3.5</c:v>
                </c:pt>
                <c:pt idx="97">
                  <c:v>3.5</c:v>
                </c:pt>
                <c:pt idx="98">
                  <c:v>3.5</c:v>
                </c:pt>
                <c:pt idx="99">
                  <c:v>3.5</c:v>
                </c:pt>
                <c:pt idx="100">
                  <c:v>3.5</c:v>
                </c:pt>
                <c:pt idx="101">
                  <c:v>3.5</c:v>
                </c:pt>
                <c:pt idx="102">
                  <c:v>3.5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3.5</c:v>
                </c:pt>
                <c:pt idx="107">
                  <c:v>3.5</c:v>
                </c:pt>
                <c:pt idx="108">
                  <c:v>3.5</c:v>
                </c:pt>
                <c:pt idx="109">
                  <c:v>3.5</c:v>
                </c:pt>
                <c:pt idx="110">
                  <c:v>3.5</c:v>
                </c:pt>
                <c:pt idx="111">
                  <c:v>3.5</c:v>
                </c:pt>
                <c:pt idx="112">
                  <c:v>3.5</c:v>
                </c:pt>
                <c:pt idx="113">
                  <c:v>3.5</c:v>
                </c:pt>
                <c:pt idx="114">
                  <c:v>3.5</c:v>
                </c:pt>
                <c:pt idx="115">
                  <c:v>3.5</c:v>
                </c:pt>
                <c:pt idx="116">
                  <c:v>3.5</c:v>
                </c:pt>
                <c:pt idx="117">
                  <c:v>3.5</c:v>
                </c:pt>
                <c:pt idx="118">
                  <c:v>3.5</c:v>
                </c:pt>
                <c:pt idx="119">
                  <c:v>3.5</c:v>
                </c:pt>
                <c:pt idx="120">
                  <c:v>3.5</c:v>
                </c:pt>
                <c:pt idx="121">
                  <c:v>3.5</c:v>
                </c:pt>
                <c:pt idx="122">
                  <c:v>3.5</c:v>
                </c:pt>
                <c:pt idx="123">
                  <c:v>3.5</c:v>
                </c:pt>
                <c:pt idx="124">
                  <c:v>3.5</c:v>
                </c:pt>
                <c:pt idx="125">
                  <c:v>3.5</c:v>
                </c:pt>
                <c:pt idx="126">
                  <c:v>3.5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3.5</c:v>
                </c:pt>
                <c:pt idx="131">
                  <c:v>3.5</c:v>
                </c:pt>
                <c:pt idx="132">
                  <c:v>3.5</c:v>
                </c:pt>
                <c:pt idx="133">
                  <c:v>3.5</c:v>
                </c:pt>
                <c:pt idx="134">
                  <c:v>3.5</c:v>
                </c:pt>
                <c:pt idx="135">
                  <c:v>3.5</c:v>
                </c:pt>
                <c:pt idx="136">
                  <c:v>3.5</c:v>
                </c:pt>
                <c:pt idx="137">
                  <c:v>3.5</c:v>
                </c:pt>
                <c:pt idx="138">
                  <c:v>3.5</c:v>
                </c:pt>
                <c:pt idx="139">
                  <c:v>3.5</c:v>
                </c:pt>
                <c:pt idx="140">
                  <c:v>3.5</c:v>
                </c:pt>
                <c:pt idx="141">
                  <c:v>3.5</c:v>
                </c:pt>
                <c:pt idx="142">
                  <c:v>3.5</c:v>
                </c:pt>
                <c:pt idx="143">
                  <c:v>3.5</c:v>
                </c:pt>
                <c:pt idx="144">
                  <c:v>3.5</c:v>
                </c:pt>
                <c:pt idx="145">
                  <c:v>3.5</c:v>
                </c:pt>
                <c:pt idx="146">
                  <c:v>3.5</c:v>
                </c:pt>
                <c:pt idx="147">
                  <c:v>3.5</c:v>
                </c:pt>
                <c:pt idx="148">
                  <c:v>3.5</c:v>
                </c:pt>
                <c:pt idx="149">
                  <c:v>3.5</c:v>
                </c:pt>
                <c:pt idx="150">
                  <c:v>3.5</c:v>
                </c:pt>
                <c:pt idx="151">
                  <c:v>3.5</c:v>
                </c:pt>
                <c:pt idx="152">
                  <c:v>3.5</c:v>
                </c:pt>
                <c:pt idx="153">
                  <c:v>3.5</c:v>
                </c:pt>
                <c:pt idx="154">
                  <c:v>3.5</c:v>
                </c:pt>
                <c:pt idx="155">
                  <c:v>3.5</c:v>
                </c:pt>
                <c:pt idx="156">
                  <c:v>3.5</c:v>
                </c:pt>
                <c:pt idx="157">
                  <c:v>3.5</c:v>
                </c:pt>
                <c:pt idx="158">
                  <c:v>3.5</c:v>
                </c:pt>
                <c:pt idx="159">
                  <c:v>3.5</c:v>
                </c:pt>
                <c:pt idx="160">
                  <c:v>3.5</c:v>
                </c:pt>
                <c:pt idx="161">
                  <c:v>3.5</c:v>
                </c:pt>
                <c:pt idx="162">
                  <c:v>3.5</c:v>
                </c:pt>
                <c:pt idx="163">
                  <c:v>3.5</c:v>
                </c:pt>
                <c:pt idx="164">
                  <c:v>3.5</c:v>
                </c:pt>
                <c:pt idx="165">
                  <c:v>3.5</c:v>
                </c:pt>
                <c:pt idx="166">
                  <c:v>3.5</c:v>
                </c:pt>
                <c:pt idx="167">
                  <c:v>3.5</c:v>
                </c:pt>
                <c:pt idx="168">
                  <c:v>3.5</c:v>
                </c:pt>
                <c:pt idx="169">
                  <c:v>3.5</c:v>
                </c:pt>
                <c:pt idx="170">
                  <c:v>3.5</c:v>
                </c:pt>
                <c:pt idx="171">
                  <c:v>3.5</c:v>
                </c:pt>
                <c:pt idx="172">
                  <c:v>3.5</c:v>
                </c:pt>
                <c:pt idx="173">
                  <c:v>3.5</c:v>
                </c:pt>
                <c:pt idx="174">
                  <c:v>3.5</c:v>
                </c:pt>
                <c:pt idx="175">
                  <c:v>3.5</c:v>
                </c:pt>
                <c:pt idx="176">
                  <c:v>3.5</c:v>
                </c:pt>
                <c:pt idx="177">
                  <c:v>3.5</c:v>
                </c:pt>
                <c:pt idx="178">
                  <c:v>3.5</c:v>
                </c:pt>
                <c:pt idx="179">
                  <c:v>3.5</c:v>
                </c:pt>
                <c:pt idx="180">
                  <c:v>3.5</c:v>
                </c:pt>
                <c:pt idx="181">
                  <c:v>3.5</c:v>
                </c:pt>
                <c:pt idx="182">
                  <c:v>3.5</c:v>
                </c:pt>
                <c:pt idx="183">
                  <c:v>3.5</c:v>
                </c:pt>
                <c:pt idx="184">
                  <c:v>3.5</c:v>
                </c:pt>
                <c:pt idx="185">
                  <c:v>3.5</c:v>
                </c:pt>
                <c:pt idx="186">
                  <c:v>3.5</c:v>
                </c:pt>
                <c:pt idx="187">
                  <c:v>3.5</c:v>
                </c:pt>
                <c:pt idx="188">
                  <c:v>3.5</c:v>
                </c:pt>
                <c:pt idx="189">
                  <c:v>3.5</c:v>
                </c:pt>
                <c:pt idx="190">
                  <c:v>3.5</c:v>
                </c:pt>
                <c:pt idx="191">
                  <c:v>3.5</c:v>
                </c:pt>
                <c:pt idx="192">
                  <c:v>3.5</c:v>
                </c:pt>
                <c:pt idx="193">
                  <c:v>3.5</c:v>
                </c:pt>
                <c:pt idx="194">
                  <c:v>3.5</c:v>
                </c:pt>
                <c:pt idx="195">
                  <c:v>3.5</c:v>
                </c:pt>
                <c:pt idx="196">
                  <c:v>3.5</c:v>
                </c:pt>
                <c:pt idx="197">
                  <c:v>3.5</c:v>
                </c:pt>
                <c:pt idx="198">
                  <c:v>3.5</c:v>
                </c:pt>
                <c:pt idx="199">
                  <c:v>3.5</c:v>
                </c:pt>
                <c:pt idx="200">
                  <c:v>3.5</c:v>
                </c:pt>
                <c:pt idx="201">
                  <c:v>3.5</c:v>
                </c:pt>
                <c:pt idx="202">
                  <c:v>3.5</c:v>
                </c:pt>
                <c:pt idx="203">
                  <c:v>3.5</c:v>
                </c:pt>
                <c:pt idx="204">
                  <c:v>3.5</c:v>
                </c:pt>
                <c:pt idx="205">
                  <c:v>3.5</c:v>
                </c:pt>
                <c:pt idx="206">
                  <c:v>3.5</c:v>
                </c:pt>
                <c:pt idx="207">
                  <c:v>3.5</c:v>
                </c:pt>
                <c:pt idx="208">
                  <c:v>3.5</c:v>
                </c:pt>
                <c:pt idx="209">
                  <c:v>3.5</c:v>
                </c:pt>
                <c:pt idx="210">
                  <c:v>3.5</c:v>
                </c:pt>
                <c:pt idx="211">
                  <c:v>3.5</c:v>
                </c:pt>
                <c:pt idx="212">
                  <c:v>3.5</c:v>
                </c:pt>
                <c:pt idx="213">
                  <c:v>3.5</c:v>
                </c:pt>
                <c:pt idx="214">
                  <c:v>3.5</c:v>
                </c:pt>
                <c:pt idx="215">
                  <c:v>3.5</c:v>
                </c:pt>
                <c:pt idx="216">
                  <c:v>3.5</c:v>
                </c:pt>
                <c:pt idx="217">
                  <c:v>3.5</c:v>
                </c:pt>
                <c:pt idx="218">
                  <c:v>3.5</c:v>
                </c:pt>
                <c:pt idx="219">
                  <c:v>3.5</c:v>
                </c:pt>
                <c:pt idx="220">
                  <c:v>3.5</c:v>
                </c:pt>
                <c:pt idx="221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DB-40F7-8F52-62FEE338348B}"/>
            </c:ext>
          </c:extLst>
        </c:ser>
        <c:ser>
          <c:idx val="1"/>
          <c:order val="2"/>
          <c:tx>
            <c:strRef>
              <c:f>'Anúncio metas (2)'!$E$2</c:f>
              <c:strCache>
                <c:ptCount val="1"/>
                <c:pt idx="0">
                  <c:v> Meta 2023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metas (2)'!$A$3:$A$415</c:f>
              <c:numCache>
                <c:formatCode>m/d/yyyy</c:formatCode>
                <c:ptCount val="413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43850</c:v>
                </c:pt>
                <c:pt idx="6">
                  <c:v>43851</c:v>
                </c:pt>
                <c:pt idx="7">
                  <c:v>43852</c:v>
                </c:pt>
                <c:pt idx="8">
                  <c:v>43853</c:v>
                </c:pt>
                <c:pt idx="9">
                  <c:v>43854</c:v>
                </c:pt>
                <c:pt idx="10">
                  <c:v>43857</c:v>
                </c:pt>
                <c:pt idx="11">
                  <c:v>43858</c:v>
                </c:pt>
                <c:pt idx="12">
                  <c:v>43859</c:v>
                </c:pt>
                <c:pt idx="13">
                  <c:v>43860</c:v>
                </c:pt>
                <c:pt idx="14">
                  <c:v>43861</c:v>
                </c:pt>
                <c:pt idx="15">
                  <c:v>43864</c:v>
                </c:pt>
                <c:pt idx="16">
                  <c:v>43865</c:v>
                </c:pt>
                <c:pt idx="17">
                  <c:v>43866</c:v>
                </c:pt>
                <c:pt idx="18">
                  <c:v>43867</c:v>
                </c:pt>
                <c:pt idx="19">
                  <c:v>43868</c:v>
                </c:pt>
                <c:pt idx="20">
                  <c:v>43871</c:v>
                </c:pt>
                <c:pt idx="21">
                  <c:v>43872</c:v>
                </c:pt>
                <c:pt idx="22">
                  <c:v>43873</c:v>
                </c:pt>
                <c:pt idx="23">
                  <c:v>43874</c:v>
                </c:pt>
                <c:pt idx="24">
                  <c:v>43875</c:v>
                </c:pt>
                <c:pt idx="25">
                  <c:v>43878</c:v>
                </c:pt>
                <c:pt idx="26">
                  <c:v>43879</c:v>
                </c:pt>
                <c:pt idx="27">
                  <c:v>43880</c:v>
                </c:pt>
                <c:pt idx="28">
                  <c:v>43881</c:v>
                </c:pt>
                <c:pt idx="29">
                  <c:v>43882</c:v>
                </c:pt>
                <c:pt idx="30">
                  <c:v>43887</c:v>
                </c:pt>
                <c:pt idx="31">
                  <c:v>43888</c:v>
                </c:pt>
                <c:pt idx="32">
                  <c:v>43889</c:v>
                </c:pt>
                <c:pt idx="33">
                  <c:v>43892</c:v>
                </c:pt>
                <c:pt idx="34">
                  <c:v>43893</c:v>
                </c:pt>
                <c:pt idx="35">
                  <c:v>43894</c:v>
                </c:pt>
                <c:pt idx="36">
                  <c:v>43895</c:v>
                </c:pt>
                <c:pt idx="37">
                  <c:v>43896</c:v>
                </c:pt>
                <c:pt idx="38">
                  <c:v>43899</c:v>
                </c:pt>
                <c:pt idx="39">
                  <c:v>43900</c:v>
                </c:pt>
                <c:pt idx="40">
                  <c:v>43901</c:v>
                </c:pt>
                <c:pt idx="41">
                  <c:v>43902</c:v>
                </c:pt>
                <c:pt idx="42">
                  <c:v>43903</c:v>
                </c:pt>
                <c:pt idx="43">
                  <c:v>43906</c:v>
                </c:pt>
                <c:pt idx="44">
                  <c:v>43907</c:v>
                </c:pt>
                <c:pt idx="45">
                  <c:v>43908</c:v>
                </c:pt>
                <c:pt idx="46">
                  <c:v>43909</c:v>
                </c:pt>
                <c:pt idx="47">
                  <c:v>43910</c:v>
                </c:pt>
                <c:pt idx="48">
                  <c:v>43913</c:v>
                </c:pt>
                <c:pt idx="49">
                  <c:v>43914</c:v>
                </c:pt>
                <c:pt idx="50">
                  <c:v>43915</c:v>
                </c:pt>
                <c:pt idx="51">
                  <c:v>43916</c:v>
                </c:pt>
                <c:pt idx="52">
                  <c:v>43917</c:v>
                </c:pt>
                <c:pt idx="53">
                  <c:v>43920</c:v>
                </c:pt>
                <c:pt idx="54">
                  <c:v>43921</c:v>
                </c:pt>
                <c:pt idx="55">
                  <c:v>43922</c:v>
                </c:pt>
                <c:pt idx="56">
                  <c:v>43923</c:v>
                </c:pt>
                <c:pt idx="57">
                  <c:v>43924</c:v>
                </c:pt>
                <c:pt idx="58">
                  <c:v>43927</c:v>
                </c:pt>
                <c:pt idx="59">
                  <c:v>43928</c:v>
                </c:pt>
                <c:pt idx="60">
                  <c:v>43929</c:v>
                </c:pt>
                <c:pt idx="61">
                  <c:v>43930</c:v>
                </c:pt>
                <c:pt idx="62">
                  <c:v>43934</c:v>
                </c:pt>
                <c:pt idx="63">
                  <c:v>43935</c:v>
                </c:pt>
                <c:pt idx="64">
                  <c:v>43936</c:v>
                </c:pt>
                <c:pt idx="65">
                  <c:v>43937</c:v>
                </c:pt>
                <c:pt idx="66">
                  <c:v>43938</c:v>
                </c:pt>
                <c:pt idx="67">
                  <c:v>43941</c:v>
                </c:pt>
                <c:pt idx="68">
                  <c:v>43943</c:v>
                </c:pt>
                <c:pt idx="69">
                  <c:v>43944</c:v>
                </c:pt>
                <c:pt idx="70">
                  <c:v>43945</c:v>
                </c:pt>
                <c:pt idx="71">
                  <c:v>43948</c:v>
                </c:pt>
                <c:pt idx="72">
                  <c:v>43949</c:v>
                </c:pt>
                <c:pt idx="73">
                  <c:v>43950</c:v>
                </c:pt>
                <c:pt idx="74">
                  <c:v>43951</c:v>
                </c:pt>
                <c:pt idx="75">
                  <c:v>43955</c:v>
                </c:pt>
                <c:pt idx="76">
                  <c:v>43956</c:v>
                </c:pt>
                <c:pt idx="77">
                  <c:v>43957</c:v>
                </c:pt>
                <c:pt idx="78">
                  <c:v>43958</c:v>
                </c:pt>
                <c:pt idx="79">
                  <c:v>43959</c:v>
                </c:pt>
                <c:pt idx="80">
                  <c:v>43962</c:v>
                </c:pt>
                <c:pt idx="81">
                  <c:v>43963</c:v>
                </c:pt>
                <c:pt idx="82">
                  <c:v>43964</c:v>
                </c:pt>
                <c:pt idx="83">
                  <c:v>43965</c:v>
                </c:pt>
                <c:pt idx="84">
                  <c:v>43966</c:v>
                </c:pt>
                <c:pt idx="85">
                  <c:v>43969</c:v>
                </c:pt>
                <c:pt idx="86">
                  <c:v>43970</c:v>
                </c:pt>
                <c:pt idx="87">
                  <c:v>43971</c:v>
                </c:pt>
                <c:pt idx="88">
                  <c:v>43972</c:v>
                </c:pt>
                <c:pt idx="89">
                  <c:v>43973</c:v>
                </c:pt>
                <c:pt idx="90">
                  <c:v>43976</c:v>
                </c:pt>
                <c:pt idx="91">
                  <c:v>43977</c:v>
                </c:pt>
                <c:pt idx="92">
                  <c:v>43978</c:v>
                </c:pt>
                <c:pt idx="93">
                  <c:v>43979</c:v>
                </c:pt>
                <c:pt idx="94">
                  <c:v>43980</c:v>
                </c:pt>
                <c:pt idx="95">
                  <c:v>43983</c:v>
                </c:pt>
                <c:pt idx="96">
                  <c:v>43984</c:v>
                </c:pt>
                <c:pt idx="97">
                  <c:v>43985</c:v>
                </c:pt>
                <c:pt idx="98">
                  <c:v>43986</c:v>
                </c:pt>
                <c:pt idx="99">
                  <c:v>43987</c:v>
                </c:pt>
                <c:pt idx="100">
                  <c:v>43990</c:v>
                </c:pt>
                <c:pt idx="101">
                  <c:v>43991</c:v>
                </c:pt>
                <c:pt idx="102">
                  <c:v>43992</c:v>
                </c:pt>
                <c:pt idx="103">
                  <c:v>43994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44004</c:v>
                </c:pt>
                <c:pt idx="110">
                  <c:v>44005</c:v>
                </c:pt>
                <c:pt idx="111">
                  <c:v>44006</c:v>
                </c:pt>
                <c:pt idx="112">
                  <c:v>44007</c:v>
                </c:pt>
                <c:pt idx="113">
                  <c:v>44008</c:v>
                </c:pt>
                <c:pt idx="114">
                  <c:v>44011</c:v>
                </c:pt>
                <c:pt idx="115">
                  <c:v>44012</c:v>
                </c:pt>
                <c:pt idx="116">
                  <c:v>44013</c:v>
                </c:pt>
                <c:pt idx="117">
                  <c:v>44014</c:v>
                </c:pt>
                <c:pt idx="118">
                  <c:v>44015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44025</c:v>
                </c:pt>
                <c:pt idx="125">
                  <c:v>44026</c:v>
                </c:pt>
                <c:pt idx="126">
                  <c:v>44027</c:v>
                </c:pt>
                <c:pt idx="127">
                  <c:v>44028</c:v>
                </c:pt>
                <c:pt idx="128">
                  <c:v>44029</c:v>
                </c:pt>
                <c:pt idx="129">
                  <c:v>44032</c:v>
                </c:pt>
                <c:pt idx="130">
                  <c:v>44033</c:v>
                </c:pt>
                <c:pt idx="131">
                  <c:v>44034</c:v>
                </c:pt>
                <c:pt idx="132">
                  <c:v>44035</c:v>
                </c:pt>
                <c:pt idx="133">
                  <c:v>44036</c:v>
                </c:pt>
                <c:pt idx="134">
                  <c:v>44039</c:v>
                </c:pt>
                <c:pt idx="135">
                  <c:v>44040</c:v>
                </c:pt>
                <c:pt idx="136">
                  <c:v>44041</c:v>
                </c:pt>
                <c:pt idx="137">
                  <c:v>44042</c:v>
                </c:pt>
                <c:pt idx="138">
                  <c:v>44043</c:v>
                </c:pt>
                <c:pt idx="139">
                  <c:v>44046</c:v>
                </c:pt>
                <c:pt idx="140">
                  <c:v>44047</c:v>
                </c:pt>
                <c:pt idx="141">
                  <c:v>44048</c:v>
                </c:pt>
                <c:pt idx="142">
                  <c:v>44049</c:v>
                </c:pt>
                <c:pt idx="143">
                  <c:v>44050</c:v>
                </c:pt>
                <c:pt idx="144">
                  <c:v>44053</c:v>
                </c:pt>
                <c:pt idx="145">
                  <c:v>44054</c:v>
                </c:pt>
                <c:pt idx="146">
                  <c:v>44055</c:v>
                </c:pt>
                <c:pt idx="147">
                  <c:v>44056</c:v>
                </c:pt>
                <c:pt idx="148">
                  <c:v>44057</c:v>
                </c:pt>
                <c:pt idx="149">
                  <c:v>44060</c:v>
                </c:pt>
                <c:pt idx="150">
                  <c:v>44061</c:v>
                </c:pt>
                <c:pt idx="151">
                  <c:v>44062</c:v>
                </c:pt>
                <c:pt idx="152">
                  <c:v>44063</c:v>
                </c:pt>
                <c:pt idx="153">
                  <c:v>44064</c:v>
                </c:pt>
                <c:pt idx="154">
                  <c:v>44067</c:v>
                </c:pt>
                <c:pt idx="155">
                  <c:v>44068</c:v>
                </c:pt>
                <c:pt idx="156">
                  <c:v>44069</c:v>
                </c:pt>
                <c:pt idx="157">
                  <c:v>44070</c:v>
                </c:pt>
                <c:pt idx="158">
                  <c:v>44071</c:v>
                </c:pt>
                <c:pt idx="159">
                  <c:v>44074</c:v>
                </c:pt>
                <c:pt idx="160">
                  <c:v>44075</c:v>
                </c:pt>
                <c:pt idx="161">
                  <c:v>44076</c:v>
                </c:pt>
                <c:pt idx="162">
                  <c:v>44077</c:v>
                </c:pt>
                <c:pt idx="163">
                  <c:v>44078</c:v>
                </c:pt>
                <c:pt idx="164">
                  <c:v>44082</c:v>
                </c:pt>
                <c:pt idx="165">
                  <c:v>44083</c:v>
                </c:pt>
                <c:pt idx="166">
                  <c:v>44084</c:v>
                </c:pt>
                <c:pt idx="167">
                  <c:v>44085</c:v>
                </c:pt>
                <c:pt idx="168">
                  <c:v>44088</c:v>
                </c:pt>
                <c:pt idx="169">
                  <c:v>44089</c:v>
                </c:pt>
                <c:pt idx="170">
                  <c:v>44090</c:v>
                </c:pt>
                <c:pt idx="171">
                  <c:v>44091</c:v>
                </c:pt>
                <c:pt idx="172">
                  <c:v>44092</c:v>
                </c:pt>
                <c:pt idx="173">
                  <c:v>44095</c:v>
                </c:pt>
                <c:pt idx="174">
                  <c:v>44096</c:v>
                </c:pt>
                <c:pt idx="175">
                  <c:v>44097</c:v>
                </c:pt>
                <c:pt idx="176">
                  <c:v>44098</c:v>
                </c:pt>
                <c:pt idx="177">
                  <c:v>44099</c:v>
                </c:pt>
                <c:pt idx="178">
                  <c:v>44102</c:v>
                </c:pt>
                <c:pt idx="179">
                  <c:v>44103</c:v>
                </c:pt>
                <c:pt idx="180">
                  <c:v>44104</c:v>
                </c:pt>
                <c:pt idx="181">
                  <c:v>44105</c:v>
                </c:pt>
                <c:pt idx="182">
                  <c:v>44106</c:v>
                </c:pt>
                <c:pt idx="183">
                  <c:v>44109</c:v>
                </c:pt>
                <c:pt idx="184">
                  <c:v>44110</c:v>
                </c:pt>
                <c:pt idx="185">
                  <c:v>44111</c:v>
                </c:pt>
                <c:pt idx="186">
                  <c:v>44112</c:v>
                </c:pt>
                <c:pt idx="187">
                  <c:v>44113</c:v>
                </c:pt>
                <c:pt idx="188">
                  <c:v>44117</c:v>
                </c:pt>
                <c:pt idx="189">
                  <c:v>44118</c:v>
                </c:pt>
                <c:pt idx="190">
                  <c:v>44119</c:v>
                </c:pt>
                <c:pt idx="191">
                  <c:v>44120</c:v>
                </c:pt>
                <c:pt idx="192">
                  <c:v>44123</c:v>
                </c:pt>
                <c:pt idx="193">
                  <c:v>44124</c:v>
                </c:pt>
                <c:pt idx="194">
                  <c:v>44125</c:v>
                </c:pt>
                <c:pt idx="195">
                  <c:v>44126</c:v>
                </c:pt>
                <c:pt idx="196">
                  <c:v>44127</c:v>
                </c:pt>
                <c:pt idx="197">
                  <c:v>44130</c:v>
                </c:pt>
                <c:pt idx="198">
                  <c:v>44131</c:v>
                </c:pt>
                <c:pt idx="199">
                  <c:v>44132</c:v>
                </c:pt>
                <c:pt idx="200">
                  <c:v>44133</c:v>
                </c:pt>
                <c:pt idx="201">
                  <c:v>44134</c:v>
                </c:pt>
                <c:pt idx="202">
                  <c:v>44138</c:v>
                </c:pt>
                <c:pt idx="203">
                  <c:v>44139</c:v>
                </c:pt>
                <c:pt idx="204">
                  <c:v>44140</c:v>
                </c:pt>
                <c:pt idx="205">
                  <c:v>44141</c:v>
                </c:pt>
                <c:pt idx="206">
                  <c:v>44144</c:v>
                </c:pt>
                <c:pt idx="207">
                  <c:v>44145</c:v>
                </c:pt>
                <c:pt idx="208">
                  <c:v>44146</c:v>
                </c:pt>
                <c:pt idx="209">
                  <c:v>44147</c:v>
                </c:pt>
                <c:pt idx="210">
                  <c:v>44148</c:v>
                </c:pt>
                <c:pt idx="211">
                  <c:v>44151</c:v>
                </c:pt>
                <c:pt idx="212">
                  <c:v>44152</c:v>
                </c:pt>
                <c:pt idx="213">
                  <c:v>44153</c:v>
                </c:pt>
                <c:pt idx="214">
                  <c:v>44154</c:v>
                </c:pt>
                <c:pt idx="215">
                  <c:v>44155</c:v>
                </c:pt>
                <c:pt idx="216">
                  <c:v>44158</c:v>
                </c:pt>
                <c:pt idx="217">
                  <c:v>44159</c:v>
                </c:pt>
                <c:pt idx="218">
                  <c:v>44160</c:v>
                </c:pt>
                <c:pt idx="219">
                  <c:v>44161</c:v>
                </c:pt>
                <c:pt idx="220">
                  <c:v>44162</c:v>
                </c:pt>
                <c:pt idx="221">
                  <c:v>44165</c:v>
                </c:pt>
              </c:numCache>
            </c:numRef>
          </c:cat>
          <c:val>
            <c:numRef>
              <c:f>'Anúncio metas (2)'!$E$3:$E$415</c:f>
              <c:numCache>
                <c:formatCode>#,##0.00</c:formatCode>
                <c:ptCount val="413"/>
                <c:pt idx="0">
                  <c:v>3.25</c:v>
                </c:pt>
                <c:pt idx="1">
                  <c:v>3.25</c:v>
                </c:pt>
                <c:pt idx="2">
                  <c:v>3.25</c:v>
                </c:pt>
                <c:pt idx="3">
                  <c:v>3.25</c:v>
                </c:pt>
                <c:pt idx="4">
                  <c:v>3.25</c:v>
                </c:pt>
                <c:pt idx="5">
                  <c:v>3.25</c:v>
                </c:pt>
                <c:pt idx="6">
                  <c:v>3.25</c:v>
                </c:pt>
                <c:pt idx="7">
                  <c:v>3.25</c:v>
                </c:pt>
                <c:pt idx="8">
                  <c:v>3.25</c:v>
                </c:pt>
                <c:pt idx="9">
                  <c:v>3.25</c:v>
                </c:pt>
                <c:pt idx="10">
                  <c:v>3.25</c:v>
                </c:pt>
                <c:pt idx="11">
                  <c:v>3.25</c:v>
                </c:pt>
                <c:pt idx="12">
                  <c:v>3.25</c:v>
                </c:pt>
                <c:pt idx="13">
                  <c:v>3.25</c:v>
                </c:pt>
                <c:pt idx="14">
                  <c:v>3.25</c:v>
                </c:pt>
                <c:pt idx="15">
                  <c:v>3.25</c:v>
                </c:pt>
                <c:pt idx="16">
                  <c:v>3.25</c:v>
                </c:pt>
                <c:pt idx="17">
                  <c:v>3.25</c:v>
                </c:pt>
                <c:pt idx="18">
                  <c:v>3.25</c:v>
                </c:pt>
                <c:pt idx="19">
                  <c:v>3.25</c:v>
                </c:pt>
                <c:pt idx="20">
                  <c:v>3.25</c:v>
                </c:pt>
                <c:pt idx="21">
                  <c:v>3.25</c:v>
                </c:pt>
                <c:pt idx="22">
                  <c:v>3.25</c:v>
                </c:pt>
                <c:pt idx="23">
                  <c:v>3.25</c:v>
                </c:pt>
                <c:pt idx="24">
                  <c:v>3.25</c:v>
                </c:pt>
                <c:pt idx="25">
                  <c:v>3.25</c:v>
                </c:pt>
                <c:pt idx="26">
                  <c:v>3.25</c:v>
                </c:pt>
                <c:pt idx="27">
                  <c:v>3.25</c:v>
                </c:pt>
                <c:pt idx="28">
                  <c:v>3.25</c:v>
                </c:pt>
                <c:pt idx="29">
                  <c:v>3.25</c:v>
                </c:pt>
                <c:pt idx="30">
                  <c:v>3.25</c:v>
                </c:pt>
                <c:pt idx="31">
                  <c:v>3.25</c:v>
                </c:pt>
                <c:pt idx="32">
                  <c:v>3.25</c:v>
                </c:pt>
                <c:pt idx="33">
                  <c:v>3.25</c:v>
                </c:pt>
                <c:pt idx="34">
                  <c:v>3.25</c:v>
                </c:pt>
                <c:pt idx="35">
                  <c:v>3.25</c:v>
                </c:pt>
                <c:pt idx="36">
                  <c:v>3.25</c:v>
                </c:pt>
                <c:pt idx="37">
                  <c:v>3.25</c:v>
                </c:pt>
                <c:pt idx="38">
                  <c:v>3.25</c:v>
                </c:pt>
                <c:pt idx="39">
                  <c:v>3.25</c:v>
                </c:pt>
                <c:pt idx="40">
                  <c:v>3.25</c:v>
                </c:pt>
                <c:pt idx="41">
                  <c:v>3.25</c:v>
                </c:pt>
                <c:pt idx="42">
                  <c:v>3.25</c:v>
                </c:pt>
                <c:pt idx="43">
                  <c:v>3.25</c:v>
                </c:pt>
                <c:pt idx="44">
                  <c:v>3.25</c:v>
                </c:pt>
                <c:pt idx="45">
                  <c:v>3.25</c:v>
                </c:pt>
                <c:pt idx="46">
                  <c:v>3.25</c:v>
                </c:pt>
                <c:pt idx="47">
                  <c:v>3.25</c:v>
                </c:pt>
                <c:pt idx="48">
                  <c:v>3.25</c:v>
                </c:pt>
                <c:pt idx="49">
                  <c:v>3.25</c:v>
                </c:pt>
                <c:pt idx="50">
                  <c:v>3.25</c:v>
                </c:pt>
                <c:pt idx="51">
                  <c:v>3.25</c:v>
                </c:pt>
                <c:pt idx="52">
                  <c:v>3.25</c:v>
                </c:pt>
                <c:pt idx="53">
                  <c:v>3.25</c:v>
                </c:pt>
                <c:pt idx="54">
                  <c:v>3.25</c:v>
                </c:pt>
                <c:pt idx="55">
                  <c:v>3.25</c:v>
                </c:pt>
                <c:pt idx="56">
                  <c:v>3.25</c:v>
                </c:pt>
                <c:pt idx="57">
                  <c:v>3.25</c:v>
                </c:pt>
                <c:pt idx="58">
                  <c:v>3.25</c:v>
                </c:pt>
                <c:pt idx="59">
                  <c:v>3.25</c:v>
                </c:pt>
                <c:pt idx="60">
                  <c:v>3.25</c:v>
                </c:pt>
                <c:pt idx="61">
                  <c:v>3.25</c:v>
                </c:pt>
                <c:pt idx="62">
                  <c:v>3.25</c:v>
                </c:pt>
                <c:pt idx="63">
                  <c:v>3.25</c:v>
                </c:pt>
                <c:pt idx="64">
                  <c:v>3.25</c:v>
                </c:pt>
                <c:pt idx="65">
                  <c:v>3.25</c:v>
                </c:pt>
                <c:pt idx="66">
                  <c:v>3.25</c:v>
                </c:pt>
                <c:pt idx="67">
                  <c:v>3.25</c:v>
                </c:pt>
                <c:pt idx="68">
                  <c:v>3.25</c:v>
                </c:pt>
                <c:pt idx="69">
                  <c:v>3.25</c:v>
                </c:pt>
                <c:pt idx="70">
                  <c:v>3.25</c:v>
                </c:pt>
                <c:pt idx="71">
                  <c:v>3.25</c:v>
                </c:pt>
                <c:pt idx="72">
                  <c:v>3.25</c:v>
                </c:pt>
                <c:pt idx="73">
                  <c:v>3.25</c:v>
                </c:pt>
                <c:pt idx="74">
                  <c:v>3.25</c:v>
                </c:pt>
                <c:pt idx="75">
                  <c:v>3.25</c:v>
                </c:pt>
                <c:pt idx="76">
                  <c:v>3.25</c:v>
                </c:pt>
                <c:pt idx="77">
                  <c:v>3.25</c:v>
                </c:pt>
                <c:pt idx="78">
                  <c:v>3.25</c:v>
                </c:pt>
                <c:pt idx="79">
                  <c:v>3.25</c:v>
                </c:pt>
                <c:pt idx="80">
                  <c:v>3.25</c:v>
                </c:pt>
                <c:pt idx="81">
                  <c:v>3.25</c:v>
                </c:pt>
                <c:pt idx="82">
                  <c:v>3.25</c:v>
                </c:pt>
                <c:pt idx="83">
                  <c:v>3.25</c:v>
                </c:pt>
                <c:pt idx="84">
                  <c:v>3.25</c:v>
                </c:pt>
                <c:pt idx="85">
                  <c:v>3.25</c:v>
                </c:pt>
                <c:pt idx="86">
                  <c:v>3.25</c:v>
                </c:pt>
                <c:pt idx="87">
                  <c:v>3.25</c:v>
                </c:pt>
                <c:pt idx="88">
                  <c:v>3.25</c:v>
                </c:pt>
                <c:pt idx="89">
                  <c:v>3.25</c:v>
                </c:pt>
                <c:pt idx="90">
                  <c:v>3.25</c:v>
                </c:pt>
                <c:pt idx="91">
                  <c:v>3.25</c:v>
                </c:pt>
                <c:pt idx="92">
                  <c:v>3.25</c:v>
                </c:pt>
                <c:pt idx="93">
                  <c:v>3.25</c:v>
                </c:pt>
                <c:pt idx="94">
                  <c:v>3.25</c:v>
                </c:pt>
                <c:pt idx="95">
                  <c:v>3.25</c:v>
                </c:pt>
                <c:pt idx="96">
                  <c:v>3.25</c:v>
                </c:pt>
                <c:pt idx="97">
                  <c:v>3.25</c:v>
                </c:pt>
                <c:pt idx="98">
                  <c:v>3.25</c:v>
                </c:pt>
                <c:pt idx="99">
                  <c:v>3.25</c:v>
                </c:pt>
                <c:pt idx="100">
                  <c:v>3.25</c:v>
                </c:pt>
                <c:pt idx="101">
                  <c:v>3.25</c:v>
                </c:pt>
                <c:pt idx="102">
                  <c:v>3.25</c:v>
                </c:pt>
                <c:pt idx="103">
                  <c:v>3.25</c:v>
                </c:pt>
                <c:pt idx="104">
                  <c:v>3.25</c:v>
                </c:pt>
                <c:pt idx="105">
                  <c:v>3.25</c:v>
                </c:pt>
                <c:pt idx="106">
                  <c:v>3.25</c:v>
                </c:pt>
                <c:pt idx="107">
                  <c:v>3.25</c:v>
                </c:pt>
                <c:pt idx="108">
                  <c:v>3.25</c:v>
                </c:pt>
                <c:pt idx="109">
                  <c:v>3.25</c:v>
                </c:pt>
                <c:pt idx="110">
                  <c:v>3.25</c:v>
                </c:pt>
                <c:pt idx="111">
                  <c:v>3.25</c:v>
                </c:pt>
                <c:pt idx="112">
                  <c:v>3.25</c:v>
                </c:pt>
                <c:pt idx="113">
                  <c:v>3.25</c:v>
                </c:pt>
                <c:pt idx="114">
                  <c:v>3.25</c:v>
                </c:pt>
                <c:pt idx="115">
                  <c:v>3.25</c:v>
                </c:pt>
                <c:pt idx="116">
                  <c:v>3.25</c:v>
                </c:pt>
                <c:pt idx="117">
                  <c:v>3.25</c:v>
                </c:pt>
                <c:pt idx="118">
                  <c:v>3.25</c:v>
                </c:pt>
                <c:pt idx="119">
                  <c:v>3.25</c:v>
                </c:pt>
                <c:pt idx="120">
                  <c:v>3.25</c:v>
                </c:pt>
                <c:pt idx="121">
                  <c:v>3.25</c:v>
                </c:pt>
                <c:pt idx="122">
                  <c:v>3.25</c:v>
                </c:pt>
                <c:pt idx="123">
                  <c:v>3.25</c:v>
                </c:pt>
                <c:pt idx="124">
                  <c:v>3.25</c:v>
                </c:pt>
                <c:pt idx="125">
                  <c:v>3.25</c:v>
                </c:pt>
                <c:pt idx="126">
                  <c:v>3.25</c:v>
                </c:pt>
                <c:pt idx="127">
                  <c:v>3.25</c:v>
                </c:pt>
                <c:pt idx="128">
                  <c:v>3.25</c:v>
                </c:pt>
                <c:pt idx="129">
                  <c:v>3.25</c:v>
                </c:pt>
                <c:pt idx="130">
                  <c:v>3.25</c:v>
                </c:pt>
                <c:pt idx="131">
                  <c:v>3.25</c:v>
                </c:pt>
                <c:pt idx="132">
                  <c:v>3.25</c:v>
                </c:pt>
                <c:pt idx="133">
                  <c:v>3.25</c:v>
                </c:pt>
                <c:pt idx="134">
                  <c:v>3.25</c:v>
                </c:pt>
                <c:pt idx="135">
                  <c:v>3.25</c:v>
                </c:pt>
                <c:pt idx="136">
                  <c:v>3.25</c:v>
                </c:pt>
                <c:pt idx="137">
                  <c:v>3.25</c:v>
                </c:pt>
                <c:pt idx="138">
                  <c:v>3.25</c:v>
                </c:pt>
                <c:pt idx="139">
                  <c:v>3.25</c:v>
                </c:pt>
                <c:pt idx="140">
                  <c:v>3.25</c:v>
                </c:pt>
                <c:pt idx="141">
                  <c:v>3.25</c:v>
                </c:pt>
                <c:pt idx="142">
                  <c:v>3.25</c:v>
                </c:pt>
                <c:pt idx="143">
                  <c:v>3.25</c:v>
                </c:pt>
                <c:pt idx="144">
                  <c:v>3.25</c:v>
                </c:pt>
                <c:pt idx="145">
                  <c:v>3.25</c:v>
                </c:pt>
                <c:pt idx="146">
                  <c:v>3.25</c:v>
                </c:pt>
                <c:pt idx="147">
                  <c:v>3.25</c:v>
                </c:pt>
                <c:pt idx="148">
                  <c:v>3.25</c:v>
                </c:pt>
                <c:pt idx="149">
                  <c:v>3.25</c:v>
                </c:pt>
                <c:pt idx="150">
                  <c:v>3.25</c:v>
                </c:pt>
                <c:pt idx="151">
                  <c:v>3.25</c:v>
                </c:pt>
                <c:pt idx="152">
                  <c:v>3.25</c:v>
                </c:pt>
                <c:pt idx="153">
                  <c:v>3.25</c:v>
                </c:pt>
                <c:pt idx="154">
                  <c:v>3.25</c:v>
                </c:pt>
                <c:pt idx="155">
                  <c:v>3.25</c:v>
                </c:pt>
                <c:pt idx="156">
                  <c:v>3.25</c:v>
                </c:pt>
                <c:pt idx="157">
                  <c:v>3.25</c:v>
                </c:pt>
                <c:pt idx="158">
                  <c:v>3.25</c:v>
                </c:pt>
                <c:pt idx="159">
                  <c:v>3.25</c:v>
                </c:pt>
                <c:pt idx="160">
                  <c:v>3.25</c:v>
                </c:pt>
                <c:pt idx="161">
                  <c:v>3.25</c:v>
                </c:pt>
                <c:pt idx="162">
                  <c:v>3.25</c:v>
                </c:pt>
                <c:pt idx="163">
                  <c:v>3.25</c:v>
                </c:pt>
                <c:pt idx="164">
                  <c:v>3.25</c:v>
                </c:pt>
                <c:pt idx="165">
                  <c:v>3.25</c:v>
                </c:pt>
                <c:pt idx="166">
                  <c:v>3.25</c:v>
                </c:pt>
                <c:pt idx="167">
                  <c:v>3.25</c:v>
                </c:pt>
                <c:pt idx="168">
                  <c:v>3.25</c:v>
                </c:pt>
                <c:pt idx="169">
                  <c:v>3.25</c:v>
                </c:pt>
                <c:pt idx="170">
                  <c:v>3.25</c:v>
                </c:pt>
                <c:pt idx="171">
                  <c:v>3.25</c:v>
                </c:pt>
                <c:pt idx="172">
                  <c:v>3.25</c:v>
                </c:pt>
                <c:pt idx="173">
                  <c:v>3.25</c:v>
                </c:pt>
                <c:pt idx="174">
                  <c:v>3.25</c:v>
                </c:pt>
                <c:pt idx="175">
                  <c:v>3.25</c:v>
                </c:pt>
                <c:pt idx="176">
                  <c:v>3.25</c:v>
                </c:pt>
                <c:pt idx="177">
                  <c:v>3.25</c:v>
                </c:pt>
                <c:pt idx="178">
                  <c:v>3.25</c:v>
                </c:pt>
                <c:pt idx="179">
                  <c:v>3.25</c:v>
                </c:pt>
                <c:pt idx="180">
                  <c:v>3.25</c:v>
                </c:pt>
                <c:pt idx="181">
                  <c:v>3.25</c:v>
                </c:pt>
                <c:pt idx="182">
                  <c:v>3.25</c:v>
                </c:pt>
                <c:pt idx="183">
                  <c:v>3.25</c:v>
                </c:pt>
                <c:pt idx="184">
                  <c:v>3.25</c:v>
                </c:pt>
                <c:pt idx="185">
                  <c:v>3.25</c:v>
                </c:pt>
                <c:pt idx="186">
                  <c:v>3.25</c:v>
                </c:pt>
                <c:pt idx="187">
                  <c:v>3.25</c:v>
                </c:pt>
                <c:pt idx="188">
                  <c:v>3.25</c:v>
                </c:pt>
                <c:pt idx="189">
                  <c:v>3.25</c:v>
                </c:pt>
                <c:pt idx="190">
                  <c:v>3.25</c:v>
                </c:pt>
                <c:pt idx="191">
                  <c:v>3.25</c:v>
                </c:pt>
                <c:pt idx="192">
                  <c:v>3.25</c:v>
                </c:pt>
                <c:pt idx="193">
                  <c:v>3.25</c:v>
                </c:pt>
                <c:pt idx="194">
                  <c:v>3.25</c:v>
                </c:pt>
                <c:pt idx="195">
                  <c:v>3.25</c:v>
                </c:pt>
                <c:pt idx="196">
                  <c:v>3.25</c:v>
                </c:pt>
                <c:pt idx="197">
                  <c:v>3.25</c:v>
                </c:pt>
                <c:pt idx="198">
                  <c:v>3.25</c:v>
                </c:pt>
                <c:pt idx="199">
                  <c:v>3.25</c:v>
                </c:pt>
                <c:pt idx="200">
                  <c:v>3.25</c:v>
                </c:pt>
                <c:pt idx="201">
                  <c:v>3.25</c:v>
                </c:pt>
                <c:pt idx="202">
                  <c:v>3.25</c:v>
                </c:pt>
                <c:pt idx="203">
                  <c:v>3.25</c:v>
                </c:pt>
                <c:pt idx="204">
                  <c:v>3.25</c:v>
                </c:pt>
                <c:pt idx="205">
                  <c:v>3.25</c:v>
                </c:pt>
                <c:pt idx="206">
                  <c:v>3.25</c:v>
                </c:pt>
                <c:pt idx="207">
                  <c:v>3.25</c:v>
                </c:pt>
                <c:pt idx="208">
                  <c:v>3.25</c:v>
                </c:pt>
                <c:pt idx="209">
                  <c:v>3.25</c:v>
                </c:pt>
                <c:pt idx="210">
                  <c:v>3.25</c:v>
                </c:pt>
                <c:pt idx="211">
                  <c:v>3.25</c:v>
                </c:pt>
                <c:pt idx="212">
                  <c:v>3.25</c:v>
                </c:pt>
                <c:pt idx="213">
                  <c:v>3.25</c:v>
                </c:pt>
                <c:pt idx="214">
                  <c:v>3.25</c:v>
                </c:pt>
                <c:pt idx="215">
                  <c:v>3.25</c:v>
                </c:pt>
                <c:pt idx="216">
                  <c:v>3.25</c:v>
                </c:pt>
                <c:pt idx="217">
                  <c:v>3.25</c:v>
                </c:pt>
                <c:pt idx="218">
                  <c:v>3.25</c:v>
                </c:pt>
                <c:pt idx="219">
                  <c:v>3.25</c:v>
                </c:pt>
                <c:pt idx="220">
                  <c:v>3.25</c:v>
                </c:pt>
                <c:pt idx="221">
                  <c:v>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DB-40F7-8F52-62FEE3383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2317616"/>
        <c:axId val="2012312520"/>
      </c:lineChart>
      <c:dateAx>
        <c:axId val="2012317616"/>
        <c:scaling>
          <c:orientation val="minMax"/>
        </c:scaling>
        <c:delete val="0"/>
        <c:axPos val="b"/>
        <c:numFmt formatCode="mmm\ 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12520"/>
        <c:crosses val="autoZero"/>
        <c:auto val="1"/>
        <c:lblOffset val="100"/>
        <c:baseTimeUnit val="days"/>
        <c:majorUnit val="2"/>
        <c:majorTimeUnit val="months"/>
      </c:dateAx>
      <c:valAx>
        <c:axId val="2012312520"/>
        <c:scaling>
          <c:orientation val="minMax"/>
          <c:max val="3.55"/>
          <c:min val="3.2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1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92564291475369154"/>
          <c:w val="1"/>
          <c:h val="7.43570852463084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98342992223909E-2"/>
          <c:y val="5.7277245095072364E-2"/>
          <c:w val="0.88145236570598129"/>
          <c:h val="0.67989796594205298"/>
        </c:manualLayout>
      </c:layout>
      <c:areaChart>
        <c:grouping val="standard"/>
        <c:varyColors val="0"/>
        <c:ser>
          <c:idx val="2"/>
          <c:order val="3"/>
          <c:tx>
            <c:strRef>
              <c:f>'Anúncio metas (3)'!$F$2</c:f>
              <c:strCache>
                <c:ptCount val="1"/>
                <c:pt idx="0">
                  <c:v>Anúncio meta 2023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cat>
            <c:numRef>
              <c:f>'Anúncio metas (3)'!$A$3:$A$415</c:f>
              <c:numCache>
                <c:formatCode>m/d/yyyy</c:formatCode>
                <c:ptCount val="413"/>
                <c:pt idx="0">
                  <c:v>44218</c:v>
                </c:pt>
                <c:pt idx="1">
                  <c:v>44221</c:v>
                </c:pt>
                <c:pt idx="2">
                  <c:v>44222</c:v>
                </c:pt>
                <c:pt idx="3">
                  <c:v>44223</c:v>
                </c:pt>
                <c:pt idx="4">
                  <c:v>44224</c:v>
                </c:pt>
                <c:pt idx="5">
                  <c:v>44225</c:v>
                </c:pt>
                <c:pt idx="6">
                  <c:v>44228</c:v>
                </c:pt>
                <c:pt idx="7">
                  <c:v>44229</c:v>
                </c:pt>
                <c:pt idx="8">
                  <c:v>44230</c:v>
                </c:pt>
                <c:pt idx="9">
                  <c:v>44231</c:v>
                </c:pt>
                <c:pt idx="10">
                  <c:v>44232</c:v>
                </c:pt>
                <c:pt idx="11">
                  <c:v>44235</c:v>
                </c:pt>
                <c:pt idx="12">
                  <c:v>44236</c:v>
                </c:pt>
                <c:pt idx="13">
                  <c:v>44237</c:v>
                </c:pt>
                <c:pt idx="14">
                  <c:v>44238</c:v>
                </c:pt>
                <c:pt idx="15">
                  <c:v>44239</c:v>
                </c:pt>
                <c:pt idx="16">
                  <c:v>44244</c:v>
                </c:pt>
                <c:pt idx="17">
                  <c:v>44245</c:v>
                </c:pt>
                <c:pt idx="18">
                  <c:v>44246</c:v>
                </c:pt>
                <c:pt idx="19">
                  <c:v>44249</c:v>
                </c:pt>
                <c:pt idx="20">
                  <c:v>44250</c:v>
                </c:pt>
                <c:pt idx="21">
                  <c:v>44251</c:v>
                </c:pt>
                <c:pt idx="22">
                  <c:v>44252</c:v>
                </c:pt>
                <c:pt idx="23">
                  <c:v>44253</c:v>
                </c:pt>
                <c:pt idx="24">
                  <c:v>44256</c:v>
                </c:pt>
                <c:pt idx="25">
                  <c:v>44257</c:v>
                </c:pt>
                <c:pt idx="26">
                  <c:v>44258</c:v>
                </c:pt>
                <c:pt idx="27">
                  <c:v>44259</c:v>
                </c:pt>
                <c:pt idx="28">
                  <c:v>44260</c:v>
                </c:pt>
                <c:pt idx="29">
                  <c:v>44263</c:v>
                </c:pt>
                <c:pt idx="30">
                  <c:v>44264</c:v>
                </c:pt>
                <c:pt idx="31">
                  <c:v>44265</c:v>
                </c:pt>
                <c:pt idx="32">
                  <c:v>44266</c:v>
                </c:pt>
                <c:pt idx="33">
                  <c:v>44267</c:v>
                </c:pt>
                <c:pt idx="34">
                  <c:v>44270</c:v>
                </c:pt>
                <c:pt idx="35">
                  <c:v>44271</c:v>
                </c:pt>
                <c:pt idx="36">
                  <c:v>44272</c:v>
                </c:pt>
                <c:pt idx="37">
                  <c:v>44273</c:v>
                </c:pt>
                <c:pt idx="38">
                  <c:v>44274</c:v>
                </c:pt>
                <c:pt idx="39">
                  <c:v>44277</c:v>
                </c:pt>
                <c:pt idx="40">
                  <c:v>44278</c:v>
                </c:pt>
                <c:pt idx="41">
                  <c:v>44279</c:v>
                </c:pt>
                <c:pt idx="42">
                  <c:v>44280</c:v>
                </c:pt>
                <c:pt idx="43">
                  <c:v>44281</c:v>
                </c:pt>
                <c:pt idx="44">
                  <c:v>44284</c:v>
                </c:pt>
                <c:pt idx="45">
                  <c:v>44285</c:v>
                </c:pt>
                <c:pt idx="46">
                  <c:v>44286</c:v>
                </c:pt>
                <c:pt idx="47">
                  <c:v>44287</c:v>
                </c:pt>
                <c:pt idx="48">
                  <c:v>44291</c:v>
                </c:pt>
                <c:pt idx="49">
                  <c:v>44292</c:v>
                </c:pt>
                <c:pt idx="50">
                  <c:v>44293</c:v>
                </c:pt>
                <c:pt idx="51">
                  <c:v>44294</c:v>
                </c:pt>
                <c:pt idx="52">
                  <c:v>44295</c:v>
                </c:pt>
                <c:pt idx="53">
                  <c:v>44298</c:v>
                </c:pt>
                <c:pt idx="54">
                  <c:v>44299</c:v>
                </c:pt>
                <c:pt idx="55">
                  <c:v>44300</c:v>
                </c:pt>
                <c:pt idx="56">
                  <c:v>44301</c:v>
                </c:pt>
                <c:pt idx="57">
                  <c:v>44302</c:v>
                </c:pt>
                <c:pt idx="58">
                  <c:v>44305</c:v>
                </c:pt>
                <c:pt idx="59">
                  <c:v>44306</c:v>
                </c:pt>
                <c:pt idx="60">
                  <c:v>44308</c:v>
                </c:pt>
                <c:pt idx="61">
                  <c:v>44309</c:v>
                </c:pt>
                <c:pt idx="62">
                  <c:v>44312</c:v>
                </c:pt>
                <c:pt idx="63">
                  <c:v>44313</c:v>
                </c:pt>
                <c:pt idx="64">
                  <c:v>44314</c:v>
                </c:pt>
                <c:pt idx="65">
                  <c:v>44315</c:v>
                </c:pt>
                <c:pt idx="66">
                  <c:v>44316</c:v>
                </c:pt>
                <c:pt idx="67">
                  <c:v>44319</c:v>
                </c:pt>
                <c:pt idx="68">
                  <c:v>44320</c:v>
                </c:pt>
                <c:pt idx="69">
                  <c:v>44321</c:v>
                </c:pt>
                <c:pt idx="70">
                  <c:v>44322</c:v>
                </c:pt>
                <c:pt idx="71">
                  <c:v>44323</c:v>
                </c:pt>
                <c:pt idx="72">
                  <c:v>44326</c:v>
                </c:pt>
                <c:pt idx="73">
                  <c:v>44327</c:v>
                </c:pt>
                <c:pt idx="74">
                  <c:v>44328</c:v>
                </c:pt>
                <c:pt idx="75">
                  <c:v>44329</c:v>
                </c:pt>
                <c:pt idx="76">
                  <c:v>44330</c:v>
                </c:pt>
                <c:pt idx="77">
                  <c:v>44333</c:v>
                </c:pt>
                <c:pt idx="78">
                  <c:v>44334</c:v>
                </c:pt>
                <c:pt idx="79">
                  <c:v>44335</c:v>
                </c:pt>
                <c:pt idx="80">
                  <c:v>44336</c:v>
                </c:pt>
                <c:pt idx="81">
                  <c:v>44337</c:v>
                </c:pt>
                <c:pt idx="82">
                  <c:v>44340</c:v>
                </c:pt>
                <c:pt idx="83">
                  <c:v>44341</c:v>
                </c:pt>
                <c:pt idx="84">
                  <c:v>44342</c:v>
                </c:pt>
                <c:pt idx="85">
                  <c:v>44343</c:v>
                </c:pt>
                <c:pt idx="86">
                  <c:v>44344</c:v>
                </c:pt>
                <c:pt idx="87">
                  <c:v>44347</c:v>
                </c:pt>
                <c:pt idx="88">
                  <c:v>44348</c:v>
                </c:pt>
                <c:pt idx="89">
                  <c:v>44349</c:v>
                </c:pt>
                <c:pt idx="90">
                  <c:v>44351</c:v>
                </c:pt>
                <c:pt idx="91">
                  <c:v>44354</c:v>
                </c:pt>
                <c:pt idx="92">
                  <c:v>44355</c:v>
                </c:pt>
                <c:pt idx="93">
                  <c:v>44356</c:v>
                </c:pt>
                <c:pt idx="94">
                  <c:v>44357</c:v>
                </c:pt>
                <c:pt idx="95">
                  <c:v>44358</c:v>
                </c:pt>
                <c:pt idx="96">
                  <c:v>44361</c:v>
                </c:pt>
                <c:pt idx="97">
                  <c:v>44362</c:v>
                </c:pt>
                <c:pt idx="98">
                  <c:v>44363</c:v>
                </c:pt>
                <c:pt idx="99">
                  <c:v>44364</c:v>
                </c:pt>
                <c:pt idx="100">
                  <c:v>44365</c:v>
                </c:pt>
                <c:pt idx="101">
                  <c:v>44368</c:v>
                </c:pt>
                <c:pt idx="102">
                  <c:v>44369</c:v>
                </c:pt>
                <c:pt idx="103">
                  <c:v>44370</c:v>
                </c:pt>
                <c:pt idx="104">
                  <c:v>44371</c:v>
                </c:pt>
                <c:pt idx="105">
                  <c:v>44372</c:v>
                </c:pt>
                <c:pt idx="106">
                  <c:v>44375</c:v>
                </c:pt>
                <c:pt idx="107">
                  <c:v>44376</c:v>
                </c:pt>
                <c:pt idx="108">
                  <c:v>44377</c:v>
                </c:pt>
                <c:pt idx="109">
                  <c:v>44378</c:v>
                </c:pt>
                <c:pt idx="110">
                  <c:v>44379</c:v>
                </c:pt>
                <c:pt idx="111">
                  <c:v>44382</c:v>
                </c:pt>
                <c:pt idx="112">
                  <c:v>44383</c:v>
                </c:pt>
                <c:pt idx="113">
                  <c:v>44384</c:v>
                </c:pt>
                <c:pt idx="114">
                  <c:v>44385</c:v>
                </c:pt>
                <c:pt idx="115">
                  <c:v>44386</c:v>
                </c:pt>
                <c:pt idx="116">
                  <c:v>44389</c:v>
                </c:pt>
                <c:pt idx="117">
                  <c:v>44390</c:v>
                </c:pt>
                <c:pt idx="118">
                  <c:v>44391</c:v>
                </c:pt>
                <c:pt idx="119">
                  <c:v>44392</c:v>
                </c:pt>
                <c:pt idx="120">
                  <c:v>44393</c:v>
                </c:pt>
                <c:pt idx="121">
                  <c:v>44396</c:v>
                </c:pt>
                <c:pt idx="122">
                  <c:v>44397</c:v>
                </c:pt>
                <c:pt idx="123">
                  <c:v>44398</c:v>
                </c:pt>
                <c:pt idx="124">
                  <c:v>44399</c:v>
                </c:pt>
                <c:pt idx="125">
                  <c:v>44400</c:v>
                </c:pt>
                <c:pt idx="126">
                  <c:v>44403</c:v>
                </c:pt>
                <c:pt idx="127">
                  <c:v>44404</c:v>
                </c:pt>
                <c:pt idx="128">
                  <c:v>44405</c:v>
                </c:pt>
                <c:pt idx="129">
                  <c:v>44406</c:v>
                </c:pt>
                <c:pt idx="130">
                  <c:v>44407</c:v>
                </c:pt>
                <c:pt idx="131">
                  <c:v>44410</c:v>
                </c:pt>
                <c:pt idx="132">
                  <c:v>44411</c:v>
                </c:pt>
                <c:pt idx="133">
                  <c:v>44412</c:v>
                </c:pt>
                <c:pt idx="134">
                  <c:v>44413</c:v>
                </c:pt>
                <c:pt idx="135">
                  <c:v>44414</c:v>
                </c:pt>
                <c:pt idx="136">
                  <c:v>44417</c:v>
                </c:pt>
                <c:pt idx="137">
                  <c:v>44418</c:v>
                </c:pt>
                <c:pt idx="138">
                  <c:v>44419</c:v>
                </c:pt>
                <c:pt idx="139">
                  <c:v>44420</c:v>
                </c:pt>
                <c:pt idx="140">
                  <c:v>44421</c:v>
                </c:pt>
                <c:pt idx="141">
                  <c:v>44424</c:v>
                </c:pt>
                <c:pt idx="142">
                  <c:v>44425</c:v>
                </c:pt>
                <c:pt idx="143">
                  <c:v>44426</c:v>
                </c:pt>
                <c:pt idx="144">
                  <c:v>44427</c:v>
                </c:pt>
                <c:pt idx="145">
                  <c:v>44428</c:v>
                </c:pt>
                <c:pt idx="146">
                  <c:v>44431</c:v>
                </c:pt>
                <c:pt idx="147">
                  <c:v>44432</c:v>
                </c:pt>
                <c:pt idx="148">
                  <c:v>44433</c:v>
                </c:pt>
                <c:pt idx="149">
                  <c:v>44434</c:v>
                </c:pt>
                <c:pt idx="150">
                  <c:v>44435</c:v>
                </c:pt>
              </c:numCache>
            </c:numRef>
          </c:cat>
          <c:val>
            <c:numRef>
              <c:f>'Anúncio metas (3)'!$F$3:$F$415</c:f>
              <c:numCache>
                <c:formatCode>#,##0.00</c:formatCode>
                <c:ptCount val="4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1E+18</c:v>
                </c:pt>
                <c:pt idx="105">
                  <c:v>1E+18</c:v>
                </c:pt>
                <c:pt idx="106">
                  <c:v>1E+18</c:v>
                </c:pt>
                <c:pt idx="107">
                  <c:v>1E+18</c:v>
                </c:pt>
                <c:pt idx="108">
                  <c:v>1E+18</c:v>
                </c:pt>
                <c:pt idx="109">
                  <c:v>1E+18</c:v>
                </c:pt>
                <c:pt idx="110">
                  <c:v>1E+18</c:v>
                </c:pt>
                <c:pt idx="111">
                  <c:v>1E+18</c:v>
                </c:pt>
                <c:pt idx="112">
                  <c:v>1E+18</c:v>
                </c:pt>
                <c:pt idx="113">
                  <c:v>1E+18</c:v>
                </c:pt>
                <c:pt idx="114">
                  <c:v>1E+18</c:v>
                </c:pt>
                <c:pt idx="115">
                  <c:v>1E+18</c:v>
                </c:pt>
                <c:pt idx="116">
                  <c:v>1E+18</c:v>
                </c:pt>
                <c:pt idx="117">
                  <c:v>1E+18</c:v>
                </c:pt>
                <c:pt idx="118">
                  <c:v>1E+18</c:v>
                </c:pt>
                <c:pt idx="119">
                  <c:v>1E+18</c:v>
                </c:pt>
                <c:pt idx="120">
                  <c:v>1E+18</c:v>
                </c:pt>
                <c:pt idx="121">
                  <c:v>1E+18</c:v>
                </c:pt>
                <c:pt idx="122">
                  <c:v>1E+18</c:v>
                </c:pt>
                <c:pt idx="123">
                  <c:v>1E+18</c:v>
                </c:pt>
                <c:pt idx="124">
                  <c:v>1E+18</c:v>
                </c:pt>
                <c:pt idx="125">
                  <c:v>1E+18</c:v>
                </c:pt>
                <c:pt idx="126">
                  <c:v>1E+18</c:v>
                </c:pt>
                <c:pt idx="127">
                  <c:v>1E+18</c:v>
                </c:pt>
                <c:pt idx="128">
                  <c:v>1E+18</c:v>
                </c:pt>
                <c:pt idx="129">
                  <c:v>1E+18</c:v>
                </c:pt>
                <c:pt idx="130">
                  <c:v>1E+18</c:v>
                </c:pt>
                <c:pt idx="131">
                  <c:v>1E+18</c:v>
                </c:pt>
                <c:pt idx="132">
                  <c:v>1E+18</c:v>
                </c:pt>
                <c:pt idx="133">
                  <c:v>1E+18</c:v>
                </c:pt>
                <c:pt idx="134">
                  <c:v>1E+18</c:v>
                </c:pt>
                <c:pt idx="135">
                  <c:v>1E+18</c:v>
                </c:pt>
                <c:pt idx="136">
                  <c:v>1E+18</c:v>
                </c:pt>
                <c:pt idx="137">
                  <c:v>1E+18</c:v>
                </c:pt>
                <c:pt idx="138">
                  <c:v>1E+18</c:v>
                </c:pt>
                <c:pt idx="139">
                  <c:v>1E+18</c:v>
                </c:pt>
                <c:pt idx="140">
                  <c:v>1E+18</c:v>
                </c:pt>
                <c:pt idx="141">
                  <c:v>1E+18</c:v>
                </c:pt>
                <c:pt idx="142">
                  <c:v>1E+18</c:v>
                </c:pt>
                <c:pt idx="143">
                  <c:v>1E+18</c:v>
                </c:pt>
                <c:pt idx="144">
                  <c:v>1E+18</c:v>
                </c:pt>
                <c:pt idx="145">
                  <c:v>1E+18</c:v>
                </c:pt>
                <c:pt idx="146">
                  <c:v>1E+18</c:v>
                </c:pt>
                <c:pt idx="147">
                  <c:v>1E+18</c:v>
                </c:pt>
                <c:pt idx="148">
                  <c:v>1E+18</c:v>
                </c:pt>
                <c:pt idx="149">
                  <c:v>1E+18</c:v>
                </c:pt>
                <c:pt idx="150">
                  <c:v>1E+18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D5-47F7-8382-736A47525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317616"/>
        <c:axId val="2012312520"/>
      </c:areaChart>
      <c:lineChart>
        <c:grouping val="standard"/>
        <c:varyColors val="0"/>
        <c:ser>
          <c:idx val="0"/>
          <c:order val="0"/>
          <c:tx>
            <c:v> Expectativa de inflação para 2024</c:v>
          </c:tx>
          <c:spPr>
            <a:ln w="28575" cap="rnd">
              <a:solidFill>
                <a:srgbClr val="006666"/>
              </a:solidFill>
              <a:round/>
            </a:ln>
            <a:effectLst/>
          </c:spPr>
          <c:marker>
            <c:symbol val="none"/>
          </c:marker>
          <c:cat>
            <c:numRef>
              <c:f>'Anúncio metas (3)'!$A$3:$A$415</c:f>
              <c:numCache>
                <c:formatCode>m/d/yyyy</c:formatCode>
                <c:ptCount val="413"/>
                <c:pt idx="0">
                  <c:v>44218</c:v>
                </c:pt>
                <c:pt idx="1">
                  <c:v>44221</c:v>
                </c:pt>
                <c:pt idx="2">
                  <c:v>44222</c:v>
                </c:pt>
                <c:pt idx="3">
                  <c:v>44223</c:v>
                </c:pt>
                <c:pt idx="4">
                  <c:v>44224</c:v>
                </c:pt>
                <c:pt idx="5">
                  <c:v>44225</c:v>
                </c:pt>
                <c:pt idx="6">
                  <c:v>44228</c:v>
                </c:pt>
                <c:pt idx="7">
                  <c:v>44229</c:v>
                </c:pt>
                <c:pt idx="8">
                  <c:v>44230</c:v>
                </c:pt>
                <c:pt idx="9">
                  <c:v>44231</c:v>
                </c:pt>
                <c:pt idx="10">
                  <c:v>44232</c:v>
                </c:pt>
                <c:pt idx="11">
                  <c:v>44235</c:v>
                </c:pt>
                <c:pt idx="12">
                  <c:v>44236</c:v>
                </c:pt>
                <c:pt idx="13">
                  <c:v>44237</c:v>
                </c:pt>
                <c:pt idx="14">
                  <c:v>44238</c:v>
                </c:pt>
                <c:pt idx="15">
                  <c:v>44239</c:v>
                </c:pt>
                <c:pt idx="16">
                  <c:v>44244</c:v>
                </c:pt>
                <c:pt idx="17">
                  <c:v>44245</c:v>
                </c:pt>
                <c:pt idx="18">
                  <c:v>44246</c:v>
                </c:pt>
                <c:pt idx="19">
                  <c:v>44249</c:v>
                </c:pt>
                <c:pt idx="20">
                  <c:v>44250</c:v>
                </c:pt>
                <c:pt idx="21">
                  <c:v>44251</c:v>
                </c:pt>
                <c:pt idx="22">
                  <c:v>44252</c:v>
                </c:pt>
                <c:pt idx="23">
                  <c:v>44253</c:v>
                </c:pt>
                <c:pt idx="24">
                  <c:v>44256</c:v>
                </c:pt>
                <c:pt idx="25">
                  <c:v>44257</c:v>
                </c:pt>
                <c:pt idx="26">
                  <c:v>44258</c:v>
                </c:pt>
                <c:pt idx="27">
                  <c:v>44259</c:v>
                </c:pt>
                <c:pt idx="28">
                  <c:v>44260</c:v>
                </c:pt>
                <c:pt idx="29">
                  <c:v>44263</c:v>
                </c:pt>
                <c:pt idx="30">
                  <c:v>44264</c:v>
                </c:pt>
                <c:pt idx="31">
                  <c:v>44265</c:v>
                </c:pt>
                <c:pt idx="32">
                  <c:v>44266</c:v>
                </c:pt>
                <c:pt idx="33">
                  <c:v>44267</c:v>
                </c:pt>
                <c:pt idx="34">
                  <c:v>44270</c:v>
                </c:pt>
                <c:pt idx="35">
                  <c:v>44271</c:v>
                </c:pt>
                <c:pt idx="36">
                  <c:v>44272</c:v>
                </c:pt>
                <c:pt idx="37">
                  <c:v>44273</c:v>
                </c:pt>
                <c:pt idx="38">
                  <c:v>44274</c:v>
                </c:pt>
                <c:pt idx="39">
                  <c:v>44277</c:v>
                </c:pt>
                <c:pt idx="40">
                  <c:v>44278</c:v>
                </c:pt>
                <c:pt idx="41">
                  <c:v>44279</c:v>
                </c:pt>
                <c:pt idx="42">
                  <c:v>44280</c:v>
                </c:pt>
                <c:pt idx="43">
                  <c:v>44281</c:v>
                </c:pt>
                <c:pt idx="44">
                  <c:v>44284</c:v>
                </c:pt>
                <c:pt idx="45">
                  <c:v>44285</c:v>
                </c:pt>
                <c:pt idx="46">
                  <c:v>44286</c:v>
                </c:pt>
                <c:pt idx="47">
                  <c:v>44287</c:v>
                </c:pt>
                <c:pt idx="48">
                  <c:v>44291</c:v>
                </c:pt>
                <c:pt idx="49">
                  <c:v>44292</c:v>
                </c:pt>
                <c:pt idx="50">
                  <c:v>44293</c:v>
                </c:pt>
                <c:pt idx="51">
                  <c:v>44294</c:v>
                </c:pt>
                <c:pt idx="52">
                  <c:v>44295</c:v>
                </c:pt>
                <c:pt idx="53">
                  <c:v>44298</c:v>
                </c:pt>
                <c:pt idx="54">
                  <c:v>44299</c:v>
                </c:pt>
                <c:pt idx="55">
                  <c:v>44300</c:v>
                </c:pt>
                <c:pt idx="56">
                  <c:v>44301</c:v>
                </c:pt>
                <c:pt idx="57">
                  <c:v>44302</c:v>
                </c:pt>
                <c:pt idx="58">
                  <c:v>44305</c:v>
                </c:pt>
                <c:pt idx="59">
                  <c:v>44306</c:v>
                </c:pt>
                <c:pt idx="60">
                  <c:v>44308</c:v>
                </c:pt>
                <c:pt idx="61">
                  <c:v>44309</c:v>
                </c:pt>
                <c:pt idx="62">
                  <c:v>44312</c:v>
                </c:pt>
                <c:pt idx="63">
                  <c:v>44313</c:v>
                </c:pt>
                <c:pt idx="64">
                  <c:v>44314</c:v>
                </c:pt>
                <c:pt idx="65">
                  <c:v>44315</c:v>
                </c:pt>
                <c:pt idx="66">
                  <c:v>44316</c:v>
                </c:pt>
                <c:pt idx="67">
                  <c:v>44319</c:v>
                </c:pt>
                <c:pt idx="68">
                  <c:v>44320</c:v>
                </c:pt>
                <c:pt idx="69">
                  <c:v>44321</c:v>
                </c:pt>
                <c:pt idx="70">
                  <c:v>44322</c:v>
                </c:pt>
                <c:pt idx="71">
                  <c:v>44323</c:v>
                </c:pt>
                <c:pt idx="72">
                  <c:v>44326</c:v>
                </c:pt>
                <c:pt idx="73">
                  <c:v>44327</c:v>
                </c:pt>
                <c:pt idx="74">
                  <c:v>44328</c:v>
                </c:pt>
                <c:pt idx="75">
                  <c:v>44329</c:v>
                </c:pt>
                <c:pt idx="76">
                  <c:v>44330</c:v>
                </c:pt>
                <c:pt idx="77">
                  <c:v>44333</c:v>
                </c:pt>
                <c:pt idx="78">
                  <c:v>44334</c:v>
                </c:pt>
                <c:pt idx="79">
                  <c:v>44335</c:v>
                </c:pt>
                <c:pt idx="80">
                  <c:v>44336</c:v>
                </c:pt>
                <c:pt idx="81">
                  <c:v>44337</c:v>
                </c:pt>
                <c:pt idx="82">
                  <c:v>44340</c:v>
                </c:pt>
                <c:pt idx="83">
                  <c:v>44341</c:v>
                </c:pt>
                <c:pt idx="84">
                  <c:v>44342</c:v>
                </c:pt>
                <c:pt idx="85">
                  <c:v>44343</c:v>
                </c:pt>
                <c:pt idx="86">
                  <c:v>44344</c:v>
                </c:pt>
                <c:pt idx="87">
                  <c:v>44347</c:v>
                </c:pt>
                <c:pt idx="88">
                  <c:v>44348</c:v>
                </c:pt>
                <c:pt idx="89">
                  <c:v>44349</c:v>
                </c:pt>
                <c:pt idx="90">
                  <c:v>44351</c:v>
                </c:pt>
                <c:pt idx="91">
                  <c:v>44354</c:v>
                </c:pt>
                <c:pt idx="92">
                  <c:v>44355</c:v>
                </c:pt>
                <c:pt idx="93">
                  <c:v>44356</c:v>
                </c:pt>
                <c:pt idx="94">
                  <c:v>44357</c:v>
                </c:pt>
                <c:pt idx="95">
                  <c:v>44358</c:v>
                </c:pt>
                <c:pt idx="96">
                  <c:v>44361</c:v>
                </c:pt>
                <c:pt idx="97">
                  <c:v>44362</c:v>
                </c:pt>
                <c:pt idx="98">
                  <c:v>44363</c:v>
                </c:pt>
                <c:pt idx="99">
                  <c:v>44364</c:v>
                </c:pt>
                <c:pt idx="100">
                  <c:v>44365</c:v>
                </c:pt>
                <c:pt idx="101">
                  <c:v>44368</c:v>
                </c:pt>
                <c:pt idx="102">
                  <c:v>44369</c:v>
                </c:pt>
                <c:pt idx="103">
                  <c:v>44370</c:v>
                </c:pt>
                <c:pt idx="104">
                  <c:v>44371</c:v>
                </c:pt>
                <c:pt idx="105">
                  <c:v>44372</c:v>
                </c:pt>
                <c:pt idx="106">
                  <c:v>44375</c:v>
                </c:pt>
                <c:pt idx="107">
                  <c:v>44376</c:v>
                </c:pt>
                <c:pt idx="108">
                  <c:v>44377</c:v>
                </c:pt>
                <c:pt idx="109">
                  <c:v>44378</c:v>
                </c:pt>
                <c:pt idx="110">
                  <c:v>44379</c:v>
                </c:pt>
                <c:pt idx="111">
                  <c:v>44382</c:v>
                </c:pt>
                <c:pt idx="112">
                  <c:v>44383</c:v>
                </c:pt>
                <c:pt idx="113">
                  <c:v>44384</c:v>
                </c:pt>
                <c:pt idx="114">
                  <c:v>44385</c:v>
                </c:pt>
                <c:pt idx="115">
                  <c:v>44386</c:v>
                </c:pt>
                <c:pt idx="116">
                  <c:v>44389</c:v>
                </c:pt>
                <c:pt idx="117">
                  <c:v>44390</c:v>
                </c:pt>
                <c:pt idx="118">
                  <c:v>44391</c:v>
                </c:pt>
                <c:pt idx="119">
                  <c:v>44392</c:v>
                </c:pt>
                <c:pt idx="120">
                  <c:v>44393</c:v>
                </c:pt>
                <c:pt idx="121">
                  <c:v>44396</c:v>
                </c:pt>
                <c:pt idx="122">
                  <c:v>44397</c:v>
                </c:pt>
                <c:pt idx="123">
                  <c:v>44398</c:v>
                </c:pt>
                <c:pt idx="124">
                  <c:v>44399</c:v>
                </c:pt>
                <c:pt idx="125">
                  <c:v>44400</c:v>
                </c:pt>
                <c:pt idx="126">
                  <c:v>44403</c:v>
                </c:pt>
                <c:pt idx="127">
                  <c:v>44404</c:v>
                </c:pt>
                <c:pt idx="128">
                  <c:v>44405</c:v>
                </c:pt>
                <c:pt idx="129">
                  <c:v>44406</c:v>
                </c:pt>
                <c:pt idx="130">
                  <c:v>44407</c:v>
                </c:pt>
                <c:pt idx="131">
                  <c:v>44410</c:v>
                </c:pt>
                <c:pt idx="132">
                  <c:v>44411</c:v>
                </c:pt>
                <c:pt idx="133">
                  <c:v>44412</c:v>
                </c:pt>
                <c:pt idx="134">
                  <c:v>44413</c:v>
                </c:pt>
                <c:pt idx="135">
                  <c:v>44414</c:v>
                </c:pt>
                <c:pt idx="136">
                  <c:v>44417</c:v>
                </c:pt>
                <c:pt idx="137">
                  <c:v>44418</c:v>
                </c:pt>
                <c:pt idx="138">
                  <c:v>44419</c:v>
                </c:pt>
                <c:pt idx="139">
                  <c:v>44420</c:v>
                </c:pt>
                <c:pt idx="140">
                  <c:v>44421</c:v>
                </c:pt>
                <c:pt idx="141">
                  <c:v>44424</c:v>
                </c:pt>
                <c:pt idx="142">
                  <c:v>44425</c:v>
                </c:pt>
                <c:pt idx="143">
                  <c:v>44426</c:v>
                </c:pt>
                <c:pt idx="144">
                  <c:v>44427</c:v>
                </c:pt>
                <c:pt idx="145">
                  <c:v>44428</c:v>
                </c:pt>
                <c:pt idx="146">
                  <c:v>44431</c:v>
                </c:pt>
                <c:pt idx="147">
                  <c:v>44432</c:v>
                </c:pt>
                <c:pt idx="148">
                  <c:v>44433</c:v>
                </c:pt>
                <c:pt idx="149">
                  <c:v>44434</c:v>
                </c:pt>
                <c:pt idx="150">
                  <c:v>44435</c:v>
                </c:pt>
              </c:numCache>
            </c:numRef>
          </c:cat>
          <c:val>
            <c:numRef>
              <c:f>'Anúncio metas (3)'!$B$3:$B$415</c:f>
              <c:numCache>
                <c:formatCode>#,##0.00</c:formatCode>
                <c:ptCount val="413"/>
                <c:pt idx="0">
                  <c:v>3.25</c:v>
                </c:pt>
                <c:pt idx="1">
                  <c:v>3.25</c:v>
                </c:pt>
                <c:pt idx="2">
                  <c:v>3.25</c:v>
                </c:pt>
                <c:pt idx="3">
                  <c:v>3.25</c:v>
                </c:pt>
                <c:pt idx="4">
                  <c:v>3.25</c:v>
                </c:pt>
                <c:pt idx="5">
                  <c:v>3.25</c:v>
                </c:pt>
                <c:pt idx="6">
                  <c:v>3.25</c:v>
                </c:pt>
                <c:pt idx="7">
                  <c:v>3.25</c:v>
                </c:pt>
                <c:pt idx="8">
                  <c:v>3.25</c:v>
                </c:pt>
                <c:pt idx="9">
                  <c:v>3.25</c:v>
                </c:pt>
                <c:pt idx="10">
                  <c:v>3.25</c:v>
                </c:pt>
                <c:pt idx="11">
                  <c:v>3.25</c:v>
                </c:pt>
                <c:pt idx="12">
                  <c:v>3.25</c:v>
                </c:pt>
                <c:pt idx="13">
                  <c:v>3.25</c:v>
                </c:pt>
                <c:pt idx="14">
                  <c:v>3.25</c:v>
                </c:pt>
                <c:pt idx="15">
                  <c:v>3.25</c:v>
                </c:pt>
                <c:pt idx="16">
                  <c:v>3.25</c:v>
                </c:pt>
                <c:pt idx="17">
                  <c:v>3.25</c:v>
                </c:pt>
                <c:pt idx="18">
                  <c:v>3.25</c:v>
                </c:pt>
                <c:pt idx="19">
                  <c:v>3.25</c:v>
                </c:pt>
                <c:pt idx="20">
                  <c:v>3.25</c:v>
                </c:pt>
                <c:pt idx="21">
                  <c:v>3.25</c:v>
                </c:pt>
                <c:pt idx="22">
                  <c:v>3.25</c:v>
                </c:pt>
                <c:pt idx="23">
                  <c:v>3.25</c:v>
                </c:pt>
                <c:pt idx="24">
                  <c:v>3.25</c:v>
                </c:pt>
                <c:pt idx="25">
                  <c:v>3.25</c:v>
                </c:pt>
                <c:pt idx="26">
                  <c:v>3.25</c:v>
                </c:pt>
                <c:pt idx="27">
                  <c:v>3.25</c:v>
                </c:pt>
                <c:pt idx="28">
                  <c:v>3.25</c:v>
                </c:pt>
                <c:pt idx="29">
                  <c:v>3.25</c:v>
                </c:pt>
                <c:pt idx="30">
                  <c:v>3.25</c:v>
                </c:pt>
                <c:pt idx="31">
                  <c:v>3.25</c:v>
                </c:pt>
                <c:pt idx="32">
                  <c:v>3.25</c:v>
                </c:pt>
                <c:pt idx="33">
                  <c:v>3.25</c:v>
                </c:pt>
                <c:pt idx="34">
                  <c:v>3.25</c:v>
                </c:pt>
                <c:pt idx="35">
                  <c:v>3.24</c:v>
                </c:pt>
                <c:pt idx="36">
                  <c:v>3.24</c:v>
                </c:pt>
                <c:pt idx="37">
                  <c:v>3.24</c:v>
                </c:pt>
                <c:pt idx="38">
                  <c:v>3.25</c:v>
                </c:pt>
                <c:pt idx="39">
                  <c:v>3.25</c:v>
                </c:pt>
                <c:pt idx="40">
                  <c:v>3.25</c:v>
                </c:pt>
                <c:pt idx="41">
                  <c:v>3.25</c:v>
                </c:pt>
                <c:pt idx="42">
                  <c:v>3.24</c:v>
                </c:pt>
                <c:pt idx="43">
                  <c:v>3.25</c:v>
                </c:pt>
                <c:pt idx="44">
                  <c:v>3.25</c:v>
                </c:pt>
                <c:pt idx="45">
                  <c:v>3.25</c:v>
                </c:pt>
                <c:pt idx="46">
                  <c:v>3.25</c:v>
                </c:pt>
                <c:pt idx="47">
                  <c:v>3.25</c:v>
                </c:pt>
                <c:pt idx="48">
                  <c:v>3.25</c:v>
                </c:pt>
                <c:pt idx="49">
                  <c:v>3.25</c:v>
                </c:pt>
                <c:pt idx="50">
                  <c:v>3.25</c:v>
                </c:pt>
                <c:pt idx="51">
                  <c:v>3.25</c:v>
                </c:pt>
                <c:pt idx="52">
                  <c:v>3.25</c:v>
                </c:pt>
                <c:pt idx="53">
                  <c:v>3.25</c:v>
                </c:pt>
                <c:pt idx="54">
                  <c:v>3.25</c:v>
                </c:pt>
                <c:pt idx="55">
                  <c:v>3.25</c:v>
                </c:pt>
                <c:pt idx="56">
                  <c:v>3.25</c:v>
                </c:pt>
                <c:pt idx="57">
                  <c:v>3.25</c:v>
                </c:pt>
                <c:pt idx="58">
                  <c:v>3.25</c:v>
                </c:pt>
                <c:pt idx="59">
                  <c:v>3.25</c:v>
                </c:pt>
                <c:pt idx="60">
                  <c:v>3.25</c:v>
                </c:pt>
                <c:pt idx="61">
                  <c:v>3.25</c:v>
                </c:pt>
                <c:pt idx="62">
                  <c:v>3.25</c:v>
                </c:pt>
                <c:pt idx="63">
                  <c:v>3.25</c:v>
                </c:pt>
                <c:pt idx="64">
                  <c:v>3.25</c:v>
                </c:pt>
                <c:pt idx="65">
                  <c:v>3.25</c:v>
                </c:pt>
                <c:pt idx="66">
                  <c:v>3.25</c:v>
                </c:pt>
                <c:pt idx="67">
                  <c:v>3.25</c:v>
                </c:pt>
                <c:pt idx="68">
                  <c:v>3.25</c:v>
                </c:pt>
                <c:pt idx="69">
                  <c:v>3.25</c:v>
                </c:pt>
                <c:pt idx="70">
                  <c:v>3.25</c:v>
                </c:pt>
                <c:pt idx="71">
                  <c:v>3.25</c:v>
                </c:pt>
                <c:pt idx="72">
                  <c:v>3.25</c:v>
                </c:pt>
                <c:pt idx="73">
                  <c:v>3.25</c:v>
                </c:pt>
                <c:pt idx="74">
                  <c:v>3.25</c:v>
                </c:pt>
                <c:pt idx="75">
                  <c:v>3.25</c:v>
                </c:pt>
                <c:pt idx="76">
                  <c:v>3.25</c:v>
                </c:pt>
                <c:pt idx="77">
                  <c:v>3.25</c:v>
                </c:pt>
                <c:pt idx="78">
                  <c:v>3.25</c:v>
                </c:pt>
                <c:pt idx="79">
                  <c:v>3.25</c:v>
                </c:pt>
                <c:pt idx="80">
                  <c:v>3.25</c:v>
                </c:pt>
                <c:pt idx="81">
                  <c:v>3.25</c:v>
                </c:pt>
                <c:pt idx="82">
                  <c:v>3.25</c:v>
                </c:pt>
                <c:pt idx="83">
                  <c:v>3.25</c:v>
                </c:pt>
                <c:pt idx="84">
                  <c:v>3.25</c:v>
                </c:pt>
                <c:pt idx="85">
                  <c:v>3.25</c:v>
                </c:pt>
                <c:pt idx="86">
                  <c:v>3.25</c:v>
                </c:pt>
                <c:pt idx="87">
                  <c:v>3.25</c:v>
                </c:pt>
                <c:pt idx="88">
                  <c:v>3.25</c:v>
                </c:pt>
                <c:pt idx="89">
                  <c:v>3.25</c:v>
                </c:pt>
                <c:pt idx="90">
                  <c:v>3.25</c:v>
                </c:pt>
                <c:pt idx="91">
                  <c:v>3.25</c:v>
                </c:pt>
                <c:pt idx="92">
                  <c:v>3.25</c:v>
                </c:pt>
                <c:pt idx="93">
                  <c:v>3.25</c:v>
                </c:pt>
                <c:pt idx="94">
                  <c:v>3.25</c:v>
                </c:pt>
                <c:pt idx="95">
                  <c:v>3.25</c:v>
                </c:pt>
                <c:pt idx="96">
                  <c:v>3.25</c:v>
                </c:pt>
                <c:pt idx="97">
                  <c:v>3.25</c:v>
                </c:pt>
                <c:pt idx="98">
                  <c:v>3.25</c:v>
                </c:pt>
                <c:pt idx="99">
                  <c:v>3.25</c:v>
                </c:pt>
                <c:pt idx="100">
                  <c:v>3.25</c:v>
                </c:pt>
                <c:pt idx="101">
                  <c:v>3.25</c:v>
                </c:pt>
                <c:pt idx="102">
                  <c:v>3.25</c:v>
                </c:pt>
                <c:pt idx="103">
                  <c:v>3.25</c:v>
                </c:pt>
                <c:pt idx="104">
                  <c:v>3.25</c:v>
                </c:pt>
                <c:pt idx="105">
                  <c:v>3.25</c:v>
                </c:pt>
                <c:pt idx="106">
                  <c:v>3.25</c:v>
                </c:pt>
                <c:pt idx="107">
                  <c:v>3.25</c:v>
                </c:pt>
                <c:pt idx="108">
                  <c:v>3.25</c:v>
                </c:pt>
                <c:pt idx="109">
                  <c:v>3.25</c:v>
                </c:pt>
                <c:pt idx="110">
                  <c:v>3.25</c:v>
                </c:pt>
                <c:pt idx="111">
                  <c:v>3.2149999999999999</c:v>
                </c:pt>
                <c:pt idx="112">
                  <c:v>3.16</c:v>
                </c:pt>
                <c:pt idx="113">
                  <c:v>3.16</c:v>
                </c:pt>
                <c:pt idx="114">
                  <c:v>3.16</c:v>
                </c:pt>
                <c:pt idx="115">
                  <c:v>3.16</c:v>
                </c:pt>
                <c:pt idx="116">
                  <c:v>3.11</c:v>
                </c:pt>
                <c:pt idx="117">
                  <c:v>3.11</c:v>
                </c:pt>
                <c:pt idx="118">
                  <c:v>3.11</c:v>
                </c:pt>
                <c:pt idx="119">
                  <c:v>3.11</c:v>
                </c:pt>
                <c:pt idx="120">
                  <c:v>3.0550000000000002</c:v>
                </c:pt>
                <c:pt idx="121">
                  <c:v>3.0350000000000001</c:v>
                </c:pt>
                <c:pt idx="122">
                  <c:v>3.0350000000000001</c:v>
                </c:pt>
                <c:pt idx="123">
                  <c:v>3.0350000000000001</c:v>
                </c:pt>
                <c:pt idx="124">
                  <c:v>3.08</c:v>
                </c:pt>
                <c:pt idx="125">
                  <c:v>3.0001000000000002</c:v>
                </c:pt>
                <c:pt idx="126">
                  <c:v>3.0001000000000002</c:v>
                </c:pt>
                <c:pt idx="127">
                  <c:v>3.0001000000000002</c:v>
                </c:pt>
                <c:pt idx="128">
                  <c:v>3.0001000000000002</c:v>
                </c:pt>
                <c:pt idx="129">
                  <c:v>3.0001000000000002</c:v>
                </c:pt>
                <c:pt idx="130">
                  <c:v>3.0001000000000002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3.0001000000000002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D5-47F7-8382-736A47525F87}"/>
            </c:ext>
          </c:extLst>
        </c:ser>
        <c:ser>
          <c:idx val="3"/>
          <c:order val="1"/>
          <c:tx>
            <c:strRef>
              <c:f>'Anúncio metas (3)'!$D$2</c:f>
              <c:strCache>
                <c:ptCount val="1"/>
                <c:pt idx="0">
                  <c:v> Meta 2023</c:v>
                </c:pt>
              </c:strCache>
            </c:strRef>
          </c:tx>
          <c:spPr>
            <a:ln w="19050" cap="rnd">
              <a:solidFill>
                <a:srgbClr val="9A75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metas (3)'!$A$3:$A$415</c:f>
              <c:numCache>
                <c:formatCode>m/d/yyyy</c:formatCode>
                <c:ptCount val="413"/>
                <c:pt idx="0">
                  <c:v>44218</c:v>
                </c:pt>
                <c:pt idx="1">
                  <c:v>44221</c:v>
                </c:pt>
                <c:pt idx="2">
                  <c:v>44222</c:v>
                </c:pt>
                <c:pt idx="3">
                  <c:v>44223</c:v>
                </c:pt>
                <c:pt idx="4">
                  <c:v>44224</c:v>
                </c:pt>
                <c:pt idx="5">
                  <c:v>44225</c:v>
                </c:pt>
                <c:pt idx="6">
                  <c:v>44228</c:v>
                </c:pt>
                <c:pt idx="7">
                  <c:v>44229</c:v>
                </c:pt>
                <c:pt idx="8">
                  <c:v>44230</c:v>
                </c:pt>
                <c:pt idx="9">
                  <c:v>44231</c:v>
                </c:pt>
                <c:pt idx="10">
                  <c:v>44232</c:v>
                </c:pt>
                <c:pt idx="11">
                  <c:v>44235</c:v>
                </c:pt>
                <c:pt idx="12">
                  <c:v>44236</c:v>
                </c:pt>
                <c:pt idx="13">
                  <c:v>44237</c:v>
                </c:pt>
                <c:pt idx="14">
                  <c:v>44238</c:v>
                </c:pt>
                <c:pt idx="15">
                  <c:v>44239</c:v>
                </c:pt>
                <c:pt idx="16">
                  <c:v>44244</c:v>
                </c:pt>
                <c:pt idx="17">
                  <c:v>44245</c:v>
                </c:pt>
                <c:pt idx="18">
                  <c:v>44246</c:v>
                </c:pt>
                <c:pt idx="19">
                  <c:v>44249</c:v>
                </c:pt>
                <c:pt idx="20">
                  <c:v>44250</c:v>
                </c:pt>
                <c:pt idx="21">
                  <c:v>44251</c:v>
                </c:pt>
                <c:pt idx="22">
                  <c:v>44252</c:v>
                </c:pt>
                <c:pt idx="23">
                  <c:v>44253</c:v>
                </c:pt>
                <c:pt idx="24">
                  <c:v>44256</c:v>
                </c:pt>
                <c:pt idx="25">
                  <c:v>44257</c:v>
                </c:pt>
                <c:pt idx="26">
                  <c:v>44258</c:v>
                </c:pt>
                <c:pt idx="27">
                  <c:v>44259</c:v>
                </c:pt>
                <c:pt idx="28">
                  <c:v>44260</c:v>
                </c:pt>
                <c:pt idx="29">
                  <c:v>44263</c:v>
                </c:pt>
                <c:pt idx="30">
                  <c:v>44264</c:v>
                </c:pt>
                <c:pt idx="31">
                  <c:v>44265</c:v>
                </c:pt>
                <c:pt idx="32">
                  <c:v>44266</c:v>
                </c:pt>
                <c:pt idx="33">
                  <c:v>44267</c:v>
                </c:pt>
                <c:pt idx="34">
                  <c:v>44270</c:v>
                </c:pt>
                <c:pt idx="35">
                  <c:v>44271</c:v>
                </c:pt>
                <c:pt idx="36">
                  <c:v>44272</c:v>
                </c:pt>
                <c:pt idx="37">
                  <c:v>44273</c:v>
                </c:pt>
                <c:pt idx="38">
                  <c:v>44274</c:v>
                </c:pt>
                <c:pt idx="39">
                  <c:v>44277</c:v>
                </c:pt>
                <c:pt idx="40">
                  <c:v>44278</c:v>
                </c:pt>
                <c:pt idx="41">
                  <c:v>44279</c:v>
                </c:pt>
                <c:pt idx="42">
                  <c:v>44280</c:v>
                </c:pt>
                <c:pt idx="43">
                  <c:v>44281</c:v>
                </c:pt>
                <c:pt idx="44">
                  <c:v>44284</c:v>
                </c:pt>
                <c:pt idx="45">
                  <c:v>44285</c:v>
                </c:pt>
                <c:pt idx="46">
                  <c:v>44286</c:v>
                </c:pt>
                <c:pt idx="47">
                  <c:v>44287</c:v>
                </c:pt>
                <c:pt idx="48">
                  <c:v>44291</c:v>
                </c:pt>
                <c:pt idx="49">
                  <c:v>44292</c:v>
                </c:pt>
                <c:pt idx="50">
                  <c:v>44293</c:v>
                </c:pt>
                <c:pt idx="51">
                  <c:v>44294</c:v>
                </c:pt>
                <c:pt idx="52">
                  <c:v>44295</c:v>
                </c:pt>
                <c:pt idx="53">
                  <c:v>44298</c:v>
                </c:pt>
                <c:pt idx="54">
                  <c:v>44299</c:v>
                </c:pt>
                <c:pt idx="55">
                  <c:v>44300</c:v>
                </c:pt>
                <c:pt idx="56">
                  <c:v>44301</c:v>
                </c:pt>
                <c:pt idx="57">
                  <c:v>44302</c:v>
                </c:pt>
                <c:pt idx="58">
                  <c:v>44305</c:v>
                </c:pt>
                <c:pt idx="59">
                  <c:v>44306</c:v>
                </c:pt>
                <c:pt idx="60">
                  <c:v>44308</c:v>
                </c:pt>
                <c:pt idx="61">
                  <c:v>44309</c:v>
                </c:pt>
                <c:pt idx="62">
                  <c:v>44312</c:v>
                </c:pt>
                <c:pt idx="63">
                  <c:v>44313</c:v>
                </c:pt>
                <c:pt idx="64">
                  <c:v>44314</c:v>
                </c:pt>
                <c:pt idx="65">
                  <c:v>44315</c:v>
                </c:pt>
                <c:pt idx="66">
                  <c:v>44316</c:v>
                </c:pt>
                <c:pt idx="67">
                  <c:v>44319</c:v>
                </c:pt>
                <c:pt idx="68">
                  <c:v>44320</c:v>
                </c:pt>
                <c:pt idx="69">
                  <c:v>44321</c:v>
                </c:pt>
                <c:pt idx="70">
                  <c:v>44322</c:v>
                </c:pt>
                <c:pt idx="71">
                  <c:v>44323</c:v>
                </c:pt>
                <c:pt idx="72">
                  <c:v>44326</c:v>
                </c:pt>
                <c:pt idx="73">
                  <c:v>44327</c:v>
                </c:pt>
                <c:pt idx="74">
                  <c:v>44328</c:v>
                </c:pt>
                <c:pt idx="75">
                  <c:v>44329</c:v>
                </c:pt>
                <c:pt idx="76">
                  <c:v>44330</c:v>
                </c:pt>
                <c:pt idx="77">
                  <c:v>44333</c:v>
                </c:pt>
                <c:pt idx="78">
                  <c:v>44334</c:v>
                </c:pt>
                <c:pt idx="79">
                  <c:v>44335</c:v>
                </c:pt>
                <c:pt idx="80">
                  <c:v>44336</c:v>
                </c:pt>
                <c:pt idx="81">
                  <c:v>44337</c:v>
                </c:pt>
                <c:pt idx="82">
                  <c:v>44340</c:v>
                </c:pt>
                <c:pt idx="83">
                  <c:v>44341</c:v>
                </c:pt>
                <c:pt idx="84">
                  <c:v>44342</c:v>
                </c:pt>
                <c:pt idx="85">
                  <c:v>44343</c:v>
                </c:pt>
                <c:pt idx="86">
                  <c:v>44344</c:v>
                </c:pt>
                <c:pt idx="87">
                  <c:v>44347</c:v>
                </c:pt>
                <c:pt idx="88">
                  <c:v>44348</c:v>
                </c:pt>
                <c:pt idx="89">
                  <c:v>44349</c:v>
                </c:pt>
                <c:pt idx="90">
                  <c:v>44351</c:v>
                </c:pt>
                <c:pt idx="91">
                  <c:v>44354</c:v>
                </c:pt>
                <c:pt idx="92">
                  <c:v>44355</c:v>
                </c:pt>
                <c:pt idx="93">
                  <c:v>44356</c:v>
                </c:pt>
                <c:pt idx="94">
                  <c:v>44357</c:v>
                </c:pt>
                <c:pt idx="95">
                  <c:v>44358</c:v>
                </c:pt>
                <c:pt idx="96">
                  <c:v>44361</c:v>
                </c:pt>
                <c:pt idx="97">
                  <c:v>44362</c:v>
                </c:pt>
                <c:pt idx="98">
                  <c:v>44363</c:v>
                </c:pt>
                <c:pt idx="99">
                  <c:v>44364</c:v>
                </c:pt>
                <c:pt idx="100">
                  <c:v>44365</c:v>
                </c:pt>
                <c:pt idx="101">
                  <c:v>44368</c:v>
                </c:pt>
                <c:pt idx="102">
                  <c:v>44369</c:v>
                </c:pt>
                <c:pt idx="103">
                  <c:v>44370</c:v>
                </c:pt>
                <c:pt idx="104">
                  <c:v>44371</c:v>
                </c:pt>
                <c:pt idx="105">
                  <c:v>44372</c:v>
                </c:pt>
                <c:pt idx="106">
                  <c:v>44375</c:v>
                </c:pt>
                <c:pt idx="107">
                  <c:v>44376</c:v>
                </c:pt>
                <c:pt idx="108">
                  <c:v>44377</c:v>
                </c:pt>
                <c:pt idx="109">
                  <c:v>44378</c:v>
                </c:pt>
                <c:pt idx="110">
                  <c:v>44379</c:v>
                </c:pt>
                <c:pt idx="111">
                  <c:v>44382</c:v>
                </c:pt>
                <c:pt idx="112">
                  <c:v>44383</c:v>
                </c:pt>
                <c:pt idx="113">
                  <c:v>44384</c:v>
                </c:pt>
                <c:pt idx="114">
                  <c:v>44385</c:v>
                </c:pt>
                <c:pt idx="115">
                  <c:v>44386</c:v>
                </c:pt>
                <c:pt idx="116">
                  <c:v>44389</c:v>
                </c:pt>
                <c:pt idx="117">
                  <c:v>44390</c:v>
                </c:pt>
                <c:pt idx="118">
                  <c:v>44391</c:v>
                </c:pt>
                <c:pt idx="119">
                  <c:v>44392</c:v>
                </c:pt>
                <c:pt idx="120">
                  <c:v>44393</c:v>
                </c:pt>
                <c:pt idx="121">
                  <c:v>44396</c:v>
                </c:pt>
                <c:pt idx="122">
                  <c:v>44397</c:v>
                </c:pt>
                <c:pt idx="123">
                  <c:v>44398</c:v>
                </c:pt>
                <c:pt idx="124">
                  <c:v>44399</c:v>
                </c:pt>
                <c:pt idx="125">
                  <c:v>44400</c:v>
                </c:pt>
                <c:pt idx="126">
                  <c:v>44403</c:v>
                </c:pt>
                <c:pt idx="127">
                  <c:v>44404</c:v>
                </c:pt>
                <c:pt idx="128">
                  <c:v>44405</c:v>
                </c:pt>
                <c:pt idx="129">
                  <c:v>44406</c:v>
                </c:pt>
                <c:pt idx="130">
                  <c:v>44407</c:v>
                </c:pt>
                <c:pt idx="131">
                  <c:v>44410</c:v>
                </c:pt>
                <c:pt idx="132">
                  <c:v>44411</c:v>
                </c:pt>
                <c:pt idx="133">
                  <c:v>44412</c:v>
                </c:pt>
                <c:pt idx="134">
                  <c:v>44413</c:v>
                </c:pt>
                <c:pt idx="135">
                  <c:v>44414</c:v>
                </c:pt>
                <c:pt idx="136">
                  <c:v>44417</c:v>
                </c:pt>
                <c:pt idx="137">
                  <c:v>44418</c:v>
                </c:pt>
                <c:pt idx="138">
                  <c:v>44419</c:v>
                </c:pt>
                <c:pt idx="139">
                  <c:v>44420</c:v>
                </c:pt>
                <c:pt idx="140">
                  <c:v>44421</c:v>
                </c:pt>
                <c:pt idx="141">
                  <c:v>44424</c:v>
                </c:pt>
                <c:pt idx="142">
                  <c:v>44425</c:v>
                </c:pt>
                <c:pt idx="143">
                  <c:v>44426</c:v>
                </c:pt>
                <c:pt idx="144">
                  <c:v>44427</c:v>
                </c:pt>
                <c:pt idx="145">
                  <c:v>44428</c:v>
                </c:pt>
                <c:pt idx="146">
                  <c:v>44431</c:v>
                </c:pt>
                <c:pt idx="147">
                  <c:v>44432</c:v>
                </c:pt>
                <c:pt idx="148">
                  <c:v>44433</c:v>
                </c:pt>
                <c:pt idx="149">
                  <c:v>44434</c:v>
                </c:pt>
                <c:pt idx="150">
                  <c:v>44435</c:v>
                </c:pt>
              </c:numCache>
            </c:numRef>
          </c:cat>
          <c:val>
            <c:numRef>
              <c:f>'Anúncio metas (3)'!$D$3:$D$415</c:f>
              <c:numCache>
                <c:formatCode>#,##0.00</c:formatCode>
                <c:ptCount val="413"/>
                <c:pt idx="0">
                  <c:v>3.25</c:v>
                </c:pt>
                <c:pt idx="1">
                  <c:v>3.25</c:v>
                </c:pt>
                <c:pt idx="2">
                  <c:v>3.25</c:v>
                </c:pt>
                <c:pt idx="3">
                  <c:v>3.25</c:v>
                </c:pt>
                <c:pt idx="4">
                  <c:v>3.25</c:v>
                </c:pt>
                <c:pt idx="5">
                  <c:v>3.25</c:v>
                </c:pt>
                <c:pt idx="6">
                  <c:v>3.25</c:v>
                </c:pt>
                <c:pt idx="7">
                  <c:v>3.25</c:v>
                </c:pt>
                <c:pt idx="8">
                  <c:v>3.25</c:v>
                </c:pt>
                <c:pt idx="9">
                  <c:v>3.25</c:v>
                </c:pt>
                <c:pt idx="10">
                  <c:v>3.25</c:v>
                </c:pt>
                <c:pt idx="11">
                  <c:v>3.25</c:v>
                </c:pt>
                <c:pt idx="12">
                  <c:v>3.25</c:v>
                </c:pt>
                <c:pt idx="13">
                  <c:v>3.25</c:v>
                </c:pt>
                <c:pt idx="14">
                  <c:v>3.25</c:v>
                </c:pt>
                <c:pt idx="15">
                  <c:v>3.25</c:v>
                </c:pt>
                <c:pt idx="16">
                  <c:v>3.25</c:v>
                </c:pt>
                <c:pt idx="17">
                  <c:v>3.25</c:v>
                </c:pt>
                <c:pt idx="18">
                  <c:v>3.25</c:v>
                </c:pt>
                <c:pt idx="19">
                  <c:v>3.25</c:v>
                </c:pt>
                <c:pt idx="20">
                  <c:v>3.25</c:v>
                </c:pt>
                <c:pt idx="21">
                  <c:v>3.25</c:v>
                </c:pt>
                <c:pt idx="22">
                  <c:v>3.25</c:v>
                </c:pt>
                <c:pt idx="23">
                  <c:v>3.25</c:v>
                </c:pt>
                <c:pt idx="24">
                  <c:v>3.25</c:v>
                </c:pt>
                <c:pt idx="25">
                  <c:v>3.25</c:v>
                </c:pt>
                <c:pt idx="26">
                  <c:v>3.25</c:v>
                </c:pt>
                <c:pt idx="27">
                  <c:v>3.25</c:v>
                </c:pt>
                <c:pt idx="28">
                  <c:v>3.25</c:v>
                </c:pt>
                <c:pt idx="29">
                  <c:v>3.25</c:v>
                </c:pt>
                <c:pt idx="30">
                  <c:v>3.25</c:v>
                </c:pt>
                <c:pt idx="31">
                  <c:v>3.25</c:v>
                </c:pt>
                <c:pt idx="32">
                  <c:v>3.25</c:v>
                </c:pt>
                <c:pt idx="33">
                  <c:v>3.25</c:v>
                </c:pt>
                <c:pt idx="34">
                  <c:v>3.25</c:v>
                </c:pt>
                <c:pt idx="35">
                  <c:v>3.25</c:v>
                </c:pt>
                <c:pt idx="36">
                  <c:v>3.25</c:v>
                </c:pt>
                <c:pt idx="37">
                  <c:v>3.25</c:v>
                </c:pt>
                <c:pt idx="38">
                  <c:v>3.25</c:v>
                </c:pt>
                <c:pt idx="39">
                  <c:v>3.25</c:v>
                </c:pt>
                <c:pt idx="40">
                  <c:v>3.25</c:v>
                </c:pt>
                <c:pt idx="41">
                  <c:v>3.25</c:v>
                </c:pt>
                <c:pt idx="42">
                  <c:v>3.25</c:v>
                </c:pt>
                <c:pt idx="43">
                  <c:v>3.25</c:v>
                </c:pt>
                <c:pt idx="44">
                  <c:v>3.25</c:v>
                </c:pt>
                <c:pt idx="45">
                  <c:v>3.25</c:v>
                </c:pt>
                <c:pt idx="46">
                  <c:v>3.25</c:v>
                </c:pt>
                <c:pt idx="47">
                  <c:v>3.25</c:v>
                </c:pt>
                <c:pt idx="48">
                  <c:v>3.25</c:v>
                </c:pt>
                <c:pt idx="49">
                  <c:v>3.25</c:v>
                </c:pt>
                <c:pt idx="50">
                  <c:v>3.25</c:v>
                </c:pt>
                <c:pt idx="51">
                  <c:v>3.25</c:v>
                </c:pt>
                <c:pt idx="52">
                  <c:v>3.25</c:v>
                </c:pt>
                <c:pt idx="53">
                  <c:v>3.25</c:v>
                </c:pt>
                <c:pt idx="54">
                  <c:v>3.25</c:v>
                </c:pt>
                <c:pt idx="55">
                  <c:v>3.25</c:v>
                </c:pt>
                <c:pt idx="56">
                  <c:v>3.25</c:v>
                </c:pt>
                <c:pt idx="57">
                  <c:v>3.25</c:v>
                </c:pt>
                <c:pt idx="58">
                  <c:v>3.25</c:v>
                </c:pt>
                <c:pt idx="59">
                  <c:v>3.25</c:v>
                </c:pt>
                <c:pt idx="60">
                  <c:v>3.25</c:v>
                </c:pt>
                <c:pt idx="61">
                  <c:v>3.25</c:v>
                </c:pt>
                <c:pt idx="62">
                  <c:v>3.25</c:v>
                </c:pt>
                <c:pt idx="63">
                  <c:v>3.25</c:v>
                </c:pt>
                <c:pt idx="64">
                  <c:v>3.25</c:v>
                </c:pt>
                <c:pt idx="65">
                  <c:v>3.25</c:v>
                </c:pt>
                <c:pt idx="66">
                  <c:v>3.25</c:v>
                </c:pt>
                <c:pt idx="67">
                  <c:v>3.25</c:v>
                </c:pt>
                <c:pt idx="68">
                  <c:v>3.25</c:v>
                </c:pt>
                <c:pt idx="69">
                  <c:v>3.25</c:v>
                </c:pt>
                <c:pt idx="70">
                  <c:v>3.25</c:v>
                </c:pt>
                <c:pt idx="71">
                  <c:v>3.25</c:v>
                </c:pt>
                <c:pt idx="72">
                  <c:v>3.25</c:v>
                </c:pt>
                <c:pt idx="73">
                  <c:v>3.25</c:v>
                </c:pt>
                <c:pt idx="74">
                  <c:v>3.25</c:v>
                </c:pt>
                <c:pt idx="75">
                  <c:v>3.25</c:v>
                </c:pt>
                <c:pt idx="76">
                  <c:v>3.25</c:v>
                </c:pt>
                <c:pt idx="77">
                  <c:v>3.25</c:v>
                </c:pt>
                <c:pt idx="78">
                  <c:v>3.25</c:v>
                </c:pt>
                <c:pt idx="79">
                  <c:v>3.25</c:v>
                </c:pt>
                <c:pt idx="80">
                  <c:v>3.25</c:v>
                </c:pt>
                <c:pt idx="81">
                  <c:v>3.25</c:v>
                </c:pt>
                <c:pt idx="82">
                  <c:v>3.25</c:v>
                </c:pt>
                <c:pt idx="83">
                  <c:v>3.25</c:v>
                </c:pt>
                <c:pt idx="84">
                  <c:v>3.25</c:v>
                </c:pt>
                <c:pt idx="85">
                  <c:v>3.25</c:v>
                </c:pt>
                <c:pt idx="86">
                  <c:v>3.25</c:v>
                </c:pt>
                <c:pt idx="87">
                  <c:v>3.25</c:v>
                </c:pt>
                <c:pt idx="88">
                  <c:v>3.25</c:v>
                </c:pt>
                <c:pt idx="89">
                  <c:v>3.25</c:v>
                </c:pt>
                <c:pt idx="90">
                  <c:v>3.25</c:v>
                </c:pt>
                <c:pt idx="91">
                  <c:v>3.25</c:v>
                </c:pt>
                <c:pt idx="92">
                  <c:v>3.25</c:v>
                </c:pt>
                <c:pt idx="93">
                  <c:v>3.25</c:v>
                </c:pt>
                <c:pt idx="94">
                  <c:v>3.25</c:v>
                </c:pt>
                <c:pt idx="95">
                  <c:v>3.25</c:v>
                </c:pt>
                <c:pt idx="96">
                  <c:v>3.25</c:v>
                </c:pt>
                <c:pt idx="97">
                  <c:v>3.25</c:v>
                </c:pt>
                <c:pt idx="98">
                  <c:v>3.25</c:v>
                </c:pt>
                <c:pt idx="99">
                  <c:v>3.25</c:v>
                </c:pt>
                <c:pt idx="100">
                  <c:v>3.25</c:v>
                </c:pt>
                <c:pt idx="101">
                  <c:v>3.25</c:v>
                </c:pt>
                <c:pt idx="102">
                  <c:v>3.25</c:v>
                </c:pt>
                <c:pt idx="103">
                  <c:v>3.25</c:v>
                </c:pt>
                <c:pt idx="104">
                  <c:v>3.25</c:v>
                </c:pt>
                <c:pt idx="105">
                  <c:v>3.25</c:v>
                </c:pt>
                <c:pt idx="106">
                  <c:v>3.25</c:v>
                </c:pt>
                <c:pt idx="107">
                  <c:v>3.25</c:v>
                </c:pt>
                <c:pt idx="108">
                  <c:v>3.25</c:v>
                </c:pt>
                <c:pt idx="109">
                  <c:v>3.25</c:v>
                </c:pt>
                <c:pt idx="110">
                  <c:v>3.25</c:v>
                </c:pt>
                <c:pt idx="111">
                  <c:v>3.25</c:v>
                </c:pt>
                <c:pt idx="112">
                  <c:v>3.25</c:v>
                </c:pt>
                <c:pt idx="113">
                  <c:v>3.25</c:v>
                </c:pt>
                <c:pt idx="114">
                  <c:v>3.25</c:v>
                </c:pt>
                <c:pt idx="115">
                  <c:v>3.25</c:v>
                </c:pt>
                <c:pt idx="116">
                  <c:v>3.25</c:v>
                </c:pt>
                <c:pt idx="117">
                  <c:v>3.25</c:v>
                </c:pt>
                <c:pt idx="118">
                  <c:v>3.25</c:v>
                </c:pt>
                <c:pt idx="119">
                  <c:v>3.25</c:v>
                </c:pt>
                <c:pt idx="120">
                  <c:v>3.25</c:v>
                </c:pt>
                <c:pt idx="121">
                  <c:v>3.25</c:v>
                </c:pt>
                <c:pt idx="122">
                  <c:v>3.25</c:v>
                </c:pt>
                <c:pt idx="123">
                  <c:v>3.25</c:v>
                </c:pt>
                <c:pt idx="124">
                  <c:v>3.25</c:v>
                </c:pt>
                <c:pt idx="125">
                  <c:v>3.25</c:v>
                </c:pt>
                <c:pt idx="126">
                  <c:v>3.25</c:v>
                </c:pt>
                <c:pt idx="127">
                  <c:v>3.25</c:v>
                </c:pt>
                <c:pt idx="128">
                  <c:v>3.25</c:v>
                </c:pt>
                <c:pt idx="129">
                  <c:v>3.25</c:v>
                </c:pt>
                <c:pt idx="130">
                  <c:v>3.25</c:v>
                </c:pt>
                <c:pt idx="131">
                  <c:v>3.25</c:v>
                </c:pt>
                <c:pt idx="132">
                  <c:v>3.25</c:v>
                </c:pt>
                <c:pt idx="133">
                  <c:v>3.25</c:v>
                </c:pt>
                <c:pt idx="134">
                  <c:v>3.25</c:v>
                </c:pt>
                <c:pt idx="135">
                  <c:v>3.25</c:v>
                </c:pt>
                <c:pt idx="136">
                  <c:v>3.25</c:v>
                </c:pt>
                <c:pt idx="137">
                  <c:v>3.25</c:v>
                </c:pt>
                <c:pt idx="138">
                  <c:v>3.25</c:v>
                </c:pt>
                <c:pt idx="139">
                  <c:v>3.25</c:v>
                </c:pt>
                <c:pt idx="140">
                  <c:v>3.25</c:v>
                </c:pt>
                <c:pt idx="141">
                  <c:v>3.25</c:v>
                </c:pt>
                <c:pt idx="142">
                  <c:v>3.25</c:v>
                </c:pt>
                <c:pt idx="143">
                  <c:v>3.25</c:v>
                </c:pt>
                <c:pt idx="144">
                  <c:v>3.25</c:v>
                </c:pt>
                <c:pt idx="145">
                  <c:v>3.25</c:v>
                </c:pt>
                <c:pt idx="146">
                  <c:v>3.25</c:v>
                </c:pt>
                <c:pt idx="147">
                  <c:v>3.25</c:v>
                </c:pt>
                <c:pt idx="148">
                  <c:v>3.25</c:v>
                </c:pt>
                <c:pt idx="149">
                  <c:v>3.25</c:v>
                </c:pt>
                <c:pt idx="150">
                  <c:v>3.25</c:v>
                </c:pt>
                <c:pt idx="151">
                  <c:v>3.25</c:v>
                </c:pt>
                <c:pt idx="152">
                  <c:v>3.25</c:v>
                </c:pt>
                <c:pt idx="153">
                  <c:v>3.25</c:v>
                </c:pt>
                <c:pt idx="154">
                  <c:v>3.25</c:v>
                </c:pt>
                <c:pt idx="155">
                  <c:v>3.25</c:v>
                </c:pt>
                <c:pt idx="156">
                  <c:v>3.25</c:v>
                </c:pt>
                <c:pt idx="157">
                  <c:v>3.25</c:v>
                </c:pt>
                <c:pt idx="158">
                  <c:v>3.25</c:v>
                </c:pt>
                <c:pt idx="159">
                  <c:v>3.25</c:v>
                </c:pt>
                <c:pt idx="160">
                  <c:v>3.25</c:v>
                </c:pt>
                <c:pt idx="161">
                  <c:v>3.25</c:v>
                </c:pt>
                <c:pt idx="162">
                  <c:v>3.25</c:v>
                </c:pt>
                <c:pt idx="163">
                  <c:v>3.25</c:v>
                </c:pt>
                <c:pt idx="164">
                  <c:v>3.25</c:v>
                </c:pt>
                <c:pt idx="165">
                  <c:v>3.25</c:v>
                </c:pt>
                <c:pt idx="166">
                  <c:v>3.25</c:v>
                </c:pt>
                <c:pt idx="167">
                  <c:v>3.25</c:v>
                </c:pt>
                <c:pt idx="168">
                  <c:v>3.25</c:v>
                </c:pt>
                <c:pt idx="169">
                  <c:v>3.25</c:v>
                </c:pt>
                <c:pt idx="170">
                  <c:v>3.25</c:v>
                </c:pt>
                <c:pt idx="171">
                  <c:v>3.25</c:v>
                </c:pt>
                <c:pt idx="172">
                  <c:v>3.25</c:v>
                </c:pt>
                <c:pt idx="173">
                  <c:v>3.25</c:v>
                </c:pt>
                <c:pt idx="174">
                  <c:v>3.25</c:v>
                </c:pt>
                <c:pt idx="175">
                  <c:v>3.25</c:v>
                </c:pt>
                <c:pt idx="176">
                  <c:v>3.25</c:v>
                </c:pt>
                <c:pt idx="177">
                  <c:v>3.25</c:v>
                </c:pt>
                <c:pt idx="178">
                  <c:v>3.25</c:v>
                </c:pt>
                <c:pt idx="179">
                  <c:v>3.25</c:v>
                </c:pt>
                <c:pt idx="180">
                  <c:v>3.25</c:v>
                </c:pt>
                <c:pt idx="181">
                  <c:v>3.25</c:v>
                </c:pt>
                <c:pt idx="182">
                  <c:v>3.25</c:v>
                </c:pt>
                <c:pt idx="183">
                  <c:v>3.25</c:v>
                </c:pt>
                <c:pt idx="184">
                  <c:v>3.25</c:v>
                </c:pt>
                <c:pt idx="185">
                  <c:v>3.25</c:v>
                </c:pt>
                <c:pt idx="186">
                  <c:v>3.25</c:v>
                </c:pt>
                <c:pt idx="187">
                  <c:v>3.25</c:v>
                </c:pt>
                <c:pt idx="188">
                  <c:v>3.25</c:v>
                </c:pt>
                <c:pt idx="189">
                  <c:v>3.25</c:v>
                </c:pt>
                <c:pt idx="190">
                  <c:v>3.25</c:v>
                </c:pt>
                <c:pt idx="191">
                  <c:v>3.25</c:v>
                </c:pt>
                <c:pt idx="192">
                  <c:v>3.25</c:v>
                </c:pt>
                <c:pt idx="193">
                  <c:v>3.25</c:v>
                </c:pt>
                <c:pt idx="194">
                  <c:v>3.25</c:v>
                </c:pt>
                <c:pt idx="195">
                  <c:v>3.25</c:v>
                </c:pt>
                <c:pt idx="196">
                  <c:v>3.25</c:v>
                </c:pt>
                <c:pt idx="197">
                  <c:v>3.25</c:v>
                </c:pt>
                <c:pt idx="198">
                  <c:v>3.25</c:v>
                </c:pt>
                <c:pt idx="199">
                  <c:v>3.25</c:v>
                </c:pt>
                <c:pt idx="200">
                  <c:v>3.25</c:v>
                </c:pt>
                <c:pt idx="201">
                  <c:v>3.25</c:v>
                </c:pt>
                <c:pt idx="202">
                  <c:v>3.25</c:v>
                </c:pt>
                <c:pt idx="203">
                  <c:v>3.25</c:v>
                </c:pt>
                <c:pt idx="204">
                  <c:v>3.25</c:v>
                </c:pt>
                <c:pt idx="205">
                  <c:v>3.25</c:v>
                </c:pt>
                <c:pt idx="206">
                  <c:v>3.25</c:v>
                </c:pt>
                <c:pt idx="207">
                  <c:v>3.25</c:v>
                </c:pt>
                <c:pt idx="208">
                  <c:v>3.25</c:v>
                </c:pt>
                <c:pt idx="209">
                  <c:v>3.25</c:v>
                </c:pt>
                <c:pt idx="210">
                  <c:v>3.25</c:v>
                </c:pt>
                <c:pt idx="211">
                  <c:v>3.25</c:v>
                </c:pt>
                <c:pt idx="212">
                  <c:v>3.25</c:v>
                </c:pt>
                <c:pt idx="213">
                  <c:v>3.25</c:v>
                </c:pt>
                <c:pt idx="214">
                  <c:v>3.25</c:v>
                </c:pt>
                <c:pt idx="215">
                  <c:v>3.25</c:v>
                </c:pt>
                <c:pt idx="216">
                  <c:v>3.25</c:v>
                </c:pt>
                <c:pt idx="217">
                  <c:v>3.25</c:v>
                </c:pt>
                <c:pt idx="218">
                  <c:v>3.25</c:v>
                </c:pt>
                <c:pt idx="219">
                  <c:v>3.25</c:v>
                </c:pt>
                <c:pt idx="220">
                  <c:v>3.25</c:v>
                </c:pt>
                <c:pt idx="221">
                  <c:v>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D5-47F7-8382-736A47525F87}"/>
            </c:ext>
          </c:extLst>
        </c:ser>
        <c:ser>
          <c:idx val="1"/>
          <c:order val="2"/>
          <c:tx>
            <c:strRef>
              <c:f>'Anúncio metas (3)'!$E$2</c:f>
              <c:strCache>
                <c:ptCount val="1"/>
                <c:pt idx="0">
                  <c:v> Meta 2024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'Anúncio metas (3)'!$A$3:$A$415</c:f>
              <c:numCache>
                <c:formatCode>m/d/yyyy</c:formatCode>
                <c:ptCount val="413"/>
                <c:pt idx="0">
                  <c:v>44218</c:v>
                </c:pt>
                <c:pt idx="1">
                  <c:v>44221</c:v>
                </c:pt>
                <c:pt idx="2">
                  <c:v>44222</c:v>
                </c:pt>
                <c:pt idx="3">
                  <c:v>44223</c:v>
                </c:pt>
                <c:pt idx="4">
                  <c:v>44224</c:v>
                </c:pt>
                <c:pt idx="5">
                  <c:v>44225</c:v>
                </c:pt>
                <c:pt idx="6">
                  <c:v>44228</c:v>
                </c:pt>
                <c:pt idx="7">
                  <c:v>44229</c:v>
                </c:pt>
                <c:pt idx="8">
                  <c:v>44230</c:v>
                </c:pt>
                <c:pt idx="9">
                  <c:v>44231</c:v>
                </c:pt>
                <c:pt idx="10">
                  <c:v>44232</c:v>
                </c:pt>
                <c:pt idx="11">
                  <c:v>44235</c:v>
                </c:pt>
                <c:pt idx="12">
                  <c:v>44236</c:v>
                </c:pt>
                <c:pt idx="13">
                  <c:v>44237</c:v>
                </c:pt>
                <c:pt idx="14">
                  <c:v>44238</c:v>
                </c:pt>
                <c:pt idx="15">
                  <c:v>44239</c:v>
                </c:pt>
                <c:pt idx="16">
                  <c:v>44244</c:v>
                </c:pt>
                <c:pt idx="17">
                  <c:v>44245</c:v>
                </c:pt>
                <c:pt idx="18">
                  <c:v>44246</c:v>
                </c:pt>
                <c:pt idx="19">
                  <c:v>44249</c:v>
                </c:pt>
                <c:pt idx="20">
                  <c:v>44250</c:v>
                </c:pt>
                <c:pt idx="21">
                  <c:v>44251</c:v>
                </c:pt>
                <c:pt idx="22">
                  <c:v>44252</c:v>
                </c:pt>
                <c:pt idx="23">
                  <c:v>44253</c:v>
                </c:pt>
                <c:pt idx="24">
                  <c:v>44256</c:v>
                </c:pt>
                <c:pt idx="25">
                  <c:v>44257</c:v>
                </c:pt>
                <c:pt idx="26">
                  <c:v>44258</c:v>
                </c:pt>
                <c:pt idx="27">
                  <c:v>44259</c:v>
                </c:pt>
                <c:pt idx="28">
                  <c:v>44260</c:v>
                </c:pt>
                <c:pt idx="29">
                  <c:v>44263</c:v>
                </c:pt>
                <c:pt idx="30">
                  <c:v>44264</c:v>
                </c:pt>
                <c:pt idx="31">
                  <c:v>44265</c:v>
                </c:pt>
                <c:pt idx="32">
                  <c:v>44266</c:v>
                </c:pt>
                <c:pt idx="33">
                  <c:v>44267</c:v>
                </c:pt>
                <c:pt idx="34">
                  <c:v>44270</c:v>
                </c:pt>
                <c:pt idx="35">
                  <c:v>44271</c:v>
                </c:pt>
                <c:pt idx="36">
                  <c:v>44272</c:v>
                </c:pt>
                <c:pt idx="37">
                  <c:v>44273</c:v>
                </c:pt>
                <c:pt idx="38">
                  <c:v>44274</c:v>
                </c:pt>
                <c:pt idx="39">
                  <c:v>44277</c:v>
                </c:pt>
                <c:pt idx="40">
                  <c:v>44278</c:v>
                </c:pt>
                <c:pt idx="41">
                  <c:v>44279</c:v>
                </c:pt>
                <c:pt idx="42">
                  <c:v>44280</c:v>
                </c:pt>
                <c:pt idx="43">
                  <c:v>44281</c:v>
                </c:pt>
                <c:pt idx="44">
                  <c:v>44284</c:v>
                </c:pt>
                <c:pt idx="45">
                  <c:v>44285</c:v>
                </c:pt>
                <c:pt idx="46">
                  <c:v>44286</c:v>
                </c:pt>
                <c:pt idx="47">
                  <c:v>44287</c:v>
                </c:pt>
                <c:pt idx="48">
                  <c:v>44291</c:v>
                </c:pt>
                <c:pt idx="49">
                  <c:v>44292</c:v>
                </c:pt>
                <c:pt idx="50">
                  <c:v>44293</c:v>
                </c:pt>
                <c:pt idx="51">
                  <c:v>44294</c:v>
                </c:pt>
                <c:pt idx="52">
                  <c:v>44295</c:v>
                </c:pt>
                <c:pt idx="53">
                  <c:v>44298</c:v>
                </c:pt>
                <c:pt idx="54">
                  <c:v>44299</c:v>
                </c:pt>
                <c:pt idx="55">
                  <c:v>44300</c:v>
                </c:pt>
                <c:pt idx="56">
                  <c:v>44301</c:v>
                </c:pt>
                <c:pt idx="57">
                  <c:v>44302</c:v>
                </c:pt>
                <c:pt idx="58">
                  <c:v>44305</c:v>
                </c:pt>
                <c:pt idx="59">
                  <c:v>44306</c:v>
                </c:pt>
                <c:pt idx="60">
                  <c:v>44308</c:v>
                </c:pt>
                <c:pt idx="61">
                  <c:v>44309</c:v>
                </c:pt>
                <c:pt idx="62">
                  <c:v>44312</c:v>
                </c:pt>
                <c:pt idx="63">
                  <c:v>44313</c:v>
                </c:pt>
                <c:pt idx="64">
                  <c:v>44314</c:v>
                </c:pt>
                <c:pt idx="65">
                  <c:v>44315</c:v>
                </c:pt>
                <c:pt idx="66">
                  <c:v>44316</c:v>
                </c:pt>
                <c:pt idx="67">
                  <c:v>44319</c:v>
                </c:pt>
                <c:pt idx="68">
                  <c:v>44320</c:v>
                </c:pt>
                <c:pt idx="69">
                  <c:v>44321</c:v>
                </c:pt>
                <c:pt idx="70">
                  <c:v>44322</c:v>
                </c:pt>
                <c:pt idx="71">
                  <c:v>44323</c:v>
                </c:pt>
                <c:pt idx="72">
                  <c:v>44326</c:v>
                </c:pt>
                <c:pt idx="73">
                  <c:v>44327</c:v>
                </c:pt>
                <c:pt idx="74">
                  <c:v>44328</c:v>
                </c:pt>
                <c:pt idx="75">
                  <c:v>44329</c:v>
                </c:pt>
                <c:pt idx="76">
                  <c:v>44330</c:v>
                </c:pt>
                <c:pt idx="77">
                  <c:v>44333</c:v>
                </c:pt>
                <c:pt idx="78">
                  <c:v>44334</c:v>
                </c:pt>
                <c:pt idx="79">
                  <c:v>44335</c:v>
                </c:pt>
                <c:pt idx="80">
                  <c:v>44336</c:v>
                </c:pt>
                <c:pt idx="81">
                  <c:v>44337</c:v>
                </c:pt>
                <c:pt idx="82">
                  <c:v>44340</c:v>
                </c:pt>
                <c:pt idx="83">
                  <c:v>44341</c:v>
                </c:pt>
                <c:pt idx="84">
                  <c:v>44342</c:v>
                </c:pt>
                <c:pt idx="85">
                  <c:v>44343</c:v>
                </c:pt>
                <c:pt idx="86">
                  <c:v>44344</c:v>
                </c:pt>
                <c:pt idx="87">
                  <c:v>44347</c:v>
                </c:pt>
                <c:pt idx="88">
                  <c:v>44348</c:v>
                </c:pt>
                <c:pt idx="89">
                  <c:v>44349</c:v>
                </c:pt>
                <c:pt idx="90">
                  <c:v>44351</c:v>
                </c:pt>
                <c:pt idx="91">
                  <c:v>44354</c:v>
                </c:pt>
                <c:pt idx="92">
                  <c:v>44355</c:v>
                </c:pt>
                <c:pt idx="93">
                  <c:v>44356</c:v>
                </c:pt>
                <c:pt idx="94">
                  <c:v>44357</c:v>
                </c:pt>
                <c:pt idx="95">
                  <c:v>44358</c:v>
                </c:pt>
                <c:pt idx="96">
                  <c:v>44361</c:v>
                </c:pt>
                <c:pt idx="97">
                  <c:v>44362</c:v>
                </c:pt>
                <c:pt idx="98">
                  <c:v>44363</c:v>
                </c:pt>
                <c:pt idx="99">
                  <c:v>44364</c:v>
                </c:pt>
                <c:pt idx="100">
                  <c:v>44365</c:v>
                </c:pt>
                <c:pt idx="101">
                  <c:v>44368</c:v>
                </c:pt>
                <c:pt idx="102">
                  <c:v>44369</c:v>
                </c:pt>
                <c:pt idx="103">
                  <c:v>44370</c:v>
                </c:pt>
                <c:pt idx="104">
                  <c:v>44371</c:v>
                </c:pt>
                <c:pt idx="105">
                  <c:v>44372</c:v>
                </c:pt>
                <c:pt idx="106">
                  <c:v>44375</c:v>
                </c:pt>
                <c:pt idx="107">
                  <c:v>44376</c:v>
                </c:pt>
                <c:pt idx="108">
                  <c:v>44377</c:v>
                </c:pt>
                <c:pt idx="109">
                  <c:v>44378</c:v>
                </c:pt>
                <c:pt idx="110">
                  <c:v>44379</c:v>
                </c:pt>
                <c:pt idx="111">
                  <c:v>44382</c:v>
                </c:pt>
                <c:pt idx="112">
                  <c:v>44383</c:v>
                </c:pt>
                <c:pt idx="113">
                  <c:v>44384</c:v>
                </c:pt>
                <c:pt idx="114">
                  <c:v>44385</c:v>
                </c:pt>
                <c:pt idx="115">
                  <c:v>44386</c:v>
                </c:pt>
                <c:pt idx="116">
                  <c:v>44389</c:v>
                </c:pt>
                <c:pt idx="117">
                  <c:v>44390</c:v>
                </c:pt>
                <c:pt idx="118">
                  <c:v>44391</c:v>
                </c:pt>
                <c:pt idx="119">
                  <c:v>44392</c:v>
                </c:pt>
                <c:pt idx="120">
                  <c:v>44393</c:v>
                </c:pt>
                <c:pt idx="121">
                  <c:v>44396</c:v>
                </c:pt>
                <c:pt idx="122">
                  <c:v>44397</c:v>
                </c:pt>
                <c:pt idx="123">
                  <c:v>44398</c:v>
                </c:pt>
                <c:pt idx="124">
                  <c:v>44399</c:v>
                </c:pt>
                <c:pt idx="125">
                  <c:v>44400</c:v>
                </c:pt>
                <c:pt idx="126">
                  <c:v>44403</c:v>
                </c:pt>
                <c:pt idx="127">
                  <c:v>44404</c:v>
                </c:pt>
                <c:pt idx="128">
                  <c:v>44405</c:v>
                </c:pt>
                <c:pt idx="129">
                  <c:v>44406</c:v>
                </c:pt>
                <c:pt idx="130">
                  <c:v>44407</c:v>
                </c:pt>
                <c:pt idx="131">
                  <c:v>44410</c:v>
                </c:pt>
                <c:pt idx="132">
                  <c:v>44411</c:v>
                </c:pt>
                <c:pt idx="133">
                  <c:v>44412</c:v>
                </c:pt>
                <c:pt idx="134">
                  <c:v>44413</c:v>
                </c:pt>
                <c:pt idx="135">
                  <c:v>44414</c:v>
                </c:pt>
                <c:pt idx="136">
                  <c:v>44417</c:v>
                </c:pt>
                <c:pt idx="137">
                  <c:v>44418</c:v>
                </c:pt>
                <c:pt idx="138">
                  <c:v>44419</c:v>
                </c:pt>
                <c:pt idx="139">
                  <c:v>44420</c:v>
                </c:pt>
                <c:pt idx="140">
                  <c:v>44421</c:v>
                </c:pt>
                <c:pt idx="141">
                  <c:v>44424</c:v>
                </c:pt>
                <c:pt idx="142">
                  <c:v>44425</c:v>
                </c:pt>
                <c:pt idx="143">
                  <c:v>44426</c:v>
                </c:pt>
                <c:pt idx="144">
                  <c:v>44427</c:v>
                </c:pt>
                <c:pt idx="145">
                  <c:v>44428</c:v>
                </c:pt>
                <c:pt idx="146">
                  <c:v>44431</c:v>
                </c:pt>
                <c:pt idx="147">
                  <c:v>44432</c:v>
                </c:pt>
                <c:pt idx="148">
                  <c:v>44433</c:v>
                </c:pt>
                <c:pt idx="149">
                  <c:v>44434</c:v>
                </c:pt>
                <c:pt idx="150">
                  <c:v>44435</c:v>
                </c:pt>
              </c:numCache>
            </c:numRef>
          </c:cat>
          <c:val>
            <c:numRef>
              <c:f>'Anúncio metas (3)'!$E$3:$E$415</c:f>
              <c:numCache>
                <c:formatCode>#,##0.00</c:formatCode>
                <c:ptCount val="413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FD5-47F7-8382-736A47525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2317616"/>
        <c:axId val="2012312520"/>
      </c:lineChart>
      <c:dateAx>
        <c:axId val="2012317616"/>
        <c:scaling>
          <c:orientation val="minMax"/>
        </c:scaling>
        <c:delete val="0"/>
        <c:axPos val="b"/>
        <c:numFmt formatCode="mmm\ 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12520"/>
        <c:crosses val="autoZero"/>
        <c:auto val="1"/>
        <c:lblOffset val="100"/>
        <c:baseTimeUnit val="days"/>
        <c:majorUnit val="2"/>
        <c:majorTimeUnit val="months"/>
      </c:dateAx>
      <c:valAx>
        <c:axId val="2012312520"/>
        <c:scaling>
          <c:orientation val="minMax"/>
          <c:max val="3.3"/>
          <c:min val="2.9499999999999997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31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84282495728760076"/>
          <c:w val="1"/>
          <c:h val="5.95833333333333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23777777777758E-2"/>
          <c:y val="3.3912219305920095E-2"/>
          <c:w val="0.90025333333333335"/>
          <c:h val="0.842859266092661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Peru!$E$7</c:f>
              <c:strCache>
                <c:ptCount val="1"/>
                <c:pt idx="0">
                  <c:v>Inflação Realizada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E-47F2-BAB0-208AF95769F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DE-47F2-BAB0-208AF95769F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DE-47F2-BAB0-208AF95769F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DE-47F2-BAB0-208AF95769F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DE-47F2-BAB0-208AF95769F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DE-47F2-BAB0-208AF95769F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DE-47F2-BAB0-208AF95769F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DE-47F2-BAB0-208AF95769F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0DE-47F2-BAB0-208AF95769F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DE-47F2-BAB0-208AF95769F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DE-47F2-BAB0-208AF95769F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DE-47F2-BAB0-208AF95769F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DE-47F2-BAB0-208AF95769F1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DE-47F2-BAB0-208AF95769F1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0DE-47F2-BAB0-208AF95769F1}"/>
                </c:ext>
              </c:extLst>
            </c:dLbl>
            <c:dLbl>
              <c:idx val="18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4E7-41E6-93D6-2FEA71C1DB91}"/>
                </c:ext>
              </c:extLst>
            </c:dLbl>
            <c:dLbl>
              <c:idx val="20"/>
              <c:layout>
                <c:manualLayout>
                  <c:x val="-4.5150410059687754E-4"/>
                  <c:y val="-6.50881599684791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DE-47F2-BAB0-208AF95769F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Peru!$D$8:$D$28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Peru!$E$8:$E$28</c:f>
              <c:numCache>
                <c:formatCode>General</c:formatCode>
                <c:ptCount val="21"/>
                <c:pt idx="0">
                  <c:v>8.4600000000000009</c:v>
                </c:pt>
                <c:pt idx="1">
                  <c:v>6.43</c:v>
                </c:pt>
                <c:pt idx="2">
                  <c:v>1.97</c:v>
                </c:pt>
                <c:pt idx="3">
                  <c:v>1.9</c:v>
                </c:pt>
                <c:pt idx="4">
                  <c:v>2.19</c:v>
                </c:pt>
                <c:pt idx="5">
                  <c:v>1.36</c:v>
                </c:pt>
                <c:pt idx="6">
                  <c:v>3.23</c:v>
                </c:pt>
                <c:pt idx="7">
                  <c:v>4.4000000000000004</c:v>
                </c:pt>
                <c:pt idx="8">
                  <c:v>3.22</c:v>
                </c:pt>
                <c:pt idx="9">
                  <c:v>2.86</c:v>
                </c:pt>
                <c:pt idx="10">
                  <c:v>2.65</c:v>
                </c:pt>
                <c:pt idx="11">
                  <c:v>4.74</c:v>
                </c:pt>
                <c:pt idx="12">
                  <c:v>2.08</c:v>
                </c:pt>
                <c:pt idx="13">
                  <c:v>0.25</c:v>
                </c:pt>
                <c:pt idx="14">
                  <c:v>6.65</c:v>
                </c:pt>
                <c:pt idx="15">
                  <c:v>3.93</c:v>
                </c:pt>
                <c:pt idx="16">
                  <c:v>1.1399999999999999</c:v>
                </c:pt>
                <c:pt idx="17">
                  <c:v>1.49</c:v>
                </c:pt>
                <c:pt idx="18">
                  <c:v>3.48</c:v>
                </c:pt>
                <c:pt idx="19">
                  <c:v>2.48</c:v>
                </c:pt>
                <c:pt idx="20">
                  <c:v>1.52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0DE-47F2-BAB0-208AF9576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4407872"/>
        <c:axId val="1114406232"/>
        <c:extLst>
          <c:ext xmlns:c15="http://schemas.microsoft.com/office/drawing/2012/chart" uri="{02D57815-91ED-43cb-92C2-25804820EDAC}">
            <c15:filteredBarSeries>
              <c15:ser>
                <c:idx val="3"/>
                <c:order val="4"/>
                <c:tx>
                  <c:strRef>
                    <c:extLst>
                      <c:ext uri="{02D57815-91ED-43cb-92C2-25804820EDAC}">
                        <c15:formulaRef>
                          <c15:sqref>Peru!$I$7</c15:sqref>
                        </c15:formulaRef>
                      </c:ext>
                    </c:extLst>
                    <c:strCache>
                      <c:ptCount val="1"/>
                      <c:pt idx="0">
                        <c:v>Intervalo Meta</c:v>
                      </c:pt>
                    </c:strCache>
                  </c:strRef>
                </c:tx>
                <c:spPr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Peru!$D$8:$D$28</c15:sqref>
                        </c15:formulaRef>
                      </c:ext>
                    </c:extLst>
                    <c:numCache>
                      <c:formatCode>m/d/yyyy</c:formatCode>
                      <c:ptCount val="21"/>
                      <c:pt idx="0">
                        <c:v>44926</c:v>
                      </c:pt>
                      <c:pt idx="1">
                        <c:v>44561</c:v>
                      </c:pt>
                      <c:pt idx="2">
                        <c:v>44196</c:v>
                      </c:pt>
                      <c:pt idx="3">
                        <c:v>43830</c:v>
                      </c:pt>
                      <c:pt idx="4">
                        <c:v>43465</c:v>
                      </c:pt>
                      <c:pt idx="5">
                        <c:v>43100</c:v>
                      </c:pt>
                      <c:pt idx="6">
                        <c:v>42735</c:v>
                      </c:pt>
                      <c:pt idx="7">
                        <c:v>42369</c:v>
                      </c:pt>
                      <c:pt idx="8">
                        <c:v>42004</c:v>
                      </c:pt>
                      <c:pt idx="9">
                        <c:v>41639</c:v>
                      </c:pt>
                      <c:pt idx="10">
                        <c:v>41274</c:v>
                      </c:pt>
                      <c:pt idx="11">
                        <c:v>40908</c:v>
                      </c:pt>
                      <c:pt idx="12">
                        <c:v>40543</c:v>
                      </c:pt>
                      <c:pt idx="13">
                        <c:v>40178</c:v>
                      </c:pt>
                      <c:pt idx="14">
                        <c:v>39813</c:v>
                      </c:pt>
                      <c:pt idx="15">
                        <c:v>39447</c:v>
                      </c:pt>
                      <c:pt idx="16">
                        <c:v>39082</c:v>
                      </c:pt>
                      <c:pt idx="17">
                        <c:v>38717</c:v>
                      </c:pt>
                      <c:pt idx="18">
                        <c:v>38352</c:v>
                      </c:pt>
                      <c:pt idx="19">
                        <c:v>37986</c:v>
                      </c:pt>
                      <c:pt idx="20">
                        <c:v>37621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Peru!$I$8:$I$28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</c:v>
                      </c:pt>
                      <c:pt idx="1">
                        <c:v>2</c:v>
                      </c:pt>
                      <c:pt idx="2">
                        <c:v>2</c:v>
                      </c:pt>
                      <c:pt idx="3">
                        <c:v>2</c:v>
                      </c:pt>
                      <c:pt idx="4">
                        <c:v>2</c:v>
                      </c:pt>
                      <c:pt idx="5">
                        <c:v>2</c:v>
                      </c:pt>
                      <c:pt idx="6">
                        <c:v>2</c:v>
                      </c:pt>
                      <c:pt idx="7">
                        <c:v>2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</c:v>
                      </c:pt>
                      <c:pt idx="13">
                        <c:v>2</c:v>
                      </c:pt>
                      <c:pt idx="14">
                        <c:v>2</c:v>
                      </c:pt>
                      <c:pt idx="15">
                        <c:v>2</c:v>
                      </c:pt>
                      <c:pt idx="16">
                        <c:v>2</c:v>
                      </c:pt>
                      <c:pt idx="17">
                        <c:v>2</c:v>
                      </c:pt>
                      <c:pt idx="18">
                        <c:v>2</c:v>
                      </c:pt>
                      <c:pt idx="19">
                        <c:v>2</c:v>
                      </c:pt>
                      <c:pt idx="20">
                        <c:v>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4-A0DE-47F2-BAB0-208AF95769F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1"/>
          <c:tx>
            <c:strRef>
              <c:f>Peru!$G$7</c:f>
              <c:strCache>
                <c:ptCount val="1"/>
                <c:pt idx="0">
                  <c:v>Centro Meta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Colômbia!$D$8:$D$28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Peru!$G$8:$G$28</c:f>
              <c:numCache>
                <c:formatCode>General</c:formatCode>
                <c:ptCount val="2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2.5</c:v>
                </c:pt>
                <c:pt idx="17">
                  <c:v>2.5</c:v>
                </c:pt>
                <c:pt idx="18">
                  <c:v>2.5</c:v>
                </c:pt>
                <c:pt idx="19">
                  <c:v>2.5</c:v>
                </c:pt>
                <c:pt idx="20">
                  <c:v>2.5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1-A0DE-47F2-BAB0-208AF95769F1}"/>
            </c:ext>
          </c:extLst>
        </c:ser>
        <c:ser>
          <c:idx val="2"/>
          <c:order val="2"/>
          <c:tx>
            <c:strRef>
              <c:f>Peru!$F$7</c:f>
              <c:strCache>
                <c:ptCount val="1"/>
                <c:pt idx="0">
                  <c:v>Banda Inferior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Colômbia!$D$8:$D$28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Peru!$F$8:$F$28</c:f>
              <c:numCache>
                <c:formatCode>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 formatCode="0.0">
                  <c:v>1.5</c:v>
                </c:pt>
                <c:pt idx="18" formatCode="0.0">
                  <c:v>1.5</c:v>
                </c:pt>
                <c:pt idx="19" formatCode="0.0">
                  <c:v>1.5</c:v>
                </c:pt>
                <c:pt idx="20" formatCode="0.0">
                  <c:v>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A0DE-47F2-BAB0-208AF95769F1}"/>
            </c:ext>
          </c:extLst>
        </c:ser>
        <c:ser>
          <c:idx val="4"/>
          <c:order val="3"/>
          <c:tx>
            <c:strRef>
              <c:f>Peru!$H$7</c:f>
              <c:strCache>
                <c:ptCount val="1"/>
                <c:pt idx="0">
                  <c:v>Banda Superior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Colômbia!$D$8:$D$28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Peru!$H$8:$H$28</c:f>
              <c:numCache>
                <c:formatCode>General</c:formatCode>
                <c:ptCount val="21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3.5</c:v>
                </c:pt>
                <c:pt idx="17">
                  <c:v>3.5</c:v>
                </c:pt>
                <c:pt idx="18">
                  <c:v>3.5</c:v>
                </c:pt>
                <c:pt idx="19">
                  <c:v>3.5</c:v>
                </c:pt>
                <c:pt idx="20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A0DE-47F2-BAB0-208AF9576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4407872"/>
        <c:axId val="1114406232"/>
      </c:lineChart>
      <c:dateAx>
        <c:axId val="1114407872"/>
        <c:scaling>
          <c:orientation val="minMax"/>
          <c:max val="44926"/>
          <c:min val="37621"/>
        </c:scaling>
        <c:delete val="0"/>
        <c:axPos val="b"/>
        <c:numFmt formatCode="[$-416]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6232"/>
        <c:crosses val="autoZero"/>
        <c:auto val="0"/>
        <c:lblOffset val="100"/>
        <c:baseTimeUnit val="years"/>
        <c:majorUnit val="2"/>
        <c:majorTimeUnit val="years"/>
      </c:dateAx>
      <c:valAx>
        <c:axId val="1114406232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7872"/>
        <c:crosses val="autoZero"/>
        <c:crossBetween val="between"/>
      </c:valAx>
      <c:spPr>
        <a:noFill/>
        <a:ln w="25400">
          <a:solidFill>
            <a:schemeClr val="bg1"/>
          </a:solidFill>
        </a:ln>
        <a:effectLst/>
      </c:spPr>
    </c:plotArea>
    <c:legend>
      <c:legendPos val="t"/>
      <c:layout>
        <c:manualLayout>
          <c:xMode val="edge"/>
          <c:yMode val="edge"/>
          <c:x val="7.0344067495622761E-2"/>
          <c:y val="9.0996355397951131E-2"/>
          <c:w val="0.28383104791184444"/>
          <c:h val="0.178585998359983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308321308321311E-2"/>
          <c:y val="6.2651296829971184E-2"/>
          <c:w val="0.82470097803431142"/>
          <c:h val="0.79872678514249129"/>
        </c:manualLayout>
      </c:layout>
      <c:lineChart>
        <c:grouping val="standard"/>
        <c:varyColors val="0"/>
        <c:ser>
          <c:idx val="1"/>
          <c:order val="1"/>
          <c:tx>
            <c:strRef>
              <c:f>Câmbio!$G$6</c:f>
              <c:strCache>
                <c:ptCount val="1"/>
                <c:pt idx="0">
                  <c:v>Índice Dólar (DXY)</c:v>
                </c:pt>
              </c:strCache>
            </c:strRef>
          </c:tx>
          <c:spPr>
            <a:ln w="1270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Câmbio!$E$7:$E$1200</c:f>
              <c:numCache>
                <c:formatCode>m/d/yyyy</c:formatCode>
                <c:ptCount val="1194"/>
                <c:pt idx="0">
                  <c:v>37302</c:v>
                </c:pt>
                <c:pt idx="1">
                  <c:v>37309</c:v>
                </c:pt>
                <c:pt idx="2">
                  <c:v>37316</c:v>
                </c:pt>
                <c:pt idx="3">
                  <c:v>37323</c:v>
                </c:pt>
                <c:pt idx="4">
                  <c:v>37330</c:v>
                </c:pt>
                <c:pt idx="5">
                  <c:v>37337</c:v>
                </c:pt>
                <c:pt idx="6">
                  <c:v>37344</c:v>
                </c:pt>
                <c:pt idx="7">
                  <c:v>37351</c:v>
                </c:pt>
                <c:pt idx="8">
                  <c:v>37358</c:v>
                </c:pt>
                <c:pt idx="9">
                  <c:v>37365</c:v>
                </c:pt>
                <c:pt idx="10">
                  <c:v>37372</c:v>
                </c:pt>
                <c:pt idx="11">
                  <c:v>37379</c:v>
                </c:pt>
                <c:pt idx="12">
                  <c:v>37386</c:v>
                </c:pt>
                <c:pt idx="13">
                  <c:v>37393</c:v>
                </c:pt>
                <c:pt idx="14">
                  <c:v>37400</c:v>
                </c:pt>
                <c:pt idx="15">
                  <c:v>37407</c:v>
                </c:pt>
                <c:pt idx="16">
                  <c:v>37414</c:v>
                </c:pt>
                <c:pt idx="17">
                  <c:v>37421</c:v>
                </c:pt>
                <c:pt idx="18">
                  <c:v>37428</c:v>
                </c:pt>
                <c:pt idx="19">
                  <c:v>37435</c:v>
                </c:pt>
                <c:pt idx="20">
                  <c:v>37442</c:v>
                </c:pt>
                <c:pt idx="21">
                  <c:v>37449</c:v>
                </c:pt>
                <c:pt idx="22">
                  <c:v>37456</c:v>
                </c:pt>
                <c:pt idx="23">
                  <c:v>37463</c:v>
                </c:pt>
                <c:pt idx="24">
                  <c:v>37470</c:v>
                </c:pt>
                <c:pt idx="25">
                  <c:v>37477</c:v>
                </c:pt>
                <c:pt idx="26">
                  <c:v>37484</c:v>
                </c:pt>
                <c:pt idx="27">
                  <c:v>37491</c:v>
                </c:pt>
                <c:pt idx="28">
                  <c:v>37498</c:v>
                </c:pt>
                <c:pt idx="29">
                  <c:v>37505</c:v>
                </c:pt>
                <c:pt idx="30">
                  <c:v>37512</c:v>
                </c:pt>
                <c:pt idx="31">
                  <c:v>37519</c:v>
                </c:pt>
                <c:pt idx="32">
                  <c:v>37526</c:v>
                </c:pt>
                <c:pt idx="33">
                  <c:v>37533</c:v>
                </c:pt>
                <c:pt idx="34">
                  <c:v>37540</c:v>
                </c:pt>
                <c:pt idx="35">
                  <c:v>37547</c:v>
                </c:pt>
                <c:pt idx="36">
                  <c:v>37554</c:v>
                </c:pt>
                <c:pt idx="37">
                  <c:v>37561</c:v>
                </c:pt>
                <c:pt idx="38">
                  <c:v>37568</c:v>
                </c:pt>
                <c:pt idx="39">
                  <c:v>37575</c:v>
                </c:pt>
                <c:pt idx="40">
                  <c:v>37582</c:v>
                </c:pt>
                <c:pt idx="41">
                  <c:v>37589</c:v>
                </c:pt>
                <c:pt idx="42">
                  <c:v>37596</c:v>
                </c:pt>
                <c:pt idx="43">
                  <c:v>37603</c:v>
                </c:pt>
                <c:pt idx="44">
                  <c:v>37610</c:v>
                </c:pt>
                <c:pt idx="45">
                  <c:v>37617</c:v>
                </c:pt>
                <c:pt idx="46">
                  <c:v>37624</c:v>
                </c:pt>
                <c:pt idx="47">
                  <c:v>37631</c:v>
                </c:pt>
                <c:pt idx="48">
                  <c:v>37638</c:v>
                </c:pt>
                <c:pt idx="49">
                  <c:v>37645</c:v>
                </c:pt>
                <c:pt idx="50">
                  <c:v>37652</c:v>
                </c:pt>
                <c:pt idx="51">
                  <c:v>37659</c:v>
                </c:pt>
                <c:pt idx="52">
                  <c:v>37666</c:v>
                </c:pt>
                <c:pt idx="53">
                  <c:v>37673</c:v>
                </c:pt>
                <c:pt idx="54">
                  <c:v>37680</c:v>
                </c:pt>
                <c:pt idx="55">
                  <c:v>37687</c:v>
                </c:pt>
                <c:pt idx="56">
                  <c:v>37694</c:v>
                </c:pt>
                <c:pt idx="57">
                  <c:v>37701</c:v>
                </c:pt>
                <c:pt idx="58">
                  <c:v>37708</c:v>
                </c:pt>
                <c:pt idx="59">
                  <c:v>37715</c:v>
                </c:pt>
                <c:pt idx="60">
                  <c:v>37722</c:v>
                </c:pt>
                <c:pt idx="61">
                  <c:v>37729</c:v>
                </c:pt>
                <c:pt idx="62">
                  <c:v>37736</c:v>
                </c:pt>
                <c:pt idx="63">
                  <c:v>37743</c:v>
                </c:pt>
                <c:pt idx="64">
                  <c:v>37750</c:v>
                </c:pt>
                <c:pt idx="65">
                  <c:v>37757</c:v>
                </c:pt>
                <c:pt idx="66">
                  <c:v>37764</c:v>
                </c:pt>
                <c:pt idx="67">
                  <c:v>37771</c:v>
                </c:pt>
                <c:pt idx="68">
                  <c:v>37778</c:v>
                </c:pt>
                <c:pt idx="69">
                  <c:v>37785</c:v>
                </c:pt>
                <c:pt idx="70">
                  <c:v>37792</c:v>
                </c:pt>
                <c:pt idx="71">
                  <c:v>37799</c:v>
                </c:pt>
                <c:pt idx="72">
                  <c:v>37806</c:v>
                </c:pt>
                <c:pt idx="73">
                  <c:v>37813</c:v>
                </c:pt>
                <c:pt idx="74">
                  <c:v>37820</c:v>
                </c:pt>
                <c:pt idx="75">
                  <c:v>37827</c:v>
                </c:pt>
                <c:pt idx="76">
                  <c:v>37834</c:v>
                </c:pt>
                <c:pt idx="77">
                  <c:v>37841</c:v>
                </c:pt>
                <c:pt idx="78">
                  <c:v>37848</c:v>
                </c:pt>
                <c:pt idx="79">
                  <c:v>37855</c:v>
                </c:pt>
                <c:pt idx="80">
                  <c:v>37862</c:v>
                </c:pt>
                <c:pt idx="81">
                  <c:v>37869</c:v>
                </c:pt>
                <c:pt idx="82">
                  <c:v>37876</c:v>
                </c:pt>
                <c:pt idx="83">
                  <c:v>37883</c:v>
                </c:pt>
                <c:pt idx="84">
                  <c:v>37890</c:v>
                </c:pt>
                <c:pt idx="85">
                  <c:v>37897</c:v>
                </c:pt>
                <c:pt idx="86">
                  <c:v>37904</c:v>
                </c:pt>
                <c:pt idx="87">
                  <c:v>37911</c:v>
                </c:pt>
                <c:pt idx="88">
                  <c:v>37918</c:v>
                </c:pt>
                <c:pt idx="89">
                  <c:v>37925</c:v>
                </c:pt>
                <c:pt idx="90">
                  <c:v>37932</c:v>
                </c:pt>
                <c:pt idx="91">
                  <c:v>37939</c:v>
                </c:pt>
                <c:pt idx="92">
                  <c:v>37946</c:v>
                </c:pt>
                <c:pt idx="93">
                  <c:v>37953</c:v>
                </c:pt>
                <c:pt idx="94">
                  <c:v>37960</c:v>
                </c:pt>
                <c:pt idx="95">
                  <c:v>37967</c:v>
                </c:pt>
                <c:pt idx="96">
                  <c:v>37974</c:v>
                </c:pt>
                <c:pt idx="97">
                  <c:v>37981</c:v>
                </c:pt>
                <c:pt idx="98">
                  <c:v>37988</c:v>
                </c:pt>
                <c:pt idx="99">
                  <c:v>37995</c:v>
                </c:pt>
                <c:pt idx="100">
                  <c:v>38002</c:v>
                </c:pt>
                <c:pt idx="101">
                  <c:v>38009</c:v>
                </c:pt>
                <c:pt idx="102">
                  <c:v>38016</c:v>
                </c:pt>
                <c:pt idx="103">
                  <c:v>38023</c:v>
                </c:pt>
                <c:pt idx="104">
                  <c:v>38030</c:v>
                </c:pt>
                <c:pt idx="105">
                  <c:v>38037</c:v>
                </c:pt>
                <c:pt idx="106">
                  <c:v>38044</c:v>
                </c:pt>
                <c:pt idx="107">
                  <c:v>38051</c:v>
                </c:pt>
                <c:pt idx="108">
                  <c:v>38058</c:v>
                </c:pt>
                <c:pt idx="109">
                  <c:v>38065</c:v>
                </c:pt>
                <c:pt idx="110">
                  <c:v>38072</c:v>
                </c:pt>
                <c:pt idx="111">
                  <c:v>38079</c:v>
                </c:pt>
                <c:pt idx="112">
                  <c:v>38086</c:v>
                </c:pt>
                <c:pt idx="113">
                  <c:v>38093</c:v>
                </c:pt>
                <c:pt idx="114">
                  <c:v>38100</c:v>
                </c:pt>
                <c:pt idx="115">
                  <c:v>38107</c:v>
                </c:pt>
                <c:pt idx="116">
                  <c:v>38114</c:v>
                </c:pt>
                <c:pt idx="117">
                  <c:v>38121</c:v>
                </c:pt>
                <c:pt idx="118">
                  <c:v>38128</c:v>
                </c:pt>
                <c:pt idx="119">
                  <c:v>38135</c:v>
                </c:pt>
                <c:pt idx="120">
                  <c:v>38142</c:v>
                </c:pt>
                <c:pt idx="121">
                  <c:v>38149</c:v>
                </c:pt>
                <c:pt idx="122">
                  <c:v>38156</c:v>
                </c:pt>
                <c:pt idx="123">
                  <c:v>38163</c:v>
                </c:pt>
                <c:pt idx="124">
                  <c:v>38170</c:v>
                </c:pt>
                <c:pt idx="125">
                  <c:v>38177</c:v>
                </c:pt>
                <c:pt idx="126">
                  <c:v>38184</c:v>
                </c:pt>
                <c:pt idx="127">
                  <c:v>38191</c:v>
                </c:pt>
                <c:pt idx="128">
                  <c:v>38198</c:v>
                </c:pt>
                <c:pt idx="129">
                  <c:v>38205</c:v>
                </c:pt>
                <c:pt idx="130">
                  <c:v>38212</c:v>
                </c:pt>
                <c:pt idx="131">
                  <c:v>38219</c:v>
                </c:pt>
                <c:pt idx="132">
                  <c:v>38226</c:v>
                </c:pt>
                <c:pt idx="133">
                  <c:v>38233</c:v>
                </c:pt>
                <c:pt idx="134">
                  <c:v>38240</c:v>
                </c:pt>
                <c:pt idx="135">
                  <c:v>38247</c:v>
                </c:pt>
                <c:pt idx="136">
                  <c:v>38254</c:v>
                </c:pt>
                <c:pt idx="137">
                  <c:v>38261</c:v>
                </c:pt>
                <c:pt idx="138">
                  <c:v>38268</c:v>
                </c:pt>
                <c:pt idx="139">
                  <c:v>38275</c:v>
                </c:pt>
                <c:pt idx="140">
                  <c:v>38282</c:v>
                </c:pt>
                <c:pt idx="141">
                  <c:v>38289</c:v>
                </c:pt>
                <c:pt idx="142">
                  <c:v>38296</c:v>
                </c:pt>
                <c:pt idx="143">
                  <c:v>38303</c:v>
                </c:pt>
                <c:pt idx="144">
                  <c:v>38310</c:v>
                </c:pt>
                <c:pt idx="145">
                  <c:v>38317</c:v>
                </c:pt>
                <c:pt idx="146">
                  <c:v>38324</c:v>
                </c:pt>
                <c:pt idx="147">
                  <c:v>38331</c:v>
                </c:pt>
                <c:pt idx="148">
                  <c:v>38338</c:v>
                </c:pt>
                <c:pt idx="149">
                  <c:v>38345</c:v>
                </c:pt>
                <c:pt idx="150">
                  <c:v>38352</c:v>
                </c:pt>
                <c:pt idx="151">
                  <c:v>38359</c:v>
                </c:pt>
                <c:pt idx="152">
                  <c:v>38366</c:v>
                </c:pt>
                <c:pt idx="153">
                  <c:v>38373</c:v>
                </c:pt>
                <c:pt idx="154">
                  <c:v>38380</c:v>
                </c:pt>
                <c:pt idx="155">
                  <c:v>38387</c:v>
                </c:pt>
                <c:pt idx="156">
                  <c:v>38394</c:v>
                </c:pt>
                <c:pt idx="157">
                  <c:v>38401</c:v>
                </c:pt>
                <c:pt idx="158">
                  <c:v>38408</c:v>
                </c:pt>
                <c:pt idx="159">
                  <c:v>38415</c:v>
                </c:pt>
                <c:pt idx="160">
                  <c:v>38422</c:v>
                </c:pt>
                <c:pt idx="161">
                  <c:v>38429</c:v>
                </c:pt>
                <c:pt idx="162">
                  <c:v>38436</c:v>
                </c:pt>
                <c:pt idx="163">
                  <c:v>38443</c:v>
                </c:pt>
                <c:pt idx="164">
                  <c:v>38450</c:v>
                </c:pt>
                <c:pt idx="165">
                  <c:v>38457</c:v>
                </c:pt>
                <c:pt idx="166">
                  <c:v>38464</c:v>
                </c:pt>
                <c:pt idx="167">
                  <c:v>38471</c:v>
                </c:pt>
                <c:pt idx="168">
                  <c:v>38478</c:v>
                </c:pt>
                <c:pt idx="169">
                  <c:v>38485</c:v>
                </c:pt>
                <c:pt idx="170">
                  <c:v>38492</c:v>
                </c:pt>
                <c:pt idx="171">
                  <c:v>38499</c:v>
                </c:pt>
                <c:pt idx="172">
                  <c:v>38506</c:v>
                </c:pt>
                <c:pt idx="173">
                  <c:v>38513</c:v>
                </c:pt>
                <c:pt idx="174">
                  <c:v>38520</c:v>
                </c:pt>
                <c:pt idx="175">
                  <c:v>38527</c:v>
                </c:pt>
                <c:pt idx="176">
                  <c:v>38534</c:v>
                </c:pt>
                <c:pt idx="177">
                  <c:v>38541</c:v>
                </c:pt>
                <c:pt idx="178">
                  <c:v>38548</c:v>
                </c:pt>
                <c:pt idx="179">
                  <c:v>38555</c:v>
                </c:pt>
                <c:pt idx="180">
                  <c:v>38562</c:v>
                </c:pt>
                <c:pt idx="181">
                  <c:v>38569</c:v>
                </c:pt>
                <c:pt idx="182">
                  <c:v>38576</c:v>
                </c:pt>
                <c:pt idx="183">
                  <c:v>38583</c:v>
                </c:pt>
                <c:pt idx="184">
                  <c:v>38590</c:v>
                </c:pt>
                <c:pt idx="185">
                  <c:v>38597</c:v>
                </c:pt>
                <c:pt idx="186">
                  <c:v>38604</c:v>
                </c:pt>
                <c:pt idx="187">
                  <c:v>38611</c:v>
                </c:pt>
                <c:pt idx="188">
                  <c:v>38618</c:v>
                </c:pt>
                <c:pt idx="189">
                  <c:v>38625</c:v>
                </c:pt>
                <c:pt idx="190">
                  <c:v>38632</c:v>
                </c:pt>
                <c:pt idx="191">
                  <c:v>38639</c:v>
                </c:pt>
                <c:pt idx="192">
                  <c:v>38646</c:v>
                </c:pt>
                <c:pt idx="193">
                  <c:v>38653</c:v>
                </c:pt>
                <c:pt idx="194">
                  <c:v>38660</c:v>
                </c:pt>
                <c:pt idx="195">
                  <c:v>38667</c:v>
                </c:pt>
                <c:pt idx="196">
                  <c:v>38674</c:v>
                </c:pt>
                <c:pt idx="197">
                  <c:v>38681</c:v>
                </c:pt>
                <c:pt idx="198">
                  <c:v>38688</c:v>
                </c:pt>
                <c:pt idx="199">
                  <c:v>38695</c:v>
                </c:pt>
                <c:pt idx="200">
                  <c:v>38702</c:v>
                </c:pt>
                <c:pt idx="201">
                  <c:v>38709</c:v>
                </c:pt>
                <c:pt idx="202">
                  <c:v>38716</c:v>
                </c:pt>
                <c:pt idx="203">
                  <c:v>38723</c:v>
                </c:pt>
                <c:pt idx="204">
                  <c:v>38730</c:v>
                </c:pt>
                <c:pt idx="205">
                  <c:v>38737</c:v>
                </c:pt>
                <c:pt idx="206">
                  <c:v>38744</c:v>
                </c:pt>
                <c:pt idx="207">
                  <c:v>38751</c:v>
                </c:pt>
                <c:pt idx="208">
                  <c:v>38758</c:v>
                </c:pt>
                <c:pt idx="209">
                  <c:v>38765</c:v>
                </c:pt>
                <c:pt idx="210">
                  <c:v>38772</c:v>
                </c:pt>
                <c:pt idx="211">
                  <c:v>38779</c:v>
                </c:pt>
                <c:pt idx="212">
                  <c:v>38786</c:v>
                </c:pt>
                <c:pt idx="213">
                  <c:v>38793</c:v>
                </c:pt>
                <c:pt idx="214">
                  <c:v>38800</c:v>
                </c:pt>
                <c:pt idx="215">
                  <c:v>38807</c:v>
                </c:pt>
                <c:pt idx="216">
                  <c:v>38814</c:v>
                </c:pt>
                <c:pt idx="217">
                  <c:v>38821</c:v>
                </c:pt>
                <c:pt idx="218">
                  <c:v>38828</c:v>
                </c:pt>
                <c:pt idx="219">
                  <c:v>38835</c:v>
                </c:pt>
                <c:pt idx="220">
                  <c:v>38842</c:v>
                </c:pt>
                <c:pt idx="221">
                  <c:v>38849</c:v>
                </c:pt>
                <c:pt idx="222">
                  <c:v>38856</c:v>
                </c:pt>
                <c:pt idx="223">
                  <c:v>38863</c:v>
                </c:pt>
                <c:pt idx="224">
                  <c:v>38870</c:v>
                </c:pt>
                <c:pt idx="225">
                  <c:v>38877</c:v>
                </c:pt>
                <c:pt idx="226">
                  <c:v>38884</c:v>
                </c:pt>
                <c:pt idx="227">
                  <c:v>38891</c:v>
                </c:pt>
                <c:pt idx="228">
                  <c:v>38898</c:v>
                </c:pt>
                <c:pt idx="229">
                  <c:v>38905</c:v>
                </c:pt>
                <c:pt idx="230">
                  <c:v>38912</c:v>
                </c:pt>
                <c:pt idx="231">
                  <c:v>38919</c:v>
                </c:pt>
                <c:pt idx="232">
                  <c:v>38926</c:v>
                </c:pt>
                <c:pt idx="233">
                  <c:v>38933</c:v>
                </c:pt>
                <c:pt idx="234">
                  <c:v>38940</c:v>
                </c:pt>
                <c:pt idx="235">
                  <c:v>38947</c:v>
                </c:pt>
                <c:pt idx="236">
                  <c:v>38954</c:v>
                </c:pt>
                <c:pt idx="237">
                  <c:v>38961</c:v>
                </c:pt>
                <c:pt idx="238">
                  <c:v>38968</c:v>
                </c:pt>
                <c:pt idx="239">
                  <c:v>38975</c:v>
                </c:pt>
                <c:pt idx="240">
                  <c:v>38982</c:v>
                </c:pt>
                <c:pt idx="241">
                  <c:v>38989</c:v>
                </c:pt>
                <c:pt idx="242">
                  <c:v>38996</c:v>
                </c:pt>
                <c:pt idx="243">
                  <c:v>39003</c:v>
                </c:pt>
                <c:pt idx="244">
                  <c:v>39010</c:v>
                </c:pt>
                <c:pt idx="245">
                  <c:v>39017</c:v>
                </c:pt>
                <c:pt idx="246">
                  <c:v>39024</c:v>
                </c:pt>
                <c:pt idx="247">
                  <c:v>39031</c:v>
                </c:pt>
                <c:pt idx="248">
                  <c:v>39038</c:v>
                </c:pt>
                <c:pt idx="249">
                  <c:v>39045</c:v>
                </c:pt>
                <c:pt idx="250">
                  <c:v>39052</c:v>
                </c:pt>
                <c:pt idx="251">
                  <c:v>39059</c:v>
                </c:pt>
                <c:pt idx="252">
                  <c:v>39066</c:v>
                </c:pt>
                <c:pt idx="253">
                  <c:v>39073</c:v>
                </c:pt>
                <c:pt idx="254">
                  <c:v>39080</c:v>
                </c:pt>
                <c:pt idx="255">
                  <c:v>39087</c:v>
                </c:pt>
                <c:pt idx="256">
                  <c:v>39094</c:v>
                </c:pt>
                <c:pt idx="257">
                  <c:v>39101</c:v>
                </c:pt>
                <c:pt idx="258">
                  <c:v>39108</c:v>
                </c:pt>
                <c:pt idx="259">
                  <c:v>39115</c:v>
                </c:pt>
                <c:pt idx="260">
                  <c:v>39122</c:v>
                </c:pt>
                <c:pt idx="261">
                  <c:v>39129</c:v>
                </c:pt>
                <c:pt idx="262">
                  <c:v>39136</c:v>
                </c:pt>
                <c:pt idx="263">
                  <c:v>39143</c:v>
                </c:pt>
                <c:pt idx="264">
                  <c:v>39150</c:v>
                </c:pt>
                <c:pt idx="265">
                  <c:v>39157</c:v>
                </c:pt>
                <c:pt idx="266">
                  <c:v>39164</c:v>
                </c:pt>
                <c:pt idx="267">
                  <c:v>39171</c:v>
                </c:pt>
                <c:pt idx="268">
                  <c:v>39178</c:v>
                </c:pt>
                <c:pt idx="269">
                  <c:v>39185</c:v>
                </c:pt>
                <c:pt idx="270">
                  <c:v>39192</c:v>
                </c:pt>
                <c:pt idx="271">
                  <c:v>39199</c:v>
                </c:pt>
                <c:pt idx="272">
                  <c:v>39206</c:v>
                </c:pt>
                <c:pt idx="273">
                  <c:v>39213</c:v>
                </c:pt>
                <c:pt idx="274">
                  <c:v>39220</c:v>
                </c:pt>
                <c:pt idx="275">
                  <c:v>39227</c:v>
                </c:pt>
                <c:pt idx="276">
                  <c:v>39234</c:v>
                </c:pt>
                <c:pt idx="277">
                  <c:v>39241</c:v>
                </c:pt>
                <c:pt idx="278">
                  <c:v>39248</c:v>
                </c:pt>
                <c:pt idx="279">
                  <c:v>39255</c:v>
                </c:pt>
                <c:pt idx="280">
                  <c:v>39262</c:v>
                </c:pt>
                <c:pt idx="281">
                  <c:v>39269</c:v>
                </c:pt>
                <c:pt idx="282">
                  <c:v>39276</c:v>
                </c:pt>
                <c:pt idx="283">
                  <c:v>39283</c:v>
                </c:pt>
                <c:pt idx="284">
                  <c:v>39290</c:v>
                </c:pt>
                <c:pt idx="285">
                  <c:v>39297</c:v>
                </c:pt>
                <c:pt idx="286">
                  <c:v>39304</c:v>
                </c:pt>
                <c:pt idx="287">
                  <c:v>39311</c:v>
                </c:pt>
                <c:pt idx="288">
                  <c:v>39318</c:v>
                </c:pt>
                <c:pt idx="289">
                  <c:v>39325</c:v>
                </c:pt>
                <c:pt idx="290">
                  <c:v>39332</c:v>
                </c:pt>
                <c:pt idx="291">
                  <c:v>39339</c:v>
                </c:pt>
                <c:pt idx="292">
                  <c:v>39346</c:v>
                </c:pt>
                <c:pt idx="293">
                  <c:v>39353</c:v>
                </c:pt>
                <c:pt idx="294">
                  <c:v>39360</c:v>
                </c:pt>
                <c:pt idx="295">
                  <c:v>39367</c:v>
                </c:pt>
                <c:pt idx="296">
                  <c:v>39374</c:v>
                </c:pt>
                <c:pt idx="297">
                  <c:v>39381</c:v>
                </c:pt>
                <c:pt idx="298">
                  <c:v>39388</c:v>
                </c:pt>
                <c:pt idx="299">
                  <c:v>39395</c:v>
                </c:pt>
                <c:pt idx="300">
                  <c:v>39402</c:v>
                </c:pt>
                <c:pt idx="301">
                  <c:v>39409</c:v>
                </c:pt>
                <c:pt idx="302">
                  <c:v>39416</c:v>
                </c:pt>
                <c:pt idx="303">
                  <c:v>39423</c:v>
                </c:pt>
                <c:pt idx="304">
                  <c:v>39430</c:v>
                </c:pt>
                <c:pt idx="305">
                  <c:v>39437</c:v>
                </c:pt>
                <c:pt idx="306">
                  <c:v>39444</c:v>
                </c:pt>
                <c:pt idx="307">
                  <c:v>39451</c:v>
                </c:pt>
                <c:pt idx="308">
                  <c:v>39458</c:v>
                </c:pt>
                <c:pt idx="309">
                  <c:v>39465</c:v>
                </c:pt>
                <c:pt idx="310">
                  <c:v>39472</c:v>
                </c:pt>
                <c:pt idx="311">
                  <c:v>39479</c:v>
                </c:pt>
                <c:pt idx="312">
                  <c:v>39486</c:v>
                </c:pt>
                <c:pt idx="313">
                  <c:v>39493</c:v>
                </c:pt>
                <c:pt idx="314">
                  <c:v>39500</c:v>
                </c:pt>
                <c:pt idx="315">
                  <c:v>39507</c:v>
                </c:pt>
                <c:pt idx="316">
                  <c:v>39514</c:v>
                </c:pt>
                <c:pt idx="317">
                  <c:v>39521</c:v>
                </c:pt>
                <c:pt idx="318">
                  <c:v>39528</c:v>
                </c:pt>
                <c:pt idx="319">
                  <c:v>39535</c:v>
                </c:pt>
                <c:pt idx="320">
                  <c:v>39542</c:v>
                </c:pt>
                <c:pt idx="321">
                  <c:v>39549</c:v>
                </c:pt>
                <c:pt idx="322">
                  <c:v>39556</c:v>
                </c:pt>
                <c:pt idx="323">
                  <c:v>39563</c:v>
                </c:pt>
                <c:pt idx="324">
                  <c:v>39570</c:v>
                </c:pt>
                <c:pt idx="325">
                  <c:v>39577</c:v>
                </c:pt>
                <c:pt idx="326">
                  <c:v>39584</c:v>
                </c:pt>
                <c:pt idx="327">
                  <c:v>39591</c:v>
                </c:pt>
                <c:pt idx="328">
                  <c:v>39598</c:v>
                </c:pt>
                <c:pt idx="329">
                  <c:v>39605</c:v>
                </c:pt>
                <c:pt idx="330">
                  <c:v>39612</c:v>
                </c:pt>
                <c:pt idx="331">
                  <c:v>39619</c:v>
                </c:pt>
                <c:pt idx="332">
                  <c:v>39626</c:v>
                </c:pt>
                <c:pt idx="333">
                  <c:v>39633</c:v>
                </c:pt>
                <c:pt idx="334">
                  <c:v>39640</c:v>
                </c:pt>
                <c:pt idx="335">
                  <c:v>39647</c:v>
                </c:pt>
                <c:pt idx="336">
                  <c:v>39654</c:v>
                </c:pt>
                <c:pt idx="337">
                  <c:v>39661</c:v>
                </c:pt>
                <c:pt idx="338">
                  <c:v>39668</c:v>
                </c:pt>
                <c:pt idx="339">
                  <c:v>39675</c:v>
                </c:pt>
                <c:pt idx="340">
                  <c:v>39682</c:v>
                </c:pt>
                <c:pt idx="341">
                  <c:v>39689</c:v>
                </c:pt>
                <c:pt idx="342">
                  <c:v>39696</c:v>
                </c:pt>
                <c:pt idx="343">
                  <c:v>39703</c:v>
                </c:pt>
                <c:pt idx="344">
                  <c:v>39710</c:v>
                </c:pt>
                <c:pt idx="345">
                  <c:v>39717</c:v>
                </c:pt>
                <c:pt idx="346">
                  <c:v>39724</c:v>
                </c:pt>
                <c:pt idx="347">
                  <c:v>39731</c:v>
                </c:pt>
                <c:pt idx="348">
                  <c:v>39738</c:v>
                </c:pt>
                <c:pt idx="349">
                  <c:v>39745</c:v>
                </c:pt>
                <c:pt idx="350">
                  <c:v>39752</c:v>
                </c:pt>
                <c:pt idx="351">
                  <c:v>39759</c:v>
                </c:pt>
                <c:pt idx="352">
                  <c:v>39766</c:v>
                </c:pt>
                <c:pt idx="353">
                  <c:v>39773</c:v>
                </c:pt>
                <c:pt idx="354">
                  <c:v>39780</c:v>
                </c:pt>
                <c:pt idx="355">
                  <c:v>39787</c:v>
                </c:pt>
                <c:pt idx="356">
                  <c:v>39794</c:v>
                </c:pt>
                <c:pt idx="357">
                  <c:v>39801</c:v>
                </c:pt>
                <c:pt idx="358">
                  <c:v>39808</c:v>
                </c:pt>
                <c:pt idx="359">
                  <c:v>39815</c:v>
                </c:pt>
                <c:pt idx="360">
                  <c:v>39822</c:v>
                </c:pt>
                <c:pt idx="361">
                  <c:v>39829</c:v>
                </c:pt>
                <c:pt idx="362">
                  <c:v>39836</c:v>
                </c:pt>
                <c:pt idx="363">
                  <c:v>39843</c:v>
                </c:pt>
                <c:pt idx="364">
                  <c:v>39850</c:v>
                </c:pt>
                <c:pt idx="365">
                  <c:v>39857</c:v>
                </c:pt>
                <c:pt idx="366">
                  <c:v>39864</c:v>
                </c:pt>
                <c:pt idx="367">
                  <c:v>39871</c:v>
                </c:pt>
                <c:pt idx="368">
                  <c:v>39878</c:v>
                </c:pt>
                <c:pt idx="369">
                  <c:v>39885</c:v>
                </c:pt>
                <c:pt idx="370">
                  <c:v>39892</c:v>
                </c:pt>
                <c:pt idx="371">
                  <c:v>39899</c:v>
                </c:pt>
                <c:pt idx="372">
                  <c:v>39906</c:v>
                </c:pt>
                <c:pt idx="373">
                  <c:v>39913</c:v>
                </c:pt>
                <c:pt idx="374">
                  <c:v>39920</c:v>
                </c:pt>
                <c:pt idx="375">
                  <c:v>39927</c:v>
                </c:pt>
                <c:pt idx="376">
                  <c:v>39934</c:v>
                </c:pt>
                <c:pt idx="377">
                  <c:v>39941</c:v>
                </c:pt>
                <c:pt idx="378">
                  <c:v>39948</c:v>
                </c:pt>
                <c:pt idx="379">
                  <c:v>39955</c:v>
                </c:pt>
                <c:pt idx="380">
                  <c:v>39962</c:v>
                </c:pt>
                <c:pt idx="381">
                  <c:v>39969</c:v>
                </c:pt>
                <c:pt idx="382">
                  <c:v>39976</c:v>
                </c:pt>
                <c:pt idx="383">
                  <c:v>39983</c:v>
                </c:pt>
                <c:pt idx="384">
                  <c:v>39990</c:v>
                </c:pt>
                <c:pt idx="385">
                  <c:v>39997</c:v>
                </c:pt>
                <c:pt idx="386">
                  <c:v>40004</c:v>
                </c:pt>
                <c:pt idx="387">
                  <c:v>40011</c:v>
                </c:pt>
                <c:pt idx="388">
                  <c:v>40018</c:v>
                </c:pt>
                <c:pt idx="389">
                  <c:v>40025</c:v>
                </c:pt>
                <c:pt idx="390">
                  <c:v>40032</c:v>
                </c:pt>
                <c:pt idx="391">
                  <c:v>40039</c:v>
                </c:pt>
                <c:pt idx="392">
                  <c:v>40046</c:v>
                </c:pt>
                <c:pt idx="393">
                  <c:v>40053</c:v>
                </c:pt>
                <c:pt idx="394">
                  <c:v>40060</c:v>
                </c:pt>
                <c:pt idx="395">
                  <c:v>40067</c:v>
                </c:pt>
                <c:pt idx="396">
                  <c:v>40074</c:v>
                </c:pt>
                <c:pt idx="397">
                  <c:v>40081</c:v>
                </c:pt>
                <c:pt idx="398">
                  <c:v>40088</c:v>
                </c:pt>
                <c:pt idx="399">
                  <c:v>40095</c:v>
                </c:pt>
                <c:pt idx="400">
                  <c:v>40102</c:v>
                </c:pt>
                <c:pt idx="401">
                  <c:v>40109</c:v>
                </c:pt>
                <c:pt idx="402">
                  <c:v>40116</c:v>
                </c:pt>
                <c:pt idx="403">
                  <c:v>40123</c:v>
                </c:pt>
                <c:pt idx="404">
                  <c:v>40130</c:v>
                </c:pt>
                <c:pt idx="405">
                  <c:v>40137</c:v>
                </c:pt>
                <c:pt idx="406">
                  <c:v>40144</c:v>
                </c:pt>
                <c:pt idx="407">
                  <c:v>40151</c:v>
                </c:pt>
                <c:pt idx="408">
                  <c:v>40158</c:v>
                </c:pt>
                <c:pt idx="409">
                  <c:v>40165</c:v>
                </c:pt>
                <c:pt idx="410">
                  <c:v>40172</c:v>
                </c:pt>
                <c:pt idx="411">
                  <c:v>40179</c:v>
                </c:pt>
                <c:pt idx="412">
                  <c:v>40186</c:v>
                </c:pt>
                <c:pt idx="413">
                  <c:v>40193</c:v>
                </c:pt>
                <c:pt idx="414">
                  <c:v>40200</c:v>
                </c:pt>
                <c:pt idx="415">
                  <c:v>40207</c:v>
                </c:pt>
                <c:pt idx="416">
                  <c:v>40214</c:v>
                </c:pt>
                <c:pt idx="417">
                  <c:v>40221</c:v>
                </c:pt>
                <c:pt idx="418">
                  <c:v>40228</c:v>
                </c:pt>
                <c:pt idx="419">
                  <c:v>40235</c:v>
                </c:pt>
                <c:pt idx="420">
                  <c:v>40242</c:v>
                </c:pt>
                <c:pt idx="421">
                  <c:v>40249</c:v>
                </c:pt>
                <c:pt idx="422">
                  <c:v>40256</c:v>
                </c:pt>
                <c:pt idx="423">
                  <c:v>40263</c:v>
                </c:pt>
                <c:pt idx="424">
                  <c:v>40270</c:v>
                </c:pt>
                <c:pt idx="425">
                  <c:v>40277</c:v>
                </c:pt>
                <c:pt idx="426">
                  <c:v>40284</c:v>
                </c:pt>
                <c:pt idx="427">
                  <c:v>40291</c:v>
                </c:pt>
                <c:pt idx="428">
                  <c:v>40298</c:v>
                </c:pt>
                <c:pt idx="429">
                  <c:v>40305</c:v>
                </c:pt>
                <c:pt idx="430">
                  <c:v>40312</c:v>
                </c:pt>
                <c:pt idx="431">
                  <c:v>40319</c:v>
                </c:pt>
                <c:pt idx="432">
                  <c:v>40326</c:v>
                </c:pt>
                <c:pt idx="433">
                  <c:v>40333</c:v>
                </c:pt>
                <c:pt idx="434">
                  <c:v>40340</c:v>
                </c:pt>
                <c:pt idx="435">
                  <c:v>40347</c:v>
                </c:pt>
                <c:pt idx="436">
                  <c:v>40354</c:v>
                </c:pt>
                <c:pt idx="437">
                  <c:v>40361</c:v>
                </c:pt>
                <c:pt idx="438">
                  <c:v>40368</c:v>
                </c:pt>
                <c:pt idx="439">
                  <c:v>40375</c:v>
                </c:pt>
                <c:pt idx="440">
                  <c:v>40382</c:v>
                </c:pt>
                <c:pt idx="441">
                  <c:v>40389</c:v>
                </c:pt>
                <c:pt idx="442">
                  <c:v>40396</c:v>
                </c:pt>
                <c:pt idx="443">
                  <c:v>40403</c:v>
                </c:pt>
                <c:pt idx="444">
                  <c:v>40410</c:v>
                </c:pt>
                <c:pt idx="445">
                  <c:v>40417</c:v>
                </c:pt>
                <c:pt idx="446">
                  <c:v>40424</c:v>
                </c:pt>
                <c:pt idx="447">
                  <c:v>40431</c:v>
                </c:pt>
                <c:pt idx="448">
                  <c:v>40438</c:v>
                </c:pt>
                <c:pt idx="449">
                  <c:v>40445</c:v>
                </c:pt>
                <c:pt idx="450">
                  <c:v>40452</c:v>
                </c:pt>
                <c:pt idx="451">
                  <c:v>40459</c:v>
                </c:pt>
                <c:pt idx="452">
                  <c:v>40466</c:v>
                </c:pt>
                <c:pt idx="453">
                  <c:v>40473</c:v>
                </c:pt>
                <c:pt idx="454">
                  <c:v>40480</c:v>
                </c:pt>
                <c:pt idx="455">
                  <c:v>40487</c:v>
                </c:pt>
                <c:pt idx="456">
                  <c:v>40494</c:v>
                </c:pt>
                <c:pt idx="457">
                  <c:v>40501</c:v>
                </c:pt>
                <c:pt idx="458">
                  <c:v>40508</c:v>
                </c:pt>
                <c:pt idx="459">
                  <c:v>40515</c:v>
                </c:pt>
                <c:pt idx="460">
                  <c:v>40522</c:v>
                </c:pt>
                <c:pt idx="461">
                  <c:v>40529</c:v>
                </c:pt>
                <c:pt idx="462">
                  <c:v>40536</c:v>
                </c:pt>
                <c:pt idx="463">
                  <c:v>40543</c:v>
                </c:pt>
                <c:pt idx="464">
                  <c:v>40550</c:v>
                </c:pt>
                <c:pt idx="465">
                  <c:v>40557</c:v>
                </c:pt>
                <c:pt idx="466">
                  <c:v>40564</c:v>
                </c:pt>
                <c:pt idx="467">
                  <c:v>40571</c:v>
                </c:pt>
                <c:pt idx="468">
                  <c:v>40578</c:v>
                </c:pt>
                <c:pt idx="469">
                  <c:v>40585</c:v>
                </c:pt>
                <c:pt idx="470">
                  <c:v>40592</c:v>
                </c:pt>
                <c:pt idx="471">
                  <c:v>40599</c:v>
                </c:pt>
                <c:pt idx="472">
                  <c:v>40606</c:v>
                </c:pt>
                <c:pt idx="473">
                  <c:v>40613</c:v>
                </c:pt>
                <c:pt idx="474">
                  <c:v>40620</c:v>
                </c:pt>
                <c:pt idx="475">
                  <c:v>40627</c:v>
                </c:pt>
                <c:pt idx="476">
                  <c:v>40634</c:v>
                </c:pt>
                <c:pt idx="477">
                  <c:v>40641</c:v>
                </c:pt>
                <c:pt idx="478">
                  <c:v>40648</c:v>
                </c:pt>
                <c:pt idx="479">
                  <c:v>40655</c:v>
                </c:pt>
                <c:pt idx="480">
                  <c:v>40662</c:v>
                </c:pt>
                <c:pt idx="481">
                  <c:v>40669</c:v>
                </c:pt>
                <c:pt idx="482">
                  <c:v>40676</c:v>
                </c:pt>
                <c:pt idx="483">
                  <c:v>40683</c:v>
                </c:pt>
                <c:pt idx="484">
                  <c:v>40690</c:v>
                </c:pt>
                <c:pt idx="485">
                  <c:v>40697</c:v>
                </c:pt>
                <c:pt idx="486">
                  <c:v>40704</c:v>
                </c:pt>
                <c:pt idx="487">
                  <c:v>40711</c:v>
                </c:pt>
                <c:pt idx="488">
                  <c:v>40718</c:v>
                </c:pt>
                <c:pt idx="489">
                  <c:v>40725</c:v>
                </c:pt>
                <c:pt idx="490">
                  <c:v>40732</c:v>
                </c:pt>
                <c:pt idx="491">
                  <c:v>40739</c:v>
                </c:pt>
                <c:pt idx="492">
                  <c:v>40746</c:v>
                </c:pt>
                <c:pt idx="493">
                  <c:v>40753</c:v>
                </c:pt>
                <c:pt idx="494">
                  <c:v>40760</c:v>
                </c:pt>
                <c:pt idx="495">
                  <c:v>40767</c:v>
                </c:pt>
                <c:pt idx="496">
                  <c:v>40774</c:v>
                </c:pt>
                <c:pt idx="497">
                  <c:v>40781</c:v>
                </c:pt>
                <c:pt idx="498">
                  <c:v>40788</c:v>
                </c:pt>
                <c:pt idx="499">
                  <c:v>40795</c:v>
                </c:pt>
                <c:pt idx="500">
                  <c:v>40802</c:v>
                </c:pt>
                <c:pt idx="501">
                  <c:v>40809</c:v>
                </c:pt>
                <c:pt idx="502">
                  <c:v>40816</c:v>
                </c:pt>
                <c:pt idx="503">
                  <c:v>40823</c:v>
                </c:pt>
                <c:pt idx="504">
                  <c:v>40830</c:v>
                </c:pt>
                <c:pt idx="505">
                  <c:v>40837</c:v>
                </c:pt>
                <c:pt idx="506">
                  <c:v>40844</c:v>
                </c:pt>
                <c:pt idx="507">
                  <c:v>40851</c:v>
                </c:pt>
                <c:pt idx="508">
                  <c:v>40858</c:v>
                </c:pt>
                <c:pt idx="509">
                  <c:v>40865</c:v>
                </c:pt>
                <c:pt idx="510">
                  <c:v>40872</c:v>
                </c:pt>
                <c:pt idx="511">
                  <c:v>40879</c:v>
                </c:pt>
                <c:pt idx="512">
                  <c:v>40886</c:v>
                </c:pt>
                <c:pt idx="513">
                  <c:v>40893</c:v>
                </c:pt>
                <c:pt idx="514">
                  <c:v>40900</c:v>
                </c:pt>
                <c:pt idx="515">
                  <c:v>40907</c:v>
                </c:pt>
                <c:pt idx="516">
                  <c:v>40914</c:v>
                </c:pt>
                <c:pt idx="517">
                  <c:v>40921</c:v>
                </c:pt>
                <c:pt idx="518">
                  <c:v>40928</c:v>
                </c:pt>
                <c:pt idx="519">
                  <c:v>40935</c:v>
                </c:pt>
                <c:pt idx="520">
                  <c:v>40942</c:v>
                </c:pt>
                <c:pt idx="521">
                  <c:v>40949</c:v>
                </c:pt>
                <c:pt idx="522">
                  <c:v>40956</c:v>
                </c:pt>
                <c:pt idx="523">
                  <c:v>40963</c:v>
                </c:pt>
                <c:pt idx="524">
                  <c:v>40970</c:v>
                </c:pt>
                <c:pt idx="525">
                  <c:v>40977</c:v>
                </c:pt>
                <c:pt idx="526">
                  <c:v>40984</c:v>
                </c:pt>
                <c:pt idx="527">
                  <c:v>40991</c:v>
                </c:pt>
                <c:pt idx="528">
                  <c:v>40998</c:v>
                </c:pt>
                <c:pt idx="529">
                  <c:v>41005</c:v>
                </c:pt>
                <c:pt idx="530">
                  <c:v>41012</c:v>
                </c:pt>
                <c:pt idx="531">
                  <c:v>41019</c:v>
                </c:pt>
                <c:pt idx="532">
                  <c:v>41026</c:v>
                </c:pt>
                <c:pt idx="533">
                  <c:v>41033</c:v>
                </c:pt>
                <c:pt idx="534">
                  <c:v>41040</c:v>
                </c:pt>
                <c:pt idx="535">
                  <c:v>41047</c:v>
                </c:pt>
                <c:pt idx="536">
                  <c:v>41054</c:v>
                </c:pt>
                <c:pt idx="537">
                  <c:v>41061</c:v>
                </c:pt>
                <c:pt idx="538">
                  <c:v>41068</c:v>
                </c:pt>
                <c:pt idx="539">
                  <c:v>41075</c:v>
                </c:pt>
                <c:pt idx="540">
                  <c:v>41082</c:v>
                </c:pt>
                <c:pt idx="541">
                  <c:v>41089</c:v>
                </c:pt>
                <c:pt idx="542">
                  <c:v>41096</c:v>
                </c:pt>
                <c:pt idx="543">
                  <c:v>41103</c:v>
                </c:pt>
                <c:pt idx="544">
                  <c:v>41110</c:v>
                </c:pt>
                <c:pt idx="545">
                  <c:v>41117</c:v>
                </c:pt>
                <c:pt idx="546">
                  <c:v>41124</c:v>
                </c:pt>
                <c:pt idx="547">
                  <c:v>41131</c:v>
                </c:pt>
                <c:pt idx="548">
                  <c:v>41138</c:v>
                </c:pt>
                <c:pt idx="549">
                  <c:v>41145</c:v>
                </c:pt>
                <c:pt idx="550">
                  <c:v>41152</c:v>
                </c:pt>
                <c:pt idx="551">
                  <c:v>41159</c:v>
                </c:pt>
                <c:pt idx="552">
                  <c:v>41166</c:v>
                </c:pt>
                <c:pt idx="553">
                  <c:v>41173</c:v>
                </c:pt>
                <c:pt idx="554">
                  <c:v>41180</c:v>
                </c:pt>
                <c:pt idx="555">
                  <c:v>41187</c:v>
                </c:pt>
                <c:pt idx="556">
                  <c:v>41194</c:v>
                </c:pt>
                <c:pt idx="557">
                  <c:v>41201</c:v>
                </c:pt>
                <c:pt idx="558">
                  <c:v>41208</c:v>
                </c:pt>
                <c:pt idx="559">
                  <c:v>41215</c:v>
                </c:pt>
                <c:pt idx="560">
                  <c:v>41222</c:v>
                </c:pt>
                <c:pt idx="561">
                  <c:v>41229</c:v>
                </c:pt>
                <c:pt idx="562">
                  <c:v>41236</c:v>
                </c:pt>
                <c:pt idx="563">
                  <c:v>41243</c:v>
                </c:pt>
                <c:pt idx="564">
                  <c:v>41250</c:v>
                </c:pt>
                <c:pt idx="565">
                  <c:v>41257</c:v>
                </c:pt>
                <c:pt idx="566">
                  <c:v>41264</c:v>
                </c:pt>
                <c:pt idx="567">
                  <c:v>41271</c:v>
                </c:pt>
                <c:pt idx="568">
                  <c:v>41278</c:v>
                </c:pt>
                <c:pt idx="569">
                  <c:v>41285</c:v>
                </c:pt>
                <c:pt idx="570">
                  <c:v>41292</c:v>
                </c:pt>
                <c:pt idx="571">
                  <c:v>41299</c:v>
                </c:pt>
                <c:pt idx="572">
                  <c:v>41306</c:v>
                </c:pt>
                <c:pt idx="573">
                  <c:v>41313</c:v>
                </c:pt>
                <c:pt idx="574">
                  <c:v>41320</c:v>
                </c:pt>
                <c:pt idx="575">
                  <c:v>41327</c:v>
                </c:pt>
                <c:pt idx="576">
                  <c:v>41334</c:v>
                </c:pt>
                <c:pt idx="577">
                  <c:v>41341</c:v>
                </c:pt>
                <c:pt idx="578">
                  <c:v>41348</c:v>
                </c:pt>
                <c:pt idx="579">
                  <c:v>41355</c:v>
                </c:pt>
                <c:pt idx="580">
                  <c:v>41362</c:v>
                </c:pt>
                <c:pt idx="581">
                  <c:v>41369</c:v>
                </c:pt>
                <c:pt idx="582">
                  <c:v>41376</c:v>
                </c:pt>
                <c:pt idx="583">
                  <c:v>41383</c:v>
                </c:pt>
                <c:pt idx="584">
                  <c:v>41390</c:v>
                </c:pt>
                <c:pt idx="585">
                  <c:v>41397</c:v>
                </c:pt>
                <c:pt idx="586">
                  <c:v>41404</c:v>
                </c:pt>
                <c:pt idx="587">
                  <c:v>41411</c:v>
                </c:pt>
                <c:pt idx="588">
                  <c:v>41418</c:v>
                </c:pt>
                <c:pt idx="589">
                  <c:v>41425</c:v>
                </c:pt>
                <c:pt idx="590">
                  <c:v>41432</c:v>
                </c:pt>
                <c:pt idx="591">
                  <c:v>41439</c:v>
                </c:pt>
                <c:pt idx="592">
                  <c:v>41446</c:v>
                </c:pt>
                <c:pt idx="593">
                  <c:v>41453</c:v>
                </c:pt>
                <c:pt idx="594">
                  <c:v>41460</c:v>
                </c:pt>
                <c:pt idx="595">
                  <c:v>41467</c:v>
                </c:pt>
                <c:pt idx="596">
                  <c:v>41474</c:v>
                </c:pt>
                <c:pt idx="597">
                  <c:v>41481</c:v>
                </c:pt>
                <c:pt idx="598">
                  <c:v>41488</c:v>
                </c:pt>
                <c:pt idx="599">
                  <c:v>41495</c:v>
                </c:pt>
                <c:pt idx="600">
                  <c:v>41502</c:v>
                </c:pt>
                <c:pt idx="601">
                  <c:v>41509</c:v>
                </c:pt>
                <c:pt idx="602">
                  <c:v>41516</c:v>
                </c:pt>
                <c:pt idx="603">
                  <c:v>41523</c:v>
                </c:pt>
                <c:pt idx="604">
                  <c:v>41530</c:v>
                </c:pt>
                <c:pt idx="605">
                  <c:v>41537</c:v>
                </c:pt>
                <c:pt idx="606">
                  <c:v>41544</c:v>
                </c:pt>
                <c:pt idx="607">
                  <c:v>41551</c:v>
                </c:pt>
                <c:pt idx="608">
                  <c:v>41558</c:v>
                </c:pt>
                <c:pt idx="609">
                  <c:v>41565</c:v>
                </c:pt>
                <c:pt idx="610">
                  <c:v>41572</c:v>
                </c:pt>
                <c:pt idx="611">
                  <c:v>41579</c:v>
                </c:pt>
                <c:pt idx="612">
                  <c:v>41586</c:v>
                </c:pt>
                <c:pt idx="613">
                  <c:v>41593</c:v>
                </c:pt>
                <c:pt idx="614">
                  <c:v>41600</c:v>
                </c:pt>
                <c:pt idx="615">
                  <c:v>41607</c:v>
                </c:pt>
                <c:pt idx="616">
                  <c:v>41614</c:v>
                </c:pt>
                <c:pt idx="617">
                  <c:v>41621</c:v>
                </c:pt>
                <c:pt idx="618">
                  <c:v>41628</c:v>
                </c:pt>
                <c:pt idx="619">
                  <c:v>41635</c:v>
                </c:pt>
                <c:pt idx="620">
                  <c:v>41642</c:v>
                </c:pt>
                <c:pt idx="621">
                  <c:v>41649</c:v>
                </c:pt>
                <c:pt idx="622">
                  <c:v>41656</c:v>
                </c:pt>
                <c:pt idx="623">
                  <c:v>41663</c:v>
                </c:pt>
                <c:pt idx="624">
                  <c:v>41670</c:v>
                </c:pt>
                <c:pt idx="625">
                  <c:v>41677</c:v>
                </c:pt>
                <c:pt idx="626">
                  <c:v>41684</c:v>
                </c:pt>
                <c:pt idx="627">
                  <c:v>41691</c:v>
                </c:pt>
                <c:pt idx="628">
                  <c:v>41698</c:v>
                </c:pt>
                <c:pt idx="629">
                  <c:v>41705</c:v>
                </c:pt>
                <c:pt idx="630">
                  <c:v>41712</c:v>
                </c:pt>
                <c:pt idx="631">
                  <c:v>41719</c:v>
                </c:pt>
                <c:pt idx="632">
                  <c:v>41726</c:v>
                </c:pt>
                <c:pt idx="633">
                  <c:v>41733</c:v>
                </c:pt>
                <c:pt idx="634">
                  <c:v>41740</c:v>
                </c:pt>
                <c:pt idx="635">
                  <c:v>41747</c:v>
                </c:pt>
                <c:pt idx="636">
                  <c:v>41754</c:v>
                </c:pt>
                <c:pt idx="637">
                  <c:v>41761</c:v>
                </c:pt>
                <c:pt idx="638">
                  <c:v>41768</c:v>
                </c:pt>
                <c:pt idx="639">
                  <c:v>41775</c:v>
                </c:pt>
                <c:pt idx="640">
                  <c:v>41782</c:v>
                </c:pt>
                <c:pt idx="641">
                  <c:v>41789</c:v>
                </c:pt>
                <c:pt idx="642">
                  <c:v>41796</c:v>
                </c:pt>
                <c:pt idx="643">
                  <c:v>41803</c:v>
                </c:pt>
                <c:pt idx="644">
                  <c:v>41810</c:v>
                </c:pt>
                <c:pt idx="645">
                  <c:v>41817</c:v>
                </c:pt>
                <c:pt idx="646">
                  <c:v>41824</c:v>
                </c:pt>
                <c:pt idx="647">
                  <c:v>41831</c:v>
                </c:pt>
                <c:pt idx="648">
                  <c:v>41838</c:v>
                </c:pt>
                <c:pt idx="649">
                  <c:v>41845</c:v>
                </c:pt>
                <c:pt idx="650">
                  <c:v>41852</c:v>
                </c:pt>
                <c:pt idx="651">
                  <c:v>41859</c:v>
                </c:pt>
                <c:pt idx="652">
                  <c:v>41866</c:v>
                </c:pt>
                <c:pt idx="653">
                  <c:v>41873</c:v>
                </c:pt>
                <c:pt idx="654">
                  <c:v>41880</c:v>
                </c:pt>
                <c:pt idx="655">
                  <c:v>41887</c:v>
                </c:pt>
                <c:pt idx="656">
                  <c:v>41894</c:v>
                </c:pt>
                <c:pt idx="657">
                  <c:v>41901</c:v>
                </c:pt>
                <c:pt idx="658">
                  <c:v>41908</c:v>
                </c:pt>
                <c:pt idx="659">
                  <c:v>41915</c:v>
                </c:pt>
                <c:pt idx="660">
                  <c:v>41922</c:v>
                </c:pt>
                <c:pt idx="661">
                  <c:v>41929</c:v>
                </c:pt>
                <c:pt idx="662">
                  <c:v>41936</c:v>
                </c:pt>
                <c:pt idx="663">
                  <c:v>41943</c:v>
                </c:pt>
                <c:pt idx="664">
                  <c:v>41950</c:v>
                </c:pt>
                <c:pt idx="665">
                  <c:v>41957</c:v>
                </c:pt>
                <c:pt idx="666">
                  <c:v>41964</c:v>
                </c:pt>
                <c:pt idx="667">
                  <c:v>41971</c:v>
                </c:pt>
                <c:pt idx="668">
                  <c:v>41978</c:v>
                </c:pt>
                <c:pt idx="669">
                  <c:v>41985</c:v>
                </c:pt>
                <c:pt idx="670">
                  <c:v>41992</c:v>
                </c:pt>
                <c:pt idx="671">
                  <c:v>41999</c:v>
                </c:pt>
                <c:pt idx="672">
                  <c:v>42006</c:v>
                </c:pt>
                <c:pt idx="673">
                  <c:v>42013</c:v>
                </c:pt>
                <c:pt idx="674">
                  <c:v>42020</c:v>
                </c:pt>
                <c:pt idx="675">
                  <c:v>42027</c:v>
                </c:pt>
                <c:pt idx="676">
                  <c:v>42034</c:v>
                </c:pt>
                <c:pt idx="677">
                  <c:v>42041</c:v>
                </c:pt>
                <c:pt idx="678">
                  <c:v>42048</c:v>
                </c:pt>
                <c:pt idx="679">
                  <c:v>42055</c:v>
                </c:pt>
                <c:pt idx="680">
                  <c:v>42062</c:v>
                </c:pt>
                <c:pt idx="681">
                  <c:v>42069</c:v>
                </c:pt>
                <c:pt idx="682">
                  <c:v>42076</c:v>
                </c:pt>
                <c:pt idx="683">
                  <c:v>42083</c:v>
                </c:pt>
                <c:pt idx="684">
                  <c:v>42090</c:v>
                </c:pt>
                <c:pt idx="685">
                  <c:v>42097</c:v>
                </c:pt>
                <c:pt idx="686">
                  <c:v>42104</c:v>
                </c:pt>
                <c:pt idx="687">
                  <c:v>42111</c:v>
                </c:pt>
                <c:pt idx="688">
                  <c:v>42118</c:v>
                </c:pt>
                <c:pt idx="689">
                  <c:v>42125</c:v>
                </c:pt>
                <c:pt idx="690">
                  <c:v>42132</c:v>
                </c:pt>
                <c:pt idx="691">
                  <c:v>42139</c:v>
                </c:pt>
                <c:pt idx="692">
                  <c:v>42146</c:v>
                </c:pt>
                <c:pt idx="693">
                  <c:v>42153</c:v>
                </c:pt>
                <c:pt idx="694">
                  <c:v>42160</c:v>
                </c:pt>
                <c:pt idx="695">
                  <c:v>42167</c:v>
                </c:pt>
                <c:pt idx="696">
                  <c:v>42174</c:v>
                </c:pt>
                <c:pt idx="697">
                  <c:v>42181</c:v>
                </c:pt>
                <c:pt idx="698">
                  <c:v>42188</c:v>
                </c:pt>
                <c:pt idx="699">
                  <c:v>42195</c:v>
                </c:pt>
                <c:pt idx="700">
                  <c:v>42202</c:v>
                </c:pt>
                <c:pt idx="701">
                  <c:v>42209</c:v>
                </c:pt>
                <c:pt idx="702">
                  <c:v>42216</c:v>
                </c:pt>
                <c:pt idx="703">
                  <c:v>42223</c:v>
                </c:pt>
                <c:pt idx="704">
                  <c:v>42230</c:v>
                </c:pt>
                <c:pt idx="705">
                  <c:v>42237</c:v>
                </c:pt>
                <c:pt idx="706">
                  <c:v>42244</c:v>
                </c:pt>
                <c:pt idx="707">
                  <c:v>42251</c:v>
                </c:pt>
                <c:pt idx="708">
                  <c:v>42258</c:v>
                </c:pt>
                <c:pt idx="709">
                  <c:v>42265</c:v>
                </c:pt>
                <c:pt idx="710">
                  <c:v>42272</c:v>
                </c:pt>
                <c:pt idx="711">
                  <c:v>42279</c:v>
                </c:pt>
                <c:pt idx="712">
                  <c:v>42286</c:v>
                </c:pt>
                <c:pt idx="713">
                  <c:v>42293</c:v>
                </c:pt>
                <c:pt idx="714">
                  <c:v>42300</c:v>
                </c:pt>
                <c:pt idx="715">
                  <c:v>42307</c:v>
                </c:pt>
                <c:pt idx="716">
                  <c:v>42314</c:v>
                </c:pt>
                <c:pt idx="717">
                  <c:v>42321</c:v>
                </c:pt>
                <c:pt idx="718">
                  <c:v>42328</c:v>
                </c:pt>
                <c:pt idx="719">
                  <c:v>42335</c:v>
                </c:pt>
                <c:pt idx="720">
                  <c:v>42342</c:v>
                </c:pt>
                <c:pt idx="721">
                  <c:v>42349</c:v>
                </c:pt>
                <c:pt idx="722">
                  <c:v>42356</c:v>
                </c:pt>
                <c:pt idx="723">
                  <c:v>42363</c:v>
                </c:pt>
                <c:pt idx="724">
                  <c:v>42370</c:v>
                </c:pt>
                <c:pt idx="725">
                  <c:v>42377</c:v>
                </c:pt>
                <c:pt idx="726">
                  <c:v>42384</c:v>
                </c:pt>
                <c:pt idx="727">
                  <c:v>42391</c:v>
                </c:pt>
                <c:pt idx="728">
                  <c:v>42398</c:v>
                </c:pt>
                <c:pt idx="729">
                  <c:v>42405</c:v>
                </c:pt>
                <c:pt idx="730">
                  <c:v>42412</c:v>
                </c:pt>
                <c:pt idx="731">
                  <c:v>42419</c:v>
                </c:pt>
                <c:pt idx="732">
                  <c:v>42426</c:v>
                </c:pt>
                <c:pt idx="733">
                  <c:v>42433</c:v>
                </c:pt>
                <c:pt idx="734">
                  <c:v>42440</c:v>
                </c:pt>
                <c:pt idx="735">
                  <c:v>42447</c:v>
                </c:pt>
                <c:pt idx="736">
                  <c:v>42454</c:v>
                </c:pt>
                <c:pt idx="737">
                  <c:v>42461</c:v>
                </c:pt>
                <c:pt idx="738">
                  <c:v>42468</c:v>
                </c:pt>
                <c:pt idx="739">
                  <c:v>42475</c:v>
                </c:pt>
                <c:pt idx="740">
                  <c:v>42482</c:v>
                </c:pt>
                <c:pt idx="741">
                  <c:v>42489</c:v>
                </c:pt>
                <c:pt idx="742">
                  <c:v>42496</c:v>
                </c:pt>
                <c:pt idx="743">
                  <c:v>42503</c:v>
                </c:pt>
                <c:pt idx="744">
                  <c:v>42510</c:v>
                </c:pt>
                <c:pt idx="745">
                  <c:v>42517</c:v>
                </c:pt>
                <c:pt idx="746">
                  <c:v>42524</c:v>
                </c:pt>
                <c:pt idx="747">
                  <c:v>42531</c:v>
                </c:pt>
                <c:pt idx="748">
                  <c:v>42538</c:v>
                </c:pt>
                <c:pt idx="749">
                  <c:v>42545</c:v>
                </c:pt>
                <c:pt idx="750">
                  <c:v>42552</c:v>
                </c:pt>
                <c:pt idx="751">
                  <c:v>42559</c:v>
                </c:pt>
                <c:pt idx="752">
                  <c:v>42566</c:v>
                </c:pt>
                <c:pt idx="753">
                  <c:v>42573</c:v>
                </c:pt>
                <c:pt idx="754">
                  <c:v>42580</c:v>
                </c:pt>
                <c:pt idx="755">
                  <c:v>42587</c:v>
                </c:pt>
                <c:pt idx="756">
                  <c:v>42594</c:v>
                </c:pt>
                <c:pt idx="757">
                  <c:v>42601</c:v>
                </c:pt>
                <c:pt idx="758">
                  <c:v>42608</c:v>
                </c:pt>
                <c:pt idx="759">
                  <c:v>42615</c:v>
                </c:pt>
                <c:pt idx="760">
                  <c:v>42622</c:v>
                </c:pt>
                <c:pt idx="761">
                  <c:v>42629</c:v>
                </c:pt>
                <c:pt idx="762">
                  <c:v>42636</c:v>
                </c:pt>
                <c:pt idx="763">
                  <c:v>42643</c:v>
                </c:pt>
                <c:pt idx="764">
                  <c:v>42650</c:v>
                </c:pt>
                <c:pt idx="765">
                  <c:v>42657</c:v>
                </c:pt>
                <c:pt idx="766">
                  <c:v>42664</c:v>
                </c:pt>
                <c:pt idx="767">
                  <c:v>42671</c:v>
                </c:pt>
                <c:pt idx="768">
                  <c:v>42678</c:v>
                </c:pt>
                <c:pt idx="769">
                  <c:v>42685</c:v>
                </c:pt>
                <c:pt idx="770">
                  <c:v>42692</c:v>
                </c:pt>
                <c:pt idx="771">
                  <c:v>42699</c:v>
                </c:pt>
                <c:pt idx="772">
                  <c:v>42706</c:v>
                </c:pt>
                <c:pt idx="773">
                  <c:v>42713</c:v>
                </c:pt>
                <c:pt idx="774">
                  <c:v>42720</c:v>
                </c:pt>
                <c:pt idx="775">
                  <c:v>42727</c:v>
                </c:pt>
                <c:pt idx="776">
                  <c:v>42734</c:v>
                </c:pt>
                <c:pt idx="777">
                  <c:v>42741</c:v>
                </c:pt>
                <c:pt idx="778">
                  <c:v>42748</c:v>
                </c:pt>
                <c:pt idx="779">
                  <c:v>42755</c:v>
                </c:pt>
                <c:pt idx="780">
                  <c:v>42762</c:v>
                </c:pt>
                <c:pt idx="781">
                  <c:v>42769</c:v>
                </c:pt>
                <c:pt idx="782">
                  <c:v>42776</c:v>
                </c:pt>
                <c:pt idx="783">
                  <c:v>42783</c:v>
                </c:pt>
                <c:pt idx="784">
                  <c:v>42790</c:v>
                </c:pt>
                <c:pt idx="785">
                  <c:v>42797</c:v>
                </c:pt>
                <c:pt idx="786">
                  <c:v>42804</c:v>
                </c:pt>
                <c:pt idx="787">
                  <c:v>42811</c:v>
                </c:pt>
                <c:pt idx="788">
                  <c:v>42818</c:v>
                </c:pt>
                <c:pt idx="789">
                  <c:v>42825</c:v>
                </c:pt>
                <c:pt idx="790">
                  <c:v>42832</c:v>
                </c:pt>
                <c:pt idx="791">
                  <c:v>42839</c:v>
                </c:pt>
                <c:pt idx="792">
                  <c:v>42846</c:v>
                </c:pt>
                <c:pt idx="793">
                  <c:v>42853</c:v>
                </c:pt>
                <c:pt idx="794">
                  <c:v>42860</c:v>
                </c:pt>
                <c:pt idx="795">
                  <c:v>42867</c:v>
                </c:pt>
                <c:pt idx="796">
                  <c:v>42874</c:v>
                </c:pt>
                <c:pt idx="797">
                  <c:v>42881</c:v>
                </c:pt>
                <c:pt idx="798">
                  <c:v>42888</c:v>
                </c:pt>
                <c:pt idx="799">
                  <c:v>42895</c:v>
                </c:pt>
                <c:pt idx="800">
                  <c:v>42902</c:v>
                </c:pt>
                <c:pt idx="801">
                  <c:v>42909</c:v>
                </c:pt>
                <c:pt idx="802">
                  <c:v>42916</c:v>
                </c:pt>
                <c:pt idx="803">
                  <c:v>42923</c:v>
                </c:pt>
                <c:pt idx="804">
                  <c:v>42930</c:v>
                </c:pt>
                <c:pt idx="805">
                  <c:v>42937</c:v>
                </c:pt>
                <c:pt idx="806">
                  <c:v>42944</c:v>
                </c:pt>
                <c:pt idx="807">
                  <c:v>42951</c:v>
                </c:pt>
                <c:pt idx="808">
                  <c:v>42958</c:v>
                </c:pt>
                <c:pt idx="809">
                  <c:v>42965</c:v>
                </c:pt>
                <c:pt idx="810">
                  <c:v>42972</c:v>
                </c:pt>
                <c:pt idx="811">
                  <c:v>42979</c:v>
                </c:pt>
                <c:pt idx="812">
                  <c:v>42986</c:v>
                </c:pt>
                <c:pt idx="813">
                  <c:v>42993</c:v>
                </c:pt>
                <c:pt idx="814">
                  <c:v>43000</c:v>
                </c:pt>
                <c:pt idx="815">
                  <c:v>43007</c:v>
                </c:pt>
                <c:pt idx="816">
                  <c:v>43014</c:v>
                </c:pt>
                <c:pt idx="817">
                  <c:v>43021</c:v>
                </c:pt>
                <c:pt idx="818">
                  <c:v>43028</c:v>
                </c:pt>
                <c:pt idx="819">
                  <c:v>43035</c:v>
                </c:pt>
                <c:pt idx="820">
                  <c:v>43042</c:v>
                </c:pt>
                <c:pt idx="821">
                  <c:v>43049</c:v>
                </c:pt>
                <c:pt idx="822">
                  <c:v>43056</c:v>
                </c:pt>
                <c:pt idx="823">
                  <c:v>43063</c:v>
                </c:pt>
                <c:pt idx="824">
                  <c:v>43070</c:v>
                </c:pt>
                <c:pt idx="825">
                  <c:v>43077</c:v>
                </c:pt>
                <c:pt idx="826">
                  <c:v>43084</c:v>
                </c:pt>
                <c:pt idx="827">
                  <c:v>43091</c:v>
                </c:pt>
                <c:pt idx="828">
                  <c:v>43098</c:v>
                </c:pt>
                <c:pt idx="829">
                  <c:v>43105</c:v>
                </c:pt>
                <c:pt idx="830">
                  <c:v>43112</c:v>
                </c:pt>
                <c:pt idx="831">
                  <c:v>43119</c:v>
                </c:pt>
                <c:pt idx="832">
                  <c:v>43126</c:v>
                </c:pt>
                <c:pt idx="833">
                  <c:v>43133</c:v>
                </c:pt>
                <c:pt idx="834">
                  <c:v>43140</c:v>
                </c:pt>
                <c:pt idx="835">
                  <c:v>43147</c:v>
                </c:pt>
                <c:pt idx="836">
                  <c:v>43154</c:v>
                </c:pt>
                <c:pt idx="837">
                  <c:v>43161</c:v>
                </c:pt>
                <c:pt idx="838">
                  <c:v>43168</c:v>
                </c:pt>
                <c:pt idx="839">
                  <c:v>43175</c:v>
                </c:pt>
                <c:pt idx="840">
                  <c:v>43182</c:v>
                </c:pt>
                <c:pt idx="841">
                  <c:v>43189</c:v>
                </c:pt>
                <c:pt idx="842">
                  <c:v>43196</c:v>
                </c:pt>
                <c:pt idx="843">
                  <c:v>43203</c:v>
                </c:pt>
                <c:pt idx="844">
                  <c:v>43210</c:v>
                </c:pt>
                <c:pt idx="845">
                  <c:v>43217</c:v>
                </c:pt>
                <c:pt idx="846">
                  <c:v>43224</c:v>
                </c:pt>
                <c:pt idx="847">
                  <c:v>43231</c:v>
                </c:pt>
                <c:pt idx="848">
                  <c:v>43238</c:v>
                </c:pt>
                <c:pt idx="849">
                  <c:v>43245</c:v>
                </c:pt>
                <c:pt idx="850">
                  <c:v>43252</c:v>
                </c:pt>
                <c:pt idx="851">
                  <c:v>43259</c:v>
                </c:pt>
                <c:pt idx="852">
                  <c:v>43266</c:v>
                </c:pt>
                <c:pt idx="853">
                  <c:v>43273</c:v>
                </c:pt>
                <c:pt idx="854">
                  <c:v>43280</c:v>
                </c:pt>
                <c:pt idx="855">
                  <c:v>43287</c:v>
                </c:pt>
                <c:pt idx="856">
                  <c:v>43294</c:v>
                </c:pt>
                <c:pt idx="857">
                  <c:v>43301</c:v>
                </c:pt>
                <c:pt idx="858">
                  <c:v>43308</c:v>
                </c:pt>
                <c:pt idx="859">
                  <c:v>43315</c:v>
                </c:pt>
                <c:pt idx="860">
                  <c:v>43322</c:v>
                </c:pt>
                <c:pt idx="861">
                  <c:v>43329</c:v>
                </c:pt>
                <c:pt idx="862">
                  <c:v>43336</c:v>
                </c:pt>
                <c:pt idx="863">
                  <c:v>43343</c:v>
                </c:pt>
                <c:pt idx="864">
                  <c:v>43350</c:v>
                </c:pt>
                <c:pt idx="865">
                  <c:v>43357</c:v>
                </c:pt>
                <c:pt idx="866">
                  <c:v>43364</c:v>
                </c:pt>
                <c:pt idx="867">
                  <c:v>43371</c:v>
                </c:pt>
                <c:pt idx="868">
                  <c:v>43378</c:v>
                </c:pt>
                <c:pt idx="869">
                  <c:v>43385</c:v>
                </c:pt>
                <c:pt idx="870">
                  <c:v>43392</c:v>
                </c:pt>
                <c:pt idx="871">
                  <c:v>43399</c:v>
                </c:pt>
                <c:pt idx="872">
                  <c:v>43406</c:v>
                </c:pt>
                <c:pt idx="873">
                  <c:v>43413</c:v>
                </c:pt>
                <c:pt idx="874">
                  <c:v>43420</c:v>
                </c:pt>
                <c:pt idx="875">
                  <c:v>43427</c:v>
                </c:pt>
                <c:pt idx="876">
                  <c:v>43434</c:v>
                </c:pt>
                <c:pt idx="877">
                  <c:v>43441</c:v>
                </c:pt>
                <c:pt idx="878">
                  <c:v>43448</c:v>
                </c:pt>
                <c:pt idx="879">
                  <c:v>43455</c:v>
                </c:pt>
                <c:pt idx="880">
                  <c:v>43462</c:v>
                </c:pt>
                <c:pt idx="881">
                  <c:v>43469</c:v>
                </c:pt>
                <c:pt idx="882">
                  <c:v>43476</c:v>
                </c:pt>
                <c:pt idx="883">
                  <c:v>43483</c:v>
                </c:pt>
                <c:pt idx="884">
                  <c:v>43490</c:v>
                </c:pt>
                <c:pt idx="885">
                  <c:v>43497</c:v>
                </c:pt>
                <c:pt idx="886">
                  <c:v>43504</c:v>
                </c:pt>
                <c:pt idx="887">
                  <c:v>43511</c:v>
                </c:pt>
                <c:pt idx="888">
                  <c:v>43518</c:v>
                </c:pt>
                <c:pt idx="889">
                  <c:v>43525</c:v>
                </c:pt>
                <c:pt idx="890">
                  <c:v>43532</c:v>
                </c:pt>
                <c:pt idx="891">
                  <c:v>43539</c:v>
                </c:pt>
                <c:pt idx="892">
                  <c:v>43546</c:v>
                </c:pt>
                <c:pt idx="893">
                  <c:v>43553</c:v>
                </c:pt>
                <c:pt idx="894">
                  <c:v>43560</c:v>
                </c:pt>
                <c:pt idx="895">
                  <c:v>43567</c:v>
                </c:pt>
                <c:pt idx="896">
                  <c:v>43574</c:v>
                </c:pt>
                <c:pt idx="897">
                  <c:v>43581</c:v>
                </c:pt>
                <c:pt idx="898">
                  <c:v>43588</c:v>
                </c:pt>
                <c:pt idx="899">
                  <c:v>43595</c:v>
                </c:pt>
                <c:pt idx="900">
                  <c:v>43602</c:v>
                </c:pt>
                <c:pt idx="901">
                  <c:v>43609</c:v>
                </c:pt>
                <c:pt idx="902">
                  <c:v>43616</c:v>
                </c:pt>
                <c:pt idx="903">
                  <c:v>43623</c:v>
                </c:pt>
                <c:pt idx="904">
                  <c:v>43630</c:v>
                </c:pt>
                <c:pt idx="905">
                  <c:v>43637</c:v>
                </c:pt>
                <c:pt idx="906">
                  <c:v>43644</c:v>
                </c:pt>
                <c:pt idx="907">
                  <c:v>43651</c:v>
                </c:pt>
                <c:pt idx="908">
                  <c:v>43658</c:v>
                </c:pt>
                <c:pt idx="909">
                  <c:v>43665</c:v>
                </c:pt>
                <c:pt idx="910">
                  <c:v>43672</c:v>
                </c:pt>
                <c:pt idx="911">
                  <c:v>43679</c:v>
                </c:pt>
                <c:pt idx="912">
                  <c:v>43686</c:v>
                </c:pt>
                <c:pt idx="913">
                  <c:v>43693</c:v>
                </c:pt>
                <c:pt idx="914">
                  <c:v>43700</c:v>
                </c:pt>
                <c:pt idx="915">
                  <c:v>43707</c:v>
                </c:pt>
                <c:pt idx="916">
                  <c:v>43714</c:v>
                </c:pt>
                <c:pt idx="917">
                  <c:v>43721</c:v>
                </c:pt>
                <c:pt idx="918">
                  <c:v>43728</c:v>
                </c:pt>
                <c:pt idx="919">
                  <c:v>43735</c:v>
                </c:pt>
                <c:pt idx="920">
                  <c:v>43742</c:v>
                </c:pt>
                <c:pt idx="921">
                  <c:v>43749</c:v>
                </c:pt>
                <c:pt idx="922">
                  <c:v>43756</c:v>
                </c:pt>
                <c:pt idx="923">
                  <c:v>43763</c:v>
                </c:pt>
                <c:pt idx="924">
                  <c:v>43770</c:v>
                </c:pt>
                <c:pt idx="925">
                  <c:v>43777</c:v>
                </c:pt>
                <c:pt idx="926">
                  <c:v>43784</c:v>
                </c:pt>
                <c:pt idx="927">
                  <c:v>43791</c:v>
                </c:pt>
                <c:pt idx="928">
                  <c:v>43798</c:v>
                </c:pt>
                <c:pt idx="929">
                  <c:v>43805</c:v>
                </c:pt>
                <c:pt idx="930">
                  <c:v>43812</c:v>
                </c:pt>
                <c:pt idx="931">
                  <c:v>43819</c:v>
                </c:pt>
                <c:pt idx="932">
                  <c:v>43826</c:v>
                </c:pt>
                <c:pt idx="933">
                  <c:v>43833</c:v>
                </c:pt>
                <c:pt idx="934">
                  <c:v>43840</c:v>
                </c:pt>
                <c:pt idx="935">
                  <c:v>43847</c:v>
                </c:pt>
                <c:pt idx="936">
                  <c:v>43854</c:v>
                </c:pt>
                <c:pt idx="937">
                  <c:v>43861</c:v>
                </c:pt>
                <c:pt idx="938">
                  <c:v>43868</c:v>
                </c:pt>
                <c:pt idx="939">
                  <c:v>43875</c:v>
                </c:pt>
                <c:pt idx="940">
                  <c:v>43882</c:v>
                </c:pt>
                <c:pt idx="941">
                  <c:v>43889</c:v>
                </c:pt>
                <c:pt idx="942">
                  <c:v>43896</c:v>
                </c:pt>
                <c:pt idx="943">
                  <c:v>43903</c:v>
                </c:pt>
                <c:pt idx="944">
                  <c:v>43910</c:v>
                </c:pt>
                <c:pt idx="945">
                  <c:v>43917</c:v>
                </c:pt>
                <c:pt idx="946">
                  <c:v>43924</c:v>
                </c:pt>
                <c:pt idx="947">
                  <c:v>43931</c:v>
                </c:pt>
                <c:pt idx="948">
                  <c:v>43938</c:v>
                </c:pt>
                <c:pt idx="949">
                  <c:v>43945</c:v>
                </c:pt>
                <c:pt idx="950">
                  <c:v>43952</c:v>
                </c:pt>
                <c:pt idx="951">
                  <c:v>43959</c:v>
                </c:pt>
                <c:pt idx="952">
                  <c:v>43966</c:v>
                </c:pt>
                <c:pt idx="953">
                  <c:v>43973</c:v>
                </c:pt>
                <c:pt idx="954">
                  <c:v>43980</c:v>
                </c:pt>
                <c:pt idx="955">
                  <c:v>43987</c:v>
                </c:pt>
                <c:pt idx="956">
                  <c:v>43994</c:v>
                </c:pt>
                <c:pt idx="957">
                  <c:v>44001</c:v>
                </c:pt>
                <c:pt idx="958">
                  <c:v>44008</c:v>
                </c:pt>
                <c:pt idx="959">
                  <c:v>44015</c:v>
                </c:pt>
                <c:pt idx="960">
                  <c:v>44022</c:v>
                </c:pt>
                <c:pt idx="961">
                  <c:v>44029</c:v>
                </c:pt>
                <c:pt idx="962">
                  <c:v>44036</c:v>
                </c:pt>
                <c:pt idx="963">
                  <c:v>44043</c:v>
                </c:pt>
                <c:pt idx="964">
                  <c:v>44050</c:v>
                </c:pt>
                <c:pt idx="965">
                  <c:v>44057</c:v>
                </c:pt>
                <c:pt idx="966">
                  <c:v>44064</c:v>
                </c:pt>
                <c:pt idx="967">
                  <c:v>44071</c:v>
                </c:pt>
                <c:pt idx="968">
                  <c:v>44078</c:v>
                </c:pt>
                <c:pt idx="969">
                  <c:v>44085</c:v>
                </c:pt>
                <c:pt idx="970">
                  <c:v>44092</c:v>
                </c:pt>
                <c:pt idx="971">
                  <c:v>44099</c:v>
                </c:pt>
                <c:pt idx="972">
                  <c:v>44106</c:v>
                </c:pt>
                <c:pt idx="973">
                  <c:v>44113</c:v>
                </c:pt>
                <c:pt idx="974">
                  <c:v>44120</c:v>
                </c:pt>
                <c:pt idx="975">
                  <c:v>44127</c:v>
                </c:pt>
                <c:pt idx="976">
                  <c:v>44134</c:v>
                </c:pt>
                <c:pt idx="977">
                  <c:v>44141</c:v>
                </c:pt>
                <c:pt idx="978">
                  <c:v>44148</c:v>
                </c:pt>
                <c:pt idx="979">
                  <c:v>44155</c:v>
                </c:pt>
                <c:pt idx="980">
                  <c:v>44162</c:v>
                </c:pt>
                <c:pt idx="981">
                  <c:v>44169</c:v>
                </c:pt>
                <c:pt idx="982">
                  <c:v>44176</c:v>
                </c:pt>
                <c:pt idx="983">
                  <c:v>44183</c:v>
                </c:pt>
                <c:pt idx="984">
                  <c:v>44190</c:v>
                </c:pt>
                <c:pt idx="985">
                  <c:v>44197</c:v>
                </c:pt>
                <c:pt idx="986">
                  <c:v>44204</c:v>
                </c:pt>
                <c:pt idx="987">
                  <c:v>44211</c:v>
                </c:pt>
                <c:pt idx="988">
                  <c:v>44218</c:v>
                </c:pt>
                <c:pt idx="989">
                  <c:v>44225</c:v>
                </c:pt>
                <c:pt idx="990">
                  <c:v>44232</c:v>
                </c:pt>
                <c:pt idx="991">
                  <c:v>44239</c:v>
                </c:pt>
                <c:pt idx="992">
                  <c:v>44246</c:v>
                </c:pt>
                <c:pt idx="993">
                  <c:v>44253</c:v>
                </c:pt>
                <c:pt idx="994">
                  <c:v>44260</c:v>
                </c:pt>
                <c:pt idx="995">
                  <c:v>44267</c:v>
                </c:pt>
                <c:pt idx="996">
                  <c:v>44274</c:v>
                </c:pt>
                <c:pt idx="997">
                  <c:v>44281</c:v>
                </c:pt>
                <c:pt idx="998">
                  <c:v>44288</c:v>
                </c:pt>
                <c:pt idx="999">
                  <c:v>44295</c:v>
                </c:pt>
                <c:pt idx="1000">
                  <c:v>44302</c:v>
                </c:pt>
                <c:pt idx="1001">
                  <c:v>44309</c:v>
                </c:pt>
                <c:pt idx="1002">
                  <c:v>44316</c:v>
                </c:pt>
                <c:pt idx="1003">
                  <c:v>44323</c:v>
                </c:pt>
                <c:pt idx="1004">
                  <c:v>44330</c:v>
                </c:pt>
                <c:pt idx="1005">
                  <c:v>44337</c:v>
                </c:pt>
                <c:pt idx="1006">
                  <c:v>44344</c:v>
                </c:pt>
                <c:pt idx="1007">
                  <c:v>44351</c:v>
                </c:pt>
                <c:pt idx="1008">
                  <c:v>44358</c:v>
                </c:pt>
                <c:pt idx="1009">
                  <c:v>44365</c:v>
                </c:pt>
                <c:pt idx="1010">
                  <c:v>44372</c:v>
                </c:pt>
                <c:pt idx="1011">
                  <c:v>44379</c:v>
                </c:pt>
                <c:pt idx="1012">
                  <c:v>44386</c:v>
                </c:pt>
                <c:pt idx="1013">
                  <c:v>44393</c:v>
                </c:pt>
                <c:pt idx="1014">
                  <c:v>44400</c:v>
                </c:pt>
                <c:pt idx="1015">
                  <c:v>44407</c:v>
                </c:pt>
                <c:pt idx="1016">
                  <c:v>44414</c:v>
                </c:pt>
                <c:pt idx="1017">
                  <c:v>44421</c:v>
                </c:pt>
                <c:pt idx="1018">
                  <c:v>44428</c:v>
                </c:pt>
                <c:pt idx="1019">
                  <c:v>44435</c:v>
                </c:pt>
                <c:pt idx="1020">
                  <c:v>44442</c:v>
                </c:pt>
                <c:pt idx="1021">
                  <c:v>44449</c:v>
                </c:pt>
                <c:pt idx="1022">
                  <c:v>44456</c:v>
                </c:pt>
                <c:pt idx="1023">
                  <c:v>44463</c:v>
                </c:pt>
                <c:pt idx="1024">
                  <c:v>44470</c:v>
                </c:pt>
                <c:pt idx="1025">
                  <c:v>44477</c:v>
                </c:pt>
                <c:pt idx="1026">
                  <c:v>44484</c:v>
                </c:pt>
                <c:pt idx="1027">
                  <c:v>44491</c:v>
                </c:pt>
                <c:pt idx="1028">
                  <c:v>44498</c:v>
                </c:pt>
                <c:pt idx="1029">
                  <c:v>44505</c:v>
                </c:pt>
                <c:pt idx="1030">
                  <c:v>44512</c:v>
                </c:pt>
                <c:pt idx="1031">
                  <c:v>44519</c:v>
                </c:pt>
                <c:pt idx="1032">
                  <c:v>44526</c:v>
                </c:pt>
                <c:pt idx="1033">
                  <c:v>44533</c:v>
                </c:pt>
                <c:pt idx="1034">
                  <c:v>44540</c:v>
                </c:pt>
                <c:pt idx="1035">
                  <c:v>44547</c:v>
                </c:pt>
                <c:pt idx="1036">
                  <c:v>44554</c:v>
                </c:pt>
                <c:pt idx="1037">
                  <c:v>44561</c:v>
                </c:pt>
                <c:pt idx="1038">
                  <c:v>44568</c:v>
                </c:pt>
                <c:pt idx="1039">
                  <c:v>44575</c:v>
                </c:pt>
                <c:pt idx="1040">
                  <c:v>44582</c:v>
                </c:pt>
                <c:pt idx="1041">
                  <c:v>44589</c:v>
                </c:pt>
                <c:pt idx="1042">
                  <c:v>44596</c:v>
                </c:pt>
                <c:pt idx="1043">
                  <c:v>44603</c:v>
                </c:pt>
                <c:pt idx="1044">
                  <c:v>44610</c:v>
                </c:pt>
                <c:pt idx="1045">
                  <c:v>44617</c:v>
                </c:pt>
                <c:pt idx="1046">
                  <c:v>44624</c:v>
                </c:pt>
                <c:pt idx="1047">
                  <c:v>44631</c:v>
                </c:pt>
                <c:pt idx="1048">
                  <c:v>44638</c:v>
                </c:pt>
                <c:pt idx="1049">
                  <c:v>44645</c:v>
                </c:pt>
                <c:pt idx="1050">
                  <c:v>44652</c:v>
                </c:pt>
                <c:pt idx="1051">
                  <c:v>44659</c:v>
                </c:pt>
                <c:pt idx="1052">
                  <c:v>44666</c:v>
                </c:pt>
                <c:pt idx="1053">
                  <c:v>44673</c:v>
                </c:pt>
                <c:pt idx="1054">
                  <c:v>44680</c:v>
                </c:pt>
                <c:pt idx="1055">
                  <c:v>44687</c:v>
                </c:pt>
                <c:pt idx="1056">
                  <c:v>44694</c:v>
                </c:pt>
                <c:pt idx="1057">
                  <c:v>44701</c:v>
                </c:pt>
                <c:pt idx="1058">
                  <c:v>44708</c:v>
                </c:pt>
                <c:pt idx="1059">
                  <c:v>44715</c:v>
                </c:pt>
                <c:pt idx="1060">
                  <c:v>44722</c:v>
                </c:pt>
                <c:pt idx="1061">
                  <c:v>44729</c:v>
                </c:pt>
                <c:pt idx="1062">
                  <c:v>44736</c:v>
                </c:pt>
                <c:pt idx="1063">
                  <c:v>44743</c:v>
                </c:pt>
                <c:pt idx="1064">
                  <c:v>44750</c:v>
                </c:pt>
                <c:pt idx="1065">
                  <c:v>44757</c:v>
                </c:pt>
                <c:pt idx="1066">
                  <c:v>44764</c:v>
                </c:pt>
                <c:pt idx="1067">
                  <c:v>44771</c:v>
                </c:pt>
                <c:pt idx="1068">
                  <c:v>44778</c:v>
                </c:pt>
                <c:pt idx="1069">
                  <c:v>44785</c:v>
                </c:pt>
                <c:pt idx="1070">
                  <c:v>44792</c:v>
                </c:pt>
                <c:pt idx="1071">
                  <c:v>44799</c:v>
                </c:pt>
                <c:pt idx="1072">
                  <c:v>44806</c:v>
                </c:pt>
                <c:pt idx="1073">
                  <c:v>44813</c:v>
                </c:pt>
                <c:pt idx="1074">
                  <c:v>44820</c:v>
                </c:pt>
                <c:pt idx="1075">
                  <c:v>44827</c:v>
                </c:pt>
                <c:pt idx="1076">
                  <c:v>44834</c:v>
                </c:pt>
                <c:pt idx="1077">
                  <c:v>44841</c:v>
                </c:pt>
                <c:pt idx="1078">
                  <c:v>44848</c:v>
                </c:pt>
                <c:pt idx="1079">
                  <c:v>44855</c:v>
                </c:pt>
                <c:pt idx="1080">
                  <c:v>44862</c:v>
                </c:pt>
                <c:pt idx="1081">
                  <c:v>44869</c:v>
                </c:pt>
                <c:pt idx="1082">
                  <c:v>44876</c:v>
                </c:pt>
                <c:pt idx="1083">
                  <c:v>44883</c:v>
                </c:pt>
                <c:pt idx="1084">
                  <c:v>44890</c:v>
                </c:pt>
                <c:pt idx="1085">
                  <c:v>44897</c:v>
                </c:pt>
                <c:pt idx="1086">
                  <c:v>44904</c:v>
                </c:pt>
                <c:pt idx="1087">
                  <c:v>44911</c:v>
                </c:pt>
                <c:pt idx="1088">
                  <c:v>44918</c:v>
                </c:pt>
                <c:pt idx="1089">
                  <c:v>44925</c:v>
                </c:pt>
                <c:pt idx="1090">
                  <c:v>44932</c:v>
                </c:pt>
                <c:pt idx="1091">
                  <c:v>44939</c:v>
                </c:pt>
                <c:pt idx="1092">
                  <c:v>44946</c:v>
                </c:pt>
                <c:pt idx="1093">
                  <c:v>44953</c:v>
                </c:pt>
                <c:pt idx="1094">
                  <c:v>44960</c:v>
                </c:pt>
                <c:pt idx="1095">
                  <c:v>44967</c:v>
                </c:pt>
                <c:pt idx="1096">
                  <c:v>44974</c:v>
                </c:pt>
                <c:pt idx="1097">
                  <c:v>44981</c:v>
                </c:pt>
                <c:pt idx="1098">
                  <c:v>44988</c:v>
                </c:pt>
                <c:pt idx="1099">
                  <c:v>44995</c:v>
                </c:pt>
                <c:pt idx="1100">
                  <c:v>45002</c:v>
                </c:pt>
                <c:pt idx="1101">
                  <c:v>45009</c:v>
                </c:pt>
                <c:pt idx="1102">
                  <c:v>45016</c:v>
                </c:pt>
                <c:pt idx="1103">
                  <c:v>45023</c:v>
                </c:pt>
                <c:pt idx="1104">
                  <c:v>45030</c:v>
                </c:pt>
              </c:numCache>
            </c:numRef>
          </c:cat>
          <c:val>
            <c:numRef>
              <c:f>Câmbio!$G$7:$G$1200</c:f>
              <c:numCache>
                <c:formatCode>General</c:formatCode>
                <c:ptCount val="1194"/>
                <c:pt idx="0">
                  <c:v>118.55</c:v>
                </c:pt>
                <c:pt idx="1">
                  <c:v>118.48</c:v>
                </c:pt>
                <c:pt idx="2">
                  <c:v>119.4</c:v>
                </c:pt>
                <c:pt idx="3">
                  <c:v>117.99</c:v>
                </c:pt>
                <c:pt idx="4">
                  <c:v>117.18</c:v>
                </c:pt>
                <c:pt idx="5">
                  <c:v>118.05</c:v>
                </c:pt>
                <c:pt idx="6">
                  <c:v>118.62</c:v>
                </c:pt>
                <c:pt idx="7">
                  <c:v>117.69</c:v>
                </c:pt>
                <c:pt idx="8">
                  <c:v>117.74</c:v>
                </c:pt>
                <c:pt idx="9">
                  <c:v>116.29</c:v>
                </c:pt>
                <c:pt idx="10">
                  <c:v>115.04</c:v>
                </c:pt>
                <c:pt idx="11">
                  <c:v>113.59</c:v>
                </c:pt>
                <c:pt idx="12">
                  <c:v>113.92</c:v>
                </c:pt>
                <c:pt idx="13">
                  <c:v>113</c:v>
                </c:pt>
                <c:pt idx="14">
                  <c:v>112.8</c:v>
                </c:pt>
                <c:pt idx="15">
                  <c:v>111.81</c:v>
                </c:pt>
                <c:pt idx="16">
                  <c:v>110.99</c:v>
                </c:pt>
                <c:pt idx="17">
                  <c:v>110.76</c:v>
                </c:pt>
                <c:pt idx="18">
                  <c:v>108.19</c:v>
                </c:pt>
                <c:pt idx="19">
                  <c:v>106.11</c:v>
                </c:pt>
                <c:pt idx="20">
                  <c:v>107.74</c:v>
                </c:pt>
                <c:pt idx="21">
                  <c:v>105.89</c:v>
                </c:pt>
                <c:pt idx="22">
                  <c:v>104.06</c:v>
                </c:pt>
                <c:pt idx="23">
                  <c:v>106.61</c:v>
                </c:pt>
                <c:pt idx="24">
                  <c:v>106.67</c:v>
                </c:pt>
                <c:pt idx="25">
                  <c:v>108.18</c:v>
                </c:pt>
                <c:pt idx="26">
                  <c:v>106.65</c:v>
                </c:pt>
                <c:pt idx="27">
                  <c:v>107.97</c:v>
                </c:pt>
                <c:pt idx="28">
                  <c:v>106.98</c:v>
                </c:pt>
                <c:pt idx="29">
                  <c:v>106.84</c:v>
                </c:pt>
                <c:pt idx="30">
                  <c:v>108.06</c:v>
                </c:pt>
                <c:pt idx="31">
                  <c:v>107.53</c:v>
                </c:pt>
                <c:pt idx="32">
                  <c:v>107.53</c:v>
                </c:pt>
                <c:pt idx="33">
                  <c:v>107.6</c:v>
                </c:pt>
                <c:pt idx="34">
                  <c:v>107.25</c:v>
                </c:pt>
                <c:pt idx="35">
                  <c:v>108.52</c:v>
                </c:pt>
                <c:pt idx="36">
                  <c:v>107.92</c:v>
                </c:pt>
                <c:pt idx="37">
                  <c:v>106.08</c:v>
                </c:pt>
                <c:pt idx="38">
                  <c:v>104.5</c:v>
                </c:pt>
                <c:pt idx="39">
                  <c:v>105.04</c:v>
                </c:pt>
                <c:pt idx="40">
                  <c:v>106.12</c:v>
                </c:pt>
                <c:pt idx="41">
                  <c:v>106.38</c:v>
                </c:pt>
                <c:pt idx="42">
                  <c:v>105.36</c:v>
                </c:pt>
                <c:pt idx="43">
                  <c:v>103.98</c:v>
                </c:pt>
                <c:pt idx="44">
                  <c:v>103.47</c:v>
                </c:pt>
                <c:pt idx="45">
                  <c:v>102.41</c:v>
                </c:pt>
                <c:pt idx="46">
                  <c:v>102.47</c:v>
                </c:pt>
                <c:pt idx="47">
                  <c:v>101.23</c:v>
                </c:pt>
                <c:pt idx="48">
                  <c:v>100.55</c:v>
                </c:pt>
                <c:pt idx="49">
                  <c:v>99.22</c:v>
                </c:pt>
                <c:pt idx="50">
                  <c:v>99.91</c:v>
                </c:pt>
                <c:pt idx="51">
                  <c:v>99.57</c:v>
                </c:pt>
                <c:pt idx="52">
                  <c:v>100.04</c:v>
                </c:pt>
                <c:pt idx="53">
                  <c:v>100.09</c:v>
                </c:pt>
                <c:pt idx="54">
                  <c:v>99.71</c:v>
                </c:pt>
                <c:pt idx="55">
                  <c:v>98.04</c:v>
                </c:pt>
                <c:pt idx="56">
                  <c:v>99.99</c:v>
                </c:pt>
                <c:pt idx="57">
                  <c:v>102</c:v>
                </c:pt>
                <c:pt idx="58">
                  <c:v>99.96</c:v>
                </c:pt>
                <c:pt idx="59">
                  <c:v>100.4</c:v>
                </c:pt>
                <c:pt idx="60">
                  <c:v>100.18</c:v>
                </c:pt>
                <c:pt idx="61">
                  <c:v>99.28</c:v>
                </c:pt>
                <c:pt idx="62">
                  <c:v>98.36</c:v>
                </c:pt>
                <c:pt idx="63">
                  <c:v>96.75</c:v>
                </c:pt>
                <c:pt idx="64">
                  <c:v>94.98</c:v>
                </c:pt>
                <c:pt idx="65">
                  <c:v>94.08</c:v>
                </c:pt>
                <c:pt idx="66">
                  <c:v>93.05</c:v>
                </c:pt>
                <c:pt idx="67">
                  <c:v>93.29</c:v>
                </c:pt>
                <c:pt idx="68">
                  <c:v>93.48</c:v>
                </c:pt>
                <c:pt idx="69">
                  <c:v>92.22</c:v>
                </c:pt>
                <c:pt idx="70">
                  <c:v>93.91</c:v>
                </c:pt>
                <c:pt idx="71">
                  <c:v>95.04</c:v>
                </c:pt>
                <c:pt idx="72">
                  <c:v>94.55</c:v>
                </c:pt>
                <c:pt idx="73">
                  <c:v>95.8</c:v>
                </c:pt>
                <c:pt idx="74">
                  <c:v>96.63</c:v>
                </c:pt>
                <c:pt idx="75">
                  <c:v>94.96</c:v>
                </c:pt>
                <c:pt idx="76">
                  <c:v>96.66</c:v>
                </c:pt>
                <c:pt idx="77">
                  <c:v>96.36</c:v>
                </c:pt>
                <c:pt idx="78">
                  <c:v>96.65</c:v>
                </c:pt>
                <c:pt idx="79">
                  <c:v>98.83</c:v>
                </c:pt>
                <c:pt idx="80">
                  <c:v>98.1</c:v>
                </c:pt>
                <c:pt idx="81">
                  <c:v>97.09</c:v>
                </c:pt>
                <c:pt idx="82">
                  <c:v>96</c:v>
                </c:pt>
                <c:pt idx="83">
                  <c:v>94.78</c:v>
                </c:pt>
                <c:pt idx="84">
                  <c:v>93.85</c:v>
                </c:pt>
                <c:pt idx="85">
                  <c:v>93.1</c:v>
                </c:pt>
                <c:pt idx="86">
                  <c:v>91.52</c:v>
                </c:pt>
                <c:pt idx="87">
                  <c:v>92.29</c:v>
                </c:pt>
                <c:pt idx="88">
                  <c:v>91.43</c:v>
                </c:pt>
                <c:pt idx="89">
                  <c:v>92.73</c:v>
                </c:pt>
                <c:pt idx="90">
                  <c:v>93.02</c:v>
                </c:pt>
                <c:pt idx="91">
                  <c:v>91.37</c:v>
                </c:pt>
                <c:pt idx="92">
                  <c:v>90.6</c:v>
                </c:pt>
                <c:pt idx="93">
                  <c:v>90.23</c:v>
                </c:pt>
                <c:pt idx="94">
                  <c:v>89.14</c:v>
                </c:pt>
                <c:pt idx="95">
                  <c:v>88.6</c:v>
                </c:pt>
                <c:pt idx="96">
                  <c:v>88.15</c:v>
                </c:pt>
                <c:pt idx="97">
                  <c:v>87.63</c:v>
                </c:pt>
                <c:pt idx="98">
                  <c:v>86.92</c:v>
                </c:pt>
                <c:pt idx="99">
                  <c:v>85.11</c:v>
                </c:pt>
                <c:pt idx="100">
                  <c:v>87.73</c:v>
                </c:pt>
                <c:pt idx="101">
                  <c:v>86.56</c:v>
                </c:pt>
                <c:pt idx="102">
                  <c:v>87.2</c:v>
                </c:pt>
                <c:pt idx="103">
                  <c:v>86.02</c:v>
                </c:pt>
                <c:pt idx="104">
                  <c:v>85.55</c:v>
                </c:pt>
                <c:pt idx="105">
                  <c:v>87.24</c:v>
                </c:pt>
                <c:pt idx="106">
                  <c:v>87.31</c:v>
                </c:pt>
                <c:pt idx="107">
                  <c:v>88.17</c:v>
                </c:pt>
                <c:pt idx="108">
                  <c:v>89.12</c:v>
                </c:pt>
                <c:pt idx="109">
                  <c:v>88.13</c:v>
                </c:pt>
                <c:pt idx="110">
                  <c:v>88.89</c:v>
                </c:pt>
                <c:pt idx="111">
                  <c:v>88.51</c:v>
                </c:pt>
                <c:pt idx="112">
                  <c:v>88.97</c:v>
                </c:pt>
                <c:pt idx="113">
                  <c:v>89.94</c:v>
                </c:pt>
                <c:pt idx="114">
                  <c:v>91.08</c:v>
                </c:pt>
                <c:pt idx="115">
                  <c:v>90.48</c:v>
                </c:pt>
                <c:pt idx="116">
                  <c:v>91.13</c:v>
                </c:pt>
                <c:pt idx="117">
                  <c:v>91.66</c:v>
                </c:pt>
                <c:pt idx="118">
                  <c:v>90.49</c:v>
                </c:pt>
                <c:pt idx="119">
                  <c:v>88.9</c:v>
                </c:pt>
                <c:pt idx="120">
                  <c:v>88.54</c:v>
                </c:pt>
                <c:pt idx="121">
                  <c:v>90.01</c:v>
                </c:pt>
                <c:pt idx="122">
                  <c:v>89.08</c:v>
                </c:pt>
                <c:pt idx="123">
                  <c:v>88.88</c:v>
                </c:pt>
                <c:pt idx="124">
                  <c:v>87.99</c:v>
                </c:pt>
                <c:pt idx="125">
                  <c:v>87.42</c:v>
                </c:pt>
                <c:pt idx="126">
                  <c:v>87.14</c:v>
                </c:pt>
                <c:pt idx="127">
                  <c:v>89.26</c:v>
                </c:pt>
                <c:pt idx="128">
                  <c:v>89.96</c:v>
                </c:pt>
                <c:pt idx="129">
                  <c:v>88.36</c:v>
                </c:pt>
                <c:pt idx="130">
                  <c:v>87.9</c:v>
                </c:pt>
                <c:pt idx="131">
                  <c:v>88.12</c:v>
                </c:pt>
                <c:pt idx="132">
                  <c:v>89.77</c:v>
                </c:pt>
                <c:pt idx="133">
                  <c:v>89.63</c:v>
                </c:pt>
                <c:pt idx="134">
                  <c:v>88.39</c:v>
                </c:pt>
                <c:pt idx="135">
                  <c:v>88.84</c:v>
                </c:pt>
                <c:pt idx="136">
                  <c:v>88.4</c:v>
                </c:pt>
                <c:pt idx="137">
                  <c:v>87.63</c:v>
                </c:pt>
                <c:pt idx="138">
                  <c:v>87.51</c:v>
                </c:pt>
                <c:pt idx="139">
                  <c:v>87.09</c:v>
                </c:pt>
                <c:pt idx="140">
                  <c:v>85.87</c:v>
                </c:pt>
                <c:pt idx="141">
                  <c:v>84.91</c:v>
                </c:pt>
                <c:pt idx="142">
                  <c:v>84.01</c:v>
                </c:pt>
                <c:pt idx="143">
                  <c:v>83.69</c:v>
                </c:pt>
                <c:pt idx="144">
                  <c:v>83.31</c:v>
                </c:pt>
                <c:pt idx="145">
                  <c:v>81.78</c:v>
                </c:pt>
                <c:pt idx="146">
                  <c:v>80.98</c:v>
                </c:pt>
                <c:pt idx="147">
                  <c:v>82.67</c:v>
                </c:pt>
                <c:pt idx="148">
                  <c:v>82.16</c:v>
                </c:pt>
                <c:pt idx="149">
                  <c:v>81.28</c:v>
                </c:pt>
                <c:pt idx="150">
                  <c:v>80.849999999999994</c:v>
                </c:pt>
                <c:pt idx="151">
                  <c:v>83.6</c:v>
                </c:pt>
                <c:pt idx="152">
                  <c:v>82.97</c:v>
                </c:pt>
                <c:pt idx="153">
                  <c:v>83.26</c:v>
                </c:pt>
                <c:pt idx="154">
                  <c:v>83.48</c:v>
                </c:pt>
                <c:pt idx="155">
                  <c:v>84.39</c:v>
                </c:pt>
                <c:pt idx="156">
                  <c:v>84.57</c:v>
                </c:pt>
                <c:pt idx="157">
                  <c:v>83.49</c:v>
                </c:pt>
                <c:pt idx="158">
                  <c:v>82.66</c:v>
                </c:pt>
                <c:pt idx="159">
                  <c:v>82.52</c:v>
                </c:pt>
                <c:pt idx="160">
                  <c:v>81.42</c:v>
                </c:pt>
                <c:pt idx="161">
                  <c:v>82.05</c:v>
                </c:pt>
                <c:pt idx="162">
                  <c:v>84.15</c:v>
                </c:pt>
                <c:pt idx="163">
                  <c:v>84.43</c:v>
                </c:pt>
                <c:pt idx="164">
                  <c:v>84.4</c:v>
                </c:pt>
                <c:pt idx="165">
                  <c:v>84.56</c:v>
                </c:pt>
                <c:pt idx="166">
                  <c:v>83.5</c:v>
                </c:pt>
                <c:pt idx="167">
                  <c:v>84.43</c:v>
                </c:pt>
                <c:pt idx="168">
                  <c:v>84.62</c:v>
                </c:pt>
                <c:pt idx="169">
                  <c:v>86.1</c:v>
                </c:pt>
                <c:pt idx="170">
                  <c:v>86.63</c:v>
                </c:pt>
                <c:pt idx="171">
                  <c:v>86.42</c:v>
                </c:pt>
                <c:pt idx="172">
                  <c:v>88.04</c:v>
                </c:pt>
                <c:pt idx="173">
                  <c:v>88.69</c:v>
                </c:pt>
                <c:pt idx="174">
                  <c:v>87.65</c:v>
                </c:pt>
                <c:pt idx="175">
                  <c:v>88.78</c:v>
                </c:pt>
                <c:pt idx="176">
                  <c:v>90.13</c:v>
                </c:pt>
                <c:pt idx="177">
                  <c:v>90.25</c:v>
                </c:pt>
                <c:pt idx="178">
                  <c:v>89.72</c:v>
                </c:pt>
                <c:pt idx="179">
                  <c:v>89.64</c:v>
                </c:pt>
                <c:pt idx="180">
                  <c:v>89.35</c:v>
                </c:pt>
                <c:pt idx="181">
                  <c:v>88.06</c:v>
                </c:pt>
                <c:pt idx="182">
                  <c:v>86.98</c:v>
                </c:pt>
                <c:pt idx="183">
                  <c:v>88.6</c:v>
                </c:pt>
                <c:pt idx="184">
                  <c:v>87.86</c:v>
                </c:pt>
                <c:pt idx="185">
                  <c:v>86.3</c:v>
                </c:pt>
                <c:pt idx="186">
                  <c:v>86.89</c:v>
                </c:pt>
                <c:pt idx="187">
                  <c:v>88.06</c:v>
                </c:pt>
                <c:pt idx="188">
                  <c:v>89.29</c:v>
                </c:pt>
                <c:pt idx="189">
                  <c:v>89.52</c:v>
                </c:pt>
                <c:pt idx="190">
                  <c:v>89.17</c:v>
                </c:pt>
                <c:pt idx="191">
                  <c:v>89.46</c:v>
                </c:pt>
                <c:pt idx="192">
                  <c:v>90.31</c:v>
                </c:pt>
                <c:pt idx="193">
                  <c:v>89.59</c:v>
                </c:pt>
                <c:pt idx="194">
                  <c:v>91.26</c:v>
                </c:pt>
                <c:pt idx="195">
                  <c:v>91.98</c:v>
                </c:pt>
                <c:pt idx="196">
                  <c:v>91.93</c:v>
                </c:pt>
                <c:pt idx="197">
                  <c:v>92.04</c:v>
                </c:pt>
                <c:pt idx="198">
                  <c:v>91.93</c:v>
                </c:pt>
                <c:pt idx="199">
                  <c:v>91.25</c:v>
                </c:pt>
                <c:pt idx="200">
                  <c:v>89.71</c:v>
                </c:pt>
                <c:pt idx="201">
                  <c:v>90.78</c:v>
                </c:pt>
                <c:pt idx="202">
                  <c:v>91.17</c:v>
                </c:pt>
                <c:pt idx="203">
                  <c:v>88.91</c:v>
                </c:pt>
                <c:pt idx="204">
                  <c:v>88.89</c:v>
                </c:pt>
                <c:pt idx="205">
                  <c:v>88.97</c:v>
                </c:pt>
                <c:pt idx="206">
                  <c:v>89.32</c:v>
                </c:pt>
                <c:pt idx="207">
                  <c:v>89.89</c:v>
                </c:pt>
                <c:pt idx="208">
                  <c:v>90.55</c:v>
                </c:pt>
                <c:pt idx="209">
                  <c:v>90.64</c:v>
                </c:pt>
                <c:pt idx="210">
                  <c:v>90.61</c:v>
                </c:pt>
                <c:pt idx="211">
                  <c:v>89.66</c:v>
                </c:pt>
                <c:pt idx="212">
                  <c:v>90.85</c:v>
                </c:pt>
                <c:pt idx="213">
                  <c:v>88.92</c:v>
                </c:pt>
                <c:pt idx="214">
                  <c:v>90.07</c:v>
                </c:pt>
                <c:pt idx="215">
                  <c:v>89.73</c:v>
                </c:pt>
                <c:pt idx="216">
                  <c:v>89.69</c:v>
                </c:pt>
                <c:pt idx="217">
                  <c:v>89.59</c:v>
                </c:pt>
                <c:pt idx="218">
                  <c:v>88.05</c:v>
                </c:pt>
                <c:pt idx="219">
                  <c:v>86.11</c:v>
                </c:pt>
                <c:pt idx="220">
                  <c:v>85.14</c:v>
                </c:pt>
                <c:pt idx="221">
                  <c:v>83.91</c:v>
                </c:pt>
                <c:pt idx="222">
                  <c:v>84.88</c:v>
                </c:pt>
                <c:pt idx="223">
                  <c:v>85.16</c:v>
                </c:pt>
                <c:pt idx="224">
                  <c:v>84.04</c:v>
                </c:pt>
                <c:pt idx="225">
                  <c:v>85.72</c:v>
                </c:pt>
                <c:pt idx="226">
                  <c:v>85.94</c:v>
                </c:pt>
                <c:pt idx="227">
                  <c:v>86.88</c:v>
                </c:pt>
                <c:pt idx="228">
                  <c:v>85.16</c:v>
                </c:pt>
                <c:pt idx="229">
                  <c:v>85.01</c:v>
                </c:pt>
                <c:pt idx="230">
                  <c:v>86.1</c:v>
                </c:pt>
                <c:pt idx="231">
                  <c:v>85.93</c:v>
                </c:pt>
                <c:pt idx="232">
                  <c:v>85.38</c:v>
                </c:pt>
                <c:pt idx="233">
                  <c:v>84.58</c:v>
                </c:pt>
                <c:pt idx="234">
                  <c:v>85.49</c:v>
                </c:pt>
                <c:pt idx="235">
                  <c:v>85.09</c:v>
                </c:pt>
                <c:pt idx="236">
                  <c:v>85.38</c:v>
                </c:pt>
                <c:pt idx="237">
                  <c:v>84.92</c:v>
                </c:pt>
                <c:pt idx="238">
                  <c:v>85.95</c:v>
                </c:pt>
                <c:pt idx="239">
                  <c:v>85.98</c:v>
                </c:pt>
                <c:pt idx="240">
                  <c:v>85.16</c:v>
                </c:pt>
                <c:pt idx="241">
                  <c:v>86.03</c:v>
                </c:pt>
                <c:pt idx="242">
                  <c:v>86.5</c:v>
                </c:pt>
                <c:pt idx="243">
                  <c:v>87.12</c:v>
                </c:pt>
                <c:pt idx="244">
                  <c:v>86.27</c:v>
                </c:pt>
                <c:pt idx="245">
                  <c:v>85.56</c:v>
                </c:pt>
                <c:pt idx="246">
                  <c:v>85.71</c:v>
                </c:pt>
                <c:pt idx="247">
                  <c:v>85.07</c:v>
                </c:pt>
                <c:pt idx="248">
                  <c:v>85.31</c:v>
                </c:pt>
                <c:pt idx="249">
                  <c:v>83.66</c:v>
                </c:pt>
                <c:pt idx="250">
                  <c:v>82.48</c:v>
                </c:pt>
                <c:pt idx="251">
                  <c:v>83.29</c:v>
                </c:pt>
                <c:pt idx="252">
                  <c:v>84.04</c:v>
                </c:pt>
                <c:pt idx="253">
                  <c:v>83.81</c:v>
                </c:pt>
                <c:pt idx="254">
                  <c:v>83.65</c:v>
                </c:pt>
                <c:pt idx="255">
                  <c:v>84.64</c:v>
                </c:pt>
                <c:pt idx="256">
                  <c:v>85.02</c:v>
                </c:pt>
                <c:pt idx="257">
                  <c:v>84.86</c:v>
                </c:pt>
                <c:pt idx="258">
                  <c:v>85.23</c:v>
                </c:pt>
                <c:pt idx="259">
                  <c:v>84.96</c:v>
                </c:pt>
                <c:pt idx="260">
                  <c:v>84.88</c:v>
                </c:pt>
                <c:pt idx="261">
                  <c:v>84.06</c:v>
                </c:pt>
                <c:pt idx="262">
                  <c:v>84.05</c:v>
                </c:pt>
                <c:pt idx="263">
                  <c:v>83.74</c:v>
                </c:pt>
                <c:pt idx="264">
                  <c:v>84.25</c:v>
                </c:pt>
                <c:pt idx="265">
                  <c:v>83.19</c:v>
                </c:pt>
                <c:pt idx="266">
                  <c:v>83.28</c:v>
                </c:pt>
                <c:pt idx="267">
                  <c:v>82.93</c:v>
                </c:pt>
                <c:pt idx="268">
                  <c:v>82.992000000000004</c:v>
                </c:pt>
                <c:pt idx="269">
                  <c:v>82.129000000000005</c:v>
                </c:pt>
                <c:pt idx="270">
                  <c:v>81.643000000000001</c:v>
                </c:pt>
                <c:pt idx="271">
                  <c:v>81.528999999999996</c:v>
                </c:pt>
                <c:pt idx="272">
                  <c:v>81.741</c:v>
                </c:pt>
                <c:pt idx="273">
                  <c:v>82.116</c:v>
                </c:pt>
                <c:pt idx="274">
                  <c:v>82.197000000000003</c:v>
                </c:pt>
                <c:pt idx="275">
                  <c:v>82.331000000000003</c:v>
                </c:pt>
                <c:pt idx="276">
                  <c:v>82.322000000000003</c:v>
                </c:pt>
                <c:pt idx="277">
                  <c:v>82.691000000000003</c:v>
                </c:pt>
                <c:pt idx="278">
                  <c:v>82.850999999999999</c:v>
                </c:pt>
                <c:pt idx="279">
                  <c:v>82.335999999999999</c:v>
                </c:pt>
                <c:pt idx="280">
                  <c:v>81.92</c:v>
                </c:pt>
                <c:pt idx="281">
                  <c:v>81.465000000000003</c:v>
                </c:pt>
                <c:pt idx="282">
                  <c:v>80.575999999999993</c:v>
                </c:pt>
                <c:pt idx="283">
                  <c:v>80.287999999999997</c:v>
                </c:pt>
                <c:pt idx="284">
                  <c:v>80.945999999999998</c:v>
                </c:pt>
                <c:pt idx="285">
                  <c:v>80.177000000000007</c:v>
                </c:pt>
                <c:pt idx="286">
                  <c:v>80.679000000000002</c:v>
                </c:pt>
                <c:pt idx="287">
                  <c:v>81.426000000000002</c:v>
                </c:pt>
                <c:pt idx="288">
                  <c:v>80.667000000000002</c:v>
                </c:pt>
                <c:pt idx="289">
                  <c:v>80.790999999999997</c:v>
                </c:pt>
                <c:pt idx="290">
                  <c:v>79.959000000000003</c:v>
                </c:pt>
                <c:pt idx="291">
                  <c:v>79.617000000000004</c:v>
                </c:pt>
                <c:pt idx="292">
                  <c:v>78.596999999999994</c:v>
                </c:pt>
                <c:pt idx="293">
                  <c:v>77.718999999999994</c:v>
                </c:pt>
                <c:pt idx="294">
                  <c:v>78.308000000000007</c:v>
                </c:pt>
                <c:pt idx="295">
                  <c:v>78.224000000000004</c:v>
                </c:pt>
                <c:pt idx="296">
                  <c:v>77.406999999999996</c:v>
                </c:pt>
                <c:pt idx="297">
                  <c:v>77.027000000000001</c:v>
                </c:pt>
                <c:pt idx="298">
                  <c:v>76.337000000000003</c:v>
                </c:pt>
                <c:pt idx="299">
                  <c:v>75.400000000000006</c:v>
                </c:pt>
                <c:pt idx="300">
                  <c:v>75.826999999999998</c:v>
                </c:pt>
                <c:pt idx="301">
                  <c:v>75.052999999999997</c:v>
                </c:pt>
                <c:pt idx="302">
                  <c:v>76.147000000000006</c:v>
                </c:pt>
                <c:pt idx="303">
                  <c:v>76.287999999999997</c:v>
                </c:pt>
                <c:pt idx="304">
                  <c:v>77.436000000000007</c:v>
                </c:pt>
                <c:pt idx="305">
                  <c:v>77.721000000000004</c:v>
                </c:pt>
                <c:pt idx="306">
                  <c:v>76.218000000000004</c:v>
                </c:pt>
                <c:pt idx="307">
                  <c:v>75.793000000000006</c:v>
                </c:pt>
                <c:pt idx="308">
                  <c:v>75.977999999999994</c:v>
                </c:pt>
                <c:pt idx="309">
                  <c:v>76.382999999999996</c:v>
                </c:pt>
                <c:pt idx="310">
                  <c:v>75.972999999999999</c:v>
                </c:pt>
                <c:pt idx="311">
                  <c:v>75.444999999999993</c:v>
                </c:pt>
                <c:pt idx="312">
                  <c:v>76.67</c:v>
                </c:pt>
                <c:pt idx="313">
                  <c:v>76.100999999999999</c:v>
                </c:pt>
                <c:pt idx="314">
                  <c:v>75.52</c:v>
                </c:pt>
                <c:pt idx="315">
                  <c:v>73.713999999999999</c:v>
                </c:pt>
                <c:pt idx="316">
                  <c:v>73.027000000000001</c:v>
                </c:pt>
                <c:pt idx="317">
                  <c:v>71.656999999999996</c:v>
                </c:pt>
                <c:pt idx="318">
                  <c:v>72.709000000000003</c:v>
                </c:pt>
                <c:pt idx="319">
                  <c:v>71.677999999999997</c:v>
                </c:pt>
                <c:pt idx="320">
                  <c:v>72.021000000000001</c:v>
                </c:pt>
                <c:pt idx="321">
                  <c:v>71.808000000000007</c:v>
                </c:pt>
                <c:pt idx="322">
                  <c:v>72.012</c:v>
                </c:pt>
                <c:pt idx="323">
                  <c:v>72.790000000000006</c:v>
                </c:pt>
                <c:pt idx="324">
                  <c:v>73.5</c:v>
                </c:pt>
                <c:pt idx="325">
                  <c:v>73.05</c:v>
                </c:pt>
                <c:pt idx="326">
                  <c:v>72.843999999999994</c:v>
                </c:pt>
                <c:pt idx="327">
                  <c:v>71.888000000000005</c:v>
                </c:pt>
                <c:pt idx="328">
                  <c:v>72.879000000000005</c:v>
                </c:pt>
                <c:pt idx="329">
                  <c:v>72.39</c:v>
                </c:pt>
                <c:pt idx="330">
                  <c:v>74.146000000000001</c:v>
                </c:pt>
                <c:pt idx="331">
                  <c:v>73.03</c:v>
                </c:pt>
                <c:pt idx="332">
                  <c:v>72.36</c:v>
                </c:pt>
                <c:pt idx="333">
                  <c:v>72.730999999999995</c:v>
                </c:pt>
                <c:pt idx="334">
                  <c:v>72.096000000000004</c:v>
                </c:pt>
                <c:pt idx="335">
                  <c:v>72.188999999999993</c:v>
                </c:pt>
                <c:pt idx="336">
                  <c:v>72.86</c:v>
                </c:pt>
                <c:pt idx="337">
                  <c:v>73.424000000000007</c:v>
                </c:pt>
                <c:pt idx="338">
                  <c:v>75.844999999999999</c:v>
                </c:pt>
                <c:pt idx="339">
                  <c:v>77.180000000000007</c:v>
                </c:pt>
                <c:pt idx="340">
                  <c:v>76.805000000000007</c:v>
                </c:pt>
                <c:pt idx="341">
                  <c:v>77.381</c:v>
                </c:pt>
                <c:pt idx="342">
                  <c:v>78.932000000000002</c:v>
                </c:pt>
                <c:pt idx="343">
                  <c:v>78.965999999999994</c:v>
                </c:pt>
                <c:pt idx="344">
                  <c:v>77.680000000000007</c:v>
                </c:pt>
                <c:pt idx="345">
                  <c:v>76.953000000000003</c:v>
                </c:pt>
                <c:pt idx="346">
                  <c:v>80.313000000000002</c:v>
                </c:pt>
                <c:pt idx="347">
                  <c:v>82.997</c:v>
                </c:pt>
                <c:pt idx="348">
                  <c:v>82.412999999999997</c:v>
                </c:pt>
                <c:pt idx="349">
                  <c:v>86.44</c:v>
                </c:pt>
                <c:pt idx="350">
                  <c:v>85.632999999999996</c:v>
                </c:pt>
                <c:pt idx="351">
                  <c:v>85.906999999999996</c:v>
                </c:pt>
                <c:pt idx="352">
                  <c:v>86.364999999999995</c:v>
                </c:pt>
                <c:pt idx="353">
                  <c:v>88.191000000000003</c:v>
                </c:pt>
                <c:pt idx="354">
                  <c:v>86.516999999999996</c:v>
                </c:pt>
                <c:pt idx="355">
                  <c:v>87.120999999999995</c:v>
                </c:pt>
                <c:pt idx="356">
                  <c:v>83.644000000000005</c:v>
                </c:pt>
                <c:pt idx="357">
                  <c:v>81.298000000000002</c:v>
                </c:pt>
                <c:pt idx="358">
                  <c:v>80.891999999999996</c:v>
                </c:pt>
                <c:pt idx="359">
                  <c:v>81.838999999999999</c:v>
                </c:pt>
                <c:pt idx="360">
                  <c:v>82.662999999999997</c:v>
                </c:pt>
                <c:pt idx="361">
                  <c:v>84.212000000000003</c:v>
                </c:pt>
                <c:pt idx="362">
                  <c:v>85.608000000000004</c:v>
                </c:pt>
                <c:pt idx="363">
                  <c:v>85.998999999999995</c:v>
                </c:pt>
                <c:pt idx="364">
                  <c:v>85.346000000000004</c:v>
                </c:pt>
                <c:pt idx="365">
                  <c:v>86.040999999999997</c:v>
                </c:pt>
                <c:pt idx="366">
                  <c:v>86.488</c:v>
                </c:pt>
                <c:pt idx="367">
                  <c:v>88.007999999999996</c:v>
                </c:pt>
                <c:pt idx="368">
                  <c:v>88.512</c:v>
                </c:pt>
                <c:pt idx="369">
                  <c:v>87.427999999999997</c:v>
                </c:pt>
                <c:pt idx="370">
                  <c:v>83.840999999999994</c:v>
                </c:pt>
                <c:pt idx="371">
                  <c:v>85.111000000000004</c:v>
                </c:pt>
                <c:pt idx="372">
                  <c:v>84.165000000000006</c:v>
                </c:pt>
                <c:pt idx="373">
                  <c:v>85.786000000000001</c:v>
                </c:pt>
                <c:pt idx="374">
                  <c:v>85.980999999999995</c:v>
                </c:pt>
                <c:pt idx="375">
                  <c:v>84.713999999999999</c:v>
                </c:pt>
                <c:pt idx="376">
                  <c:v>84.546000000000006</c:v>
                </c:pt>
                <c:pt idx="377">
                  <c:v>82.528999999999996</c:v>
                </c:pt>
                <c:pt idx="378">
                  <c:v>83.024000000000001</c:v>
                </c:pt>
                <c:pt idx="379">
                  <c:v>79.957999999999998</c:v>
                </c:pt>
                <c:pt idx="380">
                  <c:v>79.347999999999999</c:v>
                </c:pt>
                <c:pt idx="381">
                  <c:v>80.67</c:v>
                </c:pt>
                <c:pt idx="382">
                  <c:v>80.141999999999996</c:v>
                </c:pt>
                <c:pt idx="383">
                  <c:v>80.263999999999996</c:v>
                </c:pt>
                <c:pt idx="384">
                  <c:v>79.878</c:v>
                </c:pt>
                <c:pt idx="385">
                  <c:v>80.382000000000005</c:v>
                </c:pt>
                <c:pt idx="386">
                  <c:v>80.233000000000004</c:v>
                </c:pt>
                <c:pt idx="387">
                  <c:v>79.346999999999994</c:v>
                </c:pt>
                <c:pt idx="388">
                  <c:v>78.748999999999995</c:v>
                </c:pt>
                <c:pt idx="389">
                  <c:v>78.346999999999994</c:v>
                </c:pt>
                <c:pt idx="390">
                  <c:v>78.974999999999994</c:v>
                </c:pt>
                <c:pt idx="391">
                  <c:v>78.885000000000005</c:v>
                </c:pt>
                <c:pt idx="392">
                  <c:v>78.043999999999997</c:v>
                </c:pt>
                <c:pt idx="393">
                  <c:v>78.366</c:v>
                </c:pt>
                <c:pt idx="394">
                  <c:v>78.135999999999996</c:v>
                </c:pt>
                <c:pt idx="395">
                  <c:v>76.608000000000004</c:v>
                </c:pt>
                <c:pt idx="396">
                  <c:v>76.424999999999997</c:v>
                </c:pt>
                <c:pt idx="397">
                  <c:v>76.811999999999998</c:v>
                </c:pt>
                <c:pt idx="398">
                  <c:v>77.003</c:v>
                </c:pt>
                <c:pt idx="399">
                  <c:v>76.430999999999997</c:v>
                </c:pt>
                <c:pt idx="400">
                  <c:v>75.596999999999994</c:v>
                </c:pt>
                <c:pt idx="401">
                  <c:v>75.468000000000004</c:v>
                </c:pt>
                <c:pt idx="402">
                  <c:v>76.3</c:v>
                </c:pt>
                <c:pt idx="403">
                  <c:v>75.819000000000003</c:v>
                </c:pt>
                <c:pt idx="404">
                  <c:v>75.334000000000003</c:v>
                </c:pt>
                <c:pt idx="405">
                  <c:v>75.656000000000006</c:v>
                </c:pt>
                <c:pt idx="406">
                  <c:v>74.995999999999995</c:v>
                </c:pt>
                <c:pt idx="407">
                  <c:v>75.911000000000001</c:v>
                </c:pt>
                <c:pt idx="408">
                  <c:v>76.572999999999993</c:v>
                </c:pt>
                <c:pt idx="409">
                  <c:v>77.820999999999998</c:v>
                </c:pt>
                <c:pt idx="410">
                  <c:v>77.733999999999995</c:v>
                </c:pt>
                <c:pt idx="411">
                  <c:v>77.86</c:v>
                </c:pt>
                <c:pt idx="412">
                  <c:v>77.471000000000004</c:v>
                </c:pt>
                <c:pt idx="413">
                  <c:v>77.322999999999993</c:v>
                </c:pt>
                <c:pt idx="414">
                  <c:v>78.277000000000001</c:v>
                </c:pt>
                <c:pt idx="415">
                  <c:v>79.462000000000003</c:v>
                </c:pt>
                <c:pt idx="416">
                  <c:v>80.441000000000003</c:v>
                </c:pt>
                <c:pt idx="417">
                  <c:v>80.218000000000004</c:v>
                </c:pt>
                <c:pt idx="418">
                  <c:v>80.643000000000001</c:v>
                </c:pt>
                <c:pt idx="419">
                  <c:v>80.361999999999995</c:v>
                </c:pt>
                <c:pt idx="420">
                  <c:v>80.432000000000002</c:v>
                </c:pt>
                <c:pt idx="421">
                  <c:v>79.832999999999998</c:v>
                </c:pt>
                <c:pt idx="422">
                  <c:v>80.724000000000004</c:v>
                </c:pt>
                <c:pt idx="423">
                  <c:v>81.676000000000002</c:v>
                </c:pt>
                <c:pt idx="424">
                  <c:v>81.173000000000002</c:v>
                </c:pt>
                <c:pt idx="425">
                  <c:v>81.093000000000004</c:v>
                </c:pt>
                <c:pt idx="426">
                  <c:v>80.823999999999998</c:v>
                </c:pt>
                <c:pt idx="427">
                  <c:v>81.352000000000004</c:v>
                </c:pt>
                <c:pt idx="428">
                  <c:v>81.866</c:v>
                </c:pt>
                <c:pt idx="429">
                  <c:v>84.45</c:v>
                </c:pt>
                <c:pt idx="430">
                  <c:v>86.094999999999999</c:v>
                </c:pt>
                <c:pt idx="431">
                  <c:v>85.370999999999995</c:v>
                </c:pt>
                <c:pt idx="432">
                  <c:v>86.48</c:v>
                </c:pt>
                <c:pt idx="433">
                  <c:v>88.233000000000004</c:v>
                </c:pt>
                <c:pt idx="434">
                  <c:v>87.507000000000005</c:v>
                </c:pt>
                <c:pt idx="435">
                  <c:v>85.698999999999998</c:v>
                </c:pt>
                <c:pt idx="436">
                  <c:v>85.313000000000002</c:v>
                </c:pt>
                <c:pt idx="437">
                  <c:v>84.427000000000007</c:v>
                </c:pt>
                <c:pt idx="438">
                  <c:v>83.947000000000003</c:v>
                </c:pt>
                <c:pt idx="439">
                  <c:v>82.486000000000004</c:v>
                </c:pt>
                <c:pt idx="440">
                  <c:v>82.463999999999999</c:v>
                </c:pt>
                <c:pt idx="441">
                  <c:v>81.539000000000001</c:v>
                </c:pt>
                <c:pt idx="442">
                  <c:v>80.406999999999996</c:v>
                </c:pt>
                <c:pt idx="443">
                  <c:v>82.947999999999993</c:v>
                </c:pt>
                <c:pt idx="444">
                  <c:v>83.057000000000002</c:v>
                </c:pt>
                <c:pt idx="445">
                  <c:v>82.918000000000006</c:v>
                </c:pt>
                <c:pt idx="446">
                  <c:v>82.102000000000004</c:v>
                </c:pt>
                <c:pt idx="447">
                  <c:v>82.697999999999993</c:v>
                </c:pt>
                <c:pt idx="448">
                  <c:v>81.397999999999996</c:v>
                </c:pt>
                <c:pt idx="449">
                  <c:v>79.394999999999996</c:v>
                </c:pt>
                <c:pt idx="450">
                  <c:v>78.087999999999994</c:v>
                </c:pt>
                <c:pt idx="451">
                  <c:v>77.325000000000003</c:v>
                </c:pt>
                <c:pt idx="452">
                  <c:v>77.040999999999997</c:v>
                </c:pt>
                <c:pt idx="453">
                  <c:v>77.471999999999994</c:v>
                </c:pt>
                <c:pt idx="454">
                  <c:v>77.266000000000005</c:v>
                </c:pt>
                <c:pt idx="455">
                  <c:v>76.548000000000002</c:v>
                </c:pt>
                <c:pt idx="456">
                  <c:v>78.081999999999994</c:v>
                </c:pt>
                <c:pt idx="457">
                  <c:v>78.504000000000005</c:v>
                </c:pt>
                <c:pt idx="458">
                  <c:v>80.356999999999999</c:v>
                </c:pt>
                <c:pt idx="459">
                  <c:v>79.376999999999995</c:v>
                </c:pt>
                <c:pt idx="460">
                  <c:v>80.069999999999993</c:v>
                </c:pt>
                <c:pt idx="461">
                  <c:v>80.373000000000005</c:v>
                </c:pt>
                <c:pt idx="462">
                  <c:v>80.474000000000004</c:v>
                </c:pt>
                <c:pt idx="463">
                  <c:v>79.028000000000006</c:v>
                </c:pt>
                <c:pt idx="464">
                  <c:v>81.012</c:v>
                </c:pt>
                <c:pt idx="465">
                  <c:v>79.162000000000006</c:v>
                </c:pt>
                <c:pt idx="466">
                  <c:v>78.212999999999994</c:v>
                </c:pt>
                <c:pt idx="467">
                  <c:v>78.132999999999996</c:v>
                </c:pt>
                <c:pt idx="468">
                  <c:v>78.043999999999997</c:v>
                </c:pt>
                <c:pt idx="469">
                  <c:v>78.459999999999994</c:v>
                </c:pt>
                <c:pt idx="470">
                  <c:v>77.664000000000001</c:v>
                </c:pt>
                <c:pt idx="471">
                  <c:v>77.275000000000006</c:v>
                </c:pt>
                <c:pt idx="472">
                  <c:v>76.400000000000006</c:v>
                </c:pt>
                <c:pt idx="473">
                  <c:v>76.775999999999996</c:v>
                </c:pt>
                <c:pt idx="474">
                  <c:v>75.718000000000004</c:v>
                </c:pt>
                <c:pt idx="475">
                  <c:v>76.216999999999999</c:v>
                </c:pt>
                <c:pt idx="476">
                  <c:v>75.832999999999998</c:v>
                </c:pt>
                <c:pt idx="477">
                  <c:v>75.066000000000003</c:v>
                </c:pt>
                <c:pt idx="478">
                  <c:v>74.831999999999994</c:v>
                </c:pt>
                <c:pt idx="479">
                  <c:v>74.108000000000004</c:v>
                </c:pt>
                <c:pt idx="480">
                  <c:v>72.933000000000007</c:v>
                </c:pt>
                <c:pt idx="481">
                  <c:v>74.840999999999994</c:v>
                </c:pt>
                <c:pt idx="482">
                  <c:v>75.757000000000005</c:v>
                </c:pt>
                <c:pt idx="483">
                  <c:v>75.435000000000002</c:v>
                </c:pt>
                <c:pt idx="484">
                  <c:v>74.953999999999994</c:v>
                </c:pt>
                <c:pt idx="485">
                  <c:v>73.783000000000001</c:v>
                </c:pt>
                <c:pt idx="486">
                  <c:v>74.795000000000002</c:v>
                </c:pt>
                <c:pt idx="487">
                  <c:v>74.988</c:v>
                </c:pt>
                <c:pt idx="488">
                  <c:v>75.665000000000006</c:v>
                </c:pt>
                <c:pt idx="489">
                  <c:v>74.349000000000004</c:v>
                </c:pt>
                <c:pt idx="490">
                  <c:v>75.179000000000002</c:v>
                </c:pt>
                <c:pt idx="491">
                  <c:v>75.126000000000005</c:v>
                </c:pt>
                <c:pt idx="492">
                  <c:v>74.200999999999993</c:v>
                </c:pt>
                <c:pt idx="493">
                  <c:v>73.897000000000006</c:v>
                </c:pt>
                <c:pt idx="494">
                  <c:v>74.597999999999999</c:v>
                </c:pt>
                <c:pt idx="495">
                  <c:v>74.606999999999999</c:v>
                </c:pt>
                <c:pt idx="496">
                  <c:v>74.009</c:v>
                </c:pt>
                <c:pt idx="497">
                  <c:v>73.813999999999993</c:v>
                </c:pt>
                <c:pt idx="498">
                  <c:v>74.756</c:v>
                </c:pt>
                <c:pt idx="499">
                  <c:v>77.191999999999993</c:v>
                </c:pt>
                <c:pt idx="500">
                  <c:v>76.599000000000004</c:v>
                </c:pt>
                <c:pt idx="501">
                  <c:v>78.501000000000005</c:v>
                </c:pt>
                <c:pt idx="502">
                  <c:v>78.552999999999997</c:v>
                </c:pt>
                <c:pt idx="503">
                  <c:v>78.725999999999999</c:v>
                </c:pt>
                <c:pt idx="504">
                  <c:v>76.623000000000005</c:v>
                </c:pt>
                <c:pt idx="505">
                  <c:v>76.394999999999996</c:v>
                </c:pt>
                <c:pt idx="506">
                  <c:v>75.066999999999993</c:v>
                </c:pt>
                <c:pt idx="507">
                  <c:v>76.962000000000003</c:v>
                </c:pt>
                <c:pt idx="508">
                  <c:v>76.944999999999993</c:v>
                </c:pt>
                <c:pt idx="509">
                  <c:v>78.063999999999993</c:v>
                </c:pt>
                <c:pt idx="510">
                  <c:v>79.686000000000007</c:v>
                </c:pt>
                <c:pt idx="511">
                  <c:v>78.625</c:v>
                </c:pt>
                <c:pt idx="512">
                  <c:v>78.632000000000005</c:v>
                </c:pt>
                <c:pt idx="513">
                  <c:v>80.256</c:v>
                </c:pt>
                <c:pt idx="514">
                  <c:v>79.930000000000007</c:v>
                </c:pt>
                <c:pt idx="515">
                  <c:v>80.177999999999997</c:v>
                </c:pt>
                <c:pt idx="516">
                  <c:v>81.254000000000005</c:v>
                </c:pt>
                <c:pt idx="517">
                  <c:v>81.515000000000001</c:v>
                </c:pt>
                <c:pt idx="518">
                  <c:v>80.222999999999999</c:v>
                </c:pt>
                <c:pt idx="519">
                  <c:v>78.902000000000001</c:v>
                </c:pt>
                <c:pt idx="520">
                  <c:v>78.924000000000007</c:v>
                </c:pt>
                <c:pt idx="521">
                  <c:v>79.114000000000004</c:v>
                </c:pt>
                <c:pt idx="522">
                  <c:v>79.331000000000003</c:v>
                </c:pt>
                <c:pt idx="523">
                  <c:v>78.352000000000004</c:v>
                </c:pt>
                <c:pt idx="524">
                  <c:v>79.403000000000006</c:v>
                </c:pt>
                <c:pt idx="525">
                  <c:v>80.040999999999997</c:v>
                </c:pt>
                <c:pt idx="526">
                  <c:v>79.786000000000001</c:v>
                </c:pt>
                <c:pt idx="527">
                  <c:v>79.344999999999999</c:v>
                </c:pt>
                <c:pt idx="528">
                  <c:v>79.004000000000005</c:v>
                </c:pt>
                <c:pt idx="529">
                  <c:v>79.885999999999996</c:v>
                </c:pt>
                <c:pt idx="530">
                  <c:v>79.888000000000005</c:v>
                </c:pt>
                <c:pt idx="531">
                  <c:v>79.194000000000003</c:v>
                </c:pt>
                <c:pt idx="532">
                  <c:v>78.709000000000003</c:v>
                </c:pt>
                <c:pt idx="533">
                  <c:v>79.498000000000005</c:v>
                </c:pt>
                <c:pt idx="534">
                  <c:v>80.263999999999996</c:v>
                </c:pt>
                <c:pt idx="535">
                  <c:v>81.292000000000002</c:v>
                </c:pt>
                <c:pt idx="536">
                  <c:v>82.402000000000001</c:v>
                </c:pt>
                <c:pt idx="537">
                  <c:v>82.89</c:v>
                </c:pt>
                <c:pt idx="538">
                  <c:v>82.510999999999996</c:v>
                </c:pt>
                <c:pt idx="539">
                  <c:v>81.628</c:v>
                </c:pt>
                <c:pt idx="540">
                  <c:v>82.256</c:v>
                </c:pt>
                <c:pt idx="541">
                  <c:v>81.626999999999995</c:v>
                </c:pt>
                <c:pt idx="542">
                  <c:v>83.376999999999995</c:v>
                </c:pt>
                <c:pt idx="543">
                  <c:v>83.349000000000004</c:v>
                </c:pt>
                <c:pt idx="544">
                  <c:v>83.477999999999994</c:v>
                </c:pt>
                <c:pt idx="545">
                  <c:v>82.709000000000003</c:v>
                </c:pt>
                <c:pt idx="546">
                  <c:v>82.375</c:v>
                </c:pt>
                <c:pt idx="547">
                  <c:v>82.552999999999997</c:v>
                </c:pt>
                <c:pt idx="548">
                  <c:v>82.596000000000004</c:v>
                </c:pt>
                <c:pt idx="549">
                  <c:v>81.593000000000004</c:v>
                </c:pt>
                <c:pt idx="550">
                  <c:v>81.207999999999998</c:v>
                </c:pt>
                <c:pt idx="551">
                  <c:v>80.251999999999995</c:v>
                </c:pt>
                <c:pt idx="552">
                  <c:v>78.846999999999994</c:v>
                </c:pt>
                <c:pt idx="553">
                  <c:v>79.328000000000003</c:v>
                </c:pt>
                <c:pt idx="554">
                  <c:v>79.935000000000002</c:v>
                </c:pt>
                <c:pt idx="555">
                  <c:v>79.337000000000003</c:v>
                </c:pt>
                <c:pt idx="556">
                  <c:v>79.667000000000002</c:v>
                </c:pt>
                <c:pt idx="557">
                  <c:v>79.620999999999995</c:v>
                </c:pt>
                <c:pt idx="558">
                  <c:v>80.067999999999998</c:v>
                </c:pt>
                <c:pt idx="559">
                  <c:v>80.593000000000004</c:v>
                </c:pt>
                <c:pt idx="560">
                  <c:v>81.025999999999996</c:v>
                </c:pt>
                <c:pt idx="561">
                  <c:v>81.257000000000005</c:v>
                </c:pt>
                <c:pt idx="562">
                  <c:v>80.191999999999993</c:v>
                </c:pt>
                <c:pt idx="563">
                  <c:v>80.153000000000006</c:v>
                </c:pt>
                <c:pt idx="564">
                  <c:v>80.408000000000001</c:v>
                </c:pt>
                <c:pt idx="565">
                  <c:v>79.58</c:v>
                </c:pt>
                <c:pt idx="566">
                  <c:v>79.617000000000004</c:v>
                </c:pt>
                <c:pt idx="567">
                  <c:v>79.677999999999997</c:v>
                </c:pt>
                <c:pt idx="568">
                  <c:v>80.498999999999995</c:v>
                </c:pt>
                <c:pt idx="569">
                  <c:v>79.563000000000002</c:v>
                </c:pt>
                <c:pt idx="570">
                  <c:v>80.036000000000001</c:v>
                </c:pt>
                <c:pt idx="571">
                  <c:v>79.748000000000005</c:v>
                </c:pt>
                <c:pt idx="572">
                  <c:v>79.125</c:v>
                </c:pt>
                <c:pt idx="573">
                  <c:v>80.245999999999995</c:v>
                </c:pt>
                <c:pt idx="574">
                  <c:v>80.58</c:v>
                </c:pt>
                <c:pt idx="575">
                  <c:v>81.481999999999999</c:v>
                </c:pt>
                <c:pt idx="576">
                  <c:v>82.313000000000002</c:v>
                </c:pt>
                <c:pt idx="577">
                  <c:v>82.695999999999998</c:v>
                </c:pt>
                <c:pt idx="578">
                  <c:v>82.260999999999996</c:v>
                </c:pt>
                <c:pt idx="579">
                  <c:v>82.376000000000005</c:v>
                </c:pt>
                <c:pt idx="580">
                  <c:v>82.975999999999999</c:v>
                </c:pt>
                <c:pt idx="581">
                  <c:v>82.495999999999995</c:v>
                </c:pt>
                <c:pt idx="582">
                  <c:v>82.311000000000007</c:v>
                </c:pt>
                <c:pt idx="583">
                  <c:v>82.713999999999999</c:v>
                </c:pt>
                <c:pt idx="584">
                  <c:v>82.501999999999995</c:v>
                </c:pt>
                <c:pt idx="585">
                  <c:v>82.125</c:v>
                </c:pt>
                <c:pt idx="586">
                  <c:v>83.143000000000001</c:v>
                </c:pt>
                <c:pt idx="587">
                  <c:v>84.251999999999995</c:v>
                </c:pt>
                <c:pt idx="588">
                  <c:v>83.7</c:v>
                </c:pt>
                <c:pt idx="589">
                  <c:v>83.375</c:v>
                </c:pt>
                <c:pt idx="590">
                  <c:v>81.668999999999997</c:v>
                </c:pt>
                <c:pt idx="591">
                  <c:v>80.67</c:v>
                </c:pt>
                <c:pt idx="592">
                  <c:v>82.317999999999998</c:v>
                </c:pt>
                <c:pt idx="593">
                  <c:v>83.135999999999996</c:v>
                </c:pt>
                <c:pt idx="594">
                  <c:v>84.448999999999998</c:v>
                </c:pt>
                <c:pt idx="595">
                  <c:v>82.988</c:v>
                </c:pt>
                <c:pt idx="596">
                  <c:v>82.606999999999999</c:v>
                </c:pt>
                <c:pt idx="597">
                  <c:v>81.656999999999996</c:v>
                </c:pt>
                <c:pt idx="598">
                  <c:v>81.908000000000001</c:v>
                </c:pt>
                <c:pt idx="599">
                  <c:v>81.126000000000005</c:v>
                </c:pt>
                <c:pt idx="600">
                  <c:v>81.257000000000005</c:v>
                </c:pt>
                <c:pt idx="601">
                  <c:v>81.361000000000004</c:v>
                </c:pt>
                <c:pt idx="602">
                  <c:v>82.087000000000003</c:v>
                </c:pt>
                <c:pt idx="603">
                  <c:v>82.146000000000001</c:v>
                </c:pt>
                <c:pt idx="604">
                  <c:v>81.451999999999998</c:v>
                </c:pt>
                <c:pt idx="605">
                  <c:v>80.430999999999997</c:v>
                </c:pt>
                <c:pt idx="606">
                  <c:v>80.287000000000006</c:v>
                </c:pt>
                <c:pt idx="607">
                  <c:v>80.122</c:v>
                </c:pt>
                <c:pt idx="608">
                  <c:v>80.361999999999995</c:v>
                </c:pt>
                <c:pt idx="609">
                  <c:v>79.653999999999996</c:v>
                </c:pt>
                <c:pt idx="610">
                  <c:v>79.194000000000003</c:v>
                </c:pt>
                <c:pt idx="611">
                  <c:v>80.715999999999994</c:v>
                </c:pt>
                <c:pt idx="612">
                  <c:v>81.302999999999997</c:v>
                </c:pt>
                <c:pt idx="613">
                  <c:v>80.849000000000004</c:v>
                </c:pt>
                <c:pt idx="614">
                  <c:v>80.707999999999998</c:v>
                </c:pt>
                <c:pt idx="615">
                  <c:v>80.680000000000007</c:v>
                </c:pt>
                <c:pt idx="616">
                  <c:v>80.314999999999998</c:v>
                </c:pt>
                <c:pt idx="617">
                  <c:v>80.213999999999999</c:v>
                </c:pt>
                <c:pt idx="618">
                  <c:v>80.575000000000003</c:v>
                </c:pt>
                <c:pt idx="619">
                  <c:v>80.391999999999996</c:v>
                </c:pt>
                <c:pt idx="620">
                  <c:v>80.790999999999997</c:v>
                </c:pt>
                <c:pt idx="621">
                  <c:v>80.658000000000001</c:v>
                </c:pt>
                <c:pt idx="622">
                  <c:v>81.224999999999994</c:v>
                </c:pt>
                <c:pt idx="623">
                  <c:v>80.457999999999998</c:v>
                </c:pt>
                <c:pt idx="624">
                  <c:v>81.311000000000007</c:v>
                </c:pt>
                <c:pt idx="625">
                  <c:v>80.691000000000003</c:v>
                </c:pt>
                <c:pt idx="626">
                  <c:v>80.135999999999996</c:v>
                </c:pt>
                <c:pt idx="627">
                  <c:v>80.236999999999995</c:v>
                </c:pt>
                <c:pt idx="628">
                  <c:v>79.691000000000003</c:v>
                </c:pt>
                <c:pt idx="629">
                  <c:v>79.718999999999994</c:v>
                </c:pt>
                <c:pt idx="630">
                  <c:v>79.445999999999998</c:v>
                </c:pt>
                <c:pt idx="631">
                  <c:v>80.105000000000004</c:v>
                </c:pt>
                <c:pt idx="632">
                  <c:v>80.176000000000002</c:v>
                </c:pt>
                <c:pt idx="633">
                  <c:v>80.423000000000002</c:v>
                </c:pt>
                <c:pt idx="634">
                  <c:v>79.451999999999998</c:v>
                </c:pt>
                <c:pt idx="635">
                  <c:v>79.846999999999994</c:v>
                </c:pt>
                <c:pt idx="636">
                  <c:v>79.748999999999995</c:v>
                </c:pt>
                <c:pt idx="637">
                  <c:v>79.516000000000005</c:v>
                </c:pt>
                <c:pt idx="638">
                  <c:v>79.903000000000006</c:v>
                </c:pt>
                <c:pt idx="639">
                  <c:v>80.043000000000006</c:v>
                </c:pt>
                <c:pt idx="640">
                  <c:v>80.393000000000001</c:v>
                </c:pt>
                <c:pt idx="641">
                  <c:v>80.369</c:v>
                </c:pt>
                <c:pt idx="642">
                  <c:v>80.409000000000006</c:v>
                </c:pt>
                <c:pt idx="643">
                  <c:v>80.575999999999993</c:v>
                </c:pt>
                <c:pt idx="644">
                  <c:v>80.372</c:v>
                </c:pt>
                <c:pt idx="645">
                  <c:v>80.039000000000001</c:v>
                </c:pt>
                <c:pt idx="646">
                  <c:v>80.269000000000005</c:v>
                </c:pt>
                <c:pt idx="647">
                  <c:v>80.186999999999998</c:v>
                </c:pt>
                <c:pt idx="648">
                  <c:v>80.524000000000001</c:v>
                </c:pt>
                <c:pt idx="649">
                  <c:v>81.028999999999996</c:v>
                </c:pt>
                <c:pt idx="650">
                  <c:v>81.302000000000007</c:v>
                </c:pt>
                <c:pt idx="651">
                  <c:v>81.388999999999996</c:v>
                </c:pt>
                <c:pt idx="652">
                  <c:v>81.424000000000007</c:v>
                </c:pt>
                <c:pt idx="653">
                  <c:v>82.335999999999999</c:v>
                </c:pt>
                <c:pt idx="654">
                  <c:v>82.748000000000005</c:v>
                </c:pt>
                <c:pt idx="655">
                  <c:v>83.739000000000004</c:v>
                </c:pt>
                <c:pt idx="656">
                  <c:v>84.24</c:v>
                </c:pt>
                <c:pt idx="657">
                  <c:v>84.734999999999999</c:v>
                </c:pt>
                <c:pt idx="658">
                  <c:v>85.64</c:v>
                </c:pt>
                <c:pt idx="659">
                  <c:v>86.694000000000003</c:v>
                </c:pt>
                <c:pt idx="660">
                  <c:v>85.912000000000006</c:v>
                </c:pt>
                <c:pt idx="661">
                  <c:v>85.11</c:v>
                </c:pt>
                <c:pt idx="662">
                  <c:v>85.731999999999999</c:v>
                </c:pt>
                <c:pt idx="663">
                  <c:v>86.917000000000002</c:v>
                </c:pt>
                <c:pt idx="664">
                  <c:v>87.641999999999996</c:v>
                </c:pt>
                <c:pt idx="665">
                  <c:v>87.525000000000006</c:v>
                </c:pt>
                <c:pt idx="666">
                  <c:v>88.31</c:v>
                </c:pt>
                <c:pt idx="667">
                  <c:v>88.355999999999995</c:v>
                </c:pt>
                <c:pt idx="668">
                  <c:v>89.334000000000003</c:v>
                </c:pt>
                <c:pt idx="669">
                  <c:v>88.363</c:v>
                </c:pt>
                <c:pt idx="670">
                  <c:v>89.597999999999999</c:v>
                </c:pt>
                <c:pt idx="671">
                  <c:v>90.03</c:v>
                </c:pt>
                <c:pt idx="672">
                  <c:v>91.08</c:v>
                </c:pt>
                <c:pt idx="673">
                  <c:v>91.935000000000002</c:v>
                </c:pt>
                <c:pt idx="674">
                  <c:v>92.52</c:v>
                </c:pt>
                <c:pt idx="675">
                  <c:v>94.762</c:v>
                </c:pt>
                <c:pt idx="676">
                  <c:v>94.804000000000002</c:v>
                </c:pt>
                <c:pt idx="677">
                  <c:v>94.697999999999993</c:v>
                </c:pt>
                <c:pt idx="678">
                  <c:v>94.200999999999993</c:v>
                </c:pt>
                <c:pt idx="679">
                  <c:v>94.253</c:v>
                </c:pt>
                <c:pt idx="680">
                  <c:v>95.293000000000006</c:v>
                </c:pt>
                <c:pt idx="681">
                  <c:v>97.614999999999995</c:v>
                </c:pt>
                <c:pt idx="682">
                  <c:v>100.33</c:v>
                </c:pt>
                <c:pt idx="683">
                  <c:v>97.909000000000006</c:v>
                </c:pt>
                <c:pt idx="684">
                  <c:v>97.290999999999997</c:v>
                </c:pt>
                <c:pt idx="685">
                  <c:v>96.545000000000002</c:v>
                </c:pt>
                <c:pt idx="686">
                  <c:v>99.337999999999994</c:v>
                </c:pt>
                <c:pt idx="687">
                  <c:v>97.52</c:v>
                </c:pt>
                <c:pt idx="688">
                  <c:v>96.921999999999997</c:v>
                </c:pt>
                <c:pt idx="689">
                  <c:v>95.296999999999997</c:v>
                </c:pt>
                <c:pt idx="690">
                  <c:v>94.793999999999997</c:v>
                </c:pt>
                <c:pt idx="691">
                  <c:v>93.135000000000005</c:v>
                </c:pt>
                <c:pt idx="692">
                  <c:v>96.013999999999996</c:v>
                </c:pt>
                <c:pt idx="693">
                  <c:v>96.906999999999996</c:v>
                </c:pt>
                <c:pt idx="694">
                  <c:v>96.305999999999997</c:v>
                </c:pt>
                <c:pt idx="695">
                  <c:v>94.971999999999994</c:v>
                </c:pt>
                <c:pt idx="696">
                  <c:v>94.084999999999994</c:v>
                </c:pt>
                <c:pt idx="697">
                  <c:v>95.471999999999994</c:v>
                </c:pt>
                <c:pt idx="698">
                  <c:v>96.113</c:v>
                </c:pt>
                <c:pt idx="699">
                  <c:v>96.025000000000006</c:v>
                </c:pt>
                <c:pt idx="700">
                  <c:v>97.861999999999995</c:v>
                </c:pt>
                <c:pt idx="701">
                  <c:v>97.244</c:v>
                </c:pt>
                <c:pt idx="702">
                  <c:v>97.335999999999999</c:v>
                </c:pt>
                <c:pt idx="703">
                  <c:v>97.563000000000002</c:v>
                </c:pt>
                <c:pt idx="704">
                  <c:v>96.52</c:v>
                </c:pt>
                <c:pt idx="705">
                  <c:v>95.007999999999996</c:v>
                </c:pt>
                <c:pt idx="706">
                  <c:v>96.105999999999995</c:v>
                </c:pt>
                <c:pt idx="707">
                  <c:v>96.228999999999999</c:v>
                </c:pt>
                <c:pt idx="708">
                  <c:v>95.194000000000003</c:v>
                </c:pt>
                <c:pt idx="709">
                  <c:v>94.863</c:v>
                </c:pt>
                <c:pt idx="710">
                  <c:v>96.269000000000005</c:v>
                </c:pt>
                <c:pt idx="711">
                  <c:v>95.83</c:v>
                </c:pt>
                <c:pt idx="712">
                  <c:v>94.813000000000002</c:v>
                </c:pt>
                <c:pt idx="713">
                  <c:v>94.54</c:v>
                </c:pt>
                <c:pt idx="714">
                  <c:v>97.126999999999995</c:v>
                </c:pt>
                <c:pt idx="715">
                  <c:v>96.945999999999998</c:v>
                </c:pt>
                <c:pt idx="716">
                  <c:v>99.168000000000006</c:v>
                </c:pt>
                <c:pt idx="717">
                  <c:v>98.998000000000005</c:v>
                </c:pt>
                <c:pt idx="718">
                  <c:v>99.564999999999998</c:v>
                </c:pt>
                <c:pt idx="719">
                  <c:v>100.02</c:v>
                </c:pt>
                <c:pt idx="720">
                  <c:v>98.353999999999999</c:v>
                </c:pt>
                <c:pt idx="721">
                  <c:v>97.564999999999998</c:v>
                </c:pt>
                <c:pt idx="722">
                  <c:v>98.703000000000003</c:v>
                </c:pt>
                <c:pt idx="723">
                  <c:v>97.846999999999994</c:v>
                </c:pt>
                <c:pt idx="724">
                  <c:v>98.683000000000007</c:v>
                </c:pt>
                <c:pt idx="725">
                  <c:v>98.54</c:v>
                </c:pt>
                <c:pt idx="726">
                  <c:v>98.956000000000003</c:v>
                </c:pt>
                <c:pt idx="727">
                  <c:v>99.573999999999998</c:v>
                </c:pt>
                <c:pt idx="728">
                  <c:v>99.605999999999995</c:v>
                </c:pt>
                <c:pt idx="729">
                  <c:v>97.031000000000006</c:v>
                </c:pt>
                <c:pt idx="730">
                  <c:v>95.94</c:v>
                </c:pt>
                <c:pt idx="731">
                  <c:v>96.6</c:v>
                </c:pt>
                <c:pt idx="732">
                  <c:v>98.147999999999996</c:v>
                </c:pt>
                <c:pt idx="733">
                  <c:v>97.34</c:v>
                </c:pt>
                <c:pt idx="734">
                  <c:v>96.171999999999997</c:v>
                </c:pt>
                <c:pt idx="735">
                  <c:v>95.085999999999999</c:v>
                </c:pt>
                <c:pt idx="736">
                  <c:v>96.272999999999996</c:v>
                </c:pt>
                <c:pt idx="737">
                  <c:v>94.619</c:v>
                </c:pt>
                <c:pt idx="738">
                  <c:v>94.234999999999999</c:v>
                </c:pt>
                <c:pt idx="739">
                  <c:v>94.695999999999998</c:v>
                </c:pt>
                <c:pt idx="740">
                  <c:v>95.116</c:v>
                </c:pt>
                <c:pt idx="741">
                  <c:v>93.081999999999994</c:v>
                </c:pt>
                <c:pt idx="742">
                  <c:v>93.888000000000005</c:v>
                </c:pt>
                <c:pt idx="743">
                  <c:v>94.608000000000004</c:v>
                </c:pt>
                <c:pt idx="744">
                  <c:v>95.334000000000003</c:v>
                </c:pt>
                <c:pt idx="745">
                  <c:v>95.521000000000001</c:v>
                </c:pt>
                <c:pt idx="746">
                  <c:v>94.028999999999996</c:v>
                </c:pt>
                <c:pt idx="747">
                  <c:v>94.570999999999998</c:v>
                </c:pt>
                <c:pt idx="748">
                  <c:v>94.206000000000003</c:v>
                </c:pt>
                <c:pt idx="749">
                  <c:v>95.447999999999993</c:v>
                </c:pt>
                <c:pt idx="750">
                  <c:v>95.649000000000001</c:v>
                </c:pt>
                <c:pt idx="751">
                  <c:v>96.302000000000007</c:v>
                </c:pt>
                <c:pt idx="752">
                  <c:v>96.58</c:v>
                </c:pt>
                <c:pt idx="753">
                  <c:v>97.466999999999999</c:v>
                </c:pt>
                <c:pt idx="754">
                  <c:v>95.53</c:v>
                </c:pt>
                <c:pt idx="755">
                  <c:v>96.194000000000003</c:v>
                </c:pt>
                <c:pt idx="756">
                  <c:v>95.721999999999994</c:v>
                </c:pt>
                <c:pt idx="757">
                  <c:v>94.510999999999996</c:v>
                </c:pt>
                <c:pt idx="758">
                  <c:v>95.566000000000003</c:v>
                </c:pt>
                <c:pt idx="759">
                  <c:v>95.843999999999994</c:v>
                </c:pt>
                <c:pt idx="760">
                  <c:v>95.335999999999999</c:v>
                </c:pt>
                <c:pt idx="761">
                  <c:v>96.108000000000004</c:v>
                </c:pt>
                <c:pt idx="762">
                  <c:v>95.477000000000004</c:v>
                </c:pt>
                <c:pt idx="763">
                  <c:v>95.462999999999994</c:v>
                </c:pt>
                <c:pt idx="764">
                  <c:v>96.632000000000005</c:v>
                </c:pt>
                <c:pt idx="765">
                  <c:v>98.019000000000005</c:v>
                </c:pt>
                <c:pt idx="766">
                  <c:v>98.694999999999993</c:v>
                </c:pt>
                <c:pt idx="767">
                  <c:v>98.347999999999999</c:v>
                </c:pt>
                <c:pt idx="768">
                  <c:v>97.064999999999998</c:v>
                </c:pt>
                <c:pt idx="769">
                  <c:v>99.06</c:v>
                </c:pt>
                <c:pt idx="770">
                  <c:v>101.21</c:v>
                </c:pt>
                <c:pt idx="771">
                  <c:v>101.49</c:v>
                </c:pt>
                <c:pt idx="772">
                  <c:v>100.77</c:v>
                </c:pt>
                <c:pt idx="773">
                  <c:v>101.59</c:v>
                </c:pt>
                <c:pt idx="774">
                  <c:v>102.95</c:v>
                </c:pt>
                <c:pt idx="775">
                  <c:v>103.01</c:v>
                </c:pt>
                <c:pt idx="776">
                  <c:v>102.21</c:v>
                </c:pt>
                <c:pt idx="777">
                  <c:v>102.22</c:v>
                </c:pt>
                <c:pt idx="778">
                  <c:v>101.18</c:v>
                </c:pt>
                <c:pt idx="779">
                  <c:v>100.74</c:v>
                </c:pt>
                <c:pt idx="780">
                  <c:v>100.53</c:v>
                </c:pt>
                <c:pt idx="781">
                  <c:v>99.867999999999995</c:v>
                </c:pt>
                <c:pt idx="782">
                  <c:v>100.8</c:v>
                </c:pt>
                <c:pt idx="783">
                  <c:v>100.95</c:v>
                </c:pt>
                <c:pt idx="784">
                  <c:v>101.09</c:v>
                </c:pt>
                <c:pt idx="785">
                  <c:v>101.54</c:v>
                </c:pt>
                <c:pt idx="786">
                  <c:v>101.25</c:v>
                </c:pt>
                <c:pt idx="787">
                  <c:v>100.3</c:v>
                </c:pt>
                <c:pt idx="788">
                  <c:v>99.626999999999995</c:v>
                </c:pt>
                <c:pt idx="789">
                  <c:v>100.35</c:v>
                </c:pt>
                <c:pt idx="790">
                  <c:v>101.18</c:v>
                </c:pt>
                <c:pt idx="791">
                  <c:v>100.51</c:v>
                </c:pt>
                <c:pt idx="792">
                  <c:v>99.977000000000004</c:v>
                </c:pt>
                <c:pt idx="793">
                  <c:v>99.05</c:v>
                </c:pt>
                <c:pt idx="794">
                  <c:v>98.647999999999996</c:v>
                </c:pt>
                <c:pt idx="795">
                  <c:v>99.251999999999995</c:v>
                </c:pt>
                <c:pt idx="796">
                  <c:v>97.141999999999996</c:v>
                </c:pt>
                <c:pt idx="797">
                  <c:v>97.441999999999993</c:v>
                </c:pt>
                <c:pt idx="798">
                  <c:v>96.715000000000003</c:v>
                </c:pt>
                <c:pt idx="799">
                  <c:v>97.274000000000001</c:v>
                </c:pt>
                <c:pt idx="800">
                  <c:v>97.164000000000001</c:v>
                </c:pt>
                <c:pt idx="801">
                  <c:v>97.263999999999996</c:v>
                </c:pt>
                <c:pt idx="802">
                  <c:v>95.628</c:v>
                </c:pt>
                <c:pt idx="803">
                  <c:v>96.007999999999996</c:v>
                </c:pt>
                <c:pt idx="804">
                  <c:v>95.153000000000006</c:v>
                </c:pt>
                <c:pt idx="805">
                  <c:v>93.858000000000004</c:v>
                </c:pt>
                <c:pt idx="806">
                  <c:v>93.259</c:v>
                </c:pt>
                <c:pt idx="807">
                  <c:v>93.542000000000002</c:v>
                </c:pt>
                <c:pt idx="808">
                  <c:v>93.069000000000003</c:v>
                </c:pt>
                <c:pt idx="809">
                  <c:v>93.433999999999997</c:v>
                </c:pt>
                <c:pt idx="810">
                  <c:v>92.74</c:v>
                </c:pt>
                <c:pt idx="811">
                  <c:v>92.813999999999993</c:v>
                </c:pt>
                <c:pt idx="812">
                  <c:v>91.352000000000004</c:v>
                </c:pt>
                <c:pt idx="813">
                  <c:v>91.872</c:v>
                </c:pt>
                <c:pt idx="814">
                  <c:v>92.171000000000006</c:v>
                </c:pt>
                <c:pt idx="815">
                  <c:v>93.075999999999993</c:v>
                </c:pt>
                <c:pt idx="816">
                  <c:v>93.8</c:v>
                </c:pt>
                <c:pt idx="817">
                  <c:v>93.090999999999994</c:v>
                </c:pt>
                <c:pt idx="818">
                  <c:v>93.700999999999993</c:v>
                </c:pt>
                <c:pt idx="819">
                  <c:v>94.915999999999997</c:v>
                </c:pt>
                <c:pt idx="820">
                  <c:v>94.941000000000003</c:v>
                </c:pt>
                <c:pt idx="821">
                  <c:v>94.391000000000005</c:v>
                </c:pt>
                <c:pt idx="822">
                  <c:v>93.662000000000006</c:v>
                </c:pt>
                <c:pt idx="823">
                  <c:v>92.781999999999996</c:v>
                </c:pt>
                <c:pt idx="824">
                  <c:v>92.885000000000005</c:v>
                </c:pt>
                <c:pt idx="825">
                  <c:v>93.900999999999996</c:v>
                </c:pt>
                <c:pt idx="826">
                  <c:v>93.932000000000002</c:v>
                </c:pt>
                <c:pt idx="827">
                  <c:v>93.346999999999994</c:v>
                </c:pt>
                <c:pt idx="828">
                  <c:v>92.123999999999995</c:v>
                </c:pt>
                <c:pt idx="829">
                  <c:v>91.948999999999998</c:v>
                </c:pt>
                <c:pt idx="830">
                  <c:v>90.974000000000004</c:v>
                </c:pt>
                <c:pt idx="831">
                  <c:v>90.572000000000003</c:v>
                </c:pt>
                <c:pt idx="832">
                  <c:v>89.066999999999993</c:v>
                </c:pt>
                <c:pt idx="833">
                  <c:v>89.194999999999993</c:v>
                </c:pt>
                <c:pt idx="834">
                  <c:v>90.441999999999993</c:v>
                </c:pt>
                <c:pt idx="835">
                  <c:v>89.1</c:v>
                </c:pt>
                <c:pt idx="836">
                  <c:v>89.882999999999996</c:v>
                </c:pt>
                <c:pt idx="837">
                  <c:v>89.935000000000002</c:v>
                </c:pt>
                <c:pt idx="838">
                  <c:v>90.093000000000004</c:v>
                </c:pt>
                <c:pt idx="839">
                  <c:v>90.233000000000004</c:v>
                </c:pt>
                <c:pt idx="840">
                  <c:v>89.436000000000007</c:v>
                </c:pt>
                <c:pt idx="841">
                  <c:v>89.974000000000004</c:v>
                </c:pt>
                <c:pt idx="842">
                  <c:v>90.108000000000004</c:v>
                </c:pt>
                <c:pt idx="843">
                  <c:v>89.8</c:v>
                </c:pt>
                <c:pt idx="844">
                  <c:v>90.316000000000003</c:v>
                </c:pt>
                <c:pt idx="845">
                  <c:v>91.542000000000002</c:v>
                </c:pt>
                <c:pt idx="846">
                  <c:v>92.566000000000003</c:v>
                </c:pt>
                <c:pt idx="847">
                  <c:v>92.537000000000006</c:v>
                </c:pt>
                <c:pt idx="848">
                  <c:v>93.637</c:v>
                </c:pt>
                <c:pt idx="849">
                  <c:v>94.253</c:v>
                </c:pt>
                <c:pt idx="850">
                  <c:v>94.156000000000006</c:v>
                </c:pt>
                <c:pt idx="851">
                  <c:v>93.534999999999997</c:v>
                </c:pt>
                <c:pt idx="852">
                  <c:v>94.787999999999997</c:v>
                </c:pt>
                <c:pt idx="853">
                  <c:v>94.52</c:v>
                </c:pt>
                <c:pt idx="854">
                  <c:v>94.47</c:v>
                </c:pt>
                <c:pt idx="855">
                  <c:v>93.962999999999994</c:v>
                </c:pt>
                <c:pt idx="856">
                  <c:v>94.677000000000007</c:v>
                </c:pt>
                <c:pt idx="857">
                  <c:v>94.475999999999999</c:v>
                </c:pt>
                <c:pt idx="858">
                  <c:v>94.668999999999997</c:v>
                </c:pt>
                <c:pt idx="859">
                  <c:v>95.161000000000001</c:v>
                </c:pt>
                <c:pt idx="860">
                  <c:v>96.356999999999999</c:v>
                </c:pt>
                <c:pt idx="861">
                  <c:v>96.100999999999999</c:v>
                </c:pt>
                <c:pt idx="862">
                  <c:v>95.146000000000001</c:v>
                </c:pt>
                <c:pt idx="863">
                  <c:v>95.14</c:v>
                </c:pt>
                <c:pt idx="864">
                  <c:v>95.364999999999995</c:v>
                </c:pt>
                <c:pt idx="865">
                  <c:v>94.927000000000007</c:v>
                </c:pt>
                <c:pt idx="866">
                  <c:v>94.22</c:v>
                </c:pt>
                <c:pt idx="867">
                  <c:v>95.132000000000005</c:v>
                </c:pt>
                <c:pt idx="868">
                  <c:v>95.623999999999995</c:v>
                </c:pt>
                <c:pt idx="869">
                  <c:v>95.221000000000004</c:v>
                </c:pt>
                <c:pt idx="870">
                  <c:v>95.712999999999994</c:v>
                </c:pt>
                <c:pt idx="871">
                  <c:v>96.358999999999995</c:v>
                </c:pt>
                <c:pt idx="872">
                  <c:v>96.542000000000002</c:v>
                </c:pt>
                <c:pt idx="873">
                  <c:v>96.905000000000001</c:v>
                </c:pt>
                <c:pt idx="874">
                  <c:v>96.465000000000003</c:v>
                </c:pt>
                <c:pt idx="875">
                  <c:v>96.915999999999997</c:v>
                </c:pt>
                <c:pt idx="876">
                  <c:v>97.272000000000006</c:v>
                </c:pt>
                <c:pt idx="877">
                  <c:v>96.513999999999996</c:v>
                </c:pt>
                <c:pt idx="878">
                  <c:v>97.442999999999998</c:v>
                </c:pt>
                <c:pt idx="879">
                  <c:v>96.956000000000003</c:v>
                </c:pt>
                <c:pt idx="880">
                  <c:v>96.402000000000001</c:v>
                </c:pt>
                <c:pt idx="881">
                  <c:v>96.179000000000002</c:v>
                </c:pt>
                <c:pt idx="882">
                  <c:v>95.67</c:v>
                </c:pt>
                <c:pt idx="883">
                  <c:v>96.335999999999999</c:v>
                </c:pt>
                <c:pt idx="884">
                  <c:v>95.793999999999997</c:v>
                </c:pt>
                <c:pt idx="885">
                  <c:v>95.578999999999994</c:v>
                </c:pt>
                <c:pt idx="886">
                  <c:v>96.637</c:v>
                </c:pt>
                <c:pt idx="887">
                  <c:v>96.903999999999996</c:v>
                </c:pt>
                <c:pt idx="888">
                  <c:v>96.507000000000005</c:v>
                </c:pt>
                <c:pt idx="889">
                  <c:v>96.527000000000001</c:v>
                </c:pt>
                <c:pt idx="890">
                  <c:v>97.305999999999997</c:v>
                </c:pt>
                <c:pt idx="891">
                  <c:v>96.594999999999999</c:v>
                </c:pt>
                <c:pt idx="892">
                  <c:v>96.650999999999996</c:v>
                </c:pt>
                <c:pt idx="893">
                  <c:v>97.284000000000006</c:v>
                </c:pt>
                <c:pt idx="894">
                  <c:v>97.394999999999996</c:v>
                </c:pt>
                <c:pt idx="895">
                  <c:v>96.971999999999994</c:v>
                </c:pt>
                <c:pt idx="896">
                  <c:v>97.378</c:v>
                </c:pt>
                <c:pt idx="897">
                  <c:v>98.006</c:v>
                </c:pt>
                <c:pt idx="898">
                  <c:v>97.52</c:v>
                </c:pt>
                <c:pt idx="899">
                  <c:v>97.33</c:v>
                </c:pt>
                <c:pt idx="900">
                  <c:v>97.995000000000005</c:v>
                </c:pt>
                <c:pt idx="901">
                  <c:v>97.613</c:v>
                </c:pt>
                <c:pt idx="902">
                  <c:v>97.75</c:v>
                </c:pt>
                <c:pt idx="903">
                  <c:v>96.543999999999997</c:v>
                </c:pt>
                <c:pt idx="904">
                  <c:v>97.572000000000003</c:v>
                </c:pt>
                <c:pt idx="905">
                  <c:v>96.22</c:v>
                </c:pt>
                <c:pt idx="906">
                  <c:v>96.13</c:v>
                </c:pt>
                <c:pt idx="907">
                  <c:v>97.286000000000001</c:v>
                </c:pt>
                <c:pt idx="908">
                  <c:v>96.81</c:v>
                </c:pt>
                <c:pt idx="909">
                  <c:v>97.150999999999996</c:v>
                </c:pt>
                <c:pt idx="910">
                  <c:v>98.01</c:v>
                </c:pt>
                <c:pt idx="911">
                  <c:v>98.073999999999998</c:v>
                </c:pt>
                <c:pt idx="912">
                  <c:v>97.491</c:v>
                </c:pt>
                <c:pt idx="913">
                  <c:v>98.141999999999996</c:v>
                </c:pt>
                <c:pt idx="914">
                  <c:v>97.64</c:v>
                </c:pt>
                <c:pt idx="915">
                  <c:v>98.915999999999997</c:v>
                </c:pt>
                <c:pt idx="916">
                  <c:v>98.394000000000005</c:v>
                </c:pt>
                <c:pt idx="917">
                  <c:v>98.257000000000005</c:v>
                </c:pt>
                <c:pt idx="918">
                  <c:v>98.513000000000005</c:v>
                </c:pt>
                <c:pt idx="919">
                  <c:v>99.108999999999995</c:v>
                </c:pt>
                <c:pt idx="920">
                  <c:v>98.808000000000007</c:v>
                </c:pt>
                <c:pt idx="921">
                  <c:v>98.301000000000002</c:v>
                </c:pt>
                <c:pt idx="922">
                  <c:v>97.281999999999996</c:v>
                </c:pt>
                <c:pt idx="923">
                  <c:v>97.831000000000003</c:v>
                </c:pt>
                <c:pt idx="924">
                  <c:v>97.239000000000004</c:v>
                </c:pt>
                <c:pt idx="925">
                  <c:v>98.352999999999994</c:v>
                </c:pt>
                <c:pt idx="926">
                  <c:v>97.998999999999995</c:v>
                </c:pt>
                <c:pt idx="927">
                  <c:v>98.27</c:v>
                </c:pt>
                <c:pt idx="928">
                  <c:v>98.272999999999996</c:v>
                </c:pt>
                <c:pt idx="929">
                  <c:v>97.7</c:v>
                </c:pt>
                <c:pt idx="930">
                  <c:v>97.171999999999997</c:v>
                </c:pt>
                <c:pt idx="931">
                  <c:v>97.69</c:v>
                </c:pt>
                <c:pt idx="932">
                  <c:v>96.918999999999997</c:v>
                </c:pt>
                <c:pt idx="933">
                  <c:v>96.837999999999994</c:v>
                </c:pt>
                <c:pt idx="934">
                  <c:v>97.355999999999995</c:v>
                </c:pt>
                <c:pt idx="935">
                  <c:v>97.605999999999995</c:v>
                </c:pt>
                <c:pt idx="936">
                  <c:v>97.852999999999994</c:v>
                </c:pt>
                <c:pt idx="937">
                  <c:v>97.39</c:v>
                </c:pt>
                <c:pt idx="938">
                  <c:v>98.683999999999997</c:v>
                </c:pt>
                <c:pt idx="939">
                  <c:v>99.123999999999995</c:v>
                </c:pt>
                <c:pt idx="940">
                  <c:v>99.262</c:v>
                </c:pt>
                <c:pt idx="941">
                  <c:v>98.132000000000005</c:v>
                </c:pt>
                <c:pt idx="942">
                  <c:v>95.950999999999993</c:v>
                </c:pt>
                <c:pt idx="943">
                  <c:v>98.748999999999995</c:v>
                </c:pt>
                <c:pt idx="944">
                  <c:v>102.81699999999999</c:v>
                </c:pt>
                <c:pt idx="945">
                  <c:v>98.364999999999995</c:v>
                </c:pt>
                <c:pt idx="946">
                  <c:v>100.57599999999999</c:v>
                </c:pt>
                <c:pt idx="947">
                  <c:v>99.481999999999999</c:v>
                </c:pt>
                <c:pt idx="948">
                  <c:v>99.781999999999996</c:v>
                </c:pt>
                <c:pt idx="949">
                  <c:v>100.38</c:v>
                </c:pt>
                <c:pt idx="950">
                  <c:v>99.078999999999994</c:v>
                </c:pt>
                <c:pt idx="951">
                  <c:v>99.733999999999995</c:v>
                </c:pt>
                <c:pt idx="952">
                  <c:v>100.402</c:v>
                </c:pt>
                <c:pt idx="953">
                  <c:v>99.863</c:v>
                </c:pt>
                <c:pt idx="954">
                  <c:v>98.343999999999994</c:v>
                </c:pt>
                <c:pt idx="955">
                  <c:v>96.936999999999998</c:v>
                </c:pt>
                <c:pt idx="956">
                  <c:v>97.319000000000003</c:v>
                </c:pt>
                <c:pt idx="957">
                  <c:v>97.623000000000005</c:v>
                </c:pt>
                <c:pt idx="958">
                  <c:v>97.433000000000007</c:v>
                </c:pt>
                <c:pt idx="959">
                  <c:v>97.171999999999997</c:v>
                </c:pt>
                <c:pt idx="960">
                  <c:v>96.652000000000001</c:v>
                </c:pt>
                <c:pt idx="961">
                  <c:v>95.941999999999993</c:v>
                </c:pt>
                <c:pt idx="962">
                  <c:v>94.435000000000002</c:v>
                </c:pt>
                <c:pt idx="963">
                  <c:v>93.349000000000004</c:v>
                </c:pt>
                <c:pt idx="964">
                  <c:v>93.435000000000002</c:v>
                </c:pt>
                <c:pt idx="965">
                  <c:v>93.096000000000004</c:v>
                </c:pt>
                <c:pt idx="966">
                  <c:v>93.247</c:v>
                </c:pt>
                <c:pt idx="967">
                  <c:v>92.370999999999995</c:v>
                </c:pt>
                <c:pt idx="968">
                  <c:v>92.718999999999994</c:v>
                </c:pt>
                <c:pt idx="969">
                  <c:v>93.332999999999998</c:v>
                </c:pt>
                <c:pt idx="970">
                  <c:v>92.926000000000002</c:v>
                </c:pt>
                <c:pt idx="971">
                  <c:v>94.641999999999996</c:v>
                </c:pt>
                <c:pt idx="972">
                  <c:v>93.843999999999994</c:v>
                </c:pt>
                <c:pt idx="973">
                  <c:v>93.057000000000002</c:v>
                </c:pt>
                <c:pt idx="974">
                  <c:v>93.682000000000002</c:v>
                </c:pt>
                <c:pt idx="975">
                  <c:v>92.768000000000001</c:v>
                </c:pt>
                <c:pt idx="976">
                  <c:v>94.037999999999997</c:v>
                </c:pt>
                <c:pt idx="977">
                  <c:v>92.228999999999999</c:v>
                </c:pt>
                <c:pt idx="978">
                  <c:v>92.754999999999995</c:v>
                </c:pt>
                <c:pt idx="979">
                  <c:v>92.391999999999996</c:v>
                </c:pt>
                <c:pt idx="980">
                  <c:v>91.79</c:v>
                </c:pt>
                <c:pt idx="981">
                  <c:v>90.700999999999993</c:v>
                </c:pt>
                <c:pt idx="982">
                  <c:v>90.975999999999999</c:v>
                </c:pt>
                <c:pt idx="983">
                  <c:v>90.016000000000005</c:v>
                </c:pt>
                <c:pt idx="984">
                  <c:v>90.222999999999999</c:v>
                </c:pt>
                <c:pt idx="985">
                  <c:v>89.936999999999998</c:v>
                </c:pt>
                <c:pt idx="986">
                  <c:v>90.097999999999999</c:v>
                </c:pt>
                <c:pt idx="987">
                  <c:v>90.772000000000006</c:v>
                </c:pt>
                <c:pt idx="988">
                  <c:v>90.238</c:v>
                </c:pt>
                <c:pt idx="989">
                  <c:v>90.584000000000003</c:v>
                </c:pt>
                <c:pt idx="990">
                  <c:v>91.042000000000002</c:v>
                </c:pt>
                <c:pt idx="991">
                  <c:v>90.48</c:v>
                </c:pt>
                <c:pt idx="992">
                  <c:v>90.364000000000004</c:v>
                </c:pt>
                <c:pt idx="993">
                  <c:v>90.879000000000005</c:v>
                </c:pt>
                <c:pt idx="994">
                  <c:v>91.977000000000004</c:v>
                </c:pt>
                <c:pt idx="995">
                  <c:v>91.679000000000002</c:v>
                </c:pt>
                <c:pt idx="996">
                  <c:v>91.918999999999997</c:v>
                </c:pt>
                <c:pt idx="997">
                  <c:v>92.766000000000005</c:v>
                </c:pt>
                <c:pt idx="998">
                  <c:v>93.022000000000006</c:v>
                </c:pt>
                <c:pt idx="999">
                  <c:v>92.162999999999997</c:v>
                </c:pt>
                <c:pt idx="1000">
                  <c:v>91.555999999999997</c:v>
                </c:pt>
                <c:pt idx="1001">
                  <c:v>90.858999999999995</c:v>
                </c:pt>
                <c:pt idx="1002">
                  <c:v>91.28</c:v>
                </c:pt>
                <c:pt idx="1003">
                  <c:v>90.233000000000004</c:v>
                </c:pt>
                <c:pt idx="1004">
                  <c:v>90.320999999999998</c:v>
                </c:pt>
                <c:pt idx="1005">
                  <c:v>90.016999999999996</c:v>
                </c:pt>
                <c:pt idx="1006">
                  <c:v>90.031000000000006</c:v>
                </c:pt>
                <c:pt idx="1007">
                  <c:v>90.135999999999996</c:v>
                </c:pt>
                <c:pt idx="1008">
                  <c:v>90.555000000000007</c:v>
                </c:pt>
                <c:pt idx="1009">
                  <c:v>92.224999999999994</c:v>
                </c:pt>
                <c:pt idx="1010">
                  <c:v>91.850999999999999</c:v>
                </c:pt>
                <c:pt idx="1011">
                  <c:v>92.225999999999999</c:v>
                </c:pt>
                <c:pt idx="1012">
                  <c:v>92.13</c:v>
                </c:pt>
                <c:pt idx="1013">
                  <c:v>92.686999999999998</c:v>
                </c:pt>
                <c:pt idx="1014">
                  <c:v>92.912000000000006</c:v>
                </c:pt>
                <c:pt idx="1015">
                  <c:v>92.174000000000007</c:v>
                </c:pt>
                <c:pt idx="1016">
                  <c:v>92.8</c:v>
                </c:pt>
                <c:pt idx="1017">
                  <c:v>92.518000000000001</c:v>
                </c:pt>
                <c:pt idx="1018">
                  <c:v>93.495999999999995</c:v>
                </c:pt>
                <c:pt idx="1019">
                  <c:v>92.686000000000007</c:v>
                </c:pt>
                <c:pt idx="1020">
                  <c:v>92.034999999999997</c:v>
                </c:pt>
                <c:pt idx="1021">
                  <c:v>92.581999999999994</c:v>
                </c:pt>
                <c:pt idx="1022">
                  <c:v>93.194999999999993</c:v>
                </c:pt>
                <c:pt idx="1023">
                  <c:v>93.326999999999998</c:v>
                </c:pt>
                <c:pt idx="1024">
                  <c:v>94.034999999999997</c:v>
                </c:pt>
                <c:pt idx="1025">
                  <c:v>94.066999999999993</c:v>
                </c:pt>
                <c:pt idx="1026">
                  <c:v>93.936999999999998</c:v>
                </c:pt>
                <c:pt idx="1027">
                  <c:v>93.641999999999996</c:v>
                </c:pt>
                <c:pt idx="1028">
                  <c:v>94.123000000000005</c:v>
                </c:pt>
                <c:pt idx="1029">
                  <c:v>94.32</c:v>
                </c:pt>
                <c:pt idx="1030">
                  <c:v>95.128</c:v>
                </c:pt>
                <c:pt idx="1031">
                  <c:v>96.031000000000006</c:v>
                </c:pt>
                <c:pt idx="1032">
                  <c:v>96.088999999999999</c:v>
                </c:pt>
                <c:pt idx="1033">
                  <c:v>96.117000000000004</c:v>
                </c:pt>
                <c:pt idx="1034">
                  <c:v>96.096999999999994</c:v>
                </c:pt>
                <c:pt idx="1035">
                  <c:v>96.564999999999998</c:v>
                </c:pt>
                <c:pt idx="1036">
                  <c:v>96.019000000000005</c:v>
                </c:pt>
                <c:pt idx="1037">
                  <c:v>95.67</c:v>
                </c:pt>
                <c:pt idx="1038">
                  <c:v>95.718999999999994</c:v>
                </c:pt>
                <c:pt idx="1039">
                  <c:v>95.165000000000006</c:v>
                </c:pt>
                <c:pt idx="1040">
                  <c:v>95.641999999999996</c:v>
                </c:pt>
                <c:pt idx="1041">
                  <c:v>97.27</c:v>
                </c:pt>
                <c:pt idx="1042">
                  <c:v>95.484999999999999</c:v>
                </c:pt>
                <c:pt idx="1043">
                  <c:v>96.081999999999994</c:v>
                </c:pt>
                <c:pt idx="1044">
                  <c:v>96.043000000000006</c:v>
                </c:pt>
                <c:pt idx="1045">
                  <c:v>96.614999999999995</c:v>
                </c:pt>
                <c:pt idx="1046">
                  <c:v>98.647999999999996</c:v>
                </c:pt>
                <c:pt idx="1047">
                  <c:v>99.123999999999995</c:v>
                </c:pt>
                <c:pt idx="1048">
                  <c:v>98.233000000000004</c:v>
                </c:pt>
                <c:pt idx="1049">
                  <c:v>98.789000000000001</c:v>
                </c:pt>
                <c:pt idx="1050">
                  <c:v>98.632000000000005</c:v>
                </c:pt>
                <c:pt idx="1051">
                  <c:v>99.796000000000006</c:v>
                </c:pt>
                <c:pt idx="1052">
                  <c:v>100.5</c:v>
                </c:pt>
                <c:pt idx="1053">
                  <c:v>101.22</c:v>
                </c:pt>
                <c:pt idx="1054">
                  <c:v>102.959</c:v>
                </c:pt>
                <c:pt idx="1055">
                  <c:v>103.66</c:v>
                </c:pt>
                <c:pt idx="1056">
                  <c:v>104.563</c:v>
                </c:pt>
                <c:pt idx="1057">
                  <c:v>103.15</c:v>
                </c:pt>
                <c:pt idx="1058">
                  <c:v>101.66800000000001</c:v>
                </c:pt>
                <c:pt idx="1059">
                  <c:v>102.14</c:v>
                </c:pt>
                <c:pt idx="1060">
                  <c:v>104.148</c:v>
                </c:pt>
                <c:pt idx="1061">
                  <c:v>104.7</c:v>
                </c:pt>
                <c:pt idx="1062">
                  <c:v>104.185</c:v>
                </c:pt>
                <c:pt idx="1063">
                  <c:v>105.13800000000001</c:v>
                </c:pt>
                <c:pt idx="1064">
                  <c:v>107.00700000000001</c:v>
                </c:pt>
                <c:pt idx="1065">
                  <c:v>108.063</c:v>
                </c:pt>
                <c:pt idx="1066">
                  <c:v>106.73</c:v>
                </c:pt>
                <c:pt idx="1067">
                  <c:v>105.90300000000001</c:v>
                </c:pt>
                <c:pt idx="1068">
                  <c:v>106.621</c:v>
                </c:pt>
                <c:pt idx="1069">
                  <c:v>105.631</c:v>
                </c:pt>
                <c:pt idx="1070">
                  <c:v>108.169</c:v>
                </c:pt>
                <c:pt idx="1071">
                  <c:v>108.803</c:v>
                </c:pt>
                <c:pt idx="1072">
                  <c:v>109.53400000000001</c:v>
                </c:pt>
                <c:pt idx="1073">
                  <c:v>109.003</c:v>
                </c:pt>
                <c:pt idx="1074">
                  <c:v>109.764</c:v>
                </c:pt>
                <c:pt idx="1075">
                  <c:v>113.19199999999999</c:v>
                </c:pt>
                <c:pt idx="1076">
                  <c:v>112.117</c:v>
                </c:pt>
                <c:pt idx="1077">
                  <c:v>112.795</c:v>
                </c:pt>
                <c:pt idx="1078">
                  <c:v>113.31100000000001</c:v>
                </c:pt>
                <c:pt idx="1079">
                  <c:v>112.012</c:v>
                </c:pt>
                <c:pt idx="1080">
                  <c:v>110.752</c:v>
                </c:pt>
                <c:pt idx="1081">
                  <c:v>110.877</c:v>
                </c:pt>
                <c:pt idx="1082">
                  <c:v>106.292</c:v>
                </c:pt>
                <c:pt idx="1083">
                  <c:v>106.93</c:v>
                </c:pt>
                <c:pt idx="1084">
                  <c:v>105.959</c:v>
                </c:pt>
                <c:pt idx="1085">
                  <c:v>104.545</c:v>
                </c:pt>
                <c:pt idx="1086">
                  <c:v>104.81</c:v>
                </c:pt>
                <c:pt idx="1087">
                  <c:v>104.70099999999999</c:v>
                </c:pt>
                <c:pt idx="1088">
                  <c:v>104.31399999999999</c:v>
                </c:pt>
                <c:pt idx="1089">
                  <c:v>103.52200000000001</c:v>
                </c:pt>
                <c:pt idx="1090">
                  <c:v>103.879</c:v>
                </c:pt>
                <c:pt idx="1091">
                  <c:v>102.20399999999999</c:v>
                </c:pt>
                <c:pt idx="1092">
                  <c:v>102.012</c:v>
                </c:pt>
                <c:pt idx="1093">
                  <c:v>101.92700000000001</c:v>
                </c:pt>
                <c:pt idx="1094">
                  <c:v>102.91500000000001</c:v>
                </c:pt>
                <c:pt idx="1095">
                  <c:v>103.63</c:v>
                </c:pt>
                <c:pt idx="1096">
                  <c:v>103.86199999999999</c:v>
                </c:pt>
                <c:pt idx="1097">
                  <c:v>105.214</c:v>
                </c:pt>
                <c:pt idx="1098">
                  <c:v>104.521</c:v>
                </c:pt>
                <c:pt idx="1099">
                  <c:v>104.57599999999999</c:v>
                </c:pt>
                <c:pt idx="1100">
                  <c:v>103.708</c:v>
                </c:pt>
                <c:pt idx="1101">
                  <c:v>103.116</c:v>
                </c:pt>
                <c:pt idx="1102">
                  <c:v>102.506</c:v>
                </c:pt>
                <c:pt idx="1103">
                  <c:v>102.092</c:v>
                </c:pt>
                <c:pt idx="1104">
                  <c:v>101.55200000000001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65-4E03-B567-F5B8021B7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5222880"/>
        <c:axId val="585196672"/>
      </c:lineChart>
      <c:lineChart>
        <c:grouping val="standard"/>
        <c:varyColors val="0"/>
        <c:ser>
          <c:idx val="0"/>
          <c:order val="0"/>
          <c:tx>
            <c:strRef>
              <c:f>Câmbio!$F$6</c:f>
              <c:strCache>
                <c:ptCount val="1"/>
                <c:pt idx="0">
                  <c:v>Sol Peruano/dólar</c:v>
                </c:pt>
              </c:strCache>
            </c:strRef>
          </c:tx>
          <c:spPr>
            <a:ln w="3810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Câmbio!$E$7:$E$1106</c:f>
              <c:numCache>
                <c:formatCode>m/d/yyyy</c:formatCode>
                <c:ptCount val="1100"/>
                <c:pt idx="0">
                  <c:v>37302</c:v>
                </c:pt>
                <c:pt idx="1">
                  <c:v>37309</c:v>
                </c:pt>
                <c:pt idx="2">
                  <c:v>37316</c:v>
                </c:pt>
                <c:pt idx="3">
                  <c:v>37323</c:v>
                </c:pt>
                <c:pt idx="4">
                  <c:v>37330</c:v>
                </c:pt>
                <c:pt idx="5">
                  <c:v>37337</c:v>
                </c:pt>
                <c:pt idx="6">
                  <c:v>37344</c:v>
                </c:pt>
                <c:pt idx="7">
                  <c:v>37351</c:v>
                </c:pt>
                <c:pt idx="8">
                  <c:v>37358</c:v>
                </c:pt>
                <c:pt idx="9">
                  <c:v>37365</c:v>
                </c:pt>
                <c:pt idx="10">
                  <c:v>37372</c:v>
                </c:pt>
                <c:pt idx="11">
                  <c:v>37379</c:v>
                </c:pt>
                <c:pt idx="12">
                  <c:v>37386</c:v>
                </c:pt>
                <c:pt idx="13">
                  <c:v>37393</c:v>
                </c:pt>
                <c:pt idx="14">
                  <c:v>37400</c:v>
                </c:pt>
                <c:pt idx="15">
                  <c:v>37407</c:v>
                </c:pt>
                <c:pt idx="16">
                  <c:v>37414</c:v>
                </c:pt>
                <c:pt idx="17">
                  <c:v>37421</c:v>
                </c:pt>
                <c:pt idx="18">
                  <c:v>37428</c:v>
                </c:pt>
                <c:pt idx="19">
                  <c:v>37435</c:v>
                </c:pt>
                <c:pt idx="20">
                  <c:v>37442</c:v>
                </c:pt>
                <c:pt idx="21">
                  <c:v>37449</c:v>
                </c:pt>
                <c:pt idx="22">
                  <c:v>37456</c:v>
                </c:pt>
                <c:pt idx="23">
                  <c:v>37463</c:v>
                </c:pt>
                <c:pt idx="24">
                  <c:v>37470</c:v>
                </c:pt>
                <c:pt idx="25">
                  <c:v>37477</c:v>
                </c:pt>
                <c:pt idx="26">
                  <c:v>37484</c:v>
                </c:pt>
                <c:pt idx="27">
                  <c:v>37491</c:v>
                </c:pt>
                <c:pt idx="28">
                  <c:v>37498</c:v>
                </c:pt>
                <c:pt idx="29">
                  <c:v>37505</c:v>
                </c:pt>
                <c:pt idx="30">
                  <c:v>37512</c:v>
                </c:pt>
                <c:pt idx="31">
                  <c:v>37519</c:v>
                </c:pt>
                <c:pt idx="32">
                  <c:v>37526</c:v>
                </c:pt>
                <c:pt idx="33">
                  <c:v>37533</c:v>
                </c:pt>
                <c:pt idx="34">
                  <c:v>37540</c:v>
                </c:pt>
                <c:pt idx="35">
                  <c:v>37547</c:v>
                </c:pt>
                <c:pt idx="36">
                  <c:v>37554</c:v>
                </c:pt>
                <c:pt idx="37">
                  <c:v>37561</c:v>
                </c:pt>
                <c:pt idx="38">
                  <c:v>37568</c:v>
                </c:pt>
                <c:pt idx="39">
                  <c:v>37575</c:v>
                </c:pt>
                <c:pt idx="40">
                  <c:v>37582</c:v>
                </c:pt>
                <c:pt idx="41">
                  <c:v>37589</c:v>
                </c:pt>
                <c:pt idx="42">
                  <c:v>37596</c:v>
                </c:pt>
                <c:pt idx="43">
                  <c:v>37603</c:v>
                </c:pt>
                <c:pt idx="44">
                  <c:v>37610</c:v>
                </c:pt>
                <c:pt idx="45">
                  <c:v>37617</c:v>
                </c:pt>
                <c:pt idx="46">
                  <c:v>37624</c:v>
                </c:pt>
                <c:pt idx="47">
                  <c:v>37631</c:v>
                </c:pt>
                <c:pt idx="48">
                  <c:v>37638</c:v>
                </c:pt>
                <c:pt idx="49">
                  <c:v>37645</c:v>
                </c:pt>
                <c:pt idx="50">
                  <c:v>37652</c:v>
                </c:pt>
                <c:pt idx="51">
                  <c:v>37659</c:v>
                </c:pt>
                <c:pt idx="52">
                  <c:v>37666</c:v>
                </c:pt>
                <c:pt idx="53">
                  <c:v>37673</c:v>
                </c:pt>
                <c:pt idx="54">
                  <c:v>37680</c:v>
                </c:pt>
                <c:pt idx="55">
                  <c:v>37687</c:v>
                </c:pt>
                <c:pt idx="56">
                  <c:v>37694</c:v>
                </c:pt>
                <c:pt idx="57">
                  <c:v>37701</c:v>
                </c:pt>
                <c:pt idx="58">
                  <c:v>37708</c:v>
                </c:pt>
                <c:pt idx="59">
                  <c:v>37715</c:v>
                </c:pt>
                <c:pt idx="60">
                  <c:v>37722</c:v>
                </c:pt>
                <c:pt idx="61">
                  <c:v>37729</c:v>
                </c:pt>
                <c:pt idx="62">
                  <c:v>37736</c:v>
                </c:pt>
                <c:pt idx="63">
                  <c:v>37743</c:v>
                </c:pt>
                <c:pt idx="64">
                  <c:v>37750</c:v>
                </c:pt>
                <c:pt idx="65">
                  <c:v>37757</c:v>
                </c:pt>
                <c:pt idx="66">
                  <c:v>37764</c:v>
                </c:pt>
                <c:pt idx="67">
                  <c:v>37771</c:v>
                </c:pt>
                <c:pt idx="68">
                  <c:v>37778</c:v>
                </c:pt>
                <c:pt idx="69">
                  <c:v>37785</c:v>
                </c:pt>
                <c:pt idx="70">
                  <c:v>37792</c:v>
                </c:pt>
                <c:pt idx="71">
                  <c:v>37799</c:v>
                </c:pt>
                <c:pt idx="72">
                  <c:v>37806</c:v>
                </c:pt>
                <c:pt idx="73">
                  <c:v>37813</c:v>
                </c:pt>
                <c:pt idx="74">
                  <c:v>37820</c:v>
                </c:pt>
                <c:pt idx="75">
                  <c:v>37827</c:v>
                </c:pt>
                <c:pt idx="76">
                  <c:v>37834</c:v>
                </c:pt>
                <c:pt idx="77">
                  <c:v>37841</c:v>
                </c:pt>
                <c:pt idx="78">
                  <c:v>37848</c:v>
                </c:pt>
                <c:pt idx="79">
                  <c:v>37855</c:v>
                </c:pt>
                <c:pt idx="80">
                  <c:v>37862</c:v>
                </c:pt>
                <c:pt idx="81">
                  <c:v>37869</c:v>
                </c:pt>
                <c:pt idx="82">
                  <c:v>37876</c:v>
                </c:pt>
                <c:pt idx="83">
                  <c:v>37883</c:v>
                </c:pt>
                <c:pt idx="84">
                  <c:v>37890</c:v>
                </c:pt>
                <c:pt idx="85">
                  <c:v>37897</c:v>
                </c:pt>
                <c:pt idx="86">
                  <c:v>37904</c:v>
                </c:pt>
                <c:pt idx="87">
                  <c:v>37911</c:v>
                </c:pt>
                <c:pt idx="88">
                  <c:v>37918</c:v>
                </c:pt>
                <c:pt idx="89">
                  <c:v>37925</c:v>
                </c:pt>
                <c:pt idx="90">
                  <c:v>37932</c:v>
                </c:pt>
                <c:pt idx="91">
                  <c:v>37939</c:v>
                </c:pt>
                <c:pt idx="92">
                  <c:v>37946</c:v>
                </c:pt>
                <c:pt idx="93">
                  <c:v>37953</c:v>
                </c:pt>
                <c:pt idx="94">
                  <c:v>37960</c:v>
                </c:pt>
                <c:pt idx="95">
                  <c:v>37967</c:v>
                </c:pt>
                <c:pt idx="96">
                  <c:v>37974</c:v>
                </c:pt>
                <c:pt idx="97">
                  <c:v>37981</c:v>
                </c:pt>
                <c:pt idx="98">
                  <c:v>37988</c:v>
                </c:pt>
                <c:pt idx="99">
                  <c:v>37995</c:v>
                </c:pt>
                <c:pt idx="100">
                  <c:v>38002</c:v>
                </c:pt>
                <c:pt idx="101">
                  <c:v>38009</c:v>
                </c:pt>
                <c:pt idx="102">
                  <c:v>38016</c:v>
                </c:pt>
                <c:pt idx="103">
                  <c:v>38023</c:v>
                </c:pt>
                <c:pt idx="104">
                  <c:v>38030</c:v>
                </c:pt>
                <c:pt idx="105">
                  <c:v>38037</c:v>
                </c:pt>
                <c:pt idx="106">
                  <c:v>38044</c:v>
                </c:pt>
                <c:pt idx="107">
                  <c:v>38051</c:v>
                </c:pt>
                <c:pt idx="108">
                  <c:v>38058</c:v>
                </c:pt>
                <c:pt idx="109">
                  <c:v>38065</c:v>
                </c:pt>
                <c:pt idx="110">
                  <c:v>38072</c:v>
                </c:pt>
                <c:pt idx="111">
                  <c:v>38079</c:v>
                </c:pt>
                <c:pt idx="112">
                  <c:v>38086</c:v>
                </c:pt>
                <c:pt idx="113">
                  <c:v>38093</c:v>
                </c:pt>
                <c:pt idx="114">
                  <c:v>38100</c:v>
                </c:pt>
                <c:pt idx="115">
                  <c:v>38107</c:v>
                </c:pt>
                <c:pt idx="116">
                  <c:v>38114</c:v>
                </c:pt>
                <c:pt idx="117">
                  <c:v>38121</c:v>
                </c:pt>
                <c:pt idx="118">
                  <c:v>38128</c:v>
                </c:pt>
                <c:pt idx="119">
                  <c:v>38135</c:v>
                </c:pt>
                <c:pt idx="120">
                  <c:v>38142</c:v>
                </c:pt>
                <c:pt idx="121">
                  <c:v>38149</c:v>
                </c:pt>
                <c:pt idx="122">
                  <c:v>38156</c:v>
                </c:pt>
                <c:pt idx="123">
                  <c:v>38163</c:v>
                </c:pt>
                <c:pt idx="124">
                  <c:v>38170</c:v>
                </c:pt>
                <c:pt idx="125">
                  <c:v>38177</c:v>
                </c:pt>
                <c:pt idx="126">
                  <c:v>38184</c:v>
                </c:pt>
                <c:pt idx="127">
                  <c:v>38191</c:v>
                </c:pt>
                <c:pt idx="128">
                  <c:v>38198</c:v>
                </c:pt>
                <c:pt idx="129">
                  <c:v>38205</c:v>
                </c:pt>
                <c:pt idx="130">
                  <c:v>38212</c:v>
                </c:pt>
                <c:pt idx="131">
                  <c:v>38219</c:v>
                </c:pt>
                <c:pt idx="132">
                  <c:v>38226</c:v>
                </c:pt>
                <c:pt idx="133">
                  <c:v>38233</c:v>
                </c:pt>
                <c:pt idx="134">
                  <c:v>38240</c:v>
                </c:pt>
                <c:pt idx="135">
                  <c:v>38247</c:v>
                </c:pt>
                <c:pt idx="136">
                  <c:v>38254</c:v>
                </c:pt>
                <c:pt idx="137">
                  <c:v>38261</c:v>
                </c:pt>
                <c:pt idx="138">
                  <c:v>38268</c:v>
                </c:pt>
                <c:pt idx="139">
                  <c:v>38275</c:v>
                </c:pt>
                <c:pt idx="140">
                  <c:v>38282</c:v>
                </c:pt>
                <c:pt idx="141">
                  <c:v>38289</c:v>
                </c:pt>
                <c:pt idx="142">
                  <c:v>38296</c:v>
                </c:pt>
                <c:pt idx="143">
                  <c:v>38303</c:v>
                </c:pt>
                <c:pt idx="144">
                  <c:v>38310</c:v>
                </c:pt>
                <c:pt idx="145">
                  <c:v>38317</c:v>
                </c:pt>
                <c:pt idx="146">
                  <c:v>38324</c:v>
                </c:pt>
                <c:pt idx="147">
                  <c:v>38331</c:v>
                </c:pt>
                <c:pt idx="148">
                  <c:v>38338</c:v>
                </c:pt>
                <c:pt idx="149">
                  <c:v>38345</c:v>
                </c:pt>
                <c:pt idx="150">
                  <c:v>38352</c:v>
                </c:pt>
                <c:pt idx="151">
                  <c:v>38359</c:v>
                </c:pt>
                <c:pt idx="152">
                  <c:v>38366</c:v>
                </c:pt>
                <c:pt idx="153">
                  <c:v>38373</c:v>
                </c:pt>
                <c:pt idx="154">
                  <c:v>38380</c:v>
                </c:pt>
                <c:pt idx="155">
                  <c:v>38387</c:v>
                </c:pt>
                <c:pt idx="156">
                  <c:v>38394</c:v>
                </c:pt>
                <c:pt idx="157">
                  <c:v>38401</c:v>
                </c:pt>
                <c:pt idx="158">
                  <c:v>38408</c:v>
                </c:pt>
                <c:pt idx="159">
                  <c:v>38415</c:v>
                </c:pt>
                <c:pt idx="160">
                  <c:v>38422</c:v>
                </c:pt>
                <c:pt idx="161">
                  <c:v>38429</c:v>
                </c:pt>
                <c:pt idx="162">
                  <c:v>38436</c:v>
                </c:pt>
                <c:pt idx="163">
                  <c:v>38443</c:v>
                </c:pt>
                <c:pt idx="164">
                  <c:v>38450</c:v>
                </c:pt>
                <c:pt idx="165">
                  <c:v>38457</c:v>
                </c:pt>
                <c:pt idx="166">
                  <c:v>38464</c:v>
                </c:pt>
                <c:pt idx="167">
                  <c:v>38471</c:v>
                </c:pt>
                <c:pt idx="168">
                  <c:v>38478</c:v>
                </c:pt>
                <c:pt idx="169">
                  <c:v>38485</c:v>
                </c:pt>
                <c:pt idx="170">
                  <c:v>38492</c:v>
                </c:pt>
                <c:pt idx="171">
                  <c:v>38499</c:v>
                </c:pt>
                <c:pt idx="172">
                  <c:v>38506</c:v>
                </c:pt>
                <c:pt idx="173">
                  <c:v>38513</c:v>
                </c:pt>
                <c:pt idx="174">
                  <c:v>38520</c:v>
                </c:pt>
                <c:pt idx="175">
                  <c:v>38527</c:v>
                </c:pt>
                <c:pt idx="176">
                  <c:v>38534</c:v>
                </c:pt>
                <c:pt idx="177">
                  <c:v>38541</c:v>
                </c:pt>
                <c:pt idx="178">
                  <c:v>38548</c:v>
                </c:pt>
                <c:pt idx="179">
                  <c:v>38555</c:v>
                </c:pt>
                <c:pt idx="180">
                  <c:v>38562</c:v>
                </c:pt>
                <c:pt idx="181">
                  <c:v>38569</c:v>
                </c:pt>
                <c:pt idx="182">
                  <c:v>38576</c:v>
                </c:pt>
                <c:pt idx="183">
                  <c:v>38583</c:v>
                </c:pt>
                <c:pt idx="184">
                  <c:v>38590</c:v>
                </c:pt>
                <c:pt idx="185">
                  <c:v>38597</c:v>
                </c:pt>
                <c:pt idx="186">
                  <c:v>38604</c:v>
                </c:pt>
                <c:pt idx="187">
                  <c:v>38611</c:v>
                </c:pt>
                <c:pt idx="188">
                  <c:v>38618</c:v>
                </c:pt>
                <c:pt idx="189">
                  <c:v>38625</c:v>
                </c:pt>
                <c:pt idx="190">
                  <c:v>38632</c:v>
                </c:pt>
                <c:pt idx="191">
                  <c:v>38639</c:v>
                </c:pt>
                <c:pt idx="192">
                  <c:v>38646</c:v>
                </c:pt>
                <c:pt idx="193">
                  <c:v>38653</c:v>
                </c:pt>
                <c:pt idx="194">
                  <c:v>38660</c:v>
                </c:pt>
                <c:pt idx="195">
                  <c:v>38667</c:v>
                </c:pt>
                <c:pt idx="196">
                  <c:v>38674</c:v>
                </c:pt>
                <c:pt idx="197">
                  <c:v>38681</c:v>
                </c:pt>
                <c:pt idx="198">
                  <c:v>38688</c:v>
                </c:pt>
                <c:pt idx="199">
                  <c:v>38695</c:v>
                </c:pt>
                <c:pt idx="200">
                  <c:v>38702</c:v>
                </c:pt>
                <c:pt idx="201">
                  <c:v>38709</c:v>
                </c:pt>
                <c:pt idx="202">
                  <c:v>38716</c:v>
                </c:pt>
                <c:pt idx="203">
                  <c:v>38723</c:v>
                </c:pt>
                <c:pt idx="204">
                  <c:v>38730</c:v>
                </c:pt>
                <c:pt idx="205">
                  <c:v>38737</c:v>
                </c:pt>
                <c:pt idx="206">
                  <c:v>38744</c:v>
                </c:pt>
                <c:pt idx="207">
                  <c:v>38751</c:v>
                </c:pt>
                <c:pt idx="208">
                  <c:v>38758</c:v>
                </c:pt>
                <c:pt idx="209">
                  <c:v>38765</c:v>
                </c:pt>
                <c:pt idx="210">
                  <c:v>38772</c:v>
                </c:pt>
                <c:pt idx="211">
                  <c:v>38779</c:v>
                </c:pt>
                <c:pt idx="212">
                  <c:v>38786</c:v>
                </c:pt>
                <c:pt idx="213">
                  <c:v>38793</c:v>
                </c:pt>
                <c:pt idx="214">
                  <c:v>38800</c:v>
                </c:pt>
                <c:pt idx="215">
                  <c:v>38807</c:v>
                </c:pt>
                <c:pt idx="216">
                  <c:v>38814</c:v>
                </c:pt>
                <c:pt idx="217">
                  <c:v>38821</c:v>
                </c:pt>
                <c:pt idx="218">
                  <c:v>38828</c:v>
                </c:pt>
                <c:pt idx="219">
                  <c:v>38835</c:v>
                </c:pt>
                <c:pt idx="220">
                  <c:v>38842</c:v>
                </c:pt>
                <c:pt idx="221">
                  <c:v>38849</c:v>
                </c:pt>
                <c:pt idx="222">
                  <c:v>38856</c:v>
                </c:pt>
                <c:pt idx="223">
                  <c:v>38863</c:v>
                </c:pt>
                <c:pt idx="224">
                  <c:v>38870</c:v>
                </c:pt>
                <c:pt idx="225">
                  <c:v>38877</c:v>
                </c:pt>
                <c:pt idx="226">
                  <c:v>38884</c:v>
                </c:pt>
                <c:pt idx="227">
                  <c:v>38891</c:v>
                </c:pt>
                <c:pt idx="228">
                  <c:v>38898</c:v>
                </c:pt>
                <c:pt idx="229">
                  <c:v>38905</c:v>
                </c:pt>
                <c:pt idx="230">
                  <c:v>38912</c:v>
                </c:pt>
                <c:pt idx="231">
                  <c:v>38919</c:v>
                </c:pt>
                <c:pt idx="232">
                  <c:v>38926</c:v>
                </c:pt>
                <c:pt idx="233">
                  <c:v>38933</c:v>
                </c:pt>
                <c:pt idx="234">
                  <c:v>38940</c:v>
                </c:pt>
                <c:pt idx="235">
                  <c:v>38947</c:v>
                </c:pt>
                <c:pt idx="236">
                  <c:v>38954</c:v>
                </c:pt>
                <c:pt idx="237">
                  <c:v>38961</c:v>
                </c:pt>
                <c:pt idx="238">
                  <c:v>38968</c:v>
                </c:pt>
                <c:pt idx="239">
                  <c:v>38975</c:v>
                </c:pt>
                <c:pt idx="240">
                  <c:v>38982</c:v>
                </c:pt>
                <c:pt idx="241">
                  <c:v>38989</c:v>
                </c:pt>
                <c:pt idx="242">
                  <c:v>38996</c:v>
                </c:pt>
                <c:pt idx="243">
                  <c:v>39003</c:v>
                </c:pt>
                <c:pt idx="244">
                  <c:v>39010</c:v>
                </c:pt>
                <c:pt idx="245">
                  <c:v>39017</c:v>
                </c:pt>
                <c:pt idx="246">
                  <c:v>39024</c:v>
                </c:pt>
                <c:pt idx="247">
                  <c:v>39031</c:v>
                </c:pt>
                <c:pt idx="248">
                  <c:v>39038</c:v>
                </c:pt>
                <c:pt idx="249">
                  <c:v>39045</c:v>
                </c:pt>
                <c:pt idx="250">
                  <c:v>39052</c:v>
                </c:pt>
                <c:pt idx="251">
                  <c:v>39059</c:v>
                </c:pt>
                <c:pt idx="252">
                  <c:v>39066</c:v>
                </c:pt>
                <c:pt idx="253">
                  <c:v>39073</c:v>
                </c:pt>
                <c:pt idx="254">
                  <c:v>39080</c:v>
                </c:pt>
                <c:pt idx="255">
                  <c:v>39087</c:v>
                </c:pt>
                <c:pt idx="256">
                  <c:v>39094</c:v>
                </c:pt>
                <c:pt idx="257">
                  <c:v>39101</c:v>
                </c:pt>
                <c:pt idx="258">
                  <c:v>39108</c:v>
                </c:pt>
                <c:pt idx="259">
                  <c:v>39115</c:v>
                </c:pt>
                <c:pt idx="260">
                  <c:v>39122</c:v>
                </c:pt>
                <c:pt idx="261">
                  <c:v>39129</c:v>
                </c:pt>
                <c:pt idx="262">
                  <c:v>39136</c:v>
                </c:pt>
                <c:pt idx="263">
                  <c:v>39143</c:v>
                </c:pt>
                <c:pt idx="264">
                  <c:v>39150</c:v>
                </c:pt>
                <c:pt idx="265">
                  <c:v>39157</c:v>
                </c:pt>
                <c:pt idx="266">
                  <c:v>39164</c:v>
                </c:pt>
                <c:pt idx="267">
                  <c:v>39171</c:v>
                </c:pt>
                <c:pt idx="268">
                  <c:v>39178</c:v>
                </c:pt>
                <c:pt idx="269">
                  <c:v>39185</c:v>
                </c:pt>
                <c:pt idx="270">
                  <c:v>39192</c:v>
                </c:pt>
                <c:pt idx="271">
                  <c:v>39199</c:v>
                </c:pt>
                <c:pt idx="272">
                  <c:v>39206</c:v>
                </c:pt>
                <c:pt idx="273">
                  <c:v>39213</c:v>
                </c:pt>
                <c:pt idx="274">
                  <c:v>39220</c:v>
                </c:pt>
                <c:pt idx="275">
                  <c:v>39227</c:v>
                </c:pt>
                <c:pt idx="276">
                  <c:v>39234</c:v>
                </c:pt>
                <c:pt idx="277">
                  <c:v>39241</c:v>
                </c:pt>
                <c:pt idx="278">
                  <c:v>39248</c:v>
                </c:pt>
                <c:pt idx="279">
                  <c:v>39255</c:v>
                </c:pt>
                <c:pt idx="280">
                  <c:v>39262</c:v>
                </c:pt>
                <c:pt idx="281">
                  <c:v>39269</c:v>
                </c:pt>
                <c:pt idx="282">
                  <c:v>39276</c:v>
                </c:pt>
                <c:pt idx="283">
                  <c:v>39283</c:v>
                </c:pt>
                <c:pt idx="284">
                  <c:v>39290</c:v>
                </c:pt>
                <c:pt idx="285">
                  <c:v>39297</c:v>
                </c:pt>
                <c:pt idx="286">
                  <c:v>39304</c:v>
                </c:pt>
                <c:pt idx="287">
                  <c:v>39311</c:v>
                </c:pt>
                <c:pt idx="288">
                  <c:v>39318</c:v>
                </c:pt>
                <c:pt idx="289">
                  <c:v>39325</c:v>
                </c:pt>
                <c:pt idx="290">
                  <c:v>39332</c:v>
                </c:pt>
                <c:pt idx="291">
                  <c:v>39339</c:v>
                </c:pt>
                <c:pt idx="292">
                  <c:v>39346</c:v>
                </c:pt>
                <c:pt idx="293">
                  <c:v>39353</c:v>
                </c:pt>
                <c:pt idx="294">
                  <c:v>39360</c:v>
                </c:pt>
                <c:pt idx="295">
                  <c:v>39367</c:v>
                </c:pt>
                <c:pt idx="296">
                  <c:v>39374</c:v>
                </c:pt>
                <c:pt idx="297">
                  <c:v>39381</c:v>
                </c:pt>
                <c:pt idx="298">
                  <c:v>39388</c:v>
                </c:pt>
                <c:pt idx="299">
                  <c:v>39395</c:v>
                </c:pt>
                <c:pt idx="300">
                  <c:v>39402</c:v>
                </c:pt>
                <c:pt idx="301">
                  <c:v>39409</c:v>
                </c:pt>
                <c:pt idx="302">
                  <c:v>39416</c:v>
                </c:pt>
                <c:pt idx="303">
                  <c:v>39423</c:v>
                </c:pt>
                <c:pt idx="304">
                  <c:v>39430</c:v>
                </c:pt>
                <c:pt idx="305">
                  <c:v>39437</c:v>
                </c:pt>
                <c:pt idx="306">
                  <c:v>39444</c:v>
                </c:pt>
                <c:pt idx="307">
                  <c:v>39451</c:v>
                </c:pt>
                <c:pt idx="308">
                  <c:v>39458</c:v>
                </c:pt>
                <c:pt idx="309">
                  <c:v>39465</c:v>
                </c:pt>
                <c:pt idx="310">
                  <c:v>39472</c:v>
                </c:pt>
                <c:pt idx="311">
                  <c:v>39479</c:v>
                </c:pt>
                <c:pt idx="312">
                  <c:v>39486</c:v>
                </c:pt>
                <c:pt idx="313">
                  <c:v>39493</c:v>
                </c:pt>
                <c:pt idx="314">
                  <c:v>39500</c:v>
                </c:pt>
                <c:pt idx="315">
                  <c:v>39507</c:v>
                </c:pt>
                <c:pt idx="316">
                  <c:v>39514</c:v>
                </c:pt>
                <c:pt idx="317">
                  <c:v>39521</c:v>
                </c:pt>
                <c:pt idx="318">
                  <c:v>39528</c:v>
                </c:pt>
                <c:pt idx="319">
                  <c:v>39535</c:v>
                </c:pt>
                <c:pt idx="320">
                  <c:v>39542</c:v>
                </c:pt>
                <c:pt idx="321">
                  <c:v>39549</c:v>
                </c:pt>
                <c:pt idx="322">
                  <c:v>39556</c:v>
                </c:pt>
                <c:pt idx="323">
                  <c:v>39563</c:v>
                </c:pt>
                <c:pt idx="324">
                  <c:v>39570</c:v>
                </c:pt>
                <c:pt idx="325">
                  <c:v>39577</c:v>
                </c:pt>
                <c:pt idx="326">
                  <c:v>39584</c:v>
                </c:pt>
                <c:pt idx="327">
                  <c:v>39591</c:v>
                </c:pt>
                <c:pt idx="328">
                  <c:v>39598</c:v>
                </c:pt>
                <c:pt idx="329">
                  <c:v>39605</c:v>
                </c:pt>
                <c:pt idx="330">
                  <c:v>39612</c:v>
                </c:pt>
                <c:pt idx="331">
                  <c:v>39619</c:v>
                </c:pt>
                <c:pt idx="332">
                  <c:v>39626</c:v>
                </c:pt>
                <c:pt idx="333">
                  <c:v>39633</c:v>
                </c:pt>
                <c:pt idx="334">
                  <c:v>39640</c:v>
                </c:pt>
                <c:pt idx="335">
                  <c:v>39647</c:v>
                </c:pt>
                <c:pt idx="336">
                  <c:v>39654</c:v>
                </c:pt>
                <c:pt idx="337">
                  <c:v>39661</c:v>
                </c:pt>
                <c:pt idx="338">
                  <c:v>39668</c:v>
                </c:pt>
                <c:pt idx="339">
                  <c:v>39675</c:v>
                </c:pt>
                <c:pt idx="340">
                  <c:v>39682</c:v>
                </c:pt>
                <c:pt idx="341">
                  <c:v>39689</c:v>
                </c:pt>
                <c:pt idx="342">
                  <c:v>39696</c:v>
                </c:pt>
                <c:pt idx="343">
                  <c:v>39703</c:v>
                </c:pt>
                <c:pt idx="344">
                  <c:v>39710</c:v>
                </c:pt>
                <c:pt idx="345">
                  <c:v>39717</c:v>
                </c:pt>
                <c:pt idx="346">
                  <c:v>39724</c:v>
                </c:pt>
                <c:pt idx="347">
                  <c:v>39731</c:v>
                </c:pt>
                <c:pt idx="348">
                  <c:v>39738</c:v>
                </c:pt>
                <c:pt idx="349">
                  <c:v>39745</c:v>
                </c:pt>
                <c:pt idx="350">
                  <c:v>39752</c:v>
                </c:pt>
                <c:pt idx="351">
                  <c:v>39759</c:v>
                </c:pt>
                <c:pt idx="352">
                  <c:v>39766</c:v>
                </c:pt>
                <c:pt idx="353">
                  <c:v>39773</c:v>
                </c:pt>
                <c:pt idx="354">
                  <c:v>39780</c:v>
                </c:pt>
                <c:pt idx="355">
                  <c:v>39787</c:v>
                </c:pt>
                <c:pt idx="356">
                  <c:v>39794</c:v>
                </c:pt>
                <c:pt idx="357">
                  <c:v>39801</c:v>
                </c:pt>
                <c:pt idx="358">
                  <c:v>39808</c:v>
                </c:pt>
                <c:pt idx="359">
                  <c:v>39815</c:v>
                </c:pt>
                <c:pt idx="360">
                  <c:v>39822</c:v>
                </c:pt>
                <c:pt idx="361">
                  <c:v>39829</c:v>
                </c:pt>
                <c:pt idx="362">
                  <c:v>39836</c:v>
                </c:pt>
                <c:pt idx="363">
                  <c:v>39843</c:v>
                </c:pt>
                <c:pt idx="364">
                  <c:v>39850</c:v>
                </c:pt>
                <c:pt idx="365">
                  <c:v>39857</c:v>
                </c:pt>
                <c:pt idx="366">
                  <c:v>39864</c:v>
                </c:pt>
                <c:pt idx="367">
                  <c:v>39871</c:v>
                </c:pt>
                <c:pt idx="368">
                  <c:v>39878</c:v>
                </c:pt>
                <c:pt idx="369">
                  <c:v>39885</c:v>
                </c:pt>
                <c:pt idx="370">
                  <c:v>39892</c:v>
                </c:pt>
                <c:pt idx="371">
                  <c:v>39899</c:v>
                </c:pt>
                <c:pt idx="372">
                  <c:v>39906</c:v>
                </c:pt>
                <c:pt idx="373">
                  <c:v>39913</c:v>
                </c:pt>
                <c:pt idx="374">
                  <c:v>39920</c:v>
                </c:pt>
                <c:pt idx="375">
                  <c:v>39927</c:v>
                </c:pt>
                <c:pt idx="376">
                  <c:v>39934</c:v>
                </c:pt>
                <c:pt idx="377">
                  <c:v>39941</c:v>
                </c:pt>
                <c:pt idx="378">
                  <c:v>39948</c:v>
                </c:pt>
                <c:pt idx="379">
                  <c:v>39955</c:v>
                </c:pt>
                <c:pt idx="380">
                  <c:v>39962</c:v>
                </c:pt>
                <c:pt idx="381">
                  <c:v>39969</c:v>
                </c:pt>
                <c:pt idx="382">
                  <c:v>39976</c:v>
                </c:pt>
                <c:pt idx="383">
                  <c:v>39983</c:v>
                </c:pt>
                <c:pt idx="384">
                  <c:v>39990</c:v>
                </c:pt>
                <c:pt idx="385">
                  <c:v>39997</c:v>
                </c:pt>
                <c:pt idx="386">
                  <c:v>40004</c:v>
                </c:pt>
                <c:pt idx="387">
                  <c:v>40011</c:v>
                </c:pt>
                <c:pt idx="388">
                  <c:v>40018</c:v>
                </c:pt>
                <c:pt idx="389">
                  <c:v>40025</c:v>
                </c:pt>
                <c:pt idx="390">
                  <c:v>40032</c:v>
                </c:pt>
                <c:pt idx="391">
                  <c:v>40039</c:v>
                </c:pt>
                <c:pt idx="392">
                  <c:v>40046</c:v>
                </c:pt>
                <c:pt idx="393">
                  <c:v>40053</c:v>
                </c:pt>
                <c:pt idx="394">
                  <c:v>40060</c:v>
                </c:pt>
                <c:pt idx="395">
                  <c:v>40067</c:v>
                </c:pt>
                <c:pt idx="396">
                  <c:v>40074</c:v>
                </c:pt>
                <c:pt idx="397">
                  <c:v>40081</c:v>
                </c:pt>
                <c:pt idx="398">
                  <c:v>40088</c:v>
                </c:pt>
                <c:pt idx="399">
                  <c:v>40095</c:v>
                </c:pt>
                <c:pt idx="400">
                  <c:v>40102</c:v>
                </c:pt>
                <c:pt idx="401">
                  <c:v>40109</c:v>
                </c:pt>
                <c:pt idx="402">
                  <c:v>40116</c:v>
                </c:pt>
                <c:pt idx="403">
                  <c:v>40123</c:v>
                </c:pt>
                <c:pt idx="404">
                  <c:v>40130</c:v>
                </c:pt>
                <c:pt idx="405">
                  <c:v>40137</c:v>
                </c:pt>
                <c:pt idx="406">
                  <c:v>40144</c:v>
                </c:pt>
                <c:pt idx="407">
                  <c:v>40151</c:v>
                </c:pt>
                <c:pt idx="408">
                  <c:v>40158</c:v>
                </c:pt>
                <c:pt idx="409">
                  <c:v>40165</c:v>
                </c:pt>
                <c:pt idx="410">
                  <c:v>40172</c:v>
                </c:pt>
                <c:pt idx="411">
                  <c:v>40179</c:v>
                </c:pt>
                <c:pt idx="412">
                  <c:v>40186</c:v>
                </c:pt>
                <c:pt idx="413">
                  <c:v>40193</c:v>
                </c:pt>
                <c:pt idx="414">
                  <c:v>40200</c:v>
                </c:pt>
                <c:pt idx="415">
                  <c:v>40207</c:v>
                </c:pt>
                <c:pt idx="416">
                  <c:v>40214</c:v>
                </c:pt>
                <c:pt idx="417">
                  <c:v>40221</c:v>
                </c:pt>
                <c:pt idx="418">
                  <c:v>40228</c:v>
                </c:pt>
                <c:pt idx="419">
                  <c:v>40235</c:v>
                </c:pt>
                <c:pt idx="420">
                  <c:v>40242</c:v>
                </c:pt>
                <c:pt idx="421">
                  <c:v>40249</c:v>
                </c:pt>
                <c:pt idx="422">
                  <c:v>40256</c:v>
                </c:pt>
                <c:pt idx="423">
                  <c:v>40263</c:v>
                </c:pt>
                <c:pt idx="424">
                  <c:v>40270</c:v>
                </c:pt>
                <c:pt idx="425">
                  <c:v>40277</c:v>
                </c:pt>
                <c:pt idx="426">
                  <c:v>40284</c:v>
                </c:pt>
                <c:pt idx="427">
                  <c:v>40291</c:v>
                </c:pt>
                <c:pt idx="428">
                  <c:v>40298</c:v>
                </c:pt>
                <c:pt idx="429">
                  <c:v>40305</c:v>
                </c:pt>
                <c:pt idx="430">
                  <c:v>40312</c:v>
                </c:pt>
                <c:pt idx="431">
                  <c:v>40319</c:v>
                </c:pt>
                <c:pt idx="432">
                  <c:v>40326</c:v>
                </c:pt>
                <c:pt idx="433">
                  <c:v>40333</c:v>
                </c:pt>
                <c:pt idx="434">
                  <c:v>40340</c:v>
                </c:pt>
                <c:pt idx="435">
                  <c:v>40347</c:v>
                </c:pt>
                <c:pt idx="436">
                  <c:v>40354</c:v>
                </c:pt>
                <c:pt idx="437">
                  <c:v>40361</c:v>
                </c:pt>
                <c:pt idx="438">
                  <c:v>40368</c:v>
                </c:pt>
                <c:pt idx="439">
                  <c:v>40375</c:v>
                </c:pt>
                <c:pt idx="440">
                  <c:v>40382</c:v>
                </c:pt>
                <c:pt idx="441">
                  <c:v>40389</c:v>
                </c:pt>
                <c:pt idx="442">
                  <c:v>40396</c:v>
                </c:pt>
                <c:pt idx="443">
                  <c:v>40403</c:v>
                </c:pt>
                <c:pt idx="444">
                  <c:v>40410</c:v>
                </c:pt>
                <c:pt idx="445">
                  <c:v>40417</c:v>
                </c:pt>
                <c:pt idx="446">
                  <c:v>40424</c:v>
                </c:pt>
                <c:pt idx="447">
                  <c:v>40431</c:v>
                </c:pt>
                <c:pt idx="448">
                  <c:v>40438</c:v>
                </c:pt>
                <c:pt idx="449">
                  <c:v>40445</c:v>
                </c:pt>
                <c:pt idx="450">
                  <c:v>40452</c:v>
                </c:pt>
                <c:pt idx="451">
                  <c:v>40459</c:v>
                </c:pt>
                <c:pt idx="452">
                  <c:v>40466</c:v>
                </c:pt>
                <c:pt idx="453">
                  <c:v>40473</c:v>
                </c:pt>
                <c:pt idx="454">
                  <c:v>40480</c:v>
                </c:pt>
                <c:pt idx="455">
                  <c:v>40487</c:v>
                </c:pt>
                <c:pt idx="456">
                  <c:v>40494</c:v>
                </c:pt>
                <c:pt idx="457">
                  <c:v>40501</c:v>
                </c:pt>
                <c:pt idx="458">
                  <c:v>40508</c:v>
                </c:pt>
                <c:pt idx="459">
                  <c:v>40515</c:v>
                </c:pt>
                <c:pt idx="460">
                  <c:v>40522</c:v>
                </c:pt>
                <c:pt idx="461">
                  <c:v>40529</c:v>
                </c:pt>
                <c:pt idx="462">
                  <c:v>40536</c:v>
                </c:pt>
                <c:pt idx="463">
                  <c:v>40543</c:v>
                </c:pt>
                <c:pt idx="464">
                  <c:v>40550</c:v>
                </c:pt>
                <c:pt idx="465">
                  <c:v>40557</c:v>
                </c:pt>
                <c:pt idx="466">
                  <c:v>40564</c:v>
                </c:pt>
                <c:pt idx="467">
                  <c:v>40571</c:v>
                </c:pt>
                <c:pt idx="468">
                  <c:v>40578</c:v>
                </c:pt>
                <c:pt idx="469">
                  <c:v>40585</c:v>
                </c:pt>
                <c:pt idx="470">
                  <c:v>40592</c:v>
                </c:pt>
                <c:pt idx="471">
                  <c:v>40599</c:v>
                </c:pt>
                <c:pt idx="472">
                  <c:v>40606</c:v>
                </c:pt>
                <c:pt idx="473">
                  <c:v>40613</c:v>
                </c:pt>
                <c:pt idx="474">
                  <c:v>40620</c:v>
                </c:pt>
                <c:pt idx="475">
                  <c:v>40627</c:v>
                </c:pt>
                <c:pt idx="476">
                  <c:v>40634</c:v>
                </c:pt>
                <c:pt idx="477">
                  <c:v>40641</c:v>
                </c:pt>
                <c:pt idx="478">
                  <c:v>40648</c:v>
                </c:pt>
                <c:pt idx="479">
                  <c:v>40655</c:v>
                </c:pt>
                <c:pt idx="480">
                  <c:v>40662</c:v>
                </c:pt>
                <c:pt idx="481">
                  <c:v>40669</c:v>
                </c:pt>
                <c:pt idx="482">
                  <c:v>40676</c:v>
                </c:pt>
                <c:pt idx="483">
                  <c:v>40683</c:v>
                </c:pt>
                <c:pt idx="484">
                  <c:v>40690</c:v>
                </c:pt>
                <c:pt idx="485">
                  <c:v>40697</c:v>
                </c:pt>
                <c:pt idx="486">
                  <c:v>40704</c:v>
                </c:pt>
                <c:pt idx="487">
                  <c:v>40711</c:v>
                </c:pt>
                <c:pt idx="488">
                  <c:v>40718</c:v>
                </c:pt>
                <c:pt idx="489">
                  <c:v>40725</c:v>
                </c:pt>
                <c:pt idx="490">
                  <c:v>40732</c:v>
                </c:pt>
                <c:pt idx="491">
                  <c:v>40739</c:v>
                </c:pt>
                <c:pt idx="492">
                  <c:v>40746</c:v>
                </c:pt>
                <c:pt idx="493">
                  <c:v>40753</c:v>
                </c:pt>
                <c:pt idx="494">
                  <c:v>40760</c:v>
                </c:pt>
                <c:pt idx="495">
                  <c:v>40767</c:v>
                </c:pt>
                <c:pt idx="496">
                  <c:v>40774</c:v>
                </c:pt>
                <c:pt idx="497">
                  <c:v>40781</c:v>
                </c:pt>
                <c:pt idx="498">
                  <c:v>40788</c:v>
                </c:pt>
                <c:pt idx="499">
                  <c:v>40795</c:v>
                </c:pt>
                <c:pt idx="500">
                  <c:v>40802</c:v>
                </c:pt>
                <c:pt idx="501">
                  <c:v>40809</c:v>
                </c:pt>
                <c:pt idx="502">
                  <c:v>40816</c:v>
                </c:pt>
                <c:pt idx="503">
                  <c:v>40823</c:v>
                </c:pt>
                <c:pt idx="504">
                  <c:v>40830</c:v>
                </c:pt>
                <c:pt idx="505">
                  <c:v>40837</c:v>
                </c:pt>
                <c:pt idx="506">
                  <c:v>40844</c:v>
                </c:pt>
                <c:pt idx="507">
                  <c:v>40851</c:v>
                </c:pt>
                <c:pt idx="508">
                  <c:v>40858</c:v>
                </c:pt>
                <c:pt idx="509">
                  <c:v>40865</c:v>
                </c:pt>
                <c:pt idx="510">
                  <c:v>40872</c:v>
                </c:pt>
                <c:pt idx="511">
                  <c:v>40879</c:v>
                </c:pt>
                <c:pt idx="512">
                  <c:v>40886</c:v>
                </c:pt>
                <c:pt idx="513">
                  <c:v>40893</c:v>
                </c:pt>
                <c:pt idx="514">
                  <c:v>40900</c:v>
                </c:pt>
                <c:pt idx="515">
                  <c:v>40907</c:v>
                </c:pt>
                <c:pt idx="516">
                  <c:v>40914</c:v>
                </c:pt>
                <c:pt idx="517">
                  <c:v>40921</c:v>
                </c:pt>
                <c:pt idx="518">
                  <c:v>40928</c:v>
                </c:pt>
                <c:pt idx="519">
                  <c:v>40935</c:v>
                </c:pt>
                <c:pt idx="520">
                  <c:v>40942</c:v>
                </c:pt>
                <c:pt idx="521">
                  <c:v>40949</c:v>
                </c:pt>
                <c:pt idx="522">
                  <c:v>40956</c:v>
                </c:pt>
                <c:pt idx="523">
                  <c:v>40963</c:v>
                </c:pt>
                <c:pt idx="524">
                  <c:v>40970</c:v>
                </c:pt>
                <c:pt idx="525">
                  <c:v>40977</c:v>
                </c:pt>
                <c:pt idx="526">
                  <c:v>40984</c:v>
                </c:pt>
                <c:pt idx="527">
                  <c:v>40991</c:v>
                </c:pt>
                <c:pt idx="528">
                  <c:v>40998</c:v>
                </c:pt>
                <c:pt idx="529">
                  <c:v>41005</c:v>
                </c:pt>
                <c:pt idx="530">
                  <c:v>41012</c:v>
                </c:pt>
                <c:pt idx="531">
                  <c:v>41019</c:v>
                </c:pt>
                <c:pt idx="532">
                  <c:v>41026</c:v>
                </c:pt>
                <c:pt idx="533">
                  <c:v>41033</c:v>
                </c:pt>
                <c:pt idx="534">
                  <c:v>41040</c:v>
                </c:pt>
                <c:pt idx="535">
                  <c:v>41047</c:v>
                </c:pt>
                <c:pt idx="536">
                  <c:v>41054</c:v>
                </c:pt>
                <c:pt idx="537">
                  <c:v>41061</c:v>
                </c:pt>
                <c:pt idx="538">
                  <c:v>41068</c:v>
                </c:pt>
                <c:pt idx="539">
                  <c:v>41075</c:v>
                </c:pt>
                <c:pt idx="540">
                  <c:v>41082</c:v>
                </c:pt>
                <c:pt idx="541">
                  <c:v>41089</c:v>
                </c:pt>
                <c:pt idx="542">
                  <c:v>41096</c:v>
                </c:pt>
                <c:pt idx="543">
                  <c:v>41103</c:v>
                </c:pt>
                <c:pt idx="544">
                  <c:v>41110</c:v>
                </c:pt>
                <c:pt idx="545">
                  <c:v>41117</c:v>
                </c:pt>
                <c:pt idx="546">
                  <c:v>41124</c:v>
                </c:pt>
                <c:pt idx="547">
                  <c:v>41131</c:v>
                </c:pt>
                <c:pt idx="548">
                  <c:v>41138</c:v>
                </c:pt>
                <c:pt idx="549">
                  <c:v>41145</c:v>
                </c:pt>
                <c:pt idx="550">
                  <c:v>41152</c:v>
                </c:pt>
                <c:pt idx="551">
                  <c:v>41159</c:v>
                </c:pt>
                <c:pt idx="552">
                  <c:v>41166</c:v>
                </c:pt>
                <c:pt idx="553">
                  <c:v>41173</c:v>
                </c:pt>
                <c:pt idx="554">
                  <c:v>41180</c:v>
                </c:pt>
                <c:pt idx="555">
                  <c:v>41187</c:v>
                </c:pt>
                <c:pt idx="556">
                  <c:v>41194</c:v>
                </c:pt>
                <c:pt idx="557">
                  <c:v>41201</c:v>
                </c:pt>
                <c:pt idx="558">
                  <c:v>41208</c:v>
                </c:pt>
                <c:pt idx="559">
                  <c:v>41215</c:v>
                </c:pt>
                <c:pt idx="560">
                  <c:v>41222</c:v>
                </c:pt>
                <c:pt idx="561">
                  <c:v>41229</c:v>
                </c:pt>
                <c:pt idx="562">
                  <c:v>41236</c:v>
                </c:pt>
                <c:pt idx="563">
                  <c:v>41243</c:v>
                </c:pt>
                <c:pt idx="564">
                  <c:v>41250</c:v>
                </c:pt>
                <c:pt idx="565">
                  <c:v>41257</c:v>
                </c:pt>
                <c:pt idx="566">
                  <c:v>41264</c:v>
                </c:pt>
                <c:pt idx="567">
                  <c:v>41271</c:v>
                </c:pt>
                <c:pt idx="568">
                  <c:v>41278</c:v>
                </c:pt>
                <c:pt idx="569">
                  <c:v>41285</c:v>
                </c:pt>
                <c:pt idx="570">
                  <c:v>41292</c:v>
                </c:pt>
                <c:pt idx="571">
                  <c:v>41299</c:v>
                </c:pt>
                <c:pt idx="572">
                  <c:v>41306</c:v>
                </c:pt>
                <c:pt idx="573">
                  <c:v>41313</c:v>
                </c:pt>
                <c:pt idx="574">
                  <c:v>41320</c:v>
                </c:pt>
                <c:pt idx="575">
                  <c:v>41327</c:v>
                </c:pt>
                <c:pt idx="576">
                  <c:v>41334</c:v>
                </c:pt>
                <c:pt idx="577">
                  <c:v>41341</c:v>
                </c:pt>
                <c:pt idx="578">
                  <c:v>41348</c:v>
                </c:pt>
                <c:pt idx="579">
                  <c:v>41355</c:v>
                </c:pt>
                <c:pt idx="580">
                  <c:v>41362</c:v>
                </c:pt>
                <c:pt idx="581">
                  <c:v>41369</c:v>
                </c:pt>
                <c:pt idx="582">
                  <c:v>41376</c:v>
                </c:pt>
                <c:pt idx="583">
                  <c:v>41383</c:v>
                </c:pt>
                <c:pt idx="584">
                  <c:v>41390</c:v>
                </c:pt>
                <c:pt idx="585">
                  <c:v>41397</c:v>
                </c:pt>
                <c:pt idx="586">
                  <c:v>41404</c:v>
                </c:pt>
                <c:pt idx="587">
                  <c:v>41411</c:v>
                </c:pt>
                <c:pt idx="588">
                  <c:v>41418</c:v>
                </c:pt>
                <c:pt idx="589">
                  <c:v>41425</c:v>
                </c:pt>
                <c:pt idx="590">
                  <c:v>41432</c:v>
                </c:pt>
                <c:pt idx="591">
                  <c:v>41439</c:v>
                </c:pt>
                <c:pt idx="592">
                  <c:v>41446</c:v>
                </c:pt>
                <c:pt idx="593">
                  <c:v>41453</c:v>
                </c:pt>
                <c:pt idx="594">
                  <c:v>41460</c:v>
                </c:pt>
                <c:pt idx="595">
                  <c:v>41467</c:v>
                </c:pt>
                <c:pt idx="596">
                  <c:v>41474</c:v>
                </c:pt>
                <c:pt idx="597">
                  <c:v>41481</c:v>
                </c:pt>
                <c:pt idx="598">
                  <c:v>41488</c:v>
                </c:pt>
                <c:pt idx="599">
                  <c:v>41495</c:v>
                </c:pt>
                <c:pt idx="600">
                  <c:v>41502</c:v>
                </c:pt>
                <c:pt idx="601">
                  <c:v>41509</c:v>
                </c:pt>
                <c:pt idx="602">
                  <c:v>41516</c:v>
                </c:pt>
                <c:pt idx="603">
                  <c:v>41523</c:v>
                </c:pt>
                <c:pt idx="604">
                  <c:v>41530</c:v>
                </c:pt>
                <c:pt idx="605">
                  <c:v>41537</c:v>
                </c:pt>
                <c:pt idx="606">
                  <c:v>41544</c:v>
                </c:pt>
                <c:pt idx="607">
                  <c:v>41551</c:v>
                </c:pt>
                <c:pt idx="608">
                  <c:v>41558</c:v>
                </c:pt>
                <c:pt idx="609">
                  <c:v>41565</c:v>
                </c:pt>
                <c:pt idx="610">
                  <c:v>41572</c:v>
                </c:pt>
                <c:pt idx="611">
                  <c:v>41579</c:v>
                </c:pt>
                <c:pt idx="612">
                  <c:v>41586</c:v>
                </c:pt>
                <c:pt idx="613">
                  <c:v>41593</c:v>
                </c:pt>
                <c:pt idx="614">
                  <c:v>41600</c:v>
                </c:pt>
                <c:pt idx="615">
                  <c:v>41607</c:v>
                </c:pt>
                <c:pt idx="616">
                  <c:v>41614</c:v>
                </c:pt>
                <c:pt idx="617">
                  <c:v>41621</c:v>
                </c:pt>
                <c:pt idx="618">
                  <c:v>41628</c:v>
                </c:pt>
                <c:pt idx="619">
                  <c:v>41635</c:v>
                </c:pt>
                <c:pt idx="620">
                  <c:v>41642</c:v>
                </c:pt>
                <c:pt idx="621">
                  <c:v>41649</c:v>
                </c:pt>
                <c:pt idx="622">
                  <c:v>41656</c:v>
                </c:pt>
                <c:pt idx="623">
                  <c:v>41663</c:v>
                </c:pt>
                <c:pt idx="624">
                  <c:v>41670</c:v>
                </c:pt>
                <c:pt idx="625">
                  <c:v>41677</c:v>
                </c:pt>
                <c:pt idx="626">
                  <c:v>41684</c:v>
                </c:pt>
                <c:pt idx="627">
                  <c:v>41691</c:v>
                </c:pt>
                <c:pt idx="628">
                  <c:v>41698</c:v>
                </c:pt>
                <c:pt idx="629">
                  <c:v>41705</c:v>
                </c:pt>
                <c:pt idx="630">
                  <c:v>41712</c:v>
                </c:pt>
                <c:pt idx="631">
                  <c:v>41719</c:v>
                </c:pt>
                <c:pt idx="632">
                  <c:v>41726</c:v>
                </c:pt>
                <c:pt idx="633">
                  <c:v>41733</c:v>
                </c:pt>
                <c:pt idx="634">
                  <c:v>41740</c:v>
                </c:pt>
                <c:pt idx="635">
                  <c:v>41747</c:v>
                </c:pt>
                <c:pt idx="636">
                  <c:v>41754</c:v>
                </c:pt>
                <c:pt idx="637">
                  <c:v>41761</c:v>
                </c:pt>
                <c:pt idx="638">
                  <c:v>41768</c:v>
                </c:pt>
                <c:pt idx="639">
                  <c:v>41775</c:v>
                </c:pt>
                <c:pt idx="640">
                  <c:v>41782</c:v>
                </c:pt>
                <c:pt idx="641">
                  <c:v>41789</c:v>
                </c:pt>
                <c:pt idx="642">
                  <c:v>41796</c:v>
                </c:pt>
                <c:pt idx="643">
                  <c:v>41803</c:v>
                </c:pt>
                <c:pt idx="644">
                  <c:v>41810</c:v>
                </c:pt>
                <c:pt idx="645">
                  <c:v>41817</c:v>
                </c:pt>
                <c:pt idx="646">
                  <c:v>41824</c:v>
                </c:pt>
                <c:pt idx="647">
                  <c:v>41831</c:v>
                </c:pt>
                <c:pt idx="648">
                  <c:v>41838</c:v>
                </c:pt>
                <c:pt idx="649">
                  <c:v>41845</c:v>
                </c:pt>
                <c:pt idx="650">
                  <c:v>41852</c:v>
                </c:pt>
                <c:pt idx="651">
                  <c:v>41859</c:v>
                </c:pt>
                <c:pt idx="652">
                  <c:v>41866</c:v>
                </c:pt>
                <c:pt idx="653">
                  <c:v>41873</c:v>
                </c:pt>
                <c:pt idx="654">
                  <c:v>41880</c:v>
                </c:pt>
                <c:pt idx="655">
                  <c:v>41887</c:v>
                </c:pt>
                <c:pt idx="656">
                  <c:v>41894</c:v>
                </c:pt>
                <c:pt idx="657">
                  <c:v>41901</c:v>
                </c:pt>
                <c:pt idx="658">
                  <c:v>41908</c:v>
                </c:pt>
                <c:pt idx="659">
                  <c:v>41915</c:v>
                </c:pt>
                <c:pt idx="660">
                  <c:v>41922</c:v>
                </c:pt>
                <c:pt idx="661">
                  <c:v>41929</c:v>
                </c:pt>
                <c:pt idx="662">
                  <c:v>41936</c:v>
                </c:pt>
                <c:pt idx="663">
                  <c:v>41943</c:v>
                </c:pt>
                <c:pt idx="664">
                  <c:v>41950</c:v>
                </c:pt>
                <c:pt idx="665">
                  <c:v>41957</c:v>
                </c:pt>
                <c:pt idx="666">
                  <c:v>41964</c:v>
                </c:pt>
                <c:pt idx="667">
                  <c:v>41971</c:v>
                </c:pt>
                <c:pt idx="668">
                  <c:v>41978</c:v>
                </c:pt>
                <c:pt idx="669">
                  <c:v>41985</c:v>
                </c:pt>
                <c:pt idx="670">
                  <c:v>41992</c:v>
                </c:pt>
                <c:pt idx="671">
                  <c:v>41999</c:v>
                </c:pt>
                <c:pt idx="672">
                  <c:v>42006</c:v>
                </c:pt>
                <c:pt idx="673">
                  <c:v>42013</c:v>
                </c:pt>
                <c:pt idx="674">
                  <c:v>42020</c:v>
                </c:pt>
                <c:pt idx="675">
                  <c:v>42027</c:v>
                </c:pt>
                <c:pt idx="676">
                  <c:v>42034</c:v>
                </c:pt>
                <c:pt idx="677">
                  <c:v>42041</c:v>
                </c:pt>
                <c:pt idx="678">
                  <c:v>42048</c:v>
                </c:pt>
                <c:pt idx="679">
                  <c:v>42055</c:v>
                </c:pt>
                <c:pt idx="680">
                  <c:v>42062</c:v>
                </c:pt>
                <c:pt idx="681">
                  <c:v>42069</c:v>
                </c:pt>
                <c:pt idx="682">
                  <c:v>42076</c:v>
                </c:pt>
                <c:pt idx="683">
                  <c:v>42083</c:v>
                </c:pt>
                <c:pt idx="684">
                  <c:v>42090</c:v>
                </c:pt>
                <c:pt idx="685">
                  <c:v>42097</c:v>
                </c:pt>
                <c:pt idx="686">
                  <c:v>42104</c:v>
                </c:pt>
                <c:pt idx="687">
                  <c:v>42111</c:v>
                </c:pt>
                <c:pt idx="688">
                  <c:v>42118</c:v>
                </c:pt>
                <c:pt idx="689">
                  <c:v>42125</c:v>
                </c:pt>
                <c:pt idx="690">
                  <c:v>42132</c:v>
                </c:pt>
                <c:pt idx="691">
                  <c:v>42139</c:v>
                </c:pt>
                <c:pt idx="692">
                  <c:v>42146</c:v>
                </c:pt>
                <c:pt idx="693">
                  <c:v>42153</c:v>
                </c:pt>
                <c:pt idx="694">
                  <c:v>42160</c:v>
                </c:pt>
                <c:pt idx="695">
                  <c:v>42167</c:v>
                </c:pt>
                <c:pt idx="696">
                  <c:v>42174</c:v>
                </c:pt>
                <c:pt idx="697">
                  <c:v>42181</c:v>
                </c:pt>
                <c:pt idx="698">
                  <c:v>42188</c:v>
                </c:pt>
                <c:pt idx="699">
                  <c:v>42195</c:v>
                </c:pt>
                <c:pt idx="700">
                  <c:v>42202</c:v>
                </c:pt>
                <c:pt idx="701">
                  <c:v>42209</c:v>
                </c:pt>
                <c:pt idx="702">
                  <c:v>42216</c:v>
                </c:pt>
                <c:pt idx="703">
                  <c:v>42223</c:v>
                </c:pt>
                <c:pt idx="704">
                  <c:v>42230</c:v>
                </c:pt>
                <c:pt idx="705">
                  <c:v>42237</c:v>
                </c:pt>
                <c:pt idx="706">
                  <c:v>42244</c:v>
                </c:pt>
                <c:pt idx="707">
                  <c:v>42251</c:v>
                </c:pt>
                <c:pt idx="708">
                  <c:v>42258</c:v>
                </c:pt>
                <c:pt idx="709">
                  <c:v>42265</c:v>
                </c:pt>
                <c:pt idx="710">
                  <c:v>42272</c:v>
                </c:pt>
                <c:pt idx="711">
                  <c:v>42279</c:v>
                </c:pt>
                <c:pt idx="712">
                  <c:v>42286</c:v>
                </c:pt>
                <c:pt idx="713">
                  <c:v>42293</c:v>
                </c:pt>
                <c:pt idx="714">
                  <c:v>42300</c:v>
                </c:pt>
                <c:pt idx="715">
                  <c:v>42307</c:v>
                </c:pt>
                <c:pt idx="716">
                  <c:v>42314</c:v>
                </c:pt>
                <c:pt idx="717">
                  <c:v>42321</c:v>
                </c:pt>
                <c:pt idx="718">
                  <c:v>42328</c:v>
                </c:pt>
                <c:pt idx="719">
                  <c:v>42335</c:v>
                </c:pt>
                <c:pt idx="720">
                  <c:v>42342</c:v>
                </c:pt>
                <c:pt idx="721">
                  <c:v>42349</c:v>
                </c:pt>
                <c:pt idx="722">
                  <c:v>42356</c:v>
                </c:pt>
                <c:pt idx="723">
                  <c:v>42363</c:v>
                </c:pt>
                <c:pt idx="724">
                  <c:v>42370</c:v>
                </c:pt>
                <c:pt idx="725">
                  <c:v>42377</c:v>
                </c:pt>
                <c:pt idx="726">
                  <c:v>42384</c:v>
                </c:pt>
                <c:pt idx="727">
                  <c:v>42391</c:v>
                </c:pt>
                <c:pt idx="728">
                  <c:v>42398</c:v>
                </c:pt>
                <c:pt idx="729">
                  <c:v>42405</c:v>
                </c:pt>
                <c:pt idx="730">
                  <c:v>42412</c:v>
                </c:pt>
                <c:pt idx="731">
                  <c:v>42419</c:v>
                </c:pt>
                <c:pt idx="732">
                  <c:v>42426</c:v>
                </c:pt>
                <c:pt idx="733">
                  <c:v>42433</c:v>
                </c:pt>
                <c:pt idx="734">
                  <c:v>42440</c:v>
                </c:pt>
                <c:pt idx="735">
                  <c:v>42447</c:v>
                </c:pt>
                <c:pt idx="736">
                  <c:v>42454</c:v>
                </c:pt>
                <c:pt idx="737">
                  <c:v>42461</c:v>
                </c:pt>
                <c:pt idx="738">
                  <c:v>42468</c:v>
                </c:pt>
                <c:pt idx="739">
                  <c:v>42475</c:v>
                </c:pt>
                <c:pt idx="740">
                  <c:v>42482</c:v>
                </c:pt>
                <c:pt idx="741">
                  <c:v>42489</c:v>
                </c:pt>
                <c:pt idx="742">
                  <c:v>42496</c:v>
                </c:pt>
                <c:pt idx="743">
                  <c:v>42503</c:v>
                </c:pt>
                <c:pt idx="744">
                  <c:v>42510</c:v>
                </c:pt>
                <c:pt idx="745">
                  <c:v>42517</c:v>
                </c:pt>
                <c:pt idx="746">
                  <c:v>42524</c:v>
                </c:pt>
                <c:pt idx="747">
                  <c:v>42531</c:v>
                </c:pt>
                <c:pt idx="748">
                  <c:v>42538</c:v>
                </c:pt>
                <c:pt idx="749">
                  <c:v>42545</c:v>
                </c:pt>
                <c:pt idx="750">
                  <c:v>42552</c:v>
                </c:pt>
                <c:pt idx="751">
                  <c:v>42559</c:v>
                </c:pt>
                <c:pt idx="752">
                  <c:v>42566</c:v>
                </c:pt>
                <c:pt idx="753">
                  <c:v>42573</c:v>
                </c:pt>
                <c:pt idx="754">
                  <c:v>42580</c:v>
                </c:pt>
                <c:pt idx="755">
                  <c:v>42587</c:v>
                </c:pt>
                <c:pt idx="756">
                  <c:v>42594</c:v>
                </c:pt>
                <c:pt idx="757">
                  <c:v>42601</c:v>
                </c:pt>
                <c:pt idx="758">
                  <c:v>42608</c:v>
                </c:pt>
                <c:pt idx="759">
                  <c:v>42615</c:v>
                </c:pt>
                <c:pt idx="760">
                  <c:v>42622</c:v>
                </c:pt>
                <c:pt idx="761">
                  <c:v>42629</c:v>
                </c:pt>
                <c:pt idx="762">
                  <c:v>42636</c:v>
                </c:pt>
                <c:pt idx="763">
                  <c:v>42643</c:v>
                </c:pt>
                <c:pt idx="764">
                  <c:v>42650</c:v>
                </c:pt>
                <c:pt idx="765">
                  <c:v>42657</c:v>
                </c:pt>
                <c:pt idx="766">
                  <c:v>42664</c:v>
                </c:pt>
                <c:pt idx="767">
                  <c:v>42671</c:v>
                </c:pt>
                <c:pt idx="768">
                  <c:v>42678</c:v>
                </c:pt>
                <c:pt idx="769">
                  <c:v>42685</c:v>
                </c:pt>
                <c:pt idx="770">
                  <c:v>42692</c:v>
                </c:pt>
                <c:pt idx="771">
                  <c:v>42699</c:v>
                </c:pt>
                <c:pt idx="772">
                  <c:v>42706</c:v>
                </c:pt>
                <c:pt idx="773">
                  <c:v>42713</c:v>
                </c:pt>
                <c:pt idx="774">
                  <c:v>42720</c:v>
                </c:pt>
                <c:pt idx="775">
                  <c:v>42727</c:v>
                </c:pt>
                <c:pt idx="776">
                  <c:v>42734</c:v>
                </c:pt>
                <c:pt idx="777">
                  <c:v>42741</c:v>
                </c:pt>
                <c:pt idx="778">
                  <c:v>42748</c:v>
                </c:pt>
                <c:pt idx="779">
                  <c:v>42755</c:v>
                </c:pt>
                <c:pt idx="780">
                  <c:v>42762</c:v>
                </c:pt>
                <c:pt idx="781">
                  <c:v>42769</c:v>
                </c:pt>
                <c:pt idx="782">
                  <c:v>42776</c:v>
                </c:pt>
                <c:pt idx="783">
                  <c:v>42783</c:v>
                </c:pt>
                <c:pt idx="784">
                  <c:v>42790</c:v>
                </c:pt>
                <c:pt idx="785">
                  <c:v>42797</c:v>
                </c:pt>
                <c:pt idx="786">
                  <c:v>42804</c:v>
                </c:pt>
                <c:pt idx="787">
                  <c:v>42811</c:v>
                </c:pt>
                <c:pt idx="788">
                  <c:v>42818</c:v>
                </c:pt>
                <c:pt idx="789">
                  <c:v>42825</c:v>
                </c:pt>
                <c:pt idx="790">
                  <c:v>42832</c:v>
                </c:pt>
                <c:pt idx="791">
                  <c:v>42839</c:v>
                </c:pt>
                <c:pt idx="792">
                  <c:v>42846</c:v>
                </c:pt>
                <c:pt idx="793">
                  <c:v>42853</c:v>
                </c:pt>
                <c:pt idx="794">
                  <c:v>42860</c:v>
                </c:pt>
                <c:pt idx="795">
                  <c:v>42867</c:v>
                </c:pt>
                <c:pt idx="796">
                  <c:v>42874</c:v>
                </c:pt>
                <c:pt idx="797">
                  <c:v>42881</c:v>
                </c:pt>
                <c:pt idx="798">
                  <c:v>42888</c:v>
                </c:pt>
                <c:pt idx="799">
                  <c:v>42895</c:v>
                </c:pt>
                <c:pt idx="800">
                  <c:v>42902</c:v>
                </c:pt>
                <c:pt idx="801">
                  <c:v>42909</c:v>
                </c:pt>
                <c:pt idx="802">
                  <c:v>42916</c:v>
                </c:pt>
                <c:pt idx="803">
                  <c:v>42923</c:v>
                </c:pt>
                <c:pt idx="804">
                  <c:v>42930</c:v>
                </c:pt>
                <c:pt idx="805">
                  <c:v>42937</c:v>
                </c:pt>
                <c:pt idx="806">
                  <c:v>42944</c:v>
                </c:pt>
                <c:pt idx="807">
                  <c:v>42951</c:v>
                </c:pt>
                <c:pt idx="808">
                  <c:v>42958</c:v>
                </c:pt>
                <c:pt idx="809">
                  <c:v>42965</c:v>
                </c:pt>
                <c:pt idx="810">
                  <c:v>42972</c:v>
                </c:pt>
                <c:pt idx="811">
                  <c:v>42979</c:v>
                </c:pt>
                <c:pt idx="812">
                  <c:v>42986</c:v>
                </c:pt>
                <c:pt idx="813">
                  <c:v>42993</c:v>
                </c:pt>
                <c:pt idx="814">
                  <c:v>43000</c:v>
                </c:pt>
                <c:pt idx="815">
                  <c:v>43007</c:v>
                </c:pt>
                <c:pt idx="816">
                  <c:v>43014</c:v>
                </c:pt>
                <c:pt idx="817">
                  <c:v>43021</c:v>
                </c:pt>
                <c:pt idx="818">
                  <c:v>43028</c:v>
                </c:pt>
                <c:pt idx="819">
                  <c:v>43035</c:v>
                </c:pt>
                <c:pt idx="820">
                  <c:v>43042</c:v>
                </c:pt>
                <c:pt idx="821">
                  <c:v>43049</c:v>
                </c:pt>
                <c:pt idx="822">
                  <c:v>43056</c:v>
                </c:pt>
                <c:pt idx="823">
                  <c:v>43063</c:v>
                </c:pt>
                <c:pt idx="824">
                  <c:v>43070</c:v>
                </c:pt>
                <c:pt idx="825">
                  <c:v>43077</c:v>
                </c:pt>
                <c:pt idx="826">
                  <c:v>43084</c:v>
                </c:pt>
                <c:pt idx="827">
                  <c:v>43091</c:v>
                </c:pt>
                <c:pt idx="828">
                  <c:v>43098</c:v>
                </c:pt>
                <c:pt idx="829">
                  <c:v>43105</c:v>
                </c:pt>
                <c:pt idx="830">
                  <c:v>43112</c:v>
                </c:pt>
                <c:pt idx="831">
                  <c:v>43119</c:v>
                </c:pt>
                <c:pt idx="832">
                  <c:v>43126</c:v>
                </c:pt>
                <c:pt idx="833">
                  <c:v>43133</c:v>
                </c:pt>
                <c:pt idx="834">
                  <c:v>43140</c:v>
                </c:pt>
                <c:pt idx="835">
                  <c:v>43147</c:v>
                </c:pt>
                <c:pt idx="836">
                  <c:v>43154</c:v>
                </c:pt>
                <c:pt idx="837">
                  <c:v>43161</c:v>
                </c:pt>
                <c:pt idx="838">
                  <c:v>43168</c:v>
                </c:pt>
                <c:pt idx="839">
                  <c:v>43175</c:v>
                </c:pt>
                <c:pt idx="840">
                  <c:v>43182</c:v>
                </c:pt>
                <c:pt idx="841">
                  <c:v>43189</c:v>
                </c:pt>
                <c:pt idx="842">
                  <c:v>43196</c:v>
                </c:pt>
                <c:pt idx="843">
                  <c:v>43203</c:v>
                </c:pt>
                <c:pt idx="844">
                  <c:v>43210</c:v>
                </c:pt>
                <c:pt idx="845">
                  <c:v>43217</c:v>
                </c:pt>
                <c:pt idx="846">
                  <c:v>43224</c:v>
                </c:pt>
                <c:pt idx="847">
                  <c:v>43231</c:v>
                </c:pt>
                <c:pt idx="848">
                  <c:v>43238</c:v>
                </c:pt>
                <c:pt idx="849">
                  <c:v>43245</c:v>
                </c:pt>
                <c:pt idx="850">
                  <c:v>43252</c:v>
                </c:pt>
                <c:pt idx="851">
                  <c:v>43259</c:v>
                </c:pt>
                <c:pt idx="852">
                  <c:v>43266</c:v>
                </c:pt>
                <c:pt idx="853">
                  <c:v>43273</c:v>
                </c:pt>
                <c:pt idx="854">
                  <c:v>43280</c:v>
                </c:pt>
                <c:pt idx="855">
                  <c:v>43287</c:v>
                </c:pt>
                <c:pt idx="856">
                  <c:v>43294</c:v>
                </c:pt>
                <c:pt idx="857">
                  <c:v>43301</c:v>
                </c:pt>
                <c:pt idx="858">
                  <c:v>43308</c:v>
                </c:pt>
                <c:pt idx="859">
                  <c:v>43315</c:v>
                </c:pt>
                <c:pt idx="860">
                  <c:v>43322</c:v>
                </c:pt>
                <c:pt idx="861">
                  <c:v>43329</c:v>
                </c:pt>
                <c:pt idx="862">
                  <c:v>43336</c:v>
                </c:pt>
                <c:pt idx="863">
                  <c:v>43343</c:v>
                </c:pt>
                <c:pt idx="864">
                  <c:v>43350</c:v>
                </c:pt>
                <c:pt idx="865">
                  <c:v>43357</c:v>
                </c:pt>
                <c:pt idx="866">
                  <c:v>43364</c:v>
                </c:pt>
                <c:pt idx="867">
                  <c:v>43371</c:v>
                </c:pt>
                <c:pt idx="868">
                  <c:v>43378</c:v>
                </c:pt>
                <c:pt idx="869">
                  <c:v>43385</c:v>
                </c:pt>
                <c:pt idx="870">
                  <c:v>43392</c:v>
                </c:pt>
                <c:pt idx="871">
                  <c:v>43399</c:v>
                </c:pt>
                <c:pt idx="872">
                  <c:v>43406</c:v>
                </c:pt>
                <c:pt idx="873">
                  <c:v>43413</c:v>
                </c:pt>
                <c:pt idx="874">
                  <c:v>43420</c:v>
                </c:pt>
                <c:pt idx="875">
                  <c:v>43427</c:v>
                </c:pt>
                <c:pt idx="876">
                  <c:v>43434</c:v>
                </c:pt>
                <c:pt idx="877">
                  <c:v>43441</c:v>
                </c:pt>
                <c:pt idx="878">
                  <c:v>43448</c:v>
                </c:pt>
                <c:pt idx="879">
                  <c:v>43455</c:v>
                </c:pt>
                <c:pt idx="880">
                  <c:v>43462</c:v>
                </c:pt>
                <c:pt idx="881">
                  <c:v>43469</c:v>
                </c:pt>
                <c:pt idx="882">
                  <c:v>43476</c:v>
                </c:pt>
                <c:pt idx="883">
                  <c:v>43483</c:v>
                </c:pt>
                <c:pt idx="884">
                  <c:v>43490</c:v>
                </c:pt>
                <c:pt idx="885">
                  <c:v>43497</c:v>
                </c:pt>
                <c:pt idx="886">
                  <c:v>43504</c:v>
                </c:pt>
                <c:pt idx="887">
                  <c:v>43511</c:v>
                </c:pt>
                <c:pt idx="888">
                  <c:v>43518</c:v>
                </c:pt>
                <c:pt idx="889">
                  <c:v>43525</c:v>
                </c:pt>
                <c:pt idx="890">
                  <c:v>43532</c:v>
                </c:pt>
                <c:pt idx="891">
                  <c:v>43539</c:v>
                </c:pt>
                <c:pt idx="892">
                  <c:v>43546</c:v>
                </c:pt>
                <c:pt idx="893">
                  <c:v>43553</c:v>
                </c:pt>
                <c:pt idx="894">
                  <c:v>43560</c:v>
                </c:pt>
                <c:pt idx="895">
                  <c:v>43567</c:v>
                </c:pt>
                <c:pt idx="896">
                  <c:v>43574</c:v>
                </c:pt>
                <c:pt idx="897">
                  <c:v>43581</c:v>
                </c:pt>
                <c:pt idx="898">
                  <c:v>43588</c:v>
                </c:pt>
                <c:pt idx="899">
                  <c:v>43595</c:v>
                </c:pt>
                <c:pt idx="900">
                  <c:v>43602</c:v>
                </c:pt>
                <c:pt idx="901">
                  <c:v>43609</c:v>
                </c:pt>
                <c:pt idx="902">
                  <c:v>43616</c:v>
                </c:pt>
                <c:pt idx="903">
                  <c:v>43623</c:v>
                </c:pt>
                <c:pt idx="904">
                  <c:v>43630</c:v>
                </c:pt>
                <c:pt idx="905">
                  <c:v>43637</c:v>
                </c:pt>
                <c:pt idx="906">
                  <c:v>43644</c:v>
                </c:pt>
                <c:pt idx="907">
                  <c:v>43651</c:v>
                </c:pt>
                <c:pt idx="908">
                  <c:v>43658</c:v>
                </c:pt>
                <c:pt idx="909">
                  <c:v>43665</c:v>
                </c:pt>
                <c:pt idx="910">
                  <c:v>43672</c:v>
                </c:pt>
                <c:pt idx="911">
                  <c:v>43679</c:v>
                </c:pt>
                <c:pt idx="912">
                  <c:v>43686</c:v>
                </c:pt>
                <c:pt idx="913">
                  <c:v>43693</c:v>
                </c:pt>
                <c:pt idx="914">
                  <c:v>43700</c:v>
                </c:pt>
                <c:pt idx="915">
                  <c:v>43707</c:v>
                </c:pt>
                <c:pt idx="916">
                  <c:v>43714</c:v>
                </c:pt>
                <c:pt idx="917">
                  <c:v>43721</c:v>
                </c:pt>
                <c:pt idx="918">
                  <c:v>43728</c:v>
                </c:pt>
                <c:pt idx="919">
                  <c:v>43735</c:v>
                </c:pt>
                <c:pt idx="920">
                  <c:v>43742</c:v>
                </c:pt>
                <c:pt idx="921">
                  <c:v>43749</c:v>
                </c:pt>
                <c:pt idx="922">
                  <c:v>43756</c:v>
                </c:pt>
                <c:pt idx="923">
                  <c:v>43763</c:v>
                </c:pt>
                <c:pt idx="924">
                  <c:v>43770</c:v>
                </c:pt>
                <c:pt idx="925">
                  <c:v>43777</c:v>
                </c:pt>
                <c:pt idx="926">
                  <c:v>43784</c:v>
                </c:pt>
                <c:pt idx="927">
                  <c:v>43791</c:v>
                </c:pt>
                <c:pt idx="928">
                  <c:v>43798</c:v>
                </c:pt>
                <c:pt idx="929">
                  <c:v>43805</c:v>
                </c:pt>
                <c:pt idx="930">
                  <c:v>43812</c:v>
                </c:pt>
                <c:pt idx="931">
                  <c:v>43819</c:v>
                </c:pt>
                <c:pt idx="932">
                  <c:v>43826</c:v>
                </c:pt>
                <c:pt idx="933">
                  <c:v>43833</c:v>
                </c:pt>
                <c:pt idx="934">
                  <c:v>43840</c:v>
                </c:pt>
                <c:pt idx="935">
                  <c:v>43847</c:v>
                </c:pt>
                <c:pt idx="936">
                  <c:v>43854</c:v>
                </c:pt>
                <c:pt idx="937">
                  <c:v>43861</c:v>
                </c:pt>
                <c:pt idx="938">
                  <c:v>43868</c:v>
                </c:pt>
                <c:pt idx="939">
                  <c:v>43875</c:v>
                </c:pt>
                <c:pt idx="940">
                  <c:v>43882</c:v>
                </c:pt>
                <c:pt idx="941">
                  <c:v>43889</c:v>
                </c:pt>
                <c:pt idx="942">
                  <c:v>43896</c:v>
                </c:pt>
                <c:pt idx="943">
                  <c:v>43903</c:v>
                </c:pt>
                <c:pt idx="944">
                  <c:v>43910</c:v>
                </c:pt>
                <c:pt idx="945">
                  <c:v>43917</c:v>
                </c:pt>
                <c:pt idx="946">
                  <c:v>43924</c:v>
                </c:pt>
                <c:pt idx="947">
                  <c:v>43931</c:v>
                </c:pt>
                <c:pt idx="948">
                  <c:v>43938</c:v>
                </c:pt>
                <c:pt idx="949">
                  <c:v>43945</c:v>
                </c:pt>
                <c:pt idx="950">
                  <c:v>43952</c:v>
                </c:pt>
                <c:pt idx="951">
                  <c:v>43959</c:v>
                </c:pt>
                <c:pt idx="952">
                  <c:v>43966</c:v>
                </c:pt>
                <c:pt idx="953">
                  <c:v>43973</c:v>
                </c:pt>
                <c:pt idx="954">
                  <c:v>43980</c:v>
                </c:pt>
                <c:pt idx="955">
                  <c:v>43987</c:v>
                </c:pt>
                <c:pt idx="956">
                  <c:v>43994</c:v>
                </c:pt>
                <c:pt idx="957">
                  <c:v>44001</c:v>
                </c:pt>
                <c:pt idx="958">
                  <c:v>44008</c:v>
                </c:pt>
                <c:pt idx="959">
                  <c:v>44015</c:v>
                </c:pt>
                <c:pt idx="960">
                  <c:v>44022</c:v>
                </c:pt>
                <c:pt idx="961">
                  <c:v>44029</c:v>
                </c:pt>
                <c:pt idx="962">
                  <c:v>44036</c:v>
                </c:pt>
                <c:pt idx="963">
                  <c:v>44043</c:v>
                </c:pt>
                <c:pt idx="964">
                  <c:v>44050</c:v>
                </c:pt>
                <c:pt idx="965">
                  <c:v>44057</c:v>
                </c:pt>
                <c:pt idx="966">
                  <c:v>44064</c:v>
                </c:pt>
                <c:pt idx="967">
                  <c:v>44071</c:v>
                </c:pt>
                <c:pt idx="968">
                  <c:v>44078</c:v>
                </c:pt>
                <c:pt idx="969">
                  <c:v>44085</c:v>
                </c:pt>
                <c:pt idx="970">
                  <c:v>44092</c:v>
                </c:pt>
                <c:pt idx="971">
                  <c:v>44099</c:v>
                </c:pt>
                <c:pt idx="972">
                  <c:v>44106</c:v>
                </c:pt>
                <c:pt idx="973">
                  <c:v>44113</c:v>
                </c:pt>
                <c:pt idx="974">
                  <c:v>44120</c:v>
                </c:pt>
                <c:pt idx="975">
                  <c:v>44127</c:v>
                </c:pt>
                <c:pt idx="976">
                  <c:v>44134</c:v>
                </c:pt>
                <c:pt idx="977">
                  <c:v>44141</c:v>
                </c:pt>
                <c:pt idx="978">
                  <c:v>44148</c:v>
                </c:pt>
                <c:pt idx="979">
                  <c:v>44155</c:v>
                </c:pt>
                <c:pt idx="980">
                  <c:v>44162</c:v>
                </c:pt>
                <c:pt idx="981">
                  <c:v>44169</c:v>
                </c:pt>
                <c:pt idx="982">
                  <c:v>44176</c:v>
                </c:pt>
                <c:pt idx="983">
                  <c:v>44183</c:v>
                </c:pt>
                <c:pt idx="984">
                  <c:v>44190</c:v>
                </c:pt>
                <c:pt idx="985">
                  <c:v>44197</c:v>
                </c:pt>
                <c:pt idx="986">
                  <c:v>44204</c:v>
                </c:pt>
                <c:pt idx="987">
                  <c:v>44211</c:v>
                </c:pt>
                <c:pt idx="988">
                  <c:v>44218</c:v>
                </c:pt>
                <c:pt idx="989">
                  <c:v>44225</c:v>
                </c:pt>
                <c:pt idx="990">
                  <c:v>44232</c:v>
                </c:pt>
                <c:pt idx="991">
                  <c:v>44239</c:v>
                </c:pt>
                <c:pt idx="992">
                  <c:v>44246</c:v>
                </c:pt>
                <c:pt idx="993">
                  <c:v>44253</c:v>
                </c:pt>
                <c:pt idx="994">
                  <c:v>44260</c:v>
                </c:pt>
                <c:pt idx="995">
                  <c:v>44267</c:v>
                </c:pt>
                <c:pt idx="996">
                  <c:v>44274</c:v>
                </c:pt>
                <c:pt idx="997">
                  <c:v>44281</c:v>
                </c:pt>
                <c:pt idx="998">
                  <c:v>44288</c:v>
                </c:pt>
                <c:pt idx="999">
                  <c:v>44295</c:v>
                </c:pt>
                <c:pt idx="1000">
                  <c:v>44302</c:v>
                </c:pt>
                <c:pt idx="1001">
                  <c:v>44309</c:v>
                </c:pt>
                <c:pt idx="1002">
                  <c:v>44316</c:v>
                </c:pt>
                <c:pt idx="1003">
                  <c:v>44323</c:v>
                </c:pt>
                <c:pt idx="1004">
                  <c:v>44330</c:v>
                </c:pt>
                <c:pt idx="1005">
                  <c:v>44337</c:v>
                </c:pt>
                <c:pt idx="1006">
                  <c:v>44344</c:v>
                </c:pt>
                <c:pt idx="1007">
                  <c:v>44351</c:v>
                </c:pt>
                <c:pt idx="1008">
                  <c:v>44358</c:v>
                </c:pt>
                <c:pt idx="1009">
                  <c:v>44365</c:v>
                </c:pt>
                <c:pt idx="1010">
                  <c:v>44372</c:v>
                </c:pt>
                <c:pt idx="1011">
                  <c:v>44379</c:v>
                </c:pt>
                <c:pt idx="1012">
                  <c:v>44386</c:v>
                </c:pt>
                <c:pt idx="1013">
                  <c:v>44393</c:v>
                </c:pt>
                <c:pt idx="1014">
                  <c:v>44400</c:v>
                </c:pt>
                <c:pt idx="1015">
                  <c:v>44407</c:v>
                </c:pt>
                <c:pt idx="1016">
                  <c:v>44414</c:v>
                </c:pt>
                <c:pt idx="1017">
                  <c:v>44421</c:v>
                </c:pt>
                <c:pt idx="1018">
                  <c:v>44428</c:v>
                </c:pt>
                <c:pt idx="1019">
                  <c:v>44435</c:v>
                </c:pt>
                <c:pt idx="1020">
                  <c:v>44442</c:v>
                </c:pt>
                <c:pt idx="1021">
                  <c:v>44449</c:v>
                </c:pt>
                <c:pt idx="1022">
                  <c:v>44456</c:v>
                </c:pt>
                <c:pt idx="1023">
                  <c:v>44463</c:v>
                </c:pt>
                <c:pt idx="1024">
                  <c:v>44470</c:v>
                </c:pt>
                <c:pt idx="1025">
                  <c:v>44477</c:v>
                </c:pt>
                <c:pt idx="1026">
                  <c:v>44484</c:v>
                </c:pt>
                <c:pt idx="1027">
                  <c:v>44491</c:v>
                </c:pt>
                <c:pt idx="1028">
                  <c:v>44498</c:v>
                </c:pt>
                <c:pt idx="1029">
                  <c:v>44505</c:v>
                </c:pt>
                <c:pt idx="1030">
                  <c:v>44512</c:v>
                </c:pt>
                <c:pt idx="1031">
                  <c:v>44519</c:v>
                </c:pt>
                <c:pt idx="1032">
                  <c:v>44526</c:v>
                </c:pt>
                <c:pt idx="1033">
                  <c:v>44533</c:v>
                </c:pt>
                <c:pt idx="1034">
                  <c:v>44540</c:v>
                </c:pt>
                <c:pt idx="1035">
                  <c:v>44547</c:v>
                </c:pt>
                <c:pt idx="1036">
                  <c:v>44554</c:v>
                </c:pt>
                <c:pt idx="1037">
                  <c:v>44561</c:v>
                </c:pt>
                <c:pt idx="1038">
                  <c:v>44568</c:v>
                </c:pt>
                <c:pt idx="1039">
                  <c:v>44575</c:v>
                </c:pt>
                <c:pt idx="1040">
                  <c:v>44582</c:v>
                </c:pt>
                <c:pt idx="1041">
                  <c:v>44589</c:v>
                </c:pt>
                <c:pt idx="1042">
                  <c:v>44596</c:v>
                </c:pt>
                <c:pt idx="1043">
                  <c:v>44603</c:v>
                </c:pt>
                <c:pt idx="1044">
                  <c:v>44610</c:v>
                </c:pt>
                <c:pt idx="1045">
                  <c:v>44617</c:v>
                </c:pt>
                <c:pt idx="1046">
                  <c:v>44624</c:v>
                </c:pt>
                <c:pt idx="1047">
                  <c:v>44631</c:v>
                </c:pt>
                <c:pt idx="1048">
                  <c:v>44638</c:v>
                </c:pt>
                <c:pt idx="1049">
                  <c:v>44645</c:v>
                </c:pt>
                <c:pt idx="1050">
                  <c:v>44652</c:v>
                </c:pt>
                <c:pt idx="1051">
                  <c:v>44659</c:v>
                </c:pt>
                <c:pt idx="1052">
                  <c:v>44666</c:v>
                </c:pt>
                <c:pt idx="1053">
                  <c:v>44673</c:v>
                </c:pt>
                <c:pt idx="1054">
                  <c:v>44680</c:v>
                </c:pt>
                <c:pt idx="1055">
                  <c:v>44687</c:v>
                </c:pt>
                <c:pt idx="1056">
                  <c:v>44694</c:v>
                </c:pt>
                <c:pt idx="1057">
                  <c:v>44701</c:v>
                </c:pt>
                <c:pt idx="1058">
                  <c:v>44708</c:v>
                </c:pt>
                <c:pt idx="1059">
                  <c:v>44715</c:v>
                </c:pt>
                <c:pt idx="1060">
                  <c:v>44722</c:v>
                </c:pt>
                <c:pt idx="1061">
                  <c:v>44729</c:v>
                </c:pt>
                <c:pt idx="1062">
                  <c:v>44736</c:v>
                </c:pt>
                <c:pt idx="1063">
                  <c:v>44743</c:v>
                </c:pt>
                <c:pt idx="1064">
                  <c:v>44750</c:v>
                </c:pt>
                <c:pt idx="1065">
                  <c:v>44757</c:v>
                </c:pt>
                <c:pt idx="1066">
                  <c:v>44764</c:v>
                </c:pt>
                <c:pt idx="1067">
                  <c:v>44771</c:v>
                </c:pt>
                <c:pt idx="1068">
                  <c:v>44778</c:v>
                </c:pt>
                <c:pt idx="1069">
                  <c:v>44785</c:v>
                </c:pt>
                <c:pt idx="1070">
                  <c:v>44792</c:v>
                </c:pt>
                <c:pt idx="1071">
                  <c:v>44799</c:v>
                </c:pt>
                <c:pt idx="1072">
                  <c:v>44806</c:v>
                </c:pt>
                <c:pt idx="1073">
                  <c:v>44813</c:v>
                </c:pt>
                <c:pt idx="1074">
                  <c:v>44820</c:v>
                </c:pt>
                <c:pt idx="1075">
                  <c:v>44827</c:v>
                </c:pt>
                <c:pt idx="1076">
                  <c:v>44834</c:v>
                </c:pt>
                <c:pt idx="1077">
                  <c:v>44841</c:v>
                </c:pt>
                <c:pt idx="1078">
                  <c:v>44848</c:v>
                </c:pt>
                <c:pt idx="1079">
                  <c:v>44855</c:v>
                </c:pt>
                <c:pt idx="1080">
                  <c:v>44862</c:v>
                </c:pt>
                <c:pt idx="1081">
                  <c:v>44869</c:v>
                </c:pt>
                <c:pt idx="1082">
                  <c:v>44876</c:v>
                </c:pt>
                <c:pt idx="1083">
                  <c:v>44883</c:v>
                </c:pt>
                <c:pt idx="1084">
                  <c:v>44890</c:v>
                </c:pt>
                <c:pt idx="1085">
                  <c:v>44897</c:v>
                </c:pt>
                <c:pt idx="1086">
                  <c:v>44904</c:v>
                </c:pt>
                <c:pt idx="1087">
                  <c:v>44911</c:v>
                </c:pt>
                <c:pt idx="1088">
                  <c:v>44918</c:v>
                </c:pt>
                <c:pt idx="1089">
                  <c:v>44925</c:v>
                </c:pt>
                <c:pt idx="1090">
                  <c:v>44932</c:v>
                </c:pt>
                <c:pt idx="1091">
                  <c:v>44939</c:v>
                </c:pt>
                <c:pt idx="1092">
                  <c:v>44946</c:v>
                </c:pt>
                <c:pt idx="1093">
                  <c:v>44953</c:v>
                </c:pt>
                <c:pt idx="1094">
                  <c:v>44960</c:v>
                </c:pt>
                <c:pt idx="1095">
                  <c:v>44967</c:v>
                </c:pt>
                <c:pt idx="1096">
                  <c:v>44974</c:v>
                </c:pt>
                <c:pt idx="1097">
                  <c:v>44981</c:v>
                </c:pt>
                <c:pt idx="1098">
                  <c:v>44988</c:v>
                </c:pt>
                <c:pt idx="1099">
                  <c:v>44995</c:v>
                </c:pt>
              </c:numCache>
            </c:numRef>
          </c:cat>
          <c:val>
            <c:numRef>
              <c:f>Câmbio!$F$7:$F$1200</c:f>
              <c:numCache>
                <c:formatCode>General</c:formatCode>
                <c:ptCount val="1194"/>
                <c:pt idx="0">
                  <c:v>3.4689999999999999</c:v>
                </c:pt>
                <c:pt idx="1">
                  <c:v>3.4780000000000002</c:v>
                </c:pt>
                <c:pt idx="2">
                  <c:v>3.47</c:v>
                </c:pt>
                <c:pt idx="3">
                  <c:v>3.4527999999999999</c:v>
                </c:pt>
                <c:pt idx="4">
                  <c:v>3.4540000000000002</c:v>
                </c:pt>
                <c:pt idx="5">
                  <c:v>3.4548000000000001</c:v>
                </c:pt>
                <c:pt idx="6">
                  <c:v>3.4434999999999998</c:v>
                </c:pt>
                <c:pt idx="7">
                  <c:v>3.4449999999999998</c:v>
                </c:pt>
                <c:pt idx="8">
                  <c:v>3.4382999999999999</c:v>
                </c:pt>
                <c:pt idx="9">
                  <c:v>3.427</c:v>
                </c:pt>
                <c:pt idx="10">
                  <c:v>3.4365000000000001</c:v>
                </c:pt>
                <c:pt idx="11">
                  <c:v>3.4342999999999999</c:v>
                </c:pt>
                <c:pt idx="12">
                  <c:v>3.4462999999999999</c:v>
                </c:pt>
                <c:pt idx="13">
                  <c:v>3.4573</c:v>
                </c:pt>
                <c:pt idx="14">
                  <c:v>3.4514999999999998</c:v>
                </c:pt>
                <c:pt idx="15">
                  <c:v>3.4529999999999998</c:v>
                </c:pt>
                <c:pt idx="16">
                  <c:v>3.4698000000000002</c:v>
                </c:pt>
                <c:pt idx="17">
                  <c:v>3.4622999999999999</c:v>
                </c:pt>
                <c:pt idx="18">
                  <c:v>3.5194999999999999</c:v>
                </c:pt>
                <c:pt idx="19">
                  <c:v>3.5085000000000002</c:v>
                </c:pt>
                <c:pt idx="20">
                  <c:v>3.5409999999999999</c:v>
                </c:pt>
                <c:pt idx="21">
                  <c:v>3.5459999999999998</c:v>
                </c:pt>
                <c:pt idx="22">
                  <c:v>3.52</c:v>
                </c:pt>
                <c:pt idx="23">
                  <c:v>3.532</c:v>
                </c:pt>
                <c:pt idx="24">
                  <c:v>3.5434999999999999</c:v>
                </c:pt>
                <c:pt idx="25">
                  <c:v>3.5575000000000001</c:v>
                </c:pt>
                <c:pt idx="26">
                  <c:v>3.5625</c:v>
                </c:pt>
                <c:pt idx="27">
                  <c:v>3.5962999999999998</c:v>
                </c:pt>
                <c:pt idx="28">
                  <c:v>3.6198000000000001</c:v>
                </c:pt>
                <c:pt idx="29">
                  <c:v>3.625</c:v>
                </c:pt>
                <c:pt idx="30">
                  <c:v>3.5695000000000001</c:v>
                </c:pt>
                <c:pt idx="31">
                  <c:v>3.6305000000000001</c:v>
                </c:pt>
                <c:pt idx="32">
                  <c:v>3.649</c:v>
                </c:pt>
                <c:pt idx="33">
                  <c:v>3.6135000000000002</c:v>
                </c:pt>
                <c:pt idx="34">
                  <c:v>3.6137999999999999</c:v>
                </c:pt>
                <c:pt idx="35">
                  <c:v>3.6173000000000002</c:v>
                </c:pt>
                <c:pt idx="36">
                  <c:v>3.5872999999999999</c:v>
                </c:pt>
                <c:pt idx="37">
                  <c:v>3.6034999999999999</c:v>
                </c:pt>
                <c:pt idx="38">
                  <c:v>3.6084999999999998</c:v>
                </c:pt>
                <c:pt idx="39">
                  <c:v>3.5983000000000001</c:v>
                </c:pt>
                <c:pt idx="40">
                  <c:v>3.5748000000000002</c:v>
                </c:pt>
                <c:pt idx="41">
                  <c:v>3.5070000000000001</c:v>
                </c:pt>
                <c:pt idx="42">
                  <c:v>3.5205000000000002</c:v>
                </c:pt>
                <c:pt idx="43">
                  <c:v>3.5019999999999998</c:v>
                </c:pt>
                <c:pt idx="44">
                  <c:v>3.5114999999999998</c:v>
                </c:pt>
                <c:pt idx="45">
                  <c:v>3.4929999999999999</c:v>
                </c:pt>
                <c:pt idx="46">
                  <c:v>3.5045000000000002</c:v>
                </c:pt>
                <c:pt idx="47">
                  <c:v>3.4937999999999998</c:v>
                </c:pt>
                <c:pt idx="48">
                  <c:v>3.488</c:v>
                </c:pt>
                <c:pt idx="49">
                  <c:v>3.4969999999999999</c:v>
                </c:pt>
                <c:pt idx="50">
                  <c:v>3.4853000000000001</c:v>
                </c:pt>
                <c:pt idx="51">
                  <c:v>3.4889999999999999</c:v>
                </c:pt>
                <c:pt idx="52">
                  <c:v>3.4828000000000001</c:v>
                </c:pt>
                <c:pt idx="53">
                  <c:v>3.4794999999999998</c:v>
                </c:pt>
                <c:pt idx="54">
                  <c:v>3.4782999999999999</c:v>
                </c:pt>
                <c:pt idx="55">
                  <c:v>3.4822000000000002</c:v>
                </c:pt>
                <c:pt idx="56">
                  <c:v>3.476</c:v>
                </c:pt>
                <c:pt idx="57">
                  <c:v>3.4805000000000001</c:v>
                </c:pt>
                <c:pt idx="58">
                  <c:v>3.4761000000000002</c:v>
                </c:pt>
                <c:pt idx="59">
                  <c:v>3.4735999999999998</c:v>
                </c:pt>
                <c:pt idx="60">
                  <c:v>3.4634999999999998</c:v>
                </c:pt>
                <c:pt idx="61">
                  <c:v>3.4580000000000002</c:v>
                </c:pt>
                <c:pt idx="62">
                  <c:v>3.4653</c:v>
                </c:pt>
                <c:pt idx="63">
                  <c:v>3.4655</c:v>
                </c:pt>
                <c:pt idx="64">
                  <c:v>3.4740000000000002</c:v>
                </c:pt>
                <c:pt idx="65">
                  <c:v>3.4759000000000002</c:v>
                </c:pt>
                <c:pt idx="66">
                  <c:v>3.492</c:v>
                </c:pt>
                <c:pt idx="67">
                  <c:v>3.4944999999999999</c:v>
                </c:pt>
                <c:pt idx="68">
                  <c:v>3.4817999999999998</c:v>
                </c:pt>
                <c:pt idx="69">
                  <c:v>3.4704000000000002</c:v>
                </c:pt>
                <c:pt idx="70">
                  <c:v>3.4727999999999999</c:v>
                </c:pt>
                <c:pt idx="71">
                  <c:v>3.4754</c:v>
                </c:pt>
                <c:pt idx="72">
                  <c:v>3.4702999999999999</c:v>
                </c:pt>
                <c:pt idx="73">
                  <c:v>3.472</c:v>
                </c:pt>
                <c:pt idx="74">
                  <c:v>3.4712000000000001</c:v>
                </c:pt>
                <c:pt idx="75">
                  <c:v>3.4733999999999998</c:v>
                </c:pt>
                <c:pt idx="76">
                  <c:v>3.472</c:v>
                </c:pt>
                <c:pt idx="77">
                  <c:v>3.484</c:v>
                </c:pt>
                <c:pt idx="78">
                  <c:v>3.4805999999999999</c:v>
                </c:pt>
                <c:pt idx="79">
                  <c:v>3.4813000000000001</c:v>
                </c:pt>
                <c:pt idx="80">
                  <c:v>3.4824999999999999</c:v>
                </c:pt>
                <c:pt idx="81">
                  <c:v>3.4866000000000001</c:v>
                </c:pt>
                <c:pt idx="82">
                  <c:v>3.4813000000000001</c:v>
                </c:pt>
                <c:pt idx="83">
                  <c:v>3.4775</c:v>
                </c:pt>
                <c:pt idx="84">
                  <c:v>3.4821</c:v>
                </c:pt>
                <c:pt idx="85">
                  <c:v>3.4817</c:v>
                </c:pt>
                <c:pt idx="86">
                  <c:v>3.4798</c:v>
                </c:pt>
                <c:pt idx="87">
                  <c:v>3.4786000000000001</c:v>
                </c:pt>
                <c:pt idx="88">
                  <c:v>3.4754999999999998</c:v>
                </c:pt>
                <c:pt idx="89">
                  <c:v>3.4716</c:v>
                </c:pt>
                <c:pt idx="90">
                  <c:v>3.4781</c:v>
                </c:pt>
                <c:pt idx="91">
                  <c:v>3.4758</c:v>
                </c:pt>
                <c:pt idx="92">
                  <c:v>3.4775999999999998</c:v>
                </c:pt>
                <c:pt idx="93">
                  <c:v>3.4798</c:v>
                </c:pt>
                <c:pt idx="94">
                  <c:v>3.4754</c:v>
                </c:pt>
                <c:pt idx="95">
                  <c:v>3.4742000000000002</c:v>
                </c:pt>
                <c:pt idx="96">
                  <c:v>3.4620000000000002</c:v>
                </c:pt>
                <c:pt idx="97">
                  <c:v>3.4674</c:v>
                </c:pt>
                <c:pt idx="98">
                  <c:v>3.4630000000000001</c:v>
                </c:pt>
                <c:pt idx="99">
                  <c:v>3.4569999999999999</c:v>
                </c:pt>
                <c:pt idx="100">
                  <c:v>3.4510000000000001</c:v>
                </c:pt>
                <c:pt idx="101">
                  <c:v>3.4714999999999998</c:v>
                </c:pt>
                <c:pt idx="102">
                  <c:v>3.4994999999999998</c:v>
                </c:pt>
                <c:pt idx="103">
                  <c:v>3.4925999999999999</c:v>
                </c:pt>
                <c:pt idx="104">
                  <c:v>3.49</c:v>
                </c:pt>
                <c:pt idx="105">
                  <c:v>3.4740000000000002</c:v>
                </c:pt>
                <c:pt idx="106">
                  <c:v>3.4725000000000001</c:v>
                </c:pt>
                <c:pt idx="107">
                  <c:v>3.4737</c:v>
                </c:pt>
                <c:pt idx="108">
                  <c:v>3.4609999999999999</c:v>
                </c:pt>
                <c:pt idx="109">
                  <c:v>3.46</c:v>
                </c:pt>
                <c:pt idx="110">
                  <c:v>3.4598</c:v>
                </c:pt>
                <c:pt idx="111">
                  <c:v>3.4569999999999999</c:v>
                </c:pt>
                <c:pt idx="112">
                  <c:v>3.4645000000000001</c:v>
                </c:pt>
                <c:pt idx="113">
                  <c:v>3.4659</c:v>
                </c:pt>
                <c:pt idx="114">
                  <c:v>3.4807999999999999</c:v>
                </c:pt>
                <c:pt idx="115">
                  <c:v>3.4820000000000002</c:v>
                </c:pt>
                <c:pt idx="116">
                  <c:v>3.4878</c:v>
                </c:pt>
                <c:pt idx="117">
                  <c:v>3.4834999999999998</c:v>
                </c:pt>
                <c:pt idx="118">
                  <c:v>3.4910000000000001</c:v>
                </c:pt>
                <c:pt idx="119">
                  <c:v>3.4874999999999998</c:v>
                </c:pt>
                <c:pt idx="120">
                  <c:v>3.4860000000000002</c:v>
                </c:pt>
                <c:pt idx="121">
                  <c:v>3.48</c:v>
                </c:pt>
                <c:pt idx="122">
                  <c:v>3.472</c:v>
                </c:pt>
                <c:pt idx="123">
                  <c:v>3.4702999999999999</c:v>
                </c:pt>
                <c:pt idx="124">
                  <c:v>3.4685000000000001</c:v>
                </c:pt>
                <c:pt idx="125">
                  <c:v>3.4514999999999998</c:v>
                </c:pt>
                <c:pt idx="126">
                  <c:v>3.4279999999999999</c:v>
                </c:pt>
                <c:pt idx="127">
                  <c:v>3.4180000000000001</c:v>
                </c:pt>
                <c:pt idx="128">
                  <c:v>3.4175</c:v>
                </c:pt>
                <c:pt idx="129">
                  <c:v>3.4083000000000001</c:v>
                </c:pt>
                <c:pt idx="130">
                  <c:v>3.4085000000000001</c:v>
                </c:pt>
                <c:pt idx="131">
                  <c:v>3.3818000000000001</c:v>
                </c:pt>
                <c:pt idx="132">
                  <c:v>3.3610000000000002</c:v>
                </c:pt>
                <c:pt idx="133">
                  <c:v>3.3889999999999998</c:v>
                </c:pt>
                <c:pt idx="134">
                  <c:v>3.3654999999999999</c:v>
                </c:pt>
                <c:pt idx="135">
                  <c:v>3.3515000000000001</c:v>
                </c:pt>
                <c:pt idx="136">
                  <c:v>3.3468</c:v>
                </c:pt>
                <c:pt idx="137">
                  <c:v>3.3330000000000002</c:v>
                </c:pt>
                <c:pt idx="138">
                  <c:v>3.3260000000000001</c:v>
                </c:pt>
                <c:pt idx="139">
                  <c:v>3.3165</c:v>
                </c:pt>
                <c:pt idx="140">
                  <c:v>3.3105000000000002</c:v>
                </c:pt>
                <c:pt idx="141">
                  <c:v>3.3245</c:v>
                </c:pt>
                <c:pt idx="142">
                  <c:v>3.3109999999999999</c:v>
                </c:pt>
                <c:pt idx="143">
                  <c:v>3.3045</c:v>
                </c:pt>
                <c:pt idx="144">
                  <c:v>3.3094999999999999</c:v>
                </c:pt>
                <c:pt idx="145">
                  <c:v>3.3056000000000001</c:v>
                </c:pt>
                <c:pt idx="146">
                  <c:v>3.2974999999999999</c:v>
                </c:pt>
                <c:pt idx="147">
                  <c:v>3.2930000000000001</c:v>
                </c:pt>
                <c:pt idx="148">
                  <c:v>3.2690000000000001</c:v>
                </c:pt>
                <c:pt idx="149">
                  <c:v>3.2694999999999999</c:v>
                </c:pt>
                <c:pt idx="150">
                  <c:v>3.2789999999999999</c:v>
                </c:pt>
                <c:pt idx="151">
                  <c:v>3.2747999999999999</c:v>
                </c:pt>
                <c:pt idx="152">
                  <c:v>3.2595000000000001</c:v>
                </c:pt>
                <c:pt idx="153">
                  <c:v>3.2692999999999999</c:v>
                </c:pt>
                <c:pt idx="154">
                  <c:v>3.2595000000000001</c:v>
                </c:pt>
                <c:pt idx="155">
                  <c:v>3.2589999999999999</c:v>
                </c:pt>
                <c:pt idx="156">
                  <c:v>3.2585000000000002</c:v>
                </c:pt>
                <c:pt idx="157">
                  <c:v>3.2589999999999999</c:v>
                </c:pt>
                <c:pt idx="158">
                  <c:v>3.2570000000000001</c:v>
                </c:pt>
                <c:pt idx="159">
                  <c:v>3.2597999999999998</c:v>
                </c:pt>
                <c:pt idx="160">
                  <c:v>3.2565</c:v>
                </c:pt>
                <c:pt idx="161">
                  <c:v>3.2605</c:v>
                </c:pt>
                <c:pt idx="162">
                  <c:v>3.2589999999999999</c:v>
                </c:pt>
                <c:pt idx="163">
                  <c:v>3.2589999999999999</c:v>
                </c:pt>
                <c:pt idx="164">
                  <c:v>3.2605</c:v>
                </c:pt>
                <c:pt idx="165">
                  <c:v>3.2585000000000002</c:v>
                </c:pt>
                <c:pt idx="166">
                  <c:v>3.2559999999999998</c:v>
                </c:pt>
                <c:pt idx="167">
                  <c:v>3.2555000000000001</c:v>
                </c:pt>
                <c:pt idx="168">
                  <c:v>3.2555000000000001</c:v>
                </c:pt>
                <c:pt idx="169">
                  <c:v>3.2534999999999998</c:v>
                </c:pt>
                <c:pt idx="170">
                  <c:v>3.2545000000000002</c:v>
                </c:pt>
                <c:pt idx="171">
                  <c:v>3.2547999999999999</c:v>
                </c:pt>
                <c:pt idx="172">
                  <c:v>3.2545000000000002</c:v>
                </c:pt>
                <c:pt idx="173">
                  <c:v>3.2515000000000001</c:v>
                </c:pt>
                <c:pt idx="174">
                  <c:v>3.2515000000000001</c:v>
                </c:pt>
                <c:pt idx="175">
                  <c:v>3.2524999999999999</c:v>
                </c:pt>
                <c:pt idx="176">
                  <c:v>3.2515000000000001</c:v>
                </c:pt>
                <c:pt idx="177">
                  <c:v>3.2494999999999998</c:v>
                </c:pt>
                <c:pt idx="178">
                  <c:v>3.2524999999999999</c:v>
                </c:pt>
                <c:pt idx="179">
                  <c:v>3.2530000000000001</c:v>
                </c:pt>
                <c:pt idx="180">
                  <c:v>3.2509999999999999</c:v>
                </c:pt>
                <c:pt idx="181">
                  <c:v>3.2526000000000002</c:v>
                </c:pt>
                <c:pt idx="182">
                  <c:v>3.2536999999999998</c:v>
                </c:pt>
                <c:pt idx="183">
                  <c:v>3.2530000000000001</c:v>
                </c:pt>
                <c:pt idx="184">
                  <c:v>3.2574999999999998</c:v>
                </c:pt>
                <c:pt idx="185">
                  <c:v>3.3065000000000002</c:v>
                </c:pt>
                <c:pt idx="186">
                  <c:v>3.286</c:v>
                </c:pt>
                <c:pt idx="187">
                  <c:v>3.3</c:v>
                </c:pt>
                <c:pt idx="188">
                  <c:v>3.3125</c:v>
                </c:pt>
                <c:pt idx="189">
                  <c:v>3.34</c:v>
                </c:pt>
                <c:pt idx="190">
                  <c:v>3.3690000000000002</c:v>
                </c:pt>
                <c:pt idx="191">
                  <c:v>3.3849999999999998</c:v>
                </c:pt>
                <c:pt idx="192">
                  <c:v>3.3929999999999998</c:v>
                </c:pt>
                <c:pt idx="193">
                  <c:v>3.3784999999999998</c:v>
                </c:pt>
                <c:pt idx="194">
                  <c:v>3.3580000000000001</c:v>
                </c:pt>
                <c:pt idx="195">
                  <c:v>3.3565</c:v>
                </c:pt>
                <c:pt idx="196">
                  <c:v>3.3839999999999999</c:v>
                </c:pt>
                <c:pt idx="197">
                  <c:v>3.3969999999999998</c:v>
                </c:pt>
                <c:pt idx="198">
                  <c:v>3.4095</c:v>
                </c:pt>
                <c:pt idx="199">
                  <c:v>3.4087999999999998</c:v>
                </c:pt>
                <c:pt idx="200">
                  <c:v>3.4382999999999999</c:v>
                </c:pt>
                <c:pt idx="201">
                  <c:v>3.4095</c:v>
                </c:pt>
                <c:pt idx="202">
                  <c:v>3.4205000000000001</c:v>
                </c:pt>
                <c:pt idx="203">
                  <c:v>3.4415</c:v>
                </c:pt>
                <c:pt idx="204">
                  <c:v>3.4544999999999999</c:v>
                </c:pt>
                <c:pt idx="205">
                  <c:v>3.3605</c:v>
                </c:pt>
                <c:pt idx="206">
                  <c:v>3.3195000000000001</c:v>
                </c:pt>
                <c:pt idx="207">
                  <c:v>3.2949999999999999</c:v>
                </c:pt>
                <c:pt idx="208">
                  <c:v>3.2879999999999998</c:v>
                </c:pt>
                <c:pt idx="209">
                  <c:v>3.2839999999999998</c:v>
                </c:pt>
                <c:pt idx="210">
                  <c:v>3.2825000000000002</c:v>
                </c:pt>
                <c:pt idx="211">
                  <c:v>3.3195000000000001</c:v>
                </c:pt>
                <c:pt idx="212">
                  <c:v>3.3275000000000001</c:v>
                </c:pt>
                <c:pt idx="213">
                  <c:v>3.3355000000000001</c:v>
                </c:pt>
                <c:pt idx="214">
                  <c:v>3.3654999999999999</c:v>
                </c:pt>
                <c:pt idx="215">
                  <c:v>3.3687999999999998</c:v>
                </c:pt>
                <c:pt idx="216">
                  <c:v>3.3584999999999998</c:v>
                </c:pt>
                <c:pt idx="217">
                  <c:v>3.3205</c:v>
                </c:pt>
                <c:pt idx="218">
                  <c:v>3.3155000000000001</c:v>
                </c:pt>
                <c:pt idx="219">
                  <c:v>3.3050000000000002</c:v>
                </c:pt>
                <c:pt idx="220">
                  <c:v>3.2915000000000001</c:v>
                </c:pt>
                <c:pt idx="221">
                  <c:v>3.2709999999999999</c:v>
                </c:pt>
                <c:pt idx="222">
                  <c:v>3.2570000000000001</c:v>
                </c:pt>
                <c:pt idx="223">
                  <c:v>3.2768000000000002</c:v>
                </c:pt>
                <c:pt idx="224">
                  <c:v>3.2690000000000001</c:v>
                </c:pt>
                <c:pt idx="225">
                  <c:v>3.2610000000000001</c:v>
                </c:pt>
                <c:pt idx="226">
                  <c:v>3.2639999999999998</c:v>
                </c:pt>
                <c:pt idx="227">
                  <c:v>3.2715000000000001</c:v>
                </c:pt>
                <c:pt idx="228">
                  <c:v>3.2625000000000002</c:v>
                </c:pt>
                <c:pt idx="229">
                  <c:v>3.2435</c:v>
                </c:pt>
                <c:pt idx="230">
                  <c:v>3.24</c:v>
                </c:pt>
                <c:pt idx="231">
                  <c:v>3.242</c:v>
                </c:pt>
                <c:pt idx="232">
                  <c:v>3.2412000000000001</c:v>
                </c:pt>
                <c:pt idx="233">
                  <c:v>3.2389999999999999</c:v>
                </c:pt>
                <c:pt idx="234">
                  <c:v>3.222</c:v>
                </c:pt>
                <c:pt idx="235">
                  <c:v>3.2294999999999998</c:v>
                </c:pt>
                <c:pt idx="236">
                  <c:v>3.24</c:v>
                </c:pt>
                <c:pt idx="237">
                  <c:v>3.2410999999999999</c:v>
                </c:pt>
                <c:pt idx="238">
                  <c:v>3.2465000000000002</c:v>
                </c:pt>
                <c:pt idx="239">
                  <c:v>3.2446999999999999</c:v>
                </c:pt>
                <c:pt idx="240">
                  <c:v>3.2480000000000002</c:v>
                </c:pt>
                <c:pt idx="241">
                  <c:v>3.2505000000000002</c:v>
                </c:pt>
                <c:pt idx="242">
                  <c:v>3.2475000000000001</c:v>
                </c:pt>
                <c:pt idx="243">
                  <c:v>3.2450000000000001</c:v>
                </c:pt>
                <c:pt idx="244">
                  <c:v>3.2254999999999998</c:v>
                </c:pt>
                <c:pt idx="245">
                  <c:v>3.2155</c:v>
                </c:pt>
                <c:pt idx="246">
                  <c:v>3.2189999999999999</c:v>
                </c:pt>
                <c:pt idx="247">
                  <c:v>3.2160000000000002</c:v>
                </c:pt>
                <c:pt idx="248">
                  <c:v>3.2265000000000001</c:v>
                </c:pt>
                <c:pt idx="249">
                  <c:v>3.2244999999999999</c:v>
                </c:pt>
                <c:pt idx="250">
                  <c:v>3.2145000000000001</c:v>
                </c:pt>
                <c:pt idx="251">
                  <c:v>3.2092000000000001</c:v>
                </c:pt>
                <c:pt idx="252">
                  <c:v>3.2014999999999998</c:v>
                </c:pt>
                <c:pt idx="253">
                  <c:v>3.1974999999999998</c:v>
                </c:pt>
                <c:pt idx="254">
                  <c:v>3.1956000000000002</c:v>
                </c:pt>
                <c:pt idx="255">
                  <c:v>3.1924999999999999</c:v>
                </c:pt>
                <c:pt idx="256">
                  <c:v>3.1905000000000001</c:v>
                </c:pt>
                <c:pt idx="257">
                  <c:v>3.1880000000000002</c:v>
                </c:pt>
                <c:pt idx="258">
                  <c:v>3.1974999999999998</c:v>
                </c:pt>
                <c:pt idx="259">
                  <c:v>3.1955</c:v>
                </c:pt>
                <c:pt idx="260">
                  <c:v>3.1919</c:v>
                </c:pt>
                <c:pt idx="261">
                  <c:v>3.1865000000000001</c:v>
                </c:pt>
                <c:pt idx="262">
                  <c:v>3.1865000000000001</c:v>
                </c:pt>
                <c:pt idx="263">
                  <c:v>3.1875</c:v>
                </c:pt>
                <c:pt idx="264">
                  <c:v>3.1865000000000001</c:v>
                </c:pt>
                <c:pt idx="265">
                  <c:v>3.1869999999999998</c:v>
                </c:pt>
                <c:pt idx="266">
                  <c:v>3.1835</c:v>
                </c:pt>
                <c:pt idx="267">
                  <c:v>3.1825000000000001</c:v>
                </c:pt>
                <c:pt idx="268">
                  <c:v>3.1806999999999999</c:v>
                </c:pt>
                <c:pt idx="269">
                  <c:v>3.1804999999999999</c:v>
                </c:pt>
                <c:pt idx="270">
                  <c:v>3.1785000000000001</c:v>
                </c:pt>
                <c:pt idx="271">
                  <c:v>3.1709999999999998</c:v>
                </c:pt>
                <c:pt idx="272">
                  <c:v>3.165</c:v>
                </c:pt>
                <c:pt idx="273">
                  <c:v>3.1705000000000001</c:v>
                </c:pt>
                <c:pt idx="274">
                  <c:v>3.1520000000000001</c:v>
                </c:pt>
                <c:pt idx="275">
                  <c:v>3.1709999999999998</c:v>
                </c:pt>
                <c:pt idx="276">
                  <c:v>3.1709999999999998</c:v>
                </c:pt>
                <c:pt idx="277">
                  <c:v>3.1726000000000001</c:v>
                </c:pt>
                <c:pt idx="278">
                  <c:v>3.1675</c:v>
                </c:pt>
                <c:pt idx="279">
                  <c:v>3.1695000000000002</c:v>
                </c:pt>
                <c:pt idx="280">
                  <c:v>3.1659999999999999</c:v>
                </c:pt>
                <c:pt idx="281">
                  <c:v>3.1640000000000001</c:v>
                </c:pt>
                <c:pt idx="282">
                  <c:v>3.1596000000000002</c:v>
                </c:pt>
                <c:pt idx="283">
                  <c:v>3.1576</c:v>
                </c:pt>
                <c:pt idx="284">
                  <c:v>3.1646000000000001</c:v>
                </c:pt>
                <c:pt idx="285">
                  <c:v>3.1576</c:v>
                </c:pt>
                <c:pt idx="286">
                  <c:v>3.1505000000000001</c:v>
                </c:pt>
                <c:pt idx="287">
                  <c:v>3.1560999999999999</c:v>
                </c:pt>
                <c:pt idx="288">
                  <c:v>3.1636000000000002</c:v>
                </c:pt>
                <c:pt idx="289">
                  <c:v>3.161</c:v>
                </c:pt>
                <c:pt idx="290">
                  <c:v>3.1615000000000002</c:v>
                </c:pt>
                <c:pt idx="291">
                  <c:v>3.14</c:v>
                </c:pt>
                <c:pt idx="292">
                  <c:v>3.1135000000000002</c:v>
                </c:pt>
                <c:pt idx="293">
                  <c:v>3.0844999999999998</c:v>
                </c:pt>
                <c:pt idx="294">
                  <c:v>3.02</c:v>
                </c:pt>
                <c:pt idx="295">
                  <c:v>3.0165000000000002</c:v>
                </c:pt>
                <c:pt idx="296">
                  <c:v>3.0215999999999998</c:v>
                </c:pt>
                <c:pt idx="297">
                  <c:v>3.0145</c:v>
                </c:pt>
                <c:pt idx="298">
                  <c:v>2.9967000000000001</c:v>
                </c:pt>
                <c:pt idx="299">
                  <c:v>2.9952000000000001</c:v>
                </c:pt>
                <c:pt idx="300">
                  <c:v>2.9980000000000002</c:v>
                </c:pt>
                <c:pt idx="301">
                  <c:v>3.0089999999999999</c:v>
                </c:pt>
                <c:pt idx="302">
                  <c:v>2.9969000000000001</c:v>
                </c:pt>
                <c:pt idx="303">
                  <c:v>2.9615</c:v>
                </c:pt>
                <c:pt idx="304">
                  <c:v>2.9746000000000001</c:v>
                </c:pt>
                <c:pt idx="305">
                  <c:v>2.9794999999999998</c:v>
                </c:pt>
                <c:pt idx="306">
                  <c:v>2.9950000000000001</c:v>
                </c:pt>
                <c:pt idx="307">
                  <c:v>2.9664999999999999</c:v>
                </c:pt>
                <c:pt idx="308">
                  <c:v>2.9394999999999998</c:v>
                </c:pt>
                <c:pt idx="309">
                  <c:v>2.9445000000000001</c:v>
                </c:pt>
                <c:pt idx="310">
                  <c:v>2.9359999999999999</c:v>
                </c:pt>
                <c:pt idx="311">
                  <c:v>2.931</c:v>
                </c:pt>
                <c:pt idx="312">
                  <c:v>2.91</c:v>
                </c:pt>
                <c:pt idx="313">
                  <c:v>2.9049999999999998</c:v>
                </c:pt>
                <c:pt idx="314">
                  <c:v>2.8995000000000002</c:v>
                </c:pt>
                <c:pt idx="315">
                  <c:v>2.8895</c:v>
                </c:pt>
                <c:pt idx="316">
                  <c:v>2.8416000000000001</c:v>
                </c:pt>
                <c:pt idx="317">
                  <c:v>2.8105000000000002</c:v>
                </c:pt>
                <c:pt idx="318">
                  <c:v>2.7930000000000001</c:v>
                </c:pt>
                <c:pt idx="319">
                  <c:v>2.7519999999999998</c:v>
                </c:pt>
                <c:pt idx="320">
                  <c:v>2.7004999999999999</c:v>
                </c:pt>
                <c:pt idx="321">
                  <c:v>2.7389999999999999</c:v>
                </c:pt>
                <c:pt idx="322">
                  <c:v>2.7320000000000002</c:v>
                </c:pt>
                <c:pt idx="323">
                  <c:v>2.8334999999999999</c:v>
                </c:pt>
                <c:pt idx="324">
                  <c:v>2.786</c:v>
                </c:pt>
                <c:pt idx="325">
                  <c:v>2.7570000000000001</c:v>
                </c:pt>
                <c:pt idx="326">
                  <c:v>2.7635000000000001</c:v>
                </c:pt>
                <c:pt idx="327">
                  <c:v>2.843</c:v>
                </c:pt>
                <c:pt idx="328">
                  <c:v>2.8559999999999999</c:v>
                </c:pt>
                <c:pt idx="329">
                  <c:v>2.8035999999999999</c:v>
                </c:pt>
                <c:pt idx="330">
                  <c:v>2.8839999999999999</c:v>
                </c:pt>
                <c:pt idx="331">
                  <c:v>2.9344999999999999</c:v>
                </c:pt>
                <c:pt idx="332">
                  <c:v>2.9655</c:v>
                </c:pt>
                <c:pt idx="333">
                  <c:v>2.89</c:v>
                </c:pt>
                <c:pt idx="334">
                  <c:v>2.8325</c:v>
                </c:pt>
                <c:pt idx="335">
                  <c:v>2.843</c:v>
                </c:pt>
                <c:pt idx="336">
                  <c:v>2.8220000000000001</c:v>
                </c:pt>
                <c:pt idx="337">
                  <c:v>2.798</c:v>
                </c:pt>
                <c:pt idx="338">
                  <c:v>2.8580000000000001</c:v>
                </c:pt>
                <c:pt idx="339">
                  <c:v>2.9415</c:v>
                </c:pt>
                <c:pt idx="340">
                  <c:v>2.9169999999999998</c:v>
                </c:pt>
                <c:pt idx="341">
                  <c:v>2.9514999999999998</c:v>
                </c:pt>
                <c:pt idx="342">
                  <c:v>2.9714999999999998</c:v>
                </c:pt>
                <c:pt idx="343">
                  <c:v>2.9746999999999999</c:v>
                </c:pt>
                <c:pt idx="344">
                  <c:v>2.9544999999999999</c:v>
                </c:pt>
                <c:pt idx="345">
                  <c:v>2.9624999999999999</c:v>
                </c:pt>
                <c:pt idx="346">
                  <c:v>3.0093000000000001</c:v>
                </c:pt>
                <c:pt idx="347">
                  <c:v>3.07</c:v>
                </c:pt>
                <c:pt idx="348">
                  <c:v>3.056</c:v>
                </c:pt>
                <c:pt idx="349">
                  <c:v>3.1074999999999999</c:v>
                </c:pt>
                <c:pt idx="350">
                  <c:v>3.0750000000000002</c:v>
                </c:pt>
                <c:pt idx="351">
                  <c:v>3.0750000000000002</c:v>
                </c:pt>
                <c:pt idx="352">
                  <c:v>3.0950000000000002</c:v>
                </c:pt>
                <c:pt idx="353">
                  <c:v>3.1015000000000001</c:v>
                </c:pt>
                <c:pt idx="354">
                  <c:v>3.0994999999999999</c:v>
                </c:pt>
                <c:pt idx="355">
                  <c:v>3.1219999999999999</c:v>
                </c:pt>
                <c:pt idx="356">
                  <c:v>3.1110000000000002</c:v>
                </c:pt>
                <c:pt idx="357">
                  <c:v>3.1065</c:v>
                </c:pt>
                <c:pt idx="358">
                  <c:v>3.1225000000000001</c:v>
                </c:pt>
                <c:pt idx="359">
                  <c:v>3.1345000000000001</c:v>
                </c:pt>
                <c:pt idx="360">
                  <c:v>3.1305000000000001</c:v>
                </c:pt>
                <c:pt idx="361">
                  <c:v>3.1495000000000002</c:v>
                </c:pt>
                <c:pt idx="362">
                  <c:v>3.1625000000000001</c:v>
                </c:pt>
                <c:pt idx="363">
                  <c:v>3.1865000000000001</c:v>
                </c:pt>
                <c:pt idx="364">
                  <c:v>3.2210000000000001</c:v>
                </c:pt>
                <c:pt idx="365">
                  <c:v>3.2275</c:v>
                </c:pt>
                <c:pt idx="366">
                  <c:v>3.2494999999999998</c:v>
                </c:pt>
                <c:pt idx="367">
                  <c:v>3.2505000000000002</c:v>
                </c:pt>
                <c:pt idx="368">
                  <c:v>3.2254999999999998</c:v>
                </c:pt>
                <c:pt idx="369">
                  <c:v>3.1705000000000001</c:v>
                </c:pt>
                <c:pt idx="370">
                  <c:v>3.1284999999999998</c:v>
                </c:pt>
                <c:pt idx="371">
                  <c:v>3.1339999999999999</c:v>
                </c:pt>
                <c:pt idx="372">
                  <c:v>3.1101999999999999</c:v>
                </c:pt>
                <c:pt idx="373">
                  <c:v>3.1145</c:v>
                </c:pt>
                <c:pt idx="374">
                  <c:v>3.0754999999999999</c:v>
                </c:pt>
                <c:pt idx="375">
                  <c:v>3.0419999999999998</c:v>
                </c:pt>
                <c:pt idx="376">
                  <c:v>3.0505</c:v>
                </c:pt>
                <c:pt idx="377">
                  <c:v>2.9504000000000001</c:v>
                </c:pt>
                <c:pt idx="378">
                  <c:v>3.0224000000000002</c:v>
                </c:pt>
                <c:pt idx="379">
                  <c:v>3.0003000000000002</c:v>
                </c:pt>
                <c:pt idx="380">
                  <c:v>2.9855</c:v>
                </c:pt>
                <c:pt idx="381">
                  <c:v>2.9672999999999998</c:v>
                </c:pt>
                <c:pt idx="382">
                  <c:v>2.9704999999999999</c:v>
                </c:pt>
                <c:pt idx="383">
                  <c:v>2.9908000000000001</c:v>
                </c:pt>
                <c:pt idx="384">
                  <c:v>3.0059999999999998</c:v>
                </c:pt>
                <c:pt idx="385">
                  <c:v>3.0145</c:v>
                </c:pt>
                <c:pt idx="386">
                  <c:v>3.0249999999999999</c:v>
                </c:pt>
                <c:pt idx="387">
                  <c:v>3.0114999999999998</c:v>
                </c:pt>
                <c:pt idx="388">
                  <c:v>2.9954999999999998</c:v>
                </c:pt>
                <c:pt idx="389">
                  <c:v>2.9860000000000002</c:v>
                </c:pt>
                <c:pt idx="390">
                  <c:v>2.9289999999999998</c:v>
                </c:pt>
                <c:pt idx="391">
                  <c:v>2.9470000000000001</c:v>
                </c:pt>
                <c:pt idx="392">
                  <c:v>2.9565000000000001</c:v>
                </c:pt>
                <c:pt idx="393">
                  <c:v>2.9344999999999999</c:v>
                </c:pt>
                <c:pt idx="394">
                  <c:v>2.9304999999999999</c:v>
                </c:pt>
                <c:pt idx="395">
                  <c:v>2.9209999999999998</c:v>
                </c:pt>
                <c:pt idx="396">
                  <c:v>2.8929999999999998</c:v>
                </c:pt>
                <c:pt idx="397">
                  <c:v>2.8820000000000001</c:v>
                </c:pt>
                <c:pt idx="398">
                  <c:v>2.8780000000000001</c:v>
                </c:pt>
                <c:pt idx="399">
                  <c:v>2.8595999999999999</c:v>
                </c:pt>
                <c:pt idx="400">
                  <c:v>2.8534000000000002</c:v>
                </c:pt>
                <c:pt idx="401">
                  <c:v>2.8690000000000002</c:v>
                </c:pt>
                <c:pt idx="402">
                  <c:v>2.9089999999999998</c:v>
                </c:pt>
                <c:pt idx="403">
                  <c:v>2.899</c:v>
                </c:pt>
                <c:pt idx="404">
                  <c:v>2.8740999999999999</c:v>
                </c:pt>
                <c:pt idx="405">
                  <c:v>2.8805000000000001</c:v>
                </c:pt>
                <c:pt idx="406">
                  <c:v>2.8864999999999998</c:v>
                </c:pt>
                <c:pt idx="407">
                  <c:v>2.8690000000000002</c:v>
                </c:pt>
                <c:pt idx="408">
                  <c:v>2.8765000000000001</c:v>
                </c:pt>
                <c:pt idx="409">
                  <c:v>2.8835000000000002</c:v>
                </c:pt>
                <c:pt idx="410">
                  <c:v>2.8814000000000002</c:v>
                </c:pt>
                <c:pt idx="411">
                  <c:v>2.8879999999999999</c:v>
                </c:pt>
                <c:pt idx="412">
                  <c:v>2.8519999999999999</c:v>
                </c:pt>
                <c:pt idx="413">
                  <c:v>2.8544999999999998</c:v>
                </c:pt>
                <c:pt idx="414">
                  <c:v>2.8525</c:v>
                </c:pt>
                <c:pt idx="415">
                  <c:v>2.8570000000000002</c:v>
                </c:pt>
                <c:pt idx="416">
                  <c:v>2.8685</c:v>
                </c:pt>
                <c:pt idx="417">
                  <c:v>2.8544999999999998</c:v>
                </c:pt>
                <c:pt idx="418">
                  <c:v>2.8515000000000001</c:v>
                </c:pt>
                <c:pt idx="419">
                  <c:v>2.847</c:v>
                </c:pt>
                <c:pt idx="420">
                  <c:v>2.84</c:v>
                </c:pt>
                <c:pt idx="421">
                  <c:v>2.8384999999999998</c:v>
                </c:pt>
                <c:pt idx="422">
                  <c:v>2.8369</c:v>
                </c:pt>
                <c:pt idx="423">
                  <c:v>2.84</c:v>
                </c:pt>
                <c:pt idx="424">
                  <c:v>2.8420000000000001</c:v>
                </c:pt>
                <c:pt idx="425">
                  <c:v>2.8365</c:v>
                </c:pt>
                <c:pt idx="426">
                  <c:v>2.8355000000000001</c:v>
                </c:pt>
                <c:pt idx="427">
                  <c:v>2.843</c:v>
                </c:pt>
                <c:pt idx="428">
                  <c:v>2.8464999999999998</c:v>
                </c:pt>
                <c:pt idx="429">
                  <c:v>2.8534999999999999</c:v>
                </c:pt>
                <c:pt idx="430">
                  <c:v>2.8370000000000002</c:v>
                </c:pt>
                <c:pt idx="431">
                  <c:v>2.8445</c:v>
                </c:pt>
                <c:pt idx="432">
                  <c:v>2.8454999999999999</c:v>
                </c:pt>
                <c:pt idx="433">
                  <c:v>2.8504999999999998</c:v>
                </c:pt>
                <c:pt idx="434">
                  <c:v>2.8439999999999999</c:v>
                </c:pt>
                <c:pt idx="435">
                  <c:v>2.8285</c:v>
                </c:pt>
                <c:pt idx="436">
                  <c:v>2.8264999999999998</c:v>
                </c:pt>
                <c:pt idx="437">
                  <c:v>2.8245</c:v>
                </c:pt>
                <c:pt idx="438">
                  <c:v>2.8235999999999999</c:v>
                </c:pt>
                <c:pt idx="439">
                  <c:v>2.8239999999999998</c:v>
                </c:pt>
                <c:pt idx="440">
                  <c:v>2.8235000000000001</c:v>
                </c:pt>
                <c:pt idx="441">
                  <c:v>2.82</c:v>
                </c:pt>
                <c:pt idx="442">
                  <c:v>2.8014999999999999</c:v>
                </c:pt>
                <c:pt idx="443">
                  <c:v>2.8045</c:v>
                </c:pt>
                <c:pt idx="444">
                  <c:v>2.8005</c:v>
                </c:pt>
                <c:pt idx="445">
                  <c:v>2.7989999999999999</c:v>
                </c:pt>
                <c:pt idx="446">
                  <c:v>2.794</c:v>
                </c:pt>
                <c:pt idx="447">
                  <c:v>2.7905000000000002</c:v>
                </c:pt>
                <c:pt idx="448">
                  <c:v>2.7925</c:v>
                </c:pt>
                <c:pt idx="449">
                  <c:v>2.7875000000000001</c:v>
                </c:pt>
                <c:pt idx="450">
                  <c:v>2.79</c:v>
                </c:pt>
                <c:pt idx="451">
                  <c:v>2.7885</c:v>
                </c:pt>
                <c:pt idx="452">
                  <c:v>2.7934999999999999</c:v>
                </c:pt>
                <c:pt idx="453">
                  <c:v>2.7945000000000002</c:v>
                </c:pt>
                <c:pt idx="454">
                  <c:v>2.7985000000000002</c:v>
                </c:pt>
                <c:pt idx="455">
                  <c:v>2.7928000000000002</c:v>
                </c:pt>
                <c:pt idx="456">
                  <c:v>2.8025000000000002</c:v>
                </c:pt>
                <c:pt idx="457">
                  <c:v>2.806</c:v>
                </c:pt>
                <c:pt idx="458">
                  <c:v>2.8165</c:v>
                </c:pt>
                <c:pt idx="459">
                  <c:v>2.8210000000000002</c:v>
                </c:pt>
                <c:pt idx="460">
                  <c:v>2.827</c:v>
                </c:pt>
                <c:pt idx="461">
                  <c:v>2.8130000000000002</c:v>
                </c:pt>
                <c:pt idx="462">
                  <c:v>2.7989999999999999</c:v>
                </c:pt>
                <c:pt idx="463">
                  <c:v>2.8062999999999998</c:v>
                </c:pt>
                <c:pt idx="464">
                  <c:v>2.8033000000000001</c:v>
                </c:pt>
                <c:pt idx="465">
                  <c:v>2.786</c:v>
                </c:pt>
                <c:pt idx="466">
                  <c:v>2.7715000000000001</c:v>
                </c:pt>
                <c:pt idx="467">
                  <c:v>2.7725</c:v>
                </c:pt>
                <c:pt idx="468">
                  <c:v>2.7685</c:v>
                </c:pt>
                <c:pt idx="469">
                  <c:v>2.7665000000000002</c:v>
                </c:pt>
                <c:pt idx="470">
                  <c:v>2.7665000000000002</c:v>
                </c:pt>
                <c:pt idx="471">
                  <c:v>2.7770000000000001</c:v>
                </c:pt>
                <c:pt idx="472">
                  <c:v>2.77</c:v>
                </c:pt>
                <c:pt idx="473">
                  <c:v>2.7685</c:v>
                </c:pt>
                <c:pt idx="474">
                  <c:v>2.7679999999999998</c:v>
                </c:pt>
                <c:pt idx="475">
                  <c:v>2.7890000000000001</c:v>
                </c:pt>
                <c:pt idx="476">
                  <c:v>2.8075000000000001</c:v>
                </c:pt>
                <c:pt idx="477">
                  <c:v>2.7985000000000002</c:v>
                </c:pt>
                <c:pt idx="478">
                  <c:v>2.8205</c:v>
                </c:pt>
                <c:pt idx="479">
                  <c:v>2.8199000000000001</c:v>
                </c:pt>
                <c:pt idx="480">
                  <c:v>2.8279999999999998</c:v>
                </c:pt>
                <c:pt idx="481">
                  <c:v>2.8005</c:v>
                </c:pt>
                <c:pt idx="482">
                  <c:v>2.7605</c:v>
                </c:pt>
                <c:pt idx="483">
                  <c:v>2.7565</c:v>
                </c:pt>
                <c:pt idx="484">
                  <c:v>2.7549999999999999</c:v>
                </c:pt>
                <c:pt idx="485">
                  <c:v>2.7605</c:v>
                </c:pt>
                <c:pt idx="486">
                  <c:v>2.762</c:v>
                </c:pt>
                <c:pt idx="487">
                  <c:v>2.7610000000000001</c:v>
                </c:pt>
                <c:pt idx="488">
                  <c:v>2.7589999999999999</c:v>
                </c:pt>
                <c:pt idx="489">
                  <c:v>2.7475000000000001</c:v>
                </c:pt>
                <c:pt idx="490">
                  <c:v>2.7435</c:v>
                </c:pt>
                <c:pt idx="491">
                  <c:v>2.7435</c:v>
                </c:pt>
                <c:pt idx="492">
                  <c:v>2.7364999999999999</c:v>
                </c:pt>
                <c:pt idx="493">
                  <c:v>2.7382</c:v>
                </c:pt>
                <c:pt idx="494">
                  <c:v>2.7425000000000002</c:v>
                </c:pt>
                <c:pt idx="495">
                  <c:v>2.7414999999999998</c:v>
                </c:pt>
                <c:pt idx="496">
                  <c:v>2.734</c:v>
                </c:pt>
                <c:pt idx="497">
                  <c:v>2.7307000000000001</c:v>
                </c:pt>
                <c:pt idx="498">
                  <c:v>2.7290000000000001</c:v>
                </c:pt>
                <c:pt idx="499">
                  <c:v>2.7269999999999999</c:v>
                </c:pt>
                <c:pt idx="500">
                  <c:v>2.7305000000000001</c:v>
                </c:pt>
                <c:pt idx="501">
                  <c:v>2.77</c:v>
                </c:pt>
                <c:pt idx="502">
                  <c:v>2.774</c:v>
                </c:pt>
                <c:pt idx="503">
                  <c:v>2.7465000000000002</c:v>
                </c:pt>
                <c:pt idx="504">
                  <c:v>2.7164999999999999</c:v>
                </c:pt>
                <c:pt idx="505">
                  <c:v>2.7204999999999999</c:v>
                </c:pt>
                <c:pt idx="506">
                  <c:v>2.7080000000000002</c:v>
                </c:pt>
                <c:pt idx="507">
                  <c:v>2.7069999999999999</c:v>
                </c:pt>
                <c:pt idx="508">
                  <c:v>2.7035</c:v>
                </c:pt>
                <c:pt idx="509">
                  <c:v>2.6989999999999998</c:v>
                </c:pt>
                <c:pt idx="510">
                  <c:v>2.7149999999999999</c:v>
                </c:pt>
                <c:pt idx="511">
                  <c:v>2.6985000000000001</c:v>
                </c:pt>
                <c:pt idx="512">
                  <c:v>2.6955</c:v>
                </c:pt>
                <c:pt idx="513">
                  <c:v>2.6955</c:v>
                </c:pt>
                <c:pt idx="514">
                  <c:v>2.6934999999999998</c:v>
                </c:pt>
                <c:pt idx="515">
                  <c:v>2.6964999999999999</c:v>
                </c:pt>
                <c:pt idx="516">
                  <c:v>2.6934999999999998</c:v>
                </c:pt>
                <c:pt idx="517">
                  <c:v>2.6934999999999998</c:v>
                </c:pt>
                <c:pt idx="518">
                  <c:v>2.6920000000000002</c:v>
                </c:pt>
                <c:pt idx="519">
                  <c:v>2.6905000000000001</c:v>
                </c:pt>
                <c:pt idx="520">
                  <c:v>2.6905000000000001</c:v>
                </c:pt>
                <c:pt idx="521">
                  <c:v>2.6859999999999999</c:v>
                </c:pt>
                <c:pt idx="522">
                  <c:v>2.6815000000000002</c:v>
                </c:pt>
                <c:pt idx="523">
                  <c:v>2.6785000000000001</c:v>
                </c:pt>
                <c:pt idx="524">
                  <c:v>2.6775000000000002</c:v>
                </c:pt>
                <c:pt idx="525">
                  <c:v>2.6695000000000002</c:v>
                </c:pt>
                <c:pt idx="526">
                  <c:v>2.6684999999999999</c:v>
                </c:pt>
                <c:pt idx="527">
                  <c:v>2.6705000000000001</c:v>
                </c:pt>
                <c:pt idx="528">
                  <c:v>2.6684999999999999</c:v>
                </c:pt>
                <c:pt idx="529">
                  <c:v>2.6665000000000001</c:v>
                </c:pt>
                <c:pt idx="530">
                  <c:v>2.6575000000000002</c:v>
                </c:pt>
                <c:pt idx="531">
                  <c:v>2.6515</c:v>
                </c:pt>
                <c:pt idx="532">
                  <c:v>2.6385000000000001</c:v>
                </c:pt>
                <c:pt idx="533">
                  <c:v>2.6415000000000002</c:v>
                </c:pt>
                <c:pt idx="534">
                  <c:v>2.6560000000000001</c:v>
                </c:pt>
                <c:pt idx="535">
                  <c:v>2.6715</c:v>
                </c:pt>
                <c:pt idx="536">
                  <c:v>2.6964999999999999</c:v>
                </c:pt>
                <c:pt idx="537">
                  <c:v>2.706</c:v>
                </c:pt>
                <c:pt idx="538">
                  <c:v>2.6785000000000001</c:v>
                </c:pt>
                <c:pt idx="539">
                  <c:v>2.6505000000000001</c:v>
                </c:pt>
                <c:pt idx="540">
                  <c:v>2.6505000000000001</c:v>
                </c:pt>
                <c:pt idx="541">
                  <c:v>2.6640000000000001</c:v>
                </c:pt>
                <c:pt idx="542">
                  <c:v>2.6475</c:v>
                </c:pt>
                <c:pt idx="543">
                  <c:v>2.6234999999999999</c:v>
                </c:pt>
                <c:pt idx="544">
                  <c:v>2.6395</c:v>
                </c:pt>
                <c:pt idx="545">
                  <c:v>2.6204999999999998</c:v>
                </c:pt>
                <c:pt idx="546">
                  <c:v>2.6215000000000002</c:v>
                </c:pt>
                <c:pt idx="547">
                  <c:v>2.6164999999999998</c:v>
                </c:pt>
                <c:pt idx="548">
                  <c:v>2.6124999999999998</c:v>
                </c:pt>
                <c:pt idx="549">
                  <c:v>2.6124999999999998</c:v>
                </c:pt>
                <c:pt idx="550">
                  <c:v>2.6114999999999999</c:v>
                </c:pt>
                <c:pt idx="551">
                  <c:v>2.6084999999999998</c:v>
                </c:pt>
                <c:pt idx="552">
                  <c:v>2.5945</c:v>
                </c:pt>
                <c:pt idx="553">
                  <c:v>2.5994999999999999</c:v>
                </c:pt>
                <c:pt idx="554">
                  <c:v>2.5975000000000001</c:v>
                </c:pt>
                <c:pt idx="555">
                  <c:v>2.5905</c:v>
                </c:pt>
                <c:pt idx="556">
                  <c:v>2.5855000000000001</c:v>
                </c:pt>
                <c:pt idx="557">
                  <c:v>2.5785</c:v>
                </c:pt>
                <c:pt idx="558">
                  <c:v>2.6</c:v>
                </c:pt>
                <c:pt idx="559">
                  <c:v>2.5960000000000001</c:v>
                </c:pt>
                <c:pt idx="560">
                  <c:v>2.6114999999999999</c:v>
                </c:pt>
                <c:pt idx="561">
                  <c:v>2.6070000000000002</c:v>
                </c:pt>
                <c:pt idx="562">
                  <c:v>2.5874999999999999</c:v>
                </c:pt>
                <c:pt idx="563">
                  <c:v>2.5815000000000001</c:v>
                </c:pt>
                <c:pt idx="564">
                  <c:v>2.5724999999999998</c:v>
                </c:pt>
                <c:pt idx="565">
                  <c:v>2.5615000000000001</c:v>
                </c:pt>
                <c:pt idx="566">
                  <c:v>2.5585</c:v>
                </c:pt>
                <c:pt idx="567">
                  <c:v>2.5514999999999999</c:v>
                </c:pt>
                <c:pt idx="568">
                  <c:v>2.5445000000000002</c:v>
                </c:pt>
                <c:pt idx="569">
                  <c:v>2.5445000000000002</c:v>
                </c:pt>
                <c:pt idx="570">
                  <c:v>2.5525000000000002</c:v>
                </c:pt>
                <c:pt idx="571">
                  <c:v>2.5585</c:v>
                </c:pt>
                <c:pt idx="572">
                  <c:v>2.5775000000000001</c:v>
                </c:pt>
                <c:pt idx="573">
                  <c:v>2.5794999999999999</c:v>
                </c:pt>
                <c:pt idx="574">
                  <c:v>2.5714999999999999</c:v>
                </c:pt>
                <c:pt idx="575">
                  <c:v>2.5804999999999998</c:v>
                </c:pt>
                <c:pt idx="576">
                  <c:v>2.5954999999999999</c:v>
                </c:pt>
                <c:pt idx="577">
                  <c:v>2.5964999999999998</c:v>
                </c:pt>
                <c:pt idx="578">
                  <c:v>2.5924999999999998</c:v>
                </c:pt>
                <c:pt idx="579">
                  <c:v>2.5905</c:v>
                </c:pt>
                <c:pt idx="580">
                  <c:v>2.5895000000000001</c:v>
                </c:pt>
                <c:pt idx="581">
                  <c:v>2.5815000000000001</c:v>
                </c:pt>
                <c:pt idx="582">
                  <c:v>2.5874999999999999</c:v>
                </c:pt>
                <c:pt idx="583">
                  <c:v>2.5924999999999998</c:v>
                </c:pt>
                <c:pt idx="584">
                  <c:v>2.6385000000000001</c:v>
                </c:pt>
                <c:pt idx="585">
                  <c:v>2.6274999999999999</c:v>
                </c:pt>
                <c:pt idx="586">
                  <c:v>2.601</c:v>
                </c:pt>
                <c:pt idx="587">
                  <c:v>2.6065</c:v>
                </c:pt>
                <c:pt idx="588">
                  <c:v>2.6705000000000001</c:v>
                </c:pt>
                <c:pt idx="589">
                  <c:v>2.7360000000000002</c:v>
                </c:pt>
                <c:pt idx="590">
                  <c:v>2.7269999999999999</c:v>
                </c:pt>
                <c:pt idx="591">
                  <c:v>2.7235</c:v>
                </c:pt>
                <c:pt idx="592">
                  <c:v>2.7810000000000001</c:v>
                </c:pt>
                <c:pt idx="593">
                  <c:v>2.7805</c:v>
                </c:pt>
                <c:pt idx="594">
                  <c:v>2.7905000000000002</c:v>
                </c:pt>
                <c:pt idx="595">
                  <c:v>2.7719999999999998</c:v>
                </c:pt>
                <c:pt idx="596">
                  <c:v>2.7698</c:v>
                </c:pt>
                <c:pt idx="597">
                  <c:v>2.7839999999999998</c:v>
                </c:pt>
                <c:pt idx="598">
                  <c:v>2.7879999999999998</c:v>
                </c:pt>
                <c:pt idx="599">
                  <c:v>2.7955000000000001</c:v>
                </c:pt>
                <c:pt idx="600">
                  <c:v>2.7965</c:v>
                </c:pt>
                <c:pt idx="601">
                  <c:v>2.8119999999999998</c:v>
                </c:pt>
                <c:pt idx="602">
                  <c:v>2.8105000000000002</c:v>
                </c:pt>
                <c:pt idx="603">
                  <c:v>2.8054999999999999</c:v>
                </c:pt>
                <c:pt idx="604">
                  <c:v>2.774</c:v>
                </c:pt>
                <c:pt idx="605">
                  <c:v>2.7494999999999998</c:v>
                </c:pt>
                <c:pt idx="606">
                  <c:v>2.7814999999999999</c:v>
                </c:pt>
                <c:pt idx="607">
                  <c:v>2.7774999999999999</c:v>
                </c:pt>
                <c:pt idx="608">
                  <c:v>2.7665000000000002</c:v>
                </c:pt>
                <c:pt idx="609">
                  <c:v>2.7675000000000001</c:v>
                </c:pt>
                <c:pt idx="610">
                  <c:v>2.76</c:v>
                </c:pt>
                <c:pt idx="611">
                  <c:v>2.774</c:v>
                </c:pt>
                <c:pt idx="612">
                  <c:v>2.8005</c:v>
                </c:pt>
                <c:pt idx="613">
                  <c:v>2.8005</c:v>
                </c:pt>
                <c:pt idx="614">
                  <c:v>2.8025000000000002</c:v>
                </c:pt>
                <c:pt idx="615">
                  <c:v>2.8025000000000002</c:v>
                </c:pt>
                <c:pt idx="616">
                  <c:v>2.8035000000000001</c:v>
                </c:pt>
                <c:pt idx="617">
                  <c:v>2.7685</c:v>
                </c:pt>
                <c:pt idx="618">
                  <c:v>2.7639999999999998</c:v>
                </c:pt>
                <c:pt idx="619">
                  <c:v>2.794</c:v>
                </c:pt>
                <c:pt idx="620">
                  <c:v>2.8075000000000001</c:v>
                </c:pt>
                <c:pt idx="621">
                  <c:v>2.7989999999999999</c:v>
                </c:pt>
                <c:pt idx="622">
                  <c:v>2.8065000000000002</c:v>
                </c:pt>
                <c:pt idx="623">
                  <c:v>2.8222999999999998</c:v>
                </c:pt>
                <c:pt idx="624">
                  <c:v>2.8224999999999998</c:v>
                </c:pt>
                <c:pt idx="625">
                  <c:v>2.8174999999999999</c:v>
                </c:pt>
                <c:pt idx="626">
                  <c:v>2.8075000000000001</c:v>
                </c:pt>
                <c:pt idx="627">
                  <c:v>2.806</c:v>
                </c:pt>
                <c:pt idx="628">
                  <c:v>2.7989999999999999</c:v>
                </c:pt>
                <c:pt idx="629">
                  <c:v>2.8025000000000002</c:v>
                </c:pt>
                <c:pt idx="630">
                  <c:v>2.8045</c:v>
                </c:pt>
                <c:pt idx="631">
                  <c:v>2.8094999999999999</c:v>
                </c:pt>
                <c:pt idx="632">
                  <c:v>2.8090000000000002</c:v>
                </c:pt>
                <c:pt idx="633">
                  <c:v>2.8085</c:v>
                </c:pt>
                <c:pt idx="634">
                  <c:v>2.7825000000000002</c:v>
                </c:pt>
                <c:pt idx="635">
                  <c:v>2.7722000000000002</c:v>
                </c:pt>
                <c:pt idx="636">
                  <c:v>2.8029999999999999</c:v>
                </c:pt>
                <c:pt idx="637">
                  <c:v>2.8025000000000002</c:v>
                </c:pt>
                <c:pt idx="638">
                  <c:v>2.7885</c:v>
                </c:pt>
                <c:pt idx="639">
                  <c:v>2.7894999999999999</c:v>
                </c:pt>
                <c:pt idx="640">
                  <c:v>2.7875000000000001</c:v>
                </c:pt>
                <c:pt idx="641">
                  <c:v>2.7654999999999998</c:v>
                </c:pt>
                <c:pt idx="642">
                  <c:v>2.7841</c:v>
                </c:pt>
                <c:pt idx="643">
                  <c:v>2.7919999999999998</c:v>
                </c:pt>
                <c:pt idx="644">
                  <c:v>2.8054999999999999</c:v>
                </c:pt>
                <c:pt idx="645">
                  <c:v>2.7949999999999999</c:v>
                </c:pt>
                <c:pt idx="646">
                  <c:v>2.77</c:v>
                </c:pt>
                <c:pt idx="647">
                  <c:v>2.7875000000000001</c:v>
                </c:pt>
                <c:pt idx="648">
                  <c:v>2.7917999999999998</c:v>
                </c:pt>
                <c:pt idx="649">
                  <c:v>2.7854999999999999</c:v>
                </c:pt>
                <c:pt idx="650">
                  <c:v>2.7982</c:v>
                </c:pt>
                <c:pt idx="651">
                  <c:v>2.7942</c:v>
                </c:pt>
                <c:pt idx="652">
                  <c:v>2.8029000000000002</c:v>
                </c:pt>
                <c:pt idx="653">
                  <c:v>2.8323999999999998</c:v>
                </c:pt>
                <c:pt idx="654">
                  <c:v>2.8450000000000002</c:v>
                </c:pt>
                <c:pt idx="655">
                  <c:v>2.8504999999999998</c:v>
                </c:pt>
                <c:pt idx="656">
                  <c:v>2.8614999999999999</c:v>
                </c:pt>
                <c:pt idx="657">
                  <c:v>2.8679000000000001</c:v>
                </c:pt>
                <c:pt idx="658">
                  <c:v>2.8874</c:v>
                </c:pt>
                <c:pt idx="659">
                  <c:v>2.9028999999999998</c:v>
                </c:pt>
                <c:pt idx="660">
                  <c:v>2.9043999999999999</c:v>
                </c:pt>
                <c:pt idx="661">
                  <c:v>2.9039999999999999</c:v>
                </c:pt>
                <c:pt idx="662">
                  <c:v>2.9119999999999999</c:v>
                </c:pt>
                <c:pt idx="663">
                  <c:v>2.9215</c:v>
                </c:pt>
                <c:pt idx="664">
                  <c:v>2.9275000000000002</c:v>
                </c:pt>
                <c:pt idx="665">
                  <c:v>2.9325000000000001</c:v>
                </c:pt>
                <c:pt idx="666">
                  <c:v>2.9104999999999999</c:v>
                </c:pt>
                <c:pt idx="667">
                  <c:v>2.9235000000000002</c:v>
                </c:pt>
                <c:pt idx="668">
                  <c:v>2.9554999999999998</c:v>
                </c:pt>
                <c:pt idx="669">
                  <c:v>2.9624999999999999</c:v>
                </c:pt>
                <c:pt idx="670">
                  <c:v>2.9670000000000001</c:v>
                </c:pt>
                <c:pt idx="671">
                  <c:v>2.9784999999999999</c:v>
                </c:pt>
                <c:pt idx="672">
                  <c:v>2.9794999999999998</c:v>
                </c:pt>
                <c:pt idx="673">
                  <c:v>2.9874999999999998</c:v>
                </c:pt>
                <c:pt idx="674">
                  <c:v>3.0143</c:v>
                </c:pt>
                <c:pt idx="675">
                  <c:v>3.0190000000000001</c:v>
                </c:pt>
                <c:pt idx="676">
                  <c:v>3.0590000000000002</c:v>
                </c:pt>
                <c:pt idx="677">
                  <c:v>3.069</c:v>
                </c:pt>
                <c:pt idx="678">
                  <c:v>3.0815000000000001</c:v>
                </c:pt>
                <c:pt idx="679">
                  <c:v>3.0844999999999998</c:v>
                </c:pt>
                <c:pt idx="680">
                  <c:v>3.0924999999999998</c:v>
                </c:pt>
                <c:pt idx="681">
                  <c:v>3.0954999999999999</c:v>
                </c:pt>
                <c:pt idx="682">
                  <c:v>3.097</c:v>
                </c:pt>
                <c:pt idx="683">
                  <c:v>3.0840000000000001</c:v>
                </c:pt>
                <c:pt idx="684">
                  <c:v>3.0924999999999998</c:v>
                </c:pt>
                <c:pt idx="685">
                  <c:v>3.09</c:v>
                </c:pt>
                <c:pt idx="686">
                  <c:v>3.1194999999999999</c:v>
                </c:pt>
                <c:pt idx="687">
                  <c:v>3.1240000000000001</c:v>
                </c:pt>
                <c:pt idx="688">
                  <c:v>3.1339999999999999</c:v>
                </c:pt>
                <c:pt idx="689">
                  <c:v>3.1305000000000001</c:v>
                </c:pt>
                <c:pt idx="690">
                  <c:v>3.1444999999999999</c:v>
                </c:pt>
                <c:pt idx="691">
                  <c:v>3.1455000000000002</c:v>
                </c:pt>
                <c:pt idx="692">
                  <c:v>3.1475</c:v>
                </c:pt>
                <c:pt idx="693">
                  <c:v>3.1568000000000001</c:v>
                </c:pt>
                <c:pt idx="694">
                  <c:v>3.1545000000000001</c:v>
                </c:pt>
                <c:pt idx="695">
                  <c:v>3.1555</c:v>
                </c:pt>
                <c:pt idx="696">
                  <c:v>3.1684999999999999</c:v>
                </c:pt>
                <c:pt idx="697">
                  <c:v>3.1724999999999999</c:v>
                </c:pt>
                <c:pt idx="698">
                  <c:v>3.1764999999999999</c:v>
                </c:pt>
                <c:pt idx="699">
                  <c:v>3.1764999999999999</c:v>
                </c:pt>
                <c:pt idx="700">
                  <c:v>3.1825000000000001</c:v>
                </c:pt>
                <c:pt idx="701">
                  <c:v>3.1850000000000001</c:v>
                </c:pt>
                <c:pt idx="702">
                  <c:v>3.1909999999999998</c:v>
                </c:pt>
                <c:pt idx="703">
                  <c:v>3.2025000000000001</c:v>
                </c:pt>
                <c:pt idx="704">
                  <c:v>3.2414999999999998</c:v>
                </c:pt>
                <c:pt idx="705">
                  <c:v>3.2694999999999999</c:v>
                </c:pt>
                <c:pt idx="706">
                  <c:v>3.226</c:v>
                </c:pt>
                <c:pt idx="707">
                  <c:v>3.2149999999999999</c:v>
                </c:pt>
                <c:pt idx="708">
                  <c:v>3.2084999999999999</c:v>
                </c:pt>
                <c:pt idx="709">
                  <c:v>3.1915</c:v>
                </c:pt>
                <c:pt idx="710">
                  <c:v>3.2235</c:v>
                </c:pt>
                <c:pt idx="711">
                  <c:v>3.2240000000000002</c:v>
                </c:pt>
                <c:pt idx="712">
                  <c:v>3.2120000000000002</c:v>
                </c:pt>
                <c:pt idx="713">
                  <c:v>3.2475000000000001</c:v>
                </c:pt>
                <c:pt idx="714">
                  <c:v>3.2705000000000002</c:v>
                </c:pt>
                <c:pt idx="715">
                  <c:v>3.2869999999999999</c:v>
                </c:pt>
                <c:pt idx="716">
                  <c:v>3.3130000000000002</c:v>
                </c:pt>
                <c:pt idx="717">
                  <c:v>3.3365</c:v>
                </c:pt>
                <c:pt idx="718">
                  <c:v>3.3624999999999998</c:v>
                </c:pt>
                <c:pt idx="719">
                  <c:v>3.3730000000000002</c:v>
                </c:pt>
                <c:pt idx="720">
                  <c:v>3.3685</c:v>
                </c:pt>
                <c:pt idx="721">
                  <c:v>3.3795000000000002</c:v>
                </c:pt>
                <c:pt idx="722">
                  <c:v>3.3774999999999999</c:v>
                </c:pt>
                <c:pt idx="723">
                  <c:v>3.3929999999999998</c:v>
                </c:pt>
                <c:pt idx="724">
                  <c:v>3.4140000000000001</c:v>
                </c:pt>
                <c:pt idx="725">
                  <c:v>3.4262999999999999</c:v>
                </c:pt>
                <c:pt idx="726">
                  <c:v>3.4295</c:v>
                </c:pt>
                <c:pt idx="727">
                  <c:v>3.4474999999999998</c:v>
                </c:pt>
                <c:pt idx="728">
                  <c:v>3.4725000000000001</c:v>
                </c:pt>
                <c:pt idx="729">
                  <c:v>3.4805000000000001</c:v>
                </c:pt>
                <c:pt idx="730">
                  <c:v>3.5065</c:v>
                </c:pt>
                <c:pt idx="731">
                  <c:v>3.5150000000000001</c:v>
                </c:pt>
                <c:pt idx="732">
                  <c:v>3.5245000000000002</c:v>
                </c:pt>
                <c:pt idx="733">
                  <c:v>3.4575</c:v>
                </c:pt>
                <c:pt idx="734">
                  <c:v>3.3605</c:v>
                </c:pt>
                <c:pt idx="735">
                  <c:v>3.3795000000000002</c:v>
                </c:pt>
                <c:pt idx="736">
                  <c:v>3.38</c:v>
                </c:pt>
                <c:pt idx="737">
                  <c:v>3.3420000000000001</c:v>
                </c:pt>
                <c:pt idx="738">
                  <c:v>3.3824999999999998</c:v>
                </c:pt>
                <c:pt idx="739">
                  <c:v>3.2755000000000001</c:v>
                </c:pt>
                <c:pt idx="740">
                  <c:v>3.2694999999999999</c:v>
                </c:pt>
                <c:pt idx="741">
                  <c:v>3.2875000000000001</c:v>
                </c:pt>
                <c:pt idx="742">
                  <c:v>3.3111999999999999</c:v>
                </c:pt>
                <c:pt idx="743">
                  <c:v>3.3365</c:v>
                </c:pt>
                <c:pt idx="744">
                  <c:v>3.3334999999999999</c:v>
                </c:pt>
                <c:pt idx="745">
                  <c:v>3.351</c:v>
                </c:pt>
                <c:pt idx="746">
                  <c:v>3.3359999999999999</c:v>
                </c:pt>
                <c:pt idx="747">
                  <c:v>3.3325</c:v>
                </c:pt>
                <c:pt idx="748">
                  <c:v>3.3174999999999999</c:v>
                </c:pt>
                <c:pt idx="749">
                  <c:v>3.3119999999999998</c:v>
                </c:pt>
                <c:pt idx="750">
                  <c:v>3.2865000000000002</c:v>
                </c:pt>
                <c:pt idx="751">
                  <c:v>3.2825000000000002</c:v>
                </c:pt>
                <c:pt idx="752">
                  <c:v>3.278</c:v>
                </c:pt>
                <c:pt idx="753">
                  <c:v>3.3224999999999998</c:v>
                </c:pt>
                <c:pt idx="754">
                  <c:v>3.3519999999999999</c:v>
                </c:pt>
                <c:pt idx="755">
                  <c:v>3.3319999999999999</c:v>
                </c:pt>
                <c:pt idx="756">
                  <c:v>3.3149999999999999</c:v>
                </c:pt>
                <c:pt idx="757">
                  <c:v>3.3210000000000002</c:v>
                </c:pt>
                <c:pt idx="758">
                  <c:v>3.3540000000000001</c:v>
                </c:pt>
                <c:pt idx="759">
                  <c:v>3.3841999999999999</c:v>
                </c:pt>
                <c:pt idx="760">
                  <c:v>3.3955000000000002</c:v>
                </c:pt>
                <c:pt idx="761">
                  <c:v>3.3935</c:v>
                </c:pt>
                <c:pt idx="762">
                  <c:v>3.3570000000000002</c:v>
                </c:pt>
                <c:pt idx="763">
                  <c:v>3.3835000000000002</c:v>
                </c:pt>
                <c:pt idx="764">
                  <c:v>3.4037000000000002</c:v>
                </c:pt>
                <c:pt idx="765">
                  <c:v>3.4020000000000001</c:v>
                </c:pt>
                <c:pt idx="766">
                  <c:v>3.36</c:v>
                </c:pt>
                <c:pt idx="767">
                  <c:v>3.3650000000000002</c:v>
                </c:pt>
                <c:pt idx="768">
                  <c:v>3.3885000000000001</c:v>
                </c:pt>
                <c:pt idx="769">
                  <c:v>3.4079999999999999</c:v>
                </c:pt>
                <c:pt idx="770">
                  <c:v>3.4049999999999998</c:v>
                </c:pt>
                <c:pt idx="771">
                  <c:v>3.4224999999999999</c:v>
                </c:pt>
                <c:pt idx="772">
                  <c:v>3.4180000000000001</c:v>
                </c:pt>
                <c:pt idx="773">
                  <c:v>3.4064999999999999</c:v>
                </c:pt>
                <c:pt idx="774">
                  <c:v>3.403</c:v>
                </c:pt>
                <c:pt idx="775">
                  <c:v>3.38</c:v>
                </c:pt>
                <c:pt idx="776">
                  <c:v>3.3559999999999999</c:v>
                </c:pt>
                <c:pt idx="777">
                  <c:v>3.3774999999999999</c:v>
                </c:pt>
                <c:pt idx="778">
                  <c:v>3.363</c:v>
                </c:pt>
                <c:pt idx="779">
                  <c:v>3.2945000000000002</c:v>
                </c:pt>
                <c:pt idx="780">
                  <c:v>3.2919999999999998</c:v>
                </c:pt>
                <c:pt idx="781">
                  <c:v>3.26</c:v>
                </c:pt>
                <c:pt idx="782">
                  <c:v>3.254</c:v>
                </c:pt>
                <c:pt idx="783">
                  <c:v>3.2639999999999998</c:v>
                </c:pt>
                <c:pt idx="784">
                  <c:v>3.2534999999999998</c:v>
                </c:pt>
                <c:pt idx="785">
                  <c:v>3.28</c:v>
                </c:pt>
                <c:pt idx="786">
                  <c:v>3.2835000000000001</c:v>
                </c:pt>
                <c:pt idx="787">
                  <c:v>3.2494999999999998</c:v>
                </c:pt>
                <c:pt idx="788">
                  <c:v>3.2408000000000001</c:v>
                </c:pt>
                <c:pt idx="789">
                  <c:v>3.2484999999999999</c:v>
                </c:pt>
                <c:pt idx="790">
                  <c:v>3.2454999999999998</c:v>
                </c:pt>
                <c:pt idx="791">
                  <c:v>3.2549999999999999</c:v>
                </c:pt>
                <c:pt idx="792">
                  <c:v>3.2433000000000001</c:v>
                </c:pt>
                <c:pt idx="793">
                  <c:v>3.2437999999999998</c:v>
                </c:pt>
                <c:pt idx="794">
                  <c:v>3.2679999999999998</c:v>
                </c:pt>
                <c:pt idx="795">
                  <c:v>3.27</c:v>
                </c:pt>
                <c:pt idx="796">
                  <c:v>3.2669999999999999</c:v>
                </c:pt>
                <c:pt idx="797">
                  <c:v>3.2749999999999999</c:v>
                </c:pt>
                <c:pt idx="798">
                  <c:v>3.2723</c:v>
                </c:pt>
                <c:pt idx="799">
                  <c:v>3.2679999999999998</c:v>
                </c:pt>
                <c:pt idx="800">
                  <c:v>3.2730000000000001</c:v>
                </c:pt>
                <c:pt idx="801">
                  <c:v>3.2562000000000002</c:v>
                </c:pt>
                <c:pt idx="802">
                  <c:v>3.2450000000000001</c:v>
                </c:pt>
                <c:pt idx="803">
                  <c:v>3.2536999999999998</c:v>
                </c:pt>
                <c:pt idx="804">
                  <c:v>3.2505000000000002</c:v>
                </c:pt>
                <c:pt idx="805">
                  <c:v>3.2494999999999998</c:v>
                </c:pt>
                <c:pt idx="806">
                  <c:v>3.246</c:v>
                </c:pt>
                <c:pt idx="807">
                  <c:v>3.2454999999999998</c:v>
                </c:pt>
                <c:pt idx="808">
                  <c:v>3.2444999999999999</c:v>
                </c:pt>
                <c:pt idx="809">
                  <c:v>3.2425000000000002</c:v>
                </c:pt>
                <c:pt idx="810">
                  <c:v>3.2374999999999998</c:v>
                </c:pt>
                <c:pt idx="811">
                  <c:v>3.2395</c:v>
                </c:pt>
                <c:pt idx="812">
                  <c:v>3.2324999999999999</c:v>
                </c:pt>
                <c:pt idx="813">
                  <c:v>3.2507999999999999</c:v>
                </c:pt>
                <c:pt idx="814">
                  <c:v>3.2462</c:v>
                </c:pt>
                <c:pt idx="815">
                  <c:v>3.2654999999999998</c:v>
                </c:pt>
                <c:pt idx="816">
                  <c:v>3.2694999999999999</c:v>
                </c:pt>
                <c:pt idx="817">
                  <c:v>3.2484999999999999</c:v>
                </c:pt>
                <c:pt idx="818">
                  <c:v>3.2385000000000002</c:v>
                </c:pt>
                <c:pt idx="819">
                  <c:v>3.2465000000000002</c:v>
                </c:pt>
                <c:pt idx="820">
                  <c:v>3.2435</c:v>
                </c:pt>
                <c:pt idx="821">
                  <c:v>3.2446000000000002</c:v>
                </c:pt>
                <c:pt idx="822">
                  <c:v>3.2414000000000001</c:v>
                </c:pt>
                <c:pt idx="823">
                  <c:v>3.2374000000000001</c:v>
                </c:pt>
                <c:pt idx="824">
                  <c:v>3.2345000000000002</c:v>
                </c:pt>
                <c:pt idx="825">
                  <c:v>3.2353999999999998</c:v>
                </c:pt>
                <c:pt idx="826">
                  <c:v>3.294</c:v>
                </c:pt>
                <c:pt idx="827">
                  <c:v>3.2355</c:v>
                </c:pt>
                <c:pt idx="828">
                  <c:v>3.2374000000000001</c:v>
                </c:pt>
                <c:pt idx="829">
                  <c:v>3.2124999999999999</c:v>
                </c:pt>
                <c:pt idx="830">
                  <c:v>3.2164999999999999</c:v>
                </c:pt>
                <c:pt idx="831">
                  <c:v>3.2164000000000001</c:v>
                </c:pt>
                <c:pt idx="832">
                  <c:v>3.2153</c:v>
                </c:pt>
                <c:pt idx="833">
                  <c:v>3.2185000000000001</c:v>
                </c:pt>
                <c:pt idx="834">
                  <c:v>3.2757000000000001</c:v>
                </c:pt>
                <c:pt idx="835">
                  <c:v>3.2505000000000002</c:v>
                </c:pt>
                <c:pt idx="836">
                  <c:v>3.2509999999999999</c:v>
                </c:pt>
                <c:pt idx="837">
                  <c:v>3.2565</c:v>
                </c:pt>
                <c:pt idx="838">
                  <c:v>3.2585000000000002</c:v>
                </c:pt>
                <c:pt idx="839">
                  <c:v>3.2722000000000002</c:v>
                </c:pt>
                <c:pt idx="840">
                  <c:v>3.2231999999999998</c:v>
                </c:pt>
                <c:pt idx="841">
                  <c:v>3.2298</c:v>
                </c:pt>
                <c:pt idx="842">
                  <c:v>3.2383000000000002</c:v>
                </c:pt>
                <c:pt idx="843">
                  <c:v>3.2256</c:v>
                </c:pt>
                <c:pt idx="844">
                  <c:v>3.2204999999999999</c:v>
                </c:pt>
                <c:pt idx="845">
                  <c:v>3.2364999999999999</c:v>
                </c:pt>
                <c:pt idx="846">
                  <c:v>3.2705000000000002</c:v>
                </c:pt>
                <c:pt idx="847">
                  <c:v>3.2565</c:v>
                </c:pt>
                <c:pt idx="848">
                  <c:v>3.2875999999999999</c:v>
                </c:pt>
                <c:pt idx="849">
                  <c:v>3.2686999999999999</c:v>
                </c:pt>
                <c:pt idx="850">
                  <c:v>3.2728999999999999</c:v>
                </c:pt>
                <c:pt idx="851">
                  <c:v>3.2612999999999999</c:v>
                </c:pt>
                <c:pt idx="852">
                  <c:v>3.2810999999999999</c:v>
                </c:pt>
                <c:pt idx="853">
                  <c:v>3.2696000000000001</c:v>
                </c:pt>
                <c:pt idx="854">
                  <c:v>3.2765</c:v>
                </c:pt>
                <c:pt idx="855">
                  <c:v>3.2854999999999999</c:v>
                </c:pt>
                <c:pt idx="856">
                  <c:v>3.2715000000000001</c:v>
                </c:pt>
                <c:pt idx="857">
                  <c:v>3.2755000000000001</c:v>
                </c:pt>
                <c:pt idx="858">
                  <c:v>3.2732999999999999</c:v>
                </c:pt>
                <c:pt idx="859">
                  <c:v>3.2686000000000002</c:v>
                </c:pt>
                <c:pt idx="860">
                  <c:v>3.2806000000000002</c:v>
                </c:pt>
                <c:pt idx="861">
                  <c:v>3.3115999999999999</c:v>
                </c:pt>
                <c:pt idx="862">
                  <c:v>3.2955000000000001</c:v>
                </c:pt>
                <c:pt idx="863">
                  <c:v>3.2877999999999998</c:v>
                </c:pt>
                <c:pt idx="864">
                  <c:v>3.323</c:v>
                </c:pt>
                <c:pt idx="865">
                  <c:v>3.31</c:v>
                </c:pt>
                <c:pt idx="866">
                  <c:v>3.2934999999999999</c:v>
                </c:pt>
                <c:pt idx="867">
                  <c:v>3.3039999999999998</c:v>
                </c:pt>
                <c:pt idx="868">
                  <c:v>3.3239999999999998</c:v>
                </c:pt>
                <c:pt idx="869">
                  <c:v>3.3344999999999998</c:v>
                </c:pt>
                <c:pt idx="870">
                  <c:v>3.3315000000000001</c:v>
                </c:pt>
                <c:pt idx="871">
                  <c:v>3.3485</c:v>
                </c:pt>
                <c:pt idx="872">
                  <c:v>3.3654999999999999</c:v>
                </c:pt>
                <c:pt idx="873">
                  <c:v>3.371</c:v>
                </c:pt>
                <c:pt idx="874">
                  <c:v>3.3744999999999998</c:v>
                </c:pt>
                <c:pt idx="875">
                  <c:v>3.379</c:v>
                </c:pt>
                <c:pt idx="876">
                  <c:v>3.383</c:v>
                </c:pt>
                <c:pt idx="877">
                  <c:v>3.3692000000000002</c:v>
                </c:pt>
                <c:pt idx="878">
                  <c:v>3.3481000000000001</c:v>
                </c:pt>
                <c:pt idx="879">
                  <c:v>3.3584999999999998</c:v>
                </c:pt>
                <c:pt idx="880">
                  <c:v>3.3730000000000002</c:v>
                </c:pt>
                <c:pt idx="881">
                  <c:v>3.3454000000000002</c:v>
                </c:pt>
                <c:pt idx="882">
                  <c:v>3.3475000000000001</c:v>
                </c:pt>
                <c:pt idx="883">
                  <c:v>3.3195000000000001</c:v>
                </c:pt>
                <c:pt idx="884">
                  <c:v>3.3431999999999999</c:v>
                </c:pt>
                <c:pt idx="885">
                  <c:v>3.3294999999999999</c:v>
                </c:pt>
                <c:pt idx="886">
                  <c:v>3.323</c:v>
                </c:pt>
                <c:pt idx="887">
                  <c:v>3.3264</c:v>
                </c:pt>
                <c:pt idx="888">
                  <c:v>3.3065000000000002</c:v>
                </c:pt>
                <c:pt idx="889">
                  <c:v>3.3085</c:v>
                </c:pt>
                <c:pt idx="890">
                  <c:v>3.3134999999999999</c:v>
                </c:pt>
                <c:pt idx="891">
                  <c:v>3.2984</c:v>
                </c:pt>
                <c:pt idx="892">
                  <c:v>3.3090000000000002</c:v>
                </c:pt>
                <c:pt idx="893">
                  <c:v>3.3184999999999998</c:v>
                </c:pt>
                <c:pt idx="894">
                  <c:v>3.2945000000000002</c:v>
                </c:pt>
                <c:pt idx="895">
                  <c:v>3.2984</c:v>
                </c:pt>
                <c:pt idx="896">
                  <c:v>3.2976000000000001</c:v>
                </c:pt>
                <c:pt idx="897">
                  <c:v>3.3155000000000001</c:v>
                </c:pt>
                <c:pt idx="898">
                  <c:v>3.2986</c:v>
                </c:pt>
                <c:pt idx="899">
                  <c:v>3.3153999999999999</c:v>
                </c:pt>
                <c:pt idx="900">
                  <c:v>3.3315000000000001</c:v>
                </c:pt>
                <c:pt idx="901">
                  <c:v>3.3445</c:v>
                </c:pt>
                <c:pt idx="902">
                  <c:v>3.3815</c:v>
                </c:pt>
                <c:pt idx="903">
                  <c:v>3.3273999999999999</c:v>
                </c:pt>
                <c:pt idx="904">
                  <c:v>3.3473999999999999</c:v>
                </c:pt>
                <c:pt idx="905">
                  <c:v>3.3010000000000002</c:v>
                </c:pt>
                <c:pt idx="906">
                  <c:v>3.294</c:v>
                </c:pt>
                <c:pt idx="907">
                  <c:v>3.2905000000000002</c:v>
                </c:pt>
                <c:pt idx="908">
                  <c:v>3.2829999999999999</c:v>
                </c:pt>
                <c:pt idx="909">
                  <c:v>3.2826</c:v>
                </c:pt>
                <c:pt idx="910">
                  <c:v>3.2984</c:v>
                </c:pt>
                <c:pt idx="911">
                  <c:v>3.3555999999999999</c:v>
                </c:pt>
                <c:pt idx="912">
                  <c:v>3.3805000000000001</c:v>
                </c:pt>
                <c:pt idx="913">
                  <c:v>3.3786</c:v>
                </c:pt>
                <c:pt idx="914">
                  <c:v>3.3752</c:v>
                </c:pt>
                <c:pt idx="915">
                  <c:v>3.4014000000000002</c:v>
                </c:pt>
                <c:pt idx="916">
                  <c:v>3.3359000000000001</c:v>
                </c:pt>
                <c:pt idx="917">
                  <c:v>3.3206000000000002</c:v>
                </c:pt>
                <c:pt idx="918">
                  <c:v>3.3591000000000002</c:v>
                </c:pt>
                <c:pt idx="919">
                  <c:v>3.3820000000000001</c:v>
                </c:pt>
                <c:pt idx="920">
                  <c:v>3.3795000000000002</c:v>
                </c:pt>
                <c:pt idx="921">
                  <c:v>3.3548</c:v>
                </c:pt>
                <c:pt idx="922">
                  <c:v>3.3374999999999999</c:v>
                </c:pt>
                <c:pt idx="923">
                  <c:v>3.3368000000000002</c:v>
                </c:pt>
                <c:pt idx="924">
                  <c:v>3.343</c:v>
                </c:pt>
                <c:pt idx="925">
                  <c:v>3.3591000000000002</c:v>
                </c:pt>
                <c:pt idx="926">
                  <c:v>3.3639999999999999</c:v>
                </c:pt>
                <c:pt idx="927">
                  <c:v>3.3887999999999998</c:v>
                </c:pt>
                <c:pt idx="928">
                  <c:v>3.4054000000000002</c:v>
                </c:pt>
                <c:pt idx="929">
                  <c:v>3.3774999999999999</c:v>
                </c:pt>
                <c:pt idx="930">
                  <c:v>3.3664999999999998</c:v>
                </c:pt>
                <c:pt idx="931">
                  <c:v>3.3155000000000001</c:v>
                </c:pt>
                <c:pt idx="932">
                  <c:v>3.3144999999999998</c:v>
                </c:pt>
                <c:pt idx="933">
                  <c:v>3.3159999999999998</c:v>
                </c:pt>
                <c:pt idx="934">
                  <c:v>3.3319000000000001</c:v>
                </c:pt>
                <c:pt idx="935">
                  <c:v>3.3214999999999999</c:v>
                </c:pt>
                <c:pt idx="936">
                  <c:v>3.3235000000000001</c:v>
                </c:pt>
                <c:pt idx="937">
                  <c:v>3.3860000000000001</c:v>
                </c:pt>
                <c:pt idx="938">
                  <c:v>3.3885999999999998</c:v>
                </c:pt>
                <c:pt idx="939">
                  <c:v>3.3784999999999998</c:v>
                </c:pt>
                <c:pt idx="940">
                  <c:v>3.3855</c:v>
                </c:pt>
                <c:pt idx="941">
                  <c:v>3.4095</c:v>
                </c:pt>
                <c:pt idx="942">
                  <c:v>3.4710000000000001</c:v>
                </c:pt>
                <c:pt idx="943">
                  <c:v>3.5215000000000001</c:v>
                </c:pt>
                <c:pt idx="944">
                  <c:v>3.5735000000000001</c:v>
                </c:pt>
                <c:pt idx="945">
                  <c:v>3.5205000000000002</c:v>
                </c:pt>
                <c:pt idx="946">
                  <c:v>3.4590000000000001</c:v>
                </c:pt>
                <c:pt idx="947">
                  <c:v>3.3668</c:v>
                </c:pt>
                <c:pt idx="948">
                  <c:v>3.4077999999999999</c:v>
                </c:pt>
                <c:pt idx="949">
                  <c:v>3.3973</c:v>
                </c:pt>
                <c:pt idx="950">
                  <c:v>3.3774999999999999</c:v>
                </c:pt>
                <c:pt idx="951">
                  <c:v>3.4077999999999999</c:v>
                </c:pt>
                <c:pt idx="952">
                  <c:v>3.4380000000000002</c:v>
                </c:pt>
                <c:pt idx="953">
                  <c:v>3.4296000000000002</c:v>
                </c:pt>
                <c:pt idx="954">
                  <c:v>3.4283999999999999</c:v>
                </c:pt>
                <c:pt idx="955">
                  <c:v>3.4304999999999999</c:v>
                </c:pt>
                <c:pt idx="956">
                  <c:v>3.4660000000000002</c:v>
                </c:pt>
                <c:pt idx="957">
                  <c:v>3.5019999999999998</c:v>
                </c:pt>
                <c:pt idx="958">
                  <c:v>3.5289999999999999</c:v>
                </c:pt>
                <c:pt idx="959">
                  <c:v>3.5407999999999999</c:v>
                </c:pt>
                <c:pt idx="960">
                  <c:v>3.5044</c:v>
                </c:pt>
                <c:pt idx="961">
                  <c:v>3.5179999999999998</c:v>
                </c:pt>
                <c:pt idx="962">
                  <c:v>3.5341</c:v>
                </c:pt>
                <c:pt idx="963">
                  <c:v>3.5339</c:v>
                </c:pt>
                <c:pt idx="964">
                  <c:v>3.5533999999999999</c:v>
                </c:pt>
                <c:pt idx="965">
                  <c:v>3.5718999999999999</c:v>
                </c:pt>
                <c:pt idx="966">
                  <c:v>3.5842000000000001</c:v>
                </c:pt>
                <c:pt idx="967">
                  <c:v>3.5337999999999998</c:v>
                </c:pt>
                <c:pt idx="968">
                  <c:v>3.5293000000000001</c:v>
                </c:pt>
                <c:pt idx="969">
                  <c:v>3.5750000000000002</c:v>
                </c:pt>
                <c:pt idx="970">
                  <c:v>3.5238</c:v>
                </c:pt>
                <c:pt idx="971">
                  <c:v>3.5870000000000002</c:v>
                </c:pt>
                <c:pt idx="972">
                  <c:v>3.6185</c:v>
                </c:pt>
                <c:pt idx="973">
                  <c:v>3.5802</c:v>
                </c:pt>
                <c:pt idx="974">
                  <c:v>3.5865</c:v>
                </c:pt>
                <c:pt idx="975">
                  <c:v>3.5973000000000002</c:v>
                </c:pt>
                <c:pt idx="976">
                  <c:v>3.6153</c:v>
                </c:pt>
                <c:pt idx="977">
                  <c:v>3.5928</c:v>
                </c:pt>
                <c:pt idx="978">
                  <c:v>3.6427999999999998</c:v>
                </c:pt>
                <c:pt idx="979">
                  <c:v>3.5931000000000002</c:v>
                </c:pt>
                <c:pt idx="980">
                  <c:v>3.6027999999999998</c:v>
                </c:pt>
                <c:pt idx="981">
                  <c:v>3.5880000000000001</c:v>
                </c:pt>
                <c:pt idx="982">
                  <c:v>3.5922999999999998</c:v>
                </c:pt>
                <c:pt idx="983">
                  <c:v>3.5952000000000002</c:v>
                </c:pt>
                <c:pt idx="984">
                  <c:v>3.6120000000000001</c:v>
                </c:pt>
                <c:pt idx="985">
                  <c:v>3.6179999999999999</c:v>
                </c:pt>
                <c:pt idx="986">
                  <c:v>3.6076999999999999</c:v>
                </c:pt>
                <c:pt idx="987">
                  <c:v>3.6137999999999999</c:v>
                </c:pt>
                <c:pt idx="988">
                  <c:v>3.6343999999999999</c:v>
                </c:pt>
                <c:pt idx="989">
                  <c:v>3.6368</c:v>
                </c:pt>
                <c:pt idx="990">
                  <c:v>3.6374</c:v>
                </c:pt>
                <c:pt idx="991">
                  <c:v>3.6448</c:v>
                </c:pt>
                <c:pt idx="992">
                  <c:v>3.6522000000000001</c:v>
                </c:pt>
                <c:pt idx="993">
                  <c:v>3.6493000000000002</c:v>
                </c:pt>
                <c:pt idx="994">
                  <c:v>3.6909999999999998</c:v>
                </c:pt>
                <c:pt idx="995">
                  <c:v>3.7101000000000002</c:v>
                </c:pt>
                <c:pt idx="996">
                  <c:v>3.7168999999999999</c:v>
                </c:pt>
                <c:pt idx="997">
                  <c:v>3.7332999999999998</c:v>
                </c:pt>
                <c:pt idx="998">
                  <c:v>3.7435</c:v>
                </c:pt>
                <c:pt idx="999">
                  <c:v>3.6253000000000002</c:v>
                </c:pt>
                <c:pt idx="1000">
                  <c:v>3.6334</c:v>
                </c:pt>
                <c:pt idx="1001">
                  <c:v>3.7885</c:v>
                </c:pt>
                <c:pt idx="1002">
                  <c:v>3.7856999999999998</c:v>
                </c:pt>
                <c:pt idx="1003">
                  <c:v>3.8075000000000001</c:v>
                </c:pt>
                <c:pt idx="1004">
                  <c:v>3.6789000000000001</c:v>
                </c:pt>
                <c:pt idx="1005">
                  <c:v>3.7532999999999999</c:v>
                </c:pt>
                <c:pt idx="1006">
                  <c:v>3.8113999999999999</c:v>
                </c:pt>
                <c:pt idx="1007">
                  <c:v>3.8549000000000002</c:v>
                </c:pt>
                <c:pt idx="1008">
                  <c:v>3.8944000000000001</c:v>
                </c:pt>
                <c:pt idx="1009">
                  <c:v>3.9523999999999999</c:v>
                </c:pt>
                <c:pt idx="1010">
                  <c:v>3.9695</c:v>
                </c:pt>
                <c:pt idx="1011">
                  <c:v>3.9024999999999999</c:v>
                </c:pt>
                <c:pt idx="1012">
                  <c:v>3.9689000000000001</c:v>
                </c:pt>
                <c:pt idx="1013">
                  <c:v>3.9058000000000002</c:v>
                </c:pt>
                <c:pt idx="1014">
                  <c:v>3.9249999999999998</c:v>
                </c:pt>
                <c:pt idx="1015">
                  <c:v>4.0685000000000002</c:v>
                </c:pt>
                <c:pt idx="1016">
                  <c:v>4.0941999999999998</c:v>
                </c:pt>
                <c:pt idx="1017">
                  <c:v>4.0780000000000003</c:v>
                </c:pt>
                <c:pt idx="1018">
                  <c:v>4.1150000000000002</c:v>
                </c:pt>
                <c:pt idx="1019">
                  <c:v>4.0815000000000001</c:v>
                </c:pt>
                <c:pt idx="1020">
                  <c:v>4.0934999999999997</c:v>
                </c:pt>
                <c:pt idx="1021">
                  <c:v>4.1025</c:v>
                </c:pt>
                <c:pt idx="1022">
                  <c:v>4.1115000000000004</c:v>
                </c:pt>
                <c:pt idx="1023">
                  <c:v>4.1093000000000002</c:v>
                </c:pt>
                <c:pt idx="1024">
                  <c:v>4.1304999999999996</c:v>
                </c:pt>
                <c:pt idx="1025">
                  <c:v>4.0923999999999996</c:v>
                </c:pt>
                <c:pt idx="1026">
                  <c:v>3.9315000000000002</c:v>
                </c:pt>
                <c:pt idx="1027">
                  <c:v>3.9664999999999999</c:v>
                </c:pt>
                <c:pt idx="1028">
                  <c:v>3.9914999999999998</c:v>
                </c:pt>
                <c:pt idx="1029">
                  <c:v>4.0105000000000004</c:v>
                </c:pt>
                <c:pt idx="1030">
                  <c:v>4.0170000000000003</c:v>
                </c:pt>
                <c:pt idx="1031">
                  <c:v>4.0075000000000003</c:v>
                </c:pt>
                <c:pt idx="1032">
                  <c:v>4.0438000000000001</c:v>
                </c:pt>
                <c:pt idx="1033">
                  <c:v>4.077</c:v>
                </c:pt>
                <c:pt idx="1034">
                  <c:v>4.0594000000000001</c:v>
                </c:pt>
                <c:pt idx="1035">
                  <c:v>4.0373999999999999</c:v>
                </c:pt>
                <c:pt idx="1036">
                  <c:v>4.024</c:v>
                </c:pt>
                <c:pt idx="1037">
                  <c:v>4.0015000000000001</c:v>
                </c:pt>
                <c:pt idx="1038">
                  <c:v>3.9350000000000001</c:v>
                </c:pt>
                <c:pt idx="1039">
                  <c:v>3.8704999999999998</c:v>
                </c:pt>
                <c:pt idx="1040">
                  <c:v>3.8340000000000001</c:v>
                </c:pt>
                <c:pt idx="1041">
                  <c:v>3.851</c:v>
                </c:pt>
                <c:pt idx="1042">
                  <c:v>3.8450000000000002</c:v>
                </c:pt>
                <c:pt idx="1043">
                  <c:v>3.7755000000000001</c:v>
                </c:pt>
                <c:pt idx="1044">
                  <c:v>3.7454999999999998</c:v>
                </c:pt>
                <c:pt idx="1045">
                  <c:v>3.7374999999999998</c:v>
                </c:pt>
                <c:pt idx="1046">
                  <c:v>3.7568999999999999</c:v>
                </c:pt>
                <c:pt idx="1047">
                  <c:v>3.7046000000000001</c:v>
                </c:pt>
                <c:pt idx="1048">
                  <c:v>3.7814999999999999</c:v>
                </c:pt>
                <c:pt idx="1049">
                  <c:v>3.7423999999999999</c:v>
                </c:pt>
                <c:pt idx="1050">
                  <c:v>3.6349999999999998</c:v>
                </c:pt>
                <c:pt idx="1051">
                  <c:v>3.7109000000000001</c:v>
                </c:pt>
                <c:pt idx="1052">
                  <c:v>3.734</c:v>
                </c:pt>
                <c:pt idx="1053">
                  <c:v>3.7688999999999999</c:v>
                </c:pt>
                <c:pt idx="1054">
                  <c:v>3.8374999999999999</c:v>
                </c:pt>
                <c:pt idx="1055">
                  <c:v>3.8144999999999998</c:v>
                </c:pt>
                <c:pt idx="1056">
                  <c:v>3.7924000000000002</c:v>
                </c:pt>
                <c:pt idx="1057">
                  <c:v>3.7299000000000002</c:v>
                </c:pt>
                <c:pt idx="1058">
                  <c:v>3.6915</c:v>
                </c:pt>
                <c:pt idx="1059">
                  <c:v>3.7084000000000001</c:v>
                </c:pt>
                <c:pt idx="1060">
                  <c:v>3.762</c:v>
                </c:pt>
                <c:pt idx="1061">
                  <c:v>3.7202999999999999</c:v>
                </c:pt>
                <c:pt idx="1062">
                  <c:v>3.7884000000000002</c:v>
                </c:pt>
                <c:pt idx="1063">
                  <c:v>3.8418999999999999</c:v>
                </c:pt>
                <c:pt idx="1064">
                  <c:v>3.9068999999999998</c:v>
                </c:pt>
                <c:pt idx="1065">
                  <c:v>3.9035000000000002</c:v>
                </c:pt>
                <c:pt idx="1066">
                  <c:v>3.9148999999999998</c:v>
                </c:pt>
                <c:pt idx="1067">
                  <c:v>3.9218999999999999</c:v>
                </c:pt>
                <c:pt idx="1068">
                  <c:v>3.9085000000000001</c:v>
                </c:pt>
                <c:pt idx="1069">
                  <c:v>3.8519999999999999</c:v>
                </c:pt>
                <c:pt idx="1070">
                  <c:v>3.8645</c:v>
                </c:pt>
                <c:pt idx="1071">
                  <c:v>3.8395999999999999</c:v>
                </c:pt>
                <c:pt idx="1072">
                  <c:v>3.8809999999999998</c:v>
                </c:pt>
                <c:pt idx="1073">
                  <c:v>3.883</c:v>
                </c:pt>
                <c:pt idx="1074">
                  <c:v>3.879</c:v>
                </c:pt>
                <c:pt idx="1075">
                  <c:v>3.9119999999999999</c:v>
                </c:pt>
                <c:pt idx="1076">
                  <c:v>3.9832000000000001</c:v>
                </c:pt>
                <c:pt idx="1077">
                  <c:v>3.9569999999999999</c:v>
                </c:pt>
                <c:pt idx="1078">
                  <c:v>3.9895</c:v>
                </c:pt>
                <c:pt idx="1079">
                  <c:v>3.9864999999999999</c:v>
                </c:pt>
                <c:pt idx="1080">
                  <c:v>3.9742999999999999</c:v>
                </c:pt>
                <c:pt idx="1081">
                  <c:v>3.9548999999999999</c:v>
                </c:pt>
                <c:pt idx="1082">
                  <c:v>3.855</c:v>
                </c:pt>
                <c:pt idx="1083">
                  <c:v>3.8294999999999999</c:v>
                </c:pt>
                <c:pt idx="1084">
                  <c:v>3.8595000000000002</c:v>
                </c:pt>
                <c:pt idx="1085">
                  <c:v>3.8380000000000001</c:v>
                </c:pt>
                <c:pt idx="1086">
                  <c:v>3.8224</c:v>
                </c:pt>
                <c:pt idx="1087">
                  <c:v>3.8380000000000001</c:v>
                </c:pt>
                <c:pt idx="1088">
                  <c:v>3.8180000000000001</c:v>
                </c:pt>
                <c:pt idx="1089">
                  <c:v>3.8060999999999998</c:v>
                </c:pt>
                <c:pt idx="1090">
                  <c:v>3.794</c:v>
                </c:pt>
                <c:pt idx="1091">
                  <c:v>3.8123999999999998</c:v>
                </c:pt>
                <c:pt idx="1092">
                  <c:v>3.8574999999999999</c:v>
                </c:pt>
                <c:pt idx="1093">
                  <c:v>3.8302999999999998</c:v>
                </c:pt>
                <c:pt idx="1094">
                  <c:v>3.839</c:v>
                </c:pt>
                <c:pt idx="1095">
                  <c:v>3.8418999999999999</c:v>
                </c:pt>
                <c:pt idx="1096">
                  <c:v>3.8443000000000001</c:v>
                </c:pt>
                <c:pt idx="1097">
                  <c:v>3.8216000000000001</c:v>
                </c:pt>
                <c:pt idx="1098">
                  <c:v>3.7829000000000002</c:v>
                </c:pt>
                <c:pt idx="1099">
                  <c:v>3.7816000000000001</c:v>
                </c:pt>
                <c:pt idx="1100">
                  <c:v>3.7919999999999998</c:v>
                </c:pt>
                <c:pt idx="1101">
                  <c:v>3.7730000000000001</c:v>
                </c:pt>
                <c:pt idx="1102">
                  <c:v>3.7631000000000001</c:v>
                </c:pt>
                <c:pt idx="1103">
                  <c:v>3.7690000000000001</c:v>
                </c:pt>
                <c:pt idx="1104">
                  <c:v>3.7745000000000002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65-4E03-B567-F5B8021B7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5428736"/>
        <c:axId val="585428320"/>
      </c:lineChart>
      <c:dateAx>
        <c:axId val="585222880"/>
        <c:scaling>
          <c:orientation val="minMax"/>
          <c:min val="41374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5196672"/>
        <c:crosses val="autoZero"/>
        <c:auto val="1"/>
        <c:lblOffset val="100"/>
        <c:baseTimeUnit val="days"/>
        <c:majorUnit val="2"/>
        <c:majorTimeUnit val="years"/>
      </c:dateAx>
      <c:valAx>
        <c:axId val="585196672"/>
        <c:scaling>
          <c:orientation val="minMax"/>
          <c:max val="120"/>
          <c:min val="7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5222880"/>
        <c:crosses val="autoZero"/>
        <c:crossBetween val="between"/>
        <c:majorUnit val="10"/>
      </c:valAx>
      <c:valAx>
        <c:axId val="585428320"/>
        <c:scaling>
          <c:orientation val="minMax"/>
          <c:max val="4.2"/>
          <c:min val="2.5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5428736"/>
        <c:crosses val="max"/>
        <c:crossBetween val="between"/>
        <c:majorUnit val="0.30000000000000004"/>
      </c:valAx>
      <c:dateAx>
        <c:axId val="5854287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58542832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94612794612794"/>
          <c:y val="3.944924751841189E-3"/>
          <c:w val="0.30375092158424016"/>
          <c:h val="0.28328970541146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42051304360434E-2"/>
          <c:y val="8.7360111910471605E-2"/>
          <c:w val="0.878324890239784"/>
          <c:h val="0.78286171063149468"/>
        </c:manualLayout>
      </c:layout>
      <c:lineChart>
        <c:grouping val="standard"/>
        <c:varyColors val="0"/>
        <c:ser>
          <c:idx val="0"/>
          <c:order val="0"/>
          <c:tx>
            <c:strRef>
              <c:f>'10 anos'!$G$6</c:f>
              <c:strCache>
                <c:ptCount val="1"/>
                <c:pt idx="0">
                  <c:v>Peru 10 anos</c:v>
                </c:pt>
              </c:strCache>
            </c:strRef>
          </c:tx>
          <c:spPr>
            <a:ln w="3810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'10 anos'!$F$7:$F$897</c:f>
              <c:numCache>
                <c:formatCode>d/m/yy;@</c:formatCode>
                <c:ptCount val="891"/>
                <c:pt idx="0">
                  <c:v>38800</c:v>
                </c:pt>
                <c:pt idx="1">
                  <c:v>38807</c:v>
                </c:pt>
                <c:pt idx="2">
                  <c:v>38814</c:v>
                </c:pt>
                <c:pt idx="3">
                  <c:v>38821</c:v>
                </c:pt>
                <c:pt idx="4">
                  <c:v>38828</c:v>
                </c:pt>
                <c:pt idx="5">
                  <c:v>38835</c:v>
                </c:pt>
                <c:pt idx="6">
                  <c:v>38842</c:v>
                </c:pt>
                <c:pt idx="7">
                  <c:v>38849</c:v>
                </c:pt>
                <c:pt idx="8">
                  <c:v>38856</c:v>
                </c:pt>
                <c:pt idx="9">
                  <c:v>38863</c:v>
                </c:pt>
                <c:pt idx="10">
                  <c:v>38870</c:v>
                </c:pt>
                <c:pt idx="11">
                  <c:v>38877</c:v>
                </c:pt>
                <c:pt idx="12">
                  <c:v>38884</c:v>
                </c:pt>
                <c:pt idx="13">
                  <c:v>38891</c:v>
                </c:pt>
                <c:pt idx="14">
                  <c:v>38898</c:v>
                </c:pt>
                <c:pt idx="15">
                  <c:v>38905</c:v>
                </c:pt>
                <c:pt idx="16">
                  <c:v>38912</c:v>
                </c:pt>
                <c:pt idx="17">
                  <c:v>38919</c:v>
                </c:pt>
                <c:pt idx="18">
                  <c:v>38926</c:v>
                </c:pt>
                <c:pt idx="19">
                  <c:v>38933</c:v>
                </c:pt>
                <c:pt idx="20">
                  <c:v>38940</c:v>
                </c:pt>
                <c:pt idx="21">
                  <c:v>38947</c:v>
                </c:pt>
                <c:pt idx="22">
                  <c:v>38954</c:v>
                </c:pt>
                <c:pt idx="23">
                  <c:v>38961</c:v>
                </c:pt>
                <c:pt idx="24">
                  <c:v>38968</c:v>
                </c:pt>
                <c:pt idx="25">
                  <c:v>38975</c:v>
                </c:pt>
                <c:pt idx="26">
                  <c:v>38982</c:v>
                </c:pt>
                <c:pt idx="27">
                  <c:v>38989</c:v>
                </c:pt>
                <c:pt idx="28">
                  <c:v>38996</c:v>
                </c:pt>
                <c:pt idx="29">
                  <c:v>39003</c:v>
                </c:pt>
                <c:pt idx="30">
                  <c:v>39010</c:v>
                </c:pt>
                <c:pt idx="31">
                  <c:v>39017</c:v>
                </c:pt>
                <c:pt idx="32">
                  <c:v>39024</c:v>
                </c:pt>
                <c:pt idx="33">
                  <c:v>39031</c:v>
                </c:pt>
                <c:pt idx="34">
                  <c:v>39038</c:v>
                </c:pt>
                <c:pt idx="35">
                  <c:v>39045</c:v>
                </c:pt>
                <c:pt idx="36">
                  <c:v>39052</c:v>
                </c:pt>
                <c:pt idx="37">
                  <c:v>39059</c:v>
                </c:pt>
                <c:pt idx="38">
                  <c:v>39066</c:v>
                </c:pt>
                <c:pt idx="39">
                  <c:v>39073</c:v>
                </c:pt>
                <c:pt idx="40">
                  <c:v>39080</c:v>
                </c:pt>
                <c:pt idx="41">
                  <c:v>39087</c:v>
                </c:pt>
                <c:pt idx="42">
                  <c:v>39094</c:v>
                </c:pt>
                <c:pt idx="43">
                  <c:v>39101</c:v>
                </c:pt>
                <c:pt idx="44">
                  <c:v>39108</c:v>
                </c:pt>
                <c:pt idx="45">
                  <c:v>39115</c:v>
                </c:pt>
                <c:pt idx="46">
                  <c:v>39122</c:v>
                </c:pt>
                <c:pt idx="47">
                  <c:v>39129</c:v>
                </c:pt>
                <c:pt idx="48">
                  <c:v>39136</c:v>
                </c:pt>
                <c:pt idx="49">
                  <c:v>39143</c:v>
                </c:pt>
                <c:pt idx="50">
                  <c:v>39150</c:v>
                </c:pt>
                <c:pt idx="51">
                  <c:v>39157</c:v>
                </c:pt>
                <c:pt idx="52">
                  <c:v>39164</c:v>
                </c:pt>
                <c:pt idx="53">
                  <c:v>39171</c:v>
                </c:pt>
                <c:pt idx="54">
                  <c:v>39178</c:v>
                </c:pt>
                <c:pt idx="55">
                  <c:v>39185</c:v>
                </c:pt>
                <c:pt idx="56">
                  <c:v>39192</c:v>
                </c:pt>
                <c:pt idx="57">
                  <c:v>39199</c:v>
                </c:pt>
                <c:pt idx="58">
                  <c:v>39206</c:v>
                </c:pt>
                <c:pt idx="59">
                  <c:v>39213</c:v>
                </c:pt>
                <c:pt idx="60">
                  <c:v>39220</c:v>
                </c:pt>
                <c:pt idx="61">
                  <c:v>39227</c:v>
                </c:pt>
                <c:pt idx="62">
                  <c:v>39234</c:v>
                </c:pt>
                <c:pt idx="63">
                  <c:v>39241</c:v>
                </c:pt>
                <c:pt idx="64">
                  <c:v>39248</c:v>
                </c:pt>
                <c:pt idx="65">
                  <c:v>39255</c:v>
                </c:pt>
                <c:pt idx="66">
                  <c:v>39262</c:v>
                </c:pt>
                <c:pt idx="67">
                  <c:v>39269</c:v>
                </c:pt>
                <c:pt idx="68">
                  <c:v>39276</c:v>
                </c:pt>
                <c:pt idx="69">
                  <c:v>39283</c:v>
                </c:pt>
                <c:pt idx="70">
                  <c:v>39290</c:v>
                </c:pt>
                <c:pt idx="71">
                  <c:v>39297</c:v>
                </c:pt>
                <c:pt idx="72">
                  <c:v>39304</c:v>
                </c:pt>
                <c:pt idx="73">
                  <c:v>39311</c:v>
                </c:pt>
                <c:pt idx="74">
                  <c:v>39318</c:v>
                </c:pt>
                <c:pt idx="75">
                  <c:v>39325</c:v>
                </c:pt>
                <c:pt idx="76">
                  <c:v>39332</c:v>
                </c:pt>
                <c:pt idx="77">
                  <c:v>39339</c:v>
                </c:pt>
                <c:pt idx="78">
                  <c:v>39346</c:v>
                </c:pt>
                <c:pt idx="79">
                  <c:v>39353</c:v>
                </c:pt>
                <c:pt idx="80">
                  <c:v>39360</c:v>
                </c:pt>
                <c:pt idx="81">
                  <c:v>39367</c:v>
                </c:pt>
                <c:pt idx="82">
                  <c:v>39374</c:v>
                </c:pt>
                <c:pt idx="83">
                  <c:v>39381</c:v>
                </c:pt>
                <c:pt idx="84">
                  <c:v>39388</c:v>
                </c:pt>
                <c:pt idx="85">
                  <c:v>39395</c:v>
                </c:pt>
                <c:pt idx="86">
                  <c:v>39402</c:v>
                </c:pt>
                <c:pt idx="87">
                  <c:v>39409</c:v>
                </c:pt>
                <c:pt idx="88">
                  <c:v>39416</c:v>
                </c:pt>
                <c:pt idx="89">
                  <c:v>39423</c:v>
                </c:pt>
                <c:pt idx="90">
                  <c:v>39430</c:v>
                </c:pt>
                <c:pt idx="91">
                  <c:v>39437</c:v>
                </c:pt>
                <c:pt idx="92">
                  <c:v>39444</c:v>
                </c:pt>
                <c:pt idx="93">
                  <c:v>39451</c:v>
                </c:pt>
                <c:pt idx="94">
                  <c:v>39458</c:v>
                </c:pt>
                <c:pt idx="95">
                  <c:v>39465</c:v>
                </c:pt>
                <c:pt idx="96">
                  <c:v>39472</c:v>
                </c:pt>
                <c:pt idx="97">
                  <c:v>39479</c:v>
                </c:pt>
                <c:pt idx="98">
                  <c:v>39486</c:v>
                </c:pt>
                <c:pt idx="99">
                  <c:v>39493</c:v>
                </c:pt>
                <c:pt idx="100">
                  <c:v>39500</c:v>
                </c:pt>
                <c:pt idx="101">
                  <c:v>39507</c:v>
                </c:pt>
                <c:pt idx="102">
                  <c:v>39514</c:v>
                </c:pt>
                <c:pt idx="103">
                  <c:v>39521</c:v>
                </c:pt>
                <c:pt idx="104">
                  <c:v>39528</c:v>
                </c:pt>
                <c:pt idx="105">
                  <c:v>39535</c:v>
                </c:pt>
                <c:pt idx="106">
                  <c:v>39542</c:v>
                </c:pt>
                <c:pt idx="107">
                  <c:v>39549</c:v>
                </c:pt>
                <c:pt idx="108">
                  <c:v>39556</c:v>
                </c:pt>
                <c:pt idx="109">
                  <c:v>39563</c:v>
                </c:pt>
                <c:pt idx="110">
                  <c:v>39570</c:v>
                </c:pt>
                <c:pt idx="111">
                  <c:v>39577</c:v>
                </c:pt>
                <c:pt idx="112">
                  <c:v>39584</c:v>
                </c:pt>
                <c:pt idx="113">
                  <c:v>39591</c:v>
                </c:pt>
                <c:pt idx="114">
                  <c:v>39598</c:v>
                </c:pt>
                <c:pt idx="115">
                  <c:v>39605</c:v>
                </c:pt>
                <c:pt idx="116">
                  <c:v>39612</c:v>
                </c:pt>
                <c:pt idx="117">
                  <c:v>39619</c:v>
                </c:pt>
                <c:pt idx="118">
                  <c:v>39626</c:v>
                </c:pt>
                <c:pt idx="119">
                  <c:v>39633</c:v>
                </c:pt>
                <c:pt idx="120">
                  <c:v>39640</c:v>
                </c:pt>
                <c:pt idx="121">
                  <c:v>39647</c:v>
                </c:pt>
                <c:pt idx="122">
                  <c:v>39654</c:v>
                </c:pt>
                <c:pt idx="123">
                  <c:v>39661</c:v>
                </c:pt>
                <c:pt idx="124">
                  <c:v>39668</c:v>
                </c:pt>
                <c:pt idx="125">
                  <c:v>39675</c:v>
                </c:pt>
                <c:pt idx="126">
                  <c:v>39682</c:v>
                </c:pt>
                <c:pt idx="127">
                  <c:v>39689</c:v>
                </c:pt>
                <c:pt idx="128">
                  <c:v>39696</c:v>
                </c:pt>
                <c:pt idx="129">
                  <c:v>39703</c:v>
                </c:pt>
                <c:pt idx="130">
                  <c:v>39710</c:v>
                </c:pt>
                <c:pt idx="131">
                  <c:v>39717</c:v>
                </c:pt>
                <c:pt idx="132">
                  <c:v>39724</c:v>
                </c:pt>
                <c:pt idx="133">
                  <c:v>39731</c:v>
                </c:pt>
                <c:pt idx="134">
                  <c:v>39738</c:v>
                </c:pt>
                <c:pt idx="135">
                  <c:v>39745</c:v>
                </c:pt>
                <c:pt idx="136">
                  <c:v>39752</c:v>
                </c:pt>
                <c:pt idx="137">
                  <c:v>39759</c:v>
                </c:pt>
                <c:pt idx="138">
                  <c:v>39766</c:v>
                </c:pt>
                <c:pt idx="139">
                  <c:v>39773</c:v>
                </c:pt>
                <c:pt idx="140">
                  <c:v>39780</c:v>
                </c:pt>
                <c:pt idx="141">
                  <c:v>39787</c:v>
                </c:pt>
                <c:pt idx="142">
                  <c:v>39794</c:v>
                </c:pt>
                <c:pt idx="143">
                  <c:v>39801</c:v>
                </c:pt>
                <c:pt idx="144">
                  <c:v>39808</c:v>
                </c:pt>
                <c:pt idx="145">
                  <c:v>39815</c:v>
                </c:pt>
                <c:pt idx="146">
                  <c:v>39822</c:v>
                </c:pt>
                <c:pt idx="147">
                  <c:v>39829</c:v>
                </c:pt>
                <c:pt idx="148">
                  <c:v>39836</c:v>
                </c:pt>
                <c:pt idx="149">
                  <c:v>39843</c:v>
                </c:pt>
                <c:pt idx="150">
                  <c:v>39850</c:v>
                </c:pt>
                <c:pt idx="151">
                  <c:v>39857</c:v>
                </c:pt>
                <c:pt idx="152">
                  <c:v>39864</c:v>
                </c:pt>
                <c:pt idx="153">
                  <c:v>39871</c:v>
                </c:pt>
                <c:pt idx="154">
                  <c:v>39878</c:v>
                </c:pt>
                <c:pt idx="155">
                  <c:v>39885</c:v>
                </c:pt>
                <c:pt idx="156">
                  <c:v>39892</c:v>
                </c:pt>
                <c:pt idx="157">
                  <c:v>39899</c:v>
                </c:pt>
                <c:pt idx="158">
                  <c:v>39906</c:v>
                </c:pt>
                <c:pt idx="159">
                  <c:v>39913</c:v>
                </c:pt>
                <c:pt idx="160">
                  <c:v>39920</c:v>
                </c:pt>
                <c:pt idx="161">
                  <c:v>39927</c:v>
                </c:pt>
                <c:pt idx="162">
                  <c:v>39934</c:v>
                </c:pt>
                <c:pt idx="163">
                  <c:v>39941</c:v>
                </c:pt>
                <c:pt idx="164">
                  <c:v>39948</c:v>
                </c:pt>
                <c:pt idx="165">
                  <c:v>39955</c:v>
                </c:pt>
                <c:pt idx="166">
                  <c:v>39962</c:v>
                </c:pt>
                <c:pt idx="167">
                  <c:v>39969</c:v>
                </c:pt>
                <c:pt idx="168">
                  <c:v>39976</c:v>
                </c:pt>
                <c:pt idx="169">
                  <c:v>39983</c:v>
                </c:pt>
                <c:pt idx="170">
                  <c:v>39990</c:v>
                </c:pt>
                <c:pt idx="171">
                  <c:v>39997</c:v>
                </c:pt>
                <c:pt idx="172">
                  <c:v>40004</c:v>
                </c:pt>
                <c:pt idx="173">
                  <c:v>40011</c:v>
                </c:pt>
                <c:pt idx="174">
                  <c:v>40018</c:v>
                </c:pt>
                <c:pt idx="175">
                  <c:v>40025</c:v>
                </c:pt>
                <c:pt idx="176">
                  <c:v>40032</c:v>
                </c:pt>
                <c:pt idx="177">
                  <c:v>40039</c:v>
                </c:pt>
                <c:pt idx="178">
                  <c:v>40046</c:v>
                </c:pt>
                <c:pt idx="179">
                  <c:v>40053</c:v>
                </c:pt>
                <c:pt idx="180">
                  <c:v>40060</c:v>
                </c:pt>
                <c:pt idx="181">
                  <c:v>40067</c:v>
                </c:pt>
                <c:pt idx="182">
                  <c:v>40074</c:v>
                </c:pt>
                <c:pt idx="183">
                  <c:v>40081</c:v>
                </c:pt>
                <c:pt idx="184">
                  <c:v>40088</c:v>
                </c:pt>
                <c:pt idx="185">
                  <c:v>40095</c:v>
                </c:pt>
                <c:pt idx="186">
                  <c:v>40102</c:v>
                </c:pt>
                <c:pt idx="187">
                  <c:v>40109</c:v>
                </c:pt>
                <c:pt idx="188">
                  <c:v>40116</c:v>
                </c:pt>
                <c:pt idx="189">
                  <c:v>40123</c:v>
                </c:pt>
                <c:pt idx="190">
                  <c:v>40130</c:v>
                </c:pt>
                <c:pt idx="191">
                  <c:v>40137</c:v>
                </c:pt>
                <c:pt idx="192">
                  <c:v>40144</c:v>
                </c:pt>
                <c:pt idx="193">
                  <c:v>40151</c:v>
                </c:pt>
                <c:pt idx="194">
                  <c:v>40158</c:v>
                </c:pt>
                <c:pt idx="195">
                  <c:v>40165</c:v>
                </c:pt>
                <c:pt idx="196">
                  <c:v>40172</c:v>
                </c:pt>
                <c:pt idx="197">
                  <c:v>40179</c:v>
                </c:pt>
                <c:pt idx="198">
                  <c:v>40186</c:v>
                </c:pt>
                <c:pt idx="199">
                  <c:v>40193</c:v>
                </c:pt>
                <c:pt idx="200">
                  <c:v>40200</c:v>
                </c:pt>
                <c:pt idx="201">
                  <c:v>40207</c:v>
                </c:pt>
                <c:pt idx="202">
                  <c:v>40214</c:v>
                </c:pt>
                <c:pt idx="203">
                  <c:v>40221</c:v>
                </c:pt>
                <c:pt idx="204">
                  <c:v>40228</c:v>
                </c:pt>
                <c:pt idx="205">
                  <c:v>40235</c:v>
                </c:pt>
                <c:pt idx="206">
                  <c:v>40242</c:v>
                </c:pt>
                <c:pt idx="207">
                  <c:v>40249</c:v>
                </c:pt>
                <c:pt idx="208">
                  <c:v>40256</c:v>
                </c:pt>
                <c:pt idx="209">
                  <c:v>40263</c:v>
                </c:pt>
                <c:pt idx="210">
                  <c:v>40270</c:v>
                </c:pt>
                <c:pt idx="211">
                  <c:v>40277</c:v>
                </c:pt>
                <c:pt idx="212">
                  <c:v>40284</c:v>
                </c:pt>
                <c:pt idx="213">
                  <c:v>40291</c:v>
                </c:pt>
                <c:pt idx="214">
                  <c:v>40298</c:v>
                </c:pt>
                <c:pt idx="215">
                  <c:v>40305</c:v>
                </c:pt>
                <c:pt idx="216">
                  <c:v>40312</c:v>
                </c:pt>
                <c:pt idx="217">
                  <c:v>40319</c:v>
                </c:pt>
                <c:pt idx="218">
                  <c:v>40326</c:v>
                </c:pt>
                <c:pt idx="219">
                  <c:v>40333</c:v>
                </c:pt>
                <c:pt idx="220">
                  <c:v>40340</c:v>
                </c:pt>
                <c:pt idx="221">
                  <c:v>40347</c:v>
                </c:pt>
                <c:pt idx="222">
                  <c:v>40354</c:v>
                </c:pt>
                <c:pt idx="223">
                  <c:v>40361</c:v>
                </c:pt>
                <c:pt idx="224">
                  <c:v>40368</c:v>
                </c:pt>
                <c:pt idx="225">
                  <c:v>40375</c:v>
                </c:pt>
                <c:pt idx="226">
                  <c:v>40382</c:v>
                </c:pt>
                <c:pt idx="227">
                  <c:v>40389</c:v>
                </c:pt>
                <c:pt idx="228">
                  <c:v>40396</c:v>
                </c:pt>
                <c:pt idx="229">
                  <c:v>40403</c:v>
                </c:pt>
                <c:pt idx="230">
                  <c:v>40410</c:v>
                </c:pt>
                <c:pt idx="231">
                  <c:v>40417</c:v>
                </c:pt>
                <c:pt idx="232">
                  <c:v>40424</c:v>
                </c:pt>
                <c:pt idx="233">
                  <c:v>40431</c:v>
                </c:pt>
                <c:pt idx="234">
                  <c:v>40438</c:v>
                </c:pt>
                <c:pt idx="235">
                  <c:v>40445</c:v>
                </c:pt>
                <c:pt idx="236">
                  <c:v>40452</c:v>
                </c:pt>
                <c:pt idx="237">
                  <c:v>40459</c:v>
                </c:pt>
                <c:pt idx="238">
                  <c:v>40466</c:v>
                </c:pt>
                <c:pt idx="239">
                  <c:v>40473</c:v>
                </c:pt>
                <c:pt idx="240">
                  <c:v>40480</c:v>
                </c:pt>
                <c:pt idx="241">
                  <c:v>40487</c:v>
                </c:pt>
                <c:pt idx="242">
                  <c:v>40494</c:v>
                </c:pt>
                <c:pt idx="243">
                  <c:v>40501</c:v>
                </c:pt>
                <c:pt idx="244">
                  <c:v>40508</c:v>
                </c:pt>
                <c:pt idx="245">
                  <c:v>40515</c:v>
                </c:pt>
                <c:pt idx="246">
                  <c:v>40522</c:v>
                </c:pt>
                <c:pt idx="247">
                  <c:v>40529</c:v>
                </c:pt>
                <c:pt idx="248">
                  <c:v>40536</c:v>
                </c:pt>
                <c:pt idx="249">
                  <c:v>40543</c:v>
                </c:pt>
                <c:pt idx="250">
                  <c:v>40550</c:v>
                </c:pt>
                <c:pt idx="251">
                  <c:v>40557</c:v>
                </c:pt>
                <c:pt idx="252">
                  <c:v>40564</c:v>
                </c:pt>
                <c:pt idx="253">
                  <c:v>40571</c:v>
                </c:pt>
                <c:pt idx="254">
                  <c:v>40578</c:v>
                </c:pt>
                <c:pt idx="255">
                  <c:v>40585</c:v>
                </c:pt>
                <c:pt idx="256">
                  <c:v>40592</c:v>
                </c:pt>
                <c:pt idx="257">
                  <c:v>40599</c:v>
                </c:pt>
                <c:pt idx="258">
                  <c:v>40606</c:v>
                </c:pt>
                <c:pt idx="259">
                  <c:v>40613</c:v>
                </c:pt>
                <c:pt idx="260">
                  <c:v>40620</c:v>
                </c:pt>
                <c:pt idx="261">
                  <c:v>40627</c:v>
                </c:pt>
                <c:pt idx="262">
                  <c:v>40634</c:v>
                </c:pt>
                <c:pt idx="263">
                  <c:v>40641</c:v>
                </c:pt>
                <c:pt idx="264">
                  <c:v>40648</c:v>
                </c:pt>
                <c:pt idx="265">
                  <c:v>40655</c:v>
                </c:pt>
                <c:pt idx="266">
                  <c:v>40662</c:v>
                </c:pt>
                <c:pt idx="267">
                  <c:v>40669</c:v>
                </c:pt>
                <c:pt idx="268">
                  <c:v>40676</c:v>
                </c:pt>
                <c:pt idx="269">
                  <c:v>40683</c:v>
                </c:pt>
                <c:pt idx="270">
                  <c:v>40690</c:v>
                </c:pt>
                <c:pt idx="271">
                  <c:v>40697</c:v>
                </c:pt>
                <c:pt idx="272">
                  <c:v>40704</c:v>
                </c:pt>
                <c:pt idx="273">
                  <c:v>40711</c:v>
                </c:pt>
                <c:pt idx="274">
                  <c:v>40718</c:v>
                </c:pt>
                <c:pt idx="275">
                  <c:v>40725</c:v>
                </c:pt>
                <c:pt idx="276">
                  <c:v>40732</c:v>
                </c:pt>
                <c:pt idx="277">
                  <c:v>40739</c:v>
                </c:pt>
                <c:pt idx="278">
                  <c:v>40746</c:v>
                </c:pt>
                <c:pt idx="279">
                  <c:v>40753</c:v>
                </c:pt>
                <c:pt idx="280">
                  <c:v>40760</c:v>
                </c:pt>
                <c:pt idx="281">
                  <c:v>40767</c:v>
                </c:pt>
                <c:pt idx="282">
                  <c:v>40774</c:v>
                </c:pt>
                <c:pt idx="283">
                  <c:v>40781</c:v>
                </c:pt>
                <c:pt idx="284">
                  <c:v>40788</c:v>
                </c:pt>
                <c:pt idx="285">
                  <c:v>40795</c:v>
                </c:pt>
                <c:pt idx="286">
                  <c:v>40802</c:v>
                </c:pt>
                <c:pt idx="287">
                  <c:v>40809</c:v>
                </c:pt>
                <c:pt idx="288">
                  <c:v>40816</c:v>
                </c:pt>
                <c:pt idx="289">
                  <c:v>40823</c:v>
                </c:pt>
                <c:pt idx="290">
                  <c:v>40830</c:v>
                </c:pt>
                <c:pt idx="291">
                  <c:v>40837</c:v>
                </c:pt>
                <c:pt idx="292">
                  <c:v>40844</c:v>
                </c:pt>
                <c:pt idx="293">
                  <c:v>40851</c:v>
                </c:pt>
                <c:pt idx="294">
                  <c:v>40858</c:v>
                </c:pt>
                <c:pt idx="295">
                  <c:v>40865</c:v>
                </c:pt>
                <c:pt idx="296">
                  <c:v>40872</c:v>
                </c:pt>
                <c:pt idx="297">
                  <c:v>40879</c:v>
                </c:pt>
                <c:pt idx="298">
                  <c:v>40886</c:v>
                </c:pt>
                <c:pt idx="299">
                  <c:v>40893</c:v>
                </c:pt>
                <c:pt idx="300">
                  <c:v>40900</c:v>
                </c:pt>
                <c:pt idx="301">
                  <c:v>40907</c:v>
                </c:pt>
                <c:pt idx="302">
                  <c:v>40914</c:v>
                </c:pt>
                <c:pt idx="303">
                  <c:v>40921</c:v>
                </c:pt>
                <c:pt idx="304">
                  <c:v>40928</c:v>
                </c:pt>
                <c:pt idx="305">
                  <c:v>40935</c:v>
                </c:pt>
                <c:pt idx="306">
                  <c:v>40942</c:v>
                </c:pt>
                <c:pt idx="307">
                  <c:v>40949</c:v>
                </c:pt>
                <c:pt idx="308">
                  <c:v>40956</c:v>
                </c:pt>
                <c:pt idx="309">
                  <c:v>40963</c:v>
                </c:pt>
                <c:pt idx="310">
                  <c:v>40970</c:v>
                </c:pt>
                <c:pt idx="311">
                  <c:v>40977</c:v>
                </c:pt>
                <c:pt idx="312">
                  <c:v>40984</c:v>
                </c:pt>
                <c:pt idx="313">
                  <c:v>40991</c:v>
                </c:pt>
                <c:pt idx="314">
                  <c:v>40998</c:v>
                </c:pt>
                <c:pt idx="315">
                  <c:v>41005</c:v>
                </c:pt>
                <c:pt idx="316">
                  <c:v>41012</c:v>
                </c:pt>
                <c:pt idx="317">
                  <c:v>41019</c:v>
                </c:pt>
                <c:pt idx="318">
                  <c:v>41026</c:v>
                </c:pt>
                <c:pt idx="319">
                  <c:v>41033</c:v>
                </c:pt>
                <c:pt idx="320">
                  <c:v>41040</c:v>
                </c:pt>
                <c:pt idx="321">
                  <c:v>41047</c:v>
                </c:pt>
                <c:pt idx="322">
                  <c:v>41054</c:v>
                </c:pt>
                <c:pt idx="323">
                  <c:v>41061</c:v>
                </c:pt>
                <c:pt idx="324">
                  <c:v>41068</c:v>
                </c:pt>
                <c:pt idx="325">
                  <c:v>41075</c:v>
                </c:pt>
                <c:pt idx="326">
                  <c:v>41082</c:v>
                </c:pt>
                <c:pt idx="327">
                  <c:v>41089</c:v>
                </c:pt>
                <c:pt idx="328">
                  <c:v>41096</c:v>
                </c:pt>
                <c:pt idx="329">
                  <c:v>41103</c:v>
                </c:pt>
                <c:pt idx="330">
                  <c:v>41110</c:v>
                </c:pt>
                <c:pt idx="331">
                  <c:v>41117</c:v>
                </c:pt>
                <c:pt idx="332">
                  <c:v>41124</c:v>
                </c:pt>
                <c:pt idx="333">
                  <c:v>41131</c:v>
                </c:pt>
                <c:pt idx="334">
                  <c:v>41138</c:v>
                </c:pt>
                <c:pt idx="335">
                  <c:v>41145</c:v>
                </c:pt>
                <c:pt idx="336">
                  <c:v>41152</c:v>
                </c:pt>
                <c:pt idx="337">
                  <c:v>41159</c:v>
                </c:pt>
                <c:pt idx="338">
                  <c:v>41166</c:v>
                </c:pt>
                <c:pt idx="339">
                  <c:v>41173</c:v>
                </c:pt>
                <c:pt idx="340">
                  <c:v>41180</c:v>
                </c:pt>
                <c:pt idx="341">
                  <c:v>41187</c:v>
                </c:pt>
                <c:pt idx="342">
                  <c:v>41194</c:v>
                </c:pt>
                <c:pt idx="343">
                  <c:v>41201</c:v>
                </c:pt>
                <c:pt idx="344">
                  <c:v>41208</c:v>
                </c:pt>
                <c:pt idx="345">
                  <c:v>41215</c:v>
                </c:pt>
                <c:pt idx="346">
                  <c:v>41222</c:v>
                </c:pt>
                <c:pt idx="347">
                  <c:v>41229</c:v>
                </c:pt>
                <c:pt idx="348">
                  <c:v>41236</c:v>
                </c:pt>
                <c:pt idx="349">
                  <c:v>41243</c:v>
                </c:pt>
                <c:pt idx="350">
                  <c:v>41250</c:v>
                </c:pt>
                <c:pt idx="351">
                  <c:v>41257</c:v>
                </c:pt>
                <c:pt idx="352">
                  <c:v>41264</c:v>
                </c:pt>
                <c:pt idx="353">
                  <c:v>41271</c:v>
                </c:pt>
                <c:pt idx="354">
                  <c:v>41278</c:v>
                </c:pt>
                <c:pt idx="355">
                  <c:v>41285</c:v>
                </c:pt>
                <c:pt idx="356">
                  <c:v>41292</c:v>
                </c:pt>
                <c:pt idx="357">
                  <c:v>41299</c:v>
                </c:pt>
                <c:pt idx="358">
                  <c:v>41306</c:v>
                </c:pt>
                <c:pt idx="359">
                  <c:v>41313</c:v>
                </c:pt>
                <c:pt idx="360">
                  <c:v>41320</c:v>
                </c:pt>
                <c:pt idx="361">
                  <c:v>41327</c:v>
                </c:pt>
                <c:pt idx="362">
                  <c:v>41334</c:v>
                </c:pt>
                <c:pt idx="363">
                  <c:v>41341</c:v>
                </c:pt>
                <c:pt idx="364">
                  <c:v>41348</c:v>
                </c:pt>
                <c:pt idx="365">
                  <c:v>41355</c:v>
                </c:pt>
                <c:pt idx="366">
                  <c:v>41362</c:v>
                </c:pt>
                <c:pt idx="367">
                  <c:v>41369</c:v>
                </c:pt>
                <c:pt idx="368">
                  <c:v>41376</c:v>
                </c:pt>
                <c:pt idx="369">
                  <c:v>41383</c:v>
                </c:pt>
                <c:pt idx="370">
                  <c:v>41390</c:v>
                </c:pt>
                <c:pt idx="371">
                  <c:v>41397</c:v>
                </c:pt>
                <c:pt idx="372">
                  <c:v>41404</c:v>
                </c:pt>
                <c:pt idx="373">
                  <c:v>41411</c:v>
                </c:pt>
                <c:pt idx="374">
                  <c:v>41418</c:v>
                </c:pt>
                <c:pt idx="375">
                  <c:v>41425</c:v>
                </c:pt>
                <c:pt idx="376">
                  <c:v>41432</c:v>
                </c:pt>
                <c:pt idx="377">
                  <c:v>41439</c:v>
                </c:pt>
                <c:pt idx="378">
                  <c:v>41446</c:v>
                </c:pt>
                <c:pt idx="379">
                  <c:v>41453</c:v>
                </c:pt>
                <c:pt idx="380">
                  <c:v>41460</c:v>
                </c:pt>
                <c:pt idx="381">
                  <c:v>41467</c:v>
                </c:pt>
                <c:pt idx="382">
                  <c:v>41474</c:v>
                </c:pt>
                <c:pt idx="383">
                  <c:v>41481</c:v>
                </c:pt>
                <c:pt idx="384">
                  <c:v>41488</c:v>
                </c:pt>
                <c:pt idx="385">
                  <c:v>41495</c:v>
                </c:pt>
                <c:pt idx="386">
                  <c:v>41502</c:v>
                </c:pt>
                <c:pt idx="387">
                  <c:v>41509</c:v>
                </c:pt>
                <c:pt idx="388">
                  <c:v>41516</c:v>
                </c:pt>
                <c:pt idx="389">
                  <c:v>41523</c:v>
                </c:pt>
                <c:pt idx="390">
                  <c:v>41530</c:v>
                </c:pt>
                <c:pt idx="391">
                  <c:v>41537</c:v>
                </c:pt>
                <c:pt idx="392">
                  <c:v>41544</c:v>
                </c:pt>
                <c:pt idx="393">
                  <c:v>41551</c:v>
                </c:pt>
                <c:pt idx="394">
                  <c:v>41558</c:v>
                </c:pt>
                <c:pt idx="395">
                  <c:v>41565</c:v>
                </c:pt>
                <c:pt idx="396">
                  <c:v>41572</c:v>
                </c:pt>
                <c:pt idx="397">
                  <c:v>41579</c:v>
                </c:pt>
                <c:pt idx="398">
                  <c:v>41586</c:v>
                </c:pt>
                <c:pt idx="399">
                  <c:v>41593</c:v>
                </c:pt>
                <c:pt idx="400">
                  <c:v>41600</c:v>
                </c:pt>
                <c:pt idx="401">
                  <c:v>41607</c:v>
                </c:pt>
                <c:pt idx="402">
                  <c:v>41614</c:v>
                </c:pt>
                <c:pt idx="403">
                  <c:v>41621</c:v>
                </c:pt>
                <c:pt idx="404">
                  <c:v>41628</c:v>
                </c:pt>
                <c:pt idx="405">
                  <c:v>41635</c:v>
                </c:pt>
                <c:pt idx="406">
                  <c:v>41642</c:v>
                </c:pt>
                <c:pt idx="407">
                  <c:v>41649</c:v>
                </c:pt>
                <c:pt idx="408">
                  <c:v>41656</c:v>
                </c:pt>
                <c:pt idx="409">
                  <c:v>41663</c:v>
                </c:pt>
                <c:pt idx="410">
                  <c:v>41670</c:v>
                </c:pt>
                <c:pt idx="411">
                  <c:v>41677</c:v>
                </c:pt>
                <c:pt idx="412">
                  <c:v>41684</c:v>
                </c:pt>
                <c:pt idx="413">
                  <c:v>41691</c:v>
                </c:pt>
                <c:pt idx="414">
                  <c:v>41698</c:v>
                </c:pt>
                <c:pt idx="415">
                  <c:v>41705</c:v>
                </c:pt>
                <c:pt idx="416">
                  <c:v>41712</c:v>
                </c:pt>
                <c:pt idx="417">
                  <c:v>41719</c:v>
                </c:pt>
                <c:pt idx="418">
                  <c:v>41726</c:v>
                </c:pt>
                <c:pt idx="419">
                  <c:v>41733</c:v>
                </c:pt>
                <c:pt idx="420">
                  <c:v>41740</c:v>
                </c:pt>
                <c:pt idx="421">
                  <c:v>41747</c:v>
                </c:pt>
                <c:pt idx="422">
                  <c:v>41754</c:v>
                </c:pt>
                <c:pt idx="423">
                  <c:v>41761</c:v>
                </c:pt>
                <c:pt idx="424">
                  <c:v>41768</c:v>
                </c:pt>
                <c:pt idx="425">
                  <c:v>41775</c:v>
                </c:pt>
                <c:pt idx="426">
                  <c:v>41782</c:v>
                </c:pt>
                <c:pt idx="427">
                  <c:v>41789</c:v>
                </c:pt>
                <c:pt idx="428">
                  <c:v>41796</c:v>
                </c:pt>
                <c:pt idx="429">
                  <c:v>41803</c:v>
                </c:pt>
                <c:pt idx="430">
                  <c:v>41810</c:v>
                </c:pt>
                <c:pt idx="431">
                  <c:v>41817</c:v>
                </c:pt>
                <c:pt idx="432">
                  <c:v>41824</c:v>
                </c:pt>
                <c:pt idx="433">
                  <c:v>41831</c:v>
                </c:pt>
                <c:pt idx="434">
                  <c:v>41838</c:v>
                </c:pt>
                <c:pt idx="435">
                  <c:v>41845</c:v>
                </c:pt>
                <c:pt idx="436">
                  <c:v>41852</c:v>
                </c:pt>
                <c:pt idx="437">
                  <c:v>41859</c:v>
                </c:pt>
                <c:pt idx="438">
                  <c:v>41866</c:v>
                </c:pt>
                <c:pt idx="439">
                  <c:v>41873</c:v>
                </c:pt>
                <c:pt idx="440">
                  <c:v>41880</c:v>
                </c:pt>
                <c:pt idx="441">
                  <c:v>41887</c:v>
                </c:pt>
                <c:pt idx="442">
                  <c:v>41894</c:v>
                </c:pt>
                <c:pt idx="443">
                  <c:v>41901</c:v>
                </c:pt>
                <c:pt idx="444">
                  <c:v>41908</c:v>
                </c:pt>
                <c:pt idx="445">
                  <c:v>41915</c:v>
                </c:pt>
                <c:pt idx="446">
                  <c:v>41922</c:v>
                </c:pt>
                <c:pt idx="447">
                  <c:v>41929</c:v>
                </c:pt>
                <c:pt idx="448">
                  <c:v>41936</c:v>
                </c:pt>
                <c:pt idx="449">
                  <c:v>41943</c:v>
                </c:pt>
                <c:pt idx="450">
                  <c:v>41950</c:v>
                </c:pt>
                <c:pt idx="451">
                  <c:v>41957</c:v>
                </c:pt>
                <c:pt idx="452">
                  <c:v>41964</c:v>
                </c:pt>
                <c:pt idx="453">
                  <c:v>41971</c:v>
                </c:pt>
                <c:pt idx="454">
                  <c:v>41978</c:v>
                </c:pt>
                <c:pt idx="455">
                  <c:v>41985</c:v>
                </c:pt>
                <c:pt idx="456">
                  <c:v>41992</c:v>
                </c:pt>
                <c:pt idx="457">
                  <c:v>41999</c:v>
                </c:pt>
                <c:pt idx="458">
                  <c:v>42006</c:v>
                </c:pt>
                <c:pt idx="459">
                  <c:v>42013</c:v>
                </c:pt>
                <c:pt idx="460">
                  <c:v>42020</c:v>
                </c:pt>
                <c:pt idx="461">
                  <c:v>42027</c:v>
                </c:pt>
                <c:pt idx="462">
                  <c:v>42034</c:v>
                </c:pt>
                <c:pt idx="463">
                  <c:v>42041</c:v>
                </c:pt>
                <c:pt idx="464">
                  <c:v>42048</c:v>
                </c:pt>
                <c:pt idx="465">
                  <c:v>42055</c:v>
                </c:pt>
                <c:pt idx="466">
                  <c:v>42062</c:v>
                </c:pt>
                <c:pt idx="467">
                  <c:v>42069</c:v>
                </c:pt>
                <c:pt idx="468">
                  <c:v>42076</c:v>
                </c:pt>
                <c:pt idx="469">
                  <c:v>42083</c:v>
                </c:pt>
                <c:pt idx="470">
                  <c:v>42090</c:v>
                </c:pt>
                <c:pt idx="471">
                  <c:v>42097</c:v>
                </c:pt>
                <c:pt idx="472">
                  <c:v>42104</c:v>
                </c:pt>
                <c:pt idx="473">
                  <c:v>42111</c:v>
                </c:pt>
                <c:pt idx="474">
                  <c:v>42118</c:v>
                </c:pt>
                <c:pt idx="475">
                  <c:v>42125</c:v>
                </c:pt>
                <c:pt idx="476">
                  <c:v>42132</c:v>
                </c:pt>
                <c:pt idx="477">
                  <c:v>42139</c:v>
                </c:pt>
                <c:pt idx="478">
                  <c:v>42146</c:v>
                </c:pt>
                <c:pt idx="479">
                  <c:v>42153</c:v>
                </c:pt>
                <c:pt idx="480">
                  <c:v>42160</c:v>
                </c:pt>
                <c:pt idx="481">
                  <c:v>42167</c:v>
                </c:pt>
                <c:pt idx="482">
                  <c:v>42174</c:v>
                </c:pt>
                <c:pt idx="483">
                  <c:v>42181</c:v>
                </c:pt>
                <c:pt idx="484">
                  <c:v>42188</c:v>
                </c:pt>
                <c:pt idx="485">
                  <c:v>42195</c:v>
                </c:pt>
                <c:pt idx="486">
                  <c:v>42202</c:v>
                </c:pt>
                <c:pt idx="487">
                  <c:v>42209</c:v>
                </c:pt>
                <c:pt idx="488">
                  <c:v>42216</c:v>
                </c:pt>
                <c:pt idx="489">
                  <c:v>42223</c:v>
                </c:pt>
                <c:pt idx="490">
                  <c:v>42230</c:v>
                </c:pt>
                <c:pt idx="491">
                  <c:v>42237</c:v>
                </c:pt>
                <c:pt idx="492">
                  <c:v>42244</c:v>
                </c:pt>
                <c:pt idx="493">
                  <c:v>42251</c:v>
                </c:pt>
                <c:pt idx="494">
                  <c:v>42258</c:v>
                </c:pt>
                <c:pt idx="495">
                  <c:v>42265</c:v>
                </c:pt>
                <c:pt idx="496">
                  <c:v>42272</c:v>
                </c:pt>
                <c:pt idx="497">
                  <c:v>42279</c:v>
                </c:pt>
                <c:pt idx="498">
                  <c:v>42286</c:v>
                </c:pt>
                <c:pt idx="499">
                  <c:v>42293</c:v>
                </c:pt>
                <c:pt idx="500">
                  <c:v>42300</c:v>
                </c:pt>
                <c:pt idx="501">
                  <c:v>42307</c:v>
                </c:pt>
                <c:pt idx="502">
                  <c:v>42314</c:v>
                </c:pt>
                <c:pt idx="503">
                  <c:v>42321</c:v>
                </c:pt>
                <c:pt idx="504">
                  <c:v>42328</c:v>
                </c:pt>
                <c:pt idx="505">
                  <c:v>42335</c:v>
                </c:pt>
                <c:pt idx="506">
                  <c:v>42342</c:v>
                </c:pt>
                <c:pt idx="507">
                  <c:v>42349</c:v>
                </c:pt>
                <c:pt idx="508">
                  <c:v>42356</c:v>
                </c:pt>
                <c:pt idx="509">
                  <c:v>42363</c:v>
                </c:pt>
                <c:pt idx="510">
                  <c:v>42370</c:v>
                </c:pt>
                <c:pt idx="511">
                  <c:v>42377</c:v>
                </c:pt>
                <c:pt idx="512">
                  <c:v>42384</c:v>
                </c:pt>
                <c:pt idx="513">
                  <c:v>42391</c:v>
                </c:pt>
                <c:pt idx="514">
                  <c:v>42398</c:v>
                </c:pt>
                <c:pt idx="515">
                  <c:v>42405</c:v>
                </c:pt>
                <c:pt idx="516">
                  <c:v>42412</c:v>
                </c:pt>
                <c:pt idx="517">
                  <c:v>42419</c:v>
                </c:pt>
                <c:pt idx="518">
                  <c:v>42426</c:v>
                </c:pt>
                <c:pt idx="519">
                  <c:v>42433</c:v>
                </c:pt>
                <c:pt idx="520">
                  <c:v>42440</c:v>
                </c:pt>
                <c:pt idx="521">
                  <c:v>42447</c:v>
                </c:pt>
                <c:pt idx="522">
                  <c:v>42454</c:v>
                </c:pt>
                <c:pt idx="523">
                  <c:v>42461</c:v>
                </c:pt>
                <c:pt idx="524">
                  <c:v>42468</c:v>
                </c:pt>
                <c:pt idx="525">
                  <c:v>42475</c:v>
                </c:pt>
                <c:pt idx="526">
                  <c:v>42482</c:v>
                </c:pt>
                <c:pt idx="527">
                  <c:v>42489</c:v>
                </c:pt>
                <c:pt idx="528">
                  <c:v>42496</c:v>
                </c:pt>
                <c:pt idx="529">
                  <c:v>42503</c:v>
                </c:pt>
                <c:pt idx="530">
                  <c:v>42510</c:v>
                </c:pt>
                <c:pt idx="531">
                  <c:v>42517</c:v>
                </c:pt>
                <c:pt idx="532">
                  <c:v>42524</c:v>
                </c:pt>
                <c:pt idx="533">
                  <c:v>42531</c:v>
                </c:pt>
                <c:pt idx="534">
                  <c:v>42538</c:v>
                </c:pt>
                <c:pt idx="535">
                  <c:v>42545</c:v>
                </c:pt>
                <c:pt idx="536">
                  <c:v>42552</c:v>
                </c:pt>
                <c:pt idx="537">
                  <c:v>42559</c:v>
                </c:pt>
                <c:pt idx="538">
                  <c:v>42566</c:v>
                </c:pt>
                <c:pt idx="539">
                  <c:v>42573</c:v>
                </c:pt>
                <c:pt idx="540">
                  <c:v>42580</c:v>
                </c:pt>
                <c:pt idx="541">
                  <c:v>42587</c:v>
                </c:pt>
                <c:pt idx="542">
                  <c:v>42594</c:v>
                </c:pt>
                <c:pt idx="543">
                  <c:v>42601</c:v>
                </c:pt>
                <c:pt idx="544">
                  <c:v>42608</c:v>
                </c:pt>
                <c:pt idx="545">
                  <c:v>42615</c:v>
                </c:pt>
                <c:pt idx="546">
                  <c:v>42622</c:v>
                </c:pt>
                <c:pt idx="547">
                  <c:v>42629</c:v>
                </c:pt>
                <c:pt idx="548">
                  <c:v>42636</c:v>
                </c:pt>
                <c:pt idx="549">
                  <c:v>42643</c:v>
                </c:pt>
                <c:pt idx="550">
                  <c:v>42650</c:v>
                </c:pt>
                <c:pt idx="551">
                  <c:v>42657</c:v>
                </c:pt>
                <c:pt idx="552">
                  <c:v>42664</c:v>
                </c:pt>
                <c:pt idx="553">
                  <c:v>42671</c:v>
                </c:pt>
                <c:pt idx="554">
                  <c:v>42678</c:v>
                </c:pt>
                <c:pt idx="555">
                  <c:v>42685</c:v>
                </c:pt>
                <c:pt idx="556">
                  <c:v>42692</c:v>
                </c:pt>
                <c:pt idx="557">
                  <c:v>42699</c:v>
                </c:pt>
                <c:pt idx="558">
                  <c:v>42706</c:v>
                </c:pt>
                <c:pt idx="559">
                  <c:v>42713</c:v>
                </c:pt>
                <c:pt idx="560">
                  <c:v>42720</c:v>
                </c:pt>
                <c:pt idx="561">
                  <c:v>42727</c:v>
                </c:pt>
                <c:pt idx="562">
                  <c:v>42734</c:v>
                </c:pt>
                <c:pt idx="563">
                  <c:v>42741</c:v>
                </c:pt>
                <c:pt idx="564">
                  <c:v>42748</c:v>
                </c:pt>
                <c:pt idx="565">
                  <c:v>42755</c:v>
                </c:pt>
                <c:pt idx="566">
                  <c:v>42762</c:v>
                </c:pt>
                <c:pt idx="567">
                  <c:v>42769</c:v>
                </c:pt>
                <c:pt idx="568">
                  <c:v>42776</c:v>
                </c:pt>
                <c:pt idx="569">
                  <c:v>42783</c:v>
                </c:pt>
                <c:pt idx="570">
                  <c:v>42790</c:v>
                </c:pt>
                <c:pt idx="571">
                  <c:v>42797</c:v>
                </c:pt>
                <c:pt idx="572">
                  <c:v>42804</c:v>
                </c:pt>
                <c:pt idx="573">
                  <c:v>42811</c:v>
                </c:pt>
                <c:pt idx="574">
                  <c:v>42818</c:v>
                </c:pt>
                <c:pt idx="575">
                  <c:v>42825</c:v>
                </c:pt>
                <c:pt idx="576">
                  <c:v>42832</c:v>
                </c:pt>
                <c:pt idx="577">
                  <c:v>42839</c:v>
                </c:pt>
                <c:pt idx="578">
                  <c:v>42846</c:v>
                </c:pt>
                <c:pt idx="579">
                  <c:v>42853</c:v>
                </c:pt>
                <c:pt idx="580">
                  <c:v>42860</c:v>
                </c:pt>
                <c:pt idx="581">
                  <c:v>42867</c:v>
                </c:pt>
                <c:pt idx="582">
                  <c:v>42874</c:v>
                </c:pt>
                <c:pt idx="583">
                  <c:v>42881</c:v>
                </c:pt>
                <c:pt idx="584">
                  <c:v>42888</c:v>
                </c:pt>
                <c:pt idx="585">
                  <c:v>42895</c:v>
                </c:pt>
                <c:pt idx="586">
                  <c:v>42902</c:v>
                </c:pt>
                <c:pt idx="587">
                  <c:v>42909</c:v>
                </c:pt>
                <c:pt idx="588">
                  <c:v>42916</c:v>
                </c:pt>
                <c:pt idx="589">
                  <c:v>42923</c:v>
                </c:pt>
                <c:pt idx="590">
                  <c:v>42930</c:v>
                </c:pt>
                <c:pt idx="591">
                  <c:v>42937</c:v>
                </c:pt>
                <c:pt idx="592">
                  <c:v>42944</c:v>
                </c:pt>
                <c:pt idx="593">
                  <c:v>42951</c:v>
                </c:pt>
                <c:pt idx="594">
                  <c:v>42958</c:v>
                </c:pt>
                <c:pt idx="595">
                  <c:v>42965</c:v>
                </c:pt>
                <c:pt idx="596">
                  <c:v>42972</c:v>
                </c:pt>
                <c:pt idx="597">
                  <c:v>42979</c:v>
                </c:pt>
                <c:pt idx="598">
                  <c:v>42986</c:v>
                </c:pt>
                <c:pt idx="599">
                  <c:v>42993</c:v>
                </c:pt>
                <c:pt idx="600">
                  <c:v>43000</c:v>
                </c:pt>
                <c:pt idx="601">
                  <c:v>43007</c:v>
                </c:pt>
                <c:pt idx="602">
                  <c:v>43014</c:v>
                </c:pt>
                <c:pt idx="603">
                  <c:v>43021</c:v>
                </c:pt>
                <c:pt idx="604">
                  <c:v>43028</c:v>
                </c:pt>
                <c:pt idx="605">
                  <c:v>43035</c:v>
                </c:pt>
                <c:pt idx="606">
                  <c:v>43042</c:v>
                </c:pt>
                <c:pt idx="607">
                  <c:v>43049</c:v>
                </c:pt>
                <c:pt idx="608">
                  <c:v>43056</c:v>
                </c:pt>
                <c:pt idx="609">
                  <c:v>43063</c:v>
                </c:pt>
                <c:pt idx="610">
                  <c:v>43070</c:v>
                </c:pt>
                <c:pt idx="611">
                  <c:v>43077</c:v>
                </c:pt>
                <c:pt idx="612">
                  <c:v>43084</c:v>
                </c:pt>
                <c:pt idx="613">
                  <c:v>43091</c:v>
                </c:pt>
                <c:pt idx="614">
                  <c:v>43098</c:v>
                </c:pt>
                <c:pt idx="615">
                  <c:v>43105</c:v>
                </c:pt>
                <c:pt idx="616">
                  <c:v>43112</c:v>
                </c:pt>
                <c:pt idx="617">
                  <c:v>43119</c:v>
                </c:pt>
                <c:pt idx="618">
                  <c:v>43126</c:v>
                </c:pt>
                <c:pt idx="619">
                  <c:v>43133</c:v>
                </c:pt>
                <c:pt idx="620">
                  <c:v>43140</c:v>
                </c:pt>
                <c:pt idx="621">
                  <c:v>43147</c:v>
                </c:pt>
                <c:pt idx="622">
                  <c:v>43154</c:v>
                </c:pt>
                <c:pt idx="623">
                  <c:v>43161</c:v>
                </c:pt>
                <c:pt idx="624">
                  <c:v>43168</c:v>
                </c:pt>
                <c:pt idx="625">
                  <c:v>43175</c:v>
                </c:pt>
                <c:pt idx="626">
                  <c:v>43182</c:v>
                </c:pt>
                <c:pt idx="627">
                  <c:v>43189</c:v>
                </c:pt>
                <c:pt idx="628">
                  <c:v>43196</c:v>
                </c:pt>
                <c:pt idx="629">
                  <c:v>43203</c:v>
                </c:pt>
                <c:pt idx="630">
                  <c:v>43210</c:v>
                </c:pt>
                <c:pt idx="631">
                  <c:v>43217</c:v>
                </c:pt>
                <c:pt idx="632">
                  <c:v>43224</c:v>
                </c:pt>
                <c:pt idx="633">
                  <c:v>43231</c:v>
                </c:pt>
                <c:pt idx="634">
                  <c:v>43238</c:v>
                </c:pt>
                <c:pt idx="635">
                  <c:v>43245</c:v>
                </c:pt>
                <c:pt idx="636">
                  <c:v>43252</c:v>
                </c:pt>
                <c:pt idx="637">
                  <c:v>43259</c:v>
                </c:pt>
                <c:pt idx="638">
                  <c:v>43266</c:v>
                </c:pt>
                <c:pt idx="639">
                  <c:v>43273</c:v>
                </c:pt>
                <c:pt idx="640">
                  <c:v>43280</c:v>
                </c:pt>
                <c:pt idx="641">
                  <c:v>43287</c:v>
                </c:pt>
                <c:pt idx="642">
                  <c:v>43294</c:v>
                </c:pt>
                <c:pt idx="643">
                  <c:v>43301</c:v>
                </c:pt>
                <c:pt idx="644">
                  <c:v>43308</c:v>
                </c:pt>
                <c:pt idx="645">
                  <c:v>43315</c:v>
                </c:pt>
                <c:pt idx="646">
                  <c:v>43322</c:v>
                </c:pt>
                <c:pt idx="647">
                  <c:v>43329</c:v>
                </c:pt>
                <c:pt idx="648">
                  <c:v>43336</c:v>
                </c:pt>
                <c:pt idx="649">
                  <c:v>43343</c:v>
                </c:pt>
                <c:pt idx="650">
                  <c:v>43350</c:v>
                </c:pt>
                <c:pt idx="651">
                  <c:v>43357</c:v>
                </c:pt>
                <c:pt idx="652">
                  <c:v>43364</c:v>
                </c:pt>
                <c:pt idx="653">
                  <c:v>43371</c:v>
                </c:pt>
                <c:pt idx="654">
                  <c:v>43378</c:v>
                </c:pt>
                <c:pt idx="655">
                  <c:v>43385</c:v>
                </c:pt>
                <c:pt idx="656">
                  <c:v>43392</c:v>
                </c:pt>
                <c:pt idx="657">
                  <c:v>43399</c:v>
                </c:pt>
                <c:pt idx="658">
                  <c:v>43406</c:v>
                </c:pt>
                <c:pt idx="659">
                  <c:v>43413</c:v>
                </c:pt>
                <c:pt idx="660">
                  <c:v>43420</c:v>
                </c:pt>
                <c:pt idx="661">
                  <c:v>43427</c:v>
                </c:pt>
                <c:pt idx="662">
                  <c:v>43434</c:v>
                </c:pt>
                <c:pt idx="663">
                  <c:v>43441</c:v>
                </c:pt>
                <c:pt idx="664">
                  <c:v>43448</c:v>
                </c:pt>
                <c:pt idx="665">
                  <c:v>43455</c:v>
                </c:pt>
                <c:pt idx="666">
                  <c:v>43462</c:v>
                </c:pt>
                <c:pt idx="667">
                  <c:v>43469</c:v>
                </c:pt>
                <c:pt idx="668">
                  <c:v>43476</c:v>
                </c:pt>
                <c:pt idx="669">
                  <c:v>43483</c:v>
                </c:pt>
                <c:pt idx="670">
                  <c:v>43490</c:v>
                </c:pt>
                <c:pt idx="671">
                  <c:v>43497</c:v>
                </c:pt>
                <c:pt idx="672">
                  <c:v>43504</c:v>
                </c:pt>
                <c:pt idx="673">
                  <c:v>43511</c:v>
                </c:pt>
                <c:pt idx="674">
                  <c:v>43518</c:v>
                </c:pt>
                <c:pt idx="675">
                  <c:v>43525</c:v>
                </c:pt>
                <c:pt idx="676">
                  <c:v>43532</c:v>
                </c:pt>
                <c:pt idx="677">
                  <c:v>43539</c:v>
                </c:pt>
                <c:pt idx="678">
                  <c:v>43546</c:v>
                </c:pt>
                <c:pt idx="679">
                  <c:v>43553</c:v>
                </c:pt>
                <c:pt idx="680">
                  <c:v>43560</c:v>
                </c:pt>
                <c:pt idx="681">
                  <c:v>43567</c:v>
                </c:pt>
                <c:pt idx="682">
                  <c:v>43574</c:v>
                </c:pt>
                <c:pt idx="683">
                  <c:v>43581</c:v>
                </c:pt>
                <c:pt idx="684">
                  <c:v>43588</c:v>
                </c:pt>
                <c:pt idx="685">
                  <c:v>43595</c:v>
                </c:pt>
                <c:pt idx="686">
                  <c:v>43602</c:v>
                </c:pt>
                <c:pt idx="687">
                  <c:v>43609</c:v>
                </c:pt>
                <c:pt idx="688">
                  <c:v>43616</c:v>
                </c:pt>
                <c:pt idx="689">
                  <c:v>43623</c:v>
                </c:pt>
                <c:pt idx="690">
                  <c:v>43630</c:v>
                </c:pt>
                <c:pt idx="691">
                  <c:v>43637</c:v>
                </c:pt>
                <c:pt idx="692">
                  <c:v>43644</c:v>
                </c:pt>
                <c:pt idx="693">
                  <c:v>43651</c:v>
                </c:pt>
                <c:pt idx="694">
                  <c:v>43658</c:v>
                </c:pt>
                <c:pt idx="695">
                  <c:v>43665</c:v>
                </c:pt>
                <c:pt idx="696">
                  <c:v>43672</c:v>
                </c:pt>
                <c:pt idx="697">
                  <c:v>43679</c:v>
                </c:pt>
                <c:pt idx="698">
                  <c:v>43686</c:v>
                </c:pt>
                <c:pt idx="699">
                  <c:v>43693</c:v>
                </c:pt>
                <c:pt idx="700">
                  <c:v>43700</c:v>
                </c:pt>
                <c:pt idx="701">
                  <c:v>43707</c:v>
                </c:pt>
                <c:pt idx="702">
                  <c:v>43714</c:v>
                </c:pt>
                <c:pt idx="703">
                  <c:v>43721</c:v>
                </c:pt>
                <c:pt idx="704">
                  <c:v>43728</c:v>
                </c:pt>
                <c:pt idx="705">
                  <c:v>43735</c:v>
                </c:pt>
                <c:pt idx="706">
                  <c:v>43742</c:v>
                </c:pt>
                <c:pt idx="707">
                  <c:v>43749</c:v>
                </c:pt>
                <c:pt idx="708">
                  <c:v>43756</c:v>
                </c:pt>
                <c:pt idx="709">
                  <c:v>43763</c:v>
                </c:pt>
                <c:pt idx="710">
                  <c:v>43770</c:v>
                </c:pt>
                <c:pt idx="711">
                  <c:v>43777</c:v>
                </c:pt>
                <c:pt idx="712">
                  <c:v>43784</c:v>
                </c:pt>
                <c:pt idx="713">
                  <c:v>43791</c:v>
                </c:pt>
                <c:pt idx="714">
                  <c:v>43798</c:v>
                </c:pt>
                <c:pt idx="715">
                  <c:v>43805</c:v>
                </c:pt>
                <c:pt idx="716">
                  <c:v>43812</c:v>
                </c:pt>
                <c:pt idx="717">
                  <c:v>43819</c:v>
                </c:pt>
                <c:pt idx="718">
                  <c:v>43826</c:v>
                </c:pt>
                <c:pt idx="719">
                  <c:v>43833</c:v>
                </c:pt>
                <c:pt idx="720">
                  <c:v>43840</c:v>
                </c:pt>
                <c:pt idx="721">
                  <c:v>43847</c:v>
                </c:pt>
                <c:pt idx="722">
                  <c:v>43854</c:v>
                </c:pt>
                <c:pt idx="723">
                  <c:v>43861</c:v>
                </c:pt>
                <c:pt idx="724">
                  <c:v>43868</c:v>
                </c:pt>
                <c:pt idx="725">
                  <c:v>43875</c:v>
                </c:pt>
                <c:pt idx="726">
                  <c:v>43882</c:v>
                </c:pt>
                <c:pt idx="727">
                  <c:v>43889</c:v>
                </c:pt>
                <c:pt idx="728">
                  <c:v>43896</c:v>
                </c:pt>
                <c:pt idx="729">
                  <c:v>43903</c:v>
                </c:pt>
                <c:pt idx="730">
                  <c:v>43910</c:v>
                </c:pt>
                <c:pt idx="731">
                  <c:v>43917</c:v>
                </c:pt>
                <c:pt idx="732">
                  <c:v>43924</c:v>
                </c:pt>
                <c:pt idx="733">
                  <c:v>43931</c:v>
                </c:pt>
                <c:pt idx="734">
                  <c:v>43938</c:v>
                </c:pt>
                <c:pt idx="735">
                  <c:v>43945</c:v>
                </c:pt>
                <c:pt idx="736">
                  <c:v>43952</c:v>
                </c:pt>
                <c:pt idx="737">
                  <c:v>43959</c:v>
                </c:pt>
                <c:pt idx="738">
                  <c:v>43966</c:v>
                </c:pt>
                <c:pt idx="739">
                  <c:v>43973</c:v>
                </c:pt>
                <c:pt idx="740">
                  <c:v>43980</c:v>
                </c:pt>
                <c:pt idx="741">
                  <c:v>43987</c:v>
                </c:pt>
                <c:pt idx="742">
                  <c:v>43994</c:v>
                </c:pt>
                <c:pt idx="743">
                  <c:v>44001</c:v>
                </c:pt>
                <c:pt idx="744">
                  <c:v>44008</c:v>
                </c:pt>
                <c:pt idx="745">
                  <c:v>44015</c:v>
                </c:pt>
                <c:pt idx="746">
                  <c:v>44022</c:v>
                </c:pt>
                <c:pt idx="747">
                  <c:v>44029</c:v>
                </c:pt>
                <c:pt idx="748">
                  <c:v>44036</c:v>
                </c:pt>
                <c:pt idx="749">
                  <c:v>44043</c:v>
                </c:pt>
                <c:pt idx="750">
                  <c:v>44050</c:v>
                </c:pt>
                <c:pt idx="751">
                  <c:v>44057</c:v>
                </c:pt>
                <c:pt idx="752">
                  <c:v>44064</c:v>
                </c:pt>
                <c:pt idx="753">
                  <c:v>44071</c:v>
                </c:pt>
                <c:pt idx="754">
                  <c:v>44078</c:v>
                </c:pt>
                <c:pt idx="755">
                  <c:v>44085</c:v>
                </c:pt>
                <c:pt idx="756">
                  <c:v>44092</c:v>
                </c:pt>
                <c:pt idx="757">
                  <c:v>44099</c:v>
                </c:pt>
                <c:pt idx="758">
                  <c:v>44106</c:v>
                </c:pt>
                <c:pt idx="759">
                  <c:v>44113</c:v>
                </c:pt>
                <c:pt idx="760">
                  <c:v>44120</c:v>
                </c:pt>
                <c:pt idx="761">
                  <c:v>44127</c:v>
                </c:pt>
                <c:pt idx="762">
                  <c:v>44134</c:v>
                </c:pt>
                <c:pt idx="763">
                  <c:v>44141</c:v>
                </c:pt>
                <c:pt idx="764">
                  <c:v>44148</c:v>
                </c:pt>
                <c:pt idx="765">
                  <c:v>44155</c:v>
                </c:pt>
                <c:pt idx="766">
                  <c:v>44162</c:v>
                </c:pt>
                <c:pt idx="767">
                  <c:v>44169</c:v>
                </c:pt>
                <c:pt idx="768">
                  <c:v>44176</c:v>
                </c:pt>
                <c:pt idx="769">
                  <c:v>44183</c:v>
                </c:pt>
                <c:pt idx="770">
                  <c:v>44190</c:v>
                </c:pt>
                <c:pt idx="771">
                  <c:v>44197</c:v>
                </c:pt>
                <c:pt idx="772">
                  <c:v>44204</c:v>
                </c:pt>
                <c:pt idx="773">
                  <c:v>44211</c:v>
                </c:pt>
                <c:pt idx="774">
                  <c:v>44218</c:v>
                </c:pt>
                <c:pt idx="775">
                  <c:v>44225</c:v>
                </c:pt>
                <c:pt idx="776">
                  <c:v>44232</c:v>
                </c:pt>
                <c:pt idx="777">
                  <c:v>44239</c:v>
                </c:pt>
                <c:pt idx="778">
                  <c:v>44246</c:v>
                </c:pt>
                <c:pt idx="779">
                  <c:v>44253</c:v>
                </c:pt>
                <c:pt idx="780">
                  <c:v>44260</c:v>
                </c:pt>
                <c:pt idx="781">
                  <c:v>44267</c:v>
                </c:pt>
                <c:pt idx="782">
                  <c:v>44274</c:v>
                </c:pt>
                <c:pt idx="783">
                  <c:v>44281</c:v>
                </c:pt>
                <c:pt idx="784">
                  <c:v>44288</c:v>
                </c:pt>
                <c:pt idx="785">
                  <c:v>44295</c:v>
                </c:pt>
                <c:pt idx="786">
                  <c:v>44302</c:v>
                </c:pt>
                <c:pt idx="787">
                  <c:v>44309</c:v>
                </c:pt>
                <c:pt idx="788">
                  <c:v>44316</c:v>
                </c:pt>
                <c:pt idx="789">
                  <c:v>44323</c:v>
                </c:pt>
                <c:pt idx="790">
                  <c:v>44330</c:v>
                </c:pt>
                <c:pt idx="791">
                  <c:v>44337</c:v>
                </c:pt>
                <c:pt idx="792">
                  <c:v>44344</c:v>
                </c:pt>
                <c:pt idx="793">
                  <c:v>44351</c:v>
                </c:pt>
                <c:pt idx="794">
                  <c:v>44358</c:v>
                </c:pt>
                <c:pt idx="795">
                  <c:v>44365</c:v>
                </c:pt>
                <c:pt idx="796">
                  <c:v>44372</c:v>
                </c:pt>
                <c:pt idx="797">
                  <c:v>44379</c:v>
                </c:pt>
                <c:pt idx="798">
                  <c:v>44386</c:v>
                </c:pt>
                <c:pt idx="799">
                  <c:v>44393</c:v>
                </c:pt>
                <c:pt idx="800">
                  <c:v>44400</c:v>
                </c:pt>
                <c:pt idx="801">
                  <c:v>44407</c:v>
                </c:pt>
                <c:pt idx="802">
                  <c:v>44414</c:v>
                </c:pt>
                <c:pt idx="803">
                  <c:v>44421</c:v>
                </c:pt>
                <c:pt idx="804">
                  <c:v>44428</c:v>
                </c:pt>
                <c:pt idx="805">
                  <c:v>44435</c:v>
                </c:pt>
                <c:pt idx="806">
                  <c:v>44442</c:v>
                </c:pt>
                <c:pt idx="807">
                  <c:v>44449</c:v>
                </c:pt>
                <c:pt idx="808">
                  <c:v>44456</c:v>
                </c:pt>
                <c:pt idx="809">
                  <c:v>44463</c:v>
                </c:pt>
                <c:pt idx="810">
                  <c:v>44470</c:v>
                </c:pt>
                <c:pt idx="811">
                  <c:v>44477</c:v>
                </c:pt>
                <c:pt idx="812">
                  <c:v>44484</c:v>
                </c:pt>
                <c:pt idx="813">
                  <c:v>44491</c:v>
                </c:pt>
                <c:pt idx="814">
                  <c:v>44498</c:v>
                </c:pt>
                <c:pt idx="815">
                  <c:v>44505</c:v>
                </c:pt>
                <c:pt idx="816">
                  <c:v>44512</c:v>
                </c:pt>
                <c:pt idx="817">
                  <c:v>44519</c:v>
                </c:pt>
                <c:pt idx="818">
                  <c:v>44526</c:v>
                </c:pt>
                <c:pt idx="819">
                  <c:v>44533</c:v>
                </c:pt>
                <c:pt idx="820">
                  <c:v>44540</c:v>
                </c:pt>
                <c:pt idx="821">
                  <c:v>44547</c:v>
                </c:pt>
                <c:pt idx="822">
                  <c:v>44554</c:v>
                </c:pt>
                <c:pt idx="823">
                  <c:v>44561</c:v>
                </c:pt>
                <c:pt idx="824">
                  <c:v>44568</c:v>
                </c:pt>
                <c:pt idx="825">
                  <c:v>44575</c:v>
                </c:pt>
                <c:pt idx="826">
                  <c:v>44582</c:v>
                </c:pt>
                <c:pt idx="827">
                  <c:v>44589</c:v>
                </c:pt>
                <c:pt idx="828">
                  <c:v>44596</c:v>
                </c:pt>
                <c:pt idx="829">
                  <c:v>44603</c:v>
                </c:pt>
                <c:pt idx="830">
                  <c:v>44610</c:v>
                </c:pt>
                <c:pt idx="831">
                  <c:v>44617</c:v>
                </c:pt>
                <c:pt idx="832">
                  <c:v>44624</c:v>
                </c:pt>
                <c:pt idx="833">
                  <c:v>44631</c:v>
                </c:pt>
                <c:pt idx="834">
                  <c:v>44638</c:v>
                </c:pt>
                <c:pt idx="835">
                  <c:v>44645</c:v>
                </c:pt>
                <c:pt idx="836">
                  <c:v>44652</c:v>
                </c:pt>
                <c:pt idx="837">
                  <c:v>44659</c:v>
                </c:pt>
                <c:pt idx="838">
                  <c:v>44666</c:v>
                </c:pt>
                <c:pt idx="839">
                  <c:v>44673</c:v>
                </c:pt>
                <c:pt idx="840">
                  <c:v>44680</c:v>
                </c:pt>
                <c:pt idx="841">
                  <c:v>44687</c:v>
                </c:pt>
                <c:pt idx="842">
                  <c:v>44694</c:v>
                </c:pt>
                <c:pt idx="843">
                  <c:v>44701</c:v>
                </c:pt>
                <c:pt idx="844">
                  <c:v>44708</c:v>
                </c:pt>
                <c:pt idx="845">
                  <c:v>44715</c:v>
                </c:pt>
                <c:pt idx="846">
                  <c:v>44722</c:v>
                </c:pt>
                <c:pt idx="847">
                  <c:v>44729</c:v>
                </c:pt>
                <c:pt idx="848">
                  <c:v>44736</c:v>
                </c:pt>
                <c:pt idx="849">
                  <c:v>44743</c:v>
                </c:pt>
                <c:pt idx="850">
                  <c:v>44750</c:v>
                </c:pt>
                <c:pt idx="851">
                  <c:v>44757</c:v>
                </c:pt>
                <c:pt idx="852">
                  <c:v>44764</c:v>
                </c:pt>
                <c:pt idx="853">
                  <c:v>44771</c:v>
                </c:pt>
                <c:pt idx="854">
                  <c:v>44778</c:v>
                </c:pt>
                <c:pt idx="855">
                  <c:v>44785</c:v>
                </c:pt>
                <c:pt idx="856">
                  <c:v>44792</c:v>
                </c:pt>
                <c:pt idx="857">
                  <c:v>44799</c:v>
                </c:pt>
                <c:pt idx="858">
                  <c:v>44806</c:v>
                </c:pt>
                <c:pt idx="859">
                  <c:v>44813</c:v>
                </c:pt>
                <c:pt idx="860">
                  <c:v>44820</c:v>
                </c:pt>
                <c:pt idx="861">
                  <c:v>44827</c:v>
                </c:pt>
                <c:pt idx="862">
                  <c:v>44834</c:v>
                </c:pt>
                <c:pt idx="863">
                  <c:v>44841</c:v>
                </c:pt>
                <c:pt idx="864">
                  <c:v>44848</c:v>
                </c:pt>
                <c:pt idx="865">
                  <c:v>44855</c:v>
                </c:pt>
                <c:pt idx="866">
                  <c:v>44862</c:v>
                </c:pt>
                <c:pt idx="867">
                  <c:v>44869</c:v>
                </c:pt>
                <c:pt idx="868">
                  <c:v>44876</c:v>
                </c:pt>
                <c:pt idx="869">
                  <c:v>44883</c:v>
                </c:pt>
                <c:pt idx="870">
                  <c:v>44890</c:v>
                </c:pt>
                <c:pt idx="871">
                  <c:v>44897</c:v>
                </c:pt>
                <c:pt idx="872">
                  <c:v>44904</c:v>
                </c:pt>
                <c:pt idx="873">
                  <c:v>44911</c:v>
                </c:pt>
                <c:pt idx="874">
                  <c:v>44918</c:v>
                </c:pt>
                <c:pt idx="875">
                  <c:v>44925</c:v>
                </c:pt>
                <c:pt idx="876">
                  <c:v>44932</c:v>
                </c:pt>
                <c:pt idx="877">
                  <c:v>44939</c:v>
                </c:pt>
                <c:pt idx="878">
                  <c:v>44946</c:v>
                </c:pt>
                <c:pt idx="879">
                  <c:v>44953</c:v>
                </c:pt>
                <c:pt idx="880">
                  <c:v>44960</c:v>
                </c:pt>
                <c:pt idx="881">
                  <c:v>44967</c:v>
                </c:pt>
                <c:pt idx="882">
                  <c:v>44974</c:v>
                </c:pt>
                <c:pt idx="883">
                  <c:v>44981</c:v>
                </c:pt>
                <c:pt idx="884">
                  <c:v>44988</c:v>
                </c:pt>
                <c:pt idx="885">
                  <c:v>44995</c:v>
                </c:pt>
                <c:pt idx="886" formatCode="m/d/yyyy">
                  <c:v>45002</c:v>
                </c:pt>
                <c:pt idx="887" formatCode="m/d/yyyy">
                  <c:v>45009</c:v>
                </c:pt>
                <c:pt idx="888" formatCode="m/d/yyyy">
                  <c:v>45016</c:v>
                </c:pt>
                <c:pt idx="889" formatCode="m/d/yyyy">
                  <c:v>45023</c:v>
                </c:pt>
                <c:pt idx="890" formatCode="m/d/yyyy">
                  <c:v>45030</c:v>
                </c:pt>
              </c:numCache>
            </c:numRef>
          </c:cat>
          <c:val>
            <c:numRef>
              <c:f>'10 anos'!$G$7:$G$897</c:f>
              <c:numCache>
                <c:formatCode>General</c:formatCode>
                <c:ptCount val="891"/>
                <c:pt idx="0">
                  <c:v>8.0120000000000005</c:v>
                </c:pt>
                <c:pt idx="1">
                  <c:v>7.9969999999999999</c:v>
                </c:pt>
                <c:pt idx="2">
                  <c:v>8.0619999999999994</c:v>
                </c:pt>
                <c:pt idx="3">
                  <c:v>7.9720000000000004</c:v>
                </c:pt>
                <c:pt idx="4">
                  <c:v>7.9119999999999999</c:v>
                </c:pt>
                <c:pt idx="5">
                  <c:v>7.8869999999999996</c:v>
                </c:pt>
                <c:pt idx="6">
                  <c:v>7.8019999999999996</c:v>
                </c:pt>
                <c:pt idx="7">
                  <c:v>7.6870000000000003</c:v>
                </c:pt>
                <c:pt idx="8">
                  <c:v>7.5869999999999997</c:v>
                </c:pt>
                <c:pt idx="9">
                  <c:v>7.6120000000000001</c:v>
                </c:pt>
                <c:pt idx="10">
                  <c:v>7.7110000000000003</c:v>
                </c:pt>
                <c:pt idx="11">
                  <c:v>7.6749999999999998</c:v>
                </c:pt>
                <c:pt idx="12">
                  <c:v>7.74</c:v>
                </c:pt>
                <c:pt idx="13">
                  <c:v>7.7850000000000001</c:v>
                </c:pt>
                <c:pt idx="14">
                  <c:v>7.9889999999999999</c:v>
                </c:pt>
                <c:pt idx="15">
                  <c:v>7.8250000000000002</c:v>
                </c:pt>
                <c:pt idx="16">
                  <c:v>7.69</c:v>
                </c:pt>
                <c:pt idx="17">
                  <c:v>7.3739999999999997</c:v>
                </c:pt>
                <c:pt idx="18">
                  <c:v>7.375</c:v>
                </c:pt>
                <c:pt idx="19">
                  <c:v>7.2750000000000004</c:v>
                </c:pt>
                <c:pt idx="20">
                  <c:v>7.15</c:v>
                </c:pt>
                <c:pt idx="21">
                  <c:v>7.0250000000000004</c:v>
                </c:pt>
                <c:pt idx="22">
                  <c:v>7.0750000000000002</c:v>
                </c:pt>
                <c:pt idx="23">
                  <c:v>7.0170000000000003</c:v>
                </c:pt>
                <c:pt idx="24">
                  <c:v>6.992</c:v>
                </c:pt>
                <c:pt idx="25">
                  <c:v>6.9169999999999998</c:v>
                </c:pt>
                <c:pt idx="26">
                  <c:v>6.9169999999999998</c:v>
                </c:pt>
                <c:pt idx="27">
                  <c:v>6.9</c:v>
                </c:pt>
                <c:pt idx="28">
                  <c:v>6.85</c:v>
                </c:pt>
                <c:pt idx="29">
                  <c:v>6.5750000000000002</c:v>
                </c:pt>
                <c:pt idx="30">
                  <c:v>6.5750000000000002</c:v>
                </c:pt>
                <c:pt idx="31">
                  <c:v>6.5750000000000002</c:v>
                </c:pt>
                <c:pt idx="32">
                  <c:v>6.55</c:v>
                </c:pt>
                <c:pt idx="33">
                  <c:v>6.4</c:v>
                </c:pt>
                <c:pt idx="34">
                  <c:v>6.4</c:v>
                </c:pt>
                <c:pt idx="35">
                  <c:v>6.4340000000000002</c:v>
                </c:pt>
                <c:pt idx="36">
                  <c:v>6.4649999999999999</c:v>
                </c:pt>
                <c:pt idx="37">
                  <c:v>6.3</c:v>
                </c:pt>
                <c:pt idx="38">
                  <c:v>6.2249999999999996</c:v>
                </c:pt>
                <c:pt idx="39">
                  <c:v>6.2</c:v>
                </c:pt>
                <c:pt idx="40">
                  <c:v>6.2249999999999996</c:v>
                </c:pt>
                <c:pt idx="41">
                  <c:v>6.1749999999999998</c:v>
                </c:pt>
                <c:pt idx="42">
                  <c:v>6.1749999999999998</c:v>
                </c:pt>
                <c:pt idx="43">
                  <c:v>6.15</c:v>
                </c:pt>
                <c:pt idx="44">
                  <c:v>6.3</c:v>
                </c:pt>
                <c:pt idx="45">
                  <c:v>6.2750000000000004</c:v>
                </c:pt>
                <c:pt idx="46">
                  <c:v>6.22</c:v>
                </c:pt>
                <c:pt idx="47">
                  <c:v>6.2149999999999999</c:v>
                </c:pt>
                <c:pt idx="48">
                  <c:v>6.0750000000000002</c:v>
                </c:pt>
                <c:pt idx="49">
                  <c:v>6.01</c:v>
                </c:pt>
                <c:pt idx="50">
                  <c:v>5.9749999999999996</c:v>
                </c:pt>
                <c:pt idx="51">
                  <c:v>5.9749999999999996</c:v>
                </c:pt>
                <c:pt idx="52">
                  <c:v>5.8650000000000002</c:v>
                </c:pt>
                <c:pt idx="53">
                  <c:v>5.8650000000000002</c:v>
                </c:pt>
                <c:pt idx="54">
                  <c:v>5.89</c:v>
                </c:pt>
                <c:pt idx="55">
                  <c:v>5.6950000000000003</c:v>
                </c:pt>
                <c:pt idx="56">
                  <c:v>5.625</c:v>
                </c:pt>
                <c:pt idx="57">
                  <c:v>5.625</c:v>
                </c:pt>
                <c:pt idx="58">
                  <c:v>5.625</c:v>
                </c:pt>
                <c:pt idx="59">
                  <c:v>5.6989999999999998</c:v>
                </c:pt>
                <c:pt idx="60">
                  <c:v>5.6989999999999998</c:v>
                </c:pt>
                <c:pt idx="61">
                  <c:v>5.6959999999999997</c:v>
                </c:pt>
                <c:pt idx="62">
                  <c:v>5.702</c:v>
                </c:pt>
                <c:pt idx="63">
                  <c:v>5.9020000000000001</c:v>
                </c:pt>
                <c:pt idx="64">
                  <c:v>5.9390000000000001</c:v>
                </c:pt>
                <c:pt idx="65">
                  <c:v>5.9020000000000001</c:v>
                </c:pt>
                <c:pt idx="66">
                  <c:v>5.95</c:v>
                </c:pt>
                <c:pt idx="67">
                  <c:v>6.0039999999999996</c:v>
                </c:pt>
                <c:pt idx="68">
                  <c:v>6.1189999999999998</c:v>
                </c:pt>
                <c:pt idx="69">
                  <c:v>6.1740000000000004</c:v>
                </c:pt>
                <c:pt idx="70">
                  <c:v>6.2649999999999997</c:v>
                </c:pt>
                <c:pt idx="71">
                  <c:v>6.2880000000000003</c:v>
                </c:pt>
                <c:pt idx="72">
                  <c:v>6.3520000000000003</c:v>
                </c:pt>
                <c:pt idx="73">
                  <c:v>6.5220000000000002</c:v>
                </c:pt>
                <c:pt idx="74">
                  <c:v>6.641</c:v>
                </c:pt>
                <c:pt idx="75">
                  <c:v>6.5869999999999997</c:v>
                </c:pt>
                <c:pt idx="76">
                  <c:v>6.532</c:v>
                </c:pt>
                <c:pt idx="77">
                  <c:v>6.3559999999999999</c:v>
                </c:pt>
                <c:pt idx="78">
                  <c:v>6.2539999999999996</c:v>
                </c:pt>
                <c:pt idx="79">
                  <c:v>6.2549999999999999</c:v>
                </c:pt>
                <c:pt idx="80">
                  <c:v>6.3159999999999998</c:v>
                </c:pt>
                <c:pt idx="81">
                  <c:v>6.2640000000000002</c:v>
                </c:pt>
                <c:pt idx="82">
                  <c:v>6.2859999999999996</c:v>
                </c:pt>
                <c:pt idx="83">
                  <c:v>6.2590000000000003</c:v>
                </c:pt>
                <c:pt idx="84">
                  <c:v>6.1360000000000001</c:v>
                </c:pt>
                <c:pt idx="85">
                  <c:v>6.1859999999999999</c:v>
                </c:pt>
                <c:pt idx="86">
                  <c:v>6.1719999999999997</c:v>
                </c:pt>
                <c:pt idx="87">
                  <c:v>6.1790000000000003</c:v>
                </c:pt>
                <c:pt idx="88">
                  <c:v>6.2619999999999996</c:v>
                </c:pt>
                <c:pt idx="89">
                  <c:v>6.234</c:v>
                </c:pt>
                <c:pt idx="90">
                  <c:v>6.2919999999999998</c:v>
                </c:pt>
                <c:pt idx="91">
                  <c:v>6.3520000000000003</c:v>
                </c:pt>
                <c:pt idx="92">
                  <c:v>6.359</c:v>
                </c:pt>
                <c:pt idx="93">
                  <c:v>6.3529999999999998</c:v>
                </c:pt>
                <c:pt idx="94">
                  <c:v>6.4459999999999997</c:v>
                </c:pt>
                <c:pt idx="95">
                  <c:v>6.7370000000000001</c:v>
                </c:pt>
                <c:pt idx="96">
                  <c:v>6.617</c:v>
                </c:pt>
                <c:pt idx="97">
                  <c:v>6.343</c:v>
                </c:pt>
                <c:pt idx="98">
                  <c:v>6.2960000000000003</c:v>
                </c:pt>
                <c:pt idx="99">
                  <c:v>6.3049999999999997</c:v>
                </c:pt>
                <c:pt idx="100">
                  <c:v>6.4359999999999999</c:v>
                </c:pt>
                <c:pt idx="101">
                  <c:v>6.4649999999999999</c:v>
                </c:pt>
                <c:pt idx="102">
                  <c:v>6.5039999999999996</c:v>
                </c:pt>
                <c:pt idx="103">
                  <c:v>6.492</c:v>
                </c:pt>
                <c:pt idx="104">
                  <c:v>6.4249999999999998</c:v>
                </c:pt>
                <c:pt idx="105">
                  <c:v>6.359</c:v>
                </c:pt>
                <c:pt idx="106">
                  <c:v>6.3289999999999997</c:v>
                </c:pt>
                <c:pt idx="107">
                  <c:v>6.5019999999999998</c:v>
                </c:pt>
                <c:pt idx="108">
                  <c:v>6.3739999999999997</c:v>
                </c:pt>
                <c:pt idx="109">
                  <c:v>6.4240000000000004</c:v>
                </c:pt>
                <c:pt idx="110">
                  <c:v>6.4249999999999998</c:v>
                </c:pt>
                <c:pt idx="111">
                  <c:v>6.3559999999999999</c:v>
                </c:pt>
                <c:pt idx="112">
                  <c:v>6.3719999999999999</c:v>
                </c:pt>
                <c:pt idx="113">
                  <c:v>6.3840000000000003</c:v>
                </c:pt>
                <c:pt idx="114">
                  <c:v>6.3789999999999996</c:v>
                </c:pt>
                <c:pt idx="115">
                  <c:v>6.5069999999999997</c:v>
                </c:pt>
                <c:pt idx="116">
                  <c:v>6.6109999999999998</c:v>
                </c:pt>
                <c:pt idx="117">
                  <c:v>6.681</c:v>
                </c:pt>
                <c:pt idx="118">
                  <c:v>6.9489999999999998</c:v>
                </c:pt>
                <c:pt idx="119">
                  <c:v>7.4160000000000004</c:v>
                </c:pt>
                <c:pt idx="120">
                  <c:v>7.6890000000000001</c:v>
                </c:pt>
                <c:pt idx="121">
                  <c:v>7.73</c:v>
                </c:pt>
                <c:pt idx="122">
                  <c:v>7.6790000000000003</c:v>
                </c:pt>
                <c:pt idx="123">
                  <c:v>7.7430000000000003</c:v>
                </c:pt>
                <c:pt idx="124">
                  <c:v>7.8029999999999999</c:v>
                </c:pt>
                <c:pt idx="125">
                  <c:v>7.976</c:v>
                </c:pt>
                <c:pt idx="126">
                  <c:v>7.8920000000000003</c:v>
                </c:pt>
                <c:pt idx="127">
                  <c:v>7.9550000000000001</c:v>
                </c:pt>
                <c:pt idx="128">
                  <c:v>7.94</c:v>
                </c:pt>
                <c:pt idx="129">
                  <c:v>7.98</c:v>
                </c:pt>
                <c:pt idx="130">
                  <c:v>8.4019999999999992</c:v>
                </c:pt>
                <c:pt idx="131">
                  <c:v>8.4719999999999995</c:v>
                </c:pt>
                <c:pt idx="132">
                  <c:v>8.6760000000000002</c:v>
                </c:pt>
                <c:pt idx="133">
                  <c:v>9.2289999999999992</c:v>
                </c:pt>
                <c:pt idx="134">
                  <c:v>9.6150000000000002</c:v>
                </c:pt>
                <c:pt idx="135">
                  <c:v>9.8219999999999992</c:v>
                </c:pt>
                <c:pt idx="136">
                  <c:v>9.5250000000000004</c:v>
                </c:pt>
                <c:pt idx="137">
                  <c:v>8.3160000000000007</c:v>
                </c:pt>
                <c:pt idx="138">
                  <c:v>8.6890000000000001</c:v>
                </c:pt>
                <c:pt idx="139">
                  <c:v>8.673</c:v>
                </c:pt>
                <c:pt idx="140">
                  <c:v>8.1739999999999995</c:v>
                </c:pt>
                <c:pt idx="141">
                  <c:v>7.8380000000000001</c:v>
                </c:pt>
                <c:pt idx="142">
                  <c:v>7.8849999999999998</c:v>
                </c:pt>
                <c:pt idx="143">
                  <c:v>7.69</c:v>
                </c:pt>
                <c:pt idx="144">
                  <c:v>7.7210000000000001</c:v>
                </c:pt>
                <c:pt idx="145">
                  <c:v>7.6509999999999998</c:v>
                </c:pt>
                <c:pt idx="146">
                  <c:v>7.23</c:v>
                </c:pt>
                <c:pt idx="147">
                  <c:v>7.3369999999999997</c:v>
                </c:pt>
                <c:pt idx="148">
                  <c:v>7.3330000000000002</c:v>
                </c:pt>
                <c:pt idx="149">
                  <c:v>7.25</c:v>
                </c:pt>
                <c:pt idx="150">
                  <c:v>7.4240000000000004</c:v>
                </c:pt>
                <c:pt idx="151">
                  <c:v>7.32</c:v>
                </c:pt>
                <c:pt idx="152">
                  <c:v>7.383</c:v>
                </c:pt>
                <c:pt idx="153">
                  <c:v>7.38</c:v>
                </c:pt>
                <c:pt idx="154">
                  <c:v>7.1</c:v>
                </c:pt>
                <c:pt idx="155">
                  <c:v>7.05</c:v>
                </c:pt>
                <c:pt idx="156">
                  <c:v>6.7359999999999998</c:v>
                </c:pt>
                <c:pt idx="157">
                  <c:v>6.5289999999999999</c:v>
                </c:pt>
                <c:pt idx="158">
                  <c:v>6.569</c:v>
                </c:pt>
                <c:pt idx="159">
                  <c:v>6.476</c:v>
                </c:pt>
                <c:pt idx="160">
                  <c:v>5.3620000000000001</c:v>
                </c:pt>
                <c:pt idx="161">
                  <c:v>5.3390000000000004</c:v>
                </c:pt>
                <c:pt idx="162">
                  <c:v>5.3929999999999998</c:v>
                </c:pt>
                <c:pt idx="163">
                  <c:v>5.4560000000000004</c:v>
                </c:pt>
                <c:pt idx="164">
                  <c:v>5.9729999999999999</c:v>
                </c:pt>
                <c:pt idx="165">
                  <c:v>5.8650000000000002</c:v>
                </c:pt>
                <c:pt idx="166">
                  <c:v>5.8490000000000002</c:v>
                </c:pt>
                <c:pt idx="167">
                  <c:v>5.8940000000000001</c:v>
                </c:pt>
                <c:pt idx="168">
                  <c:v>6.0389999999999997</c:v>
                </c:pt>
                <c:pt idx="169">
                  <c:v>6.016</c:v>
                </c:pt>
                <c:pt idx="170">
                  <c:v>6.0339999999999998</c:v>
                </c:pt>
                <c:pt idx="171">
                  <c:v>5.9909999999999997</c:v>
                </c:pt>
                <c:pt idx="172">
                  <c:v>5.9020000000000001</c:v>
                </c:pt>
                <c:pt idx="173">
                  <c:v>6.0229999999999997</c:v>
                </c:pt>
                <c:pt idx="174">
                  <c:v>6.0010000000000003</c:v>
                </c:pt>
                <c:pt idx="175">
                  <c:v>5.9489999999999998</c:v>
                </c:pt>
                <c:pt idx="176">
                  <c:v>5.9589999999999996</c:v>
                </c:pt>
                <c:pt idx="177">
                  <c:v>5.8789999999999996</c:v>
                </c:pt>
                <c:pt idx="178">
                  <c:v>5.8090000000000002</c:v>
                </c:pt>
                <c:pt idx="179">
                  <c:v>5.7389999999999999</c:v>
                </c:pt>
                <c:pt idx="180">
                  <c:v>5.6219999999999999</c:v>
                </c:pt>
                <c:pt idx="181">
                  <c:v>5.5469999999999997</c:v>
                </c:pt>
                <c:pt idx="182">
                  <c:v>5.51</c:v>
                </c:pt>
                <c:pt idx="183">
                  <c:v>5.5620000000000003</c:v>
                </c:pt>
                <c:pt idx="184">
                  <c:v>5.5780000000000003</c:v>
                </c:pt>
                <c:pt idx="185">
                  <c:v>5.6130000000000004</c:v>
                </c:pt>
                <c:pt idx="186">
                  <c:v>5.4939999999999998</c:v>
                </c:pt>
                <c:pt idx="187">
                  <c:v>5.5259999999999998</c:v>
                </c:pt>
                <c:pt idx="188">
                  <c:v>5.5730000000000004</c:v>
                </c:pt>
                <c:pt idx="189">
                  <c:v>5.7690000000000001</c:v>
                </c:pt>
                <c:pt idx="190">
                  <c:v>5.8789999999999996</c:v>
                </c:pt>
                <c:pt idx="191">
                  <c:v>5.8159999999999998</c:v>
                </c:pt>
                <c:pt idx="192">
                  <c:v>5.7859999999999996</c:v>
                </c:pt>
                <c:pt idx="193">
                  <c:v>5.7290000000000001</c:v>
                </c:pt>
                <c:pt idx="194">
                  <c:v>5.7590000000000003</c:v>
                </c:pt>
                <c:pt idx="195">
                  <c:v>5.7789999999999999</c:v>
                </c:pt>
                <c:pt idx="196">
                  <c:v>5.899</c:v>
                </c:pt>
                <c:pt idx="197">
                  <c:v>5.9240000000000004</c:v>
                </c:pt>
                <c:pt idx="198">
                  <c:v>5.7240000000000002</c:v>
                </c:pt>
                <c:pt idx="199">
                  <c:v>5.7460000000000004</c:v>
                </c:pt>
                <c:pt idx="200">
                  <c:v>5.7530000000000001</c:v>
                </c:pt>
                <c:pt idx="201">
                  <c:v>5.8289999999999997</c:v>
                </c:pt>
                <c:pt idx="202">
                  <c:v>6.109</c:v>
                </c:pt>
                <c:pt idx="203">
                  <c:v>6.0789999999999997</c:v>
                </c:pt>
                <c:pt idx="204">
                  <c:v>6.1260000000000003</c:v>
                </c:pt>
                <c:pt idx="205">
                  <c:v>6.1859999999999999</c:v>
                </c:pt>
                <c:pt idx="206">
                  <c:v>6.1040000000000001</c:v>
                </c:pt>
                <c:pt idx="207">
                  <c:v>6.1189999999999998</c:v>
                </c:pt>
                <c:pt idx="208">
                  <c:v>6.0659999999999998</c:v>
                </c:pt>
                <c:pt idx="209">
                  <c:v>6.0659999999999998</c:v>
                </c:pt>
                <c:pt idx="210">
                  <c:v>6.0890000000000004</c:v>
                </c:pt>
                <c:pt idx="211">
                  <c:v>6.0190000000000001</c:v>
                </c:pt>
                <c:pt idx="212">
                  <c:v>5.9290000000000003</c:v>
                </c:pt>
                <c:pt idx="213">
                  <c:v>5.9589999999999996</c:v>
                </c:pt>
                <c:pt idx="214">
                  <c:v>6.0389999999999997</c:v>
                </c:pt>
                <c:pt idx="215">
                  <c:v>6.109</c:v>
                </c:pt>
                <c:pt idx="216">
                  <c:v>6.149</c:v>
                </c:pt>
                <c:pt idx="217">
                  <c:v>6.1829999999999998</c:v>
                </c:pt>
                <c:pt idx="218">
                  <c:v>6.2560000000000002</c:v>
                </c:pt>
                <c:pt idx="219">
                  <c:v>6.4859999999999998</c:v>
                </c:pt>
                <c:pt idx="220">
                  <c:v>6.3789999999999996</c:v>
                </c:pt>
                <c:pt idx="221">
                  <c:v>6.266</c:v>
                </c:pt>
                <c:pt idx="222">
                  <c:v>6.2389999999999999</c:v>
                </c:pt>
                <c:pt idx="223">
                  <c:v>6.2290000000000001</c:v>
                </c:pt>
                <c:pt idx="224">
                  <c:v>6.0330000000000004</c:v>
                </c:pt>
                <c:pt idx="225">
                  <c:v>6.0259999999999998</c:v>
                </c:pt>
                <c:pt idx="226">
                  <c:v>5.798</c:v>
                </c:pt>
                <c:pt idx="227">
                  <c:v>5.7389999999999999</c:v>
                </c:pt>
                <c:pt idx="228">
                  <c:v>5.6879999999999997</c:v>
                </c:pt>
                <c:pt idx="229">
                  <c:v>5.649</c:v>
                </c:pt>
                <c:pt idx="230">
                  <c:v>5.5389999999999997</c:v>
                </c:pt>
                <c:pt idx="231">
                  <c:v>5.601</c:v>
                </c:pt>
                <c:pt idx="232">
                  <c:v>5.72</c:v>
                </c:pt>
                <c:pt idx="233">
                  <c:v>5.7789999999999999</c:v>
                </c:pt>
                <c:pt idx="234">
                  <c:v>5.774</c:v>
                </c:pt>
                <c:pt idx="235">
                  <c:v>5.6660000000000004</c:v>
                </c:pt>
                <c:pt idx="236">
                  <c:v>5.6059999999999999</c:v>
                </c:pt>
                <c:pt idx="237">
                  <c:v>5.5519999999999996</c:v>
                </c:pt>
                <c:pt idx="238">
                  <c:v>5.4260000000000002</c:v>
                </c:pt>
                <c:pt idx="239">
                  <c:v>5.4619999999999997</c:v>
                </c:pt>
                <c:pt idx="240">
                  <c:v>5.4690000000000003</c:v>
                </c:pt>
                <c:pt idx="241">
                  <c:v>5.3979999999999997</c:v>
                </c:pt>
                <c:pt idx="242">
                  <c:v>5.69</c:v>
                </c:pt>
                <c:pt idx="243">
                  <c:v>5.8280000000000003</c:v>
                </c:pt>
                <c:pt idx="244">
                  <c:v>5.8380000000000001</c:v>
                </c:pt>
                <c:pt idx="245">
                  <c:v>5.9160000000000004</c:v>
                </c:pt>
                <c:pt idx="246">
                  <c:v>5.9089999999999998</c:v>
                </c:pt>
                <c:pt idx="247">
                  <c:v>5.9489999999999998</c:v>
                </c:pt>
                <c:pt idx="248">
                  <c:v>5.9050000000000002</c:v>
                </c:pt>
                <c:pt idx="249">
                  <c:v>5.9420000000000002</c:v>
                </c:pt>
                <c:pt idx="250">
                  <c:v>5.8109999999999999</c:v>
                </c:pt>
                <c:pt idx="251">
                  <c:v>5.8239999999999998</c:v>
                </c:pt>
                <c:pt idx="252">
                  <c:v>5.8639999999999999</c:v>
                </c:pt>
                <c:pt idx="253">
                  <c:v>5.8689999999999998</c:v>
                </c:pt>
                <c:pt idx="254">
                  <c:v>5.9429999999999996</c:v>
                </c:pt>
                <c:pt idx="255">
                  <c:v>5.9790000000000001</c:v>
                </c:pt>
                <c:pt idx="256">
                  <c:v>5.9989999999999997</c:v>
                </c:pt>
                <c:pt idx="257">
                  <c:v>6.1660000000000004</c:v>
                </c:pt>
                <c:pt idx="258">
                  <c:v>6.2590000000000003</c:v>
                </c:pt>
                <c:pt idx="259">
                  <c:v>6.2140000000000004</c:v>
                </c:pt>
                <c:pt idx="260">
                  <c:v>6.2519999999999998</c:v>
                </c:pt>
                <c:pt idx="261">
                  <c:v>6.5140000000000002</c:v>
                </c:pt>
                <c:pt idx="262">
                  <c:v>6.7629999999999999</c:v>
                </c:pt>
                <c:pt idx="335">
                  <c:v>4.806</c:v>
                </c:pt>
                <c:pt idx="336">
                  <c:v>4.7930000000000001</c:v>
                </c:pt>
                <c:pt idx="337">
                  <c:v>4.7759999999999998</c:v>
                </c:pt>
                <c:pt idx="338">
                  <c:v>4.66</c:v>
                </c:pt>
                <c:pt idx="339">
                  <c:v>4.5380000000000003</c:v>
                </c:pt>
                <c:pt idx="340">
                  <c:v>4.5789999999999997</c:v>
                </c:pt>
                <c:pt idx="341">
                  <c:v>4.6150000000000002</c:v>
                </c:pt>
                <c:pt idx="342">
                  <c:v>4.59</c:v>
                </c:pt>
                <c:pt idx="343">
                  <c:v>4.47</c:v>
                </c:pt>
                <c:pt idx="344">
                  <c:v>4.5190000000000001</c:v>
                </c:pt>
                <c:pt idx="345">
                  <c:v>4.5039999999999996</c:v>
                </c:pt>
                <c:pt idx="346">
                  <c:v>4.508</c:v>
                </c:pt>
                <c:pt idx="347">
                  <c:v>4.4630000000000001</c:v>
                </c:pt>
                <c:pt idx="348">
                  <c:v>4.4489999999999998</c:v>
                </c:pt>
                <c:pt idx="349">
                  <c:v>4.3239999999999998</c:v>
                </c:pt>
                <c:pt idx="350">
                  <c:v>4.1890000000000001</c:v>
                </c:pt>
                <c:pt idx="351">
                  <c:v>4.1390000000000002</c:v>
                </c:pt>
                <c:pt idx="352">
                  <c:v>4.1230000000000002</c:v>
                </c:pt>
                <c:pt idx="353">
                  <c:v>4.0910000000000002</c:v>
                </c:pt>
                <c:pt idx="354">
                  <c:v>4.13</c:v>
                </c:pt>
                <c:pt idx="355">
                  <c:v>4.0250000000000004</c:v>
                </c:pt>
                <c:pt idx="356">
                  <c:v>4.0309999999999997</c:v>
                </c:pt>
                <c:pt idx="357">
                  <c:v>4.09</c:v>
                </c:pt>
                <c:pt idx="358">
                  <c:v>4.056</c:v>
                </c:pt>
                <c:pt idx="359">
                  <c:v>4.1180000000000003</c:v>
                </c:pt>
                <c:pt idx="360">
                  <c:v>4.1369999999999996</c:v>
                </c:pt>
                <c:pt idx="361">
                  <c:v>4.1399999999999997</c:v>
                </c:pt>
                <c:pt idx="362">
                  <c:v>4.141</c:v>
                </c:pt>
                <c:pt idx="363">
                  <c:v>4.1630000000000003</c:v>
                </c:pt>
                <c:pt idx="364">
                  <c:v>4.1340000000000003</c:v>
                </c:pt>
                <c:pt idx="365">
                  <c:v>4.149</c:v>
                </c:pt>
                <c:pt idx="366">
                  <c:v>4.1230000000000002</c:v>
                </c:pt>
                <c:pt idx="367">
                  <c:v>4.101</c:v>
                </c:pt>
                <c:pt idx="368">
                  <c:v>4.0359999999999996</c:v>
                </c:pt>
                <c:pt idx="369">
                  <c:v>3.9580000000000002</c:v>
                </c:pt>
                <c:pt idx="370">
                  <c:v>4.0979999999999999</c:v>
                </c:pt>
                <c:pt idx="371">
                  <c:v>4.0650000000000004</c:v>
                </c:pt>
                <c:pt idx="372">
                  <c:v>4.056</c:v>
                </c:pt>
                <c:pt idx="373">
                  <c:v>4.0250000000000004</c:v>
                </c:pt>
                <c:pt idx="374">
                  <c:v>4.3390000000000004</c:v>
                </c:pt>
                <c:pt idx="375">
                  <c:v>4.8620000000000001</c:v>
                </c:pt>
                <c:pt idx="376">
                  <c:v>4.9930000000000003</c:v>
                </c:pt>
                <c:pt idx="377">
                  <c:v>5.1950000000000003</c:v>
                </c:pt>
                <c:pt idx="378">
                  <c:v>5.7160000000000002</c:v>
                </c:pt>
                <c:pt idx="379">
                  <c:v>5.5069999999999997</c:v>
                </c:pt>
                <c:pt idx="380">
                  <c:v>5.5030000000000001</c:v>
                </c:pt>
                <c:pt idx="381">
                  <c:v>5.2</c:v>
                </c:pt>
                <c:pt idx="382">
                  <c:v>5.2350000000000003</c:v>
                </c:pt>
                <c:pt idx="383">
                  <c:v>5.1719999999999997</c:v>
                </c:pt>
                <c:pt idx="384">
                  <c:v>5.1760000000000002</c:v>
                </c:pt>
                <c:pt idx="385">
                  <c:v>5.2249999999999996</c:v>
                </c:pt>
                <c:pt idx="386">
                  <c:v>5.5110000000000001</c:v>
                </c:pt>
                <c:pt idx="387">
                  <c:v>5.7629999999999999</c:v>
                </c:pt>
                <c:pt idx="388">
                  <c:v>5.9409999999999998</c:v>
                </c:pt>
                <c:pt idx="389">
                  <c:v>6.0410000000000004</c:v>
                </c:pt>
                <c:pt idx="390">
                  <c:v>5.5839999999999996</c:v>
                </c:pt>
                <c:pt idx="391">
                  <c:v>5.1189999999999998</c:v>
                </c:pt>
                <c:pt idx="392">
                  <c:v>5.3029999999999999</c:v>
                </c:pt>
                <c:pt idx="393">
                  <c:v>5.4560000000000004</c:v>
                </c:pt>
                <c:pt idx="394">
                  <c:v>5.4710000000000001</c:v>
                </c:pt>
                <c:pt idx="395">
                  <c:v>5.2779999999999996</c:v>
                </c:pt>
                <c:pt idx="396">
                  <c:v>5.0990000000000002</c:v>
                </c:pt>
                <c:pt idx="397">
                  <c:v>5.2949999999999999</c:v>
                </c:pt>
                <c:pt idx="398">
                  <c:v>5.51</c:v>
                </c:pt>
                <c:pt idx="399">
                  <c:v>5.4429999999999996</c:v>
                </c:pt>
                <c:pt idx="400">
                  <c:v>5.484</c:v>
                </c:pt>
                <c:pt idx="401">
                  <c:v>5.4489999999999998</c:v>
                </c:pt>
                <c:pt idx="402">
                  <c:v>5.5839999999999996</c:v>
                </c:pt>
                <c:pt idx="403">
                  <c:v>5.6779999999999999</c:v>
                </c:pt>
                <c:pt idx="404">
                  <c:v>5.6319999999999997</c:v>
                </c:pt>
                <c:pt idx="405">
                  <c:v>5.5449999999999999</c:v>
                </c:pt>
                <c:pt idx="406">
                  <c:v>5.5129999999999999</c:v>
                </c:pt>
                <c:pt idx="407">
                  <c:v>5.5250000000000004</c:v>
                </c:pt>
                <c:pt idx="408">
                  <c:v>5.5839999999999996</c:v>
                </c:pt>
                <c:pt idx="409">
                  <c:v>5.6289999999999996</c:v>
                </c:pt>
                <c:pt idx="410">
                  <c:v>6.1929999999999996</c:v>
                </c:pt>
                <c:pt idx="411">
                  <c:v>6.3650000000000002</c:v>
                </c:pt>
                <c:pt idx="412">
                  <c:v>6.4080000000000004</c:v>
                </c:pt>
                <c:pt idx="413">
                  <c:v>6.5149999999999997</c:v>
                </c:pt>
                <c:pt idx="414">
                  <c:v>6.1550000000000002</c:v>
                </c:pt>
                <c:pt idx="415">
                  <c:v>6.1859999999999999</c:v>
                </c:pt>
                <c:pt idx="416">
                  <c:v>6.22</c:v>
                </c:pt>
                <c:pt idx="417">
                  <c:v>6.1639999999999997</c:v>
                </c:pt>
                <c:pt idx="418">
                  <c:v>6.0410000000000004</c:v>
                </c:pt>
                <c:pt idx="419">
                  <c:v>6.0510000000000002</c:v>
                </c:pt>
                <c:pt idx="420">
                  <c:v>5.9189999999999996</c:v>
                </c:pt>
                <c:pt idx="421">
                  <c:v>6.0019999999999998</c:v>
                </c:pt>
                <c:pt idx="422">
                  <c:v>5.8979999999999997</c:v>
                </c:pt>
                <c:pt idx="423">
                  <c:v>5.8330000000000002</c:v>
                </c:pt>
                <c:pt idx="424">
                  <c:v>5.7720000000000002</c:v>
                </c:pt>
                <c:pt idx="425">
                  <c:v>5.6470000000000002</c:v>
                </c:pt>
                <c:pt idx="426">
                  <c:v>5.5529999999999999</c:v>
                </c:pt>
                <c:pt idx="427">
                  <c:v>5.415</c:v>
                </c:pt>
                <c:pt idx="428">
                  <c:v>5.4169999999999998</c:v>
                </c:pt>
                <c:pt idx="429">
                  <c:v>5.3040000000000003</c:v>
                </c:pt>
                <c:pt idx="430">
                  <c:v>5.38</c:v>
                </c:pt>
                <c:pt idx="431">
                  <c:v>5.3259999999999996</c:v>
                </c:pt>
                <c:pt idx="432">
                  <c:v>5.2729999999999997</c:v>
                </c:pt>
                <c:pt idx="433">
                  <c:v>5.1660000000000004</c:v>
                </c:pt>
                <c:pt idx="434">
                  <c:v>5.0949999999999998</c:v>
                </c:pt>
                <c:pt idx="435">
                  <c:v>5.1059999999999999</c:v>
                </c:pt>
                <c:pt idx="436">
                  <c:v>5.1849999999999996</c:v>
                </c:pt>
                <c:pt idx="437">
                  <c:v>5.2069999999999999</c:v>
                </c:pt>
                <c:pt idx="438">
                  <c:v>5.1559999999999997</c:v>
                </c:pt>
                <c:pt idx="439">
                  <c:v>5.1980000000000004</c:v>
                </c:pt>
                <c:pt idx="440">
                  <c:v>5.2030000000000003</c:v>
                </c:pt>
                <c:pt idx="441">
                  <c:v>5.1580000000000004</c:v>
                </c:pt>
                <c:pt idx="442">
                  <c:v>5.2960000000000003</c:v>
                </c:pt>
                <c:pt idx="443">
                  <c:v>5.383</c:v>
                </c:pt>
                <c:pt idx="444">
                  <c:v>5.585</c:v>
                </c:pt>
                <c:pt idx="445">
                  <c:v>5.5369999999999999</c:v>
                </c:pt>
                <c:pt idx="446">
                  <c:v>5.3410000000000002</c:v>
                </c:pt>
                <c:pt idx="447">
                  <c:v>5.298</c:v>
                </c:pt>
                <c:pt idx="448">
                  <c:v>5.319</c:v>
                </c:pt>
                <c:pt idx="449">
                  <c:v>5.3639999999999999</c:v>
                </c:pt>
                <c:pt idx="450">
                  <c:v>5.4939999999999998</c:v>
                </c:pt>
                <c:pt idx="451">
                  <c:v>5.484</c:v>
                </c:pt>
                <c:pt idx="452">
                  <c:v>5.4480000000000004</c:v>
                </c:pt>
                <c:pt idx="453">
                  <c:v>5.2679999999999998</c:v>
                </c:pt>
                <c:pt idx="454">
                  <c:v>5.2770000000000001</c:v>
                </c:pt>
                <c:pt idx="455">
                  <c:v>5.3840000000000003</c:v>
                </c:pt>
                <c:pt idx="456">
                  <c:v>5.3540000000000001</c:v>
                </c:pt>
                <c:pt idx="457">
                  <c:v>5.4050000000000002</c:v>
                </c:pt>
                <c:pt idx="458">
                  <c:v>5.4459999999999997</c:v>
                </c:pt>
                <c:pt idx="459">
                  <c:v>5.43</c:v>
                </c:pt>
                <c:pt idx="460">
                  <c:v>5.36</c:v>
                </c:pt>
                <c:pt idx="461">
                  <c:v>5.2229999999999999</c:v>
                </c:pt>
                <c:pt idx="462">
                  <c:v>5.1859999999999999</c:v>
                </c:pt>
                <c:pt idx="463">
                  <c:v>5.2880000000000003</c:v>
                </c:pt>
                <c:pt idx="464">
                  <c:v>5.2549999999999999</c:v>
                </c:pt>
                <c:pt idx="465">
                  <c:v>5.39</c:v>
                </c:pt>
                <c:pt idx="466">
                  <c:v>5.319</c:v>
                </c:pt>
                <c:pt idx="467">
                  <c:v>5.4740000000000002</c:v>
                </c:pt>
                <c:pt idx="468">
                  <c:v>5.476</c:v>
                </c:pt>
                <c:pt idx="469">
                  <c:v>5.6660000000000004</c:v>
                </c:pt>
                <c:pt idx="470">
                  <c:v>5.6219999999999999</c:v>
                </c:pt>
                <c:pt idx="471">
                  <c:v>5.5119999999999996</c:v>
                </c:pt>
                <c:pt idx="472">
                  <c:v>5.4420000000000002</c:v>
                </c:pt>
                <c:pt idx="473">
                  <c:v>5.5389999999999997</c:v>
                </c:pt>
                <c:pt idx="474">
                  <c:v>5.6159999999999997</c:v>
                </c:pt>
                <c:pt idx="475">
                  <c:v>5.681</c:v>
                </c:pt>
                <c:pt idx="476">
                  <c:v>5.8579999999999997</c:v>
                </c:pt>
                <c:pt idx="477">
                  <c:v>5.8769999999999998</c:v>
                </c:pt>
                <c:pt idx="478">
                  <c:v>5.9210000000000003</c:v>
                </c:pt>
                <c:pt idx="479">
                  <c:v>5.9240000000000004</c:v>
                </c:pt>
                <c:pt idx="480">
                  <c:v>6.0519999999999996</c:v>
                </c:pt>
                <c:pt idx="481">
                  <c:v>6.1630000000000003</c:v>
                </c:pt>
                <c:pt idx="482">
                  <c:v>6.1859999999999999</c:v>
                </c:pt>
                <c:pt idx="483">
                  <c:v>6.3609999999999998</c:v>
                </c:pt>
                <c:pt idx="484">
                  <c:v>6.5149999999999997</c:v>
                </c:pt>
                <c:pt idx="485">
                  <c:v>6.5439999999999996</c:v>
                </c:pt>
                <c:pt idx="486">
                  <c:v>6.7830000000000004</c:v>
                </c:pt>
                <c:pt idx="487">
                  <c:v>6.7510000000000003</c:v>
                </c:pt>
                <c:pt idx="488">
                  <c:v>6.7889999999999997</c:v>
                </c:pt>
                <c:pt idx="489">
                  <c:v>6.7809999999999997</c:v>
                </c:pt>
                <c:pt idx="490">
                  <c:v>6.89</c:v>
                </c:pt>
                <c:pt idx="491">
                  <c:v>7.04</c:v>
                </c:pt>
                <c:pt idx="492">
                  <c:v>7.3460000000000001</c:v>
                </c:pt>
                <c:pt idx="493">
                  <c:v>7.4939999999999998</c:v>
                </c:pt>
                <c:pt idx="494">
                  <c:v>7.6429999999999998</c:v>
                </c:pt>
                <c:pt idx="495">
                  <c:v>7.53</c:v>
                </c:pt>
                <c:pt idx="496">
                  <c:v>7.6420000000000003</c:v>
                </c:pt>
                <c:pt idx="497">
                  <c:v>7.4589999999999996</c:v>
                </c:pt>
                <c:pt idx="498">
                  <c:v>7.4329999999999998</c:v>
                </c:pt>
                <c:pt idx="499">
                  <c:v>7.3460000000000001</c:v>
                </c:pt>
                <c:pt idx="500">
                  <c:v>7.1689999999999996</c:v>
                </c:pt>
                <c:pt idx="501">
                  <c:v>7.101</c:v>
                </c:pt>
                <c:pt idx="502">
                  <c:v>7.2190000000000003</c:v>
                </c:pt>
                <c:pt idx="503">
                  <c:v>7.08</c:v>
                </c:pt>
                <c:pt idx="504">
                  <c:v>7.06</c:v>
                </c:pt>
                <c:pt idx="505">
                  <c:v>6.9909999999999997</c:v>
                </c:pt>
                <c:pt idx="506">
                  <c:v>7.0410000000000004</c:v>
                </c:pt>
                <c:pt idx="507">
                  <c:v>7.1050000000000004</c:v>
                </c:pt>
                <c:pt idx="508">
                  <c:v>7.2119999999999997</c:v>
                </c:pt>
                <c:pt idx="509">
                  <c:v>7.2649999999999997</c:v>
                </c:pt>
                <c:pt idx="510">
                  <c:v>7.3049999999999997</c:v>
                </c:pt>
                <c:pt idx="511">
                  <c:v>7.4279999999999999</c:v>
                </c:pt>
                <c:pt idx="512">
                  <c:v>7.4169999999999998</c:v>
                </c:pt>
                <c:pt idx="513">
                  <c:v>7.4290000000000003</c:v>
                </c:pt>
                <c:pt idx="514">
                  <c:v>7.665</c:v>
                </c:pt>
                <c:pt idx="515">
                  <c:v>7.508</c:v>
                </c:pt>
                <c:pt idx="516">
                  <c:v>7.633</c:v>
                </c:pt>
                <c:pt idx="517">
                  <c:v>7.5069999999999997</c:v>
                </c:pt>
                <c:pt idx="518">
                  <c:v>7.5179999999999998</c:v>
                </c:pt>
                <c:pt idx="519">
                  <c:v>7.34</c:v>
                </c:pt>
                <c:pt idx="520">
                  <c:v>7.1920000000000002</c:v>
                </c:pt>
                <c:pt idx="521">
                  <c:v>6.968</c:v>
                </c:pt>
                <c:pt idx="522">
                  <c:v>7.0439999999999996</c:v>
                </c:pt>
                <c:pt idx="523">
                  <c:v>6.8680000000000003</c:v>
                </c:pt>
                <c:pt idx="524">
                  <c:v>7.0819999999999999</c:v>
                </c:pt>
                <c:pt idx="525">
                  <c:v>6.5220000000000002</c:v>
                </c:pt>
                <c:pt idx="526">
                  <c:v>6.1989999999999998</c:v>
                </c:pt>
                <c:pt idx="527">
                  <c:v>6.3609999999999998</c:v>
                </c:pt>
                <c:pt idx="528">
                  <c:v>6.3609999999999998</c:v>
                </c:pt>
                <c:pt idx="529">
                  <c:v>6.2190000000000003</c:v>
                </c:pt>
                <c:pt idx="530">
                  <c:v>6.0970000000000004</c:v>
                </c:pt>
                <c:pt idx="531">
                  <c:v>6.335</c:v>
                </c:pt>
                <c:pt idx="532">
                  <c:v>6.306</c:v>
                </c:pt>
                <c:pt idx="533">
                  <c:v>6.08</c:v>
                </c:pt>
                <c:pt idx="534">
                  <c:v>6.1379999999999999</c:v>
                </c:pt>
                <c:pt idx="535">
                  <c:v>6.077</c:v>
                </c:pt>
                <c:pt idx="536">
                  <c:v>6.077</c:v>
                </c:pt>
                <c:pt idx="537">
                  <c:v>5.7759999999999998</c:v>
                </c:pt>
                <c:pt idx="538">
                  <c:v>5.7220000000000004</c:v>
                </c:pt>
                <c:pt idx="539">
                  <c:v>5.7140000000000004</c:v>
                </c:pt>
                <c:pt idx="540">
                  <c:v>5.7140000000000004</c:v>
                </c:pt>
                <c:pt idx="541">
                  <c:v>5.7140000000000004</c:v>
                </c:pt>
                <c:pt idx="542">
                  <c:v>5.7140000000000004</c:v>
                </c:pt>
                <c:pt idx="543">
                  <c:v>5.7140000000000004</c:v>
                </c:pt>
                <c:pt idx="544">
                  <c:v>5.6070000000000002</c:v>
                </c:pt>
                <c:pt idx="545">
                  <c:v>5.65</c:v>
                </c:pt>
                <c:pt idx="546">
                  <c:v>5.65</c:v>
                </c:pt>
                <c:pt idx="547">
                  <c:v>5.8419999999999996</c:v>
                </c:pt>
                <c:pt idx="548">
                  <c:v>5.8109999999999999</c:v>
                </c:pt>
                <c:pt idx="549">
                  <c:v>5.7670000000000003</c:v>
                </c:pt>
                <c:pt idx="550">
                  <c:v>5.7670000000000003</c:v>
                </c:pt>
                <c:pt idx="551">
                  <c:v>5.702</c:v>
                </c:pt>
                <c:pt idx="552">
                  <c:v>5.7190000000000003</c:v>
                </c:pt>
                <c:pt idx="553">
                  <c:v>5.6920000000000002</c:v>
                </c:pt>
                <c:pt idx="554">
                  <c:v>5.6909999999999998</c:v>
                </c:pt>
                <c:pt idx="555">
                  <c:v>5.6909999999999998</c:v>
                </c:pt>
                <c:pt idx="556">
                  <c:v>5.6909999999999998</c:v>
                </c:pt>
                <c:pt idx="557">
                  <c:v>5.6909999999999998</c:v>
                </c:pt>
                <c:pt idx="558">
                  <c:v>5.6909999999999998</c:v>
                </c:pt>
                <c:pt idx="559">
                  <c:v>6.2619999999999996</c:v>
                </c:pt>
                <c:pt idx="560">
                  <c:v>6.375</c:v>
                </c:pt>
                <c:pt idx="561">
                  <c:v>6.383</c:v>
                </c:pt>
                <c:pt idx="562">
                  <c:v>6.38</c:v>
                </c:pt>
                <c:pt idx="563">
                  <c:v>6.4059999999999997</c:v>
                </c:pt>
                <c:pt idx="564">
                  <c:v>6.1950000000000003</c:v>
                </c:pt>
                <c:pt idx="565">
                  <c:v>6.173</c:v>
                </c:pt>
                <c:pt idx="566">
                  <c:v>6.0449999999999999</c:v>
                </c:pt>
                <c:pt idx="567">
                  <c:v>6.0369999999999999</c:v>
                </c:pt>
                <c:pt idx="568">
                  <c:v>6.1150000000000002</c:v>
                </c:pt>
                <c:pt idx="569">
                  <c:v>6.1459999999999999</c:v>
                </c:pt>
                <c:pt idx="570">
                  <c:v>6.0949999999999998</c:v>
                </c:pt>
                <c:pt idx="571">
                  <c:v>6.157</c:v>
                </c:pt>
                <c:pt idx="572">
                  <c:v>6.1260000000000003</c:v>
                </c:pt>
                <c:pt idx="573">
                  <c:v>5.9320000000000004</c:v>
                </c:pt>
                <c:pt idx="574">
                  <c:v>5.8689999999999998</c:v>
                </c:pt>
                <c:pt idx="575">
                  <c:v>5.7729999999999997</c:v>
                </c:pt>
                <c:pt idx="576">
                  <c:v>5.7240000000000002</c:v>
                </c:pt>
                <c:pt idx="577">
                  <c:v>5.7949999999999999</c:v>
                </c:pt>
                <c:pt idx="578">
                  <c:v>5.734</c:v>
                </c:pt>
                <c:pt idx="579">
                  <c:v>5.6660000000000004</c:v>
                </c:pt>
                <c:pt idx="580">
                  <c:v>5.7039999999999997</c:v>
                </c:pt>
                <c:pt idx="581">
                  <c:v>5.734</c:v>
                </c:pt>
                <c:pt idx="582">
                  <c:v>5.7039999999999997</c:v>
                </c:pt>
                <c:pt idx="583">
                  <c:v>5.7149999999999999</c:v>
                </c:pt>
                <c:pt idx="584">
                  <c:v>5.609</c:v>
                </c:pt>
                <c:pt idx="585">
                  <c:v>5.6120000000000001</c:v>
                </c:pt>
                <c:pt idx="586">
                  <c:v>5.62</c:v>
                </c:pt>
                <c:pt idx="587">
                  <c:v>5.5549999999999997</c:v>
                </c:pt>
                <c:pt idx="588">
                  <c:v>5.5430000000000001</c:v>
                </c:pt>
                <c:pt idx="589">
                  <c:v>5.7030000000000003</c:v>
                </c:pt>
                <c:pt idx="590">
                  <c:v>5.6740000000000004</c:v>
                </c:pt>
                <c:pt idx="591">
                  <c:v>5.5910000000000002</c:v>
                </c:pt>
                <c:pt idx="592">
                  <c:v>5.5540000000000003</c:v>
                </c:pt>
                <c:pt idx="593">
                  <c:v>5.468</c:v>
                </c:pt>
                <c:pt idx="594">
                  <c:v>5.4630000000000001</c:v>
                </c:pt>
                <c:pt idx="595">
                  <c:v>5.48</c:v>
                </c:pt>
                <c:pt idx="596">
                  <c:v>5.4409999999999998</c:v>
                </c:pt>
                <c:pt idx="597">
                  <c:v>5.4260000000000002</c:v>
                </c:pt>
                <c:pt idx="598">
                  <c:v>5.45</c:v>
                </c:pt>
                <c:pt idx="599">
                  <c:v>5.3639999999999999</c:v>
                </c:pt>
                <c:pt idx="600">
                  <c:v>5.258</c:v>
                </c:pt>
                <c:pt idx="601">
                  <c:v>5.2939999999999996</c:v>
                </c:pt>
                <c:pt idx="602">
                  <c:v>5.2679999999999998</c:v>
                </c:pt>
                <c:pt idx="603">
                  <c:v>5.1870000000000003</c:v>
                </c:pt>
                <c:pt idx="604">
                  <c:v>5.2370000000000001</c:v>
                </c:pt>
                <c:pt idx="605">
                  <c:v>5.3029999999999999</c:v>
                </c:pt>
                <c:pt idx="606">
                  <c:v>5.3319999999999999</c:v>
                </c:pt>
                <c:pt idx="607">
                  <c:v>5.2519999999999998</c:v>
                </c:pt>
                <c:pt idx="608">
                  <c:v>5.3410000000000002</c:v>
                </c:pt>
                <c:pt idx="609">
                  <c:v>5.33</c:v>
                </c:pt>
                <c:pt idx="610">
                  <c:v>5.2539999999999996</c:v>
                </c:pt>
                <c:pt idx="611">
                  <c:v>5.2549999999999999</c:v>
                </c:pt>
                <c:pt idx="612">
                  <c:v>5.2380000000000004</c:v>
                </c:pt>
                <c:pt idx="613">
                  <c:v>5.2930000000000001</c:v>
                </c:pt>
                <c:pt idx="614">
                  <c:v>5.1669999999999998</c:v>
                </c:pt>
                <c:pt idx="615">
                  <c:v>4.9379999999999997</c:v>
                </c:pt>
                <c:pt idx="616">
                  <c:v>4.8259999999999996</c:v>
                </c:pt>
                <c:pt idx="617">
                  <c:v>4.7169999999999996</c:v>
                </c:pt>
                <c:pt idx="618">
                  <c:v>4.7190000000000003</c:v>
                </c:pt>
                <c:pt idx="619">
                  <c:v>4.6740000000000004</c:v>
                </c:pt>
                <c:pt idx="620">
                  <c:v>4.7649999999999997</c:v>
                </c:pt>
                <c:pt idx="621">
                  <c:v>4.8129999999999997</c:v>
                </c:pt>
                <c:pt idx="622">
                  <c:v>4.8620000000000001</c:v>
                </c:pt>
                <c:pt idx="623">
                  <c:v>4.8040000000000003</c:v>
                </c:pt>
                <c:pt idx="624">
                  <c:v>4.8109999999999999</c:v>
                </c:pt>
                <c:pt idx="625">
                  <c:v>4.9180000000000001</c:v>
                </c:pt>
                <c:pt idx="626">
                  <c:v>4.8230000000000004</c:v>
                </c:pt>
                <c:pt idx="627">
                  <c:v>4.8310000000000004</c:v>
                </c:pt>
                <c:pt idx="628">
                  <c:v>4.8570000000000002</c:v>
                </c:pt>
                <c:pt idx="629">
                  <c:v>4.9649999999999999</c:v>
                </c:pt>
                <c:pt idx="630">
                  <c:v>5.0579999999999998</c:v>
                </c:pt>
                <c:pt idx="631">
                  <c:v>5.218</c:v>
                </c:pt>
                <c:pt idx="632">
                  <c:v>5.24</c:v>
                </c:pt>
                <c:pt idx="633">
                  <c:v>5.2930000000000001</c:v>
                </c:pt>
                <c:pt idx="634">
                  <c:v>5.52</c:v>
                </c:pt>
                <c:pt idx="635">
                  <c:v>5.6289999999999996</c:v>
                </c:pt>
                <c:pt idx="636">
                  <c:v>5.6719999999999997</c:v>
                </c:pt>
                <c:pt idx="637">
                  <c:v>5.6280000000000001</c:v>
                </c:pt>
                <c:pt idx="638">
                  <c:v>5.6660000000000004</c:v>
                </c:pt>
                <c:pt idx="639">
                  <c:v>5.71</c:v>
                </c:pt>
                <c:pt idx="640">
                  <c:v>5.58</c:v>
                </c:pt>
                <c:pt idx="641">
                  <c:v>5.52</c:v>
                </c:pt>
                <c:pt idx="642">
                  <c:v>5.476</c:v>
                </c:pt>
                <c:pt idx="643">
                  <c:v>5.4989999999999997</c:v>
                </c:pt>
                <c:pt idx="644">
                  <c:v>5.4329999999999998</c:v>
                </c:pt>
                <c:pt idx="645">
                  <c:v>5.3760000000000003</c:v>
                </c:pt>
                <c:pt idx="646">
                  <c:v>5.383</c:v>
                </c:pt>
                <c:pt idx="647">
                  <c:v>5.5019999999999998</c:v>
                </c:pt>
                <c:pt idx="648">
                  <c:v>5.4329999999999998</c:v>
                </c:pt>
                <c:pt idx="649">
                  <c:v>5.4370000000000003</c:v>
                </c:pt>
                <c:pt idx="650">
                  <c:v>5.4729999999999999</c:v>
                </c:pt>
                <c:pt idx="651">
                  <c:v>5.4909999999999997</c:v>
                </c:pt>
                <c:pt idx="652">
                  <c:v>5.5469999999999997</c:v>
                </c:pt>
                <c:pt idx="653">
                  <c:v>5.6120000000000001</c:v>
                </c:pt>
                <c:pt idx="654">
                  <c:v>5.6619999999999999</c:v>
                </c:pt>
                <c:pt idx="655">
                  <c:v>5.7329999999999997</c:v>
                </c:pt>
                <c:pt idx="656">
                  <c:v>5.726</c:v>
                </c:pt>
                <c:pt idx="657">
                  <c:v>5.7939999999999996</c:v>
                </c:pt>
                <c:pt idx="658">
                  <c:v>5.899</c:v>
                </c:pt>
                <c:pt idx="659">
                  <c:v>5.7779999999999996</c:v>
                </c:pt>
                <c:pt idx="660">
                  <c:v>5.7770000000000001</c:v>
                </c:pt>
                <c:pt idx="661">
                  <c:v>5.6310000000000002</c:v>
                </c:pt>
                <c:pt idx="662">
                  <c:v>5.6719999999999997</c:v>
                </c:pt>
                <c:pt idx="663">
                  <c:v>5.7670000000000003</c:v>
                </c:pt>
                <c:pt idx="664">
                  <c:v>5.8230000000000004</c:v>
                </c:pt>
                <c:pt idx="665">
                  <c:v>5.6950000000000003</c:v>
                </c:pt>
                <c:pt idx="666">
                  <c:v>5.6459999999999999</c:v>
                </c:pt>
                <c:pt idx="667">
                  <c:v>5.6219999999999999</c:v>
                </c:pt>
                <c:pt idx="668">
                  <c:v>5.5629999999999997</c:v>
                </c:pt>
                <c:pt idx="669">
                  <c:v>5.5789999999999997</c:v>
                </c:pt>
                <c:pt idx="670">
                  <c:v>5.6150000000000002</c:v>
                </c:pt>
                <c:pt idx="671">
                  <c:v>5.4660000000000002</c:v>
                </c:pt>
                <c:pt idx="672">
                  <c:v>5.47</c:v>
                </c:pt>
                <c:pt idx="673">
                  <c:v>5.5179999999999998</c:v>
                </c:pt>
                <c:pt idx="674">
                  <c:v>5.4930000000000003</c:v>
                </c:pt>
                <c:pt idx="675">
                  <c:v>5.4870000000000001</c:v>
                </c:pt>
                <c:pt idx="676">
                  <c:v>5.415</c:v>
                </c:pt>
                <c:pt idx="677">
                  <c:v>5.2949999999999999</c:v>
                </c:pt>
                <c:pt idx="678">
                  <c:v>5.17</c:v>
                </c:pt>
                <c:pt idx="679">
                  <c:v>5.2409999999999997</c:v>
                </c:pt>
                <c:pt idx="680">
                  <c:v>5.1749999999999998</c:v>
                </c:pt>
                <c:pt idx="681">
                  <c:v>5.2489999999999997</c:v>
                </c:pt>
                <c:pt idx="682">
                  <c:v>5.266</c:v>
                </c:pt>
                <c:pt idx="683">
                  <c:v>5.2220000000000004</c:v>
                </c:pt>
                <c:pt idx="684">
                  <c:v>5.1609999999999996</c:v>
                </c:pt>
                <c:pt idx="685">
                  <c:v>5.2080000000000002</c:v>
                </c:pt>
                <c:pt idx="686">
                  <c:v>5.1539999999999999</c:v>
                </c:pt>
                <c:pt idx="687">
                  <c:v>5.0869999999999997</c:v>
                </c:pt>
                <c:pt idx="688">
                  <c:v>5.05</c:v>
                </c:pt>
                <c:pt idx="689">
                  <c:v>4.9550000000000001</c:v>
                </c:pt>
                <c:pt idx="690">
                  <c:v>4.8109999999999999</c:v>
                </c:pt>
                <c:pt idx="691">
                  <c:v>4.6959999999999997</c:v>
                </c:pt>
                <c:pt idx="692">
                  <c:v>4.7220000000000004</c:v>
                </c:pt>
                <c:pt idx="693">
                  <c:v>4.5640000000000001</c:v>
                </c:pt>
                <c:pt idx="694">
                  <c:v>4.5519999999999996</c:v>
                </c:pt>
                <c:pt idx="695">
                  <c:v>4.37</c:v>
                </c:pt>
                <c:pt idx="696">
                  <c:v>4.2809999999999997</c:v>
                </c:pt>
                <c:pt idx="697">
                  <c:v>4.4169999999999998</c:v>
                </c:pt>
                <c:pt idx="698">
                  <c:v>4.3600000000000003</c:v>
                </c:pt>
                <c:pt idx="699">
                  <c:v>4.1219999999999999</c:v>
                </c:pt>
                <c:pt idx="700">
                  <c:v>4.1459999999999999</c:v>
                </c:pt>
                <c:pt idx="701">
                  <c:v>4.1710000000000003</c:v>
                </c:pt>
                <c:pt idx="702">
                  <c:v>4.0579999999999998</c:v>
                </c:pt>
                <c:pt idx="703">
                  <c:v>4.0819999999999999</c:v>
                </c:pt>
                <c:pt idx="704">
                  <c:v>4.2140000000000004</c:v>
                </c:pt>
                <c:pt idx="705">
                  <c:v>4.2460000000000004</c:v>
                </c:pt>
                <c:pt idx="706">
                  <c:v>4.1369999999999996</c:v>
                </c:pt>
                <c:pt idx="707">
                  <c:v>3.9849999999999999</c:v>
                </c:pt>
                <c:pt idx="708">
                  <c:v>3.9449999999999998</c:v>
                </c:pt>
                <c:pt idx="709">
                  <c:v>4.1420000000000003</c:v>
                </c:pt>
                <c:pt idx="710">
                  <c:v>4.2640000000000002</c:v>
                </c:pt>
                <c:pt idx="711">
                  <c:v>4.2329999999999997</c:v>
                </c:pt>
                <c:pt idx="712">
                  <c:v>4.3330000000000002</c:v>
                </c:pt>
                <c:pt idx="713">
                  <c:v>4.2089999999999996</c:v>
                </c:pt>
                <c:pt idx="714">
                  <c:v>4.258</c:v>
                </c:pt>
                <c:pt idx="715">
                  <c:v>4.2619999999999996</c:v>
                </c:pt>
                <c:pt idx="716">
                  <c:v>4.1779999999999999</c:v>
                </c:pt>
                <c:pt idx="717">
                  <c:v>4.1959999999999997</c:v>
                </c:pt>
                <c:pt idx="718">
                  <c:v>4.17</c:v>
                </c:pt>
                <c:pt idx="719">
                  <c:v>4.1379999999999999</c:v>
                </c:pt>
                <c:pt idx="720">
                  <c:v>4.1100000000000003</c:v>
                </c:pt>
                <c:pt idx="721">
                  <c:v>4.0960000000000001</c:v>
                </c:pt>
                <c:pt idx="722">
                  <c:v>4.0949999999999998</c:v>
                </c:pt>
                <c:pt idx="723">
                  <c:v>3.9740000000000002</c:v>
                </c:pt>
                <c:pt idx="724">
                  <c:v>3.863</c:v>
                </c:pt>
                <c:pt idx="725">
                  <c:v>3.8740000000000001</c:v>
                </c:pt>
                <c:pt idx="726">
                  <c:v>3.8250000000000002</c:v>
                </c:pt>
                <c:pt idx="727">
                  <c:v>3.907</c:v>
                </c:pt>
                <c:pt idx="728">
                  <c:v>3.694</c:v>
                </c:pt>
                <c:pt idx="729">
                  <c:v>4.8209999999999997</c:v>
                </c:pt>
                <c:pt idx="730">
                  <c:v>6.1159999999999997</c:v>
                </c:pt>
                <c:pt idx="731">
                  <c:v>6.1159999999999997</c:v>
                </c:pt>
                <c:pt idx="732">
                  <c:v>6.1159999999999997</c:v>
                </c:pt>
                <c:pt idx="733">
                  <c:v>4.95</c:v>
                </c:pt>
                <c:pt idx="734">
                  <c:v>4.0970000000000004</c:v>
                </c:pt>
                <c:pt idx="735">
                  <c:v>4.0640000000000001</c:v>
                </c:pt>
                <c:pt idx="736">
                  <c:v>4.1580000000000004</c:v>
                </c:pt>
                <c:pt idx="737">
                  <c:v>3.9220000000000002</c:v>
                </c:pt>
                <c:pt idx="738">
                  <c:v>3.8759999999999999</c:v>
                </c:pt>
                <c:pt idx="739">
                  <c:v>3.76</c:v>
                </c:pt>
                <c:pt idx="740">
                  <c:v>3.8490000000000002</c:v>
                </c:pt>
                <c:pt idx="741">
                  <c:v>3.9350000000000001</c:v>
                </c:pt>
                <c:pt idx="742">
                  <c:v>3.9119999999999999</c:v>
                </c:pt>
                <c:pt idx="743">
                  <c:v>3.8479999999999999</c:v>
                </c:pt>
                <c:pt idx="744">
                  <c:v>3.7890000000000001</c:v>
                </c:pt>
                <c:pt idx="745">
                  <c:v>3.8439999999999999</c:v>
                </c:pt>
                <c:pt idx="746">
                  <c:v>3.7570000000000001</c:v>
                </c:pt>
                <c:pt idx="747">
                  <c:v>3.4660000000000002</c:v>
                </c:pt>
                <c:pt idx="748">
                  <c:v>3.32</c:v>
                </c:pt>
                <c:pt idx="749">
                  <c:v>3.9329999999999998</c:v>
                </c:pt>
                <c:pt idx="750">
                  <c:v>4.1719999999999997</c:v>
                </c:pt>
                <c:pt idx="751">
                  <c:v>4.0620000000000003</c:v>
                </c:pt>
                <c:pt idx="752">
                  <c:v>4.1139999999999999</c:v>
                </c:pt>
                <c:pt idx="753">
                  <c:v>4.0460000000000003</c:v>
                </c:pt>
                <c:pt idx="754">
                  <c:v>4.157</c:v>
                </c:pt>
                <c:pt idx="755">
                  <c:v>4.2110000000000003</c:v>
                </c:pt>
                <c:pt idx="756">
                  <c:v>4.173</c:v>
                </c:pt>
                <c:pt idx="757">
                  <c:v>4.2389999999999999</c:v>
                </c:pt>
                <c:pt idx="758">
                  <c:v>4.3170000000000002</c:v>
                </c:pt>
                <c:pt idx="759">
                  <c:v>4.1150000000000002</c:v>
                </c:pt>
                <c:pt idx="760">
                  <c:v>4.1479999999999997</c:v>
                </c:pt>
                <c:pt idx="761">
                  <c:v>4.2160000000000002</c:v>
                </c:pt>
                <c:pt idx="762">
                  <c:v>4.2050000000000001</c:v>
                </c:pt>
                <c:pt idx="763">
                  <c:v>3.919</c:v>
                </c:pt>
                <c:pt idx="764">
                  <c:v>4.2140000000000004</c:v>
                </c:pt>
                <c:pt idx="765">
                  <c:v>4.0309999999999997</c:v>
                </c:pt>
                <c:pt idx="766">
                  <c:v>3.9039999999999999</c:v>
                </c:pt>
                <c:pt idx="767">
                  <c:v>3.855</c:v>
                </c:pt>
                <c:pt idx="768">
                  <c:v>3.6560000000000001</c:v>
                </c:pt>
                <c:pt idx="769">
                  <c:v>3.5129999999999999</c:v>
                </c:pt>
                <c:pt idx="770">
                  <c:v>3.4940000000000002</c:v>
                </c:pt>
                <c:pt idx="771">
                  <c:v>3.5110000000000001</c:v>
                </c:pt>
                <c:pt idx="772">
                  <c:v>3.6480000000000001</c:v>
                </c:pt>
                <c:pt idx="773">
                  <c:v>3.6230000000000002</c:v>
                </c:pt>
                <c:pt idx="774">
                  <c:v>3.7149999999999999</c:v>
                </c:pt>
                <c:pt idx="775">
                  <c:v>3.6619999999999999</c:v>
                </c:pt>
                <c:pt idx="776">
                  <c:v>3.7719999999999998</c:v>
                </c:pt>
                <c:pt idx="777">
                  <c:v>3.7709999999999999</c:v>
                </c:pt>
                <c:pt idx="778">
                  <c:v>4.1059999999999999</c:v>
                </c:pt>
                <c:pt idx="779">
                  <c:v>4.2359999999999998</c:v>
                </c:pt>
                <c:pt idx="780">
                  <c:v>4.7389999999999999</c:v>
                </c:pt>
                <c:pt idx="781">
                  <c:v>4.6989999999999998</c:v>
                </c:pt>
                <c:pt idx="782">
                  <c:v>4.5960000000000001</c:v>
                </c:pt>
                <c:pt idx="783">
                  <c:v>4.7229999999999999</c:v>
                </c:pt>
                <c:pt idx="784">
                  <c:v>4.9489999999999998</c:v>
                </c:pt>
                <c:pt idx="785">
                  <c:v>4.8010000000000002</c:v>
                </c:pt>
                <c:pt idx="786">
                  <c:v>4.8789999999999996</c:v>
                </c:pt>
                <c:pt idx="787">
                  <c:v>5.4130000000000003</c:v>
                </c:pt>
                <c:pt idx="788">
                  <c:v>5.3840000000000003</c:v>
                </c:pt>
                <c:pt idx="789">
                  <c:v>5.1040000000000001</c:v>
                </c:pt>
                <c:pt idx="790">
                  <c:v>4.8029999999999999</c:v>
                </c:pt>
                <c:pt idx="791">
                  <c:v>4.859</c:v>
                </c:pt>
                <c:pt idx="792">
                  <c:v>4.8239999999999998</c:v>
                </c:pt>
                <c:pt idx="793">
                  <c:v>4.6340000000000003</c:v>
                </c:pt>
                <c:pt idx="794">
                  <c:v>5.1479999999999997</c:v>
                </c:pt>
                <c:pt idx="795">
                  <c:v>5.5810000000000004</c:v>
                </c:pt>
                <c:pt idx="796">
                  <c:v>5.6070000000000002</c:v>
                </c:pt>
                <c:pt idx="797">
                  <c:v>5.4809999999999999</c:v>
                </c:pt>
                <c:pt idx="798">
                  <c:v>5.85</c:v>
                </c:pt>
                <c:pt idx="799">
                  <c:v>5.6130000000000004</c:v>
                </c:pt>
                <c:pt idx="800">
                  <c:v>5.4649999999999999</c:v>
                </c:pt>
                <c:pt idx="801">
                  <c:v>6.1779999999999999</c:v>
                </c:pt>
                <c:pt idx="802">
                  <c:v>6.2869999999999999</c:v>
                </c:pt>
                <c:pt idx="803">
                  <c:v>6.3780000000000001</c:v>
                </c:pt>
                <c:pt idx="804">
                  <c:v>6.8109999999999999</c:v>
                </c:pt>
                <c:pt idx="805">
                  <c:v>6.0739999999999998</c:v>
                </c:pt>
                <c:pt idx="806">
                  <c:v>6.274</c:v>
                </c:pt>
                <c:pt idx="807">
                  <c:v>6.4409999999999998</c:v>
                </c:pt>
                <c:pt idx="808">
                  <c:v>6.3810000000000002</c:v>
                </c:pt>
                <c:pt idx="809">
                  <c:v>6.2850000000000001</c:v>
                </c:pt>
                <c:pt idx="810">
                  <c:v>6.3849999999999998</c:v>
                </c:pt>
                <c:pt idx="811">
                  <c:v>5.9080000000000004</c:v>
                </c:pt>
                <c:pt idx="812">
                  <c:v>5.827</c:v>
                </c:pt>
                <c:pt idx="813">
                  <c:v>5.8949999999999996</c:v>
                </c:pt>
                <c:pt idx="814">
                  <c:v>5.8310000000000004</c:v>
                </c:pt>
                <c:pt idx="815">
                  <c:v>5.7939999999999996</c:v>
                </c:pt>
                <c:pt idx="816">
                  <c:v>5.85</c:v>
                </c:pt>
                <c:pt idx="817">
                  <c:v>5.867</c:v>
                </c:pt>
                <c:pt idx="818">
                  <c:v>5.9109999999999996</c:v>
                </c:pt>
                <c:pt idx="819">
                  <c:v>5.9749999999999996</c:v>
                </c:pt>
                <c:pt idx="820">
                  <c:v>5.9009999999999998</c:v>
                </c:pt>
                <c:pt idx="821">
                  <c:v>5.915</c:v>
                </c:pt>
                <c:pt idx="822">
                  <c:v>5.9329999999999998</c:v>
                </c:pt>
                <c:pt idx="823">
                  <c:v>5.9039999999999999</c:v>
                </c:pt>
                <c:pt idx="824">
                  <c:v>6.0519999999999996</c:v>
                </c:pt>
                <c:pt idx="825">
                  <c:v>6.1070000000000002</c:v>
                </c:pt>
                <c:pt idx="826">
                  <c:v>6.1280000000000001</c:v>
                </c:pt>
                <c:pt idx="827">
                  <c:v>6.1130000000000004</c:v>
                </c:pt>
                <c:pt idx="828">
                  <c:v>6.0949999999999998</c:v>
                </c:pt>
                <c:pt idx="829">
                  <c:v>6.0720000000000001</c:v>
                </c:pt>
                <c:pt idx="830">
                  <c:v>6.0129999999999999</c:v>
                </c:pt>
                <c:pt idx="831">
                  <c:v>6.0570000000000004</c:v>
                </c:pt>
                <c:pt idx="832">
                  <c:v>6.45</c:v>
                </c:pt>
                <c:pt idx="833">
                  <c:v>6.6760000000000002</c:v>
                </c:pt>
                <c:pt idx="834">
                  <c:v>6.5609999999999999</c:v>
                </c:pt>
                <c:pt idx="835">
                  <c:v>6.9029999999999996</c:v>
                </c:pt>
                <c:pt idx="836">
                  <c:v>6.7480000000000002</c:v>
                </c:pt>
                <c:pt idx="837">
                  <c:v>6.9770000000000003</c:v>
                </c:pt>
                <c:pt idx="838">
                  <c:v>7.2949999999999999</c:v>
                </c:pt>
                <c:pt idx="839">
                  <c:v>7.742</c:v>
                </c:pt>
                <c:pt idx="840">
                  <c:v>7.8490000000000002</c:v>
                </c:pt>
                <c:pt idx="841">
                  <c:v>8.3010000000000002</c:v>
                </c:pt>
                <c:pt idx="842">
                  <c:v>7.9249999999999998</c:v>
                </c:pt>
                <c:pt idx="843">
                  <c:v>7.8010000000000002</c:v>
                </c:pt>
                <c:pt idx="844">
                  <c:v>7.3860000000000001</c:v>
                </c:pt>
                <c:pt idx="845">
                  <c:v>7.6390000000000002</c:v>
                </c:pt>
                <c:pt idx="846">
                  <c:v>7.8049999999999997</c:v>
                </c:pt>
                <c:pt idx="847">
                  <c:v>7.9489999999999998</c:v>
                </c:pt>
                <c:pt idx="848">
                  <c:v>7.726</c:v>
                </c:pt>
                <c:pt idx="849">
                  <c:v>7.7519999999999998</c:v>
                </c:pt>
                <c:pt idx="850">
                  <c:v>7.9790000000000001</c:v>
                </c:pt>
                <c:pt idx="851">
                  <c:v>8.4440000000000008</c:v>
                </c:pt>
                <c:pt idx="852">
                  <c:v>8.44</c:v>
                </c:pt>
                <c:pt idx="853">
                  <c:v>8.2040000000000006</c:v>
                </c:pt>
                <c:pt idx="854">
                  <c:v>7.9690000000000003</c:v>
                </c:pt>
                <c:pt idx="855">
                  <c:v>7.8259999999999996</c:v>
                </c:pt>
                <c:pt idx="856">
                  <c:v>7.8730000000000002</c:v>
                </c:pt>
                <c:pt idx="857">
                  <c:v>7.9509999999999996</c:v>
                </c:pt>
                <c:pt idx="858">
                  <c:v>8.1229999999999993</c:v>
                </c:pt>
                <c:pt idx="859">
                  <c:v>8.2669999999999995</c:v>
                </c:pt>
                <c:pt idx="860">
                  <c:v>8.1920000000000002</c:v>
                </c:pt>
                <c:pt idx="861">
                  <c:v>8.3190000000000008</c:v>
                </c:pt>
                <c:pt idx="862">
                  <c:v>8.7650000000000006</c:v>
                </c:pt>
                <c:pt idx="863">
                  <c:v>8.6959999999999997</c:v>
                </c:pt>
                <c:pt idx="864">
                  <c:v>8.7759999999999998</c:v>
                </c:pt>
                <c:pt idx="865">
                  <c:v>8.6609999999999996</c:v>
                </c:pt>
                <c:pt idx="866">
                  <c:v>8.4920000000000009</c:v>
                </c:pt>
                <c:pt idx="867">
                  <c:v>8.11</c:v>
                </c:pt>
                <c:pt idx="868">
                  <c:v>7.57</c:v>
                </c:pt>
                <c:pt idx="869">
                  <c:v>8.0280000000000005</c:v>
                </c:pt>
                <c:pt idx="870">
                  <c:v>7.8079999999999998</c:v>
                </c:pt>
                <c:pt idx="871">
                  <c:v>7.6120000000000001</c:v>
                </c:pt>
                <c:pt idx="872">
                  <c:v>7.74</c:v>
                </c:pt>
                <c:pt idx="873">
                  <c:v>7.8819999999999997</c:v>
                </c:pt>
                <c:pt idx="874">
                  <c:v>7.9790000000000001</c:v>
                </c:pt>
                <c:pt idx="875">
                  <c:v>7.9720000000000004</c:v>
                </c:pt>
                <c:pt idx="876">
                  <c:v>7.8970000000000002</c:v>
                </c:pt>
                <c:pt idx="877">
                  <c:v>7.944</c:v>
                </c:pt>
                <c:pt idx="878">
                  <c:v>8.0129999999999999</c:v>
                </c:pt>
                <c:pt idx="879">
                  <c:v>7.968</c:v>
                </c:pt>
                <c:pt idx="880">
                  <c:v>7.798</c:v>
                </c:pt>
                <c:pt idx="881">
                  <c:v>7.9950000000000001</c:v>
                </c:pt>
                <c:pt idx="882">
                  <c:v>8.0229999999999997</c:v>
                </c:pt>
                <c:pt idx="883">
                  <c:v>7.9930000000000003</c:v>
                </c:pt>
                <c:pt idx="884">
                  <c:v>8.1660000000000004</c:v>
                </c:pt>
                <c:pt idx="885">
                  <c:v>8.1140000000000008</c:v>
                </c:pt>
                <c:pt idx="886">
                  <c:v>7.74</c:v>
                </c:pt>
                <c:pt idx="887">
                  <c:v>7.6289999999999996</c:v>
                </c:pt>
                <c:pt idx="888">
                  <c:v>7.5549999999999997</c:v>
                </c:pt>
                <c:pt idx="889">
                  <c:v>7.444</c:v>
                </c:pt>
                <c:pt idx="890">
                  <c:v>7.5030000000000001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06-40DC-B7F2-FFEE9247B908}"/>
            </c:ext>
          </c:extLst>
        </c:ser>
        <c:ser>
          <c:idx val="1"/>
          <c:order val="1"/>
          <c:tx>
            <c:strRef>
              <c:f>'10 anos'!$H$6</c:f>
              <c:strCache>
                <c:ptCount val="1"/>
                <c:pt idx="0">
                  <c:v>EUA 10 anos</c:v>
                </c:pt>
              </c:strCache>
            </c:strRef>
          </c:tx>
          <c:spPr>
            <a:ln w="1270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'10 anos'!$F$7:$F$897</c:f>
              <c:numCache>
                <c:formatCode>d/m/yy;@</c:formatCode>
                <c:ptCount val="891"/>
                <c:pt idx="0">
                  <c:v>38800</c:v>
                </c:pt>
                <c:pt idx="1">
                  <c:v>38807</c:v>
                </c:pt>
                <c:pt idx="2">
                  <c:v>38814</c:v>
                </c:pt>
                <c:pt idx="3">
                  <c:v>38821</c:v>
                </c:pt>
                <c:pt idx="4">
                  <c:v>38828</c:v>
                </c:pt>
                <c:pt idx="5">
                  <c:v>38835</c:v>
                </c:pt>
                <c:pt idx="6">
                  <c:v>38842</c:v>
                </c:pt>
                <c:pt idx="7">
                  <c:v>38849</c:v>
                </c:pt>
                <c:pt idx="8">
                  <c:v>38856</c:v>
                </c:pt>
                <c:pt idx="9">
                  <c:v>38863</c:v>
                </c:pt>
                <c:pt idx="10">
                  <c:v>38870</c:v>
                </c:pt>
                <c:pt idx="11">
                  <c:v>38877</c:v>
                </c:pt>
                <c:pt idx="12">
                  <c:v>38884</c:v>
                </c:pt>
                <c:pt idx="13">
                  <c:v>38891</c:v>
                </c:pt>
                <c:pt idx="14">
                  <c:v>38898</c:v>
                </c:pt>
                <c:pt idx="15">
                  <c:v>38905</c:v>
                </c:pt>
                <c:pt idx="16">
                  <c:v>38912</c:v>
                </c:pt>
                <c:pt idx="17">
                  <c:v>38919</c:v>
                </c:pt>
                <c:pt idx="18">
                  <c:v>38926</c:v>
                </c:pt>
                <c:pt idx="19">
                  <c:v>38933</c:v>
                </c:pt>
                <c:pt idx="20">
                  <c:v>38940</c:v>
                </c:pt>
                <c:pt idx="21">
                  <c:v>38947</c:v>
                </c:pt>
                <c:pt idx="22">
                  <c:v>38954</c:v>
                </c:pt>
                <c:pt idx="23">
                  <c:v>38961</c:v>
                </c:pt>
                <c:pt idx="24">
                  <c:v>38968</c:v>
                </c:pt>
                <c:pt idx="25">
                  <c:v>38975</c:v>
                </c:pt>
                <c:pt idx="26">
                  <c:v>38982</c:v>
                </c:pt>
                <c:pt idx="27">
                  <c:v>38989</c:v>
                </c:pt>
                <c:pt idx="28">
                  <c:v>38996</c:v>
                </c:pt>
                <c:pt idx="29">
                  <c:v>39003</c:v>
                </c:pt>
                <c:pt idx="30">
                  <c:v>39010</c:v>
                </c:pt>
                <c:pt idx="31">
                  <c:v>39017</c:v>
                </c:pt>
                <c:pt idx="32">
                  <c:v>39024</c:v>
                </c:pt>
                <c:pt idx="33">
                  <c:v>39031</c:v>
                </c:pt>
                <c:pt idx="34">
                  <c:v>39038</c:v>
                </c:pt>
                <c:pt idx="35">
                  <c:v>39045</c:v>
                </c:pt>
                <c:pt idx="36">
                  <c:v>39052</c:v>
                </c:pt>
                <c:pt idx="37">
                  <c:v>39059</c:v>
                </c:pt>
                <c:pt idx="38">
                  <c:v>39066</c:v>
                </c:pt>
                <c:pt idx="39">
                  <c:v>39073</c:v>
                </c:pt>
                <c:pt idx="40">
                  <c:v>39080</c:v>
                </c:pt>
                <c:pt idx="41">
                  <c:v>39087</c:v>
                </c:pt>
                <c:pt idx="42">
                  <c:v>39094</c:v>
                </c:pt>
                <c:pt idx="43">
                  <c:v>39101</c:v>
                </c:pt>
                <c:pt idx="44">
                  <c:v>39108</c:v>
                </c:pt>
                <c:pt idx="45">
                  <c:v>39115</c:v>
                </c:pt>
                <c:pt idx="46">
                  <c:v>39122</c:v>
                </c:pt>
                <c:pt idx="47">
                  <c:v>39129</c:v>
                </c:pt>
                <c:pt idx="48">
                  <c:v>39136</c:v>
                </c:pt>
                <c:pt idx="49">
                  <c:v>39143</c:v>
                </c:pt>
                <c:pt idx="50">
                  <c:v>39150</c:v>
                </c:pt>
                <c:pt idx="51">
                  <c:v>39157</c:v>
                </c:pt>
                <c:pt idx="52">
                  <c:v>39164</c:v>
                </c:pt>
                <c:pt idx="53">
                  <c:v>39171</c:v>
                </c:pt>
                <c:pt idx="54">
                  <c:v>39178</c:v>
                </c:pt>
                <c:pt idx="55">
                  <c:v>39185</c:v>
                </c:pt>
                <c:pt idx="56">
                  <c:v>39192</c:v>
                </c:pt>
                <c:pt idx="57">
                  <c:v>39199</c:v>
                </c:pt>
                <c:pt idx="58">
                  <c:v>39206</c:v>
                </c:pt>
                <c:pt idx="59">
                  <c:v>39213</c:v>
                </c:pt>
                <c:pt idx="60">
                  <c:v>39220</c:v>
                </c:pt>
                <c:pt idx="61">
                  <c:v>39227</c:v>
                </c:pt>
                <c:pt idx="62">
                  <c:v>39234</c:v>
                </c:pt>
                <c:pt idx="63">
                  <c:v>39241</c:v>
                </c:pt>
                <c:pt idx="64">
                  <c:v>39248</c:v>
                </c:pt>
                <c:pt idx="65">
                  <c:v>39255</c:v>
                </c:pt>
                <c:pt idx="66">
                  <c:v>39262</c:v>
                </c:pt>
                <c:pt idx="67">
                  <c:v>39269</c:v>
                </c:pt>
                <c:pt idx="68">
                  <c:v>39276</c:v>
                </c:pt>
                <c:pt idx="69">
                  <c:v>39283</c:v>
                </c:pt>
                <c:pt idx="70">
                  <c:v>39290</c:v>
                </c:pt>
                <c:pt idx="71">
                  <c:v>39297</c:v>
                </c:pt>
                <c:pt idx="72">
                  <c:v>39304</c:v>
                </c:pt>
                <c:pt idx="73">
                  <c:v>39311</c:v>
                </c:pt>
                <c:pt idx="74">
                  <c:v>39318</c:v>
                </c:pt>
                <c:pt idx="75">
                  <c:v>39325</c:v>
                </c:pt>
                <c:pt idx="76">
                  <c:v>39332</c:v>
                </c:pt>
                <c:pt idx="77">
                  <c:v>39339</c:v>
                </c:pt>
                <c:pt idx="78">
                  <c:v>39346</c:v>
                </c:pt>
                <c:pt idx="79">
                  <c:v>39353</c:v>
                </c:pt>
                <c:pt idx="80">
                  <c:v>39360</c:v>
                </c:pt>
                <c:pt idx="81">
                  <c:v>39367</c:v>
                </c:pt>
                <c:pt idx="82">
                  <c:v>39374</c:v>
                </c:pt>
                <c:pt idx="83">
                  <c:v>39381</c:v>
                </c:pt>
                <c:pt idx="84">
                  <c:v>39388</c:v>
                </c:pt>
                <c:pt idx="85">
                  <c:v>39395</c:v>
                </c:pt>
                <c:pt idx="86">
                  <c:v>39402</c:v>
                </c:pt>
                <c:pt idx="87">
                  <c:v>39409</c:v>
                </c:pt>
                <c:pt idx="88">
                  <c:v>39416</c:v>
                </c:pt>
                <c:pt idx="89">
                  <c:v>39423</c:v>
                </c:pt>
                <c:pt idx="90">
                  <c:v>39430</c:v>
                </c:pt>
                <c:pt idx="91">
                  <c:v>39437</c:v>
                </c:pt>
                <c:pt idx="92">
                  <c:v>39444</c:v>
                </c:pt>
                <c:pt idx="93">
                  <c:v>39451</c:v>
                </c:pt>
                <c:pt idx="94">
                  <c:v>39458</c:v>
                </c:pt>
                <c:pt idx="95">
                  <c:v>39465</c:v>
                </c:pt>
                <c:pt idx="96">
                  <c:v>39472</c:v>
                </c:pt>
                <c:pt idx="97">
                  <c:v>39479</c:v>
                </c:pt>
                <c:pt idx="98">
                  <c:v>39486</c:v>
                </c:pt>
                <c:pt idx="99">
                  <c:v>39493</c:v>
                </c:pt>
                <c:pt idx="100">
                  <c:v>39500</c:v>
                </c:pt>
                <c:pt idx="101">
                  <c:v>39507</c:v>
                </c:pt>
                <c:pt idx="102">
                  <c:v>39514</c:v>
                </c:pt>
                <c:pt idx="103">
                  <c:v>39521</c:v>
                </c:pt>
                <c:pt idx="104">
                  <c:v>39528</c:v>
                </c:pt>
                <c:pt idx="105">
                  <c:v>39535</c:v>
                </c:pt>
                <c:pt idx="106">
                  <c:v>39542</c:v>
                </c:pt>
                <c:pt idx="107">
                  <c:v>39549</c:v>
                </c:pt>
                <c:pt idx="108">
                  <c:v>39556</c:v>
                </c:pt>
                <c:pt idx="109">
                  <c:v>39563</c:v>
                </c:pt>
                <c:pt idx="110">
                  <c:v>39570</c:v>
                </c:pt>
                <c:pt idx="111">
                  <c:v>39577</c:v>
                </c:pt>
                <c:pt idx="112">
                  <c:v>39584</c:v>
                </c:pt>
                <c:pt idx="113">
                  <c:v>39591</c:v>
                </c:pt>
                <c:pt idx="114">
                  <c:v>39598</c:v>
                </c:pt>
                <c:pt idx="115">
                  <c:v>39605</c:v>
                </c:pt>
                <c:pt idx="116">
                  <c:v>39612</c:v>
                </c:pt>
                <c:pt idx="117">
                  <c:v>39619</c:v>
                </c:pt>
                <c:pt idx="118">
                  <c:v>39626</c:v>
                </c:pt>
                <c:pt idx="119">
                  <c:v>39633</c:v>
                </c:pt>
                <c:pt idx="120">
                  <c:v>39640</c:v>
                </c:pt>
                <c:pt idx="121">
                  <c:v>39647</c:v>
                </c:pt>
                <c:pt idx="122">
                  <c:v>39654</c:v>
                </c:pt>
                <c:pt idx="123">
                  <c:v>39661</c:v>
                </c:pt>
                <c:pt idx="124">
                  <c:v>39668</c:v>
                </c:pt>
                <c:pt idx="125">
                  <c:v>39675</c:v>
                </c:pt>
                <c:pt idx="126">
                  <c:v>39682</c:v>
                </c:pt>
                <c:pt idx="127">
                  <c:v>39689</c:v>
                </c:pt>
                <c:pt idx="128">
                  <c:v>39696</c:v>
                </c:pt>
                <c:pt idx="129">
                  <c:v>39703</c:v>
                </c:pt>
                <c:pt idx="130">
                  <c:v>39710</c:v>
                </c:pt>
                <c:pt idx="131">
                  <c:v>39717</c:v>
                </c:pt>
                <c:pt idx="132">
                  <c:v>39724</c:v>
                </c:pt>
                <c:pt idx="133">
                  <c:v>39731</c:v>
                </c:pt>
                <c:pt idx="134">
                  <c:v>39738</c:v>
                </c:pt>
                <c:pt idx="135">
                  <c:v>39745</c:v>
                </c:pt>
                <c:pt idx="136">
                  <c:v>39752</c:v>
                </c:pt>
                <c:pt idx="137">
                  <c:v>39759</c:v>
                </c:pt>
                <c:pt idx="138">
                  <c:v>39766</c:v>
                </c:pt>
                <c:pt idx="139">
                  <c:v>39773</c:v>
                </c:pt>
                <c:pt idx="140">
                  <c:v>39780</c:v>
                </c:pt>
                <c:pt idx="141">
                  <c:v>39787</c:v>
                </c:pt>
                <c:pt idx="142">
                  <c:v>39794</c:v>
                </c:pt>
                <c:pt idx="143">
                  <c:v>39801</c:v>
                </c:pt>
                <c:pt idx="144">
                  <c:v>39808</c:v>
                </c:pt>
                <c:pt idx="145">
                  <c:v>39815</c:v>
                </c:pt>
                <c:pt idx="146">
                  <c:v>39822</c:v>
                </c:pt>
                <c:pt idx="147">
                  <c:v>39829</c:v>
                </c:pt>
                <c:pt idx="148">
                  <c:v>39836</c:v>
                </c:pt>
                <c:pt idx="149">
                  <c:v>39843</c:v>
                </c:pt>
                <c:pt idx="150">
                  <c:v>39850</c:v>
                </c:pt>
                <c:pt idx="151">
                  <c:v>39857</c:v>
                </c:pt>
                <c:pt idx="152">
                  <c:v>39864</c:v>
                </c:pt>
                <c:pt idx="153">
                  <c:v>39871</c:v>
                </c:pt>
                <c:pt idx="154">
                  <c:v>39878</c:v>
                </c:pt>
                <c:pt idx="155">
                  <c:v>39885</c:v>
                </c:pt>
                <c:pt idx="156">
                  <c:v>39892</c:v>
                </c:pt>
                <c:pt idx="157">
                  <c:v>39899</c:v>
                </c:pt>
                <c:pt idx="158">
                  <c:v>39906</c:v>
                </c:pt>
                <c:pt idx="159">
                  <c:v>39913</c:v>
                </c:pt>
                <c:pt idx="160">
                  <c:v>39920</c:v>
                </c:pt>
                <c:pt idx="161">
                  <c:v>39927</c:v>
                </c:pt>
                <c:pt idx="162">
                  <c:v>39934</c:v>
                </c:pt>
                <c:pt idx="163">
                  <c:v>39941</c:v>
                </c:pt>
                <c:pt idx="164">
                  <c:v>39948</c:v>
                </c:pt>
                <c:pt idx="165">
                  <c:v>39955</c:v>
                </c:pt>
                <c:pt idx="166">
                  <c:v>39962</c:v>
                </c:pt>
                <c:pt idx="167">
                  <c:v>39969</c:v>
                </c:pt>
                <c:pt idx="168">
                  <c:v>39976</c:v>
                </c:pt>
                <c:pt idx="169">
                  <c:v>39983</c:v>
                </c:pt>
                <c:pt idx="170">
                  <c:v>39990</c:v>
                </c:pt>
                <c:pt idx="171">
                  <c:v>39997</c:v>
                </c:pt>
                <c:pt idx="172">
                  <c:v>40004</c:v>
                </c:pt>
                <c:pt idx="173">
                  <c:v>40011</c:v>
                </c:pt>
                <c:pt idx="174">
                  <c:v>40018</c:v>
                </c:pt>
                <c:pt idx="175">
                  <c:v>40025</c:v>
                </c:pt>
                <c:pt idx="176">
                  <c:v>40032</c:v>
                </c:pt>
                <c:pt idx="177">
                  <c:v>40039</c:v>
                </c:pt>
                <c:pt idx="178">
                  <c:v>40046</c:v>
                </c:pt>
                <c:pt idx="179">
                  <c:v>40053</c:v>
                </c:pt>
                <c:pt idx="180">
                  <c:v>40060</c:v>
                </c:pt>
                <c:pt idx="181">
                  <c:v>40067</c:v>
                </c:pt>
                <c:pt idx="182">
                  <c:v>40074</c:v>
                </c:pt>
                <c:pt idx="183">
                  <c:v>40081</c:v>
                </c:pt>
                <c:pt idx="184">
                  <c:v>40088</c:v>
                </c:pt>
                <c:pt idx="185">
                  <c:v>40095</c:v>
                </c:pt>
                <c:pt idx="186">
                  <c:v>40102</c:v>
                </c:pt>
                <c:pt idx="187">
                  <c:v>40109</c:v>
                </c:pt>
                <c:pt idx="188">
                  <c:v>40116</c:v>
                </c:pt>
                <c:pt idx="189">
                  <c:v>40123</c:v>
                </c:pt>
                <c:pt idx="190">
                  <c:v>40130</c:v>
                </c:pt>
                <c:pt idx="191">
                  <c:v>40137</c:v>
                </c:pt>
                <c:pt idx="192">
                  <c:v>40144</c:v>
                </c:pt>
                <c:pt idx="193">
                  <c:v>40151</c:v>
                </c:pt>
                <c:pt idx="194">
                  <c:v>40158</c:v>
                </c:pt>
                <c:pt idx="195">
                  <c:v>40165</c:v>
                </c:pt>
                <c:pt idx="196">
                  <c:v>40172</c:v>
                </c:pt>
                <c:pt idx="197">
                  <c:v>40179</c:v>
                </c:pt>
                <c:pt idx="198">
                  <c:v>40186</c:v>
                </c:pt>
                <c:pt idx="199">
                  <c:v>40193</c:v>
                </c:pt>
                <c:pt idx="200">
                  <c:v>40200</c:v>
                </c:pt>
                <c:pt idx="201">
                  <c:v>40207</c:v>
                </c:pt>
                <c:pt idx="202">
                  <c:v>40214</c:v>
                </c:pt>
                <c:pt idx="203">
                  <c:v>40221</c:v>
                </c:pt>
                <c:pt idx="204">
                  <c:v>40228</c:v>
                </c:pt>
                <c:pt idx="205">
                  <c:v>40235</c:v>
                </c:pt>
                <c:pt idx="206">
                  <c:v>40242</c:v>
                </c:pt>
                <c:pt idx="207">
                  <c:v>40249</c:v>
                </c:pt>
                <c:pt idx="208">
                  <c:v>40256</c:v>
                </c:pt>
                <c:pt idx="209">
                  <c:v>40263</c:v>
                </c:pt>
                <c:pt idx="210">
                  <c:v>40270</c:v>
                </c:pt>
                <c:pt idx="211">
                  <c:v>40277</c:v>
                </c:pt>
                <c:pt idx="212">
                  <c:v>40284</c:v>
                </c:pt>
                <c:pt idx="213">
                  <c:v>40291</c:v>
                </c:pt>
                <c:pt idx="214">
                  <c:v>40298</c:v>
                </c:pt>
                <c:pt idx="215">
                  <c:v>40305</c:v>
                </c:pt>
                <c:pt idx="216">
                  <c:v>40312</c:v>
                </c:pt>
                <c:pt idx="217">
                  <c:v>40319</c:v>
                </c:pt>
                <c:pt idx="218">
                  <c:v>40326</c:v>
                </c:pt>
                <c:pt idx="219">
                  <c:v>40333</c:v>
                </c:pt>
                <c:pt idx="220">
                  <c:v>40340</c:v>
                </c:pt>
                <c:pt idx="221">
                  <c:v>40347</c:v>
                </c:pt>
                <c:pt idx="222">
                  <c:v>40354</c:v>
                </c:pt>
                <c:pt idx="223">
                  <c:v>40361</c:v>
                </c:pt>
                <c:pt idx="224">
                  <c:v>40368</c:v>
                </c:pt>
                <c:pt idx="225">
                  <c:v>40375</c:v>
                </c:pt>
                <c:pt idx="226">
                  <c:v>40382</c:v>
                </c:pt>
                <c:pt idx="227">
                  <c:v>40389</c:v>
                </c:pt>
                <c:pt idx="228">
                  <c:v>40396</c:v>
                </c:pt>
                <c:pt idx="229">
                  <c:v>40403</c:v>
                </c:pt>
                <c:pt idx="230">
                  <c:v>40410</c:v>
                </c:pt>
                <c:pt idx="231">
                  <c:v>40417</c:v>
                </c:pt>
                <c:pt idx="232">
                  <c:v>40424</c:v>
                </c:pt>
                <c:pt idx="233">
                  <c:v>40431</c:v>
                </c:pt>
                <c:pt idx="234">
                  <c:v>40438</c:v>
                </c:pt>
                <c:pt idx="235">
                  <c:v>40445</c:v>
                </c:pt>
                <c:pt idx="236">
                  <c:v>40452</c:v>
                </c:pt>
                <c:pt idx="237">
                  <c:v>40459</c:v>
                </c:pt>
                <c:pt idx="238">
                  <c:v>40466</c:v>
                </c:pt>
                <c:pt idx="239">
                  <c:v>40473</c:v>
                </c:pt>
                <c:pt idx="240">
                  <c:v>40480</c:v>
                </c:pt>
                <c:pt idx="241">
                  <c:v>40487</c:v>
                </c:pt>
                <c:pt idx="242">
                  <c:v>40494</c:v>
                </c:pt>
                <c:pt idx="243">
                  <c:v>40501</c:v>
                </c:pt>
                <c:pt idx="244">
                  <c:v>40508</c:v>
                </c:pt>
                <c:pt idx="245">
                  <c:v>40515</c:v>
                </c:pt>
                <c:pt idx="246">
                  <c:v>40522</c:v>
                </c:pt>
                <c:pt idx="247">
                  <c:v>40529</c:v>
                </c:pt>
                <c:pt idx="248">
                  <c:v>40536</c:v>
                </c:pt>
                <c:pt idx="249">
                  <c:v>40543</c:v>
                </c:pt>
                <c:pt idx="250">
                  <c:v>40550</c:v>
                </c:pt>
                <c:pt idx="251">
                  <c:v>40557</c:v>
                </c:pt>
                <c:pt idx="252">
                  <c:v>40564</c:v>
                </c:pt>
                <c:pt idx="253">
                  <c:v>40571</c:v>
                </c:pt>
                <c:pt idx="254">
                  <c:v>40578</c:v>
                </c:pt>
                <c:pt idx="255">
                  <c:v>40585</c:v>
                </c:pt>
                <c:pt idx="256">
                  <c:v>40592</c:v>
                </c:pt>
                <c:pt idx="257">
                  <c:v>40599</c:v>
                </c:pt>
                <c:pt idx="258">
                  <c:v>40606</c:v>
                </c:pt>
                <c:pt idx="259">
                  <c:v>40613</c:v>
                </c:pt>
                <c:pt idx="260">
                  <c:v>40620</c:v>
                </c:pt>
                <c:pt idx="261">
                  <c:v>40627</c:v>
                </c:pt>
                <c:pt idx="262">
                  <c:v>40634</c:v>
                </c:pt>
                <c:pt idx="263">
                  <c:v>40641</c:v>
                </c:pt>
                <c:pt idx="264">
                  <c:v>40648</c:v>
                </c:pt>
                <c:pt idx="265">
                  <c:v>40655</c:v>
                </c:pt>
                <c:pt idx="266">
                  <c:v>40662</c:v>
                </c:pt>
                <c:pt idx="267">
                  <c:v>40669</c:v>
                </c:pt>
                <c:pt idx="268">
                  <c:v>40676</c:v>
                </c:pt>
                <c:pt idx="269">
                  <c:v>40683</c:v>
                </c:pt>
                <c:pt idx="270">
                  <c:v>40690</c:v>
                </c:pt>
                <c:pt idx="271">
                  <c:v>40697</c:v>
                </c:pt>
                <c:pt idx="272">
                  <c:v>40704</c:v>
                </c:pt>
                <c:pt idx="273">
                  <c:v>40711</c:v>
                </c:pt>
                <c:pt idx="274">
                  <c:v>40718</c:v>
                </c:pt>
                <c:pt idx="275">
                  <c:v>40725</c:v>
                </c:pt>
                <c:pt idx="276">
                  <c:v>40732</c:v>
                </c:pt>
                <c:pt idx="277">
                  <c:v>40739</c:v>
                </c:pt>
                <c:pt idx="278">
                  <c:v>40746</c:v>
                </c:pt>
                <c:pt idx="279">
                  <c:v>40753</c:v>
                </c:pt>
                <c:pt idx="280">
                  <c:v>40760</c:v>
                </c:pt>
                <c:pt idx="281">
                  <c:v>40767</c:v>
                </c:pt>
                <c:pt idx="282">
                  <c:v>40774</c:v>
                </c:pt>
                <c:pt idx="283">
                  <c:v>40781</c:v>
                </c:pt>
                <c:pt idx="284">
                  <c:v>40788</c:v>
                </c:pt>
                <c:pt idx="285">
                  <c:v>40795</c:v>
                </c:pt>
                <c:pt idx="286">
                  <c:v>40802</c:v>
                </c:pt>
                <c:pt idx="287">
                  <c:v>40809</c:v>
                </c:pt>
                <c:pt idx="288">
                  <c:v>40816</c:v>
                </c:pt>
                <c:pt idx="289">
                  <c:v>40823</c:v>
                </c:pt>
                <c:pt idx="290">
                  <c:v>40830</c:v>
                </c:pt>
                <c:pt idx="291">
                  <c:v>40837</c:v>
                </c:pt>
                <c:pt idx="292">
                  <c:v>40844</c:v>
                </c:pt>
                <c:pt idx="293">
                  <c:v>40851</c:v>
                </c:pt>
                <c:pt idx="294">
                  <c:v>40858</c:v>
                </c:pt>
                <c:pt idx="295">
                  <c:v>40865</c:v>
                </c:pt>
                <c:pt idx="296">
                  <c:v>40872</c:v>
                </c:pt>
                <c:pt idx="297">
                  <c:v>40879</c:v>
                </c:pt>
                <c:pt idx="298">
                  <c:v>40886</c:v>
                </c:pt>
                <c:pt idx="299">
                  <c:v>40893</c:v>
                </c:pt>
                <c:pt idx="300">
                  <c:v>40900</c:v>
                </c:pt>
                <c:pt idx="301">
                  <c:v>40907</c:v>
                </c:pt>
                <c:pt idx="302">
                  <c:v>40914</c:v>
                </c:pt>
                <c:pt idx="303">
                  <c:v>40921</c:v>
                </c:pt>
                <c:pt idx="304">
                  <c:v>40928</c:v>
                </c:pt>
                <c:pt idx="305">
                  <c:v>40935</c:v>
                </c:pt>
                <c:pt idx="306">
                  <c:v>40942</c:v>
                </c:pt>
                <c:pt idx="307">
                  <c:v>40949</c:v>
                </c:pt>
                <c:pt idx="308">
                  <c:v>40956</c:v>
                </c:pt>
                <c:pt idx="309">
                  <c:v>40963</c:v>
                </c:pt>
                <c:pt idx="310">
                  <c:v>40970</c:v>
                </c:pt>
                <c:pt idx="311">
                  <c:v>40977</c:v>
                </c:pt>
                <c:pt idx="312">
                  <c:v>40984</c:v>
                </c:pt>
                <c:pt idx="313">
                  <c:v>40991</c:v>
                </c:pt>
                <c:pt idx="314">
                  <c:v>40998</c:v>
                </c:pt>
                <c:pt idx="315">
                  <c:v>41005</c:v>
                </c:pt>
                <c:pt idx="316">
                  <c:v>41012</c:v>
                </c:pt>
                <c:pt idx="317">
                  <c:v>41019</c:v>
                </c:pt>
                <c:pt idx="318">
                  <c:v>41026</c:v>
                </c:pt>
                <c:pt idx="319">
                  <c:v>41033</c:v>
                </c:pt>
                <c:pt idx="320">
                  <c:v>41040</c:v>
                </c:pt>
                <c:pt idx="321">
                  <c:v>41047</c:v>
                </c:pt>
                <c:pt idx="322">
                  <c:v>41054</c:v>
                </c:pt>
                <c:pt idx="323">
                  <c:v>41061</c:v>
                </c:pt>
                <c:pt idx="324">
                  <c:v>41068</c:v>
                </c:pt>
                <c:pt idx="325">
                  <c:v>41075</c:v>
                </c:pt>
                <c:pt idx="326">
                  <c:v>41082</c:v>
                </c:pt>
                <c:pt idx="327">
                  <c:v>41089</c:v>
                </c:pt>
                <c:pt idx="328">
                  <c:v>41096</c:v>
                </c:pt>
                <c:pt idx="329">
                  <c:v>41103</c:v>
                </c:pt>
                <c:pt idx="330">
                  <c:v>41110</c:v>
                </c:pt>
                <c:pt idx="331">
                  <c:v>41117</c:v>
                </c:pt>
                <c:pt idx="332">
                  <c:v>41124</c:v>
                </c:pt>
                <c:pt idx="333">
                  <c:v>41131</c:v>
                </c:pt>
                <c:pt idx="334">
                  <c:v>41138</c:v>
                </c:pt>
                <c:pt idx="335">
                  <c:v>41145</c:v>
                </c:pt>
                <c:pt idx="336">
                  <c:v>41152</c:v>
                </c:pt>
                <c:pt idx="337">
                  <c:v>41159</c:v>
                </c:pt>
                <c:pt idx="338">
                  <c:v>41166</c:v>
                </c:pt>
                <c:pt idx="339">
                  <c:v>41173</c:v>
                </c:pt>
                <c:pt idx="340">
                  <c:v>41180</c:v>
                </c:pt>
                <c:pt idx="341">
                  <c:v>41187</c:v>
                </c:pt>
                <c:pt idx="342">
                  <c:v>41194</c:v>
                </c:pt>
                <c:pt idx="343">
                  <c:v>41201</c:v>
                </c:pt>
                <c:pt idx="344">
                  <c:v>41208</c:v>
                </c:pt>
                <c:pt idx="345">
                  <c:v>41215</c:v>
                </c:pt>
                <c:pt idx="346">
                  <c:v>41222</c:v>
                </c:pt>
                <c:pt idx="347">
                  <c:v>41229</c:v>
                </c:pt>
                <c:pt idx="348">
                  <c:v>41236</c:v>
                </c:pt>
                <c:pt idx="349">
                  <c:v>41243</c:v>
                </c:pt>
                <c:pt idx="350">
                  <c:v>41250</c:v>
                </c:pt>
                <c:pt idx="351">
                  <c:v>41257</c:v>
                </c:pt>
                <c:pt idx="352">
                  <c:v>41264</c:v>
                </c:pt>
                <c:pt idx="353">
                  <c:v>41271</c:v>
                </c:pt>
                <c:pt idx="354">
                  <c:v>41278</c:v>
                </c:pt>
                <c:pt idx="355">
                  <c:v>41285</c:v>
                </c:pt>
                <c:pt idx="356">
                  <c:v>41292</c:v>
                </c:pt>
                <c:pt idx="357">
                  <c:v>41299</c:v>
                </c:pt>
                <c:pt idx="358">
                  <c:v>41306</c:v>
                </c:pt>
                <c:pt idx="359">
                  <c:v>41313</c:v>
                </c:pt>
                <c:pt idx="360">
                  <c:v>41320</c:v>
                </c:pt>
                <c:pt idx="361">
                  <c:v>41327</c:v>
                </c:pt>
                <c:pt idx="362">
                  <c:v>41334</c:v>
                </c:pt>
                <c:pt idx="363">
                  <c:v>41341</c:v>
                </c:pt>
                <c:pt idx="364">
                  <c:v>41348</c:v>
                </c:pt>
                <c:pt idx="365">
                  <c:v>41355</c:v>
                </c:pt>
                <c:pt idx="366">
                  <c:v>41362</c:v>
                </c:pt>
                <c:pt idx="367">
                  <c:v>41369</c:v>
                </c:pt>
                <c:pt idx="368">
                  <c:v>41376</c:v>
                </c:pt>
                <c:pt idx="369">
                  <c:v>41383</c:v>
                </c:pt>
                <c:pt idx="370">
                  <c:v>41390</c:v>
                </c:pt>
                <c:pt idx="371">
                  <c:v>41397</c:v>
                </c:pt>
                <c:pt idx="372">
                  <c:v>41404</c:v>
                </c:pt>
                <c:pt idx="373">
                  <c:v>41411</c:v>
                </c:pt>
                <c:pt idx="374">
                  <c:v>41418</c:v>
                </c:pt>
                <c:pt idx="375">
                  <c:v>41425</c:v>
                </c:pt>
                <c:pt idx="376">
                  <c:v>41432</c:v>
                </c:pt>
                <c:pt idx="377">
                  <c:v>41439</c:v>
                </c:pt>
                <c:pt idx="378">
                  <c:v>41446</c:v>
                </c:pt>
                <c:pt idx="379">
                  <c:v>41453</c:v>
                </c:pt>
                <c:pt idx="380">
                  <c:v>41460</c:v>
                </c:pt>
                <c:pt idx="381">
                  <c:v>41467</c:v>
                </c:pt>
                <c:pt idx="382">
                  <c:v>41474</c:v>
                </c:pt>
                <c:pt idx="383">
                  <c:v>41481</c:v>
                </c:pt>
                <c:pt idx="384">
                  <c:v>41488</c:v>
                </c:pt>
                <c:pt idx="385">
                  <c:v>41495</c:v>
                </c:pt>
                <c:pt idx="386">
                  <c:v>41502</c:v>
                </c:pt>
                <c:pt idx="387">
                  <c:v>41509</c:v>
                </c:pt>
                <c:pt idx="388">
                  <c:v>41516</c:v>
                </c:pt>
                <c:pt idx="389">
                  <c:v>41523</c:v>
                </c:pt>
                <c:pt idx="390">
                  <c:v>41530</c:v>
                </c:pt>
                <c:pt idx="391">
                  <c:v>41537</c:v>
                </c:pt>
                <c:pt idx="392">
                  <c:v>41544</c:v>
                </c:pt>
                <c:pt idx="393">
                  <c:v>41551</c:v>
                </c:pt>
                <c:pt idx="394">
                  <c:v>41558</c:v>
                </c:pt>
                <c:pt idx="395">
                  <c:v>41565</c:v>
                </c:pt>
                <c:pt idx="396">
                  <c:v>41572</c:v>
                </c:pt>
                <c:pt idx="397">
                  <c:v>41579</c:v>
                </c:pt>
                <c:pt idx="398">
                  <c:v>41586</c:v>
                </c:pt>
                <c:pt idx="399">
                  <c:v>41593</c:v>
                </c:pt>
                <c:pt idx="400">
                  <c:v>41600</c:v>
                </c:pt>
                <c:pt idx="401">
                  <c:v>41607</c:v>
                </c:pt>
                <c:pt idx="402">
                  <c:v>41614</c:v>
                </c:pt>
                <c:pt idx="403">
                  <c:v>41621</c:v>
                </c:pt>
                <c:pt idx="404">
                  <c:v>41628</c:v>
                </c:pt>
                <c:pt idx="405">
                  <c:v>41635</c:v>
                </c:pt>
                <c:pt idx="406">
                  <c:v>41642</c:v>
                </c:pt>
                <c:pt idx="407">
                  <c:v>41649</c:v>
                </c:pt>
                <c:pt idx="408">
                  <c:v>41656</c:v>
                </c:pt>
                <c:pt idx="409">
                  <c:v>41663</c:v>
                </c:pt>
                <c:pt idx="410">
                  <c:v>41670</c:v>
                </c:pt>
                <c:pt idx="411">
                  <c:v>41677</c:v>
                </c:pt>
                <c:pt idx="412">
                  <c:v>41684</c:v>
                </c:pt>
                <c:pt idx="413">
                  <c:v>41691</c:v>
                </c:pt>
                <c:pt idx="414">
                  <c:v>41698</c:v>
                </c:pt>
                <c:pt idx="415">
                  <c:v>41705</c:v>
                </c:pt>
                <c:pt idx="416">
                  <c:v>41712</c:v>
                </c:pt>
                <c:pt idx="417">
                  <c:v>41719</c:v>
                </c:pt>
                <c:pt idx="418">
                  <c:v>41726</c:v>
                </c:pt>
                <c:pt idx="419">
                  <c:v>41733</c:v>
                </c:pt>
                <c:pt idx="420">
                  <c:v>41740</c:v>
                </c:pt>
                <c:pt idx="421">
                  <c:v>41747</c:v>
                </c:pt>
                <c:pt idx="422">
                  <c:v>41754</c:v>
                </c:pt>
                <c:pt idx="423">
                  <c:v>41761</c:v>
                </c:pt>
                <c:pt idx="424">
                  <c:v>41768</c:v>
                </c:pt>
                <c:pt idx="425">
                  <c:v>41775</c:v>
                </c:pt>
                <c:pt idx="426">
                  <c:v>41782</c:v>
                </c:pt>
                <c:pt idx="427">
                  <c:v>41789</c:v>
                </c:pt>
                <c:pt idx="428">
                  <c:v>41796</c:v>
                </c:pt>
                <c:pt idx="429">
                  <c:v>41803</c:v>
                </c:pt>
                <c:pt idx="430">
                  <c:v>41810</c:v>
                </c:pt>
                <c:pt idx="431">
                  <c:v>41817</c:v>
                </c:pt>
                <c:pt idx="432">
                  <c:v>41824</c:v>
                </c:pt>
                <c:pt idx="433">
                  <c:v>41831</c:v>
                </c:pt>
                <c:pt idx="434">
                  <c:v>41838</c:v>
                </c:pt>
                <c:pt idx="435">
                  <c:v>41845</c:v>
                </c:pt>
                <c:pt idx="436">
                  <c:v>41852</c:v>
                </c:pt>
                <c:pt idx="437">
                  <c:v>41859</c:v>
                </c:pt>
                <c:pt idx="438">
                  <c:v>41866</c:v>
                </c:pt>
                <c:pt idx="439">
                  <c:v>41873</c:v>
                </c:pt>
                <c:pt idx="440">
                  <c:v>41880</c:v>
                </c:pt>
                <c:pt idx="441">
                  <c:v>41887</c:v>
                </c:pt>
                <c:pt idx="442">
                  <c:v>41894</c:v>
                </c:pt>
                <c:pt idx="443">
                  <c:v>41901</c:v>
                </c:pt>
                <c:pt idx="444">
                  <c:v>41908</c:v>
                </c:pt>
                <c:pt idx="445">
                  <c:v>41915</c:v>
                </c:pt>
                <c:pt idx="446">
                  <c:v>41922</c:v>
                </c:pt>
                <c:pt idx="447">
                  <c:v>41929</c:v>
                </c:pt>
                <c:pt idx="448">
                  <c:v>41936</c:v>
                </c:pt>
                <c:pt idx="449">
                  <c:v>41943</c:v>
                </c:pt>
                <c:pt idx="450">
                  <c:v>41950</c:v>
                </c:pt>
                <c:pt idx="451">
                  <c:v>41957</c:v>
                </c:pt>
                <c:pt idx="452">
                  <c:v>41964</c:v>
                </c:pt>
                <c:pt idx="453">
                  <c:v>41971</c:v>
                </c:pt>
                <c:pt idx="454">
                  <c:v>41978</c:v>
                </c:pt>
                <c:pt idx="455">
                  <c:v>41985</c:v>
                </c:pt>
                <c:pt idx="456">
                  <c:v>41992</c:v>
                </c:pt>
                <c:pt idx="457">
                  <c:v>41999</c:v>
                </c:pt>
                <c:pt idx="458">
                  <c:v>42006</c:v>
                </c:pt>
                <c:pt idx="459">
                  <c:v>42013</c:v>
                </c:pt>
                <c:pt idx="460">
                  <c:v>42020</c:v>
                </c:pt>
                <c:pt idx="461">
                  <c:v>42027</c:v>
                </c:pt>
                <c:pt idx="462">
                  <c:v>42034</c:v>
                </c:pt>
                <c:pt idx="463">
                  <c:v>42041</c:v>
                </c:pt>
                <c:pt idx="464">
                  <c:v>42048</c:v>
                </c:pt>
                <c:pt idx="465">
                  <c:v>42055</c:v>
                </c:pt>
                <c:pt idx="466">
                  <c:v>42062</c:v>
                </c:pt>
                <c:pt idx="467">
                  <c:v>42069</c:v>
                </c:pt>
                <c:pt idx="468">
                  <c:v>42076</c:v>
                </c:pt>
                <c:pt idx="469">
                  <c:v>42083</c:v>
                </c:pt>
                <c:pt idx="470">
                  <c:v>42090</c:v>
                </c:pt>
                <c:pt idx="471">
                  <c:v>42097</c:v>
                </c:pt>
                <c:pt idx="472">
                  <c:v>42104</c:v>
                </c:pt>
                <c:pt idx="473">
                  <c:v>42111</c:v>
                </c:pt>
                <c:pt idx="474">
                  <c:v>42118</c:v>
                </c:pt>
                <c:pt idx="475">
                  <c:v>42125</c:v>
                </c:pt>
                <c:pt idx="476">
                  <c:v>42132</c:v>
                </c:pt>
                <c:pt idx="477">
                  <c:v>42139</c:v>
                </c:pt>
                <c:pt idx="478">
                  <c:v>42146</c:v>
                </c:pt>
                <c:pt idx="479">
                  <c:v>42153</c:v>
                </c:pt>
                <c:pt idx="480">
                  <c:v>42160</c:v>
                </c:pt>
                <c:pt idx="481">
                  <c:v>42167</c:v>
                </c:pt>
                <c:pt idx="482">
                  <c:v>42174</c:v>
                </c:pt>
                <c:pt idx="483">
                  <c:v>42181</c:v>
                </c:pt>
                <c:pt idx="484">
                  <c:v>42188</c:v>
                </c:pt>
                <c:pt idx="485">
                  <c:v>42195</c:v>
                </c:pt>
                <c:pt idx="486">
                  <c:v>42202</c:v>
                </c:pt>
                <c:pt idx="487">
                  <c:v>42209</c:v>
                </c:pt>
                <c:pt idx="488">
                  <c:v>42216</c:v>
                </c:pt>
                <c:pt idx="489">
                  <c:v>42223</c:v>
                </c:pt>
                <c:pt idx="490">
                  <c:v>42230</c:v>
                </c:pt>
                <c:pt idx="491">
                  <c:v>42237</c:v>
                </c:pt>
                <c:pt idx="492">
                  <c:v>42244</c:v>
                </c:pt>
                <c:pt idx="493">
                  <c:v>42251</c:v>
                </c:pt>
                <c:pt idx="494">
                  <c:v>42258</c:v>
                </c:pt>
                <c:pt idx="495">
                  <c:v>42265</c:v>
                </c:pt>
                <c:pt idx="496">
                  <c:v>42272</c:v>
                </c:pt>
                <c:pt idx="497">
                  <c:v>42279</c:v>
                </c:pt>
                <c:pt idx="498">
                  <c:v>42286</c:v>
                </c:pt>
                <c:pt idx="499">
                  <c:v>42293</c:v>
                </c:pt>
                <c:pt idx="500">
                  <c:v>42300</c:v>
                </c:pt>
                <c:pt idx="501">
                  <c:v>42307</c:v>
                </c:pt>
                <c:pt idx="502">
                  <c:v>42314</c:v>
                </c:pt>
                <c:pt idx="503">
                  <c:v>42321</c:v>
                </c:pt>
                <c:pt idx="504">
                  <c:v>42328</c:v>
                </c:pt>
                <c:pt idx="505">
                  <c:v>42335</c:v>
                </c:pt>
                <c:pt idx="506">
                  <c:v>42342</c:v>
                </c:pt>
                <c:pt idx="507">
                  <c:v>42349</c:v>
                </c:pt>
                <c:pt idx="508">
                  <c:v>42356</c:v>
                </c:pt>
                <c:pt idx="509">
                  <c:v>42363</c:v>
                </c:pt>
                <c:pt idx="510">
                  <c:v>42370</c:v>
                </c:pt>
                <c:pt idx="511">
                  <c:v>42377</c:v>
                </c:pt>
                <c:pt idx="512">
                  <c:v>42384</c:v>
                </c:pt>
                <c:pt idx="513">
                  <c:v>42391</c:v>
                </c:pt>
                <c:pt idx="514">
                  <c:v>42398</c:v>
                </c:pt>
                <c:pt idx="515">
                  <c:v>42405</c:v>
                </c:pt>
                <c:pt idx="516">
                  <c:v>42412</c:v>
                </c:pt>
                <c:pt idx="517">
                  <c:v>42419</c:v>
                </c:pt>
                <c:pt idx="518">
                  <c:v>42426</c:v>
                </c:pt>
                <c:pt idx="519">
                  <c:v>42433</c:v>
                </c:pt>
                <c:pt idx="520">
                  <c:v>42440</c:v>
                </c:pt>
                <c:pt idx="521">
                  <c:v>42447</c:v>
                </c:pt>
                <c:pt idx="522">
                  <c:v>42454</c:v>
                </c:pt>
                <c:pt idx="523">
                  <c:v>42461</c:v>
                </c:pt>
                <c:pt idx="524">
                  <c:v>42468</c:v>
                </c:pt>
                <c:pt idx="525">
                  <c:v>42475</c:v>
                </c:pt>
                <c:pt idx="526">
                  <c:v>42482</c:v>
                </c:pt>
                <c:pt idx="527">
                  <c:v>42489</c:v>
                </c:pt>
                <c:pt idx="528">
                  <c:v>42496</c:v>
                </c:pt>
                <c:pt idx="529">
                  <c:v>42503</c:v>
                </c:pt>
                <c:pt idx="530">
                  <c:v>42510</c:v>
                </c:pt>
                <c:pt idx="531">
                  <c:v>42517</c:v>
                </c:pt>
                <c:pt idx="532">
                  <c:v>42524</c:v>
                </c:pt>
                <c:pt idx="533">
                  <c:v>42531</c:v>
                </c:pt>
                <c:pt idx="534">
                  <c:v>42538</c:v>
                </c:pt>
                <c:pt idx="535">
                  <c:v>42545</c:v>
                </c:pt>
                <c:pt idx="536">
                  <c:v>42552</c:v>
                </c:pt>
                <c:pt idx="537">
                  <c:v>42559</c:v>
                </c:pt>
                <c:pt idx="538">
                  <c:v>42566</c:v>
                </c:pt>
                <c:pt idx="539">
                  <c:v>42573</c:v>
                </c:pt>
                <c:pt idx="540">
                  <c:v>42580</c:v>
                </c:pt>
                <c:pt idx="541">
                  <c:v>42587</c:v>
                </c:pt>
                <c:pt idx="542">
                  <c:v>42594</c:v>
                </c:pt>
                <c:pt idx="543">
                  <c:v>42601</c:v>
                </c:pt>
                <c:pt idx="544">
                  <c:v>42608</c:v>
                </c:pt>
                <c:pt idx="545">
                  <c:v>42615</c:v>
                </c:pt>
                <c:pt idx="546">
                  <c:v>42622</c:v>
                </c:pt>
                <c:pt idx="547">
                  <c:v>42629</c:v>
                </c:pt>
                <c:pt idx="548">
                  <c:v>42636</c:v>
                </c:pt>
                <c:pt idx="549">
                  <c:v>42643</c:v>
                </c:pt>
                <c:pt idx="550">
                  <c:v>42650</c:v>
                </c:pt>
                <c:pt idx="551">
                  <c:v>42657</c:v>
                </c:pt>
                <c:pt idx="552">
                  <c:v>42664</c:v>
                </c:pt>
                <c:pt idx="553">
                  <c:v>42671</c:v>
                </c:pt>
                <c:pt idx="554">
                  <c:v>42678</c:v>
                </c:pt>
                <c:pt idx="555">
                  <c:v>42685</c:v>
                </c:pt>
                <c:pt idx="556">
                  <c:v>42692</c:v>
                </c:pt>
                <c:pt idx="557">
                  <c:v>42699</c:v>
                </c:pt>
                <c:pt idx="558">
                  <c:v>42706</c:v>
                </c:pt>
                <c:pt idx="559">
                  <c:v>42713</c:v>
                </c:pt>
                <c:pt idx="560">
                  <c:v>42720</c:v>
                </c:pt>
                <c:pt idx="561">
                  <c:v>42727</c:v>
                </c:pt>
                <c:pt idx="562">
                  <c:v>42734</c:v>
                </c:pt>
                <c:pt idx="563">
                  <c:v>42741</c:v>
                </c:pt>
                <c:pt idx="564">
                  <c:v>42748</c:v>
                </c:pt>
                <c:pt idx="565">
                  <c:v>42755</c:v>
                </c:pt>
                <c:pt idx="566">
                  <c:v>42762</c:v>
                </c:pt>
                <c:pt idx="567">
                  <c:v>42769</c:v>
                </c:pt>
                <c:pt idx="568">
                  <c:v>42776</c:v>
                </c:pt>
                <c:pt idx="569">
                  <c:v>42783</c:v>
                </c:pt>
                <c:pt idx="570">
                  <c:v>42790</c:v>
                </c:pt>
                <c:pt idx="571">
                  <c:v>42797</c:v>
                </c:pt>
                <c:pt idx="572">
                  <c:v>42804</c:v>
                </c:pt>
                <c:pt idx="573">
                  <c:v>42811</c:v>
                </c:pt>
                <c:pt idx="574">
                  <c:v>42818</c:v>
                </c:pt>
                <c:pt idx="575">
                  <c:v>42825</c:v>
                </c:pt>
                <c:pt idx="576">
                  <c:v>42832</c:v>
                </c:pt>
                <c:pt idx="577">
                  <c:v>42839</c:v>
                </c:pt>
                <c:pt idx="578">
                  <c:v>42846</c:v>
                </c:pt>
                <c:pt idx="579">
                  <c:v>42853</c:v>
                </c:pt>
                <c:pt idx="580">
                  <c:v>42860</c:v>
                </c:pt>
                <c:pt idx="581">
                  <c:v>42867</c:v>
                </c:pt>
                <c:pt idx="582">
                  <c:v>42874</c:v>
                </c:pt>
                <c:pt idx="583">
                  <c:v>42881</c:v>
                </c:pt>
                <c:pt idx="584">
                  <c:v>42888</c:v>
                </c:pt>
                <c:pt idx="585">
                  <c:v>42895</c:v>
                </c:pt>
                <c:pt idx="586">
                  <c:v>42902</c:v>
                </c:pt>
                <c:pt idx="587">
                  <c:v>42909</c:v>
                </c:pt>
                <c:pt idx="588">
                  <c:v>42916</c:v>
                </c:pt>
                <c:pt idx="589">
                  <c:v>42923</c:v>
                </c:pt>
                <c:pt idx="590">
                  <c:v>42930</c:v>
                </c:pt>
                <c:pt idx="591">
                  <c:v>42937</c:v>
                </c:pt>
                <c:pt idx="592">
                  <c:v>42944</c:v>
                </c:pt>
                <c:pt idx="593">
                  <c:v>42951</c:v>
                </c:pt>
                <c:pt idx="594">
                  <c:v>42958</c:v>
                </c:pt>
                <c:pt idx="595">
                  <c:v>42965</c:v>
                </c:pt>
                <c:pt idx="596">
                  <c:v>42972</c:v>
                </c:pt>
                <c:pt idx="597">
                  <c:v>42979</c:v>
                </c:pt>
                <c:pt idx="598">
                  <c:v>42986</c:v>
                </c:pt>
                <c:pt idx="599">
                  <c:v>42993</c:v>
                </c:pt>
                <c:pt idx="600">
                  <c:v>43000</c:v>
                </c:pt>
                <c:pt idx="601">
                  <c:v>43007</c:v>
                </c:pt>
                <c:pt idx="602">
                  <c:v>43014</c:v>
                </c:pt>
                <c:pt idx="603">
                  <c:v>43021</c:v>
                </c:pt>
                <c:pt idx="604">
                  <c:v>43028</c:v>
                </c:pt>
                <c:pt idx="605">
                  <c:v>43035</c:v>
                </c:pt>
                <c:pt idx="606">
                  <c:v>43042</c:v>
                </c:pt>
                <c:pt idx="607">
                  <c:v>43049</c:v>
                </c:pt>
                <c:pt idx="608">
                  <c:v>43056</c:v>
                </c:pt>
                <c:pt idx="609">
                  <c:v>43063</c:v>
                </c:pt>
                <c:pt idx="610">
                  <c:v>43070</c:v>
                </c:pt>
                <c:pt idx="611">
                  <c:v>43077</c:v>
                </c:pt>
                <c:pt idx="612">
                  <c:v>43084</c:v>
                </c:pt>
                <c:pt idx="613">
                  <c:v>43091</c:v>
                </c:pt>
                <c:pt idx="614">
                  <c:v>43098</c:v>
                </c:pt>
                <c:pt idx="615">
                  <c:v>43105</c:v>
                </c:pt>
                <c:pt idx="616">
                  <c:v>43112</c:v>
                </c:pt>
                <c:pt idx="617">
                  <c:v>43119</c:v>
                </c:pt>
                <c:pt idx="618">
                  <c:v>43126</c:v>
                </c:pt>
                <c:pt idx="619">
                  <c:v>43133</c:v>
                </c:pt>
                <c:pt idx="620">
                  <c:v>43140</c:v>
                </c:pt>
                <c:pt idx="621">
                  <c:v>43147</c:v>
                </c:pt>
                <c:pt idx="622">
                  <c:v>43154</c:v>
                </c:pt>
                <c:pt idx="623">
                  <c:v>43161</c:v>
                </c:pt>
                <c:pt idx="624">
                  <c:v>43168</c:v>
                </c:pt>
                <c:pt idx="625">
                  <c:v>43175</c:v>
                </c:pt>
                <c:pt idx="626">
                  <c:v>43182</c:v>
                </c:pt>
                <c:pt idx="627">
                  <c:v>43189</c:v>
                </c:pt>
                <c:pt idx="628">
                  <c:v>43196</c:v>
                </c:pt>
                <c:pt idx="629">
                  <c:v>43203</c:v>
                </c:pt>
                <c:pt idx="630">
                  <c:v>43210</c:v>
                </c:pt>
                <c:pt idx="631">
                  <c:v>43217</c:v>
                </c:pt>
                <c:pt idx="632">
                  <c:v>43224</c:v>
                </c:pt>
                <c:pt idx="633">
                  <c:v>43231</c:v>
                </c:pt>
                <c:pt idx="634">
                  <c:v>43238</c:v>
                </c:pt>
                <c:pt idx="635">
                  <c:v>43245</c:v>
                </c:pt>
                <c:pt idx="636">
                  <c:v>43252</c:v>
                </c:pt>
                <c:pt idx="637">
                  <c:v>43259</c:v>
                </c:pt>
                <c:pt idx="638">
                  <c:v>43266</c:v>
                </c:pt>
                <c:pt idx="639">
                  <c:v>43273</c:v>
                </c:pt>
                <c:pt idx="640">
                  <c:v>43280</c:v>
                </c:pt>
                <c:pt idx="641">
                  <c:v>43287</c:v>
                </c:pt>
                <c:pt idx="642">
                  <c:v>43294</c:v>
                </c:pt>
                <c:pt idx="643">
                  <c:v>43301</c:v>
                </c:pt>
                <c:pt idx="644">
                  <c:v>43308</c:v>
                </c:pt>
                <c:pt idx="645">
                  <c:v>43315</c:v>
                </c:pt>
                <c:pt idx="646">
                  <c:v>43322</c:v>
                </c:pt>
                <c:pt idx="647">
                  <c:v>43329</c:v>
                </c:pt>
                <c:pt idx="648">
                  <c:v>43336</c:v>
                </c:pt>
                <c:pt idx="649">
                  <c:v>43343</c:v>
                </c:pt>
                <c:pt idx="650">
                  <c:v>43350</c:v>
                </c:pt>
                <c:pt idx="651">
                  <c:v>43357</c:v>
                </c:pt>
                <c:pt idx="652">
                  <c:v>43364</c:v>
                </c:pt>
                <c:pt idx="653">
                  <c:v>43371</c:v>
                </c:pt>
                <c:pt idx="654">
                  <c:v>43378</c:v>
                </c:pt>
                <c:pt idx="655">
                  <c:v>43385</c:v>
                </c:pt>
                <c:pt idx="656">
                  <c:v>43392</c:v>
                </c:pt>
                <c:pt idx="657">
                  <c:v>43399</c:v>
                </c:pt>
                <c:pt idx="658">
                  <c:v>43406</c:v>
                </c:pt>
                <c:pt idx="659">
                  <c:v>43413</c:v>
                </c:pt>
                <c:pt idx="660">
                  <c:v>43420</c:v>
                </c:pt>
                <c:pt idx="661">
                  <c:v>43427</c:v>
                </c:pt>
                <c:pt idx="662">
                  <c:v>43434</c:v>
                </c:pt>
                <c:pt idx="663">
                  <c:v>43441</c:v>
                </c:pt>
                <c:pt idx="664">
                  <c:v>43448</c:v>
                </c:pt>
                <c:pt idx="665">
                  <c:v>43455</c:v>
                </c:pt>
                <c:pt idx="666">
                  <c:v>43462</c:v>
                </c:pt>
                <c:pt idx="667">
                  <c:v>43469</c:v>
                </c:pt>
                <c:pt idx="668">
                  <c:v>43476</c:v>
                </c:pt>
                <c:pt idx="669">
                  <c:v>43483</c:v>
                </c:pt>
                <c:pt idx="670">
                  <c:v>43490</c:v>
                </c:pt>
                <c:pt idx="671">
                  <c:v>43497</c:v>
                </c:pt>
                <c:pt idx="672">
                  <c:v>43504</c:v>
                </c:pt>
                <c:pt idx="673">
                  <c:v>43511</c:v>
                </c:pt>
                <c:pt idx="674">
                  <c:v>43518</c:v>
                </c:pt>
                <c:pt idx="675">
                  <c:v>43525</c:v>
                </c:pt>
                <c:pt idx="676">
                  <c:v>43532</c:v>
                </c:pt>
                <c:pt idx="677">
                  <c:v>43539</c:v>
                </c:pt>
                <c:pt idx="678">
                  <c:v>43546</c:v>
                </c:pt>
                <c:pt idx="679">
                  <c:v>43553</c:v>
                </c:pt>
                <c:pt idx="680">
                  <c:v>43560</c:v>
                </c:pt>
                <c:pt idx="681">
                  <c:v>43567</c:v>
                </c:pt>
                <c:pt idx="682">
                  <c:v>43574</c:v>
                </c:pt>
                <c:pt idx="683">
                  <c:v>43581</c:v>
                </c:pt>
                <c:pt idx="684">
                  <c:v>43588</c:v>
                </c:pt>
                <c:pt idx="685">
                  <c:v>43595</c:v>
                </c:pt>
                <c:pt idx="686">
                  <c:v>43602</c:v>
                </c:pt>
                <c:pt idx="687">
                  <c:v>43609</c:v>
                </c:pt>
                <c:pt idx="688">
                  <c:v>43616</c:v>
                </c:pt>
                <c:pt idx="689">
                  <c:v>43623</c:v>
                </c:pt>
                <c:pt idx="690">
                  <c:v>43630</c:v>
                </c:pt>
                <c:pt idx="691">
                  <c:v>43637</c:v>
                </c:pt>
                <c:pt idx="692">
                  <c:v>43644</c:v>
                </c:pt>
                <c:pt idx="693">
                  <c:v>43651</c:v>
                </c:pt>
                <c:pt idx="694">
                  <c:v>43658</c:v>
                </c:pt>
                <c:pt idx="695">
                  <c:v>43665</c:v>
                </c:pt>
                <c:pt idx="696">
                  <c:v>43672</c:v>
                </c:pt>
                <c:pt idx="697">
                  <c:v>43679</c:v>
                </c:pt>
                <c:pt idx="698">
                  <c:v>43686</c:v>
                </c:pt>
                <c:pt idx="699">
                  <c:v>43693</c:v>
                </c:pt>
                <c:pt idx="700">
                  <c:v>43700</c:v>
                </c:pt>
                <c:pt idx="701">
                  <c:v>43707</c:v>
                </c:pt>
                <c:pt idx="702">
                  <c:v>43714</c:v>
                </c:pt>
                <c:pt idx="703">
                  <c:v>43721</c:v>
                </c:pt>
                <c:pt idx="704">
                  <c:v>43728</c:v>
                </c:pt>
                <c:pt idx="705">
                  <c:v>43735</c:v>
                </c:pt>
                <c:pt idx="706">
                  <c:v>43742</c:v>
                </c:pt>
                <c:pt idx="707">
                  <c:v>43749</c:v>
                </c:pt>
                <c:pt idx="708">
                  <c:v>43756</c:v>
                </c:pt>
                <c:pt idx="709">
                  <c:v>43763</c:v>
                </c:pt>
                <c:pt idx="710">
                  <c:v>43770</c:v>
                </c:pt>
                <c:pt idx="711">
                  <c:v>43777</c:v>
                </c:pt>
                <c:pt idx="712">
                  <c:v>43784</c:v>
                </c:pt>
                <c:pt idx="713">
                  <c:v>43791</c:v>
                </c:pt>
                <c:pt idx="714">
                  <c:v>43798</c:v>
                </c:pt>
                <c:pt idx="715">
                  <c:v>43805</c:v>
                </c:pt>
                <c:pt idx="716">
                  <c:v>43812</c:v>
                </c:pt>
                <c:pt idx="717">
                  <c:v>43819</c:v>
                </c:pt>
                <c:pt idx="718">
                  <c:v>43826</c:v>
                </c:pt>
                <c:pt idx="719">
                  <c:v>43833</c:v>
                </c:pt>
                <c:pt idx="720">
                  <c:v>43840</c:v>
                </c:pt>
                <c:pt idx="721">
                  <c:v>43847</c:v>
                </c:pt>
                <c:pt idx="722">
                  <c:v>43854</c:v>
                </c:pt>
                <c:pt idx="723">
                  <c:v>43861</c:v>
                </c:pt>
                <c:pt idx="724">
                  <c:v>43868</c:v>
                </c:pt>
                <c:pt idx="725">
                  <c:v>43875</c:v>
                </c:pt>
                <c:pt idx="726">
                  <c:v>43882</c:v>
                </c:pt>
                <c:pt idx="727">
                  <c:v>43889</c:v>
                </c:pt>
                <c:pt idx="728">
                  <c:v>43896</c:v>
                </c:pt>
                <c:pt idx="729">
                  <c:v>43903</c:v>
                </c:pt>
                <c:pt idx="730">
                  <c:v>43910</c:v>
                </c:pt>
                <c:pt idx="731">
                  <c:v>43917</c:v>
                </c:pt>
                <c:pt idx="732">
                  <c:v>43924</c:v>
                </c:pt>
                <c:pt idx="733">
                  <c:v>43931</c:v>
                </c:pt>
                <c:pt idx="734">
                  <c:v>43938</c:v>
                </c:pt>
                <c:pt idx="735">
                  <c:v>43945</c:v>
                </c:pt>
                <c:pt idx="736">
                  <c:v>43952</c:v>
                </c:pt>
                <c:pt idx="737">
                  <c:v>43959</c:v>
                </c:pt>
                <c:pt idx="738">
                  <c:v>43966</c:v>
                </c:pt>
                <c:pt idx="739">
                  <c:v>43973</c:v>
                </c:pt>
                <c:pt idx="740">
                  <c:v>43980</c:v>
                </c:pt>
                <c:pt idx="741">
                  <c:v>43987</c:v>
                </c:pt>
                <c:pt idx="742">
                  <c:v>43994</c:v>
                </c:pt>
                <c:pt idx="743">
                  <c:v>44001</c:v>
                </c:pt>
                <c:pt idx="744">
                  <c:v>44008</c:v>
                </c:pt>
                <c:pt idx="745">
                  <c:v>44015</c:v>
                </c:pt>
                <c:pt idx="746">
                  <c:v>44022</c:v>
                </c:pt>
                <c:pt idx="747">
                  <c:v>44029</c:v>
                </c:pt>
                <c:pt idx="748">
                  <c:v>44036</c:v>
                </c:pt>
                <c:pt idx="749">
                  <c:v>44043</c:v>
                </c:pt>
                <c:pt idx="750">
                  <c:v>44050</c:v>
                </c:pt>
                <c:pt idx="751">
                  <c:v>44057</c:v>
                </c:pt>
                <c:pt idx="752">
                  <c:v>44064</c:v>
                </c:pt>
                <c:pt idx="753">
                  <c:v>44071</c:v>
                </c:pt>
                <c:pt idx="754">
                  <c:v>44078</c:v>
                </c:pt>
                <c:pt idx="755">
                  <c:v>44085</c:v>
                </c:pt>
                <c:pt idx="756">
                  <c:v>44092</c:v>
                </c:pt>
                <c:pt idx="757">
                  <c:v>44099</c:v>
                </c:pt>
                <c:pt idx="758">
                  <c:v>44106</c:v>
                </c:pt>
                <c:pt idx="759">
                  <c:v>44113</c:v>
                </c:pt>
                <c:pt idx="760">
                  <c:v>44120</c:v>
                </c:pt>
                <c:pt idx="761">
                  <c:v>44127</c:v>
                </c:pt>
                <c:pt idx="762">
                  <c:v>44134</c:v>
                </c:pt>
                <c:pt idx="763">
                  <c:v>44141</c:v>
                </c:pt>
                <c:pt idx="764">
                  <c:v>44148</c:v>
                </c:pt>
                <c:pt idx="765">
                  <c:v>44155</c:v>
                </c:pt>
                <c:pt idx="766">
                  <c:v>44162</c:v>
                </c:pt>
                <c:pt idx="767">
                  <c:v>44169</c:v>
                </c:pt>
                <c:pt idx="768">
                  <c:v>44176</c:v>
                </c:pt>
                <c:pt idx="769">
                  <c:v>44183</c:v>
                </c:pt>
                <c:pt idx="770">
                  <c:v>44190</c:v>
                </c:pt>
                <c:pt idx="771">
                  <c:v>44197</c:v>
                </c:pt>
                <c:pt idx="772">
                  <c:v>44204</c:v>
                </c:pt>
                <c:pt idx="773">
                  <c:v>44211</c:v>
                </c:pt>
                <c:pt idx="774">
                  <c:v>44218</c:v>
                </c:pt>
                <c:pt idx="775">
                  <c:v>44225</c:v>
                </c:pt>
                <c:pt idx="776">
                  <c:v>44232</c:v>
                </c:pt>
                <c:pt idx="777">
                  <c:v>44239</c:v>
                </c:pt>
                <c:pt idx="778">
                  <c:v>44246</c:v>
                </c:pt>
                <c:pt idx="779">
                  <c:v>44253</c:v>
                </c:pt>
                <c:pt idx="780">
                  <c:v>44260</c:v>
                </c:pt>
                <c:pt idx="781">
                  <c:v>44267</c:v>
                </c:pt>
                <c:pt idx="782">
                  <c:v>44274</c:v>
                </c:pt>
                <c:pt idx="783">
                  <c:v>44281</c:v>
                </c:pt>
                <c:pt idx="784">
                  <c:v>44288</c:v>
                </c:pt>
                <c:pt idx="785">
                  <c:v>44295</c:v>
                </c:pt>
                <c:pt idx="786">
                  <c:v>44302</c:v>
                </c:pt>
                <c:pt idx="787">
                  <c:v>44309</c:v>
                </c:pt>
                <c:pt idx="788">
                  <c:v>44316</c:v>
                </c:pt>
                <c:pt idx="789">
                  <c:v>44323</c:v>
                </c:pt>
                <c:pt idx="790">
                  <c:v>44330</c:v>
                </c:pt>
                <c:pt idx="791">
                  <c:v>44337</c:v>
                </c:pt>
                <c:pt idx="792">
                  <c:v>44344</c:v>
                </c:pt>
                <c:pt idx="793">
                  <c:v>44351</c:v>
                </c:pt>
                <c:pt idx="794">
                  <c:v>44358</c:v>
                </c:pt>
                <c:pt idx="795">
                  <c:v>44365</c:v>
                </c:pt>
                <c:pt idx="796">
                  <c:v>44372</c:v>
                </c:pt>
                <c:pt idx="797">
                  <c:v>44379</c:v>
                </c:pt>
                <c:pt idx="798">
                  <c:v>44386</c:v>
                </c:pt>
                <c:pt idx="799">
                  <c:v>44393</c:v>
                </c:pt>
                <c:pt idx="800">
                  <c:v>44400</c:v>
                </c:pt>
                <c:pt idx="801">
                  <c:v>44407</c:v>
                </c:pt>
                <c:pt idx="802">
                  <c:v>44414</c:v>
                </c:pt>
                <c:pt idx="803">
                  <c:v>44421</c:v>
                </c:pt>
                <c:pt idx="804">
                  <c:v>44428</c:v>
                </c:pt>
                <c:pt idx="805">
                  <c:v>44435</c:v>
                </c:pt>
                <c:pt idx="806">
                  <c:v>44442</c:v>
                </c:pt>
                <c:pt idx="807">
                  <c:v>44449</c:v>
                </c:pt>
                <c:pt idx="808">
                  <c:v>44456</c:v>
                </c:pt>
                <c:pt idx="809">
                  <c:v>44463</c:v>
                </c:pt>
                <c:pt idx="810">
                  <c:v>44470</c:v>
                </c:pt>
                <c:pt idx="811">
                  <c:v>44477</c:v>
                </c:pt>
                <c:pt idx="812">
                  <c:v>44484</c:v>
                </c:pt>
                <c:pt idx="813">
                  <c:v>44491</c:v>
                </c:pt>
                <c:pt idx="814">
                  <c:v>44498</c:v>
                </c:pt>
                <c:pt idx="815">
                  <c:v>44505</c:v>
                </c:pt>
                <c:pt idx="816">
                  <c:v>44512</c:v>
                </c:pt>
                <c:pt idx="817">
                  <c:v>44519</c:v>
                </c:pt>
                <c:pt idx="818">
                  <c:v>44526</c:v>
                </c:pt>
                <c:pt idx="819">
                  <c:v>44533</c:v>
                </c:pt>
                <c:pt idx="820">
                  <c:v>44540</c:v>
                </c:pt>
                <c:pt idx="821">
                  <c:v>44547</c:v>
                </c:pt>
                <c:pt idx="822">
                  <c:v>44554</c:v>
                </c:pt>
                <c:pt idx="823">
                  <c:v>44561</c:v>
                </c:pt>
                <c:pt idx="824">
                  <c:v>44568</c:v>
                </c:pt>
                <c:pt idx="825">
                  <c:v>44575</c:v>
                </c:pt>
                <c:pt idx="826">
                  <c:v>44582</c:v>
                </c:pt>
                <c:pt idx="827">
                  <c:v>44589</c:v>
                </c:pt>
                <c:pt idx="828">
                  <c:v>44596</c:v>
                </c:pt>
                <c:pt idx="829">
                  <c:v>44603</c:v>
                </c:pt>
                <c:pt idx="830">
                  <c:v>44610</c:v>
                </c:pt>
                <c:pt idx="831">
                  <c:v>44617</c:v>
                </c:pt>
                <c:pt idx="832">
                  <c:v>44624</c:v>
                </c:pt>
                <c:pt idx="833">
                  <c:v>44631</c:v>
                </c:pt>
                <c:pt idx="834">
                  <c:v>44638</c:v>
                </c:pt>
                <c:pt idx="835">
                  <c:v>44645</c:v>
                </c:pt>
                <c:pt idx="836">
                  <c:v>44652</c:v>
                </c:pt>
                <c:pt idx="837">
                  <c:v>44659</c:v>
                </c:pt>
                <c:pt idx="838">
                  <c:v>44666</c:v>
                </c:pt>
                <c:pt idx="839">
                  <c:v>44673</c:v>
                </c:pt>
                <c:pt idx="840">
                  <c:v>44680</c:v>
                </c:pt>
                <c:pt idx="841">
                  <c:v>44687</c:v>
                </c:pt>
                <c:pt idx="842">
                  <c:v>44694</c:v>
                </c:pt>
                <c:pt idx="843">
                  <c:v>44701</c:v>
                </c:pt>
                <c:pt idx="844">
                  <c:v>44708</c:v>
                </c:pt>
                <c:pt idx="845">
                  <c:v>44715</c:v>
                </c:pt>
                <c:pt idx="846">
                  <c:v>44722</c:v>
                </c:pt>
                <c:pt idx="847">
                  <c:v>44729</c:v>
                </c:pt>
                <c:pt idx="848">
                  <c:v>44736</c:v>
                </c:pt>
                <c:pt idx="849">
                  <c:v>44743</c:v>
                </c:pt>
                <c:pt idx="850">
                  <c:v>44750</c:v>
                </c:pt>
                <c:pt idx="851">
                  <c:v>44757</c:v>
                </c:pt>
                <c:pt idx="852">
                  <c:v>44764</c:v>
                </c:pt>
                <c:pt idx="853">
                  <c:v>44771</c:v>
                </c:pt>
                <c:pt idx="854">
                  <c:v>44778</c:v>
                </c:pt>
                <c:pt idx="855">
                  <c:v>44785</c:v>
                </c:pt>
                <c:pt idx="856">
                  <c:v>44792</c:v>
                </c:pt>
                <c:pt idx="857">
                  <c:v>44799</c:v>
                </c:pt>
                <c:pt idx="858">
                  <c:v>44806</c:v>
                </c:pt>
                <c:pt idx="859">
                  <c:v>44813</c:v>
                </c:pt>
                <c:pt idx="860">
                  <c:v>44820</c:v>
                </c:pt>
                <c:pt idx="861">
                  <c:v>44827</c:v>
                </c:pt>
                <c:pt idx="862">
                  <c:v>44834</c:v>
                </c:pt>
                <c:pt idx="863">
                  <c:v>44841</c:v>
                </c:pt>
                <c:pt idx="864">
                  <c:v>44848</c:v>
                </c:pt>
                <c:pt idx="865">
                  <c:v>44855</c:v>
                </c:pt>
                <c:pt idx="866">
                  <c:v>44862</c:v>
                </c:pt>
                <c:pt idx="867">
                  <c:v>44869</c:v>
                </c:pt>
                <c:pt idx="868">
                  <c:v>44876</c:v>
                </c:pt>
                <c:pt idx="869">
                  <c:v>44883</c:v>
                </c:pt>
                <c:pt idx="870">
                  <c:v>44890</c:v>
                </c:pt>
                <c:pt idx="871">
                  <c:v>44897</c:v>
                </c:pt>
                <c:pt idx="872">
                  <c:v>44904</c:v>
                </c:pt>
                <c:pt idx="873">
                  <c:v>44911</c:v>
                </c:pt>
                <c:pt idx="874">
                  <c:v>44918</c:v>
                </c:pt>
                <c:pt idx="875">
                  <c:v>44925</c:v>
                </c:pt>
                <c:pt idx="876">
                  <c:v>44932</c:v>
                </c:pt>
                <c:pt idx="877">
                  <c:v>44939</c:v>
                </c:pt>
                <c:pt idx="878">
                  <c:v>44946</c:v>
                </c:pt>
                <c:pt idx="879">
                  <c:v>44953</c:v>
                </c:pt>
                <c:pt idx="880">
                  <c:v>44960</c:v>
                </c:pt>
                <c:pt idx="881">
                  <c:v>44967</c:v>
                </c:pt>
                <c:pt idx="882">
                  <c:v>44974</c:v>
                </c:pt>
                <c:pt idx="883">
                  <c:v>44981</c:v>
                </c:pt>
                <c:pt idx="884">
                  <c:v>44988</c:v>
                </c:pt>
                <c:pt idx="885">
                  <c:v>44995</c:v>
                </c:pt>
                <c:pt idx="886" formatCode="m/d/yyyy">
                  <c:v>45002</c:v>
                </c:pt>
                <c:pt idx="887" formatCode="m/d/yyyy">
                  <c:v>45009</c:v>
                </c:pt>
                <c:pt idx="888" formatCode="m/d/yyyy">
                  <c:v>45016</c:v>
                </c:pt>
                <c:pt idx="889" formatCode="m/d/yyyy">
                  <c:v>45023</c:v>
                </c:pt>
                <c:pt idx="890" formatCode="m/d/yyyy">
                  <c:v>45030</c:v>
                </c:pt>
              </c:numCache>
            </c:numRef>
          </c:cat>
          <c:val>
            <c:numRef>
              <c:f>'10 anos'!$H$7:$H$897</c:f>
              <c:numCache>
                <c:formatCode>General</c:formatCode>
                <c:ptCount val="891"/>
                <c:pt idx="0">
                  <c:v>4.6685999999999996</c:v>
                </c:pt>
                <c:pt idx="1">
                  <c:v>4.8472</c:v>
                </c:pt>
                <c:pt idx="2">
                  <c:v>4.9774000000000003</c:v>
                </c:pt>
                <c:pt idx="3">
                  <c:v>5.0448000000000004</c:v>
                </c:pt>
                <c:pt idx="4">
                  <c:v>5.0079000000000002</c:v>
                </c:pt>
                <c:pt idx="5">
                  <c:v>5.0505000000000004</c:v>
                </c:pt>
                <c:pt idx="6">
                  <c:v>5.0997000000000003</c:v>
                </c:pt>
                <c:pt idx="7">
                  <c:v>5.1938000000000004</c:v>
                </c:pt>
                <c:pt idx="8">
                  <c:v>5.0583999999999998</c:v>
                </c:pt>
                <c:pt idx="9">
                  <c:v>5.0480999999999998</c:v>
                </c:pt>
                <c:pt idx="10">
                  <c:v>4.9897999999999998</c:v>
                </c:pt>
                <c:pt idx="11">
                  <c:v>4.9714</c:v>
                </c:pt>
                <c:pt idx="12">
                  <c:v>5.1264000000000003</c:v>
                </c:pt>
                <c:pt idx="13">
                  <c:v>5.2222999999999997</c:v>
                </c:pt>
                <c:pt idx="14">
                  <c:v>5.1364000000000001</c:v>
                </c:pt>
                <c:pt idx="15">
                  <c:v>5.1261000000000001</c:v>
                </c:pt>
                <c:pt idx="16">
                  <c:v>5.0629</c:v>
                </c:pt>
                <c:pt idx="17">
                  <c:v>5.0404</c:v>
                </c:pt>
                <c:pt idx="18">
                  <c:v>4.9896000000000003</c:v>
                </c:pt>
                <c:pt idx="19">
                  <c:v>4.8925000000000001</c:v>
                </c:pt>
                <c:pt idx="20">
                  <c:v>4.9691000000000001</c:v>
                </c:pt>
                <c:pt idx="21">
                  <c:v>4.8410000000000002</c:v>
                </c:pt>
                <c:pt idx="22">
                  <c:v>4.7793000000000001</c:v>
                </c:pt>
                <c:pt idx="23">
                  <c:v>4.7236000000000002</c:v>
                </c:pt>
                <c:pt idx="24">
                  <c:v>4.7708000000000004</c:v>
                </c:pt>
                <c:pt idx="25">
                  <c:v>4.7885</c:v>
                </c:pt>
                <c:pt idx="26">
                  <c:v>4.5888</c:v>
                </c:pt>
                <c:pt idx="27">
                  <c:v>4.6276000000000002</c:v>
                </c:pt>
                <c:pt idx="28">
                  <c:v>4.6943000000000001</c:v>
                </c:pt>
                <c:pt idx="29">
                  <c:v>4.7976999999999999</c:v>
                </c:pt>
                <c:pt idx="30">
                  <c:v>4.7854999999999999</c:v>
                </c:pt>
                <c:pt idx="31">
                  <c:v>4.6715</c:v>
                </c:pt>
                <c:pt idx="32">
                  <c:v>4.7149999999999999</c:v>
                </c:pt>
                <c:pt idx="33">
                  <c:v>4.5876999999999999</c:v>
                </c:pt>
                <c:pt idx="34">
                  <c:v>4.5993000000000004</c:v>
                </c:pt>
                <c:pt idx="35">
                  <c:v>4.548</c:v>
                </c:pt>
                <c:pt idx="36">
                  <c:v>4.4326999999999996</c:v>
                </c:pt>
                <c:pt idx="37">
                  <c:v>4.5437000000000003</c:v>
                </c:pt>
                <c:pt idx="38">
                  <c:v>4.5928000000000004</c:v>
                </c:pt>
                <c:pt idx="39">
                  <c:v>4.6185</c:v>
                </c:pt>
                <c:pt idx="40">
                  <c:v>4.7022000000000004</c:v>
                </c:pt>
                <c:pt idx="41">
                  <c:v>4.6441999999999997</c:v>
                </c:pt>
                <c:pt idx="42">
                  <c:v>4.7750000000000004</c:v>
                </c:pt>
                <c:pt idx="43">
                  <c:v>4.7751999999999999</c:v>
                </c:pt>
                <c:pt idx="44">
                  <c:v>4.8733000000000004</c:v>
                </c:pt>
                <c:pt idx="45">
                  <c:v>4.8204000000000002</c:v>
                </c:pt>
                <c:pt idx="46">
                  <c:v>4.7797000000000001</c:v>
                </c:pt>
                <c:pt idx="47">
                  <c:v>4.6882000000000001</c:v>
                </c:pt>
                <c:pt idx="48">
                  <c:v>4.6703000000000001</c:v>
                </c:pt>
                <c:pt idx="49">
                  <c:v>4.4969999999999999</c:v>
                </c:pt>
                <c:pt idx="50">
                  <c:v>4.5871000000000004</c:v>
                </c:pt>
                <c:pt idx="51">
                  <c:v>4.5434999999999999</c:v>
                </c:pt>
                <c:pt idx="52">
                  <c:v>4.6105</c:v>
                </c:pt>
                <c:pt idx="53">
                  <c:v>4.6443000000000003</c:v>
                </c:pt>
                <c:pt idx="54">
                  <c:v>4.7484999999999999</c:v>
                </c:pt>
                <c:pt idx="55">
                  <c:v>4.7607999999999997</c:v>
                </c:pt>
                <c:pt idx="56">
                  <c:v>4.6703000000000001</c:v>
                </c:pt>
                <c:pt idx="57">
                  <c:v>4.6924000000000001</c:v>
                </c:pt>
                <c:pt idx="58">
                  <c:v>4.6382000000000003</c:v>
                </c:pt>
                <c:pt idx="59">
                  <c:v>4.6717000000000004</c:v>
                </c:pt>
                <c:pt idx="60">
                  <c:v>4.8000999999999996</c:v>
                </c:pt>
                <c:pt idx="61">
                  <c:v>4.8571999999999997</c:v>
                </c:pt>
                <c:pt idx="62">
                  <c:v>4.9516</c:v>
                </c:pt>
                <c:pt idx="63">
                  <c:v>5.0991</c:v>
                </c:pt>
                <c:pt idx="64">
                  <c:v>5.1627000000000001</c:v>
                </c:pt>
                <c:pt idx="65">
                  <c:v>5.13</c:v>
                </c:pt>
                <c:pt idx="66">
                  <c:v>5.0244</c:v>
                </c:pt>
                <c:pt idx="67">
                  <c:v>5.1824000000000003</c:v>
                </c:pt>
                <c:pt idx="68">
                  <c:v>5.0928000000000004</c:v>
                </c:pt>
                <c:pt idx="69">
                  <c:v>4.9497</c:v>
                </c:pt>
                <c:pt idx="70">
                  <c:v>4.7569999999999997</c:v>
                </c:pt>
                <c:pt idx="71">
                  <c:v>4.6841999999999997</c:v>
                </c:pt>
                <c:pt idx="72">
                  <c:v>4.8075999999999999</c:v>
                </c:pt>
                <c:pt idx="73">
                  <c:v>4.6847000000000003</c:v>
                </c:pt>
                <c:pt idx="74">
                  <c:v>4.6155999999999997</c:v>
                </c:pt>
                <c:pt idx="75">
                  <c:v>4.5292000000000003</c:v>
                </c:pt>
                <c:pt idx="76">
                  <c:v>4.3815999999999997</c:v>
                </c:pt>
                <c:pt idx="77">
                  <c:v>4.4543999999999997</c:v>
                </c:pt>
                <c:pt idx="78">
                  <c:v>4.6203000000000003</c:v>
                </c:pt>
                <c:pt idx="79">
                  <c:v>4.5865</c:v>
                </c:pt>
                <c:pt idx="80">
                  <c:v>4.6356000000000002</c:v>
                </c:pt>
                <c:pt idx="81">
                  <c:v>4.6811999999999996</c:v>
                </c:pt>
                <c:pt idx="82">
                  <c:v>4.3914999999999997</c:v>
                </c:pt>
                <c:pt idx="83">
                  <c:v>4.4005999999999998</c:v>
                </c:pt>
                <c:pt idx="84">
                  <c:v>4.3164999999999996</c:v>
                </c:pt>
                <c:pt idx="85">
                  <c:v>4.2133000000000003</c:v>
                </c:pt>
                <c:pt idx="86">
                  <c:v>4.1669999999999998</c:v>
                </c:pt>
                <c:pt idx="87">
                  <c:v>3.9988999999999999</c:v>
                </c:pt>
                <c:pt idx="88">
                  <c:v>3.9379</c:v>
                </c:pt>
                <c:pt idx="89">
                  <c:v>4.1048</c:v>
                </c:pt>
                <c:pt idx="90">
                  <c:v>4.234</c:v>
                </c:pt>
                <c:pt idx="91">
                  <c:v>4.1679000000000004</c:v>
                </c:pt>
                <c:pt idx="92">
                  <c:v>4.0731999999999999</c:v>
                </c:pt>
                <c:pt idx="93">
                  <c:v>3.8651</c:v>
                </c:pt>
                <c:pt idx="94">
                  <c:v>3.7835000000000001</c:v>
                </c:pt>
                <c:pt idx="95">
                  <c:v>3.6297000000000001</c:v>
                </c:pt>
                <c:pt idx="96">
                  <c:v>3.5493999999999999</c:v>
                </c:pt>
                <c:pt idx="97">
                  <c:v>3.5926</c:v>
                </c:pt>
                <c:pt idx="98">
                  <c:v>3.6427999999999998</c:v>
                </c:pt>
                <c:pt idx="99">
                  <c:v>3.7686000000000002</c:v>
                </c:pt>
                <c:pt idx="100">
                  <c:v>3.8016000000000001</c:v>
                </c:pt>
                <c:pt idx="101">
                  <c:v>3.5091999999999999</c:v>
                </c:pt>
                <c:pt idx="102">
                  <c:v>3.5316999999999998</c:v>
                </c:pt>
                <c:pt idx="103">
                  <c:v>3.4679000000000002</c:v>
                </c:pt>
                <c:pt idx="104">
                  <c:v>3.3334999999999999</c:v>
                </c:pt>
                <c:pt idx="105">
                  <c:v>3.4413999999999998</c:v>
                </c:pt>
                <c:pt idx="106">
                  <c:v>3.4657</c:v>
                </c:pt>
                <c:pt idx="107">
                  <c:v>3.4693999999999998</c:v>
                </c:pt>
                <c:pt idx="108">
                  <c:v>3.7061000000000002</c:v>
                </c:pt>
                <c:pt idx="109">
                  <c:v>3.8702999999999999</c:v>
                </c:pt>
                <c:pt idx="110">
                  <c:v>3.8551000000000002</c:v>
                </c:pt>
                <c:pt idx="111">
                  <c:v>3.7692000000000001</c:v>
                </c:pt>
                <c:pt idx="112">
                  <c:v>3.8445999999999998</c:v>
                </c:pt>
                <c:pt idx="113">
                  <c:v>3.8424999999999998</c:v>
                </c:pt>
                <c:pt idx="114">
                  <c:v>4.0594999999999999</c:v>
                </c:pt>
                <c:pt idx="115">
                  <c:v>3.9091999999999998</c:v>
                </c:pt>
                <c:pt idx="116">
                  <c:v>4.2565</c:v>
                </c:pt>
                <c:pt idx="117">
                  <c:v>4.1641000000000004</c:v>
                </c:pt>
                <c:pt idx="118">
                  <c:v>3.9651999999999998</c:v>
                </c:pt>
                <c:pt idx="119">
                  <c:v>3.9750000000000001</c:v>
                </c:pt>
                <c:pt idx="120">
                  <c:v>3.9575999999999998</c:v>
                </c:pt>
                <c:pt idx="121">
                  <c:v>4.0827999999999998</c:v>
                </c:pt>
                <c:pt idx="122">
                  <c:v>4.0968999999999998</c:v>
                </c:pt>
                <c:pt idx="123">
                  <c:v>3.9306999999999999</c:v>
                </c:pt>
                <c:pt idx="124">
                  <c:v>3.9276</c:v>
                </c:pt>
                <c:pt idx="125">
                  <c:v>3.8349000000000002</c:v>
                </c:pt>
                <c:pt idx="126">
                  <c:v>3.8704000000000001</c:v>
                </c:pt>
                <c:pt idx="127">
                  <c:v>3.8115999999999999</c:v>
                </c:pt>
                <c:pt idx="128">
                  <c:v>3.6985999999999999</c:v>
                </c:pt>
                <c:pt idx="129">
                  <c:v>3.7187000000000001</c:v>
                </c:pt>
                <c:pt idx="130">
                  <c:v>3.8105000000000002</c:v>
                </c:pt>
                <c:pt idx="131">
                  <c:v>3.8519999999999999</c:v>
                </c:pt>
                <c:pt idx="132">
                  <c:v>3.6031</c:v>
                </c:pt>
                <c:pt idx="133">
                  <c:v>3.8704999999999998</c:v>
                </c:pt>
                <c:pt idx="134">
                  <c:v>3.9298999999999999</c:v>
                </c:pt>
                <c:pt idx="135">
                  <c:v>3.6856</c:v>
                </c:pt>
                <c:pt idx="136">
                  <c:v>3.9529999999999998</c:v>
                </c:pt>
                <c:pt idx="137">
                  <c:v>3.7928999999999999</c:v>
                </c:pt>
                <c:pt idx="138">
                  <c:v>3.7349000000000001</c:v>
                </c:pt>
                <c:pt idx="139">
                  <c:v>3.1974</c:v>
                </c:pt>
                <c:pt idx="140">
                  <c:v>2.92</c:v>
                </c:pt>
                <c:pt idx="141">
                  <c:v>2.7037</c:v>
                </c:pt>
                <c:pt idx="142">
                  <c:v>2.5705</c:v>
                </c:pt>
                <c:pt idx="143">
                  <c:v>2.1231</c:v>
                </c:pt>
                <c:pt idx="144">
                  <c:v>2.1318000000000001</c:v>
                </c:pt>
                <c:pt idx="145">
                  <c:v>2.3687999999999998</c:v>
                </c:pt>
                <c:pt idx="146">
                  <c:v>2.39</c:v>
                </c:pt>
                <c:pt idx="147">
                  <c:v>2.3188</c:v>
                </c:pt>
                <c:pt idx="148">
                  <c:v>2.6172</c:v>
                </c:pt>
                <c:pt idx="149">
                  <c:v>2.8403</c:v>
                </c:pt>
                <c:pt idx="150">
                  <c:v>2.9916999999999998</c:v>
                </c:pt>
                <c:pt idx="151">
                  <c:v>2.8894000000000002</c:v>
                </c:pt>
                <c:pt idx="152">
                  <c:v>2.7879</c:v>
                </c:pt>
                <c:pt idx="153">
                  <c:v>3.0131000000000001</c:v>
                </c:pt>
                <c:pt idx="154">
                  <c:v>2.8717000000000001</c:v>
                </c:pt>
                <c:pt idx="155">
                  <c:v>2.8902000000000001</c:v>
                </c:pt>
                <c:pt idx="156">
                  <c:v>2.6343999999999999</c:v>
                </c:pt>
                <c:pt idx="157">
                  <c:v>2.7570999999999999</c:v>
                </c:pt>
                <c:pt idx="158">
                  <c:v>2.8853</c:v>
                </c:pt>
                <c:pt idx="159">
                  <c:v>2.9226000000000001</c:v>
                </c:pt>
                <c:pt idx="160">
                  <c:v>2.9451000000000001</c:v>
                </c:pt>
                <c:pt idx="161">
                  <c:v>2.9903</c:v>
                </c:pt>
                <c:pt idx="162">
                  <c:v>3.1533000000000002</c:v>
                </c:pt>
                <c:pt idx="163">
                  <c:v>3.2856000000000001</c:v>
                </c:pt>
                <c:pt idx="164">
                  <c:v>3.1341000000000001</c:v>
                </c:pt>
                <c:pt idx="165">
                  <c:v>3.4495</c:v>
                </c:pt>
                <c:pt idx="166">
                  <c:v>3.4594</c:v>
                </c:pt>
                <c:pt idx="167">
                  <c:v>3.8279000000000001</c:v>
                </c:pt>
                <c:pt idx="168">
                  <c:v>3.7915999999999999</c:v>
                </c:pt>
                <c:pt idx="169">
                  <c:v>3.7808000000000002</c:v>
                </c:pt>
                <c:pt idx="170">
                  <c:v>3.5363000000000002</c:v>
                </c:pt>
                <c:pt idx="171">
                  <c:v>3.4984999999999999</c:v>
                </c:pt>
                <c:pt idx="172">
                  <c:v>3.3026</c:v>
                </c:pt>
                <c:pt idx="173">
                  <c:v>3.6433</c:v>
                </c:pt>
                <c:pt idx="174">
                  <c:v>3.6577999999999999</c:v>
                </c:pt>
                <c:pt idx="175">
                  <c:v>3.4796</c:v>
                </c:pt>
                <c:pt idx="176">
                  <c:v>3.8502000000000001</c:v>
                </c:pt>
                <c:pt idx="177">
                  <c:v>3.5688</c:v>
                </c:pt>
                <c:pt idx="178">
                  <c:v>3.5649000000000002</c:v>
                </c:pt>
                <c:pt idx="179">
                  <c:v>3.4456000000000002</c:v>
                </c:pt>
                <c:pt idx="180">
                  <c:v>3.4378000000000002</c:v>
                </c:pt>
                <c:pt idx="181">
                  <c:v>3.347</c:v>
                </c:pt>
                <c:pt idx="182">
                  <c:v>3.4632000000000001</c:v>
                </c:pt>
                <c:pt idx="183">
                  <c:v>3.3184</c:v>
                </c:pt>
                <c:pt idx="184">
                  <c:v>3.2187999999999999</c:v>
                </c:pt>
                <c:pt idx="185">
                  <c:v>3.3801999999999999</c:v>
                </c:pt>
                <c:pt idx="186">
                  <c:v>3.4115000000000002</c:v>
                </c:pt>
                <c:pt idx="187">
                  <c:v>3.49</c:v>
                </c:pt>
                <c:pt idx="188">
                  <c:v>3.3828</c:v>
                </c:pt>
                <c:pt idx="189">
                  <c:v>3.4971000000000001</c:v>
                </c:pt>
                <c:pt idx="190">
                  <c:v>3.4177</c:v>
                </c:pt>
                <c:pt idx="191">
                  <c:v>3.3656000000000001</c:v>
                </c:pt>
                <c:pt idx="192">
                  <c:v>3.2050999999999998</c:v>
                </c:pt>
                <c:pt idx="193">
                  <c:v>3.4722</c:v>
                </c:pt>
                <c:pt idx="194">
                  <c:v>3.5497999999999998</c:v>
                </c:pt>
                <c:pt idx="195">
                  <c:v>3.5367999999999999</c:v>
                </c:pt>
                <c:pt idx="196">
                  <c:v>3.8029999999999999</c:v>
                </c:pt>
                <c:pt idx="197">
                  <c:v>3.835</c:v>
                </c:pt>
                <c:pt idx="198">
                  <c:v>3.8296999999999999</c:v>
                </c:pt>
                <c:pt idx="199">
                  <c:v>3.6743999999999999</c:v>
                </c:pt>
                <c:pt idx="200">
                  <c:v>3.6071</c:v>
                </c:pt>
                <c:pt idx="201">
                  <c:v>3.5844</c:v>
                </c:pt>
                <c:pt idx="202">
                  <c:v>3.5653999999999999</c:v>
                </c:pt>
                <c:pt idx="203">
                  <c:v>3.6928000000000001</c:v>
                </c:pt>
                <c:pt idx="204">
                  <c:v>3.7726000000000002</c:v>
                </c:pt>
                <c:pt idx="205">
                  <c:v>3.6116999999999999</c:v>
                </c:pt>
                <c:pt idx="206">
                  <c:v>3.6796000000000002</c:v>
                </c:pt>
                <c:pt idx="207">
                  <c:v>3.7006000000000001</c:v>
                </c:pt>
                <c:pt idx="208">
                  <c:v>3.6892</c:v>
                </c:pt>
                <c:pt idx="209">
                  <c:v>3.8468</c:v>
                </c:pt>
                <c:pt idx="210">
                  <c:v>3.9445999999999999</c:v>
                </c:pt>
                <c:pt idx="211">
                  <c:v>3.8824999999999998</c:v>
                </c:pt>
                <c:pt idx="212">
                  <c:v>3.7625999999999999</c:v>
                </c:pt>
                <c:pt idx="213">
                  <c:v>3.8092000000000001</c:v>
                </c:pt>
                <c:pt idx="214">
                  <c:v>3.6532</c:v>
                </c:pt>
                <c:pt idx="215">
                  <c:v>3.4255</c:v>
                </c:pt>
                <c:pt idx="216">
                  <c:v>3.4533999999999998</c:v>
                </c:pt>
                <c:pt idx="217">
                  <c:v>3.2378999999999998</c:v>
                </c:pt>
                <c:pt idx="218">
                  <c:v>3.2921999999999998</c:v>
                </c:pt>
                <c:pt idx="219">
                  <c:v>3.2023000000000001</c:v>
                </c:pt>
                <c:pt idx="220">
                  <c:v>3.2345999999999999</c:v>
                </c:pt>
                <c:pt idx="221">
                  <c:v>3.2195</c:v>
                </c:pt>
                <c:pt idx="222">
                  <c:v>3.1078000000000001</c:v>
                </c:pt>
                <c:pt idx="223">
                  <c:v>2.9769999999999999</c:v>
                </c:pt>
                <c:pt idx="224">
                  <c:v>3.052</c:v>
                </c:pt>
                <c:pt idx="225">
                  <c:v>2.9215</c:v>
                </c:pt>
                <c:pt idx="226">
                  <c:v>2.9943</c:v>
                </c:pt>
                <c:pt idx="227">
                  <c:v>2.9051999999999998</c:v>
                </c:pt>
                <c:pt idx="228">
                  <c:v>2.8166000000000002</c:v>
                </c:pt>
                <c:pt idx="229">
                  <c:v>2.6716000000000002</c:v>
                </c:pt>
                <c:pt idx="230">
                  <c:v>2.6105999999999998</c:v>
                </c:pt>
                <c:pt idx="231">
                  <c:v>2.6446999999999998</c:v>
                </c:pt>
                <c:pt idx="232">
                  <c:v>2.6970000000000001</c:v>
                </c:pt>
                <c:pt idx="233">
                  <c:v>2.7917000000000001</c:v>
                </c:pt>
                <c:pt idx="234">
                  <c:v>2.7372000000000001</c:v>
                </c:pt>
                <c:pt idx="235">
                  <c:v>2.605</c:v>
                </c:pt>
                <c:pt idx="236">
                  <c:v>2.5097</c:v>
                </c:pt>
                <c:pt idx="237">
                  <c:v>2.3919999999999999</c:v>
                </c:pt>
                <c:pt idx="238">
                  <c:v>2.5596999999999999</c:v>
                </c:pt>
                <c:pt idx="239">
                  <c:v>2.5541</c:v>
                </c:pt>
                <c:pt idx="240">
                  <c:v>2.5992999999999999</c:v>
                </c:pt>
                <c:pt idx="241">
                  <c:v>2.5304000000000002</c:v>
                </c:pt>
                <c:pt idx="242">
                  <c:v>2.7871000000000001</c:v>
                </c:pt>
                <c:pt idx="243">
                  <c:v>2.8713000000000002</c:v>
                </c:pt>
                <c:pt idx="244">
                  <c:v>2.8662999999999998</c:v>
                </c:pt>
                <c:pt idx="245">
                  <c:v>3.0055000000000001</c:v>
                </c:pt>
                <c:pt idx="246">
                  <c:v>3.319</c:v>
                </c:pt>
                <c:pt idx="247">
                  <c:v>3.3279000000000001</c:v>
                </c:pt>
                <c:pt idx="248">
                  <c:v>3.3933</c:v>
                </c:pt>
                <c:pt idx="249">
                  <c:v>3.2934999999999999</c:v>
                </c:pt>
                <c:pt idx="250">
                  <c:v>3.3237000000000001</c:v>
                </c:pt>
                <c:pt idx="251">
                  <c:v>3.3231000000000002</c:v>
                </c:pt>
                <c:pt idx="252">
                  <c:v>3.4041999999999999</c:v>
                </c:pt>
                <c:pt idx="253">
                  <c:v>3.3214000000000001</c:v>
                </c:pt>
                <c:pt idx="254">
                  <c:v>3.6356000000000002</c:v>
                </c:pt>
                <c:pt idx="255">
                  <c:v>3.6288</c:v>
                </c:pt>
                <c:pt idx="256">
                  <c:v>3.5798999999999999</c:v>
                </c:pt>
                <c:pt idx="257">
                  <c:v>3.4125000000000001</c:v>
                </c:pt>
                <c:pt idx="258">
                  <c:v>3.49</c:v>
                </c:pt>
                <c:pt idx="259">
                  <c:v>3.4024999999999999</c:v>
                </c:pt>
                <c:pt idx="260">
                  <c:v>3.2677999999999998</c:v>
                </c:pt>
                <c:pt idx="261">
                  <c:v>3.4388000000000001</c:v>
                </c:pt>
                <c:pt idx="262">
                  <c:v>3.4422000000000001</c:v>
                </c:pt>
                <c:pt idx="263">
                  <c:v>3.5771999999999999</c:v>
                </c:pt>
                <c:pt idx="264">
                  <c:v>3.4079000000000002</c:v>
                </c:pt>
                <c:pt idx="265">
                  <c:v>3.3906999999999998</c:v>
                </c:pt>
                <c:pt idx="266">
                  <c:v>3.2863000000000002</c:v>
                </c:pt>
                <c:pt idx="267">
                  <c:v>3.1459000000000001</c:v>
                </c:pt>
                <c:pt idx="268">
                  <c:v>3.1709000000000001</c:v>
                </c:pt>
                <c:pt idx="269">
                  <c:v>3.1450999999999998</c:v>
                </c:pt>
                <c:pt idx="270">
                  <c:v>3.0735000000000001</c:v>
                </c:pt>
                <c:pt idx="271">
                  <c:v>2.9859</c:v>
                </c:pt>
                <c:pt idx="272">
                  <c:v>2.9693000000000001</c:v>
                </c:pt>
                <c:pt idx="273">
                  <c:v>2.9445000000000001</c:v>
                </c:pt>
                <c:pt idx="274">
                  <c:v>2.8635999999999999</c:v>
                </c:pt>
                <c:pt idx="275">
                  <c:v>3.1823000000000001</c:v>
                </c:pt>
                <c:pt idx="276">
                  <c:v>3.0268000000000002</c:v>
                </c:pt>
                <c:pt idx="277">
                  <c:v>2.9058000000000002</c:v>
                </c:pt>
                <c:pt idx="278">
                  <c:v>2.9621</c:v>
                </c:pt>
                <c:pt idx="279">
                  <c:v>2.7961</c:v>
                </c:pt>
                <c:pt idx="280">
                  <c:v>2.5585</c:v>
                </c:pt>
                <c:pt idx="281">
                  <c:v>2.2547999999999999</c:v>
                </c:pt>
                <c:pt idx="282">
                  <c:v>2.0623</c:v>
                </c:pt>
                <c:pt idx="283">
                  <c:v>2.1899000000000002</c:v>
                </c:pt>
                <c:pt idx="284">
                  <c:v>1.9857</c:v>
                </c:pt>
                <c:pt idx="285">
                  <c:v>1.9182999999999999</c:v>
                </c:pt>
                <c:pt idx="286">
                  <c:v>2.0478999999999998</c:v>
                </c:pt>
                <c:pt idx="287">
                  <c:v>1.8333999999999999</c:v>
                </c:pt>
                <c:pt idx="288">
                  <c:v>1.9154</c:v>
                </c:pt>
                <c:pt idx="289">
                  <c:v>2.0764</c:v>
                </c:pt>
                <c:pt idx="290">
                  <c:v>2.2477</c:v>
                </c:pt>
                <c:pt idx="291">
                  <c:v>2.2191999999999998</c:v>
                </c:pt>
                <c:pt idx="292">
                  <c:v>2.3167</c:v>
                </c:pt>
                <c:pt idx="293">
                  <c:v>2.0327000000000002</c:v>
                </c:pt>
                <c:pt idx="294">
                  <c:v>2.0564</c:v>
                </c:pt>
                <c:pt idx="295">
                  <c:v>2.0104000000000002</c:v>
                </c:pt>
                <c:pt idx="296">
                  <c:v>1.9635</c:v>
                </c:pt>
                <c:pt idx="297">
                  <c:v>2.0331000000000001</c:v>
                </c:pt>
                <c:pt idx="298">
                  <c:v>2.0611000000000002</c:v>
                </c:pt>
                <c:pt idx="299">
                  <c:v>1.8473999999999999</c:v>
                </c:pt>
                <c:pt idx="300">
                  <c:v>2.0244</c:v>
                </c:pt>
                <c:pt idx="301">
                  <c:v>1.8762000000000001</c:v>
                </c:pt>
                <c:pt idx="302">
                  <c:v>1.9578</c:v>
                </c:pt>
                <c:pt idx="303">
                  <c:v>1.8635999999999999</c:v>
                </c:pt>
                <c:pt idx="304">
                  <c:v>2.0246</c:v>
                </c:pt>
                <c:pt idx="305">
                  <c:v>1.891</c:v>
                </c:pt>
                <c:pt idx="306">
                  <c:v>1.9224000000000001</c:v>
                </c:pt>
                <c:pt idx="307">
                  <c:v>1.9862</c:v>
                </c:pt>
                <c:pt idx="308">
                  <c:v>2.0017</c:v>
                </c:pt>
                <c:pt idx="309">
                  <c:v>1.9757</c:v>
                </c:pt>
                <c:pt idx="310">
                  <c:v>1.9739</c:v>
                </c:pt>
                <c:pt idx="311">
                  <c:v>2.0278999999999998</c:v>
                </c:pt>
                <c:pt idx="312">
                  <c:v>2.294</c:v>
                </c:pt>
                <c:pt idx="313">
                  <c:v>2.2317</c:v>
                </c:pt>
                <c:pt idx="314">
                  <c:v>2.2088000000000001</c:v>
                </c:pt>
                <c:pt idx="315">
                  <c:v>2.0545</c:v>
                </c:pt>
                <c:pt idx="316">
                  <c:v>1.9823</c:v>
                </c:pt>
                <c:pt idx="317">
                  <c:v>1.9629000000000001</c:v>
                </c:pt>
                <c:pt idx="318">
                  <c:v>1.9348000000000001</c:v>
                </c:pt>
                <c:pt idx="319">
                  <c:v>1.8786</c:v>
                </c:pt>
                <c:pt idx="320">
                  <c:v>1.8375999999999999</c:v>
                </c:pt>
                <c:pt idx="321">
                  <c:v>1.7225999999999999</c:v>
                </c:pt>
                <c:pt idx="322">
                  <c:v>1.738</c:v>
                </c:pt>
                <c:pt idx="323">
                  <c:v>1.452</c:v>
                </c:pt>
                <c:pt idx="324">
                  <c:v>1.6353</c:v>
                </c:pt>
                <c:pt idx="325">
                  <c:v>1.5772999999999999</c:v>
                </c:pt>
                <c:pt idx="326">
                  <c:v>1.6741999999999999</c:v>
                </c:pt>
                <c:pt idx="327">
                  <c:v>1.6449</c:v>
                </c:pt>
                <c:pt idx="328">
                  <c:v>1.5490999999999999</c:v>
                </c:pt>
                <c:pt idx="329">
                  <c:v>1.4876</c:v>
                </c:pt>
                <c:pt idx="330">
                  <c:v>1.4567000000000001</c:v>
                </c:pt>
                <c:pt idx="331">
                  <c:v>1.5463</c:v>
                </c:pt>
                <c:pt idx="332">
                  <c:v>1.5630999999999999</c:v>
                </c:pt>
                <c:pt idx="333">
                  <c:v>1.6573</c:v>
                </c:pt>
                <c:pt idx="334">
                  <c:v>1.8105</c:v>
                </c:pt>
                <c:pt idx="335">
                  <c:v>1.6865000000000001</c:v>
                </c:pt>
                <c:pt idx="336">
                  <c:v>1.5484</c:v>
                </c:pt>
                <c:pt idx="337">
                  <c:v>1.6677999999999999</c:v>
                </c:pt>
                <c:pt idx="338">
                  <c:v>1.8660000000000001</c:v>
                </c:pt>
                <c:pt idx="339">
                  <c:v>1.7527999999999999</c:v>
                </c:pt>
                <c:pt idx="340">
                  <c:v>1.6335</c:v>
                </c:pt>
                <c:pt idx="341">
                  <c:v>1.7427999999999999</c:v>
                </c:pt>
                <c:pt idx="342">
                  <c:v>1.6559999999999999</c:v>
                </c:pt>
                <c:pt idx="343">
                  <c:v>1.7633000000000001</c:v>
                </c:pt>
                <c:pt idx="344">
                  <c:v>1.7451000000000001</c:v>
                </c:pt>
                <c:pt idx="345">
                  <c:v>1.7146999999999999</c:v>
                </c:pt>
                <c:pt idx="346">
                  <c:v>1.6063000000000001</c:v>
                </c:pt>
                <c:pt idx="347">
                  <c:v>1.58</c:v>
                </c:pt>
                <c:pt idx="348">
                  <c:v>1.6899</c:v>
                </c:pt>
                <c:pt idx="349">
                  <c:v>1.6155999999999999</c:v>
                </c:pt>
                <c:pt idx="350">
                  <c:v>1.6214999999999999</c:v>
                </c:pt>
                <c:pt idx="351">
                  <c:v>1.7015</c:v>
                </c:pt>
                <c:pt idx="352">
                  <c:v>1.7623</c:v>
                </c:pt>
                <c:pt idx="353">
                  <c:v>1.7009000000000001</c:v>
                </c:pt>
                <c:pt idx="354">
                  <c:v>1.8991</c:v>
                </c:pt>
                <c:pt idx="355">
                  <c:v>1.8676999999999999</c:v>
                </c:pt>
                <c:pt idx="356">
                  <c:v>1.8415999999999999</c:v>
                </c:pt>
                <c:pt idx="357">
                  <c:v>1.9487000000000001</c:v>
                </c:pt>
                <c:pt idx="358">
                  <c:v>2.0148999999999999</c:v>
                </c:pt>
                <c:pt idx="359">
                  <c:v>1.9499</c:v>
                </c:pt>
                <c:pt idx="360">
                  <c:v>2.0017</c:v>
                </c:pt>
                <c:pt idx="361">
                  <c:v>1.9619</c:v>
                </c:pt>
                <c:pt idx="362">
                  <c:v>1.8411999999999999</c:v>
                </c:pt>
                <c:pt idx="363">
                  <c:v>2.0427</c:v>
                </c:pt>
                <c:pt idx="364">
                  <c:v>1.9895</c:v>
                </c:pt>
                <c:pt idx="365">
                  <c:v>1.925</c:v>
                </c:pt>
                <c:pt idx="366">
                  <c:v>1.8486</c:v>
                </c:pt>
                <c:pt idx="367">
                  <c:v>1.7128000000000001</c:v>
                </c:pt>
                <c:pt idx="368">
                  <c:v>1.7208000000000001</c:v>
                </c:pt>
                <c:pt idx="369">
                  <c:v>1.7049000000000001</c:v>
                </c:pt>
                <c:pt idx="370">
                  <c:v>1.6633</c:v>
                </c:pt>
                <c:pt idx="371">
                  <c:v>1.7382</c:v>
                </c:pt>
                <c:pt idx="372">
                  <c:v>1.8973</c:v>
                </c:pt>
                <c:pt idx="373">
                  <c:v>1.9505999999999999</c:v>
                </c:pt>
                <c:pt idx="374">
                  <c:v>2.0081000000000002</c:v>
                </c:pt>
                <c:pt idx="375">
                  <c:v>2.1282000000000001</c:v>
                </c:pt>
                <c:pt idx="376">
                  <c:v>2.1718000000000002</c:v>
                </c:pt>
                <c:pt idx="377">
                  <c:v>2.1295000000000002</c:v>
                </c:pt>
                <c:pt idx="378">
                  <c:v>2.5310000000000001</c:v>
                </c:pt>
                <c:pt idx="379">
                  <c:v>2.4857</c:v>
                </c:pt>
                <c:pt idx="380">
                  <c:v>2.7391000000000001</c:v>
                </c:pt>
                <c:pt idx="381">
                  <c:v>2.5821000000000001</c:v>
                </c:pt>
                <c:pt idx="382">
                  <c:v>2.4839000000000002</c:v>
                </c:pt>
                <c:pt idx="383">
                  <c:v>2.5623999999999998</c:v>
                </c:pt>
                <c:pt idx="384">
                  <c:v>2.5960000000000001</c:v>
                </c:pt>
                <c:pt idx="385">
                  <c:v>2.5783999999999998</c:v>
                </c:pt>
                <c:pt idx="386">
                  <c:v>2.8250999999999999</c:v>
                </c:pt>
                <c:pt idx="387">
                  <c:v>2.8146</c:v>
                </c:pt>
                <c:pt idx="388">
                  <c:v>2.7839</c:v>
                </c:pt>
                <c:pt idx="389">
                  <c:v>2.9342000000000001</c:v>
                </c:pt>
                <c:pt idx="390">
                  <c:v>2.8845999999999998</c:v>
                </c:pt>
                <c:pt idx="391">
                  <c:v>2.7336999999999998</c:v>
                </c:pt>
                <c:pt idx="392">
                  <c:v>2.6244999999999998</c:v>
                </c:pt>
                <c:pt idx="393">
                  <c:v>2.6446999999999998</c:v>
                </c:pt>
                <c:pt idx="394">
                  <c:v>2.6871</c:v>
                </c:pt>
                <c:pt idx="395">
                  <c:v>2.5777000000000001</c:v>
                </c:pt>
                <c:pt idx="396">
                  <c:v>2.5087999999999999</c:v>
                </c:pt>
                <c:pt idx="397">
                  <c:v>2.6217999999999999</c:v>
                </c:pt>
                <c:pt idx="398">
                  <c:v>2.7477</c:v>
                </c:pt>
                <c:pt idx="399">
                  <c:v>2.7033</c:v>
                </c:pt>
                <c:pt idx="400">
                  <c:v>2.7427000000000001</c:v>
                </c:pt>
                <c:pt idx="401">
                  <c:v>2.7444999999999999</c:v>
                </c:pt>
                <c:pt idx="402">
                  <c:v>2.8553000000000002</c:v>
                </c:pt>
                <c:pt idx="403">
                  <c:v>2.8645999999999998</c:v>
                </c:pt>
                <c:pt idx="404">
                  <c:v>2.8885999999999998</c:v>
                </c:pt>
                <c:pt idx="405">
                  <c:v>3</c:v>
                </c:pt>
                <c:pt idx="406">
                  <c:v>2.9948000000000001</c:v>
                </c:pt>
                <c:pt idx="407">
                  <c:v>2.8578999999999999</c:v>
                </c:pt>
                <c:pt idx="408">
                  <c:v>2.8193999999999999</c:v>
                </c:pt>
                <c:pt idx="409">
                  <c:v>2.7149999999999999</c:v>
                </c:pt>
                <c:pt idx="410">
                  <c:v>2.6440000000000001</c:v>
                </c:pt>
                <c:pt idx="411">
                  <c:v>2.6829000000000001</c:v>
                </c:pt>
                <c:pt idx="412">
                  <c:v>2.7427999999999999</c:v>
                </c:pt>
                <c:pt idx="413">
                  <c:v>2.7309999999999999</c:v>
                </c:pt>
                <c:pt idx="414">
                  <c:v>2.6476000000000002</c:v>
                </c:pt>
                <c:pt idx="415">
                  <c:v>2.7879</c:v>
                </c:pt>
                <c:pt idx="416">
                  <c:v>2.6543000000000001</c:v>
                </c:pt>
                <c:pt idx="417">
                  <c:v>2.7425999999999999</c:v>
                </c:pt>
                <c:pt idx="418">
                  <c:v>2.7208000000000001</c:v>
                </c:pt>
                <c:pt idx="419">
                  <c:v>2.7206999999999999</c:v>
                </c:pt>
                <c:pt idx="420">
                  <c:v>2.6246999999999998</c:v>
                </c:pt>
                <c:pt idx="421">
                  <c:v>2.7214999999999998</c:v>
                </c:pt>
                <c:pt idx="422">
                  <c:v>2.6623000000000001</c:v>
                </c:pt>
                <c:pt idx="423">
                  <c:v>2.5842999999999998</c:v>
                </c:pt>
                <c:pt idx="424">
                  <c:v>2.6233</c:v>
                </c:pt>
                <c:pt idx="425">
                  <c:v>2.5230999999999999</c:v>
                </c:pt>
                <c:pt idx="426">
                  <c:v>2.5320999999999998</c:v>
                </c:pt>
                <c:pt idx="427">
                  <c:v>2.4759000000000002</c:v>
                </c:pt>
                <c:pt idx="428">
                  <c:v>2.5869</c:v>
                </c:pt>
                <c:pt idx="429">
                  <c:v>2.6032999999999999</c:v>
                </c:pt>
                <c:pt idx="430">
                  <c:v>2.6052</c:v>
                </c:pt>
                <c:pt idx="431">
                  <c:v>2.5339999999999998</c:v>
                </c:pt>
                <c:pt idx="432">
                  <c:v>2.6383000000000001</c:v>
                </c:pt>
                <c:pt idx="433">
                  <c:v>2.516</c:v>
                </c:pt>
                <c:pt idx="434">
                  <c:v>2.4809000000000001</c:v>
                </c:pt>
                <c:pt idx="435">
                  <c:v>2.4655</c:v>
                </c:pt>
                <c:pt idx="436">
                  <c:v>2.4925000000000002</c:v>
                </c:pt>
                <c:pt idx="437">
                  <c:v>2.4203000000000001</c:v>
                </c:pt>
                <c:pt idx="438">
                  <c:v>2.3397000000000001</c:v>
                </c:pt>
                <c:pt idx="439">
                  <c:v>2.4024000000000001</c:v>
                </c:pt>
                <c:pt idx="440">
                  <c:v>2.3431000000000002</c:v>
                </c:pt>
                <c:pt idx="441">
                  <c:v>2.4586999999999999</c:v>
                </c:pt>
                <c:pt idx="442">
                  <c:v>2.6105</c:v>
                </c:pt>
                <c:pt idx="443">
                  <c:v>2.5745</c:v>
                </c:pt>
                <c:pt idx="444">
                  <c:v>2.5276000000000001</c:v>
                </c:pt>
                <c:pt idx="445">
                  <c:v>2.4340000000000002</c:v>
                </c:pt>
                <c:pt idx="446">
                  <c:v>2.2804000000000002</c:v>
                </c:pt>
                <c:pt idx="447">
                  <c:v>2.1936</c:v>
                </c:pt>
                <c:pt idx="448">
                  <c:v>2.2685</c:v>
                </c:pt>
                <c:pt idx="449">
                  <c:v>2.3353000000000002</c:v>
                </c:pt>
                <c:pt idx="450">
                  <c:v>2.2976000000000001</c:v>
                </c:pt>
                <c:pt idx="451">
                  <c:v>2.3203999999999998</c:v>
                </c:pt>
                <c:pt idx="452">
                  <c:v>2.3098999999999998</c:v>
                </c:pt>
                <c:pt idx="453">
                  <c:v>2.1640000000000001</c:v>
                </c:pt>
                <c:pt idx="454">
                  <c:v>2.3065000000000002</c:v>
                </c:pt>
                <c:pt idx="455">
                  <c:v>2.0817000000000001</c:v>
                </c:pt>
                <c:pt idx="456">
                  <c:v>2.1617999999999999</c:v>
                </c:pt>
                <c:pt idx="457">
                  <c:v>2.2498999999999998</c:v>
                </c:pt>
                <c:pt idx="458">
                  <c:v>2.1105</c:v>
                </c:pt>
                <c:pt idx="459">
                  <c:v>1.9449000000000001</c:v>
                </c:pt>
                <c:pt idx="460">
                  <c:v>1.8368</c:v>
                </c:pt>
                <c:pt idx="461">
                  <c:v>1.7968</c:v>
                </c:pt>
                <c:pt idx="462">
                  <c:v>1.6407</c:v>
                </c:pt>
                <c:pt idx="463">
                  <c:v>1.9567000000000001</c:v>
                </c:pt>
                <c:pt idx="464">
                  <c:v>2.0503999999999998</c:v>
                </c:pt>
                <c:pt idx="465">
                  <c:v>2.1116999999999999</c:v>
                </c:pt>
                <c:pt idx="466">
                  <c:v>1.9930000000000001</c:v>
                </c:pt>
                <c:pt idx="467">
                  <c:v>2.2414000000000001</c:v>
                </c:pt>
                <c:pt idx="468">
                  <c:v>2.1139999999999999</c:v>
                </c:pt>
                <c:pt idx="469">
                  <c:v>1.9302999999999999</c:v>
                </c:pt>
                <c:pt idx="470">
                  <c:v>1.9615</c:v>
                </c:pt>
                <c:pt idx="471">
                  <c:v>1.8389</c:v>
                </c:pt>
                <c:pt idx="472">
                  <c:v>1.9473</c:v>
                </c:pt>
                <c:pt idx="473">
                  <c:v>1.8653</c:v>
                </c:pt>
                <c:pt idx="474">
                  <c:v>1.9086000000000001</c:v>
                </c:pt>
                <c:pt idx="475">
                  <c:v>2.1135000000000002</c:v>
                </c:pt>
                <c:pt idx="476">
                  <c:v>2.1478000000000002</c:v>
                </c:pt>
                <c:pt idx="477">
                  <c:v>2.1423999999999999</c:v>
                </c:pt>
                <c:pt idx="478">
                  <c:v>2.2092000000000001</c:v>
                </c:pt>
                <c:pt idx="479">
                  <c:v>2.1214</c:v>
                </c:pt>
                <c:pt idx="480">
                  <c:v>2.4076</c:v>
                </c:pt>
                <c:pt idx="481">
                  <c:v>2.3917999999999999</c:v>
                </c:pt>
                <c:pt idx="482">
                  <c:v>2.2576999999999998</c:v>
                </c:pt>
                <c:pt idx="483">
                  <c:v>2.4725999999999999</c:v>
                </c:pt>
                <c:pt idx="484">
                  <c:v>2.3822999999999999</c:v>
                </c:pt>
                <c:pt idx="485">
                  <c:v>2.3972000000000002</c:v>
                </c:pt>
                <c:pt idx="486">
                  <c:v>2.3469000000000002</c:v>
                </c:pt>
                <c:pt idx="487">
                  <c:v>2.2624</c:v>
                </c:pt>
                <c:pt idx="488">
                  <c:v>2.1800999999999999</c:v>
                </c:pt>
                <c:pt idx="489">
                  <c:v>2.1623000000000001</c:v>
                </c:pt>
                <c:pt idx="490">
                  <c:v>2.1977000000000002</c:v>
                </c:pt>
                <c:pt idx="491">
                  <c:v>2.0365000000000002</c:v>
                </c:pt>
                <c:pt idx="492">
                  <c:v>2.1806999999999999</c:v>
                </c:pt>
                <c:pt idx="493">
                  <c:v>2.1244000000000001</c:v>
                </c:pt>
                <c:pt idx="494">
                  <c:v>2.1882999999999999</c:v>
                </c:pt>
                <c:pt idx="495">
                  <c:v>2.1335999999999999</c:v>
                </c:pt>
                <c:pt idx="496">
                  <c:v>2.1623000000000001</c:v>
                </c:pt>
                <c:pt idx="497">
                  <c:v>1.9928999999999999</c:v>
                </c:pt>
                <c:pt idx="498">
                  <c:v>2.0880999999999998</c:v>
                </c:pt>
                <c:pt idx="499">
                  <c:v>2.0333999999999999</c:v>
                </c:pt>
                <c:pt idx="500">
                  <c:v>2.0865999999999998</c:v>
                </c:pt>
                <c:pt idx="501">
                  <c:v>2.1421000000000001</c:v>
                </c:pt>
                <c:pt idx="502">
                  <c:v>2.3252000000000002</c:v>
                </c:pt>
                <c:pt idx="503">
                  <c:v>2.2658</c:v>
                </c:pt>
                <c:pt idx="504">
                  <c:v>2.2623000000000002</c:v>
                </c:pt>
                <c:pt idx="505">
                  <c:v>2.2201</c:v>
                </c:pt>
                <c:pt idx="506">
                  <c:v>2.2692999999999999</c:v>
                </c:pt>
                <c:pt idx="507">
                  <c:v>2.1269999999999998</c:v>
                </c:pt>
                <c:pt idx="508">
                  <c:v>2.2040000000000002</c:v>
                </c:pt>
                <c:pt idx="509">
                  <c:v>2.2410000000000001</c:v>
                </c:pt>
                <c:pt idx="510">
                  <c:v>2.2694000000000001</c:v>
                </c:pt>
                <c:pt idx="511">
                  <c:v>2.1156000000000001</c:v>
                </c:pt>
                <c:pt idx="512">
                  <c:v>2.0347</c:v>
                </c:pt>
                <c:pt idx="513">
                  <c:v>2.0518999999999998</c:v>
                </c:pt>
                <c:pt idx="514">
                  <c:v>1.9209000000000001</c:v>
                </c:pt>
                <c:pt idx="515">
                  <c:v>1.8357000000000001</c:v>
                </c:pt>
                <c:pt idx="516">
                  <c:v>1.7481</c:v>
                </c:pt>
                <c:pt idx="517">
                  <c:v>1.7448999999999999</c:v>
                </c:pt>
                <c:pt idx="518">
                  <c:v>1.7623</c:v>
                </c:pt>
                <c:pt idx="519">
                  <c:v>1.8741000000000001</c:v>
                </c:pt>
                <c:pt idx="520">
                  <c:v>1.9839</c:v>
                </c:pt>
                <c:pt idx="521">
                  <c:v>1.8732</c:v>
                </c:pt>
                <c:pt idx="522">
                  <c:v>1.9</c:v>
                </c:pt>
                <c:pt idx="523">
                  <c:v>1.7705</c:v>
                </c:pt>
                <c:pt idx="524">
                  <c:v>1.7166999999999999</c:v>
                </c:pt>
                <c:pt idx="525">
                  <c:v>1.7518</c:v>
                </c:pt>
                <c:pt idx="526">
                  <c:v>1.8877999999999999</c:v>
                </c:pt>
                <c:pt idx="527">
                  <c:v>1.8332999999999999</c:v>
                </c:pt>
                <c:pt idx="528">
                  <c:v>1.7788999999999999</c:v>
                </c:pt>
                <c:pt idx="529">
                  <c:v>1.7000999999999999</c:v>
                </c:pt>
                <c:pt idx="530">
                  <c:v>1.8384</c:v>
                </c:pt>
                <c:pt idx="531">
                  <c:v>1.851</c:v>
                </c:pt>
                <c:pt idx="532">
                  <c:v>1.7003999999999999</c:v>
                </c:pt>
                <c:pt idx="533">
                  <c:v>1.6404000000000001</c:v>
                </c:pt>
                <c:pt idx="534">
                  <c:v>1.6077999999999999</c:v>
                </c:pt>
                <c:pt idx="535">
                  <c:v>1.5599000000000001</c:v>
                </c:pt>
                <c:pt idx="536">
                  <c:v>1.4440999999999999</c:v>
                </c:pt>
                <c:pt idx="537">
                  <c:v>1.3579000000000001</c:v>
                </c:pt>
                <c:pt idx="538">
                  <c:v>1.5508999999999999</c:v>
                </c:pt>
                <c:pt idx="539">
                  <c:v>1.5663</c:v>
                </c:pt>
                <c:pt idx="540">
                  <c:v>1.4531000000000001</c:v>
                </c:pt>
                <c:pt idx="541">
                  <c:v>1.5885</c:v>
                </c:pt>
                <c:pt idx="542">
                  <c:v>1.5135000000000001</c:v>
                </c:pt>
                <c:pt idx="543">
                  <c:v>1.5781000000000001</c:v>
                </c:pt>
                <c:pt idx="544">
                  <c:v>1.6295999999999999</c:v>
                </c:pt>
                <c:pt idx="545">
                  <c:v>1.6024</c:v>
                </c:pt>
                <c:pt idx="546">
                  <c:v>1.6749000000000001</c:v>
                </c:pt>
                <c:pt idx="547">
                  <c:v>1.6926000000000001</c:v>
                </c:pt>
                <c:pt idx="548">
                  <c:v>1.6184000000000001</c:v>
                </c:pt>
                <c:pt idx="549">
                  <c:v>1.5944</c:v>
                </c:pt>
                <c:pt idx="550">
                  <c:v>1.7181</c:v>
                </c:pt>
                <c:pt idx="551">
                  <c:v>1.7977000000000001</c:v>
                </c:pt>
                <c:pt idx="552">
                  <c:v>1.7346999999999999</c:v>
                </c:pt>
                <c:pt idx="553">
                  <c:v>1.8468</c:v>
                </c:pt>
                <c:pt idx="554">
                  <c:v>1.7762</c:v>
                </c:pt>
                <c:pt idx="555">
                  <c:v>2.1501000000000001</c:v>
                </c:pt>
                <c:pt idx="556">
                  <c:v>2.3548</c:v>
                </c:pt>
                <c:pt idx="557">
                  <c:v>2.3572000000000002</c:v>
                </c:pt>
                <c:pt idx="558">
                  <c:v>2.3831000000000002</c:v>
                </c:pt>
                <c:pt idx="559">
                  <c:v>2.4674999999999998</c:v>
                </c:pt>
                <c:pt idx="560">
                  <c:v>2.5916000000000001</c:v>
                </c:pt>
                <c:pt idx="561">
                  <c:v>2.5373000000000001</c:v>
                </c:pt>
                <c:pt idx="562">
                  <c:v>2.4443000000000001</c:v>
                </c:pt>
                <c:pt idx="563">
                  <c:v>2.4192999999999998</c:v>
                </c:pt>
                <c:pt idx="564">
                  <c:v>2.3963999999999999</c:v>
                </c:pt>
                <c:pt idx="565">
                  <c:v>2.4668000000000001</c:v>
                </c:pt>
                <c:pt idx="566">
                  <c:v>2.4843000000000002</c:v>
                </c:pt>
                <c:pt idx="567">
                  <c:v>2.4647999999999999</c:v>
                </c:pt>
                <c:pt idx="568">
                  <c:v>2.4073000000000002</c:v>
                </c:pt>
                <c:pt idx="569">
                  <c:v>2.4146999999999998</c:v>
                </c:pt>
                <c:pt idx="570">
                  <c:v>2.3117000000000001</c:v>
                </c:pt>
                <c:pt idx="571">
                  <c:v>2.4780000000000002</c:v>
                </c:pt>
                <c:pt idx="572">
                  <c:v>2.5745</c:v>
                </c:pt>
                <c:pt idx="573">
                  <c:v>2.5005000000000002</c:v>
                </c:pt>
                <c:pt idx="574">
                  <c:v>2.4123000000000001</c:v>
                </c:pt>
                <c:pt idx="575">
                  <c:v>2.3874</c:v>
                </c:pt>
                <c:pt idx="576">
                  <c:v>2.3822000000000001</c:v>
                </c:pt>
                <c:pt idx="577">
                  <c:v>2.2374000000000001</c:v>
                </c:pt>
                <c:pt idx="578">
                  <c:v>2.2480000000000002</c:v>
                </c:pt>
                <c:pt idx="579">
                  <c:v>2.2801999999999998</c:v>
                </c:pt>
                <c:pt idx="580">
                  <c:v>2.3487</c:v>
                </c:pt>
                <c:pt idx="581">
                  <c:v>2.3256999999999999</c:v>
                </c:pt>
                <c:pt idx="582">
                  <c:v>2.2345999999999999</c:v>
                </c:pt>
                <c:pt idx="583">
                  <c:v>2.2465000000000002</c:v>
                </c:pt>
                <c:pt idx="584">
                  <c:v>2.1591</c:v>
                </c:pt>
                <c:pt idx="585">
                  <c:v>2.2004999999999999</c:v>
                </c:pt>
                <c:pt idx="586">
                  <c:v>2.1514000000000002</c:v>
                </c:pt>
                <c:pt idx="587">
                  <c:v>2.1423000000000001</c:v>
                </c:pt>
                <c:pt idx="588">
                  <c:v>2.3037000000000001</c:v>
                </c:pt>
                <c:pt idx="589">
                  <c:v>2.3856000000000002</c:v>
                </c:pt>
                <c:pt idx="590">
                  <c:v>2.3319000000000001</c:v>
                </c:pt>
                <c:pt idx="591">
                  <c:v>2.2374999999999998</c:v>
                </c:pt>
                <c:pt idx="592">
                  <c:v>2.2888999999999999</c:v>
                </c:pt>
                <c:pt idx="593">
                  <c:v>2.262</c:v>
                </c:pt>
                <c:pt idx="594">
                  <c:v>2.1888000000000001</c:v>
                </c:pt>
                <c:pt idx="595">
                  <c:v>2.1939000000000002</c:v>
                </c:pt>
                <c:pt idx="596">
                  <c:v>2.1659000000000002</c:v>
                </c:pt>
                <c:pt idx="597">
                  <c:v>2.1657000000000002</c:v>
                </c:pt>
                <c:pt idx="598">
                  <c:v>2.0507</c:v>
                </c:pt>
                <c:pt idx="599">
                  <c:v>2.2023000000000001</c:v>
                </c:pt>
                <c:pt idx="600">
                  <c:v>2.2498999999999998</c:v>
                </c:pt>
                <c:pt idx="601">
                  <c:v>2.3336000000000001</c:v>
                </c:pt>
                <c:pt idx="602">
                  <c:v>2.3589000000000002</c:v>
                </c:pt>
                <c:pt idx="603">
                  <c:v>2.2730000000000001</c:v>
                </c:pt>
                <c:pt idx="604">
                  <c:v>2.3845000000000001</c:v>
                </c:pt>
                <c:pt idx="605">
                  <c:v>2.4064000000000001</c:v>
                </c:pt>
                <c:pt idx="606">
                  <c:v>2.3325</c:v>
                </c:pt>
                <c:pt idx="607">
                  <c:v>2.3984000000000001</c:v>
                </c:pt>
                <c:pt idx="608">
                  <c:v>2.3435000000000001</c:v>
                </c:pt>
                <c:pt idx="609">
                  <c:v>2.3418000000000001</c:v>
                </c:pt>
                <c:pt idx="610">
                  <c:v>2.3614999999999999</c:v>
                </c:pt>
                <c:pt idx="611">
                  <c:v>2.3759999999999999</c:v>
                </c:pt>
                <c:pt idx="612">
                  <c:v>2.3530000000000002</c:v>
                </c:pt>
                <c:pt idx="613">
                  <c:v>2.4809999999999999</c:v>
                </c:pt>
                <c:pt idx="614">
                  <c:v>2.4054000000000002</c:v>
                </c:pt>
                <c:pt idx="615">
                  <c:v>2.4763000000000002</c:v>
                </c:pt>
                <c:pt idx="616">
                  <c:v>2.5461999999999998</c:v>
                </c:pt>
                <c:pt idx="617">
                  <c:v>2.6591999999999998</c:v>
                </c:pt>
                <c:pt idx="618">
                  <c:v>2.6598999999999999</c:v>
                </c:pt>
                <c:pt idx="619">
                  <c:v>2.8411</c:v>
                </c:pt>
                <c:pt idx="620">
                  <c:v>2.8512</c:v>
                </c:pt>
                <c:pt idx="621">
                  <c:v>2.8748999999999998</c:v>
                </c:pt>
                <c:pt idx="622">
                  <c:v>2.8660000000000001</c:v>
                </c:pt>
                <c:pt idx="623">
                  <c:v>2.8643000000000001</c:v>
                </c:pt>
                <c:pt idx="624">
                  <c:v>2.8938000000000001</c:v>
                </c:pt>
                <c:pt idx="625">
                  <c:v>2.8445</c:v>
                </c:pt>
                <c:pt idx="626">
                  <c:v>2.8134999999999999</c:v>
                </c:pt>
                <c:pt idx="627">
                  <c:v>2.7389000000000001</c:v>
                </c:pt>
                <c:pt idx="628">
                  <c:v>2.7734999999999999</c:v>
                </c:pt>
                <c:pt idx="629">
                  <c:v>2.8267000000000002</c:v>
                </c:pt>
                <c:pt idx="630">
                  <c:v>2.9601999999999999</c:v>
                </c:pt>
                <c:pt idx="631">
                  <c:v>2.9567999999999999</c:v>
                </c:pt>
                <c:pt idx="632">
                  <c:v>2.9497</c:v>
                </c:pt>
                <c:pt idx="633">
                  <c:v>2.9695</c:v>
                </c:pt>
                <c:pt idx="634">
                  <c:v>3.0558999999999998</c:v>
                </c:pt>
                <c:pt idx="635">
                  <c:v>2.9312999999999998</c:v>
                </c:pt>
                <c:pt idx="636">
                  <c:v>2.9022000000000001</c:v>
                </c:pt>
                <c:pt idx="637">
                  <c:v>2.9460999999999999</c:v>
                </c:pt>
                <c:pt idx="638">
                  <c:v>2.9205000000000001</c:v>
                </c:pt>
                <c:pt idx="639">
                  <c:v>2.8948999999999998</c:v>
                </c:pt>
                <c:pt idx="640">
                  <c:v>2.8601000000000001</c:v>
                </c:pt>
                <c:pt idx="641">
                  <c:v>2.8216999999999999</c:v>
                </c:pt>
                <c:pt idx="642">
                  <c:v>2.8271000000000002</c:v>
                </c:pt>
                <c:pt idx="643">
                  <c:v>2.8931</c:v>
                </c:pt>
                <c:pt idx="644">
                  <c:v>2.9542000000000002</c:v>
                </c:pt>
                <c:pt idx="645">
                  <c:v>2.9487999999999999</c:v>
                </c:pt>
                <c:pt idx="646">
                  <c:v>2.8732000000000002</c:v>
                </c:pt>
                <c:pt idx="647">
                  <c:v>2.8605</c:v>
                </c:pt>
                <c:pt idx="648">
                  <c:v>2.8098000000000001</c:v>
                </c:pt>
                <c:pt idx="649">
                  <c:v>2.8603999999999998</c:v>
                </c:pt>
                <c:pt idx="650">
                  <c:v>2.9388000000000001</c:v>
                </c:pt>
                <c:pt idx="651">
                  <c:v>2.9958999999999998</c:v>
                </c:pt>
                <c:pt idx="652">
                  <c:v>3.0628000000000002</c:v>
                </c:pt>
                <c:pt idx="653">
                  <c:v>3.0611999999999999</c:v>
                </c:pt>
                <c:pt idx="654">
                  <c:v>3.2328000000000001</c:v>
                </c:pt>
                <c:pt idx="655">
                  <c:v>3.1613000000000002</c:v>
                </c:pt>
                <c:pt idx="656">
                  <c:v>3.1920999999999999</c:v>
                </c:pt>
                <c:pt idx="657">
                  <c:v>3.0754999999999999</c:v>
                </c:pt>
                <c:pt idx="658">
                  <c:v>3.2121</c:v>
                </c:pt>
                <c:pt idx="659">
                  <c:v>3.1819000000000002</c:v>
                </c:pt>
                <c:pt idx="660">
                  <c:v>3.0628000000000002</c:v>
                </c:pt>
                <c:pt idx="661">
                  <c:v>3.0390000000000001</c:v>
                </c:pt>
                <c:pt idx="662">
                  <c:v>2.9878999999999998</c:v>
                </c:pt>
                <c:pt idx="663">
                  <c:v>2.8450000000000002</c:v>
                </c:pt>
                <c:pt idx="664">
                  <c:v>2.8895</c:v>
                </c:pt>
                <c:pt idx="665">
                  <c:v>2.7902</c:v>
                </c:pt>
                <c:pt idx="666">
                  <c:v>2.7181999999999999</c:v>
                </c:pt>
                <c:pt idx="667">
                  <c:v>2.6677</c:v>
                </c:pt>
                <c:pt idx="668">
                  <c:v>2.7006999999999999</c:v>
                </c:pt>
                <c:pt idx="669">
                  <c:v>2.7841999999999998</c:v>
                </c:pt>
                <c:pt idx="670">
                  <c:v>2.7585000000000002</c:v>
                </c:pt>
                <c:pt idx="671">
                  <c:v>2.6842000000000001</c:v>
                </c:pt>
                <c:pt idx="672">
                  <c:v>2.6339000000000001</c:v>
                </c:pt>
                <c:pt idx="673">
                  <c:v>2.6625999999999999</c:v>
                </c:pt>
                <c:pt idx="674">
                  <c:v>2.6518000000000002</c:v>
                </c:pt>
                <c:pt idx="675">
                  <c:v>2.7530999999999999</c:v>
                </c:pt>
                <c:pt idx="676">
                  <c:v>2.6284999999999998</c:v>
                </c:pt>
                <c:pt idx="677">
                  <c:v>2.5871</c:v>
                </c:pt>
                <c:pt idx="678">
                  <c:v>2.4390000000000001</c:v>
                </c:pt>
                <c:pt idx="679">
                  <c:v>2.4049999999999998</c:v>
                </c:pt>
                <c:pt idx="680">
                  <c:v>2.4954000000000001</c:v>
                </c:pt>
                <c:pt idx="681">
                  <c:v>2.5651000000000002</c:v>
                </c:pt>
                <c:pt idx="682">
                  <c:v>2.5596000000000001</c:v>
                </c:pt>
                <c:pt idx="683">
                  <c:v>2.4982000000000002</c:v>
                </c:pt>
                <c:pt idx="684">
                  <c:v>2.5249999999999999</c:v>
                </c:pt>
                <c:pt idx="685">
                  <c:v>2.4672000000000001</c:v>
                </c:pt>
                <c:pt idx="686">
                  <c:v>2.3908999999999998</c:v>
                </c:pt>
                <c:pt idx="687">
                  <c:v>2.3201999999999998</c:v>
                </c:pt>
                <c:pt idx="688">
                  <c:v>2.1246</c:v>
                </c:pt>
                <c:pt idx="689">
                  <c:v>2.0809000000000002</c:v>
                </c:pt>
                <c:pt idx="690">
                  <c:v>2.0804</c:v>
                </c:pt>
                <c:pt idx="691">
                  <c:v>2.0539999999999998</c:v>
                </c:pt>
                <c:pt idx="692">
                  <c:v>2.0051000000000001</c:v>
                </c:pt>
                <c:pt idx="693">
                  <c:v>2.0337999999999998</c:v>
                </c:pt>
                <c:pt idx="694">
                  <c:v>2.1219000000000001</c:v>
                </c:pt>
                <c:pt idx="695">
                  <c:v>2.0552000000000001</c:v>
                </c:pt>
                <c:pt idx="696">
                  <c:v>2.0703</c:v>
                </c:pt>
                <c:pt idx="697">
                  <c:v>1.8452</c:v>
                </c:pt>
                <c:pt idx="698">
                  <c:v>1.7446999999999999</c:v>
                </c:pt>
                <c:pt idx="699">
                  <c:v>1.5538000000000001</c:v>
                </c:pt>
                <c:pt idx="700">
                  <c:v>1.5350999999999999</c:v>
                </c:pt>
                <c:pt idx="701">
                  <c:v>1.4961</c:v>
                </c:pt>
                <c:pt idx="702">
                  <c:v>1.5602</c:v>
                </c:pt>
                <c:pt idx="703">
                  <c:v>1.8957999999999999</c:v>
                </c:pt>
                <c:pt idx="704">
                  <c:v>1.7215</c:v>
                </c:pt>
                <c:pt idx="705">
                  <c:v>1.6800999999999999</c:v>
                </c:pt>
                <c:pt idx="706">
                  <c:v>1.5289999999999999</c:v>
                </c:pt>
                <c:pt idx="707">
                  <c:v>1.7290000000000001</c:v>
                </c:pt>
                <c:pt idx="708">
                  <c:v>1.7536</c:v>
                </c:pt>
                <c:pt idx="709">
                  <c:v>1.7943</c:v>
                </c:pt>
                <c:pt idx="710">
                  <c:v>1.7102999999999999</c:v>
                </c:pt>
                <c:pt idx="711">
                  <c:v>1.9417</c:v>
                </c:pt>
                <c:pt idx="712">
                  <c:v>1.8308</c:v>
                </c:pt>
                <c:pt idx="713">
                  <c:v>1.7706</c:v>
                </c:pt>
                <c:pt idx="714">
                  <c:v>1.7758</c:v>
                </c:pt>
                <c:pt idx="715">
                  <c:v>1.8363</c:v>
                </c:pt>
                <c:pt idx="716">
                  <c:v>1.8226</c:v>
                </c:pt>
                <c:pt idx="717">
                  <c:v>1.9171</c:v>
                </c:pt>
                <c:pt idx="718">
                  <c:v>1.8752</c:v>
                </c:pt>
                <c:pt idx="719">
                  <c:v>1.7881</c:v>
                </c:pt>
                <c:pt idx="720">
                  <c:v>1.8196000000000001</c:v>
                </c:pt>
                <c:pt idx="721">
                  <c:v>1.8214999999999999</c:v>
                </c:pt>
                <c:pt idx="722">
                  <c:v>1.6839</c:v>
                </c:pt>
                <c:pt idx="723">
                  <c:v>1.5067999999999999</c:v>
                </c:pt>
                <c:pt idx="724">
                  <c:v>1.5833999999999999</c:v>
                </c:pt>
                <c:pt idx="725">
                  <c:v>1.5848</c:v>
                </c:pt>
                <c:pt idx="726">
                  <c:v>1.4713000000000001</c:v>
                </c:pt>
                <c:pt idx="727">
                  <c:v>1.1486000000000001</c:v>
                </c:pt>
                <c:pt idx="728">
                  <c:v>0.76229999999999998</c:v>
                </c:pt>
                <c:pt idx="729">
                  <c:v>0.96030000000000004</c:v>
                </c:pt>
                <c:pt idx="730">
                  <c:v>0.84540000000000004</c:v>
                </c:pt>
                <c:pt idx="731">
                  <c:v>0.67459999999999998</c:v>
                </c:pt>
                <c:pt idx="732">
                  <c:v>0.5948</c:v>
                </c:pt>
                <c:pt idx="733">
                  <c:v>0.71909999999999996</c:v>
                </c:pt>
                <c:pt idx="734">
                  <c:v>0.64170000000000005</c:v>
                </c:pt>
                <c:pt idx="735">
                  <c:v>0.6008</c:v>
                </c:pt>
                <c:pt idx="736">
                  <c:v>0.61180000000000001</c:v>
                </c:pt>
                <c:pt idx="737">
                  <c:v>0.68310000000000004</c:v>
                </c:pt>
                <c:pt idx="738">
                  <c:v>0.64280000000000004</c:v>
                </c:pt>
                <c:pt idx="739">
                  <c:v>0.65910000000000002</c:v>
                </c:pt>
                <c:pt idx="740">
                  <c:v>0.65259999999999996</c:v>
                </c:pt>
                <c:pt idx="741">
                  <c:v>0.89510000000000001</c:v>
                </c:pt>
                <c:pt idx="742">
                  <c:v>0.70340000000000003</c:v>
                </c:pt>
                <c:pt idx="743">
                  <c:v>0.69369999999999998</c:v>
                </c:pt>
                <c:pt idx="744">
                  <c:v>0.64129999999999998</c:v>
                </c:pt>
                <c:pt idx="745">
                  <c:v>0.66930000000000001</c:v>
                </c:pt>
                <c:pt idx="746">
                  <c:v>0.64470000000000005</c:v>
                </c:pt>
                <c:pt idx="747">
                  <c:v>0.62660000000000005</c:v>
                </c:pt>
                <c:pt idx="748">
                  <c:v>0.58879999999999999</c:v>
                </c:pt>
                <c:pt idx="749">
                  <c:v>0.5282</c:v>
                </c:pt>
                <c:pt idx="750">
                  <c:v>0.56399999999999995</c:v>
                </c:pt>
                <c:pt idx="751">
                  <c:v>0.70940000000000003</c:v>
                </c:pt>
                <c:pt idx="752">
                  <c:v>0.62819999999999998</c:v>
                </c:pt>
                <c:pt idx="753">
                  <c:v>0.72109999999999996</c:v>
                </c:pt>
                <c:pt idx="754">
                  <c:v>0.71799999999999997</c:v>
                </c:pt>
                <c:pt idx="755">
                  <c:v>0.66579999999999995</c:v>
                </c:pt>
                <c:pt idx="756">
                  <c:v>0.69369999999999998</c:v>
                </c:pt>
                <c:pt idx="757">
                  <c:v>0.65439999999999998</c:v>
                </c:pt>
                <c:pt idx="758">
                  <c:v>0.70050000000000001</c:v>
                </c:pt>
                <c:pt idx="759">
                  <c:v>0.77370000000000005</c:v>
                </c:pt>
                <c:pt idx="760">
                  <c:v>0.74560000000000004</c:v>
                </c:pt>
                <c:pt idx="761">
                  <c:v>0.84289999999999998</c:v>
                </c:pt>
                <c:pt idx="762">
                  <c:v>0.87370000000000003</c:v>
                </c:pt>
                <c:pt idx="763">
                  <c:v>0.81850000000000001</c:v>
                </c:pt>
                <c:pt idx="764">
                  <c:v>0.89629999999999999</c:v>
                </c:pt>
                <c:pt idx="765">
                  <c:v>0.82430000000000003</c:v>
                </c:pt>
                <c:pt idx="766">
                  <c:v>0.83730000000000004</c:v>
                </c:pt>
                <c:pt idx="767">
                  <c:v>0.96589999999999998</c:v>
                </c:pt>
                <c:pt idx="768">
                  <c:v>0.89639999999999997</c:v>
                </c:pt>
                <c:pt idx="769">
                  <c:v>0.94620000000000004</c:v>
                </c:pt>
                <c:pt idx="770">
                  <c:v>0.92310000000000003</c:v>
                </c:pt>
                <c:pt idx="771">
                  <c:v>0.91320000000000001</c:v>
                </c:pt>
                <c:pt idx="772">
                  <c:v>1.1153</c:v>
                </c:pt>
                <c:pt idx="773">
                  <c:v>1.0834999999999999</c:v>
                </c:pt>
                <c:pt idx="774">
                  <c:v>1.0854999999999999</c:v>
                </c:pt>
                <c:pt idx="775">
                  <c:v>1.0654999999999999</c:v>
                </c:pt>
                <c:pt idx="776">
                  <c:v>1.1635</c:v>
                </c:pt>
                <c:pt idx="777">
                  <c:v>1.2081999999999999</c:v>
                </c:pt>
                <c:pt idx="778">
                  <c:v>1.3364</c:v>
                </c:pt>
                <c:pt idx="779">
                  <c:v>1.4049</c:v>
                </c:pt>
                <c:pt idx="780">
                  <c:v>1.5661</c:v>
                </c:pt>
                <c:pt idx="781">
                  <c:v>1.6247</c:v>
                </c:pt>
                <c:pt idx="782">
                  <c:v>1.7210000000000001</c:v>
                </c:pt>
                <c:pt idx="783">
                  <c:v>1.6759999999999999</c:v>
                </c:pt>
                <c:pt idx="784">
                  <c:v>1.7216</c:v>
                </c:pt>
                <c:pt idx="785">
                  <c:v>1.6585000000000001</c:v>
                </c:pt>
                <c:pt idx="786">
                  <c:v>1.5798000000000001</c:v>
                </c:pt>
                <c:pt idx="787">
                  <c:v>1.5577000000000001</c:v>
                </c:pt>
                <c:pt idx="788">
                  <c:v>1.6258999999999999</c:v>
                </c:pt>
                <c:pt idx="789">
                  <c:v>1.5770999999999999</c:v>
                </c:pt>
                <c:pt idx="790">
                  <c:v>1.6284000000000001</c:v>
                </c:pt>
                <c:pt idx="791">
                  <c:v>1.6215999999999999</c:v>
                </c:pt>
                <c:pt idx="792">
                  <c:v>1.5943000000000001</c:v>
                </c:pt>
                <c:pt idx="793">
                  <c:v>1.5533999999999999</c:v>
                </c:pt>
                <c:pt idx="794">
                  <c:v>1.4518</c:v>
                </c:pt>
                <c:pt idx="795">
                  <c:v>1.4380999999999999</c:v>
                </c:pt>
                <c:pt idx="796">
                  <c:v>1.5241</c:v>
                </c:pt>
                <c:pt idx="797">
                  <c:v>1.4238</c:v>
                </c:pt>
                <c:pt idx="798">
                  <c:v>1.3594999999999999</c:v>
                </c:pt>
                <c:pt idx="799">
                  <c:v>1.2903</c:v>
                </c:pt>
                <c:pt idx="800">
                  <c:v>1.2763</c:v>
                </c:pt>
                <c:pt idx="801">
                  <c:v>1.2222999999999999</c:v>
                </c:pt>
                <c:pt idx="802">
                  <c:v>1.2968999999999999</c:v>
                </c:pt>
                <c:pt idx="803">
                  <c:v>1.2766999999999999</c:v>
                </c:pt>
                <c:pt idx="804">
                  <c:v>1.2549999999999999</c:v>
                </c:pt>
                <c:pt idx="805">
                  <c:v>1.3069999999999999</c:v>
                </c:pt>
                <c:pt idx="806">
                  <c:v>1.3223</c:v>
                </c:pt>
                <c:pt idx="807">
                  <c:v>1.3411</c:v>
                </c:pt>
                <c:pt idx="808">
                  <c:v>1.3615999999999999</c:v>
                </c:pt>
                <c:pt idx="809">
                  <c:v>1.4509000000000001</c:v>
                </c:pt>
                <c:pt idx="810">
                  <c:v>1.4616</c:v>
                </c:pt>
                <c:pt idx="811">
                  <c:v>1.6117999999999999</c:v>
                </c:pt>
                <c:pt idx="812">
                  <c:v>1.5703</c:v>
                </c:pt>
                <c:pt idx="813">
                  <c:v>1.6324000000000001</c:v>
                </c:pt>
                <c:pt idx="814">
                  <c:v>1.5521</c:v>
                </c:pt>
                <c:pt idx="815">
                  <c:v>1.4513</c:v>
                </c:pt>
                <c:pt idx="816">
                  <c:v>1.5612999999999999</c:v>
                </c:pt>
                <c:pt idx="817">
                  <c:v>1.5462</c:v>
                </c:pt>
                <c:pt idx="818">
                  <c:v>1.4731000000000001</c:v>
                </c:pt>
                <c:pt idx="819">
                  <c:v>1.343</c:v>
                </c:pt>
                <c:pt idx="820">
                  <c:v>1.4837</c:v>
                </c:pt>
                <c:pt idx="821">
                  <c:v>1.4020999999999999</c:v>
                </c:pt>
                <c:pt idx="822">
                  <c:v>1.4926999999999999</c:v>
                </c:pt>
                <c:pt idx="823">
                  <c:v>1.5101</c:v>
                </c:pt>
                <c:pt idx="824">
                  <c:v>1.762</c:v>
                </c:pt>
                <c:pt idx="825">
                  <c:v>1.7841</c:v>
                </c:pt>
                <c:pt idx="826">
                  <c:v>1.7581</c:v>
                </c:pt>
                <c:pt idx="827">
                  <c:v>1.7694000000000001</c:v>
                </c:pt>
                <c:pt idx="828">
                  <c:v>1.9085000000000001</c:v>
                </c:pt>
                <c:pt idx="829">
                  <c:v>1.9371</c:v>
                </c:pt>
                <c:pt idx="830">
                  <c:v>1.9286000000000001</c:v>
                </c:pt>
                <c:pt idx="831">
                  <c:v>1.9617</c:v>
                </c:pt>
                <c:pt idx="832">
                  <c:v>1.7306999999999999</c:v>
                </c:pt>
                <c:pt idx="833">
                  <c:v>1.9917</c:v>
                </c:pt>
                <c:pt idx="834">
                  <c:v>2.1494</c:v>
                </c:pt>
                <c:pt idx="835">
                  <c:v>2.4731000000000001</c:v>
                </c:pt>
                <c:pt idx="836">
                  <c:v>2.3822000000000001</c:v>
                </c:pt>
                <c:pt idx="837">
                  <c:v>2.7</c:v>
                </c:pt>
                <c:pt idx="838">
                  <c:v>2.8275000000000001</c:v>
                </c:pt>
                <c:pt idx="839">
                  <c:v>2.8986999999999998</c:v>
                </c:pt>
                <c:pt idx="840">
                  <c:v>2.9336000000000002</c:v>
                </c:pt>
                <c:pt idx="841">
                  <c:v>3.1265000000000001</c:v>
                </c:pt>
                <c:pt idx="842">
                  <c:v>2.9184999999999999</c:v>
                </c:pt>
                <c:pt idx="843">
                  <c:v>2.7810999999999999</c:v>
                </c:pt>
                <c:pt idx="844">
                  <c:v>2.7378</c:v>
                </c:pt>
                <c:pt idx="845">
                  <c:v>2.9331999999999998</c:v>
                </c:pt>
                <c:pt idx="846">
                  <c:v>3.1555</c:v>
                </c:pt>
                <c:pt idx="847">
                  <c:v>3.2256</c:v>
                </c:pt>
                <c:pt idx="848">
                  <c:v>3.1301000000000001</c:v>
                </c:pt>
                <c:pt idx="849">
                  <c:v>2.8803000000000001</c:v>
                </c:pt>
                <c:pt idx="850">
                  <c:v>3.0802999999999998</c:v>
                </c:pt>
                <c:pt idx="851">
                  <c:v>2.9152</c:v>
                </c:pt>
                <c:pt idx="852">
                  <c:v>2.7504</c:v>
                </c:pt>
                <c:pt idx="853">
                  <c:v>2.6486999999999998</c:v>
                </c:pt>
                <c:pt idx="854">
                  <c:v>2.8268</c:v>
                </c:pt>
                <c:pt idx="855">
                  <c:v>2.8311999999999999</c:v>
                </c:pt>
                <c:pt idx="856">
                  <c:v>2.9721000000000002</c:v>
                </c:pt>
                <c:pt idx="857">
                  <c:v>3.0409000000000002</c:v>
                </c:pt>
                <c:pt idx="858">
                  <c:v>3.1894</c:v>
                </c:pt>
                <c:pt idx="859">
                  <c:v>3.3096999999999999</c:v>
                </c:pt>
                <c:pt idx="860">
                  <c:v>3.4493999999999998</c:v>
                </c:pt>
                <c:pt idx="861">
                  <c:v>3.6846000000000001</c:v>
                </c:pt>
                <c:pt idx="862">
                  <c:v>3.8285999999999998</c:v>
                </c:pt>
                <c:pt idx="863">
                  <c:v>3.8814000000000002</c:v>
                </c:pt>
                <c:pt idx="864">
                  <c:v>4.0183999999999997</c:v>
                </c:pt>
                <c:pt idx="865">
                  <c:v>4.2167000000000003</c:v>
                </c:pt>
                <c:pt idx="866">
                  <c:v>4.0122999999999998</c:v>
                </c:pt>
                <c:pt idx="867">
                  <c:v>4.1584000000000003</c:v>
                </c:pt>
                <c:pt idx="868">
                  <c:v>3.8125</c:v>
                </c:pt>
                <c:pt idx="869">
                  <c:v>3.8288000000000002</c:v>
                </c:pt>
                <c:pt idx="870">
                  <c:v>3.6776</c:v>
                </c:pt>
                <c:pt idx="871">
                  <c:v>3.4862000000000002</c:v>
                </c:pt>
                <c:pt idx="872">
                  <c:v>3.5783</c:v>
                </c:pt>
                <c:pt idx="873">
                  <c:v>3.4822000000000002</c:v>
                </c:pt>
                <c:pt idx="874">
                  <c:v>3.7471999999999999</c:v>
                </c:pt>
                <c:pt idx="875">
                  <c:v>3.8748</c:v>
                </c:pt>
                <c:pt idx="876">
                  <c:v>3.5579999999999998</c:v>
                </c:pt>
                <c:pt idx="877">
                  <c:v>3.5034999999999998</c:v>
                </c:pt>
                <c:pt idx="878">
                  <c:v>3.4786999999999999</c:v>
                </c:pt>
                <c:pt idx="879">
                  <c:v>3.5034999999999998</c:v>
                </c:pt>
                <c:pt idx="880">
                  <c:v>3.5246</c:v>
                </c:pt>
                <c:pt idx="881">
                  <c:v>3.7320000000000002</c:v>
                </c:pt>
                <c:pt idx="882">
                  <c:v>3.8148</c:v>
                </c:pt>
                <c:pt idx="883">
                  <c:v>3.9432</c:v>
                </c:pt>
                <c:pt idx="884">
                  <c:v>3.9517000000000002</c:v>
                </c:pt>
                <c:pt idx="885">
                  <c:v>3.6987000000000001</c:v>
                </c:pt>
                <c:pt idx="886">
                  <c:v>3.4285999999999999</c:v>
                </c:pt>
                <c:pt idx="887">
                  <c:v>3.3761999999999999</c:v>
                </c:pt>
                <c:pt idx="888">
                  <c:v>3.4676</c:v>
                </c:pt>
                <c:pt idx="889">
                  <c:v>3.3906000000000001</c:v>
                </c:pt>
                <c:pt idx="890">
                  <c:v>3.5127999999999999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06-40DC-B7F2-FFEE9247B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3070128"/>
        <c:axId val="533062224"/>
      </c:lineChart>
      <c:dateAx>
        <c:axId val="533070128"/>
        <c:scaling>
          <c:orientation val="minMax"/>
          <c:min val="41378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3062224"/>
        <c:crosses val="autoZero"/>
        <c:auto val="1"/>
        <c:lblOffset val="100"/>
        <c:baseTimeUnit val="days"/>
        <c:majorUnit val="2"/>
        <c:majorTimeUnit val="years"/>
      </c:dateAx>
      <c:valAx>
        <c:axId val="533062224"/>
        <c:scaling>
          <c:orientation val="minMax"/>
          <c:max val="9"/>
          <c:min val="0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3070128"/>
        <c:crosses val="autoZero"/>
        <c:crossBetween val="between"/>
        <c:majorUnit val="1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6817312839337"/>
          <c:y val="3.3912219305920095E-2"/>
          <c:w val="0.86920891641813858"/>
          <c:h val="0.842859266092661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Colômbia!$E$7</c:f>
              <c:strCache>
                <c:ptCount val="1"/>
                <c:pt idx="0">
                  <c:v>Inflação Realizada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2395765116786738E-2"/>
                  <c:y val="9.7632226322263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86-429D-98F9-B170E455330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86-429D-98F9-B170E455330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86-429D-98F9-B170E455330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86-429D-98F9-B170E455330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86-429D-98F9-B170E455330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86-429D-98F9-B170E455330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86-429D-98F9-B170E455330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86-429D-98F9-B170E455330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86-429D-98F9-B170E455330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86-429D-98F9-B170E455330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86-429D-98F9-B170E455330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86-429D-98F9-B170E455330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86-429D-98F9-B170E455330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86-429D-98F9-B170E455330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C86-429D-98F9-B170E455330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86-429D-98F9-B170E455330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86-429D-98F9-B170E455330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C86-429D-98F9-B170E4553304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C86-429D-98F9-B170E4553304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C86-429D-98F9-B170E4553304}"/>
                </c:ext>
              </c:extLst>
            </c:dLbl>
            <c:dLbl>
              <c:idx val="22"/>
              <c:layout>
                <c:manualLayout>
                  <c:x val="-6.913703703703704E-3"/>
                  <c:y val="-6.5088150881508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C86-429D-98F9-B170E455330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Colômbia!$D$8:$D$30</c:f>
              <c:numCache>
                <c:formatCode>m/d/yyyy</c:formatCode>
                <c:ptCount val="23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</c:numCache>
            </c:numRef>
          </c:cat>
          <c:val>
            <c:numRef>
              <c:f>Colômbia!$E$8:$E$30</c:f>
              <c:numCache>
                <c:formatCode>General</c:formatCode>
                <c:ptCount val="23"/>
                <c:pt idx="0">
                  <c:v>13.12</c:v>
                </c:pt>
                <c:pt idx="1">
                  <c:v>5.62</c:v>
                </c:pt>
                <c:pt idx="2">
                  <c:v>1.61</c:v>
                </c:pt>
                <c:pt idx="3">
                  <c:v>3.8</c:v>
                </c:pt>
                <c:pt idx="4">
                  <c:v>3.18</c:v>
                </c:pt>
                <c:pt idx="5">
                  <c:v>4.09</c:v>
                </c:pt>
                <c:pt idx="6">
                  <c:v>5.75</c:v>
                </c:pt>
                <c:pt idx="7">
                  <c:v>6.77</c:v>
                </c:pt>
                <c:pt idx="8">
                  <c:v>3.66</c:v>
                </c:pt>
                <c:pt idx="9">
                  <c:v>1.94</c:v>
                </c:pt>
                <c:pt idx="10">
                  <c:v>2.44</c:v>
                </c:pt>
                <c:pt idx="11">
                  <c:v>3.73</c:v>
                </c:pt>
                <c:pt idx="12">
                  <c:v>3.17</c:v>
                </c:pt>
                <c:pt idx="13">
                  <c:v>2</c:v>
                </c:pt>
                <c:pt idx="14">
                  <c:v>7.67</c:v>
                </c:pt>
                <c:pt idx="15">
                  <c:v>5.69</c:v>
                </c:pt>
                <c:pt idx="16">
                  <c:v>4.4800000000000004</c:v>
                </c:pt>
                <c:pt idx="17">
                  <c:v>4.8499999999999996</c:v>
                </c:pt>
                <c:pt idx="18">
                  <c:v>5.5</c:v>
                </c:pt>
                <c:pt idx="19">
                  <c:v>6.49</c:v>
                </c:pt>
                <c:pt idx="20">
                  <c:v>6.99</c:v>
                </c:pt>
                <c:pt idx="21">
                  <c:v>7.65</c:v>
                </c:pt>
                <c:pt idx="22">
                  <c:v>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C86-429D-98F9-B170E4553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4407872"/>
        <c:axId val="1114406232"/>
        <c:extLst>
          <c:ext xmlns:c15="http://schemas.microsoft.com/office/drawing/2012/chart" uri="{02D57815-91ED-43cb-92C2-25804820EDAC}">
            <c15:filteredBarSeries>
              <c15:ser>
                <c:idx val="3"/>
                <c:order val="4"/>
                <c:tx>
                  <c:strRef>
                    <c:extLst>
                      <c:ext uri="{02D57815-91ED-43cb-92C2-25804820EDAC}">
                        <c15:formulaRef>
                          <c15:sqref>Colômbia!$I$7</c15:sqref>
                        </c15:formulaRef>
                      </c:ext>
                    </c:extLst>
                    <c:strCache>
                      <c:ptCount val="1"/>
                      <c:pt idx="0">
                        <c:v>Intervalo Meta</c:v>
                      </c:pt>
                    </c:strCache>
                  </c:strRef>
                </c:tx>
                <c:spPr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Colômbia!$D$8:$D$30</c15:sqref>
                        </c15:formulaRef>
                      </c:ext>
                    </c:extLst>
                    <c:numCache>
                      <c:formatCode>m/d/yyyy</c:formatCode>
                      <c:ptCount val="23"/>
                      <c:pt idx="0">
                        <c:v>44926</c:v>
                      </c:pt>
                      <c:pt idx="1">
                        <c:v>44561</c:v>
                      </c:pt>
                      <c:pt idx="2">
                        <c:v>44196</c:v>
                      </c:pt>
                      <c:pt idx="3">
                        <c:v>43830</c:v>
                      </c:pt>
                      <c:pt idx="4">
                        <c:v>43465</c:v>
                      </c:pt>
                      <c:pt idx="5">
                        <c:v>43100</c:v>
                      </c:pt>
                      <c:pt idx="6">
                        <c:v>42735</c:v>
                      </c:pt>
                      <c:pt idx="7">
                        <c:v>42369</c:v>
                      </c:pt>
                      <c:pt idx="8">
                        <c:v>42004</c:v>
                      </c:pt>
                      <c:pt idx="9">
                        <c:v>41639</c:v>
                      </c:pt>
                      <c:pt idx="10">
                        <c:v>41274</c:v>
                      </c:pt>
                      <c:pt idx="11">
                        <c:v>40908</c:v>
                      </c:pt>
                      <c:pt idx="12">
                        <c:v>40543</c:v>
                      </c:pt>
                      <c:pt idx="13">
                        <c:v>40178</c:v>
                      </c:pt>
                      <c:pt idx="14">
                        <c:v>39813</c:v>
                      </c:pt>
                      <c:pt idx="15">
                        <c:v>39447</c:v>
                      </c:pt>
                      <c:pt idx="16">
                        <c:v>39082</c:v>
                      </c:pt>
                      <c:pt idx="17">
                        <c:v>38717</c:v>
                      </c:pt>
                      <c:pt idx="18">
                        <c:v>38352</c:v>
                      </c:pt>
                      <c:pt idx="19">
                        <c:v>37986</c:v>
                      </c:pt>
                      <c:pt idx="20">
                        <c:v>37621</c:v>
                      </c:pt>
                      <c:pt idx="21">
                        <c:v>37256</c:v>
                      </c:pt>
                      <c:pt idx="22">
                        <c:v>36891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Colômbia!$I$8:$I$30</c15:sqref>
                        </c15:formulaRef>
                      </c:ext>
                    </c:extLst>
                    <c:numCache>
                      <c:formatCode>0</c:formatCode>
                      <c:ptCount val="23"/>
                      <c:pt idx="0">
                        <c:v>2</c:v>
                      </c:pt>
                      <c:pt idx="1">
                        <c:v>2</c:v>
                      </c:pt>
                      <c:pt idx="2">
                        <c:v>2</c:v>
                      </c:pt>
                      <c:pt idx="3">
                        <c:v>2</c:v>
                      </c:pt>
                      <c:pt idx="4">
                        <c:v>2</c:v>
                      </c:pt>
                      <c:pt idx="5">
                        <c:v>2</c:v>
                      </c:pt>
                      <c:pt idx="6">
                        <c:v>2</c:v>
                      </c:pt>
                      <c:pt idx="7">
                        <c:v>2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</c:v>
                      </c:pt>
                      <c:pt idx="13">
                        <c:v>1</c:v>
                      </c:pt>
                      <c:pt idx="14">
                        <c:v>1</c:v>
                      </c:pt>
                      <c:pt idx="15">
                        <c:v>1</c:v>
                      </c:pt>
                      <c:pt idx="16">
                        <c:v>1</c:v>
                      </c:pt>
                      <c:pt idx="17">
                        <c:v>1</c:v>
                      </c:pt>
                      <c:pt idx="18">
                        <c:v>1</c:v>
                      </c:pt>
                      <c:pt idx="19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EC86-429D-98F9-B170E4553304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1"/>
          <c:tx>
            <c:strRef>
              <c:f>Colômbia!$G$7</c:f>
              <c:strCache>
                <c:ptCount val="1"/>
                <c:pt idx="0">
                  <c:v>Centro Meta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20"/>
              <c:layout>
                <c:manualLayout>
                  <c:x val="-3.4654005675616675E-2"/>
                  <c:y val="-3.9052890528905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D9-4E43-A4ED-CFD8D8B63C8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Colômbia!$D$8:$D$30</c:f>
              <c:numCache>
                <c:formatCode>m/d/yyyy</c:formatCode>
                <c:ptCount val="23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</c:numCache>
              <c:extLst xmlns:c15="http://schemas.microsoft.com/office/drawing/2012/chart"/>
            </c:numRef>
          </c:cat>
          <c:val>
            <c:numRef>
              <c:f>Colômbia!$G$8:$G$30</c:f>
              <c:numCache>
                <c:formatCode>General</c:formatCode>
                <c:ptCount val="23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5</c:v>
                </c:pt>
                <c:pt idx="14">
                  <c:v>4</c:v>
                </c:pt>
                <c:pt idx="15">
                  <c:v>4</c:v>
                </c:pt>
                <c:pt idx="16">
                  <c:v>4.5</c:v>
                </c:pt>
                <c:pt idx="17">
                  <c:v>5</c:v>
                </c:pt>
                <c:pt idx="18">
                  <c:v>5.5</c:v>
                </c:pt>
                <c:pt idx="19">
                  <c:v>5.5</c:v>
                </c:pt>
                <c:pt idx="20">
                  <c:v>6</c:v>
                </c:pt>
                <c:pt idx="21">
                  <c:v>8</c:v>
                </c:pt>
                <c:pt idx="22">
                  <c:v>10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6-EC86-429D-98F9-B170E4553304}"/>
            </c:ext>
          </c:extLst>
        </c:ser>
        <c:ser>
          <c:idx val="2"/>
          <c:order val="2"/>
          <c:tx>
            <c:strRef>
              <c:f>Colômbia!$F$7</c:f>
              <c:strCache>
                <c:ptCount val="1"/>
                <c:pt idx="0">
                  <c:v>Banda Inferior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Colômbia!$D$8:$D$30</c:f>
              <c:numCache>
                <c:formatCode>m/d/yyyy</c:formatCode>
                <c:ptCount val="23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</c:numCache>
            </c:numRef>
          </c:cat>
          <c:val>
            <c:numRef>
              <c:f>Colômbia!$F$8:$F$30</c:f>
              <c:numCache>
                <c:formatCode>0</c:formatCode>
                <c:ptCount val="23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 formatCode="0.0">
                  <c:v>4.5</c:v>
                </c:pt>
                <c:pt idx="14" formatCode="0.0">
                  <c:v>3.5</c:v>
                </c:pt>
                <c:pt idx="15" formatCode="0.0">
                  <c:v>3.5</c:v>
                </c:pt>
                <c:pt idx="16" formatCode="0.0">
                  <c:v>4</c:v>
                </c:pt>
                <c:pt idx="17" formatCode="0.0">
                  <c:v>4.5</c:v>
                </c:pt>
                <c:pt idx="18" formatCode="0.0">
                  <c:v>5</c:v>
                </c:pt>
                <c:pt idx="19" formatCode="0.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EC86-429D-98F9-B170E4553304}"/>
            </c:ext>
          </c:extLst>
        </c:ser>
        <c:ser>
          <c:idx val="4"/>
          <c:order val="3"/>
          <c:tx>
            <c:strRef>
              <c:f>Colômbia!$H$7</c:f>
              <c:strCache>
                <c:ptCount val="1"/>
                <c:pt idx="0">
                  <c:v>Banda superior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Colômbia!$D$8:$D$30</c:f>
              <c:numCache>
                <c:formatCode>m/d/yyyy</c:formatCode>
                <c:ptCount val="23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</c:numCache>
            </c:numRef>
          </c:cat>
          <c:val>
            <c:numRef>
              <c:f>Colômbia!$H$8:$H$31</c:f>
              <c:numCache>
                <c:formatCode>General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5.5</c:v>
                </c:pt>
                <c:pt idx="14">
                  <c:v>4.5</c:v>
                </c:pt>
                <c:pt idx="15">
                  <c:v>4.5</c:v>
                </c:pt>
                <c:pt idx="16">
                  <c:v>5</c:v>
                </c:pt>
                <c:pt idx="17">
                  <c:v>5.5</c:v>
                </c:pt>
                <c:pt idx="18">
                  <c:v>6</c:v>
                </c:pt>
                <c:pt idx="19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C86-429D-98F9-B170E4553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4407872"/>
        <c:axId val="1114406232"/>
      </c:lineChart>
      <c:dateAx>
        <c:axId val="1114407872"/>
        <c:scaling>
          <c:orientation val="minMax"/>
          <c:max val="44926"/>
          <c:min val="36891"/>
        </c:scaling>
        <c:delete val="0"/>
        <c:axPos val="b"/>
        <c:numFmt formatCode="[$-416]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6232"/>
        <c:crosses val="autoZero"/>
        <c:auto val="0"/>
        <c:lblOffset val="100"/>
        <c:baseTimeUnit val="years"/>
        <c:majorUnit val="2"/>
        <c:majorTimeUnit val="years"/>
      </c:dateAx>
      <c:valAx>
        <c:axId val="111440623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200"/>
                  <a:t>% a/a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7872"/>
        <c:crosses val="autoZero"/>
        <c:crossBetween val="between"/>
      </c:valAx>
      <c:spPr>
        <a:noFill/>
        <a:ln w="25400">
          <a:solidFill>
            <a:schemeClr val="bg1"/>
          </a:solidFill>
        </a:ln>
        <a:effectLst/>
      </c:spPr>
    </c:plotArea>
    <c:legend>
      <c:legendPos val="t"/>
      <c:layout>
        <c:manualLayout>
          <c:xMode val="edge"/>
          <c:yMode val="edge"/>
          <c:x val="0.12761111111111112"/>
          <c:y val="8.7869003690036904E-2"/>
          <c:w val="0.4148670232118169"/>
          <c:h val="0.178585998359983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6817312839337"/>
          <c:y val="3.3912219305920095E-2"/>
          <c:w val="0.86920891641813858"/>
          <c:h val="0.842859266092661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Chile!$E$7</c:f>
              <c:strCache>
                <c:ptCount val="1"/>
                <c:pt idx="0">
                  <c:v>Inflação Realizada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6272037720377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62-4D67-8228-8EAF5211D81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62-4D67-8228-8EAF5211D81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62-4D67-8228-8EAF5211D81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62-4D67-8228-8EAF5211D81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62-4D67-8228-8EAF5211D81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62-4D67-8228-8EAF5211D81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62-4D67-8228-8EAF5211D81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62-4D67-8228-8EAF5211D81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62-4D67-8228-8EAF5211D81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62-4D67-8228-8EAF5211D81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62-4D67-8228-8EAF5211D81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62-4D67-8228-8EAF5211D81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962-4D67-8228-8EAF5211D81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62-4D67-8228-8EAF5211D81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962-4D67-8228-8EAF5211D819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962-4D67-8228-8EAF5211D819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962-4D67-8228-8EAF5211D819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962-4D67-8228-8EAF5211D819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962-4D67-8228-8EAF5211D819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962-4D67-8228-8EAF5211D819}"/>
                </c:ext>
              </c:extLst>
            </c:dLbl>
            <c:dLbl>
              <c:idx val="20"/>
              <c:layout>
                <c:manualLayout>
                  <c:x val="-1.08214042263122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962-4D67-8228-8EAF5211D819}"/>
                </c:ext>
              </c:extLst>
            </c:dLbl>
            <c:dLbl>
              <c:idx val="2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962-4D67-8228-8EAF5211D819}"/>
                </c:ext>
              </c:extLst>
            </c:dLbl>
            <c:dLbl>
              <c:idx val="23"/>
              <c:layout>
                <c:manualLayout>
                  <c:x val="1.7099614349123189E-5"/>
                  <c:y val="-3.25440754407544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962-4D67-8228-8EAF5211D81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Chile!$D$8:$D$31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Chile!$E$8:$E$31</c:f>
              <c:numCache>
                <c:formatCode>General</c:formatCode>
                <c:ptCount val="24"/>
                <c:pt idx="0">
                  <c:v>12.8</c:v>
                </c:pt>
                <c:pt idx="1">
                  <c:v>7.2</c:v>
                </c:pt>
                <c:pt idx="2">
                  <c:v>3</c:v>
                </c:pt>
                <c:pt idx="3">
                  <c:v>3</c:v>
                </c:pt>
                <c:pt idx="4">
                  <c:v>2.6</c:v>
                </c:pt>
                <c:pt idx="5">
                  <c:v>2.2999999999999998</c:v>
                </c:pt>
                <c:pt idx="6">
                  <c:v>2.7</c:v>
                </c:pt>
                <c:pt idx="7">
                  <c:v>4.4000000000000004</c:v>
                </c:pt>
                <c:pt idx="8">
                  <c:v>4.5999999999999996</c:v>
                </c:pt>
                <c:pt idx="9">
                  <c:v>2.94</c:v>
                </c:pt>
                <c:pt idx="10">
                  <c:v>1.48</c:v>
                </c:pt>
                <c:pt idx="11">
                  <c:v>4.43</c:v>
                </c:pt>
                <c:pt idx="12">
                  <c:v>2.98</c:v>
                </c:pt>
                <c:pt idx="13">
                  <c:v>-1.4</c:v>
                </c:pt>
                <c:pt idx="14">
                  <c:v>7.1</c:v>
                </c:pt>
                <c:pt idx="15">
                  <c:v>7.8</c:v>
                </c:pt>
                <c:pt idx="16">
                  <c:v>2.6</c:v>
                </c:pt>
                <c:pt idx="17">
                  <c:v>3.7</c:v>
                </c:pt>
                <c:pt idx="18">
                  <c:v>2.4</c:v>
                </c:pt>
                <c:pt idx="19">
                  <c:v>1.1000000000000001</c:v>
                </c:pt>
                <c:pt idx="20">
                  <c:v>2.8</c:v>
                </c:pt>
                <c:pt idx="21">
                  <c:v>2.6</c:v>
                </c:pt>
                <c:pt idx="22">
                  <c:v>4.5</c:v>
                </c:pt>
                <c:pt idx="2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962-4D67-8228-8EAF5211D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4407872"/>
        <c:axId val="1114406232"/>
        <c:extLst>
          <c:ext xmlns:c15="http://schemas.microsoft.com/office/drawing/2012/chart" uri="{02D57815-91ED-43cb-92C2-25804820EDAC}">
            <c15:filteredBarSeries>
              <c15:ser>
                <c:idx val="3"/>
                <c:order val="4"/>
                <c:tx>
                  <c:strRef>
                    <c:extLst>
                      <c:ext uri="{02D57815-91ED-43cb-92C2-25804820EDAC}">
                        <c15:formulaRef>
                          <c15:sqref>Chile!$I$7</c15:sqref>
                        </c15:formulaRef>
                      </c:ext>
                    </c:extLst>
                    <c:strCache>
                      <c:ptCount val="1"/>
                      <c:pt idx="0">
                        <c:v>Intervalo Meta</c:v>
                      </c:pt>
                    </c:strCache>
                  </c:strRef>
                </c:tx>
                <c:spPr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Chile!$D$8:$D$31</c15:sqref>
                        </c15:formulaRef>
                      </c:ext>
                    </c:extLst>
                    <c:numCache>
                      <c:formatCode>m/d/yyyy</c:formatCode>
                      <c:ptCount val="24"/>
                      <c:pt idx="0">
                        <c:v>44926</c:v>
                      </c:pt>
                      <c:pt idx="1">
                        <c:v>44561</c:v>
                      </c:pt>
                      <c:pt idx="2">
                        <c:v>44196</c:v>
                      </c:pt>
                      <c:pt idx="3">
                        <c:v>43830</c:v>
                      </c:pt>
                      <c:pt idx="4">
                        <c:v>43465</c:v>
                      </c:pt>
                      <c:pt idx="5">
                        <c:v>43100</c:v>
                      </c:pt>
                      <c:pt idx="6">
                        <c:v>42735</c:v>
                      </c:pt>
                      <c:pt idx="7">
                        <c:v>42369</c:v>
                      </c:pt>
                      <c:pt idx="8">
                        <c:v>42004</c:v>
                      </c:pt>
                      <c:pt idx="9">
                        <c:v>41639</c:v>
                      </c:pt>
                      <c:pt idx="10">
                        <c:v>41274</c:v>
                      </c:pt>
                      <c:pt idx="11">
                        <c:v>40908</c:v>
                      </c:pt>
                      <c:pt idx="12">
                        <c:v>40543</c:v>
                      </c:pt>
                      <c:pt idx="13">
                        <c:v>40178</c:v>
                      </c:pt>
                      <c:pt idx="14">
                        <c:v>39813</c:v>
                      </c:pt>
                      <c:pt idx="15">
                        <c:v>39447</c:v>
                      </c:pt>
                      <c:pt idx="16">
                        <c:v>39082</c:v>
                      </c:pt>
                      <c:pt idx="17">
                        <c:v>38717</c:v>
                      </c:pt>
                      <c:pt idx="18">
                        <c:v>38352</c:v>
                      </c:pt>
                      <c:pt idx="19">
                        <c:v>37986</c:v>
                      </c:pt>
                      <c:pt idx="20">
                        <c:v>37621</c:v>
                      </c:pt>
                      <c:pt idx="21">
                        <c:v>37256</c:v>
                      </c:pt>
                      <c:pt idx="22">
                        <c:v>36891</c:v>
                      </c:pt>
                      <c:pt idx="23">
                        <c:v>36525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Chile!$I$8:$I$31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2</c:v>
                      </c:pt>
                      <c:pt idx="1">
                        <c:v>2</c:v>
                      </c:pt>
                      <c:pt idx="2">
                        <c:v>2</c:v>
                      </c:pt>
                      <c:pt idx="3">
                        <c:v>2</c:v>
                      </c:pt>
                      <c:pt idx="4">
                        <c:v>2</c:v>
                      </c:pt>
                      <c:pt idx="5">
                        <c:v>2</c:v>
                      </c:pt>
                      <c:pt idx="6">
                        <c:v>2</c:v>
                      </c:pt>
                      <c:pt idx="7">
                        <c:v>2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</c:v>
                      </c:pt>
                      <c:pt idx="13">
                        <c:v>2</c:v>
                      </c:pt>
                      <c:pt idx="14">
                        <c:v>2</c:v>
                      </c:pt>
                      <c:pt idx="15">
                        <c:v>2</c:v>
                      </c:pt>
                      <c:pt idx="16">
                        <c:v>2</c:v>
                      </c:pt>
                      <c:pt idx="17">
                        <c:v>2</c:v>
                      </c:pt>
                      <c:pt idx="18">
                        <c:v>2</c:v>
                      </c:pt>
                      <c:pt idx="19">
                        <c:v>2</c:v>
                      </c:pt>
                      <c:pt idx="20">
                        <c:v>2</c:v>
                      </c:pt>
                      <c:pt idx="21">
                        <c:v>2</c:v>
                      </c:pt>
                      <c:pt idx="22">
                        <c:v>2</c:v>
                      </c:pt>
                      <c:pt idx="23">
                        <c:v>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B-B962-4D67-8228-8EAF5211D819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1"/>
          <c:tx>
            <c:strRef>
              <c:f>Chile!$G$7</c:f>
              <c:strCache>
                <c:ptCount val="1"/>
                <c:pt idx="0">
                  <c:v>Centro Meta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Chile!$D$8:$D$31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Chile!$G$8:$G$31</c:f>
              <c:numCache>
                <c:formatCode>General</c:formatCode>
                <c:ptCount val="2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8-B962-4D67-8228-8EAF5211D819}"/>
            </c:ext>
          </c:extLst>
        </c:ser>
        <c:ser>
          <c:idx val="2"/>
          <c:order val="2"/>
          <c:tx>
            <c:strRef>
              <c:f>Chile!$F$7</c:f>
              <c:strCache>
                <c:ptCount val="1"/>
                <c:pt idx="0">
                  <c:v>Banda Inferior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Chile!$D$8:$D$31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Chile!$F$8:$F$31</c:f>
              <c:numCache>
                <c:formatCode>0</c:formatCode>
                <c:ptCount val="2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B962-4D67-8228-8EAF5211D819}"/>
            </c:ext>
          </c:extLst>
        </c:ser>
        <c:ser>
          <c:idx val="4"/>
          <c:order val="3"/>
          <c:tx>
            <c:strRef>
              <c:f>Chile!$H$7</c:f>
              <c:strCache>
                <c:ptCount val="1"/>
                <c:pt idx="0">
                  <c:v>Banda Superior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Chile!$D$8:$D$31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Chile!$H$8:$H$31</c:f>
              <c:numCache>
                <c:formatCode>General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B962-4D67-8228-8EAF5211D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4407872"/>
        <c:axId val="1114406232"/>
      </c:lineChart>
      <c:dateAx>
        <c:axId val="1114407872"/>
        <c:scaling>
          <c:orientation val="minMax"/>
          <c:max val="44926"/>
          <c:min val="36525"/>
        </c:scaling>
        <c:delete val="0"/>
        <c:axPos val="b"/>
        <c:numFmt formatCode="[$-416]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6232"/>
        <c:crosses val="autoZero"/>
        <c:auto val="0"/>
        <c:lblOffset val="100"/>
        <c:baseTimeUnit val="years"/>
        <c:majorUnit val="2"/>
        <c:majorTimeUnit val="years"/>
      </c:dateAx>
      <c:valAx>
        <c:axId val="111440623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200"/>
                  <a:t>% a/a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7872"/>
        <c:crosses val="autoZero"/>
        <c:crossBetween val="between"/>
      </c:valAx>
      <c:spPr>
        <a:noFill/>
        <a:ln w="25400">
          <a:solidFill>
            <a:schemeClr val="bg1"/>
          </a:solidFill>
        </a:ln>
        <a:effectLst/>
      </c:spPr>
    </c:plotArea>
    <c:legend>
      <c:legendPos val="t"/>
      <c:layout>
        <c:manualLayout>
          <c:xMode val="edge"/>
          <c:yMode val="edge"/>
          <c:x val="9.7311179277436932E-2"/>
          <c:y val="7.1862774752974382E-2"/>
          <c:w val="0.31398483299250174"/>
          <c:h val="0.197793405928614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0406653306599E-2"/>
          <c:y val="6.9729276067847595E-2"/>
          <c:w val="0.90132549589666267"/>
          <c:h val="0.7675218594473618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'NZ CPI'!$J$4</c:f>
              <c:strCache>
                <c:ptCount val="1"/>
              </c:strCache>
            </c:strRef>
          </c:tx>
          <c:spPr>
            <a:noFill/>
            <a:ln w="12700">
              <a:solidFill>
                <a:srgbClr val="000000">
                  <a:alpha val="50196"/>
                </a:srgbClr>
              </a:solidFill>
              <a:prstDash val="solid"/>
            </a:ln>
            <a:effectLst/>
          </c:spPr>
          <c:invertIfNegative val="0"/>
          <c:dPt>
            <c:idx val="40"/>
            <c:invertIfNegative val="0"/>
            <c:bubble3D val="0"/>
            <c:spPr>
              <a:noFill/>
              <a:ln w="12700">
                <a:solidFill>
                  <a:srgbClr val="025C75">
                    <a:alpha val="49804"/>
                  </a:srgb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FF-407A-8230-EF0C6DB94ABA}"/>
              </c:ext>
            </c:extLst>
          </c:dPt>
          <c:cat>
            <c:numRef>
              <c:f>'NZ CPI'!$H$5:$H$176</c:f>
              <c:numCache>
                <c:formatCode>m/d/yyyy</c:formatCode>
                <c:ptCount val="172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30681</c:v>
                </c:pt>
                <c:pt idx="16">
                  <c:v>30772</c:v>
                </c:pt>
                <c:pt idx="17">
                  <c:v>30863</c:v>
                </c:pt>
                <c:pt idx="18">
                  <c:v>30955</c:v>
                </c:pt>
                <c:pt idx="19">
                  <c:v>31047</c:v>
                </c:pt>
                <c:pt idx="20">
                  <c:v>31137</c:v>
                </c:pt>
                <c:pt idx="21">
                  <c:v>31228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32508</c:v>
                </c:pt>
                <c:pt idx="36">
                  <c:v>32598</c:v>
                </c:pt>
                <c:pt idx="37">
                  <c:v>32689</c:v>
                </c:pt>
                <c:pt idx="38">
                  <c:v>32781</c:v>
                </c:pt>
                <c:pt idx="39">
                  <c:v>32873</c:v>
                </c:pt>
                <c:pt idx="40">
                  <c:v>32963</c:v>
                </c:pt>
                <c:pt idx="41">
                  <c:v>33054</c:v>
                </c:pt>
                <c:pt idx="42">
                  <c:v>33146</c:v>
                </c:pt>
                <c:pt idx="43">
                  <c:v>33238</c:v>
                </c:pt>
                <c:pt idx="44">
                  <c:v>33328</c:v>
                </c:pt>
                <c:pt idx="45">
                  <c:v>33419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34699</c:v>
                </c:pt>
                <c:pt idx="60">
                  <c:v>34789</c:v>
                </c:pt>
                <c:pt idx="61">
                  <c:v>34880</c:v>
                </c:pt>
                <c:pt idx="62">
                  <c:v>34972</c:v>
                </c:pt>
                <c:pt idx="63">
                  <c:v>35064</c:v>
                </c:pt>
                <c:pt idx="64">
                  <c:v>35155</c:v>
                </c:pt>
                <c:pt idx="65">
                  <c:v>35246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36799</c:v>
                </c:pt>
                <c:pt idx="83">
                  <c:v>36891</c:v>
                </c:pt>
                <c:pt idx="84">
                  <c:v>36981</c:v>
                </c:pt>
                <c:pt idx="85">
                  <c:v>37072</c:v>
                </c:pt>
                <c:pt idx="86">
                  <c:v>37164</c:v>
                </c:pt>
                <c:pt idx="87">
                  <c:v>37256</c:v>
                </c:pt>
                <c:pt idx="88">
                  <c:v>37346</c:v>
                </c:pt>
                <c:pt idx="89">
                  <c:v>37437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38717</c:v>
                </c:pt>
                <c:pt idx="104">
                  <c:v>38807</c:v>
                </c:pt>
                <c:pt idx="105">
                  <c:v>38898</c:v>
                </c:pt>
                <c:pt idx="106">
                  <c:v>38990</c:v>
                </c:pt>
                <c:pt idx="107">
                  <c:v>39082</c:v>
                </c:pt>
                <c:pt idx="108">
                  <c:v>39172</c:v>
                </c:pt>
                <c:pt idx="109">
                  <c:v>39263</c:v>
                </c:pt>
                <c:pt idx="110">
                  <c:v>39355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40908</c:v>
                </c:pt>
                <c:pt idx="128">
                  <c:v>40999</c:v>
                </c:pt>
                <c:pt idx="129">
                  <c:v>41090</c:v>
                </c:pt>
                <c:pt idx="130">
                  <c:v>41182</c:v>
                </c:pt>
                <c:pt idx="131">
                  <c:v>41274</c:v>
                </c:pt>
                <c:pt idx="132">
                  <c:v>41364</c:v>
                </c:pt>
                <c:pt idx="133">
                  <c:v>41455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42735</c:v>
                </c:pt>
                <c:pt idx="148">
                  <c:v>42825</c:v>
                </c:pt>
                <c:pt idx="149">
                  <c:v>42916</c:v>
                </c:pt>
                <c:pt idx="150">
                  <c:v>43008</c:v>
                </c:pt>
                <c:pt idx="151">
                  <c:v>43100</c:v>
                </c:pt>
                <c:pt idx="152">
                  <c:v>43190</c:v>
                </c:pt>
                <c:pt idx="153">
                  <c:v>43281</c:v>
                </c:pt>
                <c:pt idx="154">
                  <c:v>43373</c:v>
                </c:pt>
                <c:pt idx="155">
                  <c:v>43465</c:v>
                </c:pt>
                <c:pt idx="156">
                  <c:v>43555</c:v>
                </c:pt>
                <c:pt idx="157">
                  <c:v>43646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44926</c:v>
                </c:pt>
              </c:numCache>
            </c:numRef>
          </c:cat>
          <c:val>
            <c:numRef>
              <c:f>'NZ CPI'!$J$5:$J$176</c:f>
              <c:numCache>
                <c:formatCode>General</c:formatCode>
                <c:ptCount val="172"/>
                <c:pt idx="4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FF-407A-8230-EF0C6DB94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3613519"/>
        <c:axId val="443615183"/>
      </c:barChart>
      <c:lineChart>
        <c:grouping val="standard"/>
        <c:varyColors val="0"/>
        <c:ser>
          <c:idx val="0"/>
          <c:order val="0"/>
          <c:tx>
            <c:strRef>
              <c:f>'NZ CPI'!$I$4</c:f>
              <c:strCache>
                <c:ptCount val="1"/>
                <c:pt idx="0">
                  <c:v>Inflação</c:v>
                </c:pt>
              </c:strCache>
            </c:strRef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'NZ CPI'!$H$5:$H$176</c:f>
              <c:numCache>
                <c:formatCode>m/d/yyyy</c:formatCode>
                <c:ptCount val="172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30681</c:v>
                </c:pt>
                <c:pt idx="16">
                  <c:v>30772</c:v>
                </c:pt>
                <c:pt idx="17">
                  <c:v>30863</c:v>
                </c:pt>
                <c:pt idx="18">
                  <c:v>30955</c:v>
                </c:pt>
                <c:pt idx="19">
                  <c:v>31047</c:v>
                </c:pt>
                <c:pt idx="20">
                  <c:v>31137</c:v>
                </c:pt>
                <c:pt idx="21">
                  <c:v>31228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32508</c:v>
                </c:pt>
                <c:pt idx="36">
                  <c:v>32598</c:v>
                </c:pt>
                <c:pt idx="37">
                  <c:v>32689</c:v>
                </c:pt>
                <c:pt idx="38">
                  <c:v>32781</c:v>
                </c:pt>
                <c:pt idx="39">
                  <c:v>32873</c:v>
                </c:pt>
                <c:pt idx="40">
                  <c:v>32963</c:v>
                </c:pt>
                <c:pt idx="41">
                  <c:v>33054</c:v>
                </c:pt>
                <c:pt idx="42">
                  <c:v>33146</c:v>
                </c:pt>
                <c:pt idx="43">
                  <c:v>33238</c:v>
                </c:pt>
                <c:pt idx="44">
                  <c:v>33328</c:v>
                </c:pt>
                <c:pt idx="45">
                  <c:v>33419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34699</c:v>
                </c:pt>
                <c:pt idx="60">
                  <c:v>34789</c:v>
                </c:pt>
                <c:pt idx="61">
                  <c:v>34880</c:v>
                </c:pt>
                <c:pt idx="62">
                  <c:v>34972</c:v>
                </c:pt>
                <c:pt idx="63">
                  <c:v>35064</c:v>
                </c:pt>
                <c:pt idx="64">
                  <c:v>35155</c:v>
                </c:pt>
                <c:pt idx="65">
                  <c:v>35246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36799</c:v>
                </c:pt>
                <c:pt idx="83">
                  <c:v>36891</c:v>
                </c:pt>
                <c:pt idx="84">
                  <c:v>36981</c:v>
                </c:pt>
                <c:pt idx="85">
                  <c:v>37072</c:v>
                </c:pt>
                <c:pt idx="86">
                  <c:v>37164</c:v>
                </c:pt>
                <c:pt idx="87">
                  <c:v>37256</c:v>
                </c:pt>
                <c:pt idx="88">
                  <c:v>37346</c:v>
                </c:pt>
                <c:pt idx="89">
                  <c:v>37437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38717</c:v>
                </c:pt>
                <c:pt idx="104">
                  <c:v>38807</c:v>
                </c:pt>
                <c:pt idx="105">
                  <c:v>38898</c:v>
                </c:pt>
                <c:pt idx="106">
                  <c:v>38990</c:v>
                </c:pt>
                <c:pt idx="107">
                  <c:v>39082</c:v>
                </c:pt>
                <c:pt idx="108">
                  <c:v>39172</c:v>
                </c:pt>
                <c:pt idx="109">
                  <c:v>39263</c:v>
                </c:pt>
                <c:pt idx="110">
                  <c:v>39355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40908</c:v>
                </c:pt>
                <c:pt idx="128">
                  <c:v>40999</c:v>
                </c:pt>
                <c:pt idx="129">
                  <c:v>41090</c:v>
                </c:pt>
                <c:pt idx="130">
                  <c:v>41182</c:v>
                </c:pt>
                <c:pt idx="131">
                  <c:v>41274</c:v>
                </c:pt>
                <c:pt idx="132">
                  <c:v>41364</c:v>
                </c:pt>
                <c:pt idx="133">
                  <c:v>41455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42735</c:v>
                </c:pt>
                <c:pt idx="148">
                  <c:v>42825</c:v>
                </c:pt>
                <c:pt idx="149">
                  <c:v>42916</c:v>
                </c:pt>
                <c:pt idx="150">
                  <c:v>43008</c:v>
                </c:pt>
                <c:pt idx="151">
                  <c:v>43100</c:v>
                </c:pt>
                <c:pt idx="152">
                  <c:v>43190</c:v>
                </c:pt>
                <c:pt idx="153">
                  <c:v>43281</c:v>
                </c:pt>
                <c:pt idx="154">
                  <c:v>43373</c:v>
                </c:pt>
                <c:pt idx="155">
                  <c:v>43465</c:v>
                </c:pt>
                <c:pt idx="156">
                  <c:v>43555</c:v>
                </c:pt>
                <c:pt idx="157">
                  <c:v>43646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44926</c:v>
                </c:pt>
              </c:numCache>
            </c:numRef>
          </c:cat>
          <c:val>
            <c:numRef>
              <c:f>'NZ CPI'!$I$5:$I$176</c:f>
              <c:numCache>
                <c:formatCode>General</c:formatCode>
                <c:ptCount val="172"/>
                <c:pt idx="0">
                  <c:v>18.399999999999999</c:v>
                </c:pt>
                <c:pt idx="1">
                  <c:v>17.899999999999999</c:v>
                </c:pt>
                <c:pt idx="2">
                  <c:v>16.3</c:v>
                </c:pt>
                <c:pt idx="3">
                  <c:v>16.100000000000001</c:v>
                </c:pt>
                <c:pt idx="4">
                  <c:v>15.2</c:v>
                </c:pt>
                <c:pt idx="5">
                  <c:v>15.1</c:v>
                </c:pt>
                <c:pt idx="6">
                  <c:v>15.4</c:v>
                </c:pt>
                <c:pt idx="7">
                  <c:v>15.7</c:v>
                </c:pt>
                <c:pt idx="8">
                  <c:v>15.8</c:v>
                </c:pt>
                <c:pt idx="9">
                  <c:v>17</c:v>
                </c:pt>
                <c:pt idx="10">
                  <c:v>16.600000000000001</c:v>
                </c:pt>
                <c:pt idx="11">
                  <c:v>15.3</c:v>
                </c:pt>
                <c:pt idx="12">
                  <c:v>12.6</c:v>
                </c:pt>
                <c:pt idx="13">
                  <c:v>8.3000000000000007</c:v>
                </c:pt>
                <c:pt idx="14">
                  <c:v>5.4</c:v>
                </c:pt>
                <c:pt idx="15">
                  <c:v>3.6</c:v>
                </c:pt>
                <c:pt idx="16">
                  <c:v>3.5</c:v>
                </c:pt>
                <c:pt idx="17">
                  <c:v>4.7</c:v>
                </c:pt>
                <c:pt idx="18">
                  <c:v>7</c:v>
                </c:pt>
                <c:pt idx="19">
                  <c:v>9.4</c:v>
                </c:pt>
                <c:pt idx="20">
                  <c:v>13.4</c:v>
                </c:pt>
                <c:pt idx="21">
                  <c:v>16.600000000000001</c:v>
                </c:pt>
                <c:pt idx="22">
                  <c:v>16.3</c:v>
                </c:pt>
                <c:pt idx="23">
                  <c:v>15.3</c:v>
                </c:pt>
                <c:pt idx="24">
                  <c:v>13</c:v>
                </c:pt>
                <c:pt idx="25">
                  <c:v>10.4</c:v>
                </c:pt>
                <c:pt idx="26">
                  <c:v>11</c:v>
                </c:pt>
                <c:pt idx="27">
                  <c:v>18.2</c:v>
                </c:pt>
                <c:pt idx="28">
                  <c:v>18.3</c:v>
                </c:pt>
                <c:pt idx="29">
                  <c:v>18.899999999999999</c:v>
                </c:pt>
                <c:pt idx="30">
                  <c:v>16.899999999999999</c:v>
                </c:pt>
                <c:pt idx="31">
                  <c:v>9.6</c:v>
                </c:pt>
                <c:pt idx="32">
                  <c:v>9</c:v>
                </c:pt>
                <c:pt idx="33">
                  <c:v>6.3</c:v>
                </c:pt>
                <c:pt idx="34">
                  <c:v>5.6</c:v>
                </c:pt>
                <c:pt idx="35">
                  <c:v>4.7</c:v>
                </c:pt>
                <c:pt idx="36">
                  <c:v>4</c:v>
                </c:pt>
                <c:pt idx="37">
                  <c:v>4.4000000000000004</c:v>
                </c:pt>
                <c:pt idx="38">
                  <c:v>7.2</c:v>
                </c:pt>
                <c:pt idx="39">
                  <c:v>7.2</c:v>
                </c:pt>
                <c:pt idx="40">
                  <c:v>7</c:v>
                </c:pt>
                <c:pt idx="41">
                  <c:v>7.6</c:v>
                </c:pt>
                <c:pt idx="42">
                  <c:v>5</c:v>
                </c:pt>
                <c:pt idx="43">
                  <c:v>4.9000000000000004</c:v>
                </c:pt>
                <c:pt idx="44">
                  <c:v>4.5</c:v>
                </c:pt>
                <c:pt idx="45">
                  <c:v>2.8</c:v>
                </c:pt>
                <c:pt idx="46">
                  <c:v>2.2000000000000002</c:v>
                </c:pt>
                <c:pt idx="47">
                  <c:v>1</c:v>
                </c:pt>
                <c:pt idx="48">
                  <c:v>0.8</c:v>
                </c:pt>
                <c:pt idx="49">
                  <c:v>1</c:v>
                </c:pt>
                <c:pt idx="50">
                  <c:v>1</c:v>
                </c:pt>
                <c:pt idx="51">
                  <c:v>1.3</c:v>
                </c:pt>
                <c:pt idx="52">
                  <c:v>1</c:v>
                </c:pt>
                <c:pt idx="53">
                  <c:v>1.3</c:v>
                </c:pt>
                <c:pt idx="54">
                  <c:v>1.5</c:v>
                </c:pt>
                <c:pt idx="55">
                  <c:v>1.4</c:v>
                </c:pt>
                <c:pt idx="56">
                  <c:v>1.3</c:v>
                </c:pt>
                <c:pt idx="57">
                  <c:v>1.1000000000000001</c:v>
                </c:pt>
                <c:pt idx="58">
                  <c:v>1.8</c:v>
                </c:pt>
                <c:pt idx="59">
                  <c:v>2.8</c:v>
                </c:pt>
                <c:pt idx="60">
                  <c:v>4</c:v>
                </c:pt>
                <c:pt idx="61">
                  <c:v>4.5999999999999996</c:v>
                </c:pt>
                <c:pt idx="62">
                  <c:v>3.5</c:v>
                </c:pt>
                <c:pt idx="63">
                  <c:v>2.9</c:v>
                </c:pt>
                <c:pt idx="64">
                  <c:v>2.2000000000000002</c:v>
                </c:pt>
                <c:pt idx="65">
                  <c:v>2</c:v>
                </c:pt>
                <c:pt idx="66">
                  <c:v>2.4</c:v>
                </c:pt>
                <c:pt idx="67">
                  <c:v>2.6</c:v>
                </c:pt>
                <c:pt idx="68">
                  <c:v>1.8</c:v>
                </c:pt>
                <c:pt idx="69">
                  <c:v>1.1000000000000001</c:v>
                </c:pt>
                <c:pt idx="70">
                  <c:v>1</c:v>
                </c:pt>
                <c:pt idx="71">
                  <c:v>0.8</c:v>
                </c:pt>
                <c:pt idx="72">
                  <c:v>1.3</c:v>
                </c:pt>
                <c:pt idx="73">
                  <c:v>1.7</c:v>
                </c:pt>
                <c:pt idx="74">
                  <c:v>1.7</c:v>
                </c:pt>
                <c:pt idx="75">
                  <c:v>0.4</c:v>
                </c:pt>
                <c:pt idx="76">
                  <c:v>-0.1</c:v>
                </c:pt>
                <c:pt idx="77">
                  <c:v>-0.4</c:v>
                </c:pt>
                <c:pt idx="78">
                  <c:v>-0.5</c:v>
                </c:pt>
                <c:pt idx="79">
                  <c:v>0.5</c:v>
                </c:pt>
                <c:pt idx="80">
                  <c:v>1.5</c:v>
                </c:pt>
                <c:pt idx="81">
                  <c:v>2</c:v>
                </c:pt>
                <c:pt idx="82">
                  <c:v>3</c:v>
                </c:pt>
                <c:pt idx="83">
                  <c:v>4</c:v>
                </c:pt>
                <c:pt idx="84">
                  <c:v>3.1</c:v>
                </c:pt>
                <c:pt idx="85">
                  <c:v>3.2</c:v>
                </c:pt>
                <c:pt idx="86">
                  <c:v>2.4</c:v>
                </c:pt>
                <c:pt idx="87">
                  <c:v>1.8</c:v>
                </c:pt>
                <c:pt idx="88">
                  <c:v>2.6</c:v>
                </c:pt>
                <c:pt idx="89">
                  <c:v>2.8</c:v>
                </c:pt>
                <c:pt idx="90">
                  <c:v>2.6</c:v>
                </c:pt>
                <c:pt idx="91">
                  <c:v>2.7</c:v>
                </c:pt>
                <c:pt idx="92">
                  <c:v>2.5</c:v>
                </c:pt>
                <c:pt idx="93">
                  <c:v>1.5</c:v>
                </c:pt>
                <c:pt idx="94">
                  <c:v>1.5</c:v>
                </c:pt>
                <c:pt idx="95">
                  <c:v>1.6</c:v>
                </c:pt>
                <c:pt idx="96">
                  <c:v>1.5</c:v>
                </c:pt>
                <c:pt idx="97">
                  <c:v>2.4</c:v>
                </c:pt>
                <c:pt idx="98">
                  <c:v>2.5</c:v>
                </c:pt>
                <c:pt idx="99">
                  <c:v>2.7</c:v>
                </c:pt>
                <c:pt idx="100">
                  <c:v>2.8</c:v>
                </c:pt>
                <c:pt idx="101">
                  <c:v>2.8</c:v>
                </c:pt>
                <c:pt idx="102">
                  <c:v>3.4</c:v>
                </c:pt>
                <c:pt idx="103">
                  <c:v>3.2</c:v>
                </c:pt>
                <c:pt idx="104">
                  <c:v>3.3</c:v>
                </c:pt>
                <c:pt idx="105">
                  <c:v>4</c:v>
                </c:pt>
                <c:pt idx="106">
                  <c:v>3.5</c:v>
                </c:pt>
                <c:pt idx="107">
                  <c:v>2.6</c:v>
                </c:pt>
                <c:pt idx="108">
                  <c:v>2.5</c:v>
                </c:pt>
                <c:pt idx="109">
                  <c:v>2</c:v>
                </c:pt>
                <c:pt idx="110">
                  <c:v>1.8</c:v>
                </c:pt>
                <c:pt idx="111">
                  <c:v>3.2</c:v>
                </c:pt>
                <c:pt idx="112">
                  <c:v>3.4</c:v>
                </c:pt>
                <c:pt idx="113">
                  <c:v>4</c:v>
                </c:pt>
                <c:pt idx="114">
                  <c:v>5.0999999999999996</c:v>
                </c:pt>
                <c:pt idx="115">
                  <c:v>3.4</c:v>
                </c:pt>
                <c:pt idx="116">
                  <c:v>3</c:v>
                </c:pt>
                <c:pt idx="117">
                  <c:v>1.9</c:v>
                </c:pt>
                <c:pt idx="118">
                  <c:v>1.7</c:v>
                </c:pt>
                <c:pt idx="119">
                  <c:v>2</c:v>
                </c:pt>
                <c:pt idx="120">
                  <c:v>2</c:v>
                </c:pt>
                <c:pt idx="121">
                  <c:v>1.7</c:v>
                </c:pt>
                <c:pt idx="122">
                  <c:v>1.5</c:v>
                </c:pt>
                <c:pt idx="123">
                  <c:v>4</c:v>
                </c:pt>
                <c:pt idx="124">
                  <c:v>4.5</c:v>
                </c:pt>
                <c:pt idx="125">
                  <c:v>5.3</c:v>
                </c:pt>
                <c:pt idx="126">
                  <c:v>4.5999999999999996</c:v>
                </c:pt>
                <c:pt idx="127">
                  <c:v>1.8</c:v>
                </c:pt>
                <c:pt idx="128">
                  <c:v>1.6</c:v>
                </c:pt>
                <c:pt idx="129">
                  <c:v>1</c:v>
                </c:pt>
                <c:pt idx="130">
                  <c:v>0.8</c:v>
                </c:pt>
                <c:pt idx="131">
                  <c:v>0.9</c:v>
                </c:pt>
                <c:pt idx="132">
                  <c:v>0.9</c:v>
                </c:pt>
                <c:pt idx="133">
                  <c:v>0.7</c:v>
                </c:pt>
                <c:pt idx="134">
                  <c:v>1.4</c:v>
                </c:pt>
                <c:pt idx="135">
                  <c:v>1.6</c:v>
                </c:pt>
                <c:pt idx="136">
                  <c:v>1.5</c:v>
                </c:pt>
                <c:pt idx="137">
                  <c:v>1.6</c:v>
                </c:pt>
                <c:pt idx="138">
                  <c:v>1</c:v>
                </c:pt>
                <c:pt idx="139">
                  <c:v>0.8</c:v>
                </c:pt>
                <c:pt idx="140">
                  <c:v>0.3</c:v>
                </c:pt>
                <c:pt idx="141">
                  <c:v>0.4</c:v>
                </c:pt>
                <c:pt idx="142">
                  <c:v>0.4</c:v>
                </c:pt>
                <c:pt idx="143">
                  <c:v>0.1</c:v>
                </c:pt>
                <c:pt idx="144">
                  <c:v>0.4</c:v>
                </c:pt>
                <c:pt idx="145">
                  <c:v>0.4</c:v>
                </c:pt>
                <c:pt idx="146">
                  <c:v>0.4</c:v>
                </c:pt>
                <c:pt idx="147">
                  <c:v>1.3</c:v>
                </c:pt>
                <c:pt idx="148">
                  <c:v>2.2000000000000002</c:v>
                </c:pt>
                <c:pt idx="149">
                  <c:v>1.7</c:v>
                </c:pt>
                <c:pt idx="150">
                  <c:v>1.9</c:v>
                </c:pt>
                <c:pt idx="151">
                  <c:v>1.6</c:v>
                </c:pt>
                <c:pt idx="152">
                  <c:v>1.1000000000000001</c:v>
                </c:pt>
                <c:pt idx="153">
                  <c:v>1.5</c:v>
                </c:pt>
                <c:pt idx="154">
                  <c:v>1.9</c:v>
                </c:pt>
                <c:pt idx="155">
                  <c:v>1.9</c:v>
                </c:pt>
                <c:pt idx="156">
                  <c:v>1.5</c:v>
                </c:pt>
                <c:pt idx="157">
                  <c:v>1.7</c:v>
                </c:pt>
                <c:pt idx="158">
                  <c:v>1.5</c:v>
                </c:pt>
                <c:pt idx="159">
                  <c:v>1.9</c:v>
                </c:pt>
                <c:pt idx="160">
                  <c:v>2.5</c:v>
                </c:pt>
                <c:pt idx="161">
                  <c:v>1.5</c:v>
                </c:pt>
                <c:pt idx="162">
                  <c:v>1.4</c:v>
                </c:pt>
                <c:pt idx="163">
                  <c:v>1.4</c:v>
                </c:pt>
                <c:pt idx="164">
                  <c:v>1.5</c:v>
                </c:pt>
                <c:pt idx="165">
                  <c:v>3.3</c:v>
                </c:pt>
                <c:pt idx="166">
                  <c:v>4.9000000000000004</c:v>
                </c:pt>
                <c:pt idx="167">
                  <c:v>5.9</c:v>
                </c:pt>
                <c:pt idx="168">
                  <c:v>6.9</c:v>
                </c:pt>
                <c:pt idx="169">
                  <c:v>7.3</c:v>
                </c:pt>
                <c:pt idx="170">
                  <c:v>7.2</c:v>
                </c:pt>
                <c:pt idx="171">
                  <c:v>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5FF-407A-8230-EF0C6DB94ABA}"/>
            </c:ext>
          </c:extLst>
        </c:ser>
        <c:ser>
          <c:idx val="2"/>
          <c:order val="2"/>
          <c:tx>
            <c:strRef>
              <c:f>'NZ CPI'!$K$4</c:f>
              <c:strCache>
                <c:ptCount val="1"/>
              </c:strCache>
            </c:strRef>
          </c:tx>
          <c:spPr>
            <a:ln w="2857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FF-407A-8230-EF0C6DB94A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'NZ CPI'!$H$5:$H$176</c:f>
              <c:numCache>
                <c:formatCode>m/d/yyyy</c:formatCode>
                <c:ptCount val="172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30681</c:v>
                </c:pt>
                <c:pt idx="16">
                  <c:v>30772</c:v>
                </c:pt>
                <c:pt idx="17">
                  <c:v>30863</c:v>
                </c:pt>
                <c:pt idx="18">
                  <c:v>30955</c:v>
                </c:pt>
                <c:pt idx="19">
                  <c:v>31047</c:v>
                </c:pt>
                <c:pt idx="20">
                  <c:v>31137</c:v>
                </c:pt>
                <c:pt idx="21">
                  <c:v>31228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32508</c:v>
                </c:pt>
                <c:pt idx="36">
                  <c:v>32598</c:v>
                </c:pt>
                <c:pt idx="37">
                  <c:v>32689</c:v>
                </c:pt>
                <c:pt idx="38">
                  <c:v>32781</c:v>
                </c:pt>
                <c:pt idx="39">
                  <c:v>32873</c:v>
                </c:pt>
                <c:pt idx="40">
                  <c:v>32963</c:v>
                </c:pt>
                <c:pt idx="41">
                  <c:v>33054</c:v>
                </c:pt>
                <c:pt idx="42">
                  <c:v>33146</c:v>
                </c:pt>
                <c:pt idx="43">
                  <c:v>33238</c:v>
                </c:pt>
                <c:pt idx="44">
                  <c:v>33328</c:v>
                </c:pt>
                <c:pt idx="45">
                  <c:v>33419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34699</c:v>
                </c:pt>
                <c:pt idx="60">
                  <c:v>34789</c:v>
                </c:pt>
                <c:pt idx="61">
                  <c:v>34880</c:v>
                </c:pt>
                <c:pt idx="62">
                  <c:v>34972</c:v>
                </c:pt>
                <c:pt idx="63">
                  <c:v>35064</c:v>
                </c:pt>
                <c:pt idx="64">
                  <c:v>35155</c:v>
                </c:pt>
                <c:pt idx="65">
                  <c:v>35246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36799</c:v>
                </c:pt>
                <c:pt idx="83">
                  <c:v>36891</c:v>
                </c:pt>
                <c:pt idx="84">
                  <c:v>36981</c:v>
                </c:pt>
                <c:pt idx="85">
                  <c:v>37072</c:v>
                </c:pt>
                <c:pt idx="86">
                  <c:v>37164</c:v>
                </c:pt>
                <c:pt idx="87">
                  <c:v>37256</c:v>
                </c:pt>
                <c:pt idx="88">
                  <c:v>37346</c:v>
                </c:pt>
                <c:pt idx="89">
                  <c:v>37437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38717</c:v>
                </c:pt>
                <c:pt idx="104">
                  <c:v>38807</c:v>
                </c:pt>
                <c:pt idx="105">
                  <c:v>38898</c:v>
                </c:pt>
                <c:pt idx="106">
                  <c:v>38990</c:v>
                </c:pt>
                <c:pt idx="107">
                  <c:v>39082</c:v>
                </c:pt>
                <c:pt idx="108">
                  <c:v>39172</c:v>
                </c:pt>
                <c:pt idx="109">
                  <c:v>39263</c:v>
                </c:pt>
                <c:pt idx="110">
                  <c:v>39355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40908</c:v>
                </c:pt>
                <c:pt idx="128">
                  <c:v>40999</c:v>
                </c:pt>
                <c:pt idx="129">
                  <c:v>41090</c:v>
                </c:pt>
                <c:pt idx="130">
                  <c:v>41182</c:v>
                </c:pt>
                <c:pt idx="131">
                  <c:v>41274</c:v>
                </c:pt>
                <c:pt idx="132">
                  <c:v>41364</c:v>
                </c:pt>
                <c:pt idx="133">
                  <c:v>41455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42735</c:v>
                </c:pt>
                <c:pt idx="148">
                  <c:v>42825</c:v>
                </c:pt>
                <c:pt idx="149">
                  <c:v>42916</c:v>
                </c:pt>
                <c:pt idx="150">
                  <c:v>43008</c:v>
                </c:pt>
                <c:pt idx="151">
                  <c:v>43100</c:v>
                </c:pt>
                <c:pt idx="152">
                  <c:v>43190</c:v>
                </c:pt>
                <c:pt idx="153">
                  <c:v>43281</c:v>
                </c:pt>
                <c:pt idx="154">
                  <c:v>43373</c:v>
                </c:pt>
                <c:pt idx="155">
                  <c:v>43465</c:v>
                </c:pt>
                <c:pt idx="156">
                  <c:v>43555</c:v>
                </c:pt>
                <c:pt idx="157">
                  <c:v>43646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44926</c:v>
                </c:pt>
              </c:numCache>
            </c:numRef>
          </c:cat>
          <c:val>
            <c:numRef>
              <c:f>'NZ CPI'!$K$5:$K$176</c:f>
              <c:numCache>
                <c:formatCode>0.0</c:formatCode>
                <c:ptCount val="172"/>
                <c:pt idx="0">
                  <c:v>11.770731707317072</c:v>
                </c:pt>
                <c:pt idx="1">
                  <c:v>11.770731707317072</c:v>
                </c:pt>
                <c:pt idx="2">
                  <c:v>11.770731707317072</c:v>
                </c:pt>
                <c:pt idx="3">
                  <c:v>11.770731707317072</c:v>
                </c:pt>
                <c:pt idx="4">
                  <c:v>11.770731707317072</c:v>
                </c:pt>
                <c:pt idx="5">
                  <c:v>11.770731707317072</c:v>
                </c:pt>
                <c:pt idx="6">
                  <c:v>11.770731707317072</c:v>
                </c:pt>
                <c:pt idx="7">
                  <c:v>11.770731707317072</c:v>
                </c:pt>
                <c:pt idx="8">
                  <c:v>11.770731707317072</c:v>
                </c:pt>
                <c:pt idx="9">
                  <c:v>11.770731707317072</c:v>
                </c:pt>
                <c:pt idx="10">
                  <c:v>11.770731707317072</c:v>
                </c:pt>
                <c:pt idx="11">
                  <c:v>11.770731707317072</c:v>
                </c:pt>
                <c:pt idx="12">
                  <c:v>11.770731707317072</c:v>
                </c:pt>
                <c:pt idx="13">
                  <c:v>11.770731707317072</c:v>
                </c:pt>
                <c:pt idx="14">
                  <c:v>11.770731707317072</c:v>
                </c:pt>
                <c:pt idx="15">
                  <c:v>11.770731707317072</c:v>
                </c:pt>
                <c:pt idx="16">
                  <c:v>11.770731707317072</c:v>
                </c:pt>
                <c:pt idx="17">
                  <c:v>11.770731707317072</c:v>
                </c:pt>
                <c:pt idx="18">
                  <c:v>11.770731707317072</c:v>
                </c:pt>
                <c:pt idx="19">
                  <c:v>11.770731707317072</c:v>
                </c:pt>
                <c:pt idx="20">
                  <c:v>11.770731707317072</c:v>
                </c:pt>
                <c:pt idx="21">
                  <c:v>11.770731707317072</c:v>
                </c:pt>
                <c:pt idx="22">
                  <c:v>11.770731707317072</c:v>
                </c:pt>
                <c:pt idx="23">
                  <c:v>11.770731707317072</c:v>
                </c:pt>
                <c:pt idx="24">
                  <c:v>11.770731707317072</c:v>
                </c:pt>
                <c:pt idx="25">
                  <c:v>11.770731707317072</c:v>
                </c:pt>
                <c:pt idx="26">
                  <c:v>11.770731707317072</c:v>
                </c:pt>
                <c:pt idx="27">
                  <c:v>11.770731707317072</c:v>
                </c:pt>
                <c:pt idx="28">
                  <c:v>11.770731707317072</c:v>
                </c:pt>
                <c:pt idx="29">
                  <c:v>11.770731707317072</c:v>
                </c:pt>
                <c:pt idx="30">
                  <c:v>11.770731707317072</c:v>
                </c:pt>
                <c:pt idx="31">
                  <c:v>11.770731707317072</c:v>
                </c:pt>
                <c:pt idx="32">
                  <c:v>11.770731707317072</c:v>
                </c:pt>
                <c:pt idx="33">
                  <c:v>11.770731707317072</c:v>
                </c:pt>
                <c:pt idx="34">
                  <c:v>11.770731707317072</c:v>
                </c:pt>
                <c:pt idx="35">
                  <c:v>11.770731707317072</c:v>
                </c:pt>
                <c:pt idx="36">
                  <c:v>11.770731707317072</c:v>
                </c:pt>
                <c:pt idx="37">
                  <c:v>11.770731707317072</c:v>
                </c:pt>
                <c:pt idx="38">
                  <c:v>11.770731707317072</c:v>
                </c:pt>
                <c:pt idx="39">
                  <c:v>11.770731707317072</c:v>
                </c:pt>
                <c:pt idx="40">
                  <c:v>11.770731707317072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5FF-407A-8230-EF0C6DB94ABA}"/>
            </c:ext>
          </c:extLst>
        </c:ser>
        <c:ser>
          <c:idx val="3"/>
          <c:order val="3"/>
          <c:tx>
            <c:strRef>
              <c:f>'NZ CPI'!$L$4</c:f>
              <c:strCache>
                <c:ptCount val="1"/>
              </c:strCache>
            </c:strRef>
          </c:tx>
          <c:spPr>
            <a:ln w="2857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dLbls>
            <c:dLbl>
              <c:idx val="43"/>
              <c:layout>
                <c:manualLayout>
                  <c:x val="0.4984729505844353"/>
                  <c:y val="-8.0965018012060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FF-407A-8230-EF0C6DB94A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'NZ CPI'!$H$5:$H$176</c:f>
              <c:numCache>
                <c:formatCode>m/d/yyyy</c:formatCode>
                <c:ptCount val="172"/>
                <c:pt idx="0">
                  <c:v>29311</c:v>
                </c:pt>
                <c:pt idx="1">
                  <c:v>29402</c:v>
                </c:pt>
                <c:pt idx="2">
                  <c:v>29494</c:v>
                </c:pt>
                <c:pt idx="3">
                  <c:v>29586</c:v>
                </c:pt>
                <c:pt idx="4">
                  <c:v>29676</c:v>
                </c:pt>
                <c:pt idx="5">
                  <c:v>29767</c:v>
                </c:pt>
                <c:pt idx="6">
                  <c:v>29859</c:v>
                </c:pt>
                <c:pt idx="7">
                  <c:v>29951</c:v>
                </c:pt>
                <c:pt idx="8">
                  <c:v>30041</c:v>
                </c:pt>
                <c:pt idx="9">
                  <c:v>30132</c:v>
                </c:pt>
                <c:pt idx="10">
                  <c:v>30224</c:v>
                </c:pt>
                <c:pt idx="11">
                  <c:v>30316</c:v>
                </c:pt>
                <c:pt idx="12">
                  <c:v>30406</c:v>
                </c:pt>
                <c:pt idx="13">
                  <c:v>30497</c:v>
                </c:pt>
                <c:pt idx="14">
                  <c:v>30589</c:v>
                </c:pt>
                <c:pt idx="15">
                  <c:v>30681</c:v>
                </c:pt>
                <c:pt idx="16">
                  <c:v>30772</c:v>
                </c:pt>
                <c:pt idx="17">
                  <c:v>30863</c:v>
                </c:pt>
                <c:pt idx="18">
                  <c:v>30955</c:v>
                </c:pt>
                <c:pt idx="19">
                  <c:v>31047</c:v>
                </c:pt>
                <c:pt idx="20">
                  <c:v>31137</c:v>
                </c:pt>
                <c:pt idx="21">
                  <c:v>31228</c:v>
                </c:pt>
                <c:pt idx="22">
                  <c:v>31320</c:v>
                </c:pt>
                <c:pt idx="23">
                  <c:v>31412</c:v>
                </c:pt>
                <c:pt idx="24">
                  <c:v>31502</c:v>
                </c:pt>
                <c:pt idx="25">
                  <c:v>31593</c:v>
                </c:pt>
                <c:pt idx="26">
                  <c:v>31685</c:v>
                </c:pt>
                <c:pt idx="27">
                  <c:v>31777</c:v>
                </c:pt>
                <c:pt idx="28">
                  <c:v>31867</c:v>
                </c:pt>
                <c:pt idx="29">
                  <c:v>31958</c:v>
                </c:pt>
                <c:pt idx="30">
                  <c:v>32050</c:v>
                </c:pt>
                <c:pt idx="31">
                  <c:v>32142</c:v>
                </c:pt>
                <c:pt idx="32">
                  <c:v>32233</c:v>
                </c:pt>
                <c:pt idx="33">
                  <c:v>32324</c:v>
                </c:pt>
                <c:pt idx="34">
                  <c:v>32416</c:v>
                </c:pt>
                <c:pt idx="35">
                  <c:v>32508</c:v>
                </c:pt>
                <c:pt idx="36">
                  <c:v>32598</c:v>
                </c:pt>
                <c:pt idx="37">
                  <c:v>32689</c:v>
                </c:pt>
                <c:pt idx="38">
                  <c:v>32781</c:v>
                </c:pt>
                <c:pt idx="39">
                  <c:v>32873</c:v>
                </c:pt>
                <c:pt idx="40">
                  <c:v>32963</c:v>
                </c:pt>
                <c:pt idx="41">
                  <c:v>33054</c:v>
                </c:pt>
                <c:pt idx="42">
                  <c:v>33146</c:v>
                </c:pt>
                <c:pt idx="43">
                  <c:v>33238</c:v>
                </c:pt>
                <c:pt idx="44">
                  <c:v>33328</c:v>
                </c:pt>
                <c:pt idx="45">
                  <c:v>33419</c:v>
                </c:pt>
                <c:pt idx="46">
                  <c:v>33511</c:v>
                </c:pt>
                <c:pt idx="47">
                  <c:v>33603</c:v>
                </c:pt>
                <c:pt idx="48">
                  <c:v>33694</c:v>
                </c:pt>
                <c:pt idx="49">
                  <c:v>33785</c:v>
                </c:pt>
                <c:pt idx="50">
                  <c:v>33877</c:v>
                </c:pt>
                <c:pt idx="51">
                  <c:v>33969</c:v>
                </c:pt>
                <c:pt idx="52">
                  <c:v>34059</c:v>
                </c:pt>
                <c:pt idx="53">
                  <c:v>34150</c:v>
                </c:pt>
                <c:pt idx="54">
                  <c:v>34242</c:v>
                </c:pt>
                <c:pt idx="55">
                  <c:v>34334</c:v>
                </c:pt>
                <c:pt idx="56">
                  <c:v>34424</c:v>
                </c:pt>
                <c:pt idx="57">
                  <c:v>34515</c:v>
                </c:pt>
                <c:pt idx="58">
                  <c:v>34607</c:v>
                </c:pt>
                <c:pt idx="59">
                  <c:v>34699</c:v>
                </c:pt>
                <c:pt idx="60">
                  <c:v>34789</c:v>
                </c:pt>
                <c:pt idx="61">
                  <c:v>34880</c:v>
                </c:pt>
                <c:pt idx="62">
                  <c:v>34972</c:v>
                </c:pt>
                <c:pt idx="63">
                  <c:v>35064</c:v>
                </c:pt>
                <c:pt idx="64">
                  <c:v>35155</c:v>
                </c:pt>
                <c:pt idx="65">
                  <c:v>35246</c:v>
                </c:pt>
                <c:pt idx="66">
                  <c:v>35338</c:v>
                </c:pt>
                <c:pt idx="67">
                  <c:v>35430</c:v>
                </c:pt>
                <c:pt idx="68">
                  <c:v>35520</c:v>
                </c:pt>
                <c:pt idx="69">
                  <c:v>35611</c:v>
                </c:pt>
                <c:pt idx="70">
                  <c:v>35703</c:v>
                </c:pt>
                <c:pt idx="71">
                  <c:v>35795</c:v>
                </c:pt>
                <c:pt idx="72">
                  <c:v>35885</c:v>
                </c:pt>
                <c:pt idx="73">
                  <c:v>35976</c:v>
                </c:pt>
                <c:pt idx="74">
                  <c:v>36068</c:v>
                </c:pt>
                <c:pt idx="75">
                  <c:v>36160</c:v>
                </c:pt>
                <c:pt idx="76">
                  <c:v>36250</c:v>
                </c:pt>
                <c:pt idx="77">
                  <c:v>36341</c:v>
                </c:pt>
                <c:pt idx="78">
                  <c:v>36433</c:v>
                </c:pt>
                <c:pt idx="79">
                  <c:v>36525</c:v>
                </c:pt>
                <c:pt idx="80">
                  <c:v>36616</c:v>
                </c:pt>
                <c:pt idx="81">
                  <c:v>36707</c:v>
                </c:pt>
                <c:pt idx="82">
                  <c:v>36799</c:v>
                </c:pt>
                <c:pt idx="83">
                  <c:v>36891</c:v>
                </c:pt>
                <c:pt idx="84">
                  <c:v>36981</c:v>
                </c:pt>
                <c:pt idx="85">
                  <c:v>37072</c:v>
                </c:pt>
                <c:pt idx="86">
                  <c:v>37164</c:v>
                </c:pt>
                <c:pt idx="87">
                  <c:v>37256</c:v>
                </c:pt>
                <c:pt idx="88">
                  <c:v>37346</c:v>
                </c:pt>
                <c:pt idx="89">
                  <c:v>37437</c:v>
                </c:pt>
                <c:pt idx="90">
                  <c:v>37529</c:v>
                </c:pt>
                <c:pt idx="91">
                  <c:v>37621</c:v>
                </c:pt>
                <c:pt idx="92">
                  <c:v>37711</c:v>
                </c:pt>
                <c:pt idx="93">
                  <c:v>37802</c:v>
                </c:pt>
                <c:pt idx="94">
                  <c:v>37894</c:v>
                </c:pt>
                <c:pt idx="95">
                  <c:v>37986</c:v>
                </c:pt>
                <c:pt idx="96">
                  <c:v>38077</c:v>
                </c:pt>
                <c:pt idx="97">
                  <c:v>38168</c:v>
                </c:pt>
                <c:pt idx="98">
                  <c:v>38260</c:v>
                </c:pt>
                <c:pt idx="99">
                  <c:v>38352</c:v>
                </c:pt>
                <c:pt idx="100">
                  <c:v>38442</c:v>
                </c:pt>
                <c:pt idx="101">
                  <c:v>38533</c:v>
                </c:pt>
                <c:pt idx="102">
                  <c:v>38625</c:v>
                </c:pt>
                <c:pt idx="103">
                  <c:v>38717</c:v>
                </c:pt>
                <c:pt idx="104">
                  <c:v>38807</c:v>
                </c:pt>
                <c:pt idx="105">
                  <c:v>38898</c:v>
                </c:pt>
                <c:pt idx="106">
                  <c:v>38990</c:v>
                </c:pt>
                <c:pt idx="107">
                  <c:v>39082</c:v>
                </c:pt>
                <c:pt idx="108">
                  <c:v>39172</c:v>
                </c:pt>
                <c:pt idx="109">
                  <c:v>39263</c:v>
                </c:pt>
                <c:pt idx="110">
                  <c:v>39355</c:v>
                </c:pt>
                <c:pt idx="111">
                  <c:v>39447</c:v>
                </c:pt>
                <c:pt idx="112">
                  <c:v>39538</c:v>
                </c:pt>
                <c:pt idx="113">
                  <c:v>39629</c:v>
                </c:pt>
                <c:pt idx="114">
                  <c:v>39721</c:v>
                </c:pt>
                <c:pt idx="115">
                  <c:v>39813</c:v>
                </c:pt>
                <c:pt idx="116">
                  <c:v>39903</c:v>
                </c:pt>
                <c:pt idx="117">
                  <c:v>39994</c:v>
                </c:pt>
                <c:pt idx="118">
                  <c:v>40086</c:v>
                </c:pt>
                <c:pt idx="119">
                  <c:v>40178</c:v>
                </c:pt>
                <c:pt idx="120">
                  <c:v>40268</c:v>
                </c:pt>
                <c:pt idx="121">
                  <c:v>40359</c:v>
                </c:pt>
                <c:pt idx="122">
                  <c:v>40451</c:v>
                </c:pt>
                <c:pt idx="123">
                  <c:v>40543</c:v>
                </c:pt>
                <c:pt idx="124">
                  <c:v>40633</c:v>
                </c:pt>
                <c:pt idx="125">
                  <c:v>40724</c:v>
                </c:pt>
                <c:pt idx="126">
                  <c:v>40816</c:v>
                </c:pt>
                <c:pt idx="127">
                  <c:v>40908</c:v>
                </c:pt>
                <c:pt idx="128">
                  <c:v>40999</c:v>
                </c:pt>
                <c:pt idx="129">
                  <c:v>41090</c:v>
                </c:pt>
                <c:pt idx="130">
                  <c:v>41182</c:v>
                </c:pt>
                <c:pt idx="131">
                  <c:v>41274</c:v>
                </c:pt>
                <c:pt idx="132">
                  <c:v>41364</c:v>
                </c:pt>
                <c:pt idx="133">
                  <c:v>41455</c:v>
                </c:pt>
                <c:pt idx="134">
                  <c:v>41547</c:v>
                </c:pt>
                <c:pt idx="135">
                  <c:v>41639</c:v>
                </c:pt>
                <c:pt idx="136">
                  <c:v>41729</c:v>
                </c:pt>
                <c:pt idx="137">
                  <c:v>41820</c:v>
                </c:pt>
                <c:pt idx="138">
                  <c:v>41912</c:v>
                </c:pt>
                <c:pt idx="139">
                  <c:v>42004</c:v>
                </c:pt>
                <c:pt idx="140">
                  <c:v>42094</c:v>
                </c:pt>
                <c:pt idx="141">
                  <c:v>42185</c:v>
                </c:pt>
                <c:pt idx="142">
                  <c:v>42277</c:v>
                </c:pt>
                <c:pt idx="143">
                  <c:v>42369</c:v>
                </c:pt>
                <c:pt idx="144">
                  <c:v>42460</c:v>
                </c:pt>
                <c:pt idx="145">
                  <c:v>42551</c:v>
                </c:pt>
                <c:pt idx="146">
                  <c:v>42643</c:v>
                </c:pt>
                <c:pt idx="147">
                  <c:v>42735</c:v>
                </c:pt>
                <c:pt idx="148">
                  <c:v>42825</c:v>
                </c:pt>
                <c:pt idx="149">
                  <c:v>42916</c:v>
                </c:pt>
                <c:pt idx="150">
                  <c:v>43008</c:v>
                </c:pt>
                <c:pt idx="151">
                  <c:v>43100</c:v>
                </c:pt>
                <c:pt idx="152">
                  <c:v>43190</c:v>
                </c:pt>
                <c:pt idx="153">
                  <c:v>43281</c:v>
                </c:pt>
                <c:pt idx="154">
                  <c:v>43373</c:v>
                </c:pt>
                <c:pt idx="155">
                  <c:v>43465</c:v>
                </c:pt>
                <c:pt idx="156">
                  <c:v>43555</c:v>
                </c:pt>
                <c:pt idx="157">
                  <c:v>43646</c:v>
                </c:pt>
                <c:pt idx="158">
                  <c:v>43738</c:v>
                </c:pt>
                <c:pt idx="159">
                  <c:v>43830</c:v>
                </c:pt>
                <c:pt idx="160">
                  <c:v>43921</c:v>
                </c:pt>
                <c:pt idx="161">
                  <c:v>44012</c:v>
                </c:pt>
                <c:pt idx="162">
                  <c:v>44104</c:v>
                </c:pt>
                <c:pt idx="163">
                  <c:v>44196</c:v>
                </c:pt>
                <c:pt idx="164">
                  <c:v>44286</c:v>
                </c:pt>
                <c:pt idx="165">
                  <c:v>44377</c:v>
                </c:pt>
                <c:pt idx="166">
                  <c:v>44469</c:v>
                </c:pt>
                <c:pt idx="167">
                  <c:v>44561</c:v>
                </c:pt>
                <c:pt idx="168">
                  <c:v>44651</c:v>
                </c:pt>
                <c:pt idx="169">
                  <c:v>44742</c:v>
                </c:pt>
                <c:pt idx="170">
                  <c:v>44834</c:v>
                </c:pt>
                <c:pt idx="171">
                  <c:v>44926</c:v>
                </c:pt>
              </c:numCache>
            </c:numRef>
          </c:cat>
          <c:val>
            <c:numRef>
              <c:f>'NZ CPI'!$L$5:$L$176</c:f>
              <c:numCache>
                <c:formatCode>General</c:formatCode>
                <c:ptCount val="172"/>
                <c:pt idx="41" formatCode="0.0">
                  <c:v>2.089075630252101</c:v>
                </c:pt>
                <c:pt idx="42" formatCode="0.0">
                  <c:v>2.089075630252101</c:v>
                </c:pt>
                <c:pt idx="43" formatCode="0.0">
                  <c:v>2.089075630252101</c:v>
                </c:pt>
                <c:pt idx="44" formatCode="0.0">
                  <c:v>2.089075630252101</c:v>
                </c:pt>
                <c:pt idx="45" formatCode="0.0">
                  <c:v>2.089075630252101</c:v>
                </c:pt>
                <c:pt idx="46" formatCode="0.0">
                  <c:v>2.089075630252101</c:v>
                </c:pt>
                <c:pt idx="47" formatCode="0.0">
                  <c:v>2.089075630252101</c:v>
                </c:pt>
                <c:pt idx="48" formatCode="0.0">
                  <c:v>2.089075630252101</c:v>
                </c:pt>
                <c:pt idx="49" formatCode="0.0">
                  <c:v>2.089075630252101</c:v>
                </c:pt>
                <c:pt idx="50" formatCode="0.0">
                  <c:v>2.089075630252101</c:v>
                </c:pt>
                <c:pt idx="51" formatCode="0.0">
                  <c:v>2.089075630252101</c:v>
                </c:pt>
                <c:pt idx="52" formatCode="0.0">
                  <c:v>2.089075630252101</c:v>
                </c:pt>
                <c:pt idx="53" formatCode="0.0">
                  <c:v>2.089075630252101</c:v>
                </c:pt>
                <c:pt idx="54" formatCode="0.0">
                  <c:v>2.089075630252101</c:v>
                </c:pt>
                <c:pt idx="55" formatCode="0.0">
                  <c:v>2.089075630252101</c:v>
                </c:pt>
                <c:pt idx="56" formatCode="0.0">
                  <c:v>2.089075630252101</c:v>
                </c:pt>
                <c:pt idx="57" formatCode="0.0">
                  <c:v>2.089075630252101</c:v>
                </c:pt>
                <c:pt idx="58" formatCode="0.0">
                  <c:v>2.089075630252101</c:v>
                </c:pt>
                <c:pt idx="59" formatCode="0.0">
                  <c:v>2.089075630252101</c:v>
                </c:pt>
                <c:pt idx="60" formatCode="0.0">
                  <c:v>2.089075630252101</c:v>
                </c:pt>
                <c:pt idx="61" formatCode="0.0">
                  <c:v>2.089075630252101</c:v>
                </c:pt>
                <c:pt idx="62" formatCode="0.0">
                  <c:v>2.089075630252101</c:v>
                </c:pt>
                <c:pt idx="63" formatCode="0.0">
                  <c:v>2.089075630252101</c:v>
                </c:pt>
                <c:pt idx="64" formatCode="0.0">
                  <c:v>2.089075630252101</c:v>
                </c:pt>
                <c:pt idx="65" formatCode="0.0">
                  <c:v>2.089075630252101</c:v>
                </c:pt>
                <c:pt idx="66" formatCode="0.0">
                  <c:v>2.089075630252101</c:v>
                </c:pt>
                <c:pt idx="67" formatCode="0.0">
                  <c:v>2.089075630252101</c:v>
                </c:pt>
                <c:pt idx="68" formatCode="0.0">
                  <c:v>2.089075630252101</c:v>
                </c:pt>
                <c:pt idx="69" formatCode="0.0">
                  <c:v>2.089075630252101</c:v>
                </c:pt>
                <c:pt idx="70" formatCode="0.0">
                  <c:v>2.089075630252101</c:v>
                </c:pt>
                <c:pt idx="71" formatCode="0.0">
                  <c:v>2.089075630252101</c:v>
                </c:pt>
                <c:pt idx="72" formatCode="0.0">
                  <c:v>2.089075630252101</c:v>
                </c:pt>
                <c:pt idx="73" formatCode="0.0">
                  <c:v>2.089075630252101</c:v>
                </c:pt>
                <c:pt idx="74" formatCode="0.0">
                  <c:v>2.089075630252101</c:v>
                </c:pt>
                <c:pt idx="75" formatCode="0.0">
                  <c:v>2.089075630252101</c:v>
                </c:pt>
                <c:pt idx="76" formatCode="0.0">
                  <c:v>2.089075630252101</c:v>
                </c:pt>
                <c:pt idx="77" formatCode="0.0">
                  <c:v>2.089075630252101</c:v>
                </c:pt>
                <c:pt idx="78" formatCode="0.0">
                  <c:v>2.089075630252101</c:v>
                </c:pt>
                <c:pt idx="79" formatCode="0.0">
                  <c:v>2.089075630252101</c:v>
                </c:pt>
                <c:pt idx="80" formatCode="0.0">
                  <c:v>2.089075630252101</c:v>
                </c:pt>
                <c:pt idx="81" formatCode="0.0">
                  <c:v>2.089075630252101</c:v>
                </c:pt>
                <c:pt idx="82" formatCode="0.0">
                  <c:v>2.089075630252101</c:v>
                </c:pt>
                <c:pt idx="83" formatCode="0.0">
                  <c:v>2.089075630252101</c:v>
                </c:pt>
                <c:pt idx="84" formatCode="0.0">
                  <c:v>2.089075630252101</c:v>
                </c:pt>
                <c:pt idx="85" formatCode="0.0">
                  <c:v>2.089075630252101</c:v>
                </c:pt>
                <c:pt idx="86" formatCode="0.0">
                  <c:v>2.089075630252101</c:v>
                </c:pt>
                <c:pt idx="87" formatCode="0.0">
                  <c:v>2.089075630252101</c:v>
                </c:pt>
                <c:pt idx="88" formatCode="0.0">
                  <c:v>2.089075630252101</c:v>
                </c:pt>
                <c:pt idx="89" formatCode="0.0">
                  <c:v>2.089075630252101</c:v>
                </c:pt>
                <c:pt idx="90" formatCode="0.0">
                  <c:v>2.089075630252101</c:v>
                </c:pt>
                <c:pt idx="91" formatCode="0.0">
                  <c:v>2.089075630252101</c:v>
                </c:pt>
                <c:pt idx="92" formatCode="0.0">
                  <c:v>2.089075630252101</c:v>
                </c:pt>
                <c:pt idx="93" formatCode="0.0">
                  <c:v>2.089075630252101</c:v>
                </c:pt>
                <c:pt idx="94" formatCode="0.0">
                  <c:v>2.089075630252101</c:v>
                </c:pt>
                <c:pt idx="95" formatCode="0.0">
                  <c:v>2.089075630252101</c:v>
                </c:pt>
                <c:pt idx="96" formatCode="0.0">
                  <c:v>2.089075630252101</c:v>
                </c:pt>
                <c:pt idx="97" formatCode="0.0">
                  <c:v>2.089075630252101</c:v>
                </c:pt>
                <c:pt idx="98" formatCode="0.0">
                  <c:v>2.089075630252101</c:v>
                </c:pt>
                <c:pt idx="99" formatCode="0.0">
                  <c:v>2.089075630252101</c:v>
                </c:pt>
                <c:pt idx="100" formatCode="0.0">
                  <c:v>2.089075630252101</c:v>
                </c:pt>
                <c:pt idx="101" formatCode="0.0">
                  <c:v>2.089075630252101</c:v>
                </c:pt>
                <c:pt idx="102" formatCode="0.0">
                  <c:v>2.089075630252101</c:v>
                </c:pt>
                <c:pt idx="103" formatCode="0.0">
                  <c:v>2.089075630252101</c:v>
                </c:pt>
                <c:pt idx="104" formatCode="0.0">
                  <c:v>2.089075630252101</c:v>
                </c:pt>
                <c:pt idx="105" formatCode="0.0">
                  <c:v>2.089075630252101</c:v>
                </c:pt>
                <c:pt idx="106" formatCode="0.0">
                  <c:v>2.089075630252101</c:v>
                </c:pt>
                <c:pt idx="107" formatCode="0.0">
                  <c:v>2.089075630252101</c:v>
                </c:pt>
                <c:pt idx="108" formatCode="0.0">
                  <c:v>2.089075630252101</c:v>
                </c:pt>
                <c:pt idx="109" formatCode="0.0">
                  <c:v>2.089075630252101</c:v>
                </c:pt>
                <c:pt idx="110" formatCode="0.0">
                  <c:v>2.089075630252101</c:v>
                </c:pt>
                <c:pt idx="111" formatCode="0.0">
                  <c:v>2.089075630252101</c:v>
                </c:pt>
                <c:pt idx="112" formatCode="0.0">
                  <c:v>2.089075630252101</c:v>
                </c:pt>
                <c:pt idx="113" formatCode="0.0">
                  <c:v>2.089075630252101</c:v>
                </c:pt>
                <c:pt idx="114" formatCode="0.0">
                  <c:v>2.089075630252101</c:v>
                </c:pt>
                <c:pt idx="115" formatCode="0.0">
                  <c:v>2.089075630252101</c:v>
                </c:pt>
                <c:pt idx="116" formatCode="0.0">
                  <c:v>2.089075630252101</c:v>
                </c:pt>
                <c:pt idx="117" formatCode="0.0">
                  <c:v>2.089075630252101</c:v>
                </c:pt>
                <c:pt idx="118" formatCode="0.0">
                  <c:v>2.089075630252101</c:v>
                </c:pt>
                <c:pt idx="119" formatCode="0.0">
                  <c:v>2.089075630252101</c:v>
                </c:pt>
                <c:pt idx="120" formatCode="0.0">
                  <c:v>2.089075630252101</c:v>
                </c:pt>
                <c:pt idx="121" formatCode="0.0">
                  <c:v>2.089075630252101</c:v>
                </c:pt>
                <c:pt idx="122" formatCode="0.0">
                  <c:v>2.089075630252101</c:v>
                </c:pt>
                <c:pt idx="123" formatCode="0.0">
                  <c:v>2.089075630252101</c:v>
                </c:pt>
                <c:pt idx="124" formatCode="0.0">
                  <c:v>2.089075630252101</c:v>
                </c:pt>
                <c:pt idx="125" formatCode="0.0">
                  <c:v>2.089075630252101</c:v>
                </c:pt>
                <c:pt idx="126" formatCode="0.0">
                  <c:v>2.089075630252101</c:v>
                </c:pt>
                <c:pt idx="127" formatCode="0.0">
                  <c:v>2.089075630252101</c:v>
                </c:pt>
                <c:pt idx="128" formatCode="0.0">
                  <c:v>2.089075630252101</c:v>
                </c:pt>
                <c:pt idx="129" formatCode="0.0">
                  <c:v>2.089075630252101</c:v>
                </c:pt>
                <c:pt idx="130" formatCode="0.0">
                  <c:v>2.089075630252101</c:v>
                </c:pt>
                <c:pt idx="131" formatCode="0.0">
                  <c:v>2.089075630252101</c:v>
                </c:pt>
                <c:pt idx="132" formatCode="0.0">
                  <c:v>2.089075630252101</c:v>
                </c:pt>
                <c:pt idx="133" formatCode="0.0">
                  <c:v>2.089075630252101</c:v>
                </c:pt>
                <c:pt idx="134" formatCode="0.0">
                  <c:v>2.089075630252101</c:v>
                </c:pt>
                <c:pt idx="135" formatCode="0.0">
                  <c:v>2.089075630252101</c:v>
                </c:pt>
                <c:pt idx="136" formatCode="0.0">
                  <c:v>2.089075630252101</c:v>
                </c:pt>
                <c:pt idx="137" formatCode="0.0">
                  <c:v>2.089075630252101</c:v>
                </c:pt>
                <c:pt idx="138" formatCode="0.0">
                  <c:v>2.089075630252101</c:v>
                </c:pt>
                <c:pt idx="139" formatCode="0.0">
                  <c:v>2.089075630252101</c:v>
                </c:pt>
                <c:pt idx="140" formatCode="0.0">
                  <c:v>2.089075630252101</c:v>
                </c:pt>
                <c:pt idx="141" formatCode="0.0">
                  <c:v>2.089075630252101</c:v>
                </c:pt>
                <c:pt idx="142" formatCode="0.0">
                  <c:v>2.089075630252101</c:v>
                </c:pt>
                <c:pt idx="143" formatCode="0.0">
                  <c:v>2.089075630252101</c:v>
                </c:pt>
                <c:pt idx="144" formatCode="0.0">
                  <c:v>2.089075630252101</c:v>
                </c:pt>
                <c:pt idx="145" formatCode="0.0">
                  <c:v>2.089075630252101</c:v>
                </c:pt>
                <c:pt idx="146" formatCode="0.0">
                  <c:v>2.089075630252101</c:v>
                </c:pt>
                <c:pt idx="147" formatCode="0.0">
                  <c:v>2.089075630252101</c:v>
                </c:pt>
                <c:pt idx="148" formatCode="0.0">
                  <c:v>2.089075630252101</c:v>
                </c:pt>
                <c:pt idx="149" formatCode="0.0">
                  <c:v>2.089075630252101</c:v>
                </c:pt>
                <c:pt idx="150" formatCode="0.0">
                  <c:v>2.089075630252101</c:v>
                </c:pt>
                <c:pt idx="151" formatCode="0.0">
                  <c:v>2.089075630252101</c:v>
                </c:pt>
                <c:pt idx="152" formatCode="0.0">
                  <c:v>2.089075630252101</c:v>
                </c:pt>
                <c:pt idx="153" formatCode="0.0">
                  <c:v>2.089075630252101</c:v>
                </c:pt>
                <c:pt idx="154" formatCode="0.0">
                  <c:v>2.089075630252101</c:v>
                </c:pt>
                <c:pt idx="155" formatCode="0.0">
                  <c:v>2.089075630252101</c:v>
                </c:pt>
                <c:pt idx="156" formatCode="0.0">
                  <c:v>2.089075630252101</c:v>
                </c:pt>
                <c:pt idx="157" formatCode="0.0">
                  <c:v>2.089075630252101</c:v>
                </c:pt>
                <c:pt idx="158" formatCode="0.0">
                  <c:v>2.089075630252101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5FF-407A-8230-EF0C6DB94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3613519"/>
        <c:axId val="443615183"/>
      </c:lineChart>
      <c:dateAx>
        <c:axId val="443613519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3615183"/>
        <c:crosses val="autoZero"/>
        <c:auto val="1"/>
        <c:lblOffset val="100"/>
        <c:baseTimeUnit val="months"/>
        <c:majorUnit val="6"/>
        <c:majorTimeUnit val="years"/>
      </c:dateAx>
      <c:valAx>
        <c:axId val="443615183"/>
        <c:scaling>
          <c:orientation val="minMax"/>
          <c:max val="19"/>
          <c:min val="-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3613519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'Argentina_BBG (Máscara)'!$G$6</c:f>
              <c:strCache>
                <c:ptCount val="1"/>
                <c:pt idx="0">
                  <c:v>Inflação Argentina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dLbl>
              <c:idx val="28"/>
              <c:layout>
                <c:manualLayout>
                  <c:x val="0"/>
                  <c:y val="-3.52777777777777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B9-4608-8F34-9A0FD5671B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'Argentina_BBG (Máscara)'!$F$7:$F$35</c:f>
              <c:numCache>
                <c:formatCode>m/d/yyyy</c:formatCode>
                <c:ptCount val="29"/>
                <c:pt idx="0">
                  <c:v>45016</c:v>
                </c:pt>
                <c:pt idx="1">
                  <c:v>44926</c:v>
                </c:pt>
                <c:pt idx="2">
                  <c:v>44561</c:v>
                </c:pt>
                <c:pt idx="3">
                  <c:v>44196</c:v>
                </c:pt>
                <c:pt idx="4">
                  <c:v>43830</c:v>
                </c:pt>
                <c:pt idx="5">
                  <c:v>43465</c:v>
                </c:pt>
                <c:pt idx="6">
                  <c:v>43100</c:v>
                </c:pt>
                <c:pt idx="7">
                  <c:v>42735</c:v>
                </c:pt>
                <c:pt idx="8">
                  <c:v>42369</c:v>
                </c:pt>
                <c:pt idx="9">
                  <c:v>42004</c:v>
                </c:pt>
                <c:pt idx="10">
                  <c:v>41639</c:v>
                </c:pt>
                <c:pt idx="11">
                  <c:v>41274</c:v>
                </c:pt>
                <c:pt idx="12">
                  <c:v>40908</c:v>
                </c:pt>
                <c:pt idx="13">
                  <c:v>40543</c:v>
                </c:pt>
                <c:pt idx="14">
                  <c:v>40178</c:v>
                </c:pt>
                <c:pt idx="15">
                  <c:v>39813</c:v>
                </c:pt>
                <c:pt idx="16">
                  <c:v>39447</c:v>
                </c:pt>
                <c:pt idx="17">
                  <c:v>39082</c:v>
                </c:pt>
                <c:pt idx="18">
                  <c:v>38717</c:v>
                </c:pt>
                <c:pt idx="19">
                  <c:v>38352</c:v>
                </c:pt>
                <c:pt idx="20">
                  <c:v>37986</c:v>
                </c:pt>
                <c:pt idx="21">
                  <c:v>37621</c:v>
                </c:pt>
                <c:pt idx="22">
                  <c:v>37256</c:v>
                </c:pt>
                <c:pt idx="23">
                  <c:v>36891</c:v>
                </c:pt>
                <c:pt idx="24">
                  <c:v>36525</c:v>
                </c:pt>
                <c:pt idx="25">
                  <c:v>36160</c:v>
                </c:pt>
                <c:pt idx="26">
                  <c:v>35795</c:v>
                </c:pt>
                <c:pt idx="27">
                  <c:v>35430</c:v>
                </c:pt>
                <c:pt idx="28">
                  <c:v>35064</c:v>
                </c:pt>
              </c:numCache>
            </c:numRef>
          </c:cat>
          <c:val>
            <c:numRef>
              <c:f>'Argentina_BBG (Máscara)'!$G$7:$G$35</c:f>
              <c:numCache>
                <c:formatCode>General</c:formatCode>
                <c:ptCount val="29"/>
                <c:pt idx="0">
                  <c:v>104.3</c:v>
                </c:pt>
                <c:pt idx="1">
                  <c:v>95.2</c:v>
                </c:pt>
                <c:pt idx="2">
                  <c:v>48.08</c:v>
                </c:pt>
                <c:pt idx="3">
                  <c:v>42.68</c:v>
                </c:pt>
                <c:pt idx="4">
                  <c:v>53.58</c:v>
                </c:pt>
                <c:pt idx="5">
                  <c:v>33.770000000000003</c:v>
                </c:pt>
                <c:pt idx="6">
                  <c:v>24.87</c:v>
                </c:pt>
                <c:pt idx="7">
                  <c:v>32.08</c:v>
                </c:pt>
                <c:pt idx="8">
                  <c:v>16.03</c:v>
                </c:pt>
                <c:pt idx="9">
                  <c:v>21.15</c:v>
                </c:pt>
                <c:pt idx="10">
                  <c:v>10.61</c:v>
                </c:pt>
                <c:pt idx="11">
                  <c:v>10.029999999999999</c:v>
                </c:pt>
                <c:pt idx="12">
                  <c:v>9.7899999999999991</c:v>
                </c:pt>
                <c:pt idx="13">
                  <c:v>10.44</c:v>
                </c:pt>
                <c:pt idx="14">
                  <c:v>6.28</c:v>
                </c:pt>
                <c:pt idx="15">
                  <c:v>8.58</c:v>
                </c:pt>
                <c:pt idx="16">
                  <c:v>8.85</c:v>
                </c:pt>
                <c:pt idx="17">
                  <c:v>10.9</c:v>
                </c:pt>
                <c:pt idx="18">
                  <c:v>9.6300000000000008</c:v>
                </c:pt>
                <c:pt idx="19">
                  <c:v>4.4000000000000004</c:v>
                </c:pt>
                <c:pt idx="20">
                  <c:v>14.85</c:v>
                </c:pt>
                <c:pt idx="21">
                  <c:v>25.93</c:v>
                </c:pt>
                <c:pt idx="22">
                  <c:v>-1.06</c:v>
                </c:pt>
                <c:pt idx="23">
                  <c:v>-0.93</c:v>
                </c:pt>
                <c:pt idx="24">
                  <c:v>-1.17</c:v>
                </c:pt>
                <c:pt idx="25">
                  <c:v>0.93</c:v>
                </c:pt>
                <c:pt idx="26">
                  <c:v>0.53</c:v>
                </c:pt>
                <c:pt idx="27">
                  <c:v>0.16</c:v>
                </c:pt>
                <c:pt idx="28">
                  <c:v>3.38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9-4608-8F34-9A0FD5671B22}"/>
            </c:ext>
          </c:extLst>
        </c:ser>
        <c:ser>
          <c:idx val="1"/>
          <c:order val="1"/>
          <c:tx>
            <c:strRef>
              <c:f>'Argentina_BBG (Máscara)'!$H$6</c:f>
              <c:strCache>
                <c:ptCount val="1"/>
                <c:pt idx="0">
                  <c:v>Inflação Brasil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1.3373015873015873E-2"/>
                  <c:y val="-3.52777777777784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B9-4608-8F34-9A0FD5671B22}"/>
                </c:ext>
              </c:extLst>
            </c:dLbl>
            <c:dLbl>
              <c:idx val="28"/>
              <c:layout>
                <c:manualLayout>
                  <c:x val="1.2599206349206164E-2"/>
                  <c:y val="-1.293503575854831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B9-4608-8F34-9A0FD5671B2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'Argentina_BBG (Máscara)'!$F$7:$F$35</c:f>
              <c:numCache>
                <c:formatCode>m/d/yyyy</c:formatCode>
                <c:ptCount val="29"/>
                <c:pt idx="0">
                  <c:v>45016</c:v>
                </c:pt>
                <c:pt idx="1">
                  <c:v>44926</c:v>
                </c:pt>
                <c:pt idx="2">
                  <c:v>44561</c:v>
                </c:pt>
                <c:pt idx="3">
                  <c:v>44196</c:v>
                </c:pt>
                <c:pt idx="4">
                  <c:v>43830</c:v>
                </c:pt>
                <c:pt idx="5">
                  <c:v>43465</c:v>
                </c:pt>
                <c:pt idx="6">
                  <c:v>43100</c:v>
                </c:pt>
                <c:pt idx="7">
                  <c:v>42735</c:v>
                </c:pt>
                <c:pt idx="8">
                  <c:v>42369</c:v>
                </c:pt>
                <c:pt idx="9">
                  <c:v>42004</c:v>
                </c:pt>
                <c:pt idx="10">
                  <c:v>41639</c:v>
                </c:pt>
                <c:pt idx="11">
                  <c:v>41274</c:v>
                </c:pt>
                <c:pt idx="12">
                  <c:v>40908</c:v>
                </c:pt>
                <c:pt idx="13">
                  <c:v>40543</c:v>
                </c:pt>
                <c:pt idx="14">
                  <c:v>40178</c:v>
                </c:pt>
                <c:pt idx="15">
                  <c:v>39813</c:v>
                </c:pt>
                <c:pt idx="16">
                  <c:v>39447</c:v>
                </c:pt>
                <c:pt idx="17">
                  <c:v>39082</c:v>
                </c:pt>
                <c:pt idx="18">
                  <c:v>38717</c:v>
                </c:pt>
                <c:pt idx="19">
                  <c:v>38352</c:v>
                </c:pt>
                <c:pt idx="20">
                  <c:v>37986</c:v>
                </c:pt>
                <c:pt idx="21">
                  <c:v>37621</c:v>
                </c:pt>
                <c:pt idx="22">
                  <c:v>37256</c:v>
                </c:pt>
                <c:pt idx="23">
                  <c:v>36891</c:v>
                </c:pt>
                <c:pt idx="24">
                  <c:v>36525</c:v>
                </c:pt>
                <c:pt idx="25">
                  <c:v>36160</c:v>
                </c:pt>
                <c:pt idx="26">
                  <c:v>35795</c:v>
                </c:pt>
                <c:pt idx="27">
                  <c:v>35430</c:v>
                </c:pt>
                <c:pt idx="28">
                  <c:v>35064</c:v>
                </c:pt>
              </c:numCache>
            </c:numRef>
          </c:cat>
          <c:val>
            <c:numRef>
              <c:f>'Argentina_BBG (Máscara)'!$H$7:$H$35</c:f>
              <c:numCache>
                <c:formatCode>General</c:formatCode>
                <c:ptCount val="29"/>
                <c:pt idx="0">
                  <c:v>4.6500000000000004</c:v>
                </c:pt>
                <c:pt idx="1">
                  <c:v>5.8</c:v>
                </c:pt>
                <c:pt idx="2">
                  <c:v>10.06</c:v>
                </c:pt>
                <c:pt idx="3">
                  <c:v>4.5199999999999996</c:v>
                </c:pt>
                <c:pt idx="4">
                  <c:v>4.3099999999999996</c:v>
                </c:pt>
                <c:pt idx="5">
                  <c:v>3.75</c:v>
                </c:pt>
                <c:pt idx="6">
                  <c:v>2.95</c:v>
                </c:pt>
                <c:pt idx="7">
                  <c:v>6.29</c:v>
                </c:pt>
                <c:pt idx="8">
                  <c:v>10.67</c:v>
                </c:pt>
                <c:pt idx="9">
                  <c:v>6.41</c:v>
                </c:pt>
                <c:pt idx="10">
                  <c:v>5.91</c:v>
                </c:pt>
                <c:pt idx="11">
                  <c:v>5.84</c:v>
                </c:pt>
                <c:pt idx="12">
                  <c:v>6.5</c:v>
                </c:pt>
                <c:pt idx="13">
                  <c:v>5.91</c:v>
                </c:pt>
                <c:pt idx="14">
                  <c:v>4.3099999999999996</c:v>
                </c:pt>
                <c:pt idx="15">
                  <c:v>5.9</c:v>
                </c:pt>
                <c:pt idx="16">
                  <c:v>4.46</c:v>
                </c:pt>
                <c:pt idx="17">
                  <c:v>3.14</c:v>
                </c:pt>
                <c:pt idx="18">
                  <c:v>5.69</c:v>
                </c:pt>
                <c:pt idx="19">
                  <c:v>7.6</c:v>
                </c:pt>
                <c:pt idx="20">
                  <c:v>9.3000000000000007</c:v>
                </c:pt>
                <c:pt idx="21">
                  <c:v>12.53</c:v>
                </c:pt>
                <c:pt idx="22">
                  <c:v>7.67</c:v>
                </c:pt>
                <c:pt idx="23">
                  <c:v>5.97</c:v>
                </c:pt>
                <c:pt idx="24">
                  <c:v>8.94</c:v>
                </c:pt>
                <c:pt idx="25">
                  <c:v>1.65</c:v>
                </c:pt>
                <c:pt idx="26">
                  <c:v>5.22</c:v>
                </c:pt>
                <c:pt idx="27">
                  <c:v>9.56</c:v>
                </c:pt>
                <c:pt idx="28">
                  <c:v>22.41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B9-4608-8F34-9A0FD5671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469863040"/>
        <c:axId val="1469865992"/>
      </c:barChart>
      <c:dateAx>
        <c:axId val="1469863040"/>
        <c:scaling>
          <c:orientation val="minMax"/>
          <c:max val="44985"/>
          <c:min val="38717"/>
        </c:scaling>
        <c:delete val="0"/>
        <c:axPos val="b"/>
        <c:numFmt formatCode="[$-416]yy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69865992"/>
        <c:crosses val="autoZero"/>
        <c:auto val="1"/>
        <c:lblOffset val="100"/>
        <c:baseTimeUnit val="years"/>
        <c:majorUnit val="2"/>
        <c:majorTimeUnit val="years"/>
      </c:dateAx>
      <c:valAx>
        <c:axId val="1469865992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698630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25C75">
                  <a:alpha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Worksheet!$A$8:$A$1792</c:f>
              <c:numCache>
                <c:formatCode>m/d/yyyy</c:formatCode>
                <c:ptCount val="1785"/>
                <c:pt idx="0">
                  <c:v>45033</c:v>
                </c:pt>
                <c:pt idx="1">
                  <c:v>45030</c:v>
                </c:pt>
                <c:pt idx="2">
                  <c:v>45029</c:v>
                </c:pt>
                <c:pt idx="3">
                  <c:v>45028</c:v>
                </c:pt>
                <c:pt idx="4">
                  <c:v>45027</c:v>
                </c:pt>
                <c:pt idx="5">
                  <c:v>45026</c:v>
                </c:pt>
                <c:pt idx="6">
                  <c:v>45021</c:v>
                </c:pt>
                <c:pt idx="7">
                  <c:v>45020</c:v>
                </c:pt>
                <c:pt idx="8">
                  <c:v>45019</c:v>
                </c:pt>
                <c:pt idx="9">
                  <c:v>45016</c:v>
                </c:pt>
                <c:pt idx="10">
                  <c:v>45015</c:v>
                </c:pt>
                <c:pt idx="11">
                  <c:v>45014</c:v>
                </c:pt>
                <c:pt idx="12">
                  <c:v>45013</c:v>
                </c:pt>
                <c:pt idx="13">
                  <c:v>45012</c:v>
                </c:pt>
                <c:pt idx="14">
                  <c:v>45008</c:v>
                </c:pt>
                <c:pt idx="15">
                  <c:v>45007</c:v>
                </c:pt>
                <c:pt idx="16">
                  <c:v>45006</c:v>
                </c:pt>
                <c:pt idx="17">
                  <c:v>45005</c:v>
                </c:pt>
                <c:pt idx="18">
                  <c:v>45002</c:v>
                </c:pt>
                <c:pt idx="19">
                  <c:v>45001</c:v>
                </c:pt>
                <c:pt idx="20">
                  <c:v>45000</c:v>
                </c:pt>
                <c:pt idx="21">
                  <c:v>44999</c:v>
                </c:pt>
                <c:pt idx="22">
                  <c:v>44998</c:v>
                </c:pt>
                <c:pt idx="23">
                  <c:v>44995</c:v>
                </c:pt>
                <c:pt idx="24">
                  <c:v>44994</c:v>
                </c:pt>
                <c:pt idx="25">
                  <c:v>44993</c:v>
                </c:pt>
                <c:pt idx="26">
                  <c:v>44992</c:v>
                </c:pt>
                <c:pt idx="27">
                  <c:v>44991</c:v>
                </c:pt>
                <c:pt idx="28">
                  <c:v>44988</c:v>
                </c:pt>
                <c:pt idx="29">
                  <c:v>44987</c:v>
                </c:pt>
                <c:pt idx="30">
                  <c:v>44986</c:v>
                </c:pt>
                <c:pt idx="31">
                  <c:v>44985</c:v>
                </c:pt>
                <c:pt idx="32">
                  <c:v>44984</c:v>
                </c:pt>
                <c:pt idx="33">
                  <c:v>45033</c:v>
                </c:pt>
                <c:pt idx="34">
                  <c:v>45030</c:v>
                </c:pt>
                <c:pt idx="35">
                  <c:v>45029</c:v>
                </c:pt>
                <c:pt idx="36">
                  <c:v>45028</c:v>
                </c:pt>
                <c:pt idx="37">
                  <c:v>45027</c:v>
                </c:pt>
                <c:pt idx="38">
                  <c:v>45026</c:v>
                </c:pt>
                <c:pt idx="39">
                  <c:v>45021</c:v>
                </c:pt>
                <c:pt idx="40">
                  <c:v>45020</c:v>
                </c:pt>
                <c:pt idx="41">
                  <c:v>45019</c:v>
                </c:pt>
                <c:pt idx="42">
                  <c:v>45016</c:v>
                </c:pt>
                <c:pt idx="43">
                  <c:v>45015</c:v>
                </c:pt>
                <c:pt idx="44">
                  <c:v>45014</c:v>
                </c:pt>
                <c:pt idx="45">
                  <c:v>45013</c:v>
                </c:pt>
                <c:pt idx="46">
                  <c:v>45012</c:v>
                </c:pt>
                <c:pt idx="47">
                  <c:v>45008</c:v>
                </c:pt>
                <c:pt idx="48">
                  <c:v>45007</c:v>
                </c:pt>
                <c:pt idx="49">
                  <c:v>45006</c:v>
                </c:pt>
                <c:pt idx="50">
                  <c:v>45005</c:v>
                </c:pt>
                <c:pt idx="51">
                  <c:v>45002</c:v>
                </c:pt>
                <c:pt idx="52">
                  <c:v>45001</c:v>
                </c:pt>
                <c:pt idx="53">
                  <c:v>45000</c:v>
                </c:pt>
                <c:pt idx="54">
                  <c:v>44999</c:v>
                </c:pt>
                <c:pt idx="55">
                  <c:v>44998</c:v>
                </c:pt>
                <c:pt idx="56">
                  <c:v>44995</c:v>
                </c:pt>
                <c:pt idx="57">
                  <c:v>44994</c:v>
                </c:pt>
                <c:pt idx="58">
                  <c:v>44993</c:v>
                </c:pt>
                <c:pt idx="59">
                  <c:v>44992</c:v>
                </c:pt>
                <c:pt idx="60">
                  <c:v>44991</c:v>
                </c:pt>
                <c:pt idx="61">
                  <c:v>44988</c:v>
                </c:pt>
                <c:pt idx="62">
                  <c:v>44987</c:v>
                </c:pt>
                <c:pt idx="63">
                  <c:v>44986</c:v>
                </c:pt>
                <c:pt idx="64">
                  <c:v>44985</c:v>
                </c:pt>
                <c:pt idx="65">
                  <c:v>44984</c:v>
                </c:pt>
                <c:pt idx="66">
                  <c:v>44981</c:v>
                </c:pt>
                <c:pt idx="67">
                  <c:v>44980</c:v>
                </c:pt>
                <c:pt idx="68">
                  <c:v>44979</c:v>
                </c:pt>
                <c:pt idx="69">
                  <c:v>44974</c:v>
                </c:pt>
                <c:pt idx="70">
                  <c:v>44973</c:v>
                </c:pt>
                <c:pt idx="71">
                  <c:v>44972</c:v>
                </c:pt>
                <c:pt idx="72">
                  <c:v>44971</c:v>
                </c:pt>
                <c:pt idx="73">
                  <c:v>44970</c:v>
                </c:pt>
                <c:pt idx="74">
                  <c:v>44967</c:v>
                </c:pt>
                <c:pt idx="75">
                  <c:v>44966</c:v>
                </c:pt>
                <c:pt idx="76">
                  <c:v>44965</c:v>
                </c:pt>
                <c:pt idx="77">
                  <c:v>44964</c:v>
                </c:pt>
                <c:pt idx="78">
                  <c:v>44963</c:v>
                </c:pt>
                <c:pt idx="79">
                  <c:v>44960</c:v>
                </c:pt>
                <c:pt idx="80">
                  <c:v>44959</c:v>
                </c:pt>
                <c:pt idx="81">
                  <c:v>44958</c:v>
                </c:pt>
                <c:pt idx="82">
                  <c:v>44957</c:v>
                </c:pt>
                <c:pt idx="83">
                  <c:v>44956</c:v>
                </c:pt>
                <c:pt idx="84">
                  <c:v>44953</c:v>
                </c:pt>
                <c:pt idx="85">
                  <c:v>44952</c:v>
                </c:pt>
                <c:pt idx="86">
                  <c:v>44951</c:v>
                </c:pt>
                <c:pt idx="87">
                  <c:v>44950</c:v>
                </c:pt>
                <c:pt idx="88">
                  <c:v>44949</c:v>
                </c:pt>
                <c:pt idx="89">
                  <c:v>44946</c:v>
                </c:pt>
                <c:pt idx="90">
                  <c:v>44945</c:v>
                </c:pt>
                <c:pt idx="91">
                  <c:v>44944</c:v>
                </c:pt>
                <c:pt idx="92">
                  <c:v>44943</c:v>
                </c:pt>
                <c:pt idx="93">
                  <c:v>44942</c:v>
                </c:pt>
                <c:pt idx="94">
                  <c:v>44939</c:v>
                </c:pt>
                <c:pt idx="95">
                  <c:v>44938</c:v>
                </c:pt>
                <c:pt idx="96">
                  <c:v>44937</c:v>
                </c:pt>
                <c:pt idx="97">
                  <c:v>44936</c:v>
                </c:pt>
                <c:pt idx="98">
                  <c:v>44935</c:v>
                </c:pt>
                <c:pt idx="99">
                  <c:v>44932</c:v>
                </c:pt>
                <c:pt idx="100">
                  <c:v>44931</c:v>
                </c:pt>
                <c:pt idx="101">
                  <c:v>44930</c:v>
                </c:pt>
                <c:pt idx="102">
                  <c:v>44929</c:v>
                </c:pt>
                <c:pt idx="103">
                  <c:v>44928</c:v>
                </c:pt>
                <c:pt idx="104">
                  <c:v>44925</c:v>
                </c:pt>
                <c:pt idx="105">
                  <c:v>44924</c:v>
                </c:pt>
                <c:pt idx="106">
                  <c:v>44923</c:v>
                </c:pt>
                <c:pt idx="107">
                  <c:v>44922</c:v>
                </c:pt>
                <c:pt idx="108">
                  <c:v>44921</c:v>
                </c:pt>
                <c:pt idx="109">
                  <c:v>44918</c:v>
                </c:pt>
                <c:pt idx="110">
                  <c:v>44917</c:v>
                </c:pt>
                <c:pt idx="111">
                  <c:v>44916</c:v>
                </c:pt>
                <c:pt idx="112">
                  <c:v>44915</c:v>
                </c:pt>
                <c:pt idx="113">
                  <c:v>44914</c:v>
                </c:pt>
                <c:pt idx="114">
                  <c:v>44911</c:v>
                </c:pt>
                <c:pt idx="115">
                  <c:v>44910</c:v>
                </c:pt>
                <c:pt idx="116">
                  <c:v>44909</c:v>
                </c:pt>
                <c:pt idx="117">
                  <c:v>44908</c:v>
                </c:pt>
                <c:pt idx="118">
                  <c:v>44907</c:v>
                </c:pt>
                <c:pt idx="119">
                  <c:v>44902</c:v>
                </c:pt>
                <c:pt idx="120">
                  <c:v>44901</c:v>
                </c:pt>
                <c:pt idx="121">
                  <c:v>44900</c:v>
                </c:pt>
                <c:pt idx="122">
                  <c:v>44897</c:v>
                </c:pt>
                <c:pt idx="123">
                  <c:v>44896</c:v>
                </c:pt>
                <c:pt idx="124">
                  <c:v>44895</c:v>
                </c:pt>
                <c:pt idx="125">
                  <c:v>44894</c:v>
                </c:pt>
                <c:pt idx="126">
                  <c:v>44893</c:v>
                </c:pt>
                <c:pt idx="127">
                  <c:v>44890</c:v>
                </c:pt>
                <c:pt idx="128">
                  <c:v>44889</c:v>
                </c:pt>
                <c:pt idx="129">
                  <c:v>44888</c:v>
                </c:pt>
                <c:pt idx="130">
                  <c:v>44887</c:v>
                </c:pt>
                <c:pt idx="131">
                  <c:v>44883</c:v>
                </c:pt>
                <c:pt idx="132">
                  <c:v>44882</c:v>
                </c:pt>
                <c:pt idx="133">
                  <c:v>44881</c:v>
                </c:pt>
                <c:pt idx="134">
                  <c:v>44880</c:v>
                </c:pt>
                <c:pt idx="135">
                  <c:v>44879</c:v>
                </c:pt>
                <c:pt idx="136">
                  <c:v>44876</c:v>
                </c:pt>
                <c:pt idx="137">
                  <c:v>44875</c:v>
                </c:pt>
                <c:pt idx="138">
                  <c:v>44874</c:v>
                </c:pt>
                <c:pt idx="139">
                  <c:v>44873</c:v>
                </c:pt>
                <c:pt idx="140">
                  <c:v>44872</c:v>
                </c:pt>
                <c:pt idx="141">
                  <c:v>44869</c:v>
                </c:pt>
                <c:pt idx="142">
                  <c:v>44868</c:v>
                </c:pt>
                <c:pt idx="143">
                  <c:v>44867</c:v>
                </c:pt>
                <c:pt idx="144">
                  <c:v>44866</c:v>
                </c:pt>
                <c:pt idx="145">
                  <c:v>44865</c:v>
                </c:pt>
                <c:pt idx="146">
                  <c:v>44862</c:v>
                </c:pt>
                <c:pt idx="147">
                  <c:v>44861</c:v>
                </c:pt>
                <c:pt idx="148">
                  <c:v>44860</c:v>
                </c:pt>
                <c:pt idx="149">
                  <c:v>44859</c:v>
                </c:pt>
                <c:pt idx="150">
                  <c:v>44858</c:v>
                </c:pt>
                <c:pt idx="151">
                  <c:v>44855</c:v>
                </c:pt>
                <c:pt idx="152">
                  <c:v>44854</c:v>
                </c:pt>
                <c:pt idx="153">
                  <c:v>44853</c:v>
                </c:pt>
                <c:pt idx="154">
                  <c:v>44852</c:v>
                </c:pt>
                <c:pt idx="155">
                  <c:v>44851</c:v>
                </c:pt>
                <c:pt idx="156">
                  <c:v>44848</c:v>
                </c:pt>
                <c:pt idx="157">
                  <c:v>44847</c:v>
                </c:pt>
                <c:pt idx="158">
                  <c:v>44846</c:v>
                </c:pt>
                <c:pt idx="159">
                  <c:v>44845</c:v>
                </c:pt>
                <c:pt idx="160">
                  <c:v>44840</c:v>
                </c:pt>
                <c:pt idx="161">
                  <c:v>44839</c:v>
                </c:pt>
                <c:pt idx="162">
                  <c:v>44838</c:v>
                </c:pt>
                <c:pt idx="163">
                  <c:v>44837</c:v>
                </c:pt>
                <c:pt idx="164">
                  <c:v>44834</c:v>
                </c:pt>
                <c:pt idx="165">
                  <c:v>44833</c:v>
                </c:pt>
                <c:pt idx="166">
                  <c:v>44832</c:v>
                </c:pt>
                <c:pt idx="167">
                  <c:v>44831</c:v>
                </c:pt>
                <c:pt idx="168">
                  <c:v>44830</c:v>
                </c:pt>
                <c:pt idx="169">
                  <c:v>44827</c:v>
                </c:pt>
                <c:pt idx="170">
                  <c:v>44826</c:v>
                </c:pt>
                <c:pt idx="171">
                  <c:v>44825</c:v>
                </c:pt>
                <c:pt idx="172">
                  <c:v>44824</c:v>
                </c:pt>
                <c:pt idx="173">
                  <c:v>44823</c:v>
                </c:pt>
                <c:pt idx="174">
                  <c:v>44820</c:v>
                </c:pt>
                <c:pt idx="175">
                  <c:v>44819</c:v>
                </c:pt>
                <c:pt idx="176">
                  <c:v>44818</c:v>
                </c:pt>
                <c:pt idx="177">
                  <c:v>44817</c:v>
                </c:pt>
                <c:pt idx="178">
                  <c:v>44816</c:v>
                </c:pt>
                <c:pt idx="179">
                  <c:v>44813</c:v>
                </c:pt>
                <c:pt idx="180">
                  <c:v>44812</c:v>
                </c:pt>
                <c:pt idx="181">
                  <c:v>44811</c:v>
                </c:pt>
                <c:pt idx="182">
                  <c:v>44810</c:v>
                </c:pt>
                <c:pt idx="183">
                  <c:v>44809</c:v>
                </c:pt>
                <c:pt idx="184">
                  <c:v>44806</c:v>
                </c:pt>
                <c:pt idx="185">
                  <c:v>44805</c:v>
                </c:pt>
                <c:pt idx="186">
                  <c:v>44804</c:v>
                </c:pt>
                <c:pt idx="187">
                  <c:v>44803</c:v>
                </c:pt>
                <c:pt idx="188">
                  <c:v>44802</c:v>
                </c:pt>
                <c:pt idx="189">
                  <c:v>44799</c:v>
                </c:pt>
                <c:pt idx="190">
                  <c:v>44798</c:v>
                </c:pt>
                <c:pt idx="191">
                  <c:v>44797</c:v>
                </c:pt>
                <c:pt idx="192">
                  <c:v>44796</c:v>
                </c:pt>
                <c:pt idx="193">
                  <c:v>44795</c:v>
                </c:pt>
                <c:pt idx="194">
                  <c:v>44792</c:v>
                </c:pt>
                <c:pt idx="195">
                  <c:v>44791</c:v>
                </c:pt>
                <c:pt idx="196">
                  <c:v>44790</c:v>
                </c:pt>
                <c:pt idx="197">
                  <c:v>44789</c:v>
                </c:pt>
                <c:pt idx="198">
                  <c:v>44785</c:v>
                </c:pt>
                <c:pt idx="199">
                  <c:v>44784</c:v>
                </c:pt>
                <c:pt idx="200">
                  <c:v>44783</c:v>
                </c:pt>
                <c:pt idx="201">
                  <c:v>44782</c:v>
                </c:pt>
                <c:pt idx="202">
                  <c:v>44781</c:v>
                </c:pt>
                <c:pt idx="203">
                  <c:v>44778</c:v>
                </c:pt>
                <c:pt idx="204">
                  <c:v>44777</c:v>
                </c:pt>
                <c:pt idx="205">
                  <c:v>44776</c:v>
                </c:pt>
                <c:pt idx="206">
                  <c:v>44775</c:v>
                </c:pt>
                <c:pt idx="207">
                  <c:v>44774</c:v>
                </c:pt>
                <c:pt idx="208">
                  <c:v>44771</c:v>
                </c:pt>
                <c:pt idx="209">
                  <c:v>44770</c:v>
                </c:pt>
                <c:pt idx="210">
                  <c:v>44769</c:v>
                </c:pt>
                <c:pt idx="211">
                  <c:v>44768</c:v>
                </c:pt>
                <c:pt idx="212">
                  <c:v>44767</c:v>
                </c:pt>
                <c:pt idx="213">
                  <c:v>44764</c:v>
                </c:pt>
                <c:pt idx="214">
                  <c:v>44763</c:v>
                </c:pt>
                <c:pt idx="215">
                  <c:v>44762</c:v>
                </c:pt>
                <c:pt idx="216">
                  <c:v>44761</c:v>
                </c:pt>
                <c:pt idx="217">
                  <c:v>44760</c:v>
                </c:pt>
                <c:pt idx="218">
                  <c:v>44757</c:v>
                </c:pt>
                <c:pt idx="219">
                  <c:v>44756</c:v>
                </c:pt>
                <c:pt idx="220">
                  <c:v>44755</c:v>
                </c:pt>
                <c:pt idx="221">
                  <c:v>44754</c:v>
                </c:pt>
                <c:pt idx="222">
                  <c:v>44753</c:v>
                </c:pt>
                <c:pt idx="223">
                  <c:v>44750</c:v>
                </c:pt>
                <c:pt idx="224">
                  <c:v>44749</c:v>
                </c:pt>
                <c:pt idx="225">
                  <c:v>44748</c:v>
                </c:pt>
                <c:pt idx="226">
                  <c:v>44747</c:v>
                </c:pt>
                <c:pt idx="227">
                  <c:v>44746</c:v>
                </c:pt>
                <c:pt idx="228">
                  <c:v>44743</c:v>
                </c:pt>
                <c:pt idx="229">
                  <c:v>44742</c:v>
                </c:pt>
                <c:pt idx="230">
                  <c:v>44741</c:v>
                </c:pt>
                <c:pt idx="231">
                  <c:v>44740</c:v>
                </c:pt>
                <c:pt idx="232">
                  <c:v>44739</c:v>
                </c:pt>
                <c:pt idx="233">
                  <c:v>44736</c:v>
                </c:pt>
                <c:pt idx="234">
                  <c:v>44735</c:v>
                </c:pt>
                <c:pt idx="235">
                  <c:v>44734</c:v>
                </c:pt>
                <c:pt idx="236">
                  <c:v>44733</c:v>
                </c:pt>
                <c:pt idx="237">
                  <c:v>44728</c:v>
                </c:pt>
                <c:pt idx="238">
                  <c:v>44727</c:v>
                </c:pt>
                <c:pt idx="239">
                  <c:v>44726</c:v>
                </c:pt>
                <c:pt idx="240">
                  <c:v>44725</c:v>
                </c:pt>
                <c:pt idx="241">
                  <c:v>44722</c:v>
                </c:pt>
                <c:pt idx="242">
                  <c:v>44721</c:v>
                </c:pt>
                <c:pt idx="243">
                  <c:v>44720</c:v>
                </c:pt>
                <c:pt idx="244">
                  <c:v>44719</c:v>
                </c:pt>
                <c:pt idx="245">
                  <c:v>44718</c:v>
                </c:pt>
                <c:pt idx="246">
                  <c:v>44715</c:v>
                </c:pt>
                <c:pt idx="247">
                  <c:v>44714</c:v>
                </c:pt>
                <c:pt idx="248">
                  <c:v>44713</c:v>
                </c:pt>
                <c:pt idx="249">
                  <c:v>44712</c:v>
                </c:pt>
                <c:pt idx="250">
                  <c:v>44711</c:v>
                </c:pt>
                <c:pt idx="251">
                  <c:v>44708</c:v>
                </c:pt>
                <c:pt idx="252">
                  <c:v>44707</c:v>
                </c:pt>
                <c:pt idx="253">
                  <c:v>44705</c:v>
                </c:pt>
                <c:pt idx="254">
                  <c:v>44704</c:v>
                </c:pt>
                <c:pt idx="255">
                  <c:v>44701</c:v>
                </c:pt>
                <c:pt idx="256">
                  <c:v>44700</c:v>
                </c:pt>
                <c:pt idx="257">
                  <c:v>44698</c:v>
                </c:pt>
                <c:pt idx="258">
                  <c:v>44697</c:v>
                </c:pt>
                <c:pt idx="259">
                  <c:v>44694</c:v>
                </c:pt>
                <c:pt idx="260">
                  <c:v>44693</c:v>
                </c:pt>
                <c:pt idx="261">
                  <c:v>44692</c:v>
                </c:pt>
                <c:pt idx="262">
                  <c:v>44691</c:v>
                </c:pt>
                <c:pt idx="263">
                  <c:v>44690</c:v>
                </c:pt>
                <c:pt idx="264">
                  <c:v>44687</c:v>
                </c:pt>
                <c:pt idx="265">
                  <c:v>44686</c:v>
                </c:pt>
                <c:pt idx="266">
                  <c:v>44685</c:v>
                </c:pt>
                <c:pt idx="267">
                  <c:v>44684</c:v>
                </c:pt>
                <c:pt idx="268">
                  <c:v>44683</c:v>
                </c:pt>
                <c:pt idx="269">
                  <c:v>44680</c:v>
                </c:pt>
                <c:pt idx="270">
                  <c:v>44679</c:v>
                </c:pt>
                <c:pt idx="271">
                  <c:v>44678</c:v>
                </c:pt>
                <c:pt idx="272">
                  <c:v>44677</c:v>
                </c:pt>
                <c:pt idx="273">
                  <c:v>44676</c:v>
                </c:pt>
                <c:pt idx="274">
                  <c:v>44673</c:v>
                </c:pt>
                <c:pt idx="275">
                  <c:v>44672</c:v>
                </c:pt>
                <c:pt idx="276">
                  <c:v>44671</c:v>
                </c:pt>
                <c:pt idx="277">
                  <c:v>44670</c:v>
                </c:pt>
                <c:pt idx="278">
                  <c:v>44669</c:v>
                </c:pt>
                <c:pt idx="279">
                  <c:v>44664</c:v>
                </c:pt>
                <c:pt idx="280">
                  <c:v>44663</c:v>
                </c:pt>
                <c:pt idx="281">
                  <c:v>44662</c:v>
                </c:pt>
                <c:pt idx="282">
                  <c:v>44659</c:v>
                </c:pt>
                <c:pt idx="283">
                  <c:v>44658</c:v>
                </c:pt>
                <c:pt idx="284">
                  <c:v>44657</c:v>
                </c:pt>
                <c:pt idx="285">
                  <c:v>44656</c:v>
                </c:pt>
                <c:pt idx="286">
                  <c:v>44655</c:v>
                </c:pt>
                <c:pt idx="287">
                  <c:v>44652</c:v>
                </c:pt>
                <c:pt idx="288">
                  <c:v>44651</c:v>
                </c:pt>
                <c:pt idx="289">
                  <c:v>44650</c:v>
                </c:pt>
                <c:pt idx="290">
                  <c:v>44649</c:v>
                </c:pt>
                <c:pt idx="291">
                  <c:v>44648</c:v>
                </c:pt>
                <c:pt idx="292">
                  <c:v>44645</c:v>
                </c:pt>
                <c:pt idx="293">
                  <c:v>44643</c:v>
                </c:pt>
                <c:pt idx="294">
                  <c:v>44642</c:v>
                </c:pt>
                <c:pt idx="295">
                  <c:v>44641</c:v>
                </c:pt>
                <c:pt idx="296">
                  <c:v>44638</c:v>
                </c:pt>
                <c:pt idx="297">
                  <c:v>44637</c:v>
                </c:pt>
                <c:pt idx="298">
                  <c:v>44636</c:v>
                </c:pt>
                <c:pt idx="299">
                  <c:v>44635</c:v>
                </c:pt>
                <c:pt idx="300">
                  <c:v>44634</c:v>
                </c:pt>
                <c:pt idx="301">
                  <c:v>44631</c:v>
                </c:pt>
                <c:pt idx="302">
                  <c:v>44630</c:v>
                </c:pt>
                <c:pt idx="303">
                  <c:v>44629</c:v>
                </c:pt>
                <c:pt idx="304">
                  <c:v>44628</c:v>
                </c:pt>
                <c:pt idx="305">
                  <c:v>44627</c:v>
                </c:pt>
                <c:pt idx="306">
                  <c:v>44624</c:v>
                </c:pt>
                <c:pt idx="307">
                  <c:v>44623</c:v>
                </c:pt>
                <c:pt idx="308">
                  <c:v>44622</c:v>
                </c:pt>
                <c:pt idx="309">
                  <c:v>44617</c:v>
                </c:pt>
                <c:pt idx="310">
                  <c:v>44616</c:v>
                </c:pt>
                <c:pt idx="311">
                  <c:v>44615</c:v>
                </c:pt>
                <c:pt idx="312">
                  <c:v>44614</c:v>
                </c:pt>
                <c:pt idx="313">
                  <c:v>44613</c:v>
                </c:pt>
                <c:pt idx="314">
                  <c:v>44610</c:v>
                </c:pt>
                <c:pt idx="315">
                  <c:v>44609</c:v>
                </c:pt>
                <c:pt idx="316">
                  <c:v>44608</c:v>
                </c:pt>
                <c:pt idx="317">
                  <c:v>44607</c:v>
                </c:pt>
                <c:pt idx="318">
                  <c:v>44606</c:v>
                </c:pt>
                <c:pt idx="319">
                  <c:v>44603</c:v>
                </c:pt>
                <c:pt idx="320">
                  <c:v>44602</c:v>
                </c:pt>
                <c:pt idx="321">
                  <c:v>44601</c:v>
                </c:pt>
                <c:pt idx="322">
                  <c:v>44600</c:v>
                </c:pt>
                <c:pt idx="323">
                  <c:v>44599</c:v>
                </c:pt>
                <c:pt idx="324">
                  <c:v>44596</c:v>
                </c:pt>
                <c:pt idx="325">
                  <c:v>44595</c:v>
                </c:pt>
                <c:pt idx="326">
                  <c:v>44594</c:v>
                </c:pt>
                <c:pt idx="327">
                  <c:v>44593</c:v>
                </c:pt>
                <c:pt idx="328">
                  <c:v>44592</c:v>
                </c:pt>
                <c:pt idx="329">
                  <c:v>44589</c:v>
                </c:pt>
                <c:pt idx="330">
                  <c:v>44588</c:v>
                </c:pt>
                <c:pt idx="331">
                  <c:v>44587</c:v>
                </c:pt>
                <c:pt idx="332">
                  <c:v>44586</c:v>
                </c:pt>
                <c:pt idx="333">
                  <c:v>44585</c:v>
                </c:pt>
                <c:pt idx="334">
                  <c:v>44582</c:v>
                </c:pt>
                <c:pt idx="335">
                  <c:v>44581</c:v>
                </c:pt>
                <c:pt idx="336">
                  <c:v>44580</c:v>
                </c:pt>
                <c:pt idx="337">
                  <c:v>44579</c:v>
                </c:pt>
                <c:pt idx="338">
                  <c:v>44578</c:v>
                </c:pt>
                <c:pt idx="339">
                  <c:v>44575</c:v>
                </c:pt>
                <c:pt idx="340">
                  <c:v>44574</c:v>
                </c:pt>
                <c:pt idx="341">
                  <c:v>44573</c:v>
                </c:pt>
                <c:pt idx="342">
                  <c:v>44572</c:v>
                </c:pt>
                <c:pt idx="343">
                  <c:v>44571</c:v>
                </c:pt>
                <c:pt idx="344">
                  <c:v>44568</c:v>
                </c:pt>
                <c:pt idx="345">
                  <c:v>44567</c:v>
                </c:pt>
                <c:pt idx="346">
                  <c:v>44566</c:v>
                </c:pt>
                <c:pt idx="347">
                  <c:v>44565</c:v>
                </c:pt>
                <c:pt idx="348">
                  <c:v>44564</c:v>
                </c:pt>
                <c:pt idx="349">
                  <c:v>44560</c:v>
                </c:pt>
                <c:pt idx="350">
                  <c:v>44559</c:v>
                </c:pt>
                <c:pt idx="351">
                  <c:v>44558</c:v>
                </c:pt>
                <c:pt idx="352">
                  <c:v>44557</c:v>
                </c:pt>
                <c:pt idx="353">
                  <c:v>44553</c:v>
                </c:pt>
                <c:pt idx="354">
                  <c:v>44552</c:v>
                </c:pt>
                <c:pt idx="355">
                  <c:v>44551</c:v>
                </c:pt>
                <c:pt idx="356">
                  <c:v>44550</c:v>
                </c:pt>
                <c:pt idx="357">
                  <c:v>44547</c:v>
                </c:pt>
                <c:pt idx="358">
                  <c:v>44546</c:v>
                </c:pt>
                <c:pt idx="359">
                  <c:v>44545</c:v>
                </c:pt>
                <c:pt idx="360">
                  <c:v>44544</c:v>
                </c:pt>
                <c:pt idx="361">
                  <c:v>44543</c:v>
                </c:pt>
                <c:pt idx="362">
                  <c:v>44540</c:v>
                </c:pt>
                <c:pt idx="363">
                  <c:v>44539</c:v>
                </c:pt>
                <c:pt idx="364">
                  <c:v>44537</c:v>
                </c:pt>
                <c:pt idx="365">
                  <c:v>44536</c:v>
                </c:pt>
                <c:pt idx="366">
                  <c:v>44533</c:v>
                </c:pt>
                <c:pt idx="367">
                  <c:v>44532</c:v>
                </c:pt>
                <c:pt idx="368">
                  <c:v>44531</c:v>
                </c:pt>
                <c:pt idx="369">
                  <c:v>44530</c:v>
                </c:pt>
                <c:pt idx="370">
                  <c:v>44529</c:v>
                </c:pt>
                <c:pt idx="371">
                  <c:v>44526</c:v>
                </c:pt>
                <c:pt idx="372">
                  <c:v>44525</c:v>
                </c:pt>
                <c:pt idx="373">
                  <c:v>44524</c:v>
                </c:pt>
                <c:pt idx="374">
                  <c:v>44523</c:v>
                </c:pt>
                <c:pt idx="375">
                  <c:v>44519</c:v>
                </c:pt>
                <c:pt idx="376">
                  <c:v>44518</c:v>
                </c:pt>
                <c:pt idx="377">
                  <c:v>44517</c:v>
                </c:pt>
                <c:pt idx="378">
                  <c:v>44516</c:v>
                </c:pt>
                <c:pt idx="379">
                  <c:v>44515</c:v>
                </c:pt>
                <c:pt idx="380">
                  <c:v>44512</c:v>
                </c:pt>
                <c:pt idx="381">
                  <c:v>44511</c:v>
                </c:pt>
                <c:pt idx="382">
                  <c:v>44510</c:v>
                </c:pt>
                <c:pt idx="383">
                  <c:v>44509</c:v>
                </c:pt>
                <c:pt idx="384">
                  <c:v>44508</c:v>
                </c:pt>
                <c:pt idx="385">
                  <c:v>44505</c:v>
                </c:pt>
                <c:pt idx="386">
                  <c:v>44504</c:v>
                </c:pt>
                <c:pt idx="387">
                  <c:v>44503</c:v>
                </c:pt>
                <c:pt idx="388">
                  <c:v>44502</c:v>
                </c:pt>
                <c:pt idx="389">
                  <c:v>44501</c:v>
                </c:pt>
                <c:pt idx="390">
                  <c:v>44498</c:v>
                </c:pt>
                <c:pt idx="391">
                  <c:v>44497</c:v>
                </c:pt>
                <c:pt idx="392">
                  <c:v>44496</c:v>
                </c:pt>
                <c:pt idx="393">
                  <c:v>44495</c:v>
                </c:pt>
                <c:pt idx="394">
                  <c:v>44494</c:v>
                </c:pt>
                <c:pt idx="395">
                  <c:v>44491</c:v>
                </c:pt>
                <c:pt idx="396">
                  <c:v>44490</c:v>
                </c:pt>
                <c:pt idx="397">
                  <c:v>44489</c:v>
                </c:pt>
                <c:pt idx="398">
                  <c:v>44488</c:v>
                </c:pt>
                <c:pt idx="399">
                  <c:v>44487</c:v>
                </c:pt>
                <c:pt idx="400">
                  <c:v>44484</c:v>
                </c:pt>
                <c:pt idx="401">
                  <c:v>44483</c:v>
                </c:pt>
                <c:pt idx="402">
                  <c:v>44482</c:v>
                </c:pt>
                <c:pt idx="403">
                  <c:v>44481</c:v>
                </c:pt>
                <c:pt idx="404">
                  <c:v>44476</c:v>
                </c:pt>
                <c:pt idx="405">
                  <c:v>44475</c:v>
                </c:pt>
                <c:pt idx="406">
                  <c:v>44474</c:v>
                </c:pt>
                <c:pt idx="407">
                  <c:v>44473</c:v>
                </c:pt>
                <c:pt idx="408">
                  <c:v>44470</c:v>
                </c:pt>
                <c:pt idx="409">
                  <c:v>44469</c:v>
                </c:pt>
                <c:pt idx="410">
                  <c:v>44468</c:v>
                </c:pt>
                <c:pt idx="411">
                  <c:v>44467</c:v>
                </c:pt>
                <c:pt idx="412">
                  <c:v>44466</c:v>
                </c:pt>
                <c:pt idx="413">
                  <c:v>44463</c:v>
                </c:pt>
                <c:pt idx="414">
                  <c:v>44462</c:v>
                </c:pt>
                <c:pt idx="415">
                  <c:v>44461</c:v>
                </c:pt>
                <c:pt idx="416">
                  <c:v>44460</c:v>
                </c:pt>
                <c:pt idx="417">
                  <c:v>44459</c:v>
                </c:pt>
                <c:pt idx="418">
                  <c:v>44456</c:v>
                </c:pt>
                <c:pt idx="419">
                  <c:v>44455</c:v>
                </c:pt>
                <c:pt idx="420">
                  <c:v>44454</c:v>
                </c:pt>
                <c:pt idx="421">
                  <c:v>44453</c:v>
                </c:pt>
                <c:pt idx="422">
                  <c:v>44452</c:v>
                </c:pt>
                <c:pt idx="423">
                  <c:v>44449</c:v>
                </c:pt>
                <c:pt idx="424">
                  <c:v>44448</c:v>
                </c:pt>
                <c:pt idx="425">
                  <c:v>44447</c:v>
                </c:pt>
                <c:pt idx="426">
                  <c:v>44446</c:v>
                </c:pt>
                <c:pt idx="427">
                  <c:v>44445</c:v>
                </c:pt>
                <c:pt idx="428">
                  <c:v>44442</c:v>
                </c:pt>
                <c:pt idx="429">
                  <c:v>44441</c:v>
                </c:pt>
                <c:pt idx="430">
                  <c:v>44440</c:v>
                </c:pt>
                <c:pt idx="431">
                  <c:v>44439</c:v>
                </c:pt>
                <c:pt idx="432">
                  <c:v>44438</c:v>
                </c:pt>
                <c:pt idx="433">
                  <c:v>44435</c:v>
                </c:pt>
                <c:pt idx="434">
                  <c:v>44434</c:v>
                </c:pt>
                <c:pt idx="435">
                  <c:v>44433</c:v>
                </c:pt>
                <c:pt idx="436">
                  <c:v>44432</c:v>
                </c:pt>
                <c:pt idx="437">
                  <c:v>44431</c:v>
                </c:pt>
                <c:pt idx="438">
                  <c:v>44428</c:v>
                </c:pt>
                <c:pt idx="439">
                  <c:v>44427</c:v>
                </c:pt>
                <c:pt idx="440">
                  <c:v>44426</c:v>
                </c:pt>
                <c:pt idx="441">
                  <c:v>44425</c:v>
                </c:pt>
                <c:pt idx="442">
                  <c:v>44421</c:v>
                </c:pt>
                <c:pt idx="443">
                  <c:v>44420</c:v>
                </c:pt>
                <c:pt idx="444">
                  <c:v>44419</c:v>
                </c:pt>
                <c:pt idx="445">
                  <c:v>44418</c:v>
                </c:pt>
                <c:pt idx="446">
                  <c:v>44417</c:v>
                </c:pt>
                <c:pt idx="447">
                  <c:v>44414</c:v>
                </c:pt>
                <c:pt idx="448">
                  <c:v>44413</c:v>
                </c:pt>
                <c:pt idx="449">
                  <c:v>44412</c:v>
                </c:pt>
                <c:pt idx="450">
                  <c:v>44411</c:v>
                </c:pt>
                <c:pt idx="451">
                  <c:v>44410</c:v>
                </c:pt>
                <c:pt idx="452">
                  <c:v>44407</c:v>
                </c:pt>
                <c:pt idx="453">
                  <c:v>44406</c:v>
                </c:pt>
                <c:pt idx="454">
                  <c:v>44405</c:v>
                </c:pt>
                <c:pt idx="455">
                  <c:v>44404</c:v>
                </c:pt>
                <c:pt idx="456">
                  <c:v>44403</c:v>
                </c:pt>
                <c:pt idx="457">
                  <c:v>44400</c:v>
                </c:pt>
                <c:pt idx="458">
                  <c:v>44399</c:v>
                </c:pt>
                <c:pt idx="459">
                  <c:v>44398</c:v>
                </c:pt>
                <c:pt idx="460">
                  <c:v>44397</c:v>
                </c:pt>
                <c:pt idx="461">
                  <c:v>44396</c:v>
                </c:pt>
                <c:pt idx="462">
                  <c:v>44393</c:v>
                </c:pt>
                <c:pt idx="463">
                  <c:v>44392</c:v>
                </c:pt>
                <c:pt idx="464">
                  <c:v>44391</c:v>
                </c:pt>
                <c:pt idx="465">
                  <c:v>44390</c:v>
                </c:pt>
                <c:pt idx="466">
                  <c:v>44389</c:v>
                </c:pt>
                <c:pt idx="467">
                  <c:v>44385</c:v>
                </c:pt>
                <c:pt idx="468">
                  <c:v>44384</c:v>
                </c:pt>
                <c:pt idx="469">
                  <c:v>44383</c:v>
                </c:pt>
                <c:pt idx="470">
                  <c:v>44382</c:v>
                </c:pt>
                <c:pt idx="471">
                  <c:v>44379</c:v>
                </c:pt>
                <c:pt idx="472">
                  <c:v>44378</c:v>
                </c:pt>
                <c:pt idx="473">
                  <c:v>44377</c:v>
                </c:pt>
                <c:pt idx="474">
                  <c:v>44376</c:v>
                </c:pt>
                <c:pt idx="475">
                  <c:v>44375</c:v>
                </c:pt>
                <c:pt idx="476">
                  <c:v>44372</c:v>
                </c:pt>
                <c:pt idx="477">
                  <c:v>44371</c:v>
                </c:pt>
                <c:pt idx="478">
                  <c:v>44370</c:v>
                </c:pt>
                <c:pt idx="479">
                  <c:v>44369</c:v>
                </c:pt>
                <c:pt idx="480">
                  <c:v>44365</c:v>
                </c:pt>
                <c:pt idx="481">
                  <c:v>44364</c:v>
                </c:pt>
                <c:pt idx="482">
                  <c:v>44363</c:v>
                </c:pt>
                <c:pt idx="483">
                  <c:v>44362</c:v>
                </c:pt>
                <c:pt idx="484">
                  <c:v>44361</c:v>
                </c:pt>
                <c:pt idx="485">
                  <c:v>44358</c:v>
                </c:pt>
                <c:pt idx="486">
                  <c:v>44357</c:v>
                </c:pt>
                <c:pt idx="487">
                  <c:v>44356</c:v>
                </c:pt>
                <c:pt idx="488">
                  <c:v>44355</c:v>
                </c:pt>
                <c:pt idx="489">
                  <c:v>44354</c:v>
                </c:pt>
                <c:pt idx="490">
                  <c:v>44351</c:v>
                </c:pt>
                <c:pt idx="491">
                  <c:v>44350</c:v>
                </c:pt>
                <c:pt idx="492">
                  <c:v>44349</c:v>
                </c:pt>
                <c:pt idx="493">
                  <c:v>44348</c:v>
                </c:pt>
                <c:pt idx="494">
                  <c:v>44347</c:v>
                </c:pt>
                <c:pt idx="495">
                  <c:v>44344</c:v>
                </c:pt>
                <c:pt idx="496">
                  <c:v>44343</c:v>
                </c:pt>
                <c:pt idx="497">
                  <c:v>44342</c:v>
                </c:pt>
                <c:pt idx="498">
                  <c:v>44337</c:v>
                </c:pt>
                <c:pt idx="499">
                  <c:v>44336</c:v>
                </c:pt>
                <c:pt idx="500">
                  <c:v>44335</c:v>
                </c:pt>
                <c:pt idx="501">
                  <c:v>44334</c:v>
                </c:pt>
                <c:pt idx="502">
                  <c:v>44333</c:v>
                </c:pt>
                <c:pt idx="503">
                  <c:v>44330</c:v>
                </c:pt>
                <c:pt idx="504">
                  <c:v>44329</c:v>
                </c:pt>
                <c:pt idx="505">
                  <c:v>44328</c:v>
                </c:pt>
                <c:pt idx="506">
                  <c:v>44327</c:v>
                </c:pt>
                <c:pt idx="507">
                  <c:v>44326</c:v>
                </c:pt>
                <c:pt idx="508">
                  <c:v>44323</c:v>
                </c:pt>
                <c:pt idx="509">
                  <c:v>44322</c:v>
                </c:pt>
                <c:pt idx="510">
                  <c:v>44321</c:v>
                </c:pt>
                <c:pt idx="511">
                  <c:v>44320</c:v>
                </c:pt>
                <c:pt idx="512">
                  <c:v>44319</c:v>
                </c:pt>
                <c:pt idx="513">
                  <c:v>44316</c:v>
                </c:pt>
                <c:pt idx="514">
                  <c:v>44315</c:v>
                </c:pt>
                <c:pt idx="515">
                  <c:v>44314</c:v>
                </c:pt>
                <c:pt idx="516">
                  <c:v>44313</c:v>
                </c:pt>
                <c:pt idx="517">
                  <c:v>44312</c:v>
                </c:pt>
                <c:pt idx="518">
                  <c:v>44309</c:v>
                </c:pt>
                <c:pt idx="519">
                  <c:v>44308</c:v>
                </c:pt>
                <c:pt idx="520">
                  <c:v>44307</c:v>
                </c:pt>
                <c:pt idx="521">
                  <c:v>44306</c:v>
                </c:pt>
                <c:pt idx="522">
                  <c:v>44305</c:v>
                </c:pt>
                <c:pt idx="523">
                  <c:v>44302</c:v>
                </c:pt>
                <c:pt idx="524">
                  <c:v>44301</c:v>
                </c:pt>
                <c:pt idx="525">
                  <c:v>44300</c:v>
                </c:pt>
                <c:pt idx="526">
                  <c:v>44299</c:v>
                </c:pt>
                <c:pt idx="527">
                  <c:v>44298</c:v>
                </c:pt>
                <c:pt idx="528">
                  <c:v>44295</c:v>
                </c:pt>
                <c:pt idx="529">
                  <c:v>44294</c:v>
                </c:pt>
                <c:pt idx="530">
                  <c:v>44293</c:v>
                </c:pt>
                <c:pt idx="531">
                  <c:v>44292</c:v>
                </c:pt>
                <c:pt idx="532">
                  <c:v>44291</c:v>
                </c:pt>
                <c:pt idx="533">
                  <c:v>44288</c:v>
                </c:pt>
                <c:pt idx="534">
                  <c:v>44287</c:v>
                </c:pt>
                <c:pt idx="535">
                  <c:v>44286</c:v>
                </c:pt>
                <c:pt idx="536">
                  <c:v>44285</c:v>
                </c:pt>
                <c:pt idx="537">
                  <c:v>44284</c:v>
                </c:pt>
                <c:pt idx="538">
                  <c:v>44281</c:v>
                </c:pt>
                <c:pt idx="539">
                  <c:v>44280</c:v>
                </c:pt>
                <c:pt idx="540">
                  <c:v>44278</c:v>
                </c:pt>
                <c:pt idx="541">
                  <c:v>44277</c:v>
                </c:pt>
                <c:pt idx="542">
                  <c:v>44274</c:v>
                </c:pt>
                <c:pt idx="543">
                  <c:v>44273</c:v>
                </c:pt>
                <c:pt idx="544">
                  <c:v>44272</c:v>
                </c:pt>
                <c:pt idx="545">
                  <c:v>44271</c:v>
                </c:pt>
                <c:pt idx="546">
                  <c:v>44270</c:v>
                </c:pt>
                <c:pt idx="547">
                  <c:v>44267</c:v>
                </c:pt>
                <c:pt idx="548">
                  <c:v>44266</c:v>
                </c:pt>
                <c:pt idx="549">
                  <c:v>44265</c:v>
                </c:pt>
                <c:pt idx="550">
                  <c:v>44264</c:v>
                </c:pt>
                <c:pt idx="551">
                  <c:v>44263</c:v>
                </c:pt>
                <c:pt idx="552">
                  <c:v>44260</c:v>
                </c:pt>
                <c:pt idx="553">
                  <c:v>44259</c:v>
                </c:pt>
                <c:pt idx="554">
                  <c:v>44258</c:v>
                </c:pt>
                <c:pt idx="555">
                  <c:v>44257</c:v>
                </c:pt>
                <c:pt idx="556">
                  <c:v>44256</c:v>
                </c:pt>
                <c:pt idx="557">
                  <c:v>44253</c:v>
                </c:pt>
                <c:pt idx="558">
                  <c:v>44252</c:v>
                </c:pt>
                <c:pt idx="559">
                  <c:v>44251</c:v>
                </c:pt>
                <c:pt idx="560">
                  <c:v>44250</c:v>
                </c:pt>
                <c:pt idx="561">
                  <c:v>44249</c:v>
                </c:pt>
                <c:pt idx="562">
                  <c:v>44246</c:v>
                </c:pt>
                <c:pt idx="563">
                  <c:v>44245</c:v>
                </c:pt>
                <c:pt idx="564">
                  <c:v>44244</c:v>
                </c:pt>
                <c:pt idx="565">
                  <c:v>44239</c:v>
                </c:pt>
                <c:pt idx="566">
                  <c:v>44238</c:v>
                </c:pt>
                <c:pt idx="567">
                  <c:v>44237</c:v>
                </c:pt>
                <c:pt idx="568">
                  <c:v>44236</c:v>
                </c:pt>
                <c:pt idx="569">
                  <c:v>44235</c:v>
                </c:pt>
                <c:pt idx="570">
                  <c:v>44232</c:v>
                </c:pt>
                <c:pt idx="571">
                  <c:v>44231</c:v>
                </c:pt>
                <c:pt idx="572">
                  <c:v>44230</c:v>
                </c:pt>
                <c:pt idx="573">
                  <c:v>44229</c:v>
                </c:pt>
                <c:pt idx="574">
                  <c:v>44228</c:v>
                </c:pt>
                <c:pt idx="575">
                  <c:v>44225</c:v>
                </c:pt>
                <c:pt idx="576">
                  <c:v>44224</c:v>
                </c:pt>
                <c:pt idx="577">
                  <c:v>44223</c:v>
                </c:pt>
                <c:pt idx="578">
                  <c:v>44222</c:v>
                </c:pt>
                <c:pt idx="579">
                  <c:v>44221</c:v>
                </c:pt>
                <c:pt idx="580">
                  <c:v>44218</c:v>
                </c:pt>
                <c:pt idx="581">
                  <c:v>44217</c:v>
                </c:pt>
                <c:pt idx="582">
                  <c:v>44216</c:v>
                </c:pt>
                <c:pt idx="583">
                  <c:v>44215</c:v>
                </c:pt>
                <c:pt idx="584">
                  <c:v>44214</c:v>
                </c:pt>
                <c:pt idx="585">
                  <c:v>44211</c:v>
                </c:pt>
                <c:pt idx="586">
                  <c:v>44210</c:v>
                </c:pt>
                <c:pt idx="587">
                  <c:v>44209</c:v>
                </c:pt>
                <c:pt idx="588">
                  <c:v>44208</c:v>
                </c:pt>
                <c:pt idx="589">
                  <c:v>44207</c:v>
                </c:pt>
                <c:pt idx="590">
                  <c:v>44204</c:v>
                </c:pt>
                <c:pt idx="591">
                  <c:v>44203</c:v>
                </c:pt>
                <c:pt idx="592">
                  <c:v>44202</c:v>
                </c:pt>
                <c:pt idx="593">
                  <c:v>44201</c:v>
                </c:pt>
                <c:pt idx="594">
                  <c:v>44200</c:v>
                </c:pt>
                <c:pt idx="595">
                  <c:v>44195</c:v>
                </c:pt>
                <c:pt idx="596">
                  <c:v>44194</c:v>
                </c:pt>
                <c:pt idx="597">
                  <c:v>44193</c:v>
                </c:pt>
                <c:pt idx="598">
                  <c:v>44188</c:v>
                </c:pt>
                <c:pt idx="599">
                  <c:v>44187</c:v>
                </c:pt>
                <c:pt idx="600">
                  <c:v>44186</c:v>
                </c:pt>
                <c:pt idx="601">
                  <c:v>44183</c:v>
                </c:pt>
                <c:pt idx="602">
                  <c:v>44182</c:v>
                </c:pt>
                <c:pt idx="603">
                  <c:v>44181</c:v>
                </c:pt>
                <c:pt idx="604">
                  <c:v>44180</c:v>
                </c:pt>
                <c:pt idx="605">
                  <c:v>44179</c:v>
                </c:pt>
                <c:pt idx="606">
                  <c:v>44176</c:v>
                </c:pt>
                <c:pt idx="607">
                  <c:v>44175</c:v>
                </c:pt>
                <c:pt idx="608">
                  <c:v>44174</c:v>
                </c:pt>
                <c:pt idx="609">
                  <c:v>44169</c:v>
                </c:pt>
                <c:pt idx="610">
                  <c:v>44168</c:v>
                </c:pt>
                <c:pt idx="611">
                  <c:v>44167</c:v>
                </c:pt>
                <c:pt idx="612">
                  <c:v>44166</c:v>
                </c:pt>
                <c:pt idx="613">
                  <c:v>44165</c:v>
                </c:pt>
                <c:pt idx="614">
                  <c:v>44162</c:v>
                </c:pt>
                <c:pt idx="615">
                  <c:v>44161</c:v>
                </c:pt>
                <c:pt idx="616">
                  <c:v>44160</c:v>
                </c:pt>
                <c:pt idx="617">
                  <c:v>44159</c:v>
                </c:pt>
                <c:pt idx="618">
                  <c:v>44155</c:v>
                </c:pt>
                <c:pt idx="619">
                  <c:v>44154</c:v>
                </c:pt>
                <c:pt idx="620">
                  <c:v>44153</c:v>
                </c:pt>
                <c:pt idx="621">
                  <c:v>44152</c:v>
                </c:pt>
                <c:pt idx="622">
                  <c:v>44151</c:v>
                </c:pt>
                <c:pt idx="623">
                  <c:v>44148</c:v>
                </c:pt>
                <c:pt idx="624">
                  <c:v>44147</c:v>
                </c:pt>
                <c:pt idx="625">
                  <c:v>44146</c:v>
                </c:pt>
                <c:pt idx="626">
                  <c:v>44145</c:v>
                </c:pt>
                <c:pt idx="627">
                  <c:v>44144</c:v>
                </c:pt>
                <c:pt idx="628">
                  <c:v>44140</c:v>
                </c:pt>
                <c:pt idx="629">
                  <c:v>44139</c:v>
                </c:pt>
                <c:pt idx="630">
                  <c:v>44138</c:v>
                </c:pt>
                <c:pt idx="631">
                  <c:v>44137</c:v>
                </c:pt>
                <c:pt idx="632">
                  <c:v>44134</c:v>
                </c:pt>
                <c:pt idx="633">
                  <c:v>44133</c:v>
                </c:pt>
                <c:pt idx="634">
                  <c:v>44132</c:v>
                </c:pt>
                <c:pt idx="635">
                  <c:v>44131</c:v>
                </c:pt>
                <c:pt idx="636">
                  <c:v>44130</c:v>
                </c:pt>
                <c:pt idx="637">
                  <c:v>44127</c:v>
                </c:pt>
                <c:pt idx="638">
                  <c:v>44126</c:v>
                </c:pt>
                <c:pt idx="639">
                  <c:v>44125</c:v>
                </c:pt>
                <c:pt idx="640">
                  <c:v>44124</c:v>
                </c:pt>
                <c:pt idx="641">
                  <c:v>44123</c:v>
                </c:pt>
                <c:pt idx="642">
                  <c:v>44120</c:v>
                </c:pt>
                <c:pt idx="643">
                  <c:v>44119</c:v>
                </c:pt>
                <c:pt idx="644">
                  <c:v>44118</c:v>
                </c:pt>
                <c:pt idx="645">
                  <c:v>44117</c:v>
                </c:pt>
                <c:pt idx="646">
                  <c:v>44113</c:v>
                </c:pt>
                <c:pt idx="647">
                  <c:v>44112</c:v>
                </c:pt>
                <c:pt idx="648">
                  <c:v>44111</c:v>
                </c:pt>
                <c:pt idx="649">
                  <c:v>44110</c:v>
                </c:pt>
                <c:pt idx="650">
                  <c:v>44109</c:v>
                </c:pt>
                <c:pt idx="651">
                  <c:v>44106</c:v>
                </c:pt>
                <c:pt idx="652">
                  <c:v>44105</c:v>
                </c:pt>
                <c:pt idx="653">
                  <c:v>44104</c:v>
                </c:pt>
                <c:pt idx="654">
                  <c:v>44103</c:v>
                </c:pt>
                <c:pt idx="655">
                  <c:v>44102</c:v>
                </c:pt>
                <c:pt idx="656">
                  <c:v>44099</c:v>
                </c:pt>
                <c:pt idx="657">
                  <c:v>44098</c:v>
                </c:pt>
                <c:pt idx="658">
                  <c:v>44097</c:v>
                </c:pt>
                <c:pt idx="659">
                  <c:v>44096</c:v>
                </c:pt>
                <c:pt idx="660">
                  <c:v>44095</c:v>
                </c:pt>
                <c:pt idx="661">
                  <c:v>44092</c:v>
                </c:pt>
                <c:pt idx="662">
                  <c:v>44091</c:v>
                </c:pt>
                <c:pt idx="663">
                  <c:v>44090</c:v>
                </c:pt>
                <c:pt idx="664">
                  <c:v>44089</c:v>
                </c:pt>
                <c:pt idx="665">
                  <c:v>44088</c:v>
                </c:pt>
                <c:pt idx="666">
                  <c:v>44085</c:v>
                </c:pt>
                <c:pt idx="667">
                  <c:v>44084</c:v>
                </c:pt>
                <c:pt idx="668">
                  <c:v>44083</c:v>
                </c:pt>
                <c:pt idx="669">
                  <c:v>44082</c:v>
                </c:pt>
                <c:pt idx="670">
                  <c:v>44081</c:v>
                </c:pt>
                <c:pt idx="671">
                  <c:v>44078</c:v>
                </c:pt>
                <c:pt idx="672">
                  <c:v>44077</c:v>
                </c:pt>
                <c:pt idx="673">
                  <c:v>44076</c:v>
                </c:pt>
                <c:pt idx="674">
                  <c:v>44075</c:v>
                </c:pt>
                <c:pt idx="675">
                  <c:v>44074</c:v>
                </c:pt>
                <c:pt idx="676">
                  <c:v>44071</c:v>
                </c:pt>
                <c:pt idx="677">
                  <c:v>44070</c:v>
                </c:pt>
                <c:pt idx="678">
                  <c:v>44069</c:v>
                </c:pt>
                <c:pt idx="679">
                  <c:v>44068</c:v>
                </c:pt>
                <c:pt idx="680">
                  <c:v>44067</c:v>
                </c:pt>
                <c:pt idx="681">
                  <c:v>44064</c:v>
                </c:pt>
                <c:pt idx="682">
                  <c:v>44063</c:v>
                </c:pt>
                <c:pt idx="683">
                  <c:v>44062</c:v>
                </c:pt>
                <c:pt idx="684">
                  <c:v>44061</c:v>
                </c:pt>
                <c:pt idx="685">
                  <c:v>44057</c:v>
                </c:pt>
                <c:pt idx="686">
                  <c:v>44056</c:v>
                </c:pt>
                <c:pt idx="687">
                  <c:v>44055</c:v>
                </c:pt>
                <c:pt idx="688">
                  <c:v>44054</c:v>
                </c:pt>
                <c:pt idx="689">
                  <c:v>44053</c:v>
                </c:pt>
                <c:pt idx="690">
                  <c:v>44050</c:v>
                </c:pt>
                <c:pt idx="691">
                  <c:v>44049</c:v>
                </c:pt>
                <c:pt idx="692">
                  <c:v>44048</c:v>
                </c:pt>
                <c:pt idx="693">
                  <c:v>44047</c:v>
                </c:pt>
                <c:pt idx="694">
                  <c:v>44046</c:v>
                </c:pt>
                <c:pt idx="695">
                  <c:v>44043</c:v>
                </c:pt>
                <c:pt idx="696">
                  <c:v>44042</c:v>
                </c:pt>
                <c:pt idx="697">
                  <c:v>44041</c:v>
                </c:pt>
                <c:pt idx="698">
                  <c:v>44040</c:v>
                </c:pt>
                <c:pt idx="699">
                  <c:v>44039</c:v>
                </c:pt>
                <c:pt idx="700">
                  <c:v>44036</c:v>
                </c:pt>
                <c:pt idx="701">
                  <c:v>44035</c:v>
                </c:pt>
                <c:pt idx="702">
                  <c:v>44034</c:v>
                </c:pt>
                <c:pt idx="703">
                  <c:v>44033</c:v>
                </c:pt>
                <c:pt idx="704">
                  <c:v>44032</c:v>
                </c:pt>
                <c:pt idx="705">
                  <c:v>44029</c:v>
                </c:pt>
                <c:pt idx="706">
                  <c:v>44028</c:v>
                </c:pt>
                <c:pt idx="707">
                  <c:v>44027</c:v>
                </c:pt>
                <c:pt idx="708">
                  <c:v>44026</c:v>
                </c:pt>
                <c:pt idx="709">
                  <c:v>44025</c:v>
                </c:pt>
                <c:pt idx="710">
                  <c:v>44020</c:v>
                </c:pt>
                <c:pt idx="711">
                  <c:v>44019</c:v>
                </c:pt>
                <c:pt idx="712">
                  <c:v>44018</c:v>
                </c:pt>
                <c:pt idx="713">
                  <c:v>44015</c:v>
                </c:pt>
                <c:pt idx="714">
                  <c:v>44014</c:v>
                </c:pt>
                <c:pt idx="715">
                  <c:v>44013</c:v>
                </c:pt>
                <c:pt idx="716">
                  <c:v>44012</c:v>
                </c:pt>
                <c:pt idx="717">
                  <c:v>44011</c:v>
                </c:pt>
                <c:pt idx="718">
                  <c:v>44008</c:v>
                </c:pt>
                <c:pt idx="719">
                  <c:v>44007</c:v>
                </c:pt>
                <c:pt idx="720">
                  <c:v>44006</c:v>
                </c:pt>
                <c:pt idx="721">
                  <c:v>44005</c:v>
                </c:pt>
                <c:pt idx="722">
                  <c:v>44004</c:v>
                </c:pt>
                <c:pt idx="723">
                  <c:v>44001</c:v>
                </c:pt>
                <c:pt idx="724">
                  <c:v>44000</c:v>
                </c:pt>
                <c:pt idx="725">
                  <c:v>43999</c:v>
                </c:pt>
                <c:pt idx="726">
                  <c:v>43998</c:v>
                </c:pt>
                <c:pt idx="727">
                  <c:v>43994</c:v>
                </c:pt>
                <c:pt idx="728">
                  <c:v>43993</c:v>
                </c:pt>
                <c:pt idx="729">
                  <c:v>43992</c:v>
                </c:pt>
                <c:pt idx="730">
                  <c:v>43991</c:v>
                </c:pt>
                <c:pt idx="731">
                  <c:v>43990</c:v>
                </c:pt>
                <c:pt idx="732">
                  <c:v>43987</c:v>
                </c:pt>
                <c:pt idx="733">
                  <c:v>43986</c:v>
                </c:pt>
                <c:pt idx="734">
                  <c:v>43985</c:v>
                </c:pt>
                <c:pt idx="735">
                  <c:v>43984</c:v>
                </c:pt>
                <c:pt idx="736">
                  <c:v>43983</c:v>
                </c:pt>
                <c:pt idx="737">
                  <c:v>43980</c:v>
                </c:pt>
                <c:pt idx="738">
                  <c:v>43979</c:v>
                </c:pt>
                <c:pt idx="739">
                  <c:v>43978</c:v>
                </c:pt>
                <c:pt idx="740">
                  <c:v>43977</c:v>
                </c:pt>
                <c:pt idx="741">
                  <c:v>43973</c:v>
                </c:pt>
                <c:pt idx="742">
                  <c:v>43972</c:v>
                </c:pt>
                <c:pt idx="743">
                  <c:v>43971</c:v>
                </c:pt>
                <c:pt idx="744">
                  <c:v>43970</c:v>
                </c:pt>
                <c:pt idx="745">
                  <c:v>43969</c:v>
                </c:pt>
                <c:pt idx="746">
                  <c:v>43966</c:v>
                </c:pt>
                <c:pt idx="747">
                  <c:v>43965</c:v>
                </c:pt>
                <c:pt idx="748">
                  <c:v>43964</c:v>
                </c:pt>
                <c:pt idx="749">
                  <c:v>43963</c:v>
                </c:pt>
                <c:pt idx="750">
                  <c:v>43962</c:v>
                </c:pt>
                <c:pt idx="751">
                  <c:v>43959</c:v>
                </c:pt>
                <c:pt idx="752">
                  <c:v>43958</c:v>
                </c:pt>
                <c:pt idx="753">
                  <c:v>43957</c:v>
                </c:pt>
                <c:pt idx="754">
                  <c:v>43956</c:v>
                </c:pt>
                <c:pt idx="755">
                  <c:v>43955</c:v>
                </c:pt>
                <c:pt idx="756">
                  <c:v>43951</c:v>
                </c:pt>
                <c:pt idx="757">
                  <c:v>43950</c:v>
                </c:pt>
                <c:pt idx="758">
                  <c:v>43949</c:v>
                </c:pt>
                <c:pt idx="759">
                  <c:v>43948</c:v>
                </c:pt>
                <c:pt idx="760">
                  <c:v>43945</c:v>
                </c:pt>
                <c:pt idx="761">
                  <c:v>43944</c:v>
                </c:pt>
                <c:pt idx="762">
                  <c:v>43943</c:v>
                </c:pt>
                <c:pt idx="763">
                  <c:v>43942</c:v>
                </c:pt>
                <c:pt idx="764">
                  <c:v>43941</c:v>
                </c:pt>
                <c:pt idx="765">
                  <c:v>43938</c:v>
                </c:pt>
                <c:pt idx="766">
                  <c:v>43937</c:v>
                </c:pt>
                <c:pt idx="767">
                  <c:v>43936</c:v>
                </c:pt>
                <c:pt idx="768">
                  <c:v>43935</c:v>
                </c:pt>
                <c:pt idx="769">
                  <c:v>43934</c:v>
                </c:pt>
                <c:pt idx="770">
                  <c:v>43929</c:v>
                </c:pt>
                <c:pt idx="771">
                  <c:v>43928</c:v>
                </c:pt>
                <c:pt idx="772">
                  <c:v>43927</c:v>
                </c:pt>
                <c:pt idx="773">
                  <c:v>43924</c:v>
                </c:pt>
                <c:pt idx="774">
                  <c:v>43923</c:v>
                </c:pt>
                <c:pt idx="775">
                  <c:v>43922</c:v>
                </c:pt>
                <c:pt idx="776">
                  <c:v>43921</c:v>
                </c:pt>
                <c:pt idx="777">
                  <c:v>43920</c:v>
                </c:pt>
                <c:pt idx="778">
                  <c:v>43917</c:v>
                </c:pt>
                <c:pt idx="779">
                  <c:v>43916</c:v>
                </c:pt>
                <c:pt idx="780">
                  <c:v>43915</c:v>
                </c:pt>
                <c:pt idx="781">
                  <c:v>43910</c:v>
                </c:pt>
                <c:pt idx="782">
                  <c:v>43909</c:v>
                </c:pt>
                <c:pt idx="783">
                  <c:v>43908</c:v>
                </c:pt>
                <c:pt idx="784">
                  <c:v>43907</c:v>
                </c:pt>
                <c:pt idx="785">
                  <c:v>43906</c:v>
                </c:pt>
                <c:pt idx="786">
                  <c:v>43903</c:v>
                </c:pt>
                <c:pt idx="787">
                  <c:v>43902</c:v>
                </c:pt>
                <c:pt idx="788">
                  <c:v>43901</c:v>
                </c:pt>
                <c:pt idx="789">
                  <c:v>43900</c:v>
                </c:pt>
                <c:pt idx="790">
                  <c:v>43899</c:v>
                </c:pt>
                <c:pt idx="791">
                  <c:v>43896</c:v>
                </c:pt>
                <c:pt idx="792">
                  <c:v>43895</c:v>
                </c:pt>
                <c:pt idx="793">
                  <c:v>43894</c:v>
                </c:pt>
                <c:pt idx="794">
                  <c:v>43893</c:v>
                </c:pt>
                <c:pt idx="795">
                  <c:v>43892</c:v>
                </c:pt>
                <c:pt idx="796">
                  <c:v>43889</c:v>
                </c:pt>
                <c:pt idx="797">
                  <c:v>43888</c:v>
                </c:pt>
                <c:pt idx="798">
                  <c:v>43887</c:v>
                </c:pt>
                <c:pt idx="799">
                  <c:v>43882</c:v>
                </c:pt>
                <c:pt idx="800">
                  <c:v>43881</c:v>
                </c:pt>
                <c:pt idx="801">
                  <c:v>43880</c:v>
                </c:pt>
                <c:pt idx="802">
                  <c:v>43879</c:v>
                </c:pt>
                <c:pt idx="803">
                  <c:v>43878</c:v>
                </c:pt>
                <c:pt idx="804">
                  <c:v>43875</c:v>
                </c:pt>
                <c:pt idx="805">
                  <c:v>43874</c:v>
                </c:pt>
                <c:pt idx="806">
                  <c:v>43873</c:v>
                </c:pt>
                <c:pt idx="807">
                  <c:v>43872</c:v>
                </c:pt>
                <c:pt idx="808">
                  <c:v>43871</c:v>
                </c:pt>
                <c:pt idx="809">
                  <c:v>43868</c:v>
                </c:pt>
                <c:pt idx="810">
                  <c:v>43867</c:v>
                </c:pt>
                <c:pt idx="811">
                  <c:v>43866</c:v>
                </c:pt>
                <c:pt idx="812">
                  <c:v>43865</c:v>
                </c:pt>
                <c:pt idx="813">
                  <c:v>43864</c:v>
                </c:pt>
                <c:pt idx="814">
                  <c:v>43861</c:v>
                </c:pt>
                <c:pt idx="815">
                  <c:v>43860</c:v>
                </c:pt>
                <c:pt idx="816">
                  <c:v>43859</c:v>
                </c:pt>
                <c:pt idx="817">
                  <c:v>43858</c:v>
                </c:pt>
                <c:pt idx="818">
                  <c:v>43857</c:v>
                </c:pt>
                <c:pt idx="819">
                  <c:v>43854</c:v>
                </c:pt>
                <c:pt idx="820">
                  <c:v>43853</c:v>
                </c:pt>
                <c:pt idx="821">
                  <c:v>43852</c:v>
                </c:pt>
                <c:pt idx="822">
                  <c:v>43851</c:v>
                </c:pt>
                <c:pt idx="823">
                  <c:v>43850</c:v>
                </c:pt>
                <c:pt idx="824">
                  <c:v>43847</c:v>
                </c:pt>
                <c:pt idx="825">
                  <c:v>43846</c:v>
                </c:pt>
                <c:pt idx="826">
                  <c:v>43845</c:v>
                </c:pt>
                <c:pt idx="827">
                  <c:v>43844</c:v>
                </c:pt>
                <c:pt idx="828">
                  <c:v>43843</c:v>
                </c:pt>
                <c:pt idx="829">
                  <c:v>43840</c:v>
                </c:pt>
                <c:pt idx="830">
                  <c:v>43839</c:v>
                </c:pt>
                <c:pt idx="831">
                  <c:v>43838</c:v>
                </c:pt>
                <c:pt idx="832">
                  <c:v>43837</c:v>
                </c:pt>
                <c:pt idx="833">
                  <c:v>43836</c:v>
                </c:pt>
                <c:pt idx="834">
                  <c:v>43833</c:v>
                </c:pt>
                <c:pt idx="835">
                  <c:v>43832</c:v>
                </c:pt>
                <c:pt idx="836">
                  <c:v>43830</c:v>
                </c:pt>
                <c:pt idx="837">
                  <c:v>43829</c:v>
                </c:pt>
                <c:pt idx="838">
                  <c:v>43826</c:v>
                </c:pt>
                <c:pt idx="839">
                  <c:v>43825</c:v>
                </c:pt>
                <c:pt idx="840">
                  <c:v>43823</c:v>
                </c:pt>
                <c:pt idx="841">
                  <c:v>43822</c:v>
                </c:pt>
                <c:pt idx="842">
                  <c:v>43819</c:v>
                </c:pt>
                <c:pt idx="843">
                  <c:v>43818</c:v>
                </c:pt>
                <c:pt idx="844">
                  <c:v>43817</c:v>
                </c:pt>
                <c:pt idx="845">
                  <c:v>43816</c:v>
                </c:pt>
                <c:pt idx="846">
                  <c:v>43815</c:v>
                </c:pt>
                <c:pt idx="847">
                  <c:v>43812</c:v>
                </c:pt>
                <c:pt idx="848">
                  <c:v>43811</c:v>
                </c:pt>
                <c:pt idx="849">
                  <c:v>43810</c:v>
                </c:pt>
                <c:pt idx="850">
                  <c:v>43809</c:v>
                </c:pt>
                <c:pt idx="851">
                  <c:v>43808</c:v>
                </c:pt>
                <c:pt idx="852">
                  <c:v>43805</c:v>
                </c:pt>
                <c:pt idx="853">
                  <c:v>43804</c:v>
                </c:pt>
                <c:pt idx="854">
                  <c:v>43803</c:v>
                </c:pt>
                <c:pt idx="855">
                  <c:v>43802</c:v>
                </c:pt>
                <c:pt idx="856">
                  <c:v>43801</c:v>
                </c:pt>
                <c:pt idx="857">
                  <c:v>43798</c:v>
                </c:pt>
                <c:pt idx="858">
                  <c:v>43797</c:v>
                </c:pt>
                <c:pt idx="859">
                  <c:v>43796</c:v>
                </c:pt>
                <c:pt idx="860">
                  <c:v>43795</c:v>
                </c:pt>
                <c:pt idx="861">
                  <c:v>43794</c:v>
                </c:pt>
                <c:pt idx="862">
                  <c:v>43791</c:v>
                </c:pt>
                <c:pt idx="863">
                  <c:v>43790</c:v>
                </c:pt>
                <c:pt idx="864">
                  <c:v>43789</c:v>
                </c:pt>
                <c:pt idx="865">
                  <c:v>43788</c:v>
                </c:pt>
                <c:pt idx="866">
                  <c:v>43787</c:v>
                </c:pt>
                <c:pt idx="867">
                  <c:v>43784</c:v>
                </c:pt>
                <c:pt idx="868">
                  <c:v>43783</c:v>
                </c:pt>
                <c:pt idx="869">
                  <c:v>43782</c:v>
                </c:pt>
                <c:pt idx="870">
                  <c:v>43781</c:v>
                </c:pt>
                <c:pt idx="871">
                  <c:v>43780</c:v>
                </c:pt>
                <c:pt idx="872">
                  <c:v>43777</c:v>
                </c:pt>
                <c:pt idx="873">
                  <c:v>43776</c:v>
                </c:pt>
                <c:pt idx="874">
                  <c:v>43774</c:v>
                </c:pt>
                <c:pt idx="875">
                  <c:v>43773</c:v>
                </c:pt>
                <c:pt idx="876">
                  <c:v>43770</c:v>
                </c:pt>
                <c:pt idx="877">
                  <c:v>43769</c:v>
                </c:pt>
                <c:pt idx="878">
                  <c:v>43768</c:v>
                </c:pt>
                <c:pt idx="879">
                  <c:v>43767</c:v>
                </c:pt>
                <c:pt idx="880">
                  <c:v>43766</c:v>
                </c:pt>
                <c:pt idx="881">
                  <c:v>43763</c:v>
                </c:pt>
                <c:pt idx="882">
                  <c:v>43762</c:v>
                </c:pt>
                <c:pt idx="883">
                  <c:v>43761</c:v>
                </c:pt>
                <c:pt idx="884">
                  <c:v>43760</c:v>
                </c:pt>
                <c:pt idx="885">
                  <c:v>43759</c:v>
                </c:pt>
                <c:pt idx="886">
                  <c:v>43756</c:v>
                </c:pt>
                <c:pt idx="887">
                  <c:v>43755</c:v>
                </c:pt>
                <c:pt idx="888">
                  <c:v>43754</c:v>
                </c:pt>
                <c:pt idx="889">
                  <c:v>43753</c:v>
                </c:pt>
                <c:pt idx="890">
                  <c:v>43749</c:v>
                </c:pt>
                <c:pt idx="891">
                  <c:v>43748</c:v>
                </c:pt>
                <c:pt idx="892">
                  <c:v>43747</c:v>
                </c:pt>
                <c:pt idx="893">
                  <c:v>43746</c:v>
                </c:pt>
                <c:pt idx="894">
                  <c:v>43745</c:v>
                </c:pt>
                <c:pt idx="895">
                  <c:v>43742</c:v>
                </c:pt>
                <c:pt idx="896">
                  <c:v>43741</c:v>
                </c:pt>
                <c:pt idx="897">
                  <c:v>43740</c:v>
                </c:pt>
                <c:pt idx="898">
                  <c:v>43739</c:v>
                </c:pt>
                <c:pt idx="899">
                  <c:v>43738</c:v>
                </c:pt>
                <c:pt idx="900">
                  <c:v>43735</c:v>
                </c:pt>
                <c:pt idx="901">
                  <c:v>43734</c:v>
                </c:pt>
                <c:pt idx="902">
                  <c:v>43733</c:v>
                </c:pt>
                <c:pt idx="903">
                  <c:v>43732</c:v>
                </c:pt>
                <c:pt idx="904">
                  <c:v>43731</c:v>
                </c:pt>
                <c:pt idx="905">
                  <c:v>43728</c:v>
                </c:pt>
                <c:pt idx="906">
                  <c:v>43727</c:v>
                </c:pt>
                <c:pt idx="907">
                  <c:v>43726</c:v>
                </c:pt>
                <c:pt idx="908">
                  <c:v>43725</c:v>
                </c:pt>
                <c:pt idx="909">
                  <c:v>43724</c:v>
                </c:pt>
                <c:pt idx="910">
                  <c:v>43721</c:v>
                </c:pt>
                <c:pt idx="911">
                  <c:v>43720</c:v>
                </c:pt>
                <c:pt idx="912">
                  <c:v>43719</c:v>
                </c:pt>
                <c:pt idx="913">
                  <c:v>43718</c:v>
                </c:pt>
                <c:pt idx="914">
                  <c:v>43717</c:v>
                </c:pt>
                <c:pt idx="915">
                  <c:v>43714</c:v>
                </c:pt>
                <c:pt idx="916">
                  <c:v>43713</c:v>
                </c:pt>
                <c:pt idx="917">
                  <c:v>43712</c:v>
                </c:pt>
                <c:pt idx="918">
                  <c:v>43711</c:v>
                </c:pt>
                <c:pt idx="919">
                  <c:v>43710</c:v>
                </c:pt>
                <c:pt idx="920">
                  <c:v>43707</c:v>
                </c:pt>
                <c:pt idx="921">
                  <c:v>43706</c:v>
                </c:pt>
                <c:pt idx="922">
                  <c:v>43705</c:v>
                </c:pt>
                <c:pt idx="923">
                  <c:v>43704</c:v>
                </c:pt>
                <c:pt idx="924">
                  <c:v>43703</c:v>
                </c:pt>
                <c:pt idx="925">
                  <c:v>43700</c:v>
                </c:pt>
                <c:pt idx="926">
                  <c:v>43699</c:v>
                </c:pt>
                <c:pt idx="927">
                  <c:v>43698</c:v>
                </c:pt>
                <c:pt idx="928">
                  <c:v>43697</c:v>
                </c:pt>
                <c:pt idx="929">
                  <c:v>43693</c:v>
                </c:pt>
                <c:pt idx="930">
                  <c:v>43692</c:v>
                </c:pt>
                <c:pt idx="931">
                  <c:v>43691</c:v>
                </c:pt>
                <c:pt idx="932">
                  <c:v>43690</c:v>
                </c:pt>
                <c:pt idx="933">
                  <c:v>43689</c:v>
                </c:pt>
                <c:pt idx="934">
                  <c:v>43686</c:v>
                </c:pt>
                <c:pt idx="935">
                  <c:v>43685</c:v>
                </c:pt>
                <c:pt idx="936">
                  <c:v>43684</c:v>
                </c:pt>
                <c:pt idx="937">
                  <c:v>43683</c:v>
                </c:pt>
                <c:pt idx="938">
                  <c:v>43682</c:v>
                </c:pt>
                <c:pt idx="939">
                  <c:v>43679</c:v>
                </c:pt>
                <c:pt idx="940">
                  <c:v>43678</c:v>
                </c:pt>
                <c:pt idx="941">
                  <c:v>43677</c:v>
                </c:pt>
                <c:pt idx="942">
                  <c:v>43676</c:v>
                </c:pt>
                <c:pt idx="943">
                  <c:v>43675</c:v>
                </c:pt>
                <c:pt idx="944">
                  <c:v>43672</c:v>
                </c:pt>
                <c:pt idx="945">
                  <c:v>43671</c:v>
                </c:pt>
                <c:pt idx="946">
                  <c:v>43670</c:v>
                </c:pt>
                <c:pt idx="947">
                  <c:v>43669</c:v>
                </c:pt>
                <c:pt idx="948">
                  <c:v>43668</c:v>
                </c:pt>
                <c:pt idx="949">
                  <c:v>43665</c:v>
                </c:pt>
                <c:pt idx="950">
                  <c:v>43664</c:v>
                </c:pt>
                <c:pt idx="951">
                  <c:v>43663</c:v>
                </c:pt>
                <c:pt idx="952">
                  <c:v>43662</c:v>
                </c:pt>
                <c:pt idx="953">
                  <c:v>43661</c:v>
                </c:pt>
                <c:pt idx="954">
                  <c:v>43658</c:v>
                </c:pt>
                <c:pt idx="955">
                  <c:v>43657</c:v>
                </c:pt>
                <c:pt idx="956">
                  <c:v>43656</c:v>
                </c:pt>
                <c:pt idx="957">
                  <c:v>43651</c:v>
                </c:pt>
                <c:pt idx="958">
                  <c:v>43650</c:v>
                </c:pt>
                <c:pt idx="959">
                  <c:v>43649</c:v>
                </c:pt>
                <c:pt idx="960">
                  <c:v>43648</c:v>
                </c:pt>
                <c:pt idx="961">
                  <c:v>43647</c:v>
                </c:pt>
                <c:pt idx="962">
                  <c:v>43644</c:v>
                </c:pt>
                <c:pt idx="963">
                  <c:v>43643</c:v>
                </c:pt>
                <c:pt idx="964">
                  <c:v>43642</c:v>
                </c:pt>
                <c:pt idx="965">
                  <c:v>43641</c:v>
                </c:pt>
                <c:pt idx="966">
                  <c:v>43640</c:v>
                </c:pt>
                <c:pt idx="967">
                  <c:v>43637</c:v>
                </c:pt>
                <c:pt idx="968">
                  <c:v>43635</c:v>
                </c:pt>
                <c:pt idx="969">
                  <c:v>43634</c:v>
                </c:pt>
                <c:pt idx="970">
                  <c:v>43630</c:v>
                </c:pt>
                <c:pt idx="971">
                  <c:v>43629</c:v>
                </c:pt>
                <c:pt idx="972">
                  <c:v>43628</c:v>
                </c:pt>
                <c:pt idx="973">
                  <c:v>43627</c:v>
                </c:pt>
                <c:pt idx="974">
                  <c:v>43626</c:v>
                </c:pt>
                <c:pt idx="975">
                  <c:v>43623</c:v>
                </c:pt>
                <c:pt idx="976">
                  <c:v>43622</c:v>
                </c:pt>
                <c:pt idx="977">
                  <c:v>43621</c:v>
                </c:pt>
                <c:pt idx="978">
                  <c:v>43620</c:v>
                </c:pt>
                <c:pt idx="979">
                  <c:v>43619</c:v>
                </c:pt>
                <c:pt idx="980">
                  <c:v>43616</c:v>
                </c:pt>
                <c:pt idx="981">
                  <c:v>43615</c:v>
                </c:pt>
                <c:pt idx="982">
                  <c:v>43614</c:v>
                </c:pt>
                <c:pt idx="983">
                  <c:v>43613</c:v>
                </c:pt>
                <c:pt idx="984">
                  <c:v>43612</c:v>
                </c:pt>
                <c:pt idx="985">
                  <c:v>43609</c:v>
                </c:pt>
                <c:pt idx="986">
                  <c:v>43608</c:v>
                </c:pt>
                <c:pt idx="987">
                  <c:v>43607</c:v>
                </c:pt>
                <c:pt idx="988">
                  <c:v>43606</c:v>
                </c:pt>
                <c:pt idx="989">
                  <c:v>43605</c:v>
                </c:pt>
                <c:pt idx="990">
                  <c:v>43602</c:v>
                </c:pt>
                <c:pt idx="991">
                  <c:v>43601</c:v>
                </c:pt>
                <c:pt idx="992">
                  <c:v>43600</c:v>
                </c:pt>
                <c:pt idx="993">
                  <c:v>43599</c:v>
                </c:pt>
                <c:pt idx="994">
                  <c:v>43598</c:v>
                </c:pt>
                <c:pt idx="995">
                  <c:v>43595</c:v>
                </c:pt>
                <c:pt idx="996">
                  <c:v>43594</c:v>
                </c:pt>
                <c:pt idx="997">
                  <c:v>43593</c:v>
                </c:pt>
                <c:pt idx="998">
                  <c:v>43592</c:v>
                </c:pt>
                <c:pt idx="999">
                  <c:v>43591</c:v>
                </c:pt>
                <c:pt idx="1000">
                  <c:v>43588</c:v>
                </c:pt>
                <c:pt idx="1001">
                  <c:v>43587</c:v>
                </c:pt>
                <c:pt idx="1002">
                  <c:v>43585</c:v>
                </c:pt>
                <c:pt idx="1003">
                  <c:v>43584</c:v>
                </c:pt>
                <c:pt idx="1004">
                  <c:v>43581</c:v>
                </c:pt>
                <c:pt idx="1005">
                  <c:v>43580</c:v>
                </c:pt>
                <c:pt idx="1006">
                  <c:v>43579</c:v>
                </c:pt>
                <c:pt idx="1007">
                  <c:v>43578</c:v>
                </c:pt>
                <c:pt idx="1008">
                  <c:v>43577</c:v>
                </c:pt>
                <c:pt idx="1009">
                  <c:v>43572</c:v>
                </c:pt>
                <c:pt idx="1010">
                  <c:v>43571</c:v>
                </c:pt>
                <c:pt idx="1011">
                  <c:v>43570</c:v>
                </c:pt>
                <c:pt idx="1012">
                  <c:v>43567</c:v>
                </c:pt>
                <c:pt idx="1013">
                  <c:v>43566</c:v>
                </c:pt>
                <c:pt idx="1014">
                  <c:v>43565</c:v>
                </c:pt>
                <c:pt idx="1015">
                  <c:v>43564</c:v>
                </c:pt>
                <c:pt idx="1016">
                  <c:v>43563</c:v>
                </c:pt>
                <c:pt idx="1017">
                  <c:v>43560</c:v>
                </c:pt>
                <c:pt idx="1018">
                  <c:v>43559</c:v>
                </c:pt>
                <c:pt idx="1019">
                  <c:v>43558</c:v>
                </c:pt>
                <c:pt idx="1020">
                  <c:v>43556</c:v>
                </c:pt>
                <c:pt idx="1021">
                  <c:v>43553</c:v>
                </c:pt>
                <c:pt idx="1022">
                  <c:v>43552</c:v>
                </c:pt>
                <c:pt idx="1023">
                  <c:v>43551</c:v>
                </c:pt>
                <c:pt idx="1024">
                  <c:v>43550</c:v>
                </c:pt>
                <c:pt idx="1025">
                  <c:v>43549</c:v>
                </c:pt>
                <c:pt idx="1026">
                  <c:v>43546</c:v>
                </c:pt>
                <c:pt idx="1027">
                  <c:v>43545</c:v>
                </c:pt>
                <c:pt idx="1028">
                  <c:v>43544</c:v>
                </c:pt>
                <c:pt idx="1029">
                  <c:v>43543</c:v>
                </c:pt>
                <c:pt idx="1030">
                  <c:v>43542</c:v>
                </c:pt>
                <c:pt idx="1031">
                  <c:v>43539</c:v>
                </c:pt>
                <c:pt idx="1032">
                  <c:v>43538</c:v>
                </c:pt>
                <c:pt idx="1033">
                  <c:v>43537</c:v>
                </c:pt>
                <c:pt idx="1034">
                  <c:v>43536</c:v>
                </c:pt>
                <c:pt idx="1035">
                  <c:v>43535</c:v>
                </c:pt>
                <c:pt idx="1036">
                  <c:v>43532</c:v>
                </c:pt>
                <c:pt idx="1037">
                  <c:v>43531</c:v>
                </c:pt>
                <c:pt idx="1038">
                  <c:v>43530</c:v>
                </c:pt>
                <c:pt idx="1039">
                  <c:v>43525</c:v>
                </c:pt>
                <c:pt idx="1040">
                  <c:v>43524</c:v>
                </c:pt>
                <c:pt idx="1041">
                  <c:v>43523</c:v>
                </c:pt>
                <c:pt idx="1042">
                  <c:v>43522</c:v>
                </c:pt>
                <c:pt idx="1043">
                  <c:v>43521</c:v>
                </c:pt>
                <c:pt idx="1044">
                  <c:v>43518</c:v>
                </c:pt>
                <c:pt idx="1045">
                  <c:v>43517</c:v>
                </c:pt>
                <c:pt idx="1046">
                  <c:v>43516</c:v>
                </c:pt>
                <c:pt idx="1047">
                  <c:v>43515</c:v>
                </c:pt>
                <c:pt idx="1048">
                  <c:v>43514</c:v>
                </c:pt>
                <c:pt idx="1049">
                  <c:v>43511</c:v>
                </c:pt>
                <c:pt idx="1050">
                  <c:v>43510</c:v>
                </c:pt>
                <c:pt idx="1051">
                  <c:v>43509</c:v>
                </c:pt>
                <c:pt idx="1052">
                  <c:v>43508</c:v>
                </c:pt>
                <c:pt idx="1053">
                  <c:v>43507</c:v>
                </c:pt>
                <c:pt idx="1054">
                  <c:v>43504</c:v>
                </c:pt>
                <c:pt idx="1055">
                  <c:v>43503</c:v>
                </c:pt>
                <c:pt idx="1056">
                  <c:v>43502</c:v>
                </c:pt>
                <c:pt idx="1057">
                  <c:v>43501</c:v>
                </c:pt>
                <c:pt idx="1058">
                  <c:v>43500</c:v>
                </c:pt>
                <c:pt idx="1059">
                  <c:v>43497</c:v>
                </c:pt>
                <c:pt idx="1060">
                  <c:v>43496</c:v>
                </c:pt>
                <c:pt idx="1061">
                  <c:v>43495</c:v>
                </c:pt>
                <c:pt idx="1062">
                  <c:v>43494</c:v>
                </c:pt>
                <c:pt idx="1063">
                  <c:v>43493</c:v>
                </c:pt>
                <c:pt idx="1064">
                  <c:v>43490</c:v>
                </c:pt>
                <c:pt idx="1065">
                  <c:v>43489</c:v>
                </c:pt>
                <c:pt idx="1066">
                  <c:v>43488</c:v>
                </c:pt>
                <c:pt idx="1067">
                  <c:v>43487</c:v>
                </c:pt>
                <c:pt idx="1068">
                  <c:v>43486</c:v>
                </c:pt>
                <c:pt idx="1069">
                  <c:v>43483</c:v>
                </c:pt>
                <c:pt idx="1070">
                  <c:v>43482</c:v>
                </c:pt>
                <c:pt idx="1071">
                  <c:v>43481</c:v>
                </c:pt>
                <c:pt idx="1072">
                  <c:v>43480</c:v>
                </c:pt>
                <c:pt idx="1073">
                  <c:v>43479</c:v>
                </c:pt>
                <c:pt idx="1074">
                  <c:v>43476</c:v>
                </c:pt>
                <c:pt idx="1075">
                  <c:v>43475</c:v>
                </c:pt>
                <c:pt idx="1076">
                  <c:v>43474</c:v>
                </c:pt>
                <c:pt idx="1077">
                  <c:v>43473</c:v>
                </c:pt>
                <c:pt idx="1078">
                  <c:v>43472</c:v>
                </c:pt>
                <c:pt idx="1079">
                  <c:v>43469</c:v>
                </c:pt>
                <c:pt idx="1080">
                  <c:v>43468</c:v>
                </c:pt>
                <c:pt idx="1081">
                  <c:v>43467</c:v>
                </c:pt>
                <c:pt idx="1082">
                  <c:v>43462</c:v>
                </c:pt>
                <c:pt idx="1083">
                  <c:v>43461</c:v>
                </c:pt>
                <c:pt idx="1084">
                  <c:v>43460</c:v>
                </c:pt>
                <c:pt idx="1085">
                  <c:v>43455</c:v>
                </c:pt>
                <c:pt idx="1086">
                  <c:v>43454</c:v>
                </c:pt>
                <c:pt idx="1087">
                  <c:v>43453</c:v>
                </c:pt>
                <c:pt idx="1088">
                  <c:v>43452</c:v>
                </c:pt>
                <c:pt idx="1089">
                  <c:v>43451</c:v>
                </c:pt>
                <c:pt idx="1090">
                  <c:v>43448</c:v>
                </c:pt>
                <c:pt idx="1091">
                  <c:v>43447</c:v>
                </c:pt>
                <c:pt idx="1092">
                  <c:v>43446</c:v>
                </c:pt>
                <c:pt idx="1093">
                  <c:v>43445</c:v>
                </c:pt>
                <c:pt idx="1094">
                  <c:v>43444</c:v>
                </c:pt>
                <c:pt idx="1095">
                  <c:v>43441</c:v>
                </c:pt>
                <c:pt idx="1096">
                  <c:v>43440</c:v>
                </c:pt>
                <c:pt idx="1097">
                  <c:v>43439</c:v>
                </c:pt>
                <c:pt idx="1098">
                  <c:v>43438</c:v>
                </c:pt>
                <c:pt idx="1099">
                  <c:v>43437</c:v>
                </c:pt>
                <c:pt idx="1100">
                  <c:v>43433</c:v>
                </c:pt>
                <c:pt idx="1101">
                  <c:v>43432</c:v>
                </c:pt>
                <c:pt idx="1102">
                  <c:v>43431</c:v>
                </c:pt>
                <c:pt idx="1103">
                  <c:v>43430</c:v>
                </c:pt>
                <c:pt idx="1104">
                  <c:v>43427</c:v>
                </c:pt>
                <c:pt idx="1105">
                  <c:v>43426</c:v>
                </c:pt>
                <c:pt idx="1106">
                  <c:v>43425</c:v>
                </c:pt>
                <c:pt idx="1107">
                  <c:v>43424</c:v>
                </c:pt>
                <c:pt idx="1108">
                  <c:v>43420</c:v>
                </c:pt>
                <c:pt idx="1109">
                  <c:v>43419</c:v>
                </c:pt>
                <c:pt idx="1110">
                  <c:v>43418</c:v>
                </c:pt>
                <c:pt idx="1111">
                  <c:v>43417</c:v>
                </c:pt>
                <c:pt idx="1112">
                  <c:v>43416</c:v>
                </c:pt>
                <c:pt idx="1113">
                  <c:v>43413</c:v>
                </c:pt>
                <c:pt idx="1114">
                  <c:v>43412</c:v>
                </c:pt>
                <c:pt idx="1115">
                  <c:v>43411</c:v>
                </c:pt>
                <c:pt idx="1116">
                  <c:v>43409</c:v>
                </c:pt>
                <c:pt idx="1117">
                  <c:v>43406</c:v>
                </c:pt>
                <c:pt idx="1118">
                  <c:v>43405</c:v>
                </c:pt>
                <c:pt idx="1119">
                  <c:v>43404</c:v>
                </c:pt>
                <c:pt idx="1120">
                  <c:v>43403</c:v>
                </c:pt>
                <c:pt idx="1121">
                  <c:v>43402</c:v>
                </c:pt>
                <c:pt idx="1122">
                  <c:v>43399</c:v>
                </c:pt>
                <c:pt idx="1123">
                  <c:v>43398</c:v>
                </c:pt>
                <c:pt idx="1124">
                  <c:v>43397</c:v>
                </c:pt>
                <c:pt idx="1125">
                  <c:v>43396</c:v>
                </c:pt>
                <c:pt idx="1126">
                  <c:v>43395</c:v>
                </c:pt>
                <c:pt idx="1127">
                  <c:v>43392</c:v>
                </c:pt>
                <c:pt idx="1128">
                  <c:v>43391</c:v>
                </c:pt>
                <c:pt idx="1129">
                  <c:v>43390</c:v>
                </c:pt>
                <c:pt idx="1130">
                  <c:v>43389</c:v>
                </c:pt>
                <c:pt idx="1131">
                  <c:v>43385</c:v>
                </c:pt>
                <c:pt idx="1132">
                  <c:v>43384</c:v>
                </c:pt>
                <c:pt idx="1133">
                  <c:v>43383</c:v>
                </c:pt>
                <c:pt idx="1134">
                  <c:v>43382</c:v>
                </c:pt>
                <c:pt idx="1135">
                  <c:v>43381</c:v>
                </c:pt>
                <c:pt idx="1136">
                  <c:v>43378</c:v>
                </c:pt>
                <c:pt idx="1137">
                  <c:v>43377</c:v>
                </c:pt>
                <c:pt idx="1138">
                  <c:v>43376</c:v>
                </c:pt>
                <c:pt idx="1139">
                  <c:v>43375</c:v>
                </c:pt>
                <c:pt idx="1140">
                  <c:v>43374</c:v>
                </c:pt>
                <c:pt idx="1141">
                  <c:v>43371</c:v>
                </c:pt>
                <c:pt idx="1142">
                  <c:v>43370</c:v>
                </c:pt>
                <c:pt idx="1143">
                  <c:v>43369</c:v>
                </c:pt>
                <c:pt idx="1144">
                  <c:v>43368</c:v>
                </c:pt>
                <c:pt idx="1145">
                  <c:v>43367</c:v>
                </c:pt>
                <c:pt idx="1146">
                  <c:v>43364</c:v>
                </c:pt>
                <c:pt idx="1147">
                  <c:v>43363</c:v>
                </c:pt>
                <c:pt idx="1148">
                  <c:v>43362</c:v>
                </c:pt>
                <c:pt idx="1149">
                  <c:v>43361</c:v>
                </c:pt>
                <c:pt idx="1150">
                  <c:v>43360</c:v>
                </c:pt>
                <c:pt idx="1151">
                  <c:v>43357</c:v>
                </c:pt>
                <c:pt idx="1152">
                  <c:v>43356</c:v>
                </c:pt>
                <c:pt idx="1153">
                  <c:v>43355</c:v>
                </c:pt>
                <c:pt idx="1154">
                  <c:v>43354</c:v>
                </c:pt>
                <c:pt idx="1155">
                  <c:v>43353</c:v>
                </c:pt>
                <c:pt idx="1156">
                  <c:v>43350</c:v>
                </c:pt>
                <c:pt idx="1157">
                  <c:v>43349</c:v>
                </c:pt>
                <c:pt idx="1158">
                  <c:v>43348</c:v>
                </c:pt>
                <c:pt idx="1159">
                  <c:v>43347</c:v>
                </c:pt>
                <c:pt idx="1160">
                  <c:v>43346</c:v>
                </c:pt>
                <c:pt idx="1161">
                  <c:v>43343</c:v>
                </c:pt>
                <c:pt idx="1162">
                  <c:v>43342</c:v>
                </c:pt>
                <c:pt idx="1163">
                  <c:v>43341</c:v>
                </c:pt>
                <c:pt idx="1164">
                  <c:v>43340</c:v>
                </c:pt>
                <c:pt idx="1165">
                  <c:v>43339</c:v>
                </c:pt>
                <c:pt idx="1166">
                  <c:v>43336</c:v>
                </c:pt>
                <c:pt idx="1167">
                  <c:v>43335</c:v>
                </c:pt>
                <c:pt idx="1168">
                  <c:v>43334</c:v>
                </c:pt>
                <c:pt idx="1169">
                  <c:v>43333</c:v>
                </c:pt>
                <c:pt idx="1170">
                  <c:v>43329</c:v>
                </c:pt>
                <c:pt idx="1171">
                  <c:v>43328</c:v>
                </c:pt>
                <c:pt idx="1172">
                  <c:v>43327</c:v>
                </c:pt>
                <c:pt idx="1173">
                  <c:v>43326</c:v>
                </c:pt>
                <c:pt idx="1174">
                  <c:v>43325</c:v>
                </c:pt>
                <c:pt idx="1175">
                  <c:v>43322</c:v>
                </c:pt>
                <c:pt idx="1176">
                  <c:v>43321</c:v>
                </c:pt>
                <c:pt idx="1177">
                  <c:v>43320</c:v>
                </c:pt>
                <c:pt idx="1178">
                  <c:v>43319</c:v>
                </c:pt>
                <c:pt idx="1179">
                  <c:v>43318</c:v>
                </c:pt>
                <c:pt idx="1180">
                  <c:v>43315</c:v>
                </c:pt>
                <c:pt idx="1181">
                  <c:v>43314</c:v>
                </c:pt>
                <c:pt idx="1182">
                  <c:v>43313</c:v>
                </c:pt>
                <c:pt idx="1183">
                  <c:v>43312</c:v>
                </c:pt>
                <c:pt idx="1184">
                  <c:v>43311</c:v>
                </c:pt>
                <c:pt idx="1185">
                  <c:v>43308</c:v>
                </c:pt>
                <c:pt idx="1186">
                  <c:v>43307</c:v>
                </c:pt>
                <c:pt idx="1187">
                  <c:v>43306</c:v>
                </c:pt>
                <c:pt idx="1188">
                  <c:v>43305</c:v>
                </c:pt>
                <c:pt idx="1189">
                  <c:v>43304</c:v>
                </c:pt>
                <c:pt idx="1190">
                  <c:v>43301</c:v>
                </c:pt>
                <c:pt idx="1191">
                  <c:v>43300</c:v>
                </c:pt>
                <c:pt idx="1192">
                  <c:v>43299</c:v>
                </c:pt>
                <c:pt idx="1193">
                  <c:v>43298</c:v>
                </c:pt>
                <c:pt idx="1194">
                  <c:v>43297</c:v>
                </c:pt>
                <c:pt idx="1195">
                  <c:v>43294</c:v>
                </c:pt>
                <c:pt idx="1196">
                  <c:v>43293</c:v>
                </c:pt>
                <c:pt idx="1197">
                  <c:v>43292</c:v>
                </c:pt>
                <c:pt idx="1198">
                  <c:v>43291</c:v>
                </c:pt>
                <c:pt idx="1199">
                  <c:v>43287</c:v>
                </c:pt>
                <c:pt idx="1200">
                  <c:v>43286</c:v>
                </c:pt>
                <c:pt idx="1201">
                  <c:v>43285</c:v>
                </c:pt>
                <c:pt idx="1202">
                  <c:v>43284</c:v>
                </c:pt>
                <c:pt idx="1203">
                  <c:v>43283</c:v>
                </c:pt>
                <c:pt idx="1204">
                  <c:v>43280</c:v>
                </c:pt>
                <c:pt idx="1205">
                  <c:v>43279</c:v>
                </c:pt>
                <c:pt idx="1206">
                  <c:v>43278</c:v>
                </c:pt>
                <c:pt idx="1207">
                  <c:v>43277</c:v>
                </c:pt>
                <c:pt idx="1208">
                  <c:v>43276</c:v>
                </c:pt>
                <c:pt idx="1209">
                  <c:v>43273</c:v>
                </c:pt>
                <c:pt idx="1210">
                  <c:v>43272</c:v>
                </c:pt>
                <c:pt idx="1211">
                  <c:v>43270</c:v>
                </c:pt>
                <c:pt idx="1212">
                  <c:v>43269</c:v>
                </c:pt>
                <c:pt idx="1213">
                  <c:v>43266</c:v>
                </c:pt>
                <c:pt idx="1214">
                  <c:v>43265</c:v>
                </c:pt>
                <c:pt idx="1215">
                  <c:v>43264</c:v>
                </c:pt>
                <c:pt idx="1216">
                  <c:v>43263</c:v>
                </c:pt>
                <c:pt idx="1217">
                  <c:v>43262</c:v>
                </c:pt>
                <c:pt idx="1218">
                  <c:v>43259</c:v>
                </c:pt>
                <c:pt idx="1219">
                  <c:v>43258</c:v>
                </c:pt>
                <c:pt idx="1220">
                  <c:v>43257</c:v>
                </c:pt>
                <c:pt idx="1221">
                  <c:v>43256</c:v>
                </c:pt>
                <c:pt idx="1222">
                  <c:v>43255</c:v>
                </c:pt>
                <c:pt idx="1223">
                  <c:v>43252</c:v>
                </c:pt>
                <c:pt idx="1224">
                  <c:v>43251</c:v>
                </c:pt>
                <c:pt idx="1225">
                  <c:v>43250</c:v>
                </c:pt>
                <c:pt idx="1226">
                  <c:v>43249</c:v>
                </c:pt>
                <c:pt idx="1227">
                  <c:v>43248</c:v>
                </c:pt>
                <c:pt idx="1228">
                  <c:v>43244</c:v>
                </c:pt>
                <c:pt idx="1229">
                  <c:v>43243</c:v>
                </c:pt>
                <c:pt idx="1230">
                  <c:v>43242</c:v>
                </c:pt>
                <c:pt idx="1231">
                  <c:v>43241</c:v>
                </c:pt>
                <c:pt idx="1232">
                  <c:v>43238</c:v>
                </c:pt>
                <c:pt idx="1233">
                  <c:v>43237</c:v>
                </c:pt>
                <c:pt idx="1234">
                  <c:v>43236</c:v>
                </c:pt>
                <c:pt idx="1235">
                  <c:v>43235</c:v>
                </c:pt>
                <c:pt idx="1236">
                  <c:v>43234</c:v>
                </c:pt>
                <c:pt idx="1237">
                  <c:v>43231</c:v>
                </c:pt>
                <c:pt idx="1238">
                  <c:v>43230</c:v>
                </c:pt>
                <c:pt idx="1239">
                  <c:v>43229</c:v>
                </c:pt>
                <c:pt idx="1240">
                  <c:v>43228</c:v>
                </c:pt>
                <c:pt idx="1241">
                  <c:v>43227</c:v>
                </c:pt>
                <c:pt idx="1242">
                  <c:v>43224</c:v>
                </c:pt>
                <c:pt idx="1243">
                  <c:v>43223</c:v>
                </c:pt>
                <c:pt idx="1244">
                  <c:v>43222</c:v>
                </c:pt>
                <c:pt idx="1245">
                  <c:v>43217</c:v>
                </c:pt>
                <c:pt idx="1246">
                  <c:v>43216</c:v>
                </c:pt>
                <c:pt idx="1247">
                  <c:v>43215</c:v>
                </c:pt>
                <c:pt idx="1248">
                  <c:v>43214</c:v>
                </c:pt>
                <c:pt idx="1249">
                  <c:v>43213</c:v>
                </c:pt>
                <c:pt idx="1250">
                  <c:v>43210</c:v>
                </c:pt>
                <c:pt idx="1251">
                  <c:v>43209</c:v>
                </c:pt>
                <c:pt idx="1252">
                  <c:v>43208</c:v>
                </c:pt>
                <c:pt idx="1253">
                  <c:v>43207</c:v>
                </c:pt>
                <c:pt idx="1254">
                  <c:v>43206</c:v>
                </c:pt>
                <c:pt idx="1255">
                  <c:v>43203</c:v>
                </c:pt>
                <c:pt idx="1256">
                  <c:v>43202</c:v>
                </c:pt>
                <c:pt idx="1257">
                  <c:v>43201</c:v>
                </c:pt>
                <c:pt idx="1258">
                  <c:v>43200</c:v>
                </c:pt>
                <c:pt idx="1259">
                  <c:v>43199</c:v>
                </c:pt>
                <c:pt idx="1260">
                  <c:v>43196</c:v>
                </c:pt>
                <c:pt idx="1261">
                  <c:v>43195</c:v>
                </c:pt>
                <c:pt idx="1262">
                  <c:v>43194</c:v>
                </c:pt>
                <c:pt idx="1263">
                  <c:v>43193</c:v>
                </c:pt>
                <c:pt idx="1264">
                  <c:v>43187</c:v>
                </c:pt>
                <c:pt idx="1265">
                  <c:v>43186</c:v>
                </c:pt>
                <c:pt idx="1266">
                  <c:v>43185</c:v>
                </c:pt>
                <c:pt idx="1267">
                  <c:v>43182</c:v>
                </c:pt>
                <c:pt idx="1268">
                  <c:v>43181</c:v>
                </c:pt>
                <c:pt idx="1269">
                  <c:v>43180</c:v>
                </c:pt>
                <c:pt idx="1270">
                  <c:v>43179</c:v>
                </c:pt>
                <c:pt idx="1271">
                  <c:v>43178</c:v>
                </c:pt>
                <c:pt idx="1272">
                  <c:v>43175</c:v>
                </c:pt>
                <c:pt idx="1273">
                  <c:v>43174</c:v>
                </c:pt>
                <c:pt idx="1274">
                  <c:v>43173</c:v>
                </c:pt>
                <c:pt idx="1275">
                  <c:v>43172</c:v>
                </c:pt>
                <c:pt idx="1276">
                  <c:v>43171</c:v>
                </c:pt>
                <c:pt idx="1277">
                  <c:v>43168</c:v>
                </c:pt>
                <c:pt idx="1278">
                  <c:v>43167</c:v>
                </c:pt>
                <c:pt idx="1279">
                  <c:v>43166</c:v>
                </c:pt>
                <c:pt idx="1280">
                  <c:v>43165</c:v>
                </c:pt>
                <c:pt idx="1281">
                  <c:v>43164</c:v>
                </c:pt>
                <c:pt idx="1282">
                  <c:v>43161</c:v>
                </c:pt>
                <c:pt idx="1283">
                  <c:v>43160</c:v>
                </c:pt>
                <c:pt idx="1284">
                  <c:v>43159</c:v>
                </c:pt>
                <c:pt idx="1285">
                  <c:v>43158</c:v>
                </c:pt>
                <c:pt idx="1286">
                  <c:v>43157</c:v>
                </c:pt>
                <c:pt idx="1287">
                  <c:v>43154</c:v>
                </c:pt>
                <c:pt idx="1288">
                  <c:v>43153</c:v>
                </c:pt>
                <c:pt idx="1289">
                  <c:v>43152</c:v>
                </c:pt>
                <c:pt idx="1290">
                  <c:v>43151</c:v>
                </c:pt>
                <c:pt idx="1291">
                  <c:v>43150</c:v>
                </c:pt>
                <c:pt idx="1292">
                  <c:v>43147</c:v>
                </c:pt>
                <c:pt idx="1293">
                  <c:v>43146</c:v>
                </c:pt>
                <c:pt idx="1294">
                  <c:v>43145</c:v>
                </c:pt>
                <c:pt idx="1295">
                  <c:v>43140</c:v>
                </c:pt>
                <c:pt idx="1296">
                  <c:v>43139</c:v>
                </c:pt>
                <c:pt idx="1297">
                  <c:v>43138</c:v>
                </c:pt>
                <c:pt idx="1298">
                  <c:v>43137</c:v>
                </c:pt>
                <c:pt idx="1299">
                  <c:v>43136</c:v>
                </c:pt>
                <c:pt idx="1300">
                  <c:v>43133</c:v>
                </c:pt>
                <c:pt idx="1301">
                  <c:v>43132</c:v>
                </c:pt>
                <c:pt idx="1302">
                  <c:v>43131</c:v>
                </c:pt>
                <c:pt idx="1303">
                  <c:v>43130</c:v>
                </c:pt>
                <c:pt idx="1304">
                  <c:v>43129</c:v>
                </c:pt>
                <c:pt idx="1305">
                  <c:v>43126</c:v>
                </c:pt>
                <c:pt idx="1306">
                  <c:v>43125</c:v>
                </c:pt>
                <c:pt idx="1307">
                  <c:v>43124</c:v>
                </c:pt>
                <c:pt idx="1308">
                  <c:v>43123</c:v>
                </c:pt>
                <c:pt idx="1309">
                  <c:v>43122</c:v>
                </c:pt>
                <c:pt idx="1310">
                  <c:v>43119</c:v>
                </c:pt>
                <c:pt idx="1311">
                  <c:v>43118</c:v>
                </c:pt>
                <c:pt idx="1312">
                  <c:v>43117</c:v>
                </c:pt>
                <c:pt idx="1313">
                  <c:v>43116</c:v>
                </c:pt>
                <c:pt idx="1314">
                  <c:v>43115</c:v>
                </c:pt>
                <c:pt idx="1315">
                  <c:v>43112</c:v>
                </c:pt>
                <c:pt idx="1316">
                  <c:v>43111</c:v>
                </c:pt>
                <c:pt idx="1317">
                  <c:v>43110</c:v>
                </c:pt>
                <c:pt idx="1318">
                  <c:v>43109</c:v>
                </c:pt>
                <c:pt idx="1319">
                  <c:v>43108</c:v>
                </c:pt>
                <c:pt idx="1320">
                  <c:v>43105</c:v>
                </c:pt>
                <c:pt idx="1321">
                  <c:v>43104</c:v>
                </c:pt>
                <c:pt idx="1322">
                  <c:v>43103</c:v>
                </c:pt>
                <c:pt idx="1323">
                  <c:v>43102</c:v>
                </c:pt>
                <c:pt idx="1324">
                  <c:v>43098</c:v>
                </c:pt>
                <c:pt idx="1325">
                  <c:v>43097</c:v>
                </c:pt>
                <c:pt idx="1326">
                  <c:v>43096</c:v>
                </c:pt>
                <c:pt idx="1327">
                  <c:v>43095</c:v>
                </c:pt>
                <c:pt idx="1328">
                  <c:v>43091</c:v>
                </c:pt>
                <c:pt idx="1329">
                  <c:v>43090</c:v>
                </c:pt>
                <c:pt idx="1330">
                  <c:v>43089</c:v>
                </c:pt>
                <c:pt idx="1331">
                  <c:v>43088</c:v>
                </c:pt>
                <c:pt idx="1332">
                  <c:v>43087</c:v>
                </c:pt>
                <c:pt idx="1333">
                  <c:v>43084</c:v>
                </c:pt>
                <c:pt idx="1334">
                  <c:v>43083</c:v>
                </c:pt>
                <c:pt idx="1335">
                  <c:v>43082</c:v>
                </c:pt>
                <c:pt idx="1336">
                  <c:v>43081</c:v>
                </c:pt>
                <c:pt idx="1337">
                  <c:v>43080</c:v>
                </c:pt>
                <c:pt idx="1338">
                  <c:v>43076</c:v>
                </c:pt>
                <c:pt idx="1339">
                  <c:v>43075</c:v>
                </c:pt>
                <c:pt idx="1340">
                  <c:v>43074</c:v>
                </c:pt>
                <c:pt idx="1341">
                  <c:v>43073</c:v>
                </c:pt>
                <c:pt idx="1342">
                  <c:v>43070</c:v>
                </c:pt>
                <c:pt idx="1343">
                  <c:v>43069</c:v>
                </c:pt>
                <c:pt idx="1344">
                  <c:v>43068</c:v>
                </c:pt>
                <c:pt idx="1345">
                  <c:v>43067</c:v>
                </c:pt>
                <c:pt idx="1346">
                  <c:v>43066</c:v>
                </c:pt>
                <c:pt idx="1347">
                  <c:v>43063</c:v>
                </c:pt>
                <c:pt idx="1348">
                  <c:v>43062</c:v>
                </c:pt>
                <c:pt idx="1349">
                  <c:v>43061</c:v>
                </c:pt>
                <c:pt idx="1350">
                  <c:v>43060</c:v>
                </c:pt>
                <c:pt idx="1351">
                  <c:v>43056</c:v>
                </c:pt>
                <c:pt idx="1352">
                  <c:v>43055</c:v>
                </c:pt>
                <c:pt idx="1353">
                  <c:v>43054</c:v>
                </c:pt>
                <c:pt idx="1354">
                  <c:v>43053</c:v>
                </c:pt>
                <c:pt idx="1355">
                  <c:v>43052</c:v>
                </c:pt>
                <c:pt idx="1356">
                  <c:v>43049</c:v>
                </c:pt>
                <c:pt idx="1357">
                  <c:v>43048</c:v>
                </c:pt>
                <c:pt idx="1358">
                  <c:v>43047</c:v>
                </c:pt>
                <c:pt idx="1359">
                  <c:v>43046</c:v>
                </c:pt>
                <c:pt idx="1360">
                  <c:v>43042</c:v>
                </c:pt>
                <c:pt idx="1361">
                  <c:v>43041</c:v>
                </c:pt>
                <c:pt idx="1362">
                  <c:v>43040</c:v>
                </c:pt>
                <c:pt idx="1363">
                  <c:v>43039</c:v>
                </c:pt>
                <c:pt idx="1364">
                  <c:v>43038</c:v>
                </c:pt>
                <c:pt idx="1365">
                  <c:v>43035</c:v>
                </c:pt>
                <c:pt idx="1366">
                  <c:v>43034</c:v>
                </c:pt>
                <c:pt idx="1367">
                  <c:v>43033</c:v>
                </c:pt>
                <c:pt idx="1368">
                  <c:v>43032</c:v>
                </c:pt>
                <c:pt idx="1369">
                  <c:v>43031</c:v>
                </c:pt>
                <c:pt idx="1370">
                  <c:v>43028</c:v>
                </c:pt>
                <c:pt idx="1371">
                  <c:v>43027</c:v>
                </c:pt>
                <c:pt idx="1372">
                  <c:v>43026</c:v>
                </c:pt>
                <c:pt idx="1373">
                  <c:v>43025</c:v>
                </c:pt>
                <c:pt idx="1374">
                  <c:v>43021</c:v>
                </c:pt>
                <c:pt idx="1375">
                  <c:v>43020</c:v>
                </c:pt>
                <c:pt idx="1376">
                  <c:v>43019</c:v>
                </c:pt>
                <c:pt idx="1377">
                  <c:v>43018</c:v>
                </c:pt>
                <c:pt idx="1378">
                  <c:v>43017</c:v>
                </c:pt>
                <c:pt idx="1379">
                  <c:v>43014</c:v>
                </c:pt>
                <c:pt idx="1380">
                  <c:v>43013</c:v>
                </c:pt>
                <c:pt idx="1381">
                  <c:v>43012</c:v>
                </c:pt>
                <c:pt idx="1382">
                  <c:v>43011</c:v>
                </c:pt>
                <c:pt idx="1383">
                  <c:v>43010</c:v>
                </c:pt>
                <c:pt idx="1384">
                  <c:v>43007</c:v>
                </c:pt>
                <c:pt idx="1385">
                  <c:v>43006</c:v>
                </c:pt>
                <c:pt idx="1386">
                  <c:v>43005</c:v>
                </c:pt>
                <c:pt idx="1387">
                  <c:v>43004</c:v>
                </c:pt>
                <c:pt idx="1388">
                  <c:v>43003</c:v>
                </c:pt>
                <c:pt idx="1389">
                  <c:v>43000</c:v>
                </c:pt>
                <c:pt idx="1390">
                  <c:v>42999</c:v>
                </c:pt>
                <c:pt idx="1391">
                  <c:v>42998</c:v>
                </c:pt>
                <c:pt idx="1392">
                  <c:v>42997</c:v>
                </c:pt>
                <c:pt idx="1393">
                  <c:v>42996</c:v>
                </c:pt>
                <c:pt idx="1394">
                  <c:v>42993</c:v>
                </c:pt>
                <c:pt idx="1395">
                  <c:v>42992</c:v>
                </c:pt>
                <c:pt idx="1396">
                  <c:v>42991</c:v>
                </c:pt>
                <c:pt idx="1397">
                  <c:v>42990</c:v>
                </c:pt>
                <c:pt idx="1398">
                  <c:v>42989</c:v>
                </c:pt>
                <c:pt idx="1399">
                  <c:v>42986</c:v>
                </c:pt>
                <c:pt idx="1400">
                  <c:v>42985</c:v>
                </c:pt>
                <c:pt idx="1401">
                  <c:v>42984</c:v>
                </c:pt>
                <c:pt idx="1402">
                  <c:v>42983</c:v>
                </c:pt>
                <c:pt idx="1403">
                  <c:v>42982</c:v>
                </c:pt>
                <c:pt idx="1404">
                  <c:v>42979</c:v>
                </c:pt>
                <c:pt idx="1405">
                  <c:v>42978</c:v>
                </c:pt>
                <c:pt idx="1406">
                  <c:v>42977</c:v>
                </c:pt>
                <c:pt idx="1407">
                  <c:v>42976</c:v>
                </c:pt>
                <c:pt idx="1408">
                  <c:v>42975</c:v>
                </c:pt>
                <c:pt idx="1409">
                  <c:v>42972</c:v>
                </c:pt>
                <c:pt idx="1410">
                  <c:v>42971</c:v>
                </c:pt>
                <c:pt idx="1411">
                  <c:v>42970</c:v>
                </c:pt>
                <c:pt idx="1412">
                  <c:v>42969</c:v>
                </c:pt>
                <c:pt idx="1413">
                  <c:v>42965</c:v>
                </c:pt>
                <c:pt idx="1414">
                  <c:v>42964</c:v>
                </c:pt>
                <c:pt idx="1415">
                  <c:v>42963</c:v>
                </c:pt>
                <c:pt idx="1416">
                  <c:v>42962</c:v>
                </c:pt>
                <c:pt idx="1417">
                  <c:v>42961</c:v>
                </c:pt>
                <c:pt idx="1418">
                  <c:v>42958</c:v>
                </c:pt>
                <c:pt idx="1419">
                  <c:v>42957</c:v>
                </c:pt>
                <c:pt idx="1420">
                  <c:v>42956</c:v>
                </c:pt>
                <c:pt idx="1421">
                  <c:v>42955</c:v>
                </c:pt>
                <c:pt idx="1422">
                  <c:v>42954</c:v>
                </c:pt>
                <c:pt idx="1423">
                  <c:v>42951</c:v>
                </c:pt>
                <c:pt idx="1424">
                  <c:v>42950</c:v>
                </c:pt>
                <c:pt idx="1425">
                  <c:v>42949</c:v>
                </c:pt>
                <c:pt idx="1426">
                  <c:v>42948</c:v>
                </c:pt>
                <c:pt idx="1427">
                  <c:v>42947</c:v>
                </c:pt>
                <c:pt idx="1428">
                  <c:v>42944</c:v>
                </c:pt>
                <c:pt idx="1429">
                  <c:v>42943</c:v>
                </c:pt>
                <c:pt idx="1430">
                  <c:v>42942</c:v>
                </c:pt>
                <c:pt idx="1431">
                  <c:v>42941</c:v>
                </c:pt>
                <c:pt idx="1432">
                  <c:v>42940</c:v>
                </c:pt>
                <c:pt idx="1433">
                  <c:v>42937</c:v>
                </c:pt>
                <c:pt idx="1434">
                  <c:v>42936</c:v>
                </c:pt>
                <c:pt idx="1435">
                  <c:v>42935</c:v>
                </c:pt>
                <c:pt idx="1436">
                  <c:v>42934</c:v>
                </c:pt>
                <c:pt idx="1437">
                  <c:v>42933</c:v>
                </c:pt>
                <c:pt idx="1438">
                  <c:v>42930</c:v>
                </c:pt>
                <c:pt idx="1439">
                  <c:v>42929</c:v>
                </c:pt>
                <c:pt idx="1440">
                  <c:v>42928</c:v>
                </c:pt>
                <c:pt idx="1441">
                  <c:v>42927</c:v>
                </c:pt>
                <c:pt idx="1442">
                  <c:v>42926</c:v>
                </c:pt>
                <c:pt idx="1443">
                  <c:v>42923</c:v>
                </c:pt>
                <c:pt idx="1444">
                  <c:v>42922</c:v>
                </c:pt>
                <c:pt idx="1445">
                  <c:v>42921</c:v>
                </c:pt>
                <c:pt idx="1446">
                  <c:v>42920</c:v>
                </c:pt>
                <c:pt idx="1447">
                  <c:v>42919</c:v>
                </c:pt>
                <c:pt idx="1448">
                  <c:v>42916</c:v>
                </c:pt>
                <c:pt idx="1449">
                  <c:v>42915</c:v>
                </c:pt>
                <c:pt idx="1450">
                  <c:v>42914</c:v>
                </c:pt>
                <c:pt idx="1451">
                  <c:v>42913</c:v>
                </c:pt>
                <c:pt idx="1452">
                  <c:v>42912</c:v>
                </c:pt>
                <c:pt idx="1453">
                  <c:v>42909</c:v>
                </c:pt>
                <c:pt idx="1454">
                  <c:v>42908</c:v>
                </c:pt>
                <c:pt idx="1455">
                  <c:v>42907</c:v>
                </c:pt>
                <c:pt idx="1456">
                  <c:v>42905</c:v>
                </c:pt>
                <c:pt idx="1457">
                  <c:v>42902</c:v>
                </c:pt>
                <c:pt idx="1458">
                  <c:v>42901</c:v>
                </c:pt>
                <c:pt idx="1459">
                  <c:v>42900</c:v>
                </c:pt>
                <c:pt idx="1460">
                  <c:v>42899</c:v>
                </c:pt>
                <c:pt idx="1461">
                  <c:v>42898</c:v>
                </c:pt>
                <c:pt idx="1462">
                  <c:v>42895</c:v>
                </c:pt>
                <c:pt idx="1463">
                  <c:v>42894</c:v>
                </c:pt>
                <c:pt idx="1464">
                  <c:v>42893</c:v>
                </c:pt>
                <c:pt idx="1465">
                  <c:v>42892</c:v>
                </c:pt>
                <c:pt idx="1466">
                  <c:v>42891</c:v>
                </c:pt>
                <c:pt idx="1467">
                  <c:v>42888</c:v>
                </c:pt>
                <c:pt idx="1468">
                  <c:v>42887</c:v>
                </c:pt>
                <c:pt idx="1469">
                  <c:v>42886</c:v>
                </c:pt>
                <c:pt idx="1470">
                  <c:v>42885</c:v>
                </c:pt>
                <c:pt idx="1471">
                  <c:v>42884</c:v>
                </c:pt>
                <c:pt idx="1472">
                  <c:v>42881</c:v>
                </c:pt>
                <c:pt idx="1473">
                  <c:v>42879</c:v>
                </c:pt>
                <c:pt idx="1474">
                  <c:v>42878</c:v>
                </c:pt>
                <c:pt idx="1475">
                  <c:v>42877</c:v>
                </c:pt>
                <c:pt idx="1476">
                  <c:v>42874</c:v>
                </c:pt>
                <c:pt idx="1477">
                  <c:v>42873</c:v>
                </c:pt>
                <c:pt idx="1478">
                  <c:v>42872</c:v>
                </c:pt>
                <c:pt idx="1479">
                  <c:v>42871</c:v>
                </c:pt>
                <c:pt idx="1480">
                  <c:v>42870</c:v>
                </c:pt>
                <c:pt idx="1481">
                  <c:v>42867</c:v>
                </c:pt>
                <c:pt idx="1482">
                  <c:v>42866</c:v>
                </c:pt>
                <c:pt idx="1483">
                  <c:v>42865</c:v>
                </c:pt>
                <c:pt idx="1484">
                  <c:v>42864</c:v>
                </c:pt>
                <c:pt idx="1485">
                  <c:v>42863</c:v>
                </c:pt>
                <c:pt idx="1486">
                  <c:v>42860</c:v>
                </c:pt>
                <c:pt idx="1487">
                  <c:v>42859</c:v>
                </c:pt>
                <c:pt idx="1488">
                  <c:v>42858</c:v>
                </c:pt>
                <c:pt idx="1489">
                  <c:v>42857</c:v>
                </c:pt>
                <c:pt idx="1490">
                  <c:v>42853</c:v>
                </c:pt>
                <c:pt idx="1491">
                  <c:v>42852</c:v>
                </c:pt>
                <c:pt idx="1492">
                  <c:v>42851</c:v>
                </c:pt>
                <c:pt idx="1493">
                  <c:v>42850</c:v>
                </c:pt>
                <c:pt idx="1494">
                  <c:v>42849</c:v>
                </c:pt>
                <c:pt idx="1495">
                  <c:v>42846</c:v>
                </c:pt>
                <c:pt idx="1496">
                  <c:v>42845</c:v>
                </c:pt>
                <c:pt idx="1497">
                  <c:v>42844</c:v>
                </c:pt>
                <c:pt idx="1498">
                  <c:v>42843</c:v>
                </c:pt>
                <c:pt idx="1499">
                  <c:v>42842</c:v>
                </c:pt>
                <c:pt idx="1500">
                  <c:v>42838</c:v>
                </c:pt>
                <c:pt idx="1501">
                  <c:v>42837</c:v>
                </c:pt>
                <c:pt idx="1502">
                  <c:v>42836</c:v>
                </c:pt>
                <c:pt idx="1503">
                  <c:v>42835</c:v>
                </c:pt>
                <c:pt idx="1504">
                  <c:v>42832</c:v>
                </c:pt>
                <c:pt idx="1505">
                  <c:v>42831</c:v>
                </c:pt>
                <c:pt idx="1506">
                  <c:v>42830</c:v>
                </c:pt>
                <c:pt idx="1507">
                  <c:v>42829</c:v>
                </c:pt>
                <c:pt idx="1508">
                  <c:v>42828</c:v>
                </c:pt>
                <c:pt idx="1509">
                  <c:v>42825</c:v>
                </c:pt>
                <c:pt idx="1510">
                  <c:v>42824</c:v>
                </c:pt>
                <c:pt idx="1511">
                  <c:v>42823</c:v>
                </c:pt>
                <c:pt idx="1512">
                  <c:v>42822</c:v>
                </c:pt>
                <c:pt idx="1513">
                  <c:v>42821</c:v>
                </c:pt>
                <c:pt idx="1514">
                  <c:v>42817</c:v>
                </c:pt>
                <c:pt idx="1515">
                  <c:v>42816</c:v>
                </c:pt>
                <c:pt idx="1516">
                  <c:v>42815</c:v>
                </c:pt>
                <c:pt idx="1517">
                  <c:v>42814</c:v>
                </c:pt>
                <c:pt idx="1518">
                  <c:v>42811</c:v>
                </c:pt>
                <c:pt idx="1519">
                  <c:v>42810</c:v>
                </c:pt>
                <c:pt idx="1520">
                  <c:v>42809</c:v>
                </c:pt>
                <c:pt idx="1521">
                  <c:v>42808</c:v>
                </c:pt>
                <c:pt idx="1522">
                  <c:v>42807</c:v>
                </c:pt>
                <c:pt idx="1523">
                  <c:v>42804</c:v>
                </c:pt>
                <c:pt idx="1524">
                  <c:v>42803</c:v>
                </c:pt>
                <c:pt idx="1525">
                  <c:v>42802</c:v>
                </c:pt>
                <c:pt idx="1526">
                  <c:v>42801</c:v>
                </c:pt>
                <c:pt idx="1527">
                  <c:v>42800</c:v>
                </c:pt>
                <c:pt idx="1528">
                  <c:v>42797</c:v>
                </c:pt>
                <c:pt idx="1529">
                  <c:v>42796</c:v>
                </c:pt>
                <c:pt idx="1530">
                  <c:v>42795</c:v>
                </c:pt>
                <c:pt idx="1531">
                  <c:v>42790</c:v>
                </c:pt>
                <c:pt idx="1532">
                  <c:v>42789</c:v>
                </c:pt>
                <c:pt idx="1533">
                  <c:v>42788</c:v>
                </c:pt>
                <c:pt idx="1534">
                  <c:v>42787</c:v>
                </c:pt>
                <c:pt idx="1535">
                  <c:v>42786</c:v>
                </c:pt>
                <c:pt idx="1536">
                  <c:v>42783</c:v>
                </c:pt>
                <c:pt idx="1537">
                  <c:v>42782</c:v>
                </c:pt>
                <c:pt idx="1538">
                  <c:v>42781</c:v>
                </c:pt>
                <c:pt idx="1539">
                  <c:v>42780</c:v>
                </c:pt>
                <c:pt idx="1540">
                  <c:v>42779</c:v>
                </c:pt>
                <c:pt idx="1541">
                  <c:v>42776</c:v>
                </c:pt>
                <c:pt idx="1542">
                  <c:v>42775</c:v>
                </c:pt>
                <c:pt idx="1543">
                  <c:v>42774</c:v>
                </c:pt>
                <c:pt idx="1544">
                  <c:v>42773</c:v>
                </c:pt>
                <c:pt idx="1545">
                  <c:v>42772</c:v>
                </c:pt>
                <c:pt idx="1546">
                  <c:v>42769</c:v>
                </c:pt>
                <c:pt idx="1547">
                  <c:v>42768</c:v>
                </c:pt>
                <c:pt idx="1548">
                  <c:v>42767</c:v>
                </c:pt>
                <c:pt idx="1549">
                  <c:v>42766</c:v>
                </c:pt>
                <c:pt idx="1550">
                  <c:v>42765</c:v>
                </c:pt>
                <c:pt idx="1551">
                  <c:v>42762</c:v>
                </c:pt>
                <c:pt idx="1552">
                  <c:v>42761</c:v>
                </c:pt>
                <c:pt idx="1553">
                  <c:v>42760</c:v>
                </c:pt>
                <c:pt idx="1554">
                  <c:v>42759</c:v>
                </c:pt>
                <c:pt idx="1555">
                  <c:v>42758</c:v>
                </c:pt>
                <c:pt idx="1556">
                  <c:v>42755</c:v>
                </c:pt>
                <c:pt idx="1557">
                  <c:v>42754</c:v>
                </c:pt>
                <c:pt idx="1558">
                  <c:v>42753</c:v>
                </c:pt>
                <c:pt idx="1559">
                  <c:v>42752</c:v>
                </c:pt>
                <c:pt idx="1560">
                  <c:v>42751</c:v>
                </c:pt>
                <c:pt idx="1561">
                  <c:v>42748</c:v>
                </c:pt>
                <c:pt idx="1562">
                  <c:v>42747</c:v>
                </c:pt>
                <c:pt idx="1563">
                  <c:v>42746</c:v>
                </c:pt>
                <c:pt idx="1564">
                  <c:v>42745</c:v>
                </c:pt>
                <c:pt idx="1565">
                  <c:v>42744</c:v>
                </c:pt>
                <c:pt idx="1566">
                  <c:v>42741</c:v>
                </c:pt>
                <c:pt idx="1567">
                  <c:v>42740</c:v>
                </c:pt>
                <c:pt idx="1568">
                  <c:v>42739</c:v>
                </c:pt>
                <c:pt idx="1569">
                  <c:v>42738</c:v>
                </c:pt>
                <c:pt idx="1570">
                  <c:v>42737</c:v>
                </c:pt>
                <c:pt idx="1571">
                  <c:v>42734</c:v>
                </c:pt>
                <c:pt idx="1572">
                  <c:v>42733</c:v>
                </c:pt>
                <c:pt idx="1573">
                  <c:v>42732</c:v>
                </c:pt>
                <c:pt idx="1574">
                  <c:v>42731</c:v>
                </c:pt>
                <c:pt idx="1575">
                  <c:v>42730</c:v>
                </c:pt>
                <c:pt idx="1576">
                  <c:v>42727</c:v>
                </c:pt>
                <c:pt idx="1577">
                  <c:v>42726</c:v>
                </c:pt>
                <c:pt idx="1578">
                  <c:v>42725</c:v>
                </c:pt>
                <c:pt idx="1579">
                  <c:v>42724</c:v>
                </c:pt>
                <c:pt idx="1580">
                  <c:v>42723</c:v>
                </c:pt>
                <c:pt idx="1581">
                  <c:v>42720</c:v>
                </c:pt>
                <c:pt idx="1582">
                  <c:v>42719</c:v>
                </c:pt>
                <c:pt idx="1583">
                  <c:v>42718</c:v>
                </c:pt>
                <c:pt idx="1584">
                  <c:v>42717</c:v>
                </c:pt>
                <c:pt idx="1585">
                  <c:v>42716</c:v>
                </c:pt>
                <c:pt idx="1586">
                  <c:v>42711</c:v>
                </c:pt>
                <c:pt idx="1587">
                  <c:v>42710</c:v>
                </c:pt>
                <c:pt idx="1588">
                  <c:v>42709</c:v>
                </c:pt>
                <c:pt idx="1589">
                  <c:v>42706</c:v>
                </c:pt>
                <c:pt idx="1590">
                  <c:v>42705</c:v>
                </c:pt>
                <c:pt idx="1591">
                  <c:v>42704</c:v>
                </c:pt>
                <c:pt idx="1592">
                  <c:v>42703</c:v>
                </c:pt>
                <c:pt idx="1593">
                  <c:v>42699</c:v>
                </c:pt>
                <c:pt idx="1594">
                  <c:v>42698</c:v>
                </c:pt>
                <c:pt idx="1595">
                  <c:v>42697</c:v>
                </c:pt>
                <c:pt idx="1596">
                  <c:v>42696</c:v>
                </c:pt>
                <c:pt idx="1597">
                  <c:v>42695</c:v>
                </c:pt>
                <c:pt idx="1598">
                  <c:v>42692</c:v>
                </c:pt>
                <c:pt idx="1599">
                  <c:v>42691</c:v>
                </c:pt>
                <c:pt idx="1600">
                  <c:v>42690</c:v>
                </c:pt>
                <c:pt idx="1601">
                  <c:v>42689</c:v>
                </c:pt>
                <c:pt idx="1602">
                  <c:v>42688</c:v>
                </c:pt>
                <c:pt idx="1603">
                  <c:v>42685</c:v>
                </c:pt>
                <c:pt idx="1604">
                  <c:v>42684</c:v>
                </c:pt>
                <c:pt idx="1605">
                  <c:v>42683</c:v>
                </c:pt>
                <c:pt idx="1606">
                  <c:v>42682</c:v>
                </c:pt>
                <c:pt idx="1607">
                  <c:v>42681</c:v>
                </c:pt>
                <c:pt idx="1608">
                  <c:v>42678</c:v>
                </c:pt>
                <c:pt idx="1609">
                  <c:v>42677</c:v>
                </c:pt>
                <c:pt idx="1610">
                  <c:v>42676</c:v>
                </c:pt>
                <c:pt idx="1611">
                  <c:v>42675</c:v>
                </c:pt>
                <c:pt idx="1612">
                  <c:v>42674</c:v>
                </c:pt>
                <c:pt idx="1613">
                  <c:v>42671</c:v>
                </c:pt>
                <c:pt idx="1614">
                  <c:v>42670</c:v>
                </c:pt>
                <c:pt idx="1615">
                  <c:v>42669</c:v>
                </c:pt>
                <c:pt idx="1616">
                  <c:v>42668</c:v>
                </c:pt>
                <c:pt idx="1617">
                  <c:v>42667</c:v>
                </c:pt>
                <c:pt idx="1618">
                  <c:v>42664</c:v>
                </c:pt>
                <c:pt idx="1619">
                  <c:v>42663</c:v>
                </c:pt>
                <c:pt idx="1620">
                  <c:v>42662</c:v>
                </c:pt>
                <c:pt idx="1621">
                  <c:v>42661</c:v>
                </c:pt>
                <c:pt idx="1622">
                  <c:v>42660</c:v>
                </c:pt>
                <c:pt idx="1623">
                  <c:v>42657</c:v>
                </c:pt>
                <c:pt idx="1624">
                  <c:v>42656</c:v>
                </c:pt>
                <c:pt idx="1625">
                  <c:v>42655</c:v>
                </c:pt>
                <c:pt idx="1626">
                  <c:v>42654</c:v>
                </c:pt>
                <c:pt idx="1627">
                  <c:v>42650</c:v>
                </c:pt>
                <c:pt idx="1628">
                  <c:v>42649</c:v>
                </c:pt>
                <c:pt idx="1629">
                  <c:v>42648</c:v>
                </c:pt>
                <c:pt idx="1630">
                  <c:v>42647</c:v>
                </c:pt>
                <c:pt idx="1631">
                  <c:v>42646</c:v>
                </c:pt>
                <c:pt idx="1632">
                  <c:v>42643</c:v>
                </c:pt>
                <c:pt idx="1633">
                  <c:v>42642</c:v>
                </c:pt>
                <c:pt idx="1634">
                  <c:v>42641</c:v>
                </c:pt>
                <c:pt idx="1635">
                  <c:v>42640</c:v>
                </c:pt>
                <c:pt idx="1636">
                  <c:v>42639</c:v>
                </c:pt>
                <c:pt idx="1637">
                  <c:v>42636</c:v>
                </c:pt>
                <c:pt idx="1638">
                  <c:v>42635</c:v>
                </c:pt>
                <c:pt idx="1639">
                  <c:v>42634</c:v>
                </c:pt>
                <c:pt idx="1640">
                  <c:v>42633</c:v>
                </c:pt>
                <c:pt idx="1641">
                  <c:v>42632</c:v>
                </c:pt>
                <c:pt idx="1642">
                  <c:v>42629</c:v>
                </c:pt>
                <c:pt idx="1643">
                  <c:v>42628</c:v>
                </c:pt>
                <c:pt idx="1644">
                  <c:v>42627</c:v>
                </c:pt>
                <c:pt idx="1645">
                  <c:v>42626</c:v>
                </c:pt>
                <c:pt idx="1646">
                  <c:v>42625</c:v>
                </c:pt>
                <c:pt idx="1647">
                  <c:v>42622</c:v>
                </c:pt>
                <c:pt idx="1648">
                  <c:v>42621</c:v>
                </c:pt>
                <c:pt idx="1649">
                  <c:v>42620</c:v>
                </c:pt>
                <c:pt idx="1650">
                  <c:v>42619</c:v>
                </c:pt>
                <c:pt idx="1651">
                  <c:v>42618</c:v>
                </c:pt>
                <c:pt idx="1652">
                  <c:v>42615</c:v>
                </c:pt>
                <c:pt idx="1653">
                  <c:v>42614</c:v>
                </c:pt>
                <c:pt idx="1654">
                  <c:v>42613</c:v>
                </c:pt>
                <c:pt idx="1655">
                  <c:v>42612</c:v>
                </c:pt>
                <c:pt idx="1656">
                  <c:v>42611</c:v>
                </c:pt>
                <c:pt idx="1657">
                  <c:v>42608</c:v>
                </c:pt>
                <c:pt idx="1658">
                  <c:v>42607</c:v>
                </c:pt>
                <c:pt idx="1659">
                  <c:v>42606</c:v>
                </c:pt>
                <c:pt idx="1660">
                  <c:v>42605</c:v>
                </c:pt>
                <c:pt idx="1661">
                  <c:v>42604</c:v>
                </c:pt>
                <c:pt idx="1662">
                  <c:v>42601</c:v>
                </c:pt>
                <c:pt idx="1663">
                  <c:v>42600</c:v>
                </c:pt>
                <c:pt idx="1664">
                  <c:v>42599</c:v>
                </c:pt>
                <c:pt idx="1665">
                  <c:v>42598</c:v>
                </c:pt>
                <c:pt idx="1666">
                  <c:v>42594</c:v>
                </c:pt>
                <c:pt idx="1667">
                  <c:v>42593</c:v>
                </c:pt>
                <c:pt idx="1668">
                  <c:v>42592</c:v>
                </c:pt>
                <c:pt idx="1669">
                  <c:v>42591</c:v>
                </c:pt>
                <c:pt idx="1670">
                  <c:v>42590</c:v>
                </c:pt>
                <c:pt idx="1671">
                  <c:v>42587</c:v>
                </c:pt>
                <c:pt idx="1672">
                  <c:v>42586</c:v>
                </c:pt>
                <c:pt idx="1673">
                  <c:v>42585</c:v>
                </c:pt>
                <c:pt idx="1674">
                  <c:v>42584</c:v>
                </c:pt>
                <c:pt idx="1675">
                  <c:v>42583</c:v>
                </c:pt>
                <c:pt idx="1676">
                  <c:v>42580</c:v>
                </c:pt>
                <c:pt idx="1677">
                  <c:v>42579</c:v>
                </c:pt>
                <c:pt idx="1678">
                  <c:v>42578</c:v>
                </c:pt>
                <c:pt idx="1679">
                  <c:v>42577</c:v>
                </c:pt>
                <c:pt idx="1680">
                  <c:v>42576</c:v>
                </c:pt>
                <c:pt idx="1681">
                  <c:v>42573</c:v>
                </c:pt>
                <c:pt idx="1682">
                  <c:v>42572</c:v>
                </c:pt>
                <c:pt idx="1683">
                  <c:v>42571</c:v>
                </c:pt>
                <c:pt idx="1684">
                  <c:v>42570</c:v>
                </c:pt>
                <c:pt idx="1685">
                  <c:v>42569</c:v>
                </c:pt>
                <c:pt idx="1686">
                  <c:v>42566</c:v>
                </c:pt>
                <c:pt idx="1687">
                  <c:v>42565</c:v>
                </c:pt>
                <c:pt idx="1688">
                  <c:v>42564</c:v>
                </c:pt>
                <c:pt idx="1689">
                  <c:v>42563</c:v>
                </c:pt>
                <c:pt idx="1690">
                  <c:v>42562</c:v>
                </c:pt>
                <c:pt idx="1691">
                  <c:v>42558</c:v>
                </c:pt>
                <c:pt idx="1692">
                  <c:v>42557</c:v>
                </c:pt>
                <c:pt idx="1693">
                  <c:v>42556</c:v>
                </c:pt>
                <c:pt idx="1694">
                  <c:v>42555</c:v>
                </c:pt>
                <c:pt idx="1695">
                  <c:v>42552</c:v>
                </c:pt>
                <c:pt idx="1696">
                  <c:v>42551</c:v>
                </c:pt>
                <c:pt idx="1697">
                  <c:v>42550</c:v>
                </c:pt>
                <c:pt idx="1698">
                  <c:v>42549</c:v>
                </c:pt>
                <c:pt idx="1699">
                  <c:v>42548</c:v>
                </c:pt>
                <c:pt idx="1700">
                  <c:v>42545</c:v>
                </c:pt>
                <c:pt idx="1701">
                  <c:v>42544</c:v>
                </c:pt>
                <c:pt idx="1702">
                  <c:v>42543</c:v>
                </c:pt>
                <c:pt idx="1703">
                  <c:v>42542</c:v>
                </c:pt>
                <c:pt idx="1704">
                  <c:v>42537</c:v>
                </c:pt>
                <c:pt idx="1705">
                  <c:v>42536</c:v>
                </c:pt>
                <c:pt idx="1706">
                  <c:v>42535</c:v>
                </c:pt>
                <c:pt idx="1707">
                  <c:v>42534</c:v>
                </c:pt>
                <c:pt idx="1708">
                  <c:v>42531</c:v>
                </c:pt>
                <c:pt idx="1709">
                  <c:v>42530</c:v>
                </c:pt>
                <c:pt idx="1710">
                  <c:v>42529</c:v>
                </c:pt>
                <c:pt idx="1711">
                  <c:v>42528</c:v>
                </c:pt>
                <c:pt idx="1712">
                  <c:v>42527</c:v>
                </c:pt>
                <c:pt idx="1713">
                  <c:v>42524</c:v>
                </c:pt>
                <c:pt idx="1714">
                  <c:v>42523</c:v>
                </c:pt>
                <c:pt idx="1715">
                  <c:v>42522</c:v>
                </c:pt>
                <c:pt idx="1716">
                  <c:v>42521</c:v>
                </c:pt>
                <c:pt idx="1717">
                  <c:v>42520</c:v>
                </c:pt>
                <c:pt idx="1718">
                  <c:v>42517</c:v>
                </c:pt>
                <c:pt idx="1719">
                  <c:v>42516</c:v>
                </c:pt>
                <c:pt idx="1720">
                  <c:v>42514</c:v>
                </c:pt>
                <c:pt idx="1721">
                  <c:v>42513</c:v>
                </c:pt>
                <c:pt idx="1722">
                  <c:v>42510</c:v>
                </c:pt>
                <c:pt idx="1723">
                  <c:v>42509</c:v>
                </c:pt>
                <c:pt idx="1724">
                  <c:v>42508</c:v>
                </c:pt>
                <c:pt idx="1725">
                  <c:v>42507</c:v>
                </c:pt>
                <c:pt idx="1726">
                  <c:v>42506</c:v>
                </c:pt>
                <c:pt idx="1727">
                  <c:v>42503</c:v>
                </c:pt>
                <c:pt idx="1728">
                  <c:v>42502</c:v>
                </c:pt>
                <c:pt idx="1729">
                  <c:v>42501</c:v>
                </c:pt>
                <c:pt idx="1730">
                  <c:v>42500</c:v>
                </c:pt>
                <c:pt idx="1731">
                  <c:v>42499</c:v>
                </c:pt>
                <c:pt idx="1732">
                  <c:v>42496</c:v>
                </c:pt>
                <c:pt idx="1733">
                  <c:v>42495</c:v>
                </c:pt>
                <c:pt idx="1734">
                  <c:v>42494</c:v>
                </c:pt>
                <c:pt idx="1735">
                  <c:v>42493</c:v>
                </c:pt>
                <c:pt idx="1736">
                  <c:v>42492</c:v>
                </c:pt>
                <c:pt idx="1737">
                  <c:v>42489</c:v>
                </c:pt>
                <c:pt idx="1738">
                  <c:v>42488</c:v>
                </c:pt>
                <c:pt idx="1739">
                  <c:v>42487</c:v>
                </c:pt>
                <c:pt idx="1740">
                  <c:v>42486</c:v>
                </c:pt>
                <c:pt idx="1741">
                  <c:v>42485</c:v>
                </c:pt>
                <c:pt idx="1742">
                  <c:v>42482</c:v>
                </c:pt>
                <c:pt idx="1743">
                  <c:v>42481</c:v>
                </c:pt>
                <c:pt idx="1744">
                  <c:v>42480</c:v>
                </c:pt>
                <c:pt idx="1745">
                  <c:v>42479</c:v>
                </c:pt>
                <c:pt idx="1746">
                  <c:v>42478</c:v>
                </c:pt>
                <c:pt idx="1747">
                  <c:v>42475</c:v>
                </c:pt>
                <c:pt idx="1748">
                  <c:v>42474</c:v>
                </c:pt>
                <c:pt idx="1749">
                  <c:v>42473</c:v>
                </c:pt>
                <c:pt idx="1750">
                  <c:v>42472</c:v>
                </c:pt>
                <c:pt idx="1751">
                  <c:v>42471</c:v>
                </c:pt>
                <c:pt idx="1752">
                  <c:v>42468</c:v>
                </c:pt>
                <c:pt idx="1753">
                  <c:v>42467</c:v>
                </c:pt>
                <c:pt idx="1754">
                  <c:v>42466</c:v>
                </c:pt>
                <c:pt idx="1755">
                  <c:v>42465</c:v>
                </c:pt>
                <c:pt idx="1756">
                  <c:v>42464</c:v>
                </c:pt>
                <c:pt idx="1757">
                  <c:v>42461</c:v>
                </c:pt>
                <c:pt idx="1758">
                  <c:v>42460</c:v>
                </c:pt>
                <c:pt idx="1759">
                  <c:v>42459</c:v>
                </c:pt>
                <c:pt idx="1760">
                  <c:v>42458</c:v>
                </c:pt>
                <c:pt idx="1761">
                  <c:v>42457</c:v>
                </c:pt>
                <c:pt idx="1762">
                  <c:v>42452</c:v>
                </c:pt>
                <c:pt idx="1763">
                  <c:v>42451</c:v>
                </c:pt>
                <c:pt idx="1764">
                  <c:v>42450</c:v>
                </c:pt>
                <c:pt idx="1765">
                  <c:v>42447</c:v>
                </c:pt>
                <c:pt idx="1766">
                  <c:v>42446</c:v>
                </c:pt>
                <c:pt idx="1767">
                  <c:v>42445</c:v>
                </c:pt>
                <c:pt idx="1768">
                  <c:v>42444</c:v>
                </c:pt>
                <c:pt idx="1769">
                  <c:v>42443</c:v>
                </c:pt>
                <c:pt idx="1770">
                  <c:v>42440</c:v>
                </c:pt>
                <c:pt idx="1771">
                  <c:v>42439</c:v>
                </c:pt>
                <c:pt idx="1772">
                  <c:v>42438</c:v>
                </c:pt>
                <c:pt idx="1773">
                  <c:v>42437</c:v>
                </c:pt>
                <c:pt idx="1774">
                  <c:v>42436</c:v>
                </c:pt>
                <c:pt idx="1775">
                  <c:v>42433</c:v>
                </c:pt>
                <c:pt idx="1776">
                  <c:v>42432</c:v>
                </c:pt>
                <c:pt idx="1777">
                  <c:v>42431</c:v>
                </c:pt>
                <c:pt idx="1778">
                  <c:v>42430</c:v>
                </c:pt>
                <c:pt idx="1779">
                  <c:v>42429</c:v>
                </c:pt>
                <c:pt idx="1780">
                  <c:v>42426</c:v>
                </c:pt>
                <c:pt idx="1781">
                  <c:v>42425</c:v>
                </c:pt>
                <c:pt idx="1782">
                  <c:v>42424</c:v>
                </c:pt>
                <c:pt idx="1783">
                  <c:v>42423</c:v>
                </c:pt>
                <c:pt idx="1784">
                  <c:v>42422</c:v>
                </c:pt>
              </c:numCache>
            </c:numRef>
          </c:cat>
          <c:val>
            <c:numRef>
              <c:f>Worksheet!$B$8:$B$1792</c:f>
              <c:numCache>
                <c:formatCode>General</c:formatCode>
                <c:ptCount val="1785"/>
                <c:pt idx="0">
                  <c:v>216.38050000000001</c:v>
                </c:pt>
                <c:pt idx="1">
                  <c:v>215.1052</c:v>
                </c:pt>
                <c:pt idx="2">
                  <c:v>214.66419999999999</c:v>
                </c:pt>
                <c:pt idx="3">
                  <c:v>214.23750000000001</c:v>
                </c:pt>
                <c:pt idx="4">
                  <c:v>213.77379999999999</c:v>
                </c:pt>
                <c:pt idx="5">
                  <c:v>212.94810000000001</c:v>
                </c:pt>
                <c:pt idx="6">
                  <c:v>211.226</c:v>
                </c:pt>
                <c:pt idx="7">
                  <c:v>210.7825</c:v>
                </c:pt>
                <c:pt idx="8">
                  <c:v>210.35570000000001</c:v>
                </c:pt>
                <c:pt idx="9">
                  <c:v>208.99</c:v>
                </c:pt>
                <c:pt idx="10">
                  <c:v>208.57740000000001</c:v>
                </c:pt>
                <c:pt idx="11">
                  <c:v>208.2835</c:v>
                </c:pt>
                <c:pt idx="12">
                  <c:v>207.83580000000001</c:v>
                </c:pt>
                <c:pt idx="13">
                  <c:v>207.41800000000001</c:v>
                </c:pt>
                <c:pt idx="14">
                  <c:v>205.76429999999999</c:v>
                </c:pt>
                <c:pt idx="15">
                  <c:v>205.38030000000001</c:v>
                </c:pt>
                <c:pt idx="16">
                  <c:v>205.0204</c:v>
                </c:pt>
                <c:pt idx="17">
                  <c:v>204.5085</c:v>
                </c:pt>
                <c:pt idx="18">
                  <c:v>203.33789999999999</c:v>
                </c:pt>
                <c:pt idx="19">
                  <c:v>202.9323</c:v>
                </c:pt>
                <c:pt idx="20">
                  <c:v>202.5633</c:v>
                </c:pt>
                <c:pt idx="21">
                  <c:v>202.09549999999999</c:v>
                </c:pt>
                <c:pt idx="22">
                  <c:v>201.256</c:v>
                </c:pt>
                <c:pt idx="23">
                  <c:v>200.73500000000001</c:v>
                </c:pt>
                <c:pt idx="24">
                  <c:v>200.35390000000001</c:v>
                </c:pt>
                <c:pt idx="25">
                  <c:v>199.9743</c:v>
                </c:pt>
                <c:pt idx="26">
                  <c:v>199.6635</c:v>
                </c:pt>
                <c:pt idx="27">
                  <c:v>199.32490000000001</c:v>
                </c:pt>
                <c:pt idx="28">
                  <c:v>198.2833</c:v>
                </c:pt>
                <c:pt idx="29">
                  <c:v>197.8665</c:v>
                </c:pt>
                <c:pt idx="30">
                  <c:v>197.55260000000001</c:v>
                </c:pt>
                <c:pt idx="31">
                  <c:v>197.14529999999999</c:v>
                </c:pt>
                <c:pt idx="32">
                  <c:v>196.797</c:v>
                </c:pt>
                <c:pt idx="33">
                  <c:v>216.38050000000001</c:v>
                </c:pt>
                <c:pt idx="34">
                  <c:v>215.1052</c:v>
                </c:pt>
                <c:pt idx="35">
                  <c:v>214.66419999999999</c:v>
                </c:pt>
                <c:pt idx="36">
                  <c:v>214.23750000000001</c:v>
                </c:pt>
                <c:pt idx="37">
                  <c:v>213.77379999999999</c:v>
                </c:pt>
                <c:pt idx="38">
                  <c:v>212.94810000000001</c:v>
                </c:pt>
                <c:pt idx="39">
                  <c:v>211.226</c:v>
                </c:pt>
                <c:pt idx="40">
                  <c:v>210.7825</c:v>
                </c:pt>
                <c:pt idx="41">
                  <c:v>210.35570000000001</c:v>
                </c:pt>
                <c:pt idx="42">
                  <c:v>208.99</c:v>
                </c:pt>
                <c:pt idx="43">
                  <c:v>208.57740000000001</c:v>
                </c:pt>
                <c:pt idx="44">
                  <c:v>208.2835</c:v>
                </c:pt>
                <c:pt idx="45">
                  <c:v>207.83580000000001</c:v>
                </c:pt>
                <c:pt idx="46">
                  <c:v>207.41800000000001</c:v>
                </c:pt>
                <c:pt idx="47">
                  <c:v>205.76429999999999</c:v>
                </c:pt>
                <c:pt idx="48">
                  <c:v>205.38030000000001</c:v>
                </c:pt>
                <c:pt idx="49">
                  <c:v>205.0204</c:v>
                </c:pt>
                <c:pt idx="50">
                  <c:v>204.5085</c:v>
                </c:pt>
                <c:pt idx="51">
                  <c:v>203.33789999999999</c:v>
                </c:pt>
                <c:pt idx="52">
                  <c:v>202.9323</c:v>
                </c:pt>
                <c:pt idx="53">
                  <c:v>202.5633</c:v>
                </c:pt>
                <c:pt idx="54">
                  <c:v>202.09549999999999</c:v>
                </c:pt>
                <c:pt idx="55">
                  <c:v>201.256</c:v>
                </c:pt>
                <c:pt idx="56">
                  <c:v>200.73500000000001</c:v>
                </c:pt>
                <c:pt idx="57">
                  <c:v>200.35390000000001</c:v>
                </c:pt>
                <c:pt idx="58">
                  <c:v>199.9743</c:v>
                </c:pt>
                <c:pt idx="59">
                  <c:v>199.6635</c:v>
                </c:pt>
                <c:pt idx="60">
                  <c:v>199.32490000000001</c:v>
                </c:pt>
                <c:pt idx="61">
                  <c:v>198.2833</c:v>
                </c:pt>
                <c:pt idx="62">
                  <c:v>197.8665</c:v>
                </c:pt>
                <c:pt idx="63">
                  <c:v>197.55260000000001</c:v>
                </c:pt>
                <c:pt idx="64">
                  <c:v>197.14529999999999</c:v>
                </c:pt>
                <c:pt idx="65">
                  <c:v>196.797</c:v>
                </c:pt>
                <c:pt idx="66">
                  <c:v>195.70699999999999</c:v>
                </c:pt>
                <c:pt idx="67">
                  <c:v>195.31960000000001</c:v>
                </c:pt>
                <c:pt idx="68">
                  <c:v>194.95500000000001</c:v>
                </c:pt>
                <c:pt idx="69">
                  <c:v>193.19649999999999</c:v>
                </c:pt>
                <c:pt idx="70">
                  <c:v>192.74850000000001</c:v>
                </c:pt>
                <c:pt idx="71">
                  <c:v>192.41550000000001</c:v>
                </c:pt>
                <c:pt idx="72">
                  <c:v>191.995</c:v>
                </c:pt>
                <c:pt idx="73">
                  <c:v>191.6456</c:v>
                </c:pt>
                <c:pt idx="74">
                  <c:v>190.5538</c:v>
                </c:pt>
                <c:pt idx="75">
                  <c:v>190.1978</c:v>
                </c:pt>
                <c:pt idx="76">
                  <c:v>189.916</c:v>
                </c:pt>
                <c:pt idx="77">
                  <c:v>189.5043</c:v>
                </c:pt>
                <c:pt idx="78">
                  <c:v>189.09880000000001</c:v>
                </c:pt>
                <c:pt idx="79">
                  <c:v>188.01929999999999</c:v>
                </c:pt>
                <c:pt idx="80">
                  <c:v>187.58150000000001</c:v>
                </c:pt>
                <c:pt idx="81">
                  <c:v>187.26499999999999</c:v>
                </c:pt>
                <c:pt idx="82">
                  <c:v>186.98679999999999</c:v>
                </c:pt>
                <c:pt idx="83">
                  <c:v>186.56710000000001</c:v>
                </c:pt>
                <c:pt idx="84">
                  <c:v>185.613</c:v>
                </c:pt>
                <c:pt idx="85">
                  <c:v>185.315</c:v>
                </c:pt>
                <c:pt idx="86">
                  <c:v>185.06</c:v>
                </c:pt>
                <c:pt idx="87">
                  <c:v>184.68770000000001</c:v>
                </c:pt>
                <c:pt idx="88">
                  <c:v>184.36699999999999</c:v>
                </c:pt>
                <c:pt idx="89">
                  <c:v>183.45</c:v>
                </c:pt>
                <c:pt idx="90">
                  <c:v>183.1045</c:v>
                </c:pt>
                <c:pt idx="91">
                  <c:v>182.816</c:v>
                </c:pt>
                <c:pt idx="92">
                  <c:v>182.49930000000001</c:v>
                </c:pt>
                <c:pt idx="93">
                  <c:v>182.17949999999999</c:v>
                </c:pt>
                <c:pt idx="94">
                  <c:v>181.26599999999999</c:v>
                </c:pt>
                <c:pt idx="95">
                  <c:v>180.97399999999999</c:v>
                </c:pt>
                <c:pt idx="96">
                  <c:v>180.68</c:v>
                </c:pt>
                <c:pt idx="97">
                  <c:v>180.38550000000001</c:v>
                </c:pt>
                <c:pt idx="98">
                  <c:v>180.10589999999999</c:v>
                </c:pt>
                <c:pt idx="99">
                  <c:v>179.24789999999999</c:v>
                </c:pt>
                <c:pt idx="100">
                  <c:v>178.935</c:v>
                </c:pt>
                <c:pt idx="101">
                  <c:v>178.66300000000001</c:v>
                </c:pt>
                <c:pt idx="102">
                  <c:v>178.3759</c:v>
                </c:pt>
                <c:pt idx="103">
                  <c:v>178.14449999999999</c:v>
                </c:pt>
                <c:pt idx="104">
                  <c:v>177.13200000000001</c:v>
                </c:pt>
                <c:pt idx="105">
                  <c:v>176.77809999999999</c:v>
                </c:pt>
                <c:pt idx="106">
                  <c:v>176.38499999999999</c:v>
                </c:pt>
                <c:pt idx="107">
                  <c:v>176.053</c:v>
                </c:pt>
                <c:pt idx="108">
                  <c:v>175.7475</c:v>
                </c:pt>
                <c:pt idx="109">
                  <c:v>174.81450000000001</c:v>
                </c:pt>
                <c:pt idx="110">
                  <c:v>174.53</c:v>
                </c:pt>
                <c:pt idx="111">
                  <c:v>174.2637</c:v>
                </c:pt>
                <c:pt idx="112">
                  <c:v>173.9205</c:v>
                </c:pt>
                <c:pt idx="113">
                  <c:v>173.59</c:v>
                </c:pt>
                <c:pt idx="114">
                  <c:v>172.69130000000001</c:v>
                </c:pt>
                <c:pt idx="115">
                  <c:v>172.41139999999999</c:v>
                </c:pt>
                <c:pt idx="116">
                  <c:v>172.0642</c:v>
                </c:pt>
                <c:pt idx="117">
                  <c:v>171.78720000000001</c:v>
                </c:pt>
                <c:pt idx="118">
                  <c:v>171.37309999999999</c:v>
                </c:pt>
                <c:pt idx="119">
                  <c:v>169.88890000000001</c:v>
                </c:pt>
                <c:pt idx="120">
                  <c:v>169.49260000000001</c:v>
                </c:pt>
                <c:pt idx="121">
                  <c:v>169.14959999999999</c:v>
                </c:pt>
                <c:pt idx="122">
                  <c:v>168.08619999999999</c:v>
                </c:pt>
                <c:pt idx="123">
                  <c:v>167.72579999999999</c:v>
                </c:pt>
                <c:pt idx="124">
                  <c:v>167.28579999999999</c:v>
                </c:pt>
                <c:pt idx="125">
                  <c:v>166.9665</c:v>
                </c:pt>
                <c:pt idx="126">
                  <c:v>166.60329999999999</c:v>
                </c:pt>
                <c:pt idx="127">
                  <c:v>165.58330000000001</c:v>
                </c:pt>
                <c:pt idx="128">
                  <c:v>165.21299999999999</c:v>
                </c:pt>
                <c:pt idx="129">
                  <c:v>164.8347</c:v>
                </c:pt>
                <c:pt idx="130">
                  <c:v>164.4872</c:v>
                </c:pt>
                <c:pt idx="131">
                  <c:v>163.1609</c:v>
                </c:pt>
                <c:pt idx="132">
                  <c:v>162.78489999999999</c:v>
                </c:pt>
                <c:pt idx="133">
                  <c:v>162.45869999999999</c:v>
                </c:pt>
                <c:pt idx="134">
                  <c:v>162.12450000000001</c:v>
                </c:pt>
                <c:pt idx="135">
                  <c:v>161.7687</c:v>
                </c:pt>
                <c:pt idx="136">
                  <c:v>160.71770000000001</c:v>
                </c:pt>
                <c:pt idx="137">
                  <c:v>160.40729999999999</c:v>
                </c:pt>
                <c:pt idx="138">
                  <c:v>160.02070000000001</c:v>
                </c:pt>
                <c:pt idx="139">
                  <c:v>159.71719999999999</c:v>
                </c:pt>
                <c:pt idx="140">
                  <c:v>159.34710000000001</c:v>
                </c:pt>
                <c:pt idx="141">
                  <c:v>158.30420000000001</c:v>
                </c:pt>
                <c:pt idx="142">
                  <c:v>157.9178</c:v>
                </c:pt>
                <c:pt idx="143">
                  <c:v>157.6164</c:v>
                </c:pt>
                <c:pt idx="144">
                  <c:v>157.27199999999999</c:v>
                </c:pt>
                <c:pt idx="145">
                  <c:v>156.8965</c:v>
                </c:pt>
                <c:pt idx="146">
                  <c:v>156.01</c:v>
                </c:pt>
                <c:pt idx="147">
                  <c:v>155.69380000000001</c:v>
                </c:pt>
                <c:pt idx="148">
                  <c:v>155.39660000000001</c:v>
                </c:pt>
                <c:pt idx="149">
                  <c:v>155.07499999999999</c:v>
                </c:pt>
                <c:pt idx="150">
                  <c:v>154.73099999999999</c:v>
                </c:pt>
                <c:pt idx="151">
                  <c:v>153.7927</c:v>
                </c:pt>
                <c:pt idx="152">
                  <c:v>153.49080000000001</c:v>
                </c:pt>
                <c:pt idx="153">
                  <c:v>153.17500000000001</c:v>
                </c:pt>
                <c:pt idx="154">
                  <c:v>152.83080000000001</c:v>
                </c:pt>
                <c:pt idx="155">
                  <c:v>152.506</c:v>
                </c:pt>
                <c:pt idx="156">
                  <c:v>151.6711</c:v>
                </c:pt>
                <c:pt idx="157">
                  <c:v>151.29390000000001</c:v>
                </c:pt>
                <c:pt idx="158">
                  <c:v>151.0146</c:v>
                </c:pt>
                <c:pt idx="159">
                  <c:v>150.6908</c:v>
                </c:pt>
                <c:pt idx="160">
                  <c:v>149.17920000000001</c:v>
                </c:pt>
                <c:pt idx="161">
                  <c:v>148.8965</c:v>
                </c:pt>
                <c:pt idx="162">
                  <c:v>148.58250000000001</c:v>
                </c:pt>
                <c:pt idx="163">
                  <c:v>148.26</c:v>
                </c:pt>
                <c:pt idx="164">
                  <c:v>147.31559999999999</c:v>
                </c:pt>
                <c:pt idx="165">
                  <c:v>147.095</c:v>
                </c:pt>
                <c:pt idx="166">
                  <c:v>146.86269999999999</c:v>
                </c:pt>
                <c:pt idx="167">
                  <c:v>146.56950000000001</c:v>
                </c:pt>
                <c:pt idx="168">
                  <c:v>146.26779999999999</c:v>
                </c:pt>
                <c:pt idx="169">
                  <c:v>145.45160000000001</c:v>
                </c:pt>
                <c:pt idx="170">
                  <c:v>145.16999999999999</c:v>
                </c:pt>
                <c:pt idx="171">
                  <c:v>144.87049999999999</c:v>
                </c:pt>
                <c:pt idx="172">
                  <c:v>144.63900000000001</c:v>
                </c:pt>
                <c:pt idx="173">
                  <c:v>144.35749999999999</c:v>
                </c:pt>
                <c:pt idx="174">
                  <c:v>143.51240000000001</c:v>
                </c:pt>
                <c:pt idx="175">
                  <c:v>143.1892</c:v>
                </c:pt>
                <c:pt idx="176">
                  <c:v>142.89089999999999</c:v>
                </c:pt>
                <c:pt idx="177">
                  <c:v>142.5814</c:v>
                </c:pt>
                <c:pt idx="178">
                  <c:v>142.27449999999999</c:v>
                </c:pt>
                <c:pt idx="179">
                  <c:v>141.37799999999999</c:v>
                </c:pt>
                <c:pt idx="180">
                  <c:v>141.12049999999999</c:v>
                </c:pt>
                <c:pt idx="181">
                  <c:v>140.8083</c:v>
                </c:pt>
                <c:pt idx="182">
                  <c:v>140.5865</c:v>
                </c:pt>
                <c:pt idx="183">
                  <c:v>140.20249999999999</c:v>
                </c:pt>
                <c:pt idx="184">
                  <c:v>139.1591</c:v>
                </c:pt>
                <c:pt idx="185">
                  <c:v>139.0163</c:v>
                </c:pt>
                <c:pt idx="186">
                  <c:v>138.7242</c:v>
                </c:pt>
                <c:pt idx="187">
                  <c:v>138.602</c:v>
                </c:pt>
                <c:pt idx="188">
                  <c:v>138.30420000000001</c:v>
                </c:pt>
                <c:pt idx="189">
                  <c:v>137.7047</c:v>
                </c:pt>
                <c:pt idx="190">
                  <c:v>137.3888</c:v>
                </c:pt>
                <c:pt idx="191">
                  <c:v>137.12950000000001</c:v>
                </c:pt>
                <c:pt idx="192">
                  <c:v>136.94880000000001</c:v>
                </c:pt>
                <c:pt idx="193">
                  <c:v>136.64510000000001</c:v>
                </c:pt>
                <c:pt idx="194">
                  <c:v>136.15860000000001</c:v>
                </c:pt>
                <c:pt idx="195">
                  <c:v>135.8083</c:v>
                </c:pt>
                <c:pt idx="196">
                  <c:v>135.535</c:v>
                </c:pt>
                <c:pt idx="197">
                  <c:v>135.3366</c:v>
                </c:pt>
                <c:pt idx="198">
                  <c:v>134.5882</c:v>
                </c:pt>
                <c:pt idx="199">
                  <c:v>134.25649999999999</c:v>
                </c:pt>
                <c:pt idx="200">
                  <c:v>134.00550000000001</c:v>
                </c:pt>
                <c:pt idx="201">
                  <c:v>133.8409</c:v>
                </c:pt>
                <c:pt idx="202">
                  <c:v>133.56489999999999</c:v>
                </c:pt>
                <c:pt idx="203">
                  <c:v>132.91579999999999</c:v>
                </c:pt>
                <c:pt idx="204">
                  <c:v>132.6465</c:v>
                </c:pt>
                <c:pt idx="205">
                  <c:v>132.42500000000001</c:v>
                </c:pt>
                <c:pt idx="206">
                  <c:v>132.19550000000001</c:v>
                </c:pt>
                <c:pt idx="207">
                  <c:v>131.88999999999999</c:v>
                </c:pt>
                <c:pt idx="208">
                  <c:v>131.2602</c:v>
                </c:pt>
                <c:pt idx="209">
                  <c:v>131.125</c:v>
                </c:pt>
                <c:pt idx="210">
                  <c:v>130.9</c:v>
                </c:pt>
                <c:pt idx="211">
                  <c:v>130.67679999999999</c:v>
                </c:pt>
                <c:pt idx="212">
                  <c:v>130.39500000000001</c:v>
                </c:pt>
                <c:pt idx="213">
                  <c:v>129.74350000000001</c:v>
                </c:pt>
                <c:pt idx="214">
                  <c:v>129.59479999999999</c:v>
                </c:pt>
                <c:pt idx="215">
                  <c:v>129.3878</c:v>
                </c:pt>
                <c:pt idx="216">
                  <c:v>129.14420000000001</c:v>
                </c:pt>
                <c:pt idx="217">
                  <c:v>128.89420000000001</c:v>
                </c:pt>
                <c:pt idx="218">
                  <c:v>128.23840000000001</c:v>
                </c:pt>
                <c:pt idx="219">
                  <c:v>127.9965</c:v>
                </c:pt>
                <c:pt idx="220">
                  <c:v>127.82089999999999</c:v>
                </c:pt>
                <c:pt idx="221">
                  <c:v>127.584</c:v>
                </c:pt>
                <c:pt idx="222">
                  <c:v>127.354</c:v>
                </c:pt>
                <c:pt idx="223">
                  <c:v>126.795</c:v>
                </c:pt>
                <c:pt idx="224">
                  <c:v>126.5566</c:v>
                </c:pt>
                <c:pt idx="225">
                  <c:v>126.375</c:v>
                </c:pt>
                <c:pt idx="226">
                  <c:v>126.19540000000001</c:v>
                </c:pt>
                <c:pt idx="227">
                  <c:v>125.9652</c:v>
                </c:pt>
                <c:pt idx="228">
                  <c:v>125.4571</c:v>
                </c:pt>
                <c:pt idx="229">
                  <c:v>125.21599999999999</c:v>
                </c:pt>
                <c:pt idx="230">
                  <c:v>125.045</c:v>
                </c:pt>
                <c:pt idx="231">
                  <c:v>124.875</c:v>
                </c:pt>
                <c:pt idx="232">
                  <c:v>124.717</c:v>
                </c:pt>
                <c:pt idx="233">
                  <c:v>124.25449999999999</c:v>
                </c:pt>
                <c:pt idx="234">
                  <c:v>124.1</c:v>
                </c:pt>
                <c:pt idx="235">
                  <c:v>123.8601</c:v>
                </c:pt>
                <c:pt idx="236">
                  <c:v>123.68</c:v>
                </c:pt>
                <c:pt idx="237">
                  <c:v>122.9122</c:v>
                </c:pt>
                <c:pt idx="238">
                  <c:v>122.7045</c:v>
                </c:pt>
                <c:pt idx="239">
                  <c:v>122.5098</c:v>
                </c:pt>
                <c:pt idx="240">
                  <c:v>122.29900000000001</c:v>
                </c:pt>
                <c:pt idx="241">
                  <c:v>121.79559999999999</c:v>
                </c:pt>
                <c:pt idx="242">
                  <c:v>121.623</c:v>
                </c:pt>
                <c:pt idx="243">
                  <c:v>121.45</c:v>
                </c:pt>
                <c:pt idx="244">
                  <c:v>121.283</c:v>
                </c:pt>
                <c:pt idx="245">
                  <c:v>121.105</c:v>
                </c:pt>
                <c:pt idx="246">
                  <c:v>120.67749999999999</c:v>
                </c:pt>
                <c:pt idx="247">
                  <c:v>120.4665</c:v>
                </c:pt>
                <c:pt idx="248">
                  <c:v>120.324</c:v>
                </c:pt>
                <c:pt idx="249">
                  <c:v>120.194</c:v>
                </c:pt>
                <c:pt idx="250">
                  <c:v>120.0035</c:v>
                </c:pt>
                <c:pt idx="251">
                  <c:v>119.554</c:v>
                </c:pt>
                <c:pt idx="252">
                  <c:v>119.42</c:v>
                </c:pt>
                <c:pt idx="253">
                  <c:v>119.1035</c:v>
                </c:pt>
                <c:pt idx="254">
                  <c:v>118.947</c:v>
                </c:pt>
                <c:pt idx="255">
                  <c:v>118.485</c:v>
                </c:pt>
                <c:pt idx="256">
                  <c:v>118.345</c:v>
                </c:pt>
                <c:pt idx="257">
                  <c:v>118.0586</c:v>
                </c:pt>
                <c:pt idx="258">
                  <c:v>117.86499999999999</c:v>
                </c:pt>
                <c:pt idx="259">
                  <c:v>117.4204</c:v>
                </c:pt>
                <c:pt idx="260">
                  <c:v>117.25920000000001</c:v>
                </c:pt>
                <c:pt idx="261">
                  <c:v>117.0869</c:v>
                </c:pt>
                <c:pt idx="262">
                  <c:v>116.92959999999999</c:v>
                </c:pt>
                <c:pt idx="263">
                  <c:v>116.75579999999999</c:v>
                </c:pt>
                <c:pt idx="264">
                  <c:v>116.3045</c:v>
                </c:pt>
                <c:pt idx="265">
                  <c:v>116.15770000000001</c:v>
                </c:pt>
                <c:pt idx="266">
                  <c:v>116.0154</c:v>
                </c:pt>
                <c:pt idx="267">
                  <c:v>115.87390000000001</c:v>
                </c:pt>
                <c:pt idx="268">
                  <c:v>115.73480000000001</c:v>
                </c:pt>
                <c:pt idx="269">
                  <c:v>115.31440000000001</c:v>
                </c:pt>
                <c:pt idx="270">
                  <c:v>115.18899999999999</c:v>
                </c:pt>
                <c:pt idx="271">
                  <c:v>115.0275</c:v>
                </c:pt>
                <c:pt idx="272">
                  <c:v>114.8373</c:v>
                </c:pt>
                <c:pt idx="273">
                  <c:v>114.68810000000001</c:v>
                </c:pt>
                <c:pt idx="274">
                  <c:v>114.23180000000001</c:v>
                </c:pt>
                <c:pt idx="275">
                  <c:v>114.08580000000001</c:v>
                </c:pt>
                <c:pt idx="276">
                  <c:v>113.9705</c:v>
                </c:pt>
                <c:pt idx="277">
                  <c:v>113.78449999999999</c:v>
                </c:pt>
                <c:pt idx="278">
                  <c:v>113.73650000000001</c:v>
                </c:pt>
                <c:pt idx="279">
                  <c:v>112.93600000000001</c:v>
                </c:pt>
                <c:pt idx="280">
                  <c:v>112.76390000000001</c:v>
                </c:pt>
                <c:pt idx="281">
                  <c:v>112.5817</c:v>
                </c:pt>
                <c:pt idx="282">
                  <c:v>112.1545</c:v>
                </c:pt>
                <c:pt idx="283">
                  <c:v>111.98050000000001</c:v>
                </c:pt>
                <c:pt idx="284">
                  <c:v>111.83450000000001</c:v>
                </c:pt>
                <c:pt idx="285">
                  <c:v>111.6995</c:v>
                </c:pt>
                <c:pt idx="286">
                  <c:v>111.59399999999999</c:v>
                </c:pt>
                <c:pt idx="287">
                  <c:v>111.1245</c:v>
                </c:pt>
                <c:pt idx="288">
                  <c:v>111.005</c:v>
                </c:pt>
                <c:pt idx="289">
                  <c:v>110.88849999999999</c:v>
                </c:pt>
                <c:pt idx="290">
                  <c:v>110.8175</c:v>
                </c:pt>
                <c:pt idx="291">
                  <c:v>110.684</c:v>
                </c:pt>
                <c:pt idx="292">
                  <c:v>110.3755</c:v>
                </c:pt>
                <c:pt idx="293">
                  <c:v>110.17</c:v>
                </c:pt>
                <c:pt idx="294">
                  <c:v>110.065</c:v>
                </c:pt>
                <c:pt idx="295">
                  <c:v>109.9657</c:v>
                </c:pt>
                <c:pt idx="296">
                  <c:v>109.68</c:v>
                </c:pt>
                <c:pt idx="297">
                  <c:v>109.51349999999999</c:v>
                </c:pt>
                <c:pt idx="298">
                  <c:v>109.41500000000001</c:v>
                </c:pt>
                <c:pt idx="299">
                  <c:v>109.3172</c:v>
                </c:pt>
                <c:pt idx="300">
                  <c:v>109.2</c:v>
                </c:pt>
                <c:pt idx="301">
                  <c:v>108.89</c:v>
                </c:pt>
                <c:pt idx="302">
                  <c:v>108.7705</c:v>
                </c:pt>
                <c:pt idx="303">
                  <c:v>108.68770000000001</c:v>
                </c:pt>
                <c:pt idx="304">
                  <c:v>108.55500000000001</c:v>
                </c:pt>
                <c:pt idx="305">
                  <c:v>108.446</c:v>
                </c:pt>
                <c:pt idx="306">
                  <c:v>108.14</c:v>
                </c:pt>
                <c:pt idx="307">
                  <c:v>108.039</c:v>
                </c:pt>
                <c:pt idx="308">
                  <c:v>107.93300000000001</c:v>
                </c:pt>
                <c:pt idx="309">
                  <c:v>107.4425</c:v>
                </c:pt>
                <c:pt idx="310">
                  <c:v>107.375</c:v>
                </c:pt>
                <c:pt idx="311">
                  <c:v>107.285</c:v>
                </c:pt>
                <c:pt idx="312">
                  <c:v>107.1955</c:v>
                </c:pt>
                <c:pt idx="313">
                  <c:v>107.0658</c:v>
                </c:pt>
                <c:pt idx="314">
                  <c:v>106.7842</c:v>
                </c:pt>
                <c:pt idx="315">
                  <c:v>106.67700000000001</c:v>
                </c:pt>
                <c:pt idx="316">
                  <c:v>106.57</c:v>
                </c:pt>
                <c:pt idx="317">
                  <c:v>106.46510000000001</c:v>
                </c:pt>
                <c:pt idx="318">
                  <c:v>106.36499999999999</c:v>
                </c:pt>
                <c:pt idx="319">
                  <c:v>106.1495</c:v>
                </c:pt>
                <c:pt idx="320">
                  <c:v>106.0125</c:v>
                </c:pt>
                <c:pt idx="321">
                  <c:v>105.88500000000001</c:v>
                </c:pt>
                <c:pt idx="322">
                  <c:v>105.81100000000001</c:v>
                </c:pt>
                <c:pt idx="323">
                  <c:v>105.6857</c:v>
                </c:pt>
                <c:pt idx="324">
                  <c:v>105.41849999999999</c:v>
                </c:pt>
                <c:pt idx="325">
                  <c:v>105.3135</c:v>
                </c:pt>
                <c:pt idx="326">
                  <c:v>105.20829999999999</c:v>
                </c:pt>
                <c:pt idx="327">
                  <c:v>105.11879999999999</c:v>
                </c:pt>
                <c:pt idx="328">
                  <c:v>105.023</c:v>
                </c:pt>
                <c:pt idx="329">
                  <c:v>104.83629999999999</c:v>
                </c:pt>
                <c:pt idx="330">
                  <c:v>104.762</c:v>
                </c:pt>
                <c:pt idx="331">
                  <c:v>104.70950000000001</c:v>
                </c:pt>
                <c:pt idx="332">
                  <c:v>104.614</c:v>
                </c:pt>
                <c:pt idx="333">
                  <c:v>104.5235</c:v>
                </c:pt>
                <c:pt idx="334">
                  <c:v>104.3425</c:v>
                </c:pt>
                <c:pt idx="335">
                  <c:v>104.31489999999999</c:v>
                </c:pt>
                <c:pt idx="336">
                  <c:v>104.226</c:v>
                </c:pt>
                <c:pt idx="337">
                  <c:v>104.1495</c:v>
                </c:pt>
                <c:pt idx="338">
                  <c:v>104.07680000000001</c:v>
                </c:pt>
                <c:pt idx="339">
                  <c:v>103.85429999999999</c:v>
                </c:pt>
                <c:pt idx="340">
                  <c:v>103.7664</c:v>
                </c:pt>
                <c:pt idx="341">
                  <c:v>103.6658</c:v>
                </c:pt>
                <c:pt idx="342">
                  <c:v>103.5642</c:v>
                </c:pt>
                <c:pt idx="343">
                  <c:v>103.4978</c:v>
                </c:pt>
                <c:pt idx="344">
                  <c:v>103.2884</c:v>
                </c:pt>
                <c:pt idx="345">
                  <c:v>103.22969999999999</c:v>
                </c:pt>
                <c:pt idx="346">
                  <c:v>103.145</c:v>
                </c:pt>
                <c:pt idx="347">
                  <c:v>103.0997</c:v>
                </c:pt>
                <c:pt idx="348">
                  <c:v>103.0035</c:v>
                </c:pt>
                <c:pt idx="349">
                  <c:v>102.736</c:v>
                </c:pt>
                <c:pt idx="350">
                  <c:v>102.6803</c:v>
                </c:pt>
                <c:pt idx="351">
                  <c:v>102.6075</c:v>
                </c:pt>
                <c:pt idx="352">
                  <c:v>102.5445</c:v>
                </c:pt>
                <c:pt idx="353">
                  <c:v>102.3062</c:v>
                </c:pt>
                <c:pt idx="354">
                  <c:v>102.2774</c:v>
                </c:pt>
                <c:pt idx="355">
                  <c:v>102.2243</c:v>
                </c:pt>
                <c:pt idx="356">
                  <c:v>102.1254</c:v>
                </c:pt>
                <c:pt idx="357">
                  <c:v>101.96250000000001</c:v>
                </c:pt>
                <c:pt idx="358">
                  <c:v>101.91670000000001</c:v>
                </c:pt>
                <c:pt idx="359">
                  <c:v>101.825</c:v>
                </c:pt>
                <c:pt idx="360">
                  <c:v>101.7675</c:v>
                </c:pt>
                <c:pt idx="361">
                  <c:v>101.70269999999999</c:v>
                </c:pt>
                <c:pt idx="362">
                  <c:v>101.5472</c:v>
                </c:pt>
                <c:pt idx="363">
                  <c:v>101.52379999999999</c:v>
                </c:pt>
                <c:pt idx="364">
                  <c:v>101.42</c:v>
                </c:pt>
                <c:pt idx="365">
                  <c:v>101.295</c:v>
                </c:pt>
                <c:pt idx="366">
                  <c:v>101.16</c:v>
                </c:pt>
                <c:pt idx="367">
                  <c:v>101.0872</c:v>
                </c:pt>
                <c:pt idx="368">
                  <c:v>101.0112</c:v>
                </c:pt>
                <c:pt idx="369">
                  <c:v>100.9388</c:v>
                </c:pt>
                <c:pt idx="370">
                  <c:v>100.92829999999999</c:v>
                </c:pt>
                <c:pt idx="371">
                  <c:v>100.79730000000001</c:v>
                </c:pt>
                <c:pt idx="372">
                  <c:v>100.6857</c:v>
                </c:pt>
                <c:pt idx="373">
                  <c:v>100.62179999999999</c:v>
                </c:pt>
                <c:pt idx="374">
                  <c:v>100.5761</c:v>
                </c:pt>
                <c:pt idx="375">
                  <c:v>100.4517</c:v>
                </c:pt>
                <c:pt idx="376">
                  <c:v>100.39660000000001</c:v>
                </c:pt>
                <c:pt idx="377">
                  <c:v>100.35080000000001</c:v>
                </c:pt>
                <c:pt idx="378">
                  <c:v>100.3005</c:v>
                </c:pt>
                <c:pt idx="379">
                  <c:v>100.2602</c:v>
                </c:pt>
                <c:pt idx="380">
                  <c:v>100.21550000000001</c:v>
                </c:pt>
                <c:pt idx="381">
                  <c:v>100.193</c:v>
                </c:pt>
                <c:pt idx="382">
                  <c:v>100.142</c:v>
                </c:pt>
                <c:pt idx="383">
                  <c:v>100.1134</c:v>
                </c:pt>
                <c:pt idx="384">
                  <c:v>100.0605</c:v>
                </c:pt>
                <c:pt idx="385">
                  <c:v>99.949799999999996</c:v>
                </c:pt>
                <c:pt idx="386">
                  <c:v>99.949299999999994</c:v>
                </c:pt>
                <c:pt idx="387">
                  <c:v>99.910399999999996</c:v>
                </c:pt>
                <c:pt idx="388">
                  <c:v>99.867900000000006</c:v>
                </c:pt>
                <c:pt idx="389">
                  <c:v>99.817800000000005</c:v>
                </c:pt>
                <c:pt idx="390">
                  <c:v>99.720699999999994</c:v>
                </c:pt>
                <c:pt idx="391">
                  <c:v>99.6858</c:v>
                </c:pt>
                <c:pt idx="392">
                  <c:v>99.645399999999995</c:v>
                </c:pt>
                <c:pt idx="393">
                  <c:v>99.552599999999998</c:v>
                </c:pt>
                <c:pt idx="394">
                  <c:v>99.486699999999999</c:v>
                </c:pt>
                <c:pt idx="395">
                  <c:v>99.401399999999995</c:v>
                </c:pt>
                <c:pt idx="396">
                  <c:v>99.373999999999995</c:v>
                </c:pt>
                <c:pt idx="397">
                  <c:v>99.350300000000004</c:v>
                </c:pt>
                <c:pt idx="398">
                  <c:v>99.305000000000007</c:v>
                </c:pt>
                <c:pt idx="399">
                  <c:v>99.268100000000004</c:v>
                </c:pt>
                <c:pt idx="400">
                  <c:v>99.189099999999996</c:v>
                </c:pt>
                <c:pt idx="401">
                  <c:v>99.152299999999997</c:v>
                </c:pt>
                <c:pt idx="402">
                  <c:v>99.124899999999997</c:v>
                </c:pt>
                <c:pt idx="403">
                  <c:v>99.094899999999996</c:v>
                </c:pt>
                <c:pt idx="404">
                  <c:v>98.947199999999995</c:v>
                </c:pt>
                <c:pt idx="405">
                  <c:v>98.914900000000003</c:v>
                </c:pt>
                <c:pt idx="406">
                  <c:v>98.897900000000007</c:v>
                </c:pt>
                <c:pt idx="407">
                  <c:v>98.853499999999997</c:v>
                </c:pt>
                <c:pt idx="408">
                  <c:v>98.794300000000007</c:v>
                </c:pt>
                <c:pt idx="409">
                  <c:v>98.7363</c:v>
                </c:pt>
                <c:pt idx="410">
                  <c:v>98.7136</c:v>
                </c:pt>
                <c:pt idx="411">
                  <c:v>98.663300000000007</c:v>
                </c:pt>
                <c:pt idx="412">
                  <c:v>98.636700000000005</c:v>
                </c:pt>
                <c:pt idx="413">
                  <c:v>98.563699999999997</c:v>
                </c:pt>
                <c:pt idx="414">
                  <c:v>98.536500000000004</c:v>
                </c:pt>
                <c:pt idx="415">
                  <c:v>98.484999999999999</c:v>
                </c:pt>
                <c:pt idx="416">
                  <c:v>98.474199999999996</c:v>
                </c:pt>
                <c:pt idx="417">
                  <c:v>98.464399999999998</c:v>
                </c:pt>
                <c:pt idx="418">
                  <c:v>98.365200000000002</c:v>
                </c:pt>
                <c:pt idx="419">
                  <c:v>98.310900000000004</c:v>
                </c:pt>
                <c:pt idx="420">
                  <c:v>98.249600000000001</c:v>
                </c:pt>
                <c:pt idx="421">
                  <c:v>98.214500000000001</c:v>
                </c:pt>
                <c:pt idx="422">
                  <c:v>98.185000000000002</c:v>
                </c:pt>
                <c:pt idx="423">
                  <c:v>98.098399999999998</c:v>
                </c:pt>
                <c:pt idx="424">
                  <c:v>98.052000000000007</c:v>
                </c:pt>
                <c:pt idx="425">
                  <c:v>98.003</c:v>
                </c:pt>
                <c:pt idx="426">
                  <c:v>97.985799999999998</c:v>
                </c:pt>
                <c:pt idx="427">
                  <c:v>97.948499999999996</c:v>
                </c:pt>
                <c:pt idx="428">
                  <c:v>97.870599999999996</c:v>
                </c:pt>
                <c:pt idx="429">
                  <c:v>97.830100000000002</c:v>
                </c:pt>
                <c:pt idx="430">
                  <c:v>97.797200000000004</c:v>
                </c:pt>
                <c:pt idx="431">
                  <c:v>97.743300000000005</c:v>
                </c:pt>
                <c:pt idx="432">
                  <c:v>97.707899999999995</c:v>
                </c:pt>
                <c:pt idx="433">
                  <c:v>97.5642</c:v>
                </c:pt>
                <c:pt idx="434">
                  <c:v>97.521000000000001</c:v>
                </c:pt>
                <c:pt idx="435">
                  <c:v>97.49</c:v>
                </c:pt>
                <c:pt idx="436">
                  <c:v>97.438900000000004</c:v>
                </c:pt>
                <c:pt idx="437">
                  <c:v>97.401499999999999</c:v>
                </c:pt>
                <c:pt idx="438">
                  <c:v>97.315399999999997</c:v>
                </c:pt>
                <c:pt idx="439">
                  <c:v>97.286299999999997</c:v>
                </c:pt>
                <c:pt idx="440">
                  <c:v>97.2517</c:v>
                </c:pt>
                <c:pt idx="441">
                  <c:v>97.245900000000006</c:v>
                </c:pt>
                <c:pt idx="442">
                  <c:v>97.111800000000002</c:v>
                </c:pt>
                <c:pt idx="443">
                  <c:v>97.077100000000002</c:v>
                </c:pt>
                <c:pt idx="444">
                  <c:v>97.045699999999997</c:v>
                </c:pt>
                <c:pt idx="445">
                  <c:v>97.0244</c:v>
                </c:pt>
                <c:pt idx="446">
                  <c:v>96.993499999999997</c:v>
                </c:pt>
                <c:pt idx="447">
                  <c:v>96.903800000000004</c:v>
                </c:pt>
                <c:pt idx="448">
                  <c:v>96.888999999999996</c:v>
                </c:pt>
                <c:pt idx="449">
                  <c:v>96.834900000000005</c:v>
                </c:pt>
                <c:pt idx="450">
                  <c:v>96.801100000000005</c:v>
                </c:pt>
                <c:pt idx="451">
                  <c:v>96.783199999999994</c:v>
                </c:pt>
                <c:pt idx="452">
                  <c:v>96.694400000000002</c:v>
                </c:pt>
                <c:pt idx="453">
                  <c:v>96.645099999999999</c:v>
                </c:pt>
                <c:pt idx="454">
                  <c:v>96.614999999999995</c:v>
                </c:pt>
                <c:pt idx="455">
                  <c:v>96.564999999999998</c:v>
                </c:pt>
                <c:pt idx="456">
                  <c:v>96.538799999999995</c:v>
                </c:pt>
                <c:pt idx="457">
                  <c:v>96.428100000000001</c:v>
                </c:pt>
                <c:pt idx="458">
                  <c:v>96.399900000000002</c:v>
                </c:pt>
                <c:pt idx="459">
                  <c:v>96.370699999999999</c:v>
                </c:pt>
                <c:pt idx="460">
                  <c:v>96.333299999999994</c:v>
                </c:pt>
                <c:pt idx="461">
                  <c:v>96.304900000000004</c:v>
                </c:pt>
                <c:pt idx="462">
                  <c:v>96.221500000000006</c:v>
                </c:pt>
                <c:pt idx="463">
                  <c:v>96.181600000000003</c:v>
                </c:pt>
                <c:pt idx="464">
                  <c:v>96.158500000000004</c:v>
                </c:pt>
                <c:pt idx="465">
                  <c:v>96.125399999999999</c:v>
                </c:pt>
                <c:pt idx="466">
                  <c:v>96.096500000000006</c:v>
                </c:pt>
                <c:pt idx="467">
                  <c:v>95.975200000000001</c:v>
                </c:pt>
                <c:pt idx="468">
                  <c:v>95.942899999999995</c:v>
                </c:pt>
                <c:pt idx="469">
                  <c:v>95.924400000000006</c:v>
                </c:pt>
                <c:pt idx="470">
                  <c:v>95.883200000000002</c:v>
                </c:pt>
                <c:pt idx="471">
                  <c:v>95.797499999999999</c:v>
                </c:pt>
                <c:pt idx="472">
                  <c:v>95.765900000000002</c:v>
                </c:pt>
                <c:pt idx="473">
                  <c:v>95.721000000000004</c:v>
                </c:pt>
                <c:pt idx="474">
                  <c:v>95.701599999999999</c:v>
                </c:pt>
                <c:pt idx="475">
                  <c:v>95.684799999999996</c:v>
                </c:pt>
                <c:pt idx="476">
                  <c:v>95.6053</c:v>
                </c:pt>
                <c:pt idx="477">
                  <c:v>95.558400000000006</c:v>
                </c:pt>
                <c:pt idx="478">
                  <c:v>95.532799999999995</c:v>
                </c:pt>
                <c:pt idx="479">
                  <c:v>95.492500000000007</c:v>
                </c:pt>
                <c:pt idx="480">
                  <c:v>95.375399999999999</c:v>
                </c:pt>
                <c:pt idx="481">
                  <c:v>95.357100000000003</c:v>
                </c:pt>
                <c:pt idx="482">
                  <c:v>95.320800000000006</c:v>
                </c:pt>
                <c:pt idx="483">
                  <c:v>95.285200000000003</c:v>
                </c:pt>
                <c:pt idx="484">
                  <c:v>95.255200000000002</c:v>
                </c:pt>
                <c:pt idx="485">
                  <c:v>95.132499999999993</c:v>
                </c:pt>
                <c:pt idx="486">
                  <c:v>95.104500000000002</c:v>
                </c:pt>
                <c:pt idx="487">
                  <c:v>95.057500000000005</c:v>
                </c:pt>
                <c:pt idx="488">
                  <c:v>95.014200000000002</c:v>
                </c:pt>
                <c:pt idx="489">
                  <c:v>94.973399999999998</c:v>
                </c:pt>
                <c:pt idx="490">
                  <c:v>94.863799999999998</c:v>
                </c:pt>
                <c:pt idx="491">
                  <c:v>94.815899999999999</c:v>
                </c:pt>
                <c:pt idx="492">
                  <c:v>94.774100000000004</c:v>
                </c:pt>
                <c:pt idx="493">
                  <c:v>94.731800000000007</c:v>
                </c:pt>
                <c:pt idx="494">
                  <c:v>94.683499999999995</c:v>
                </c:pt>
                <c:pt idx="495">
                  <c:v>94.562399999999997</c:v>
                </c:pt>
                <c:pt idx="496">
                  <c:v>94.535399999999996</c:v>
                </c:pt>
                <c:pt idx="497">
                  <c:v>94.484999999999999</c:v>
                </c:pt>
                <c:pt idx="498">
                  <c:v>94.2761</c:v>
                </c:pt>
                <c:pt idx="499">
                  <c:v>94.244399999999999</c:v>
                </c:pt>
                <c:pt idx="500">
                  <c:v>94.204899999999995</c:v>
                </c:pt>
                <c:pt idx="501">
                  <c:v>94.165999999999997</c:v>
                </c:pt>
                <c:pt idx="502">
                  <c:v>94.139499999999998</c:v>
                </c:pt>
                <c:pt idx="503">
                  <c:v>94.042699999999996</c:v>
                </c:pt>
                <c:pt idx="504">
                  <c:v>94.017899999999997</c:v>
                </c:pt>
                <c:pt idx="505">
                  <c:v>93.984899999999996</c:v>
                </c:pt>
                <c:pt idx="506">
                  <c:v>93.957700000000003</c:v>
                </c:pt>
                <c:pt idx="507">
                  <c:v>93.924899999999994</c:v>
                </c:pt>
                <c:pt idx="508">
                  <c:v>93.834999999999994</c:v>
                </c:pt>
                <c:pt idx="509">
                  <c:v>93.791399999999996</c:v>
                </c:pt>
                <c:pt idx="510">
                  <c:v>93.756500000000003</c:v>
                </c:pt>
                <c:pt idx="511">
                  <c:v>93.715999999999994</c:v>
                </c:pt>
                <c:pt idx="512">
                  <c:v>93.675899999999999</c:v>
                </c:pt>
                <c:pt idx="513">
                  <c:v>93.554900000000004</c:v>
                </c:pt>
                <c:pt idx="514">
                  <c:v>93.497799999999998</c:v>
                </c:pt>
                <c:pt idx="515">
                  <c:v>93.433300000000003</c:v>
                </c:pt>
                <c:pt idx="516">
                  <c:v>93.336299999999994</c:v>
                </c:pt>
                <c:pt idx="517">
                  <c:v>93.277900000000002</c:v>
                </c:pt>
                <c:pt idx="518">
                  <c:v>93.120699999999999</c:v>
                </c:pt>
                <c:pt idx="519">
                  <c:v>93.074100000000001</c:v>
                </c:pt>
                <c:pt idx="520">
                  <c:v>93.030299999999997</c:v>
                </c:pt>
                <c:pt idx="521">
                  <c:v>92.974699999999999</c:v>
                </c:pt>
                <c:pt idx="522">
                  <c:v>92.927099999999996</c:v>
                </c:pt>
                <c:pt idx="523">
                  <c:v>92.795199999999994</c:v>
                </c:pt>
                <c:pt idx="524">
                  <c:v>92.724800000000002</c:v>
                </c:pt>
                <c:pt idx="525">
                  <c:v>92.676500000000004</c:v>
                </c:pt>
                <c:pt idx="526">
                  <c:v>92.623099999999994</c:v>
                </c:pt>
                <c:pt idx="527">
                  <c:v>92.575900000000004</c:v>
                </c:pt>
                <c:pt idx="528">
                  <c:v>92.437799999999996</c:v>
                </c:pt>
                <c:pt idx="529">
                  <c:v>92.383099999999999</c:v>
                </c:pt>
                <c:pt idx="530">
                  <c:v>92.330500000000001</c:v>
                </c:pt>
                <c:pt idx="531">
                  <c:v>92.284199999999998</c:v>
                </c:pt>
                <c:pt idx="532">
                  <c:v>92.162300000000002</c:v>
                </c:pt>
                <c:pt idx="533">
                  <c:v>91.687299999999993</c:v>
                </c:pt>
                <c:pt idx="534">
                  <c:v>91.712900000000005</c:v>
                </c:pt>
                <c:pt idx="535">
                  <c:v>91.987399999999994</c:v>
                </c:pt>
                <c:pt idx="536">
                  <c:v>91.955699999999993</c:v>
                </c:pt>
                <c:pt idx="537">
                  <c:v>91.916600000000003</c:v>
                </c:pt>
                <c:pt idx="538">
                  <c:v>91.841300000000004</c:v>
                </c:pt>
                <c:pt idx="539">
                  <c:v>91.774900000000002</c:v>
                </c:pt>
                <c:pt idx="540">
                  <c:v>91.636200000000002</c:v>
                </c:pt>
                <c:pt idx="541">
                  <c:v>91.569199999999995</c:v>
                </c:pt>
                <c:pt idx="542">
                  <c:v>91.354500000000002</c:v>
                </c:pt>
                <c:pt idx="543">
                  <c:v>91.292000000000002</c:v>
                </c:pt>
                <c:pt idx="544">
                  <c:v>91.2072</c:v>
                </c:pt>
                <c:pt idx="545">
                  <c:v>91.137799999999999</c:v>
                </c:pt>
                <c:pt idx="546">
                  <c:v>91.067899999999995</c:v>
                </c:pt>
                <c:pt idx="547">
                  <c:v>90.859399999999994</c:v>
                </c:pt>
                <c:pt idx="548">
                  <c:v>90.787700000000001</c:v>
                </c:pt>
                <c:pt idx="549">
                  <c:v>90.7149</c:v>
                </c:pt>
                <c:pt idx="550">
                  <c:v>90.644900000000007</c:v>
                </c:pt>
                <c:pt idx="551">
                  <c:v>90.575800000000001</c:v>
                </c:pt>
                <c:pt idx="552">
                  <c:v>90.365200000000002</c:v>
                </c:pt>
                <c:pt idx="553">
                  <c:v>90.295699999999997</c:v>
                </c:pt>
                <c:pt idx="554">
                  <c:v>90.228700000000003</c:v>
                </c:pt>
                <c:pt idx="555">
                  <c:v>90.161799999999999</c:v>
                </c:pt>
                <c:pt idx="556">
                  <c:v>90.086699999999993</c:v>
                </c:pt>
                <c:pt idx="557">
                  <c:v>89.825500000000005</c:v>
                </c:pt>
                <c:pt idx="558">
                  <c:v>89.754800000000003</c:v>
                </c:pt>
                <c:pt idx="559">
                  <c:v>89.667599999999993</c:v>
                </c:pt>
                <c:pt idx="560">
                  <c:v>89.537599999999998</c:v>
                </c:pt>
                <c:pt idx="561">
                  <c:v>89.438999999999993</c:v>
                </c:pt>
                <c:pt idx="562">
                  <c:v>89.149699999999996</c:v>
                </c:pt>
                <c:pt idx="563">
                  <c:v>89.050700000000006</c:v>
                </c:pt>
                <c:pt idx="564">
                  <c:v>88.944500000000005</c:v>
                </c:pt>
                <c:pt idx="565">
                  <c:v>88.532700000000006</c:v>
                </c:pt>
                <c:pt idx="566">
                  <c:v>88.449700000000007</c:v>
                </c:pt>
                <c:pt idx="567">
                  <c:v>88.369299999999996</c:v>
                </c:pt>
                <c:pt idx="568">
                  <c:v>88.263999999999996</c:v>
                </c:pt>
                <c:pt idx="569">
                  <c:v>88.167000000000002</c:v>
                </c:pt>
                <c:pt idx="570">
                  <c:v>88.001000000000005</c:v>
                </c:pt>
                <c:pt idx="571">
                  <c:v>87.914400000000001</c:v>
                </c:pt>
                <c:pt idx="572">
                  <c:v>87.8001</c:v>
                </c:pt>
                <c:pt idx="573">
                  <c:v>87.706299999999999</c:v>
                </c:pt>
                <c:pt idx="574">
                  <c:v>87.608699999999999</c:v>
                </c:pt>
                <c:pt idx="575">
                  <c:v>87.313900000000004</c:v>
                </c:pt>
                <c:pt idx="576">
                  <c:v>87.216300000000004</c:v>
                </c:pt>
                <c:pt idx="577">
                  <c:v>87.114599999999996</c:v>
                </c:pt>
                <c:pt idx="578">
                  <c:v>87.013300000000001</c:v>
                </c:pt>
                <c:pt idx="579">
                  <c:v>86.908799999999999</c:v>
                </c:pt>
                <c:pt idx="580">
                  <c:v>86.564999999999998</c:v>
                </c:pt>
                <c:pt idx="581">
                  <c:v>86.427000000000007</c:v>
                </c:pt>
                <c:pt idx="582">
                  <c:v>86.343800000000002</c:v>
                </c:pt>
                <c:pt idx="583">
                  <c:v>86.204400000000007</c:v>
                </c:pt>
                <c:pt idx="584">
                  <c:v>86.070099999999996</c:v>
                </c:pt>
                <c:pt idx="585">
                  <c:v>85.735100000000003</c:v>
                </c:pt>
                <c:pt idx="586">
                  <c:v>85.647900000000007</c:v>
                </c:pt>
                <c:pt idx="587">
                  <c:v>85.556399999999996</c:v>
                </c:pt>
                <c:pt idx="588">
                  <c:v>85.469099999999997</c:v>
                </c:pt>
                <c:pt idx="589">
                  <c:v>85.374799999999993</c:v>
                </c:pt>
                <c:pt idx="590">
                  <c:v>85.122699999999995</c:v>
                </c:pt>
                <c:pt idx="591">
                  <c:v>85.006100000000004</c:v>
                </c:pt>
                <c:pt idx="592">
                  <c:v>84.905100000000004</c:v>
                </c:pt>
                <c:pt idx="593">
                  <c:v>84.802999999999997</c:v>
                </c:pt>
                <c:pt idx="594">
                  <c:v>84.697400000000002</c:v>
                </c:pt>
                <c:pt idx="595">
                  <c:v>84.146100000000004</c:v>
                </c:pt>
                <c:pt idx="596">
                  <c:v>84.025000000000006</c:v>
                </c:pt>
                <c:pt idx="597">
                  <c:v>83.906400000000005</c:v>
                </c:pt>
                <c:pt idx="598">
                  <c:v>83.351100000000002</c:v>
                </c:pt>
                <c:pt idx="599">
                  <c:v>83.244100000000003</c:v>
                </c:pt>
                <c:pt idx="600">
                  <c:v>83.145399999999995</c:v>
                </c:pt>
                <c:pt idx="601">
                  <c:v>82.837599999999995</c:v>
                </c:pt>
                <c:pt idx="602">
                  <c:v>82.715299999999999</c:v>
                </c:pt>
                <c:pt idx="603">
                  <c:v>82.630300000000005</c:v>
                </c:pt>
                <c:pt idx="604">
                  <c:v>82.533199999999994</c:v>
                </c:pt>
                <c:pt idx="605">
                  <c:v>82.458200000000005</c:v>
                </c:pt>
                <c:pt idx="606">
                  <c:v>82.218699999999998</c:v>
                </c:pt>
                <c:pt idx="607">
                  <c:v>82.134600000000006</c:v>
                </c:pt>
                <c:pt idx="608">
                  <c:v>82.046800000000005</c:v>
                </c:pt>
                <c:pt idx="609">
                  <c:v>81.655299999999997</c:v>
                </c:pt>
                <c:pt idx="610">
                  <c:v>81.569299999999998</c:v>
                </c:pt>
                <c:pt idx="611">
                  <c:v>81.458500000000001</c:v>
                </c:pt>
                <c:pt idx="612">
                  <c:v>81.434799999999996</c:v>
                </c:pt>
                <c:pt idx="613">
                  <c:v>81.305400000000006</c:v>
                </c:pt>
                <c:pt idx="614">
                  <c:v>81.062799999999996</c:v>
                </c:pt>
                <c:pt idx="615">
                  <c:v>80.891300000000001</c:v>
                </c:pt>
                <c:pt idx="616">
                  <c:v>80.787099999999995</c:v>
                </c:pt>
                <c:pt idx="617">
                  <c:v>80.6905</c:v>
                </c:pt>
                <c:pt idx="618">
                  <c:v>80.357200000000006</c:v>
                </c:pt>
                <c:pt idx="619">
                  <c:v>80.276200000000003</c:v>
                </c:pt>
                <c:pt idx="620">
                  <c:v>80.158199999999994</c:v>
                </c:pt>
                <c:pt idx="621">
                  <c:v>80.036699999999996</c:v>
                </c:pt>
                <c:pt idx="622">
                  <c:v>79.956299999999999</c:v>
                </c:pt>
                <c:pt idx="623">
                  <c:v>79.755399999999995</c:v>
                </c:pt>
                <c:pt idx="624">
                  <c:v>79.562899999999999</c:v>
                </c:pt>
                <c:pt idx="625">
                  <c:v>79.488900000000001</c:v>
                </c:pt>
                <c:pt idx="626">
                  <c:v>79.436199999999999</c:v>
                </c:pt>
                <c:pt idx="627">
                  <c:v>79.342600000000004</c:v>
                </c:pt>
                <c:pt idx="628">
                  <c:v>79.097399999999993</c:v>
                </c:pt>
                <c:pt idx="629">
                  <c:v>79.028099999999995</c:v>
                </c:pt>
                <c:pt idx="630">
                  <c:v>78.920900000000003</c:v>
                </c:pt>
                <c:pt idx="631">
                  <c:v>78.680999999999997</c:v>
                </c:pt>
                <c:pt idx="632">
                  <c:v>78.322599999999994</c:v>
                </c:pt>
                <c:pt idx="633">
                  <c:v>78.296400000000006</c:v>
                </c:pt>
                <c:pt idx="634">
                  <c:v>78.304699999999997</c:v>
                </c:pt>
                <c:pt idx="635">
                  <c:v>78.304500000000004</c:v>
                </c:pt>
                <c:pt idx="636">
                  <c:v>78.248599999999996</c:v>
                </c:pt>
                <c:pt idx="637">
                  <c:v>78.124099999999999</c:v>
                </c:pt>
                <c:pt idx="638">
                  <c:v>78.067800000000005</c:v>
                </c:pt>
                <c:pt idx="639">
                  <c:v>77.736500000000007</c:v>
                </c:pt>
                <c:pt idx="640">
                  <c:v>77.669399999999996</c:v>
                </c:pt>
                <c:pt idx="641">
                  <c:v>77.575999999999993</c:v>
                </c:pt>
                <c:pt idx="642">
                  <c:v>77.527799999999999</c:v>
                </c:pt>
                <c:pt idx="643">
                  <c:v>77.476200000000006</c:v>
                </c:pt>
                <c:pt idx="644">
                  <c:v>77.460700000000003</c:v>
                </c:pt>
                <c:pt idx="645">
                  <c:v>77.412800000000004</c:v>
                </c:pt>
                <c:pt idx="646">
                  <c:v>77.142499999999998</c:v>
                </c:pt>
                <c:pt idx="647">
                  <c:v>77.123199999999997</c:v>
                </c:pt>
                <c:pt idx="648">
                  <c:v>77.094499999999996</c:v>
                </c:pt>
                <c:pt idx="649">
                  <c:v>77.063999999999993</c:v>
                </c:pt>
                <c:pt idx="650">
                  <c:v>77.0154</c:v>
                </c:pt>
                <c:pt idx="651">
                  <c:v>76.9482</c:v>
                </c:pt>
                <c:pt idx="652">
                  <c:v>76.245699999999999</c:v>
                </c:pt>
                <c:pt idx="653">
                  <c:v>76.174999999999997</c:v>
                </c:pt>
                <c:pt idx="654">
                  <c:v>76.115099999999998</c:v>
                </c:pt>
                <c:pt idx="655">
                  <c:v>76.057500000000005</c:v>
                </c:pt>
                <c:pt idx="656">
                  <c:v>75.844499999999996</c:v>
                </c:pt>
                <c:pt idx="657">
                  <c:v>75.715000000000003</c:v>
                </c:pt>
                <c:pt idx="658">
                  <c:v>75.714799999999997</c:v>
                </c:pt>
                <c:pt idx="659">
                  <c:v>75.644800000000004</c:v>
                </c:pt>
                <c:pt idx="660">
                  <c:v>75.582700000000003</c:v>
                </c:pt>
                <c:pt idx="661">
                  <c:v>75.375</c:v>
                </c:pt>
                <c:pt idx="662">
                  <c:v>75.314999999999998</c:v>
                </c:pt>
                <c:pt idx="663">
                  <c:v>75.245000000000005</c:v>
                </c:pt>
                <c:pt idx="664">
                  <c:v>75.185000000000002</c:v>
                </c:pt>
                <c:pt idx="665">
                  <c:v>75.114999999999995</c:v>
                </c:pt>
                <c:pt idx="666">
                  <c:v>74.905699999999996</c:v>
                </c:pt>
                <c:pt idx="667">
                  <c:v>74.834900000000005</c:v>
                </c:pt>
                <c:pt idx="668">
                  <c:v>74.765000000000001</c:v>
                </c:pt>
                <c:pt idx="669">
                  <c:v>74.704999999999998</c:v>
                </c:pt>
                <c:pt idx="670">
                  <c:v>74.644999999999996</c:v>
                </c:pt>
                <c:pt idx="671">
                  <c:v>74.435000000000002</c:v>
                </c:pt>
                <c:pt idx="672">
                  <c:v>74.375</c:v>
                </c:pt>
                <c:pt idx="673">
                  <c:v>74.314999999999998</c:v>
                </c:pt>
                <c:pt idx="674">
                  <c:v>74.245000000000005</c:v>
                </c:pt>
                <c:pt idx="675">
                  <c:v>74.174999999999997</c:v>
                </c:pt>
                <c:pt idx="676">
                  <c:v>73.993300000000005</c:v>
                </c:pt>
                <c:pt idx="677">
                  <c:v>73.935500000000005</c:v>
                </c:pt>
                <c:pt idx="678">
                  <c:v>73.853300000000004</c:v>
                </c:pt>
                <c:pt idx="679">
                  <c:v>73.805000000000007</c:v>
                </c:pt>
                <c:pt idx="680">
                  <c:v>73.725499999999997</c:v>
                </c:pt>
                <c:pt idx="681">
                  <c:v>73.573499999999996</c:v>
                </c:pt>
                <c:pt idx="682">
                  <c:v>73.521900000000002</c:v>
                </c:pt>
                <c:pt idx="683">
                  <c:v>73.474999999999994</c:v>
                </c:pt>
                <c:pt idx="684">
                  <c:v>73.397499999999994</c:v>
                </c:pt>
                <c:pt idx="685">
                  <c:v>73.155000000000001</c:v>
                </c:pt>
                <c:pt idx="686">
                  <c:v>73.105999999999995</c:v>
                </c:pt>
                <c:pt idx="687">
                  <c:v>73.045199999999994</c:v>
                </c:pt>
                <c:pt idx="688">
                  <c:v>72.995000000000005</c:v>
                </c:pt>
                <c:pt idx="689">
                  <c:v>72.944999999999993</c:v>
                </c:pt>
                <c:pt idx="690">
                  <c:v>72.765299999999996</c:v>
                </c:pt>
                <c:pt idx="691">
                  <c:v>72.697000000000003</c:v>
                </c:pt>
                <c:pt idx="692">
                  <c:v>72.616</c:v>
                </c:pt>
                <c:pt idx="693">
                  <c:v>72.564999999999998</c:v>
                </c:pt>
                <c:pt idx="694">
                  <c:v>72.515000000000001</c:v>
                </c:pt>
                <c:pt idx="695">
                  <c:v>72.314999999999998</c:v>
                </c:pt>
                <c:pt idx="696">
                  <c:v>72.254999999999995</c:v>
                </c:pt>
                <c:pt idx="697">
                  <c:v>72.194599999999994</c:v>
                </c:pt>
                <c:pt idx="698">
                  <c:v>72.135000000000005</c:v>
                </c:pt>
                <c:pt idx="699">
                  <c:v>72.073999999999998</c:v>
                </c:pt>
                <c:pt idx="700">
                  <c:v>71.894999999999996</c:v>
                </c:pt>
                <c:pt idx="701">
                  <c:v>71.831500000000005</c:v>
                </c:pt>
                <c:pt idx="702">
                  <c:v>71.774500000000003</c:v>
                </c:pt>
                <c:pt idx="703">
                  <c:v>71.7149</c:v>
                </c:pt>
                <c:pt idx="704">
                  <c:v>71.654499999999999</c:v>
                </c:pt>
                <c:pt idx="705">
                  <c:v>71.474800000000002</c:v>
                </c:pt>
                <c:pt idx="706">
                  <c:v>71.415000000000006</c:v>
                </c:pt>
                <c:pt idx="707">
                  <c:v>71.355000000000004</c:v>
                </c:pt>
                <c:pt idx="708">
                  <c:v>71.293599999999998</c:v>
                </c:pt>
                <c:pt idx="709">
                  <c:v>71.234999999999999</c:v>
                </c:pt>
                <c:pt idx="710">
                  <c:v>70.935000000000002</c:v>
                </c:pt>
                <c:pt idx="711">
                  <c:v>70.875500000000002</c:v>
                </c:pt>
                <c:pt idx="712">
                  <c:v>70.814999999999998</c:v>
                </c:pt>
                <c:pt idx="713">
                  <c:v>70.635300000000001</c:v>
                </c:pt>
                <c:pt idx="714">
                  <c:v>70.575000000000003</c:v>
                </c:pt>
                <c:pt idx="715">
                  <c:v>70.514600000000002</c:v>
                </c:pt>
                <c:pt idx="716">
                  <c:v>70.454999999999998</c:v>
                </c:pt>
                <c:pt idx="717">
                  <c:v>70.396900000000002</c:v>
                </c:pt>
                <c:pt idx="718">
                  <c:v>70.215500000000006</c:v>
                </c:pt>
                <c:pt idx="719">
                  <c:v>70.153000000000006</c:v>
                </c:pt>
                <c:pt idx="720">
                  <c:v>70.0959</c:v>
                </c:pt>
                <c:pt idx="721">
                  <c:v>70.037199999999999</c:v>
                </c:pt>
                <c:pt idx="722">
                  <c:v>69.974900000000005</c:v>
                </c:pt>
                <c:pt idx="723">
                  <c:v>69.795000000000002</c:v>
                </c:pt>
                <c:pt idx="724">
                  <c:v>69.736999999999995</c:v>
                </c:pt>
                <c:pt idx="725">
                  <c:v>69.674999999999997</c:v>
                </c:pt>
                <c:pt idx="726">
                  <c:v>69.616200000000006</c:v>
                </c:pt>
                <c:pt idx="727">
                  <c:v>69.376300000000001</c:v>
                </c:pt>
                <c:pt idx="728">
                  <c:v>69.314999999999998</c:v>
                </c:pt>
                <c:pt idx="729">
                  <c:v>69.253399999999999</c:v>
                </c:pt>
                <c:pt idx="730">
                  <c:v>69.165499999999994</c:v>
                </c:pt>
                <c:pt idx="731">
                  <c:v>69.073499999999996</c:v>
                </c:pt>
                <c:pt idx="732">
                  <c:v>68.983500000000006</c:v>
                </c:pt>
                <c:pt idx="733">
                  <c:v>68.895499999999998</c:v>
                </c:pt>
                <c:pt idx="734">
                  <c:v>68.8035</c:v>
                </c:pt>
                <c:pt idx="735">
                  <c:v>68.712199999999996</c:v>
                </c:pt>
                <c:pt idx="736">
                  <c:v>68.625</c:v>
                </c:pt>
                <c:pt idx="737">
                  <c:v>68.533000000000001</c:v>
                </c:pt>
                <c:pt idx="738">
                  <c:v>68.444900000000004</c:v>
                </c:pt>
                <c:pt idx="739">
                  <c:v>68.355500000000006</c:v>
                </c:pt>
                <c:pt idx="740">
                  <c:v>68.262</c:v>
                </c:pt>
                <c:pt idx="741">
                  <c:v>68.1738</c:v>
                </c:pt>
                <c:pt idx="742">
                  <c:v>68.084999999999994</c:v>
                </c:pt>
                <c:pt idx="743">
                  <c:v>67.995500000000007</c:v>
                </c:pt>
                <c:pt idx="744">
                  <c:v>67.91</c:v>
                </c:pt>
                <c:pt idx="745">
                  <c:v>67.813800000000001</c:v>
                </c:pt>
                <c:pt idx="746">
                  <c:v>67.724999999999994</c:v>
                </c:pt>
                <c:pt idx="747">
                  <c:v>67.6357</c:v>
                </c:pt>
                <c:pt idx="748">
                  <c:v>67.545000000000002</c:v>
                </c:pt>
                <c:pt idx="749">
                  <c:v>67.455100000000002</c:v>
                </c:pt>
                <c:pt idx="750">
                  <c:v>67.366299999999995</c:v>
                </c:pt>
                <c:pt idx="751">
                  <c:v>67.276499999999999</c:v>
                </c:pt>
                <c:pt idx="752">
                  <c:v>67.181700000000006</c:v>
                </c:pt>
                <c:pt idx="753">
                  <c:v>67.094999999999999</c:v>
                </c:pt>
                <c:pt idx="754">
                  <c:v>67.005200000000002</c:v>
                </c:pt>
                <c:pt idx="755">
                  <c:v>66.924199999999999</c:v>
                </c:pt>
                <c:pt idx="756">
                  <c:v>66.832499999999996</c:v>
                </c:pt>
                <c:pt idx="757">
                  <c:v>66.745000000000005</c:v>
                </c:pt>
                <c:pt idx="758">
                  <c:v>66.630499999999998</c:v>
                </c:pt>
                <c:pt idx="759">
                  <c:v>66.522199999999998</c:v>
                </c:pt>
                <c:pt idx="760">
                  <c:v>66.424999999999997</c:v>
                </c:pt>
                <c:pt idx="761">
                  <c:v>66.314899999999994</c:v>
                </c:pt>
                <c:pt idx="762">
                  <c:v>66.224999999999994</c:v>
                </c:pt>
                <c:pt idx="763">
                  <c:v>66.0869</c:v>
                </c:pt>
                <c:pt idx="764">
                  <c:v>65.978800000000007</c:v>
                </c:pt>
                <c:pt idx="765">
                  <c:v>65.858000000000004</c:v>
                </c:pt>
                <c:pt idx="766">
                  <c:v>65.739999999999995</c:v>
                </c:pt>
                <c:pt idx="767">
                  <c:v>65.619500000000002</c:v>
                </c:pt>
                <c:pt idx="768">
                  <c:v>65.499499999999998</c:v>
                </c:pt>
                <c:pt idx="769">
                  <c:v>65.376800000000003</c:v>
                </c:pt>
                <c:pt idx="770">
                  <c:v>65.158000000000001</c:v>
                </c:pt>
                <c:pt idx="771">
                  <c:v>65.069999999999993</c:v>
                </c:pt>
                <c:pt idx="772">
                  <c:v>64.990499999999997</c:v>
                </c:pt>
                <c:pt idx="773">
                  <c:v>64.905500000000004</c:v>
                </c:pt>
                <c:pt idx="774">
                  <c:v>64.617999999999995</c:v>
                </c:pt>
                <c:pt idx="775">
                  <c:v>64.531999999999996</c:v>
                </c:pt>
                <c:pt idx="776">
                  <c:v>64.4024</c:v>
                </c:pt>
                <c:pt idx="777">
                  <c:v>64.468999999999994</c:v>
                </c:pt>
                <c:pt idx="778">
                  <c:v>64.409800000000004</c:v>
                </c:pt>
                <c:pt idx="779">
                  <c:v>64.229200000000006</c:v>
                </c:pt>
                <c:pt idx="780">
                  <c:v>64.046499999999995</c:v>
                </c:pt>
                <c:pt idx="781">
                  <c:v>63.769500000000001</c:v>
                </c:pt>
                <c:pt idx="782">
                  <c:v>63.549199999999999</c:v>
                </c:pt>
                <c:pt idx="783">
                  <c:v>63.328499999999998</c:v>
                </c:pt>
                <c:pt idx="784">
                  <c:v>63.182000000000002</c:v>
                </c:pt>
                <c:pt idx="785">
                  <c:v>63.039000000000001</c:v>
                </c:pt>
                <c:pt idx="786">
                  <c:v>62.899099999999997</c:v>
                </c:pt>
                <c:pt idx="787">
                  <c:v>62.733499999999999</c:v>
                </c:pt>
                <c:pt idx="788">
                  <c:v>62.668199999999999</c:v>
                </c:pt>
                <c:pt idx="789">
                  <c:v>62.588500000000003</c:v>
                </c:pt>
                <c:pt idx="790">
                  <c:v>62.528799999999997</c:v>
                </c:pt>
                <c:pt idx="791">
                  <c:v>62.476999999999997</c:v>
                </c:pt>
                <c:pt idx="792">
                  <c:v>62.421100000000003</c:v>
                </c:pt>
                <c:pt idx="793">
                  <c:v>62.357799999999997</c:v>
                </c:pt>
                <c:pt idx="794">
                  <c:v>62.305999999999997</c:v>
                </c:pt>
                <c:pt idx="795">
                  <c:v>62.252899999999997</c:v>
                </c:pt>
                <c:pt idx="796">
                  <c:v>62.209099999999999</c:v>
                </c:pt>
                <c:pt idx="797">
                  <c:v>62.1389</c:v>
                </c:pt>
                <c:pt idx="798">
                  <c:v>62.089300000000001</c:v>
                </c:pt>
                <c:pt idx="799">
                  <c:v>61.8384</c:v>
                </c:pt>
                <c:pt idx="800">
                  <c:v>61.788800000000002</c:v>
                </c:pt>
                <c:pt idx="801">
                  <c:v>61.728099999999998</c:v>
                </c:pt>
                <c:pt idx="802">
                  <c:v>61.663699999999999</c:v>
                </c:pt>
                <c:pt idx="803">
                  <c:v>61.6</c:v>
                </c:pt>
                <c:pt idx="804">
                  <c:v>61.454999999999998</c:v>
                </c:pt>
                <c:pt idx="805">
                  <c:v>61.381399999999999</c:v>
                </c:pt>
                <c:pt idx="806">
                  <c:v>61.231999999999999</c:v>
                </c:pt>
                <c:pt idx="807">
                  <c:v>61.120199999999997</c:v>
                </c:pt>
                <c:pt idx="808">
                  <c:v>60.976500000000001</c:v>
                </c:pt>
                <c:pt idx="809">
                  <c:v>60.7789</c:v>
                </c:pt>
                <c:pt idx="810">
                  <c:v>60.6845</c:v>
                </c:pt>
                <c:pt idx="811">
                  <c:v>60.589399999999998</c:v>
                </c:pt>
                <c:pt idx="812">
                  <c:v>60.584200000000003</c:v>
                </c:pt>
                <c:pt idx="813">
                  <c:v>60.463000000000001</c:v>
                </c:pt>
                <c:pt idx="814">
                  <c:v>60.347000000000001</c:v>
                </c:pt>
                <c:pt idx="815">
                  <c:v>60.251300000000001</c:v>
                </c:pt>
                <c:pt idx="816">
                  <c:v>60.235300000000002</c:v>
                </c:pt>
                <c:pt idx="817">
                  <c:v>60.179099999999998</c:v>
                </c:pt>
                <c:pt idx="818">
                  <c:v>60.168999999999997</c:v>
                </c:pt>
                <c:pt idx="819">
                  <c:v>60.097499999999997</c:v>
                </c:pt>
                <c:pt idx="820">
                  <c:v>60.082799999999999</c:v>
                </c:pt>
                <c:pt idx="821">
                  <c:v>60.072099999999999</c:v>
                </c:pt>
                <c:pt idx="822">
                  <c:v>60.096400000000003</c:v>
                </c:pt>
                <c:pt idx="823">
                  <c:v>60.002800000000001</c:v>
                </c:pt>
                <c:pt idx="824">
                  <c:v>60.0017</c:v>
                </c:pt>
                <c:pt idx="825">
                  <c:v>59.98</c:v>
                </c:pt>
                <c:pt idx="826">
                  <c:v>59.953400000000002</c:v>
                </c:pt>
                <c:pt idx="827">
                  <c:v>60.057499999999997</c:v>
                </c:pt>
                <c:pt idx="828">
                  <c:v>59.959000000000003</c:v>
                </c:pt>
                <c:pt idx="829">
                  <c:v>59.813000000000002</c:v>
                </c:pt>
                <c:pt idx="830">
                  <c:v>59.818600000000004</c:v>
                </c:pt>
                <c:pt idx="831">
                  <c:v>59.816099999999999</c:v>
                </c:pt>
                <c:pt idx="832">
                  <c:v>59.811999999999998</c:v>
                </c:pt>
                <c:pt idx="833">
                  <c:v>59.814</c:v>
                </c:pt>
                <c:pt idx="834">
                  <c:v>59.8157</c:v>
                </c:pt>
                <c:pt idx="835">
                  <c:v>59.815800000000003</c:v>
                </c:pt>
                <c:pt idx="836">
                  <c:v>59.872700000000002</c:v>
                </c:pt>
                <c:pt idx="837">
                  <c:v>59.872300000000003</c:v>
                </c:pt>
                <c:pt idx="838">
                  <c:v>59.822800000000001</c:v>
                </c:pt>
                <c:pt idx="839">
                  <c:v>59.875</c:v>
                </c:pt>
                <c:pt idx="840">
                  <c:v>59.7104</c:v>
                </c:pt>
                <c:pt idx="841">
                  <c:v>59.990499999999997</c:v>
                </c:pt>
                <c:pt idx="842">
                  <c:v>59.816400000000002</c:v>
                </c:pt>
                <c:pt idx="843">
                  <c:v>59.819699999999997</c:v>
                </c:pt>
                <c:pt idx="844">
                  <c:v>59.8125</c:v>
                </c:pt>
                <c:pt idx="845">
                  <c:v>59.816000000000003</c:v>
                </c:pt>
                <c:pt idx="846">
                  <c:v>59.814999999999998</c:v>
                </c:pt>
                <c:pt idx="847">
                  <c:v>59.818300000000001</c:v>
                </c:pt>
                <c:pt idx="848">
                  <c:v>59.816099999999999</c:v>
                </c:pt>
                <c:pt idx="849">
                  <c:v>59.815800000000003</c:v>
                </c:pt>
                <c:pt idx="850">
                  <c:v>59.823799999999999</c:v>
                </c:pt>
                <c:pt idx="851">
                  <c:v>59.95</c:v>
                </c:pt>
                <c:pt idx="852">
                  <c:v>59.95</c:v>
                </c:pt>
                <c:pt idx="853">
                  <c:v>59.98</c:v>
                </c:pt>
                <c:pt idx="854">
                  <c:v>59.882800000000003</c:v>
                </c:pt>
                <c:pt idx="855">
                  <c:v>59.9148</c:v>
                </c:pt>
                <c:pt idx="856">
                  <c:v>59.965000000000003</c:v>
                </c:pt>
                <c:pt idx="857">
                  <c:v>59.905000000000001</c:v>
                </c:pt>
                <c:pt idx="858">
                  <c:v>59.741199999999999</c:v>
                </c:pt>
                <c:pt idx="859">
                  <c:v>59.791499999999999</c:v>
                </c:pt>
                <c:pt idx="860">
                  <c:v>59.917499999999997</c:v>
                </c:pt>
                <c:pt idx="861">
                  <c:v>59.711500000000001</c:v>
                </c:pt>
                <c:pt idx="862">
                  <c:v>59.773200000000003</c:v>
                </c:pt>
                <c:pt idx="863">
                  <c:v>59.808999999999997</c:v>
                </c:pt>
                <c:pt idx="864">
                  <c:v>59.726500000000001</c:v>
                </c:pt>
                <c:pt idx="865">
                  <c:v>59.6935</c:v>
                </c:pt>
                <c:pt idx="866">
                  <c:v>59.479900000000001</c:v>
                </c:pt>
                <c:pt idx="867">
                  <c:v>59.6738</c:v>
                </c:pt>
                <c:pt idx="868">
                  <c:v>59.676099999999998</c:v>
                </c:pt>
                <c:pt idx="869">
                  <c:v>59.722499999999997</c:v>
                </c:pt>
                <c:pt idx="870">
                  <c:v>59.698300000000003</c:v>
                </c:pt>
                <c:pt idx="871">
                  <c:v>59.83</c:v>
                </c:pt>
                <c:pt idx="872">
                  <c:v>59.5032</c:v>
                </c:pt>
                <c:pt idx="873">
                  <c:v>59.601700000000001</c:v>
                </c:pt>
                <c:pt idx="874">
                  <c:v>59.654899999999998</c:v>
                </c:pt>
                <c:pt idx="875">
                  <c:v>59.704999999999998</c:v>
                </c:pt>
                <c:pt idx="876">
                  <c:v>59.7288</c:v>
                </c:pt>
                <c:pt idx="877">
                  <c:v>59.652200000000001</c:v>
                </c:pt>
                <c:pt idx="878">
                  <c:v>59.702300000000001</c:v>
                </c:pt>
                <c:pt idx="879">
                  <c:v>59.454999999999998</c:v>
                </c:pt>
                <c:pt idx="880">
                  <c:v>59.501100000000001</c:v>
                </c:pt>
                <c:pt idx="881">
                  <c:v>59.990699999999997</c:v>
                </c:pt>
                <c:pt idx="882">
                  <c:v>59.597499999999997</c:v>
                </c:pt>
                <c:pt idx="883">
                  <c:v>58.9833</c:v>
                </c:pt>
                <c:pt idx="884">
                  <c:v>58.662500000000001</c:v>
                </c:pt>
                <c:pt idx="885">
                  <c:v>58.497500000000002</c:v>
                </c:pt>
                <c:pt idx="886">
                  <c:v>58.347999999999999</c:v>
                </c:pt>
                <c:pt idx="887">
                  <c:v>58.317</c:v>
                </c:pt>
                <c:pt idx="888">
                  <c:v>58.347000000000001</c:v>
                </c:pt>
                <c:pt idx="889">
                  <c:v>58.27</c:v>
                </c:pt>
                <c:pt idx="890">
                  <c:v>58.034199999999998</c:v>
                </c:pt>
                <c:pt idx="891">
                  <c:v>57.981999999999999</c:v>
                </c:pt>
                <c:pt idx="892">
                  <c:v>57.981000000000002</c:v>
                </c:pt>
                <c:pt idx="893">
                  <c:v>57.847700000000003</c:v>
                </c:pt>
                <c:pt idx="894">
                  <c:v>57.835000000000001</c:v>
                </c:pt>
                <c:pt idx="895">
                  <c:v>57.731999999999999</c:v>
                </c:pt>
                <c:pt idx="896">
                  <c:v>57.75</c:v>
                </c:pt>
                <c:pt idx="897">
                  <c:v>57.814999999999998</c:v>
                </c:pt>
                <c:pt idx="898">
                  <c:v>57.6462</c:v>
                </c:pt>
                <c:pt idx="899">
                  <c:v>57.592500000000001</c:v>
                </c:pt>
                <c:pt idx="900">
                  <c:v>57.326500000000003</c:v>
                </c:pt>
                <c:pt idx="901">
                  <c:v>57.212200000000003</c:v>
                </c:pt>
                <c:pt idx="902">
                  <c:v>57.063600000000001</c:v>
                </c:pt>
                <c:pt idx="903">
                  <c:v>56.884999999999998</c:v>
                </c:pt>
                <c:pt idx="904">
                  <c:v>56.926000000000002</c:v>
                </c:pt>
                <c:pt idx="905">
                  <c:v>56.664499999999997</c:v>
                </c:pt>
                <c:pt idx="906">
                  <c:v>56.5745</c:v>
                </c:pt>
                <c:pt idx="907">
                  <c:v>56.517299999999999</c:v>
                </c:pt>
                <c:pt idx="908">
                  <c:v>56.494999999999997</c:v>
                </c:pt>
                <c:pt idx="909">
                  <c:v>56.269500000000001</c:v>
                </c:pt>
                <c:pt idx="910">
                  <c:v>56.12</c:v>
                </c:pt>
                <c:pt idx="911">
                  <c:v>56.1188</c:v>
                </c:pt>
                <c:pt idx="912">
                  <c:v>56.174900000000001</c:v>
                </c:pt>
                <c:pt idx="913">
                  <c:v>56.03</c:v>
                </c:pt>
                <c:pt idx="914">
                  <c:v>56.01</c:v>
                </c:pt>
                <c:pt idx="915">
                  <c:v>55.838799999999999</c:v>
                </c:pt>
                <c:pt idx="916">
                  <c:v>56.019799999999996</c:v>
                </c:pt>
                <c:pt idx="917">
                  <c:v>56.01</c:v>
                </c:pt>
                <c:pt idx="918">
                  <c:v>55.351399999999998</c:v>
                </c:pt>
                <c:pt idx="919">
                  <c:v>56.02</c:v>
                </c:pt>
                <c:pt idx="920">
                  <c:v>59.500900000000001</c:v>
                </c:pt>
                <c:pt idx="921">
                  <c:v>57.883000000000003</c:v>
                </c:pt>
                <c:pt idx="922">
                  <c:v>58.022500000000001</c:v>
                </c:pt>
                <c:pt idx="923">
                  <c:v>56.259300000000003</c:v>
                </c:pt>
                <c:pt idx="924">
                  <c:v>55.298000000000002</c:v>
                </c:pt>
                <c:pt idx="925">
                  <c:v>55.145000000000003</c:v>
                </c:pt>
                <c:pt idx="926">
                  <c:v>55.107500000000002</c:v>
                </c:pt>
                <c:pt idx="927">
                  <c:v>55.002499999999998</c:v>
                </c:pt>
                <c:pt idx="928">
                  <c:v>54.725900000000003</c:v>
                </c:pt>
                <c:pt idx="929">
                  <c:v>54.8</c:v>
                </c:pt>
                <c:pt idx="930">
                  <c:v>57.25</c:v>
                </c:pt>
                <c:pt idx="931">
                  <c:v>60.075000000000003</c:v>
                </c:pt>
                <c:pt idx="932">
                  <c:v>55.651299999999999</c:v>
                </c:pt>
                <c:pt idx="933">
                  <c:v>53</c:v>
                </c:pt>
                <c:pt idx="934">
                  <c:v>45.313400000000001</c:v>
                </c:pt>
                <c:pt idx="935">
                  <c:v>45.2346</c:v>
                </c:pt>
                <c:pt idx="936">
                  <c:v>45.57</c:v>
                </c:pt>
                <c:pt idx="937">
                  <c:v>45.32</c:v>
                </c:pt>
                <c:pt idx="938">
                  <c:v>45.457500000000003</c:v>
                </c:pt>
                <c:pt idx="939">
                  <c:v>44.651600000000002</c:v>
                </c:pt>
                <c:pt idx="940">
                  <c:v>44.3581</c:v>
                </c:pt>
                <c:pt idx="941">
                  <c:v>43.88</c:v>
                </c:pt>
                <c:pt idx="942">
                  <c:v>43.9527</c:v>
                </c:pt>
                <c:pt idx="943">
                  <c:v>43.8279</c:v>
                </c:pt>
                <c:pt idx="944">
                  <c:v>43.34</c:v>
                </c:pt>
                <c:pt idx="945">
                  <c:v>43.391800000000003</c:v>
                </c:pt>
                <c:pt idx="946">
                  <c:v>42.887700000000002</c:v>
                </c:pt>
                <c:pt idx="947">
                  <c:v>42.670699999999997</c:v>
                </c:pt>
                <c:pt idx="948">
                  <c:v>42.454999999999998</c:v>
                </c:pt>
                <c:pt idx="949">
                  <c:v>42.427500000000002</c:v>
                </c:pt>
                <c:pt idx="950">
                  <c:v>42.4253</c:v>
                </c:pt>
                <c:pt idx="951">
                  <c:v>42.516300000000001</c:v>
                </c:pt>
                <c:pt idx="952">
                  <c:v>42.674999999999997</c:v>
                </c:pt>
                <c:pt idx="953">
                  <c:v>42.392499999999998</c:v>
                </c:pt>
                <c:pt idx="954">
                  <c:v>41.592500000000001</c:v>
                </c:pt>
                <c:pt idx="955">
                  <c:v>41.721200000000003</c:v>
                </c:pt>
                <c:pt idx="956">
                  <c:v>41.858699999999999</c:v>
                </c:pt>
                <c:pt idx="957">
                  <c:v>41.8202</c:v>
                </c:pt>
                <c:pt idx="958">
                  <c:v>41.814999999999998</c:v>
                </c:pt>
                <c:pt idx="959">
                  <c:v>42.038499999999999</c:v>
                </c:pt>
                <c:pt idx="960">
                  <c:v>42.173000000000002</c:v>
                </c:pt>
                <c:pt idx="961">
                  <c:v>42.3643</c:v>
                </c:pt>
                <c:pt idx="962">
                  <c:v>42.478000000000002</c:v>
                </c:pt>
                <c:pt idx="963">
                  <c:v>42.7</c:v>
                </c:pt>
                <c:pt idx="964">
                  <c:v>42.692</c:v>
                </c:pt>
                <c:pt idx="965">
                  <c:v>42.3855</c:v>
                </c:pt>
                <c:pt idx="966">
                  <c:v>42.433</c:v>
                </c:pt>
                <c:pt idx="967">
                  <c:v>42.802500000000002</c:v>
                </c:pt>
                <c:pt idx="968">
                  <c:v>43.344999999999999</c:v>
                </c:pt>
                <c:pt idx="969">
                  <c:v>43.484999999999999</c:v>
                </c:pt>
                <c:pt idx="970">
                  <c:v>43.993000000000002</c:v>
                </c:pt>
                <c:pt idx="971">
                  <c:v>43.529400000000003</c:v>
                </c:pt>
                <c:pt idx="972">
                  <c:v>43.677</c:v>
                </c:pt>
                <c:pt idx="973">
                  <c:v>44.702500000000001</c:v>
                </c:pt>
                <c:pt idx="974">
                  <c:v>44.89</c:v>
                </c:pt>
                <c:pt idx="975">
                  <c:v>44.866999999999997</c:v>
                </c:pt>
                <c:pt idx="976">
                  <c:v>44.913499999999999</c:v>
                </c:pt>
                <c:pt idx="977">
                  <c:v>44.914999999999999</c:v>
                </c:pt>
                <c:pt idx="978">
                  <c:v>44.715000000000003</c:v>
                </c:pt>
                <c:pt idx="979">
                  <c:v>44.875</c:v>
                </c:pt>
                <c:pt idx="980">
                  <c:v>44.787500000000001</c:v>
                </c:pt>
                <c:pt idx="981">
                  <c:v>44.573</c:v>
                </c:pt>
                <c:pt idx="982">
                  <c:v>44.44</c:v>
                </c:pt>
                <c:pt idx="983">
                  <c:v>44.680500000000002</c:v>
                </c:pt>
                <c:pt idx="984">
                  <c:v>44.82</c:v>
                </c:pt>
                <c:pt idx="985">
                  <c:v>44.851999999999997</c:v>
                </c:pt>
                <c:pt idx="986">
                  <c:v>45.076000000000001</c:v>
                </c:pt>
                <c:pt idx="987">
                  <c:v>44.8825</c:v>
                </c:pt>
                <c:pt idx="988">
                  <c:v>44.8005</c:v>
                </c:pt>
                <c:pt idx="989">
                  <c:v>45.204000000000001</c:v>
                </c:pt>
                <c:pt idx="990">
                  <c:v>45.017499999999998</c:v>
                </c:pt>
                <c:pt idx="991">
                  <c:v>44.764200000000002</c:v>
                </c:pt>
                <c:pt idx="992">
                  <c:v>44.988799999999998</c:v>
                </c:pt>
                <c:pt idx="993">
                  <c:v>44.96</c:v>
                </c:pt>
                <c:pt idx="994">
                  <c:v>45.136000000000003</c:v>
                </c:pt>
                <c:pt idx="995">
                  <c:v>44.831200000000003</c:v>
                </c:pt>
                <c:pt idx="996">
                  <c:v>45.25</c:v>
                </c:pt>
                <c:pt idx="997">
                  <c:v>45.0762</c:v>
                </c:pt>
                <c:pt idx="998">
                  <c:v>45.295000000000002</c:v>
                </c:pt>
                <c:pt idx="999">
                  <c:v>44.672499999999999</c:v>
                </c:pt>
                <c:pt idx="1000">
                  <c:v>44.465000000000003</c:v>
                </c:pt>
                <c:pt idx="1001">
                  <c:v>44.773800000000001</c:v>
                </c:pt>
                <c:pt idx="1002">
                  <c:v>44.221200000000003</c:v>
                </c:pt>
                <c:pt idx="1003">
                  <c:v>44.347499999999997</c:v>
                </c:pt>
                <c:pt idx="1004">
                  <c:v>45.9</c:v>
                </c:pt>
                <c:pt idx="1005">
                  <c:v>45.033499999999997</c:v>
                </c:pt>
                <c:pt idx="1006">
                  <c:v>43.941000000000003</c:v>
                </c:pt>
                <c:pt idx="1007">
                  <c:v>42.405999999999999</c:v>
                </c:pt>
                <c:pt idx="1008">
                  <c:v>42.26</c:v>
                </c:pt>
                <c:pt idx="1009">
                  <c:v>41.856499999999997</c:v>
                </c:pt>
                <c:pt idx="1010">
                  <c:v>42.345500000000001</c:v>
                </c:pt>
                <c:pt idx="1011">
                  <c:v>41.627200000000002</c:v>
                </c:pt>
                <c:pt idx="1012">
                  <c:v>42.190100000000001</c:v>
                </c:pt>
                <c:pt idx="1013">
                  <c:v>42.730899999999998</c:v>
                </c:pt>
                <c:pt idx="1014">
                  <c:v>42.998600000000003</c:v>
                </c:pt>
                <c:pt idx="1015">
                  <c:v>43.3887</c:v>
                </c:pt>
                <c:pt idx="1016">
                  <c:v>43.698500000000003</c:v>
                </c:pt>
                <c:pt idx="1017">
                  <c:v>43.9315</c:v>
                </c:pt>
                <c:pt idx="1018">
                  <c:v>43.406100000000002</c:v>
                </c:pt>
                <c:pt idx="1019">
                  <c:v>42.854199999999999</c:v>
                </c:pt>
                <c:pt idx="1020">
                  <c:v>42.731400000000001</c:v>
                </c:pt>
                <c:pt idx="1021">
                  <c:v>43.32</c:v>
                </c:pt>
                <c:pt idx="1022">
                  <c:v>43.64</c:v>
                </c:pt>
                <c:pt idx="1023">
                  <c:v>43.889099999999999</c:v>
                </c:pt>
                <c:pt idx="1024">
                  <c:v>42.639499999999998</c:v>
                </c:pt>
                <c:pt idx="1025">
                  <c:v>42.054000000000002</c:v>
                </c:pt>
                <c:pt idx="1026">
                  <c:v>41.792700000000004</c:v>
                </c:pt>
                <c:pt idx="1027">
                  <c:v>41.023400000000002</c:v>
                </c:pt>
                <c:pt idx="1028">
                  <c:v>40.854599999999998</c:v>
                </c:pt>
                <c:pt idx="1029">
                  <c:v>40.525599999999997</c:v>
                </c:pt>
                <c:pt idx="1030">
                  <c:v>40.0334</c:v>
                </c:pt>
                <c:pt idx="1031">
                  <c:v>39.986699999999999</c:v>
                </c:pt>
                <c:pt idx="1032">
                  <c:v>40.7517</c:v>
                </c:pt>
                <c:pt idx="1033">
                  <c:v>41.260199999999998</c:v>
                </c:pt>
                <c:pt idx="1034">
                  <c:v>41.509799999999998</c:v>
                </c:pt>
                <c:pt idx="1035">
                  <c:v>41.264499999999998</c:v>
                </c:pt>
                <c:pt idx="1036">
                  <c:v>41.186</c:v>
                </c:pt>
                <c:pt idx="1037">
                  <c:v>42.3446</c:v>
                </c:pt>
                <c:pt idx="1038">
                  <c:v>40.732500000000002</c:v>
                </c:pt>
                <c:pt idx="1039">
                  <c:v>39.845599999999997</c:v>
                </c:pt>
                <c:pt idx="1040">
                  <c:v>39.135599999999997</c:v>
                </c:pt>
                <c:pt idx="1041">
                  <c:v>38.784999999999997</c:v>
                </c:pt>
                <c:pt idx="1042">
                  <c:v>38.875900000000001</c:v>
                </c:pt>
                <c:pt idx="1043">
                  <c:v>39.034700000000001</c:v>
                </c:pt>
                <c:pt idx="1044">
                  <c:v>39.193800000000003</c:v>
                </c:pt>
                <c:pt idx="1045">
                  <c:v>39.527700000000003</c:v>
                </c:pt>
                <c:pt idx="1046">
                  <c:v>39.665500000000002</c:v>
                </c:pt>
                <c:pt idx="1047">
                  <c:v>39.280700000000003</c:v>
                </c:pt>
                <c:pt idx="1048">
                  <c:v>38.7836</c:v>
                </c:pt>
                <c:pt idx="1049">
                  <c:v>38.594999999999999</c:v>
                </c:pt>
                <c:pt idx="1050">
                  <c:v>38.209099999999999</c:v>
                </c:pt>
                <c:pt idx="1051">
                  <c:v>38.194099999999999</c:v>
                </c:pt>
                <c:pt idx="1052">
                  <c:v>37.9756</c:v>
                </c:pt>
                <c:pt idx="1053">
                  <c:v>37.949100000000001</c:v>
                </c:pt>
                <c:pt idx="1054">
                  <c:v>37.837200000000003</c:v>
                </c:pt>
                <c:pt idx="1055">
                  <c:v>37.836500000000001</c:v>
                </c:pt>
                <c:pt idx="1056">
                  <c:v>37.535800000000002</c:v>
                </c:pt>
                <c:pt idx="1057">
                  <c:v>37.209699999999998</c:v>
                </c:pt>
                <c:pt idx="1058">
                  <c:v>37.168300000000002</c:v>
                </c:pt>
                <c:pt idx="1059">
                  <c:v>37.167999999999999</c:v>
                </c:pt>
                <c:pt idx="1060">
                  <c:v>37.313800000000001</c:v>
                </c:pt>
                <c:pt idx="1061">
                  <c:v>37.481900000000003</c:v>
                </c:pt>
                <c:pt idx="1062">
                  <c:v>37.6235</c:v>
                </c:pt>
                <c:pt idx="1063">
                  <c:v>37.134700000000002</c:v>
                </c:pt>
                <c:pt idx="1064">
                  <c:v>37.056699999999999</c:v>
                </c:pt>
                <c:pt idx="1065">
                  <c:v>37.386400000000002</c:v>
                </c:pt>
                <c:pt idx="1066">
                  <c:v>37.558300000000003</c:v>
                </c:pt>
                <c:pt idx="1067">
                  <c:v>37.524500000000003</c:v>
                </c:pt>
                <c:pt idx="1068">
                  <c:v>37.715000000000003</c:v>
                </c:pt>
                <c:pt idx="1069">
                  <c:v>37.57</c:v>
                </c:pt>
                <c:pt idx="1070">
                  <c:v>37.699399999999997</c:v>
                </c:pt>
                <c:pt idx="1071">
                  <c:v>37.488599999999998</c:v>
                </c:pt>
                <c:pt idx="1072">
                  <c:v>37.122</c:v>
                </c:pt>
                <c:pt idx="1073">
                  <c:v>36.986899999999999</c:v>
                </c:pt>
                <c:pt idx="1074">
                  <c:v>36.9069</c:v>
                </c:pt>
                <c:pt idx="1075">
                  <c:v>37.0929</c:v>
                </c:pt>
                <c:pt idx="1076">
                  <c:v>37.362900000000003</c:v>
                </c:pt>
                <c:pt idx="1077">
                  <c:v>37.561900000000001</c:v>
                </c:pt>
                <c:pt idx="1078">
                  <c:v>37.3125</c:v>
                </c:pt>
                <c:pt idx="1079">
                  <c:v>37.363999999999997</c:v>
                </c:pt>
                <c:pt idx="1080">
                  <c:v>37.454300000000003</c:v>
                </c:pt>
                <c:pt idx="1081">
                  <c:v>37.637599999999999</c:v>
                </c:pt>
                <c:pt idx="1082">
                  <c:v>37.667900000000003</c:v>
                </c:pt>
                <c:pt idx="1083">
                  <c:v>38.320099999999996</c:v>
                </c:pt>
                <c:pt idx="1084">
                  <c:v>38.563200000000002</c:v>
                </c:pt>
                <c:pt idx="1085">
                  <c:v>37.987099999999998</c:v>
                </c:pt>
                <c:pt idx="1086">
                  <c:v>38.0488</c:v>
                </c:pt>
                <c:pt idx="1087">
                  <c:v>38.367600000000003</c:v>
                </c:pt>
                <c:pt idx="1088">
                  <c:v>38.270899999999997</c:v>
                </c:pt>
                <c:pt idx="1089">
                  <c:v>38.245699999999999</c:v>
                </c:pt>
                <c:pt idx="1090">
                  <c:v>38.161299999999997</c:v>
                </c:pt>
                <c:pt idx="1091">
                  <c:v>37.818600000000004</c:v>
                </c:pt>
                <c:pt idx="1092">
                  <c:v>37.588200000000001</c:v>
                </c:pt>
                <c:pt idx="1093">
                  <c:v>37.815600000000003</c:v>
                </c:pt>
                <c:pt idx="1094">
                  <c:v>37.684600000000003</c:v>
                </c:pt>
                <c:pt idx="1095">
                  <c:v>37.384799999999998</c:v>
                </c:pt>
                <c:pt idx="1096">
                  <c:v>37.701099999999997</c:v>
                </c:pt>
                <c:pt idx="1097">
                  <c:v>37.507100000000001</c:v>
                </c:pt>
                <c:pt idx="1098">
                  <c:v>37.372900000000001</c:v>
                </c:pt>
                <c:pt idx="1099">
                  <c:v>36.520000000000003</c:v>
                </c:pt>
                <c:pt idx="1100">
                  <c:v>37.7485</c:v>
                </c:pt>
                <c:pt idx="1101">
                  <c:v>38.463900000000002</c:v>
                </c:pt>
                <c:pt idx="1102">
                  <c:v>38.552100000000003</c:v>
                </c:pt>
                <c:pt idx="1103">
                  <c:v>38.849299999999999</c:v>
                </c:pt>
                <c:pt idx="1104">
                  <c:v>37.500300000000003</c:v>
                </c:pt>
                <c:pt idx="1105">
                  <c:v>36.428199999999997</c:v>
                </c:pt>
                <c:pt idx="1106">
                  <c:v>36.274299999999997</c:v>
                </c:pt>
                <c:pt idx="1107">
                  <c:v>36.186100000000003</c:v>
                </c:pt>
                <c:pt idx="1108">
                  <c:v>35.940899999999999</c:v>
                </c:pt>
                <c:pt idx="1109">
                  <c:v>36.059699999999999</c:v>
                </c:pt>
                <c:pt idx="1110">
                  <c:v>35.905799999999999</c:v>
                </c:pt>
                <c:pt idx="1111">
                  <c:v>36.03</c:v>
                </c:pt>
                <c:pt idx="1112">
                  <c:v>35.549399999999999</c:v>
                </c:pt>
                <c:pt idx="1113">
                  <c:v>35.406799999999997</c:v>
                </c:pt>
                <c:pt idx="1114">
                  <c:v>35.485599999999998</c:v>
                </c:pt>
                <c:pt idx="1115">
                  <c:v>35.671199999999999</c:v>
                </c:pt>
                <c:pt idx="1116">
                  <c:v>35.628700000000002</c:v>
                </c:pt>
                <c:pt idx="1117">
                  <c:v>35.492800000000003</c:v>
                </c:pt>
                <c:pt idx="1118">
                  <c:v>35.675800000000002</c:v>
                </c:pt>
                <c:pt idx="1119">
                  <c:v>35.906700000000001</c:v>
                </c:pt>
                <c:pt idx="1120">
                  <c:v>36.737000000000002</c:v>
                </c:pt>
                <c:pt idx="1121">
                  <c:v>36.908999999999999</c:v>
                </c:pt>
                <c:pt idx="1122">
                  <c:v>36.830800000000004</c:v>
                </c:pt>
                <c:pt idx="1123">
                  <c:v>36.769599999999997</c:v>
                </c:pt>
                <c:pt idx="1124">
                  <c:v>37.044899999999998</c:v>
                </c:pt>
                <c:pt idx="1125">
                  <c:v>36.599299999999999</c:v>
                </c:pt>
                <c:pt idx="1126">
                  <c:v>36.467399999999998</c:v>
                </c:pt>
                <c:pt idx="1127">
                  <c:v>36.538499999999999</c:v>
                </c:pt>
                <c:pt idx="1128">
                  <c:v>36.604100000000003</c:v>
                </c:pt>
                <c:pt idx="1129">
                  <c:v>36.218200000000003</c:v>
                </c:pt>
                <c:pt idx="1130">
                  <c:v>35.915500000000002</c:v>
                </c:pt>
                <c:pt idx="1131">
                  <c:v>36.685200000000002</c:v>
                </c:pt>
                <c:pt idx="1132">
                  <c:v>36.6006</c:v>
                </c:pt>
                <c:pt idx="1133">
                  <c:v>37.2119</c:v>
                </c:pt>
                <c:pt idx="1134">
                  <c:v>37.1295</c:v>
                </c:pt>
                <c:pt idx="1135">
                  <c:v>37.5</c:v>
                </c:pt>
                <c:pt idx="1136">
                  <c:v>37.852200000000003</c:v>
                </c:pt>
                <c:pt idx="1137">
                  <c:v>38.348300000000002</c:v>
                </c:pt>
                <c:pt idx="1138">
                  <c:v>37.677399999999999</c:v>
                </c:pt>
                <c:pt idx="1139">
                  <c:v>38.069600000000001</c:v>
                </c:pt>
                <c:pt idx="1140">
                  <c:v>39.479799999999997</c:v>
                </c:pt>
                <c:pt idx="1141">
                  <c:v>41.307000000000002</c:v>
                </c:pt>
                <c:pt idx="1142">
                  <c:v>39.600999999999999</c:v>
                </c:pt>
                <c:pt idx="1143">
                  <c:v>38.531700000000001</c:v>
                </c:pt>
                <c:pt idx="1144">
                  <c:v>38.222200000000001</c:v>
                </c:pt>
                <c:pt idx="1145">
                  <c:v>37.305300000000003</c:v>
                </c:pt>
                <c:pt idx="1146">
                  <c:v>37.221400000000003</c:v>
                </c:pt>
                <c:pt idx="1147">
                  <c:v>38.207599999999999</c:v>
                </c:pt>
                <c:pt idx="1148">
                  <c:v>39.308799999999998</c:v>
                </c:pt>
                <c:pt idx="1149">
                  <c:v>39.764899999999997</c:v>
                </c:pt>
                <c:pt idx="1150">
                  <c:v>39.549100000000003</c:v>
                </c:pt>
                <c:pt idx="1151">
                  <c:v>39.794400000000003</c:v>
                </c:pt>
                <c:pt idx="1152">
                  <c:v>39.6479</c:v>
                </c:pt>
                <c:pt idx="1153">
                  <c:v>38.274999999999999</c:v>
                </c:pt>
                <c:pt idx="1154">
                  <c:v>37.952599999999997</c:v>
                </c:pt>
                <c:pt idx="1155">
                  <c:v>37.354300000000002</c:v>
                </c:pt>
                <c:pt idx="1156">
                  <c:v>36.966900000000003</c:v>
                </c:pt>
                <c:pt idx="1157">
                  <c:v>37.4178</c:v>
                </c:pt>
                <c:pt idx="1158">
                  <c:v>38.479300000000002</c:v>
                </c:pt>
                <c:pt idx="1159">
                  <c:v>38.9544</c:v>
                </c:pt>
                <c:pt idx="1160">
                  <c:v>38.4861</c:v>
                </c:pt>
                <c:pt idx="1161">
                  <c:v>36.881500000000003</c:v>
                </c:pt>
                <c:pt idx="1162">
                  <c:v>38.532699999999998</c:v>
                </c:pt>
                <c:pt idx="1163">
                  <c:v>33.968000000000004</c:v>
                </c:pt>
                <c:pt idx="1164">
                  <c:v>31.470700000000001</c:v>
                </c:pt>
                <c:pt idx="1165">
                  <c:v>30.952200000000001</c:v>
                </c:pt>
                <c:pt idx="1166">
                  <c:v>30.885100000000001</c:v>
                </c:pt>
                <c:pt idx="1167">
                  <c:v>30.453900000000001</c:v>
                </c:pt>
                <c:pt idx="1168">
                  <c:v>30.240500000000001</c:v>
                </c:pt>
                <c:pt idx="1169">
                  <c:v>29.998899999999999</c:v>
                </c:pt>
                <c:pt idx="1170">
                  <c:v>29.8675</c:v>
                </c:pt>
                <c:pt idx="1171">
                  <c:v>29.701899999999998</c:v>
                </c:pt>
                <c:pt idx="1172">
                  <c:v>29.8748</c:v>
                </c:pt>
                <c:pt idx="1173">
                  <c:v>29.714099999999998</c:v>
                </c:pt>
                <c:pt idx="1174">
                  <c:v>29.932600000000001</c:v>
                </c:pt>
                <c:pt idx="1175">
                  <c:v>29.220300000000002</c:v>
                </c:pt>
                <c:pt idx="1176">
                  <c:v>28.097100000000001</c:v>
                </c:pt>
                <c:pt idx="1177">
                  <c:v>27.631</c:v>
                </c:pt>
                <c:pt idx="1178">
                  <c:v>27.3979</c:v>
                </c:pt>
                <c:pt idx="1179">
                  <c:v>27.336300000000001</c:v>
                </c:pt>
                <c:pt idx="1180">
                  <c:v>27.298500000000001</c:v>
                </c:pt>
                <c:pt idx="1181">
                  <c:v>27.446999999999999</c:v>
                </c:pt>
                <c:pt idx="1182">
                  <c:v>27.513000000000002</c:v>
                </c:pt>
                <c:pt idx="1183">
                  <c:v>27.430199999999999</c:v>
                </c:pt>
                <c:pt idx="1184">
                  <c:v>27.259</c:v>
                </c:pt>
                <c:pt idx="1185">
                  <c:v>27.328199999999999</c:v>
                </c:pt>
                <c:pt idx="1186">
                  <c:v>27.406700000000001</c:v>
                </c:pt>
                <c:pt idx="1187">
                  <c:v>27.378</c:v>
                </c:pt>
                <c:pt idx="1188">
                  <c:v>27.488099999999999</c:v>
                </c:pt>
                <c:pt idx="1189">
                  <c:v>27.611999999999998</c:v>
                </c:pt>
                <c:pt idx="1190">
                  <c:v>27.566600000000001</c:v>
                </c:pt>
                <c:pt idx="1191">
                  <c:v>27.756399999999999</c:v>
                </c:pt>
                <c:pt idx="1192">
                  <c:v>27.6084</c:v>
                </c:pt>
                <c:pt idx="1193">
                  <c:v>27.529499999999999</c:v>
                </c:pt>
                <c:pt idx="1194">
                  <c:v>27.344000000000001</c:v>
                </c:pt>
                <c:pt idx="1195">
                  <c:v>27.242999999999999</c:v>
                </c:pt>
                <c:pt idx="1196">
                  <c:v>27.212599999999998</c:v>
                </c:pt>
                <c:pt idx="1197">
                  <c:v>27.383900000000001</c:v>
                </c:pt>
                <c:pt idx="1198">
                  <c:v>27.3551</c:v>
                </c:pt>
                <c:pt idx="1199">
                  <c:v>27.930700000000002</c:v>
                </c:pt>
                <c:pt idx="1200">
                  <c:v>28.0793</c:v>
                </c:pt>
                <c:pt idx="1201">
                  <c:v>28.071899999999999</c:v>
                </c:pt>
                <c:pt idx="1202">
                  <c:v>27.9543</c:v>
                </c:pt>
                <c:pt idx="1203">
                  <c:v>28.288699999999999</c:v>
                </c:pt>
                <c:pt idx="1204">
                  <c:v>28.926100000000002</c:v>
                </c:pt>
                <c:pt idx="1205">
                  <c:v>28.094200000000001</c:v>
                </c:pt>
                <c:pt idx="1206">
                  <c:v>27.438600000000001</c:v>
                </c:pt>
                <c:pt idx="1207">
                  <c:v>27.085599999999999</c:v>
                </c:pt>
                <c:pt idx="1208">
                  <c:v>27.088799999999999</c:v>
                </c:pt>
                <c:pt idx="1209">
                  <c:v>27.028199999999998</c:v>
                </c:pt>
                <c:pt idx="1210">
                  <c:v>27.505800000000001</c:v>
                </c:pt>
                <c:pt idx="1211">
                  <c:v>27.765799999999999</c:v>
                </c:pt>
                <c:pt idx="1212">
                  <c:v>27.617999999999999</c:v>
                </c:pt>
                <c:pt idx="1213">
                  <c:v>28.2608</c:v>
                </c:pt>
                <c:pt idx="1214">
                  <c:v>27.983699999999999</c:v>
                </c:pt>
                <c:pt idx="1215">
                  <c:v>26.2561</c:v>
                </c:pt>
                <c:pt idx="1216">
                  <c:v>25.755199999999999</c:v>
                </c:pt>
                <c:pt idx="1217">
                  <c:v>26.043600000000001</c:v>
                </c:pt>
                <c:pt idx="1218">
                  <c:v>25.340199999999999</c:v>
                </c:pt>
                <c:pt idx="1219">
                  <c:v>24.984999999999999</c:v>
                </c:pt>
                <c:pt idx="1220">
                  <c:v>24.9025</c:v>
                </c:pt>
                <c:pt idx="1221">
                  <c:v>24.956</c:v>
                </c:pt>
                <c:pt idx="1222">
                  <c:v>24.968599999999999</c:v>
                </c:pt>
                <c:pt idx="1223">
                  <c:v>24.978100000000001</c:v>
                </c:pt>
                <c:pt idx="1224">
                  <c:v>24.971399999999999</c:v>
                </c:pt>
                <c:pt idx="1225">
                  <c:v>24.927600000000002</c:v>
                </c:pt>
                <c:pt idx="1226">
                  <c:v>24.8689</c:v>
                </c:pt>
                <c:pt idx="1227">
                  <c:v>24.706600000000002</c:v>
                </c:pt>
                <c:pt idx="1228">
                  <c:v>24.588100000000001</c:v>
                </c:pt>
                <c:pt idx="1229">
                  <c:v>24.482399999999998</c:v>
                </c:pt>
                <c:pt idx="1230">
                  <c:v>24.287700000000001</c:v>
                </c:pt>
                <c:pt idx="1231">
                  <c:v>24.3811</c:v>
                </c:pt>
                <c:pt idx="1232">
                  <c:v>24.421600000000002</c:v>
                </c:pt>
                <c:pt idx="1233">
                  <c:v>24.3154</c:v>
                </c:pt>
                <c:pt idx="1234">
                  <c:v>24.274799999999999</c:v>
                </c:pt>
                <c:pt idx="1235">
                  <c:v>24.055299999999999</c:v>
                </c:pt>
                <c:pt idx="1236">
                  <c:v>24.984400000000001</c:v>
                </c:pt>
                <c:pt idx="1237">
                  <c:v>23.205200000000001</c:v>
                </c:pt>
                <c:pt idx="1238">
                  <c:v>22.700500000000002</c:v>
                </c:pt>
                <c:pt idx="1239">
                  <c:v>22.6935</c:v>
                </c:pt>
                <c:pt idx="1240">
                  <c:v>22.48</c:v>
                </c:pt>
                <c:pt idx="1241">
                  <c:v>21.945799999999998</c:v>
                </c:pt>
                <c:pt idx="1242">
                  <c:v>21.8642</c:v>
                </c:pt>
                <c:pt idx="1243">
                  <c:v>22.376000000000001</c:v>
                </c:pt>
                <c:pt idx="1244">
                  <c:v>21.186499999999999</c:v>
                </c:pt>
                <c:pt idx="1245">
                  <c:v>20.538699999999999</c:v>
                </c:pt>
                <c:pt idx="1246">
                  <c:v>20.555099999999999</c:v>
                </c:pt>
                <c:pt idx="1247">
                  <c:v>20.256499999999999</c:v>
                </c:pt>
                <c:pt idx="1248">
                  <c:v>20.2593</c:v>
                </c:pt>
                <c:pt idx="1249">
                  <c:v>20.2593</c:v>
                </c:pt>
                <c:pt idx="1250">
                  <c:v>20.198399999999999</c:v>
                </c:pt>
                <c:pt idx="1251">
                  <c:v>20.165400000000002</c:v>
                </c:pt>
                <c:pt idx="1252">
                  <c:v>20.131699999999999</c:v>
                </c:pt>
                <c:pt idx="1253">
                  <c:v>20.178799999999999</c:v>
                </c:pt>
                <c:pt idx="1254">
                  <c:v>20.2182</c:v>
                </c:pt>
                <c:pt idx="1255">
                  <c:v>20.216200000000001</c:v>
                </c:pt>
                <c:pt idx="1256">
                  <c:v>20.2087</c:v>
                </c:pt>
                <c:pt idx="1257">
                  <c:v>20.164999999999999</c:v>
                </c:pt>
                <c:pt idx="1258">
                  <c:v>20.157399999999999</c:v>
                </c:pt>
                <c:pt idx="1259">
                  <c:v>20.191099999999999</c:v>
                </c:pt>
                <c:pt idx="1260">
                  <c:v>20.1845</c:v>
                </c:pt>
                <c:pt idx="1261">
                  <c:v>20.194500000000001</c:v>
                </c:pt>
                <c:pt idx="1262">
                  <c:v>20.1782</c:v>
                </c:pt>
                <c:pt idx="1263">
                  <c:v>20.174900000000001</c:v>
                </c:pt>
                <c:pt idx="1264">
                  <c:v>20.1402</c:v>
                </c:pt>
                <c:pt idx="1265">
                  <c:v>20.161100000000001</c:v>
                </c:pt>
                <c:pt idx="1266">
                  <c:v>20.1889</c:v>
                </c:pt>
                <c:pt idx="1267">
                  <c:v>20.187000000000001</c:v>
                </c:pt>
                <c:pt idx="1268">
                  <c:v>20.2254</c:v>
                </c:pt>
                <c:pt idx="1269">
                  <c:v>20.2667</c:v>
                </c:pt>
                <c:pt idx="1270">
                  <c:v>20.2561</c:v>
                </c:pt>
                <c:pt idx="1271">
                  <c:v>20.206600000000002</c:v>
                </c:pt>
                <c:pt idx="1272">
                  <c:v>20.191800000000001</c:v>
                </c:pt>
                <c:pt idx="1273">
                  <c:v>20.319500000000001</c:v>
                </c:pt>
                <c:pt idx="1274">
                  <c:v>20.234200000000001</c:v>
                </c:pt>
                <c:pt idx="1275">
                  <c:v>20.212</c:v>
                </c:pt>
                <c:pt idx="1276">
                  <c:v>20.199000000000002</c:v>
                </c:pt>
                <c:pt idx="1277">
                  <c:v>20.2455</c:v>
                </c:pt>
                <c:pt idx="1278">
                  <c:v>20.3612</c:v>
                </c:pt>
                <c:pt idx="1279">
                  <c:v>20.401700000000002</c:v>
                </c:pt>
                <c:pt idx="1280">
                  <c:v>20.3218</c:v>
                </c:pt>
                <c:pt idx="1281">
                  <c:v>20.210100000000001</c:v>
                </c:pt>
                <c:pt idx="1282">
                  <c:v>20.283300000000001</c:v>
                </c:pt>
                <c:pt idx="1283">
                  <c:v>20.156199999999998</c:v>
                </c:pt>
                <c:pt idx="1284">
                  <c:v>20.115600000000001</c:v>
                </c:pt>
                <c:pt idx="1285">
                  <c:v>20.227</c:v>
                </c:pt>
                <c:pt idx="1286">
                  <c:v>20.176300000000001</c:v>
                </c:pt>
                <c:pt idx="1287">
                  <c:v>19.975200000000001</c:v>
                </c:pt>
                <c:pt idx="1288">
                  <c:v>19.9541</c:v>
                </c:pt>
                <c:pt idx="1289">
                  <c:v>19.911999999999999</c:v>
                </c:pt>
                <c:pt idx="1290">
                  <c:v>19.863900000000001</c:v>
                </c:pt>
                <c:pt idx="1291">
                  <c:v>19.899899999999999</c:v>
                </c:pt>
                <c:pt idx="1292">
                  <c:v>19.768699999999999</c:v>
                </c:pt>
                <c:pt idx="1293">
                  <c:v>19.662099999999999</c:v>
                </c:pt>
                <c:pt idx="1294">
                  <c:v>19.900700000000001</c:v>
                </c:pt>
                <c:pt idx="1295">
                  <c:v>19.9969</c:v>
                </c:pt>
                <c:pt idx="1296">
                  <c:v>19.960999999999999</c:v>
                </c:pt>
                <c:pt idx="1297">
                  <c:v>19.686</c:v>
                </c:pt>
                <c:pt idx="1298">
                  <c:v>19.576499999999999</c:v>
                </c:pt>
                <c:pt idx="1299">
                  <c:v>19.4651</c:v>
                </c:pt>
                <c:pt idx="1300">
                  <c:v>19.484100000000002</c:v>
                </c:pt>
                <c:pt idx="1301">
                  <c:v>19.368200000000002</c:v>
                </c:pt>
                <c:pt idx="1302">
                  <c:v>19.638100000000001</c:v>
                </c:pt>
                <c:pt idx="1303">
                  <c:v>19.630500000000001</c:v>
                </c:pt>
                <c:pt idx="1304">
                  <c:v>19.586600000000001</c:v>
                </c:pt>
                <c:pt idx="1305">
                  <c:v>19.570799999999998</c:v>
                </c:pt>
                <c:pt idx="1306">
                  <c:v>19.579899999999999</c:v>
                </c:pt>
                <c:pt idx="1307">
                  <c:v>19.663</c:v>
                </c:pt>
                <c:pt idx="1308">
                  <c:v>19.340699999999998</c:v>
                </c:pt>
                <c:pt idx="1309">
                  <c:v>19.1465</c:v>
                </c:pt>
                <c:pt idx="1310">
                  <c:v>18.990600000000001</c:v>
                </c:pt>
                <c:pt idx="1311">
                  <c:v>18.873000000000001</c:v>
                </c:pt>
                <c:pt idx="1312">
                  <c:v>18.8569</c:v>
                </c:pt>
                <c:pt idx="1313">
                  <c:v>18.893000000000001</c:v>
                </c:pt>
                <c:pt idx="1314">
                  <c:v>18.735199999999999</c:v>
                </c:pt>
                <c:pt idx="1315">
                  <c:v>18.686</c:v>
                </c:pt>
                <c:pt idx="1316">
                  <c:v>18.704999999999998</c:v>
                </c:pt>
                <c:pt idx="1317">
                  <c:v>18.631900000000002</c:v>
                </c:pt>
                <c:pt idx="1318">
                  <c:v>18.913499999999999</c:v>
                </c:pt>
                <c:pt idx="1319">
                  <c:v>19.018599999999999</c:v>
                </c:pt>
                <c:pt idx="1320">
                  <c:v>18.882999999999999</c:v>
                </c:pt>
                <c:pt idx="1321">
                  <c:v>18.63</c:v>
                </c:pt>
                <c:pt idx="1322">
                  <c:v>18.445699999999999</c:v>
                </c:pt>
                <c:pt idx="1323">
                  <c:v>18.401199999999999</c:v>
                </c:pt>
                <c:pt idx="1324">
                  <c:v>18.623200000000001</c:v>
                </c:pt>
                <c:pt idx="1325">
                  <c:v>19.18</c:v>
                </c:pt>
                <c:pt idx="1326">
                  <c:v>18.4375</c:v>
                </c:pt>
                <c:pt idx="1327">
                  <c:v>18.334099999999999</c:v>
                </c:pt>
                <c:pt idx="1328">
                  <c:v>18.0732</c:v>
                </c:pt>
                <c:pt idx="1329">
                  <c:v>17.9406</c:v>
                </c:pt>
                <c:pt idx="1330">
                  <c:v>17.756499999999999</c:v>
                </c:pt>
                <c:pt idx="1331">
                  <c:v>17.619900000000001</c:v>
                </c:pt>
                <c:pt idx="1332">
                  <c:v>17.5685</c:v>
                </c:pt>
                <c:pt idx="1333">
                  <c:v>17.511199999999999</c:v>
                </c:pt>
                <c:pt idx="1334">
                  <c:v>17.438600000000001</c:v>
                </c:pt>
                <c:pt idx="1335">
                  <c:v>17.303699999999999</c:v>
                </c:pt>
                <c:pt idx="1336">
                  <c:v>17.351199999999999</c:v>
                </c:pt>
                <c:pt idx="1337">
                  <c:v>17.2379</c:v>
                </c:pt>
                <c:pt idx="1338">
                  <c:v>17.281099999999999</c:v>
                </c:pt>
                <c:pt idx="1339">
                  <c:v>17.255099999999999</c:v>
                </c:pt>
                <c:pt idx="1340">
                  <c:v>17.290400000000002</c:v>
                </c:pt>
                <c:pt idx="1341">
                  <c:v>17.3476</c:v>
                </c:pt>
                <c:pt idx="1342">
                  <c:v>17.2255</c:v>
                </c:pt>
                <c:pt idx="1343">
                  <c:v>17.304600000000001</c:v>
                </c:pt>
                <c:pt idx="1344">
                  <c:v>17.4297</c:v>
                </c:pt>
                <c:pt idx="1345">
                  <c:v>17.370699999999999</c:v>
                </c:pt>
                <c:pt idx="1346">
                  <c:v>17.317499999999999</c:v>
                </c:pt>
                <c:pt idx="1347">
                  <c:v>17.356100000000001</c:v>
                </c:pt>
                <c:pt idx="1348">
                  <c:v>17.400099999999998</c:v>
                </c:pt>
                <c:pt idx="1349">
                  <c:v>17.4298</c:v>
                </c:pt>
                <c:pt idx="1350">
                  <c:v>17.486699999999999</c:v>
                </c:pt>
                <c:pt idx="1351">
                  <c:v>17.482399999999998</c:v>
                </c:pt>
                <c:pt idx="1352">
                  <c:v>17.4803</c:v>
                </c:pt>
                <c:pt idx="1353">
                  <c:v>17.513000000000002</c:v>
                </c:pt>
                <c:pt idx="1354">
                  <c:v>17.486699999999999</c:v>
                </c:pt>
                <c:pt idx="1355">
                  <c:v>17.504100000000001</c:v>
                </c:pt>
                <c:pt idx="1356">
                  <c:v>17.497</c:v>
                </c:pt>
                <c:pt idx="1357">
                  <c:v>17.510000000000002</c:v>
                </c:pt>
                <c:pt idx="1358">
                  <c:v>17.520900000000001</c:v>
                </c:pt>
                <c:pt idx="1359">
                  <c:v>17.6572</c:v>
                </c:pt>
                <c:pt idx="1360">
                  <c:v>17.6448</c:v>
                </c:pt>
                <c:pt idx="1361">
                  <c:v>17.5276</c:v>
                </c:pt>
                <c:pt idx="1362">
                  <c:v>17.6096</c:v>
                </c:pt>
                <c:pt idx="1363">
                  <c:v>17.652200000000001</c:v>
                </c:pt>
                <c:pt idx="1364">
                  <c:v>17.695699999999999</c:v>
                </c:pt>
                <c:pt idx="1365">
                  <c:v>17.6114</c:v>
                </c:pt>
                <c:pt idx="1366">
                  <c:v>17.657900000000001</c:v>
                </c:pt>
                <c:pt idx="1367">
                  <c:v>17.491299999999999</c:v>
                </c:pt>
                <c:pt idx="1368">
                  <c:v>17.5002</c:v>
                </c:pt>
                <c:pt idx="1369">
                  <c:v>17.411000000000001</c:v>
                </c:pt>
                <c:pt idx="1370">
                  <c:v>17.428899999999999</c:v>
                </c:pt>
                <c:pt idx="1371">
                  <c:v>17.4512</c:v>
                </c:pt>
                <c:pt idx="1372">
                  <c:v>17.3704</c:v>
                </c:pt>
                <c:pt idx="1373">
                  <c:v>17.333100000000002</c:v>
                </c:pt>
                <c:pt idx="1374">
                  <c:v>17.342500000000001</c:v>
                </c:pt>
                <c:pt idx="1375">
                  <c:v>17.4193</c:v>
                </c:pt>
                <c:pt idx="1376">
                  <c:v>17.417899999999999</c:v>
                </c:pt>
                <c:pt idx="1377">
                  <c:v>17.424299999999999</c:v>
                </c:pt>
                <c:pt idx="1378">
                  <c:v>17.445499999999999</c:v>
                </c:pt>
                <c:pt idx="1379">
                  <c:v>17.442599999999999</c:v>
                </c:pt>
                <c:pt idx="1380">
                  <c:v>17.394600000000001</c:v>
                </c:pt>
                <c:pt idx="1381">
                  <c:v>17.357199999999999</c:v>
                </c:pt>
                <c:pt idx="1382">
                  <c:v>17.415199999999999</c:v>
                </c:pt>
                <c:pt idx="1383">
                  <c:v>17.405799999999999</c:v>
                </c:pt>
                <c:pt idx="1384">
                  <c:v>17.3172</c:v>
                </c:pt>
                <c:pt idx="1385">
                  <c:v>17.504899999999999</c:v>
                </c:pt>
                <c:pt idx="1386">
                  <c:v>17.562899999999999</c:v>
                </c:pt>
                <c:pt idx="1387">
                  <c:v>17.572800000000001</c:v>
                </c:pt>
                <c:pt idx="1388">
                  <c:v>17.486899999999999</c:v>
                </c:pt>
                <c:pt idx="1389">
                  <c:v>17.308900000000001</c:v>
                </c:pt>
                <c:pt idx="1390">
                  <c:v>17.269100000000002</c:v>
                </c:pt>
                <c:pt idx="1391">
                  <c:v>17.192599999999999</c:v>
                </c:pt>
                <c:pt idx="1392">
                  <c:v>17.1297</c:v>
                </c:pt>
                <c:pt idx="1393">
                  <c:v>17.1036</c:v>
                </c:pt>
                <c:pt idx="1394">
                  <c:v>16.976400000000002</c:v>
                </c:pt>
                <c:pt idx="1395">
                  <c:v>16.996400000000001</c:v>
                </c:pt>
                <c:pt idx="1396">
                  <c:v>17.057600000000001</c:v>
                </c:pt>
                <c:pt idx="1397">
                  <c:v>17.067799999999998</c:v>
                </c:pt>
                <c:pt idx="1398">
                  <c:v>17.165500000000002</c:v>
                </c:pt>
                <c:pt idx="1399">
                  <c:v>17.202500000000001</c:v>
                </c:pt>
                <c:pt idx="1400">
                  <c:v>17.208600000000001</c:v>
                </c:pt>
                <c:pt idx="1401">
                  <c:v>17.212199999999999</c:v>
                </c:pt>
                <c:pt idx="1402">
                  <c:v>17.248699999999999</c:v>
                </c:pt>
                <c:pt idx="1403">
                  <c:v>17.261299999999999</c:v>
                </c:pt>
                <c:pt idx="1404">
                  <c:v>17.2193</c:v>
                </c:pt>
                <c:pt idx="1405">
                  <c:v>17.3428</c:v>
                </c:pt>
                <c:pt idx="1406">
                  <c:v>17.389199999999999</c:v>
                </c:pt>
                <c:pt idx="1407">
                  <c:v>17.385999999999999</c:v>
                </c:pt>
                <c:pt idx="1408">
                  <c:v>17.228999999999999</c:v>
                </c:pt>
                <c:pt idx="1409">
                  <c:v>17.221</c:v>
                </c:pt>
                <c:pt idx="1410">
                  <c:v>17.197500000000002</c:v>
                </c:pt>
                <c:pt idx="1411">
                  <c:v>17.236499999999999</c:v>
                </c:pt>
                <c:pt idx="1412">
                  <c:v>17.213100000000001</c:v>
                </c:pt>
                <c:pt idx="1413">
                  <c:v>17.262</c:v>
                </c:pt>
                <c:pt idx="1414">
                  <c:v>17.347300000000001</c:v>
                </c:pt>
                <c:pt idx="1415">
                  <c:v>17.209199999999999</c:v>
                </c:pt>
                <c:pt idx="1416">
                  <c:v>17.061800000000002</c:v>
                </c:pt>
                <c:pt idx="1417">
                  <c:v>17.133800000000001</c:v>
                </c:pt>
                <c:pt idx="1418">
                  <c:v>17.712599999999998</c:v>
                </c:pt>
                <c:pt idx="1419">
                  <c:v>17.713000000000001</c:v>
                </c:pt>
                <c:pt idx="1420">
                  <c:v>17.700700000000001</c:v>
                </c:pt>
                <c:pt idx="1421">
                  <c:v>17.720099999999999</c:v>
                </c:pt>
                <c:pt idx="1422">
                  <c:v>17.6997</c:v>
                </c:pt>
                <c:pt idx="1423">
                  <c:v>17.671700000000001</c:v>
                </c:pt>
                <c:pt idx="1424">
                  <c:v>17.6663</c:v>
                </c:pt>
                <c:pt idx="1425">
                  <c:v>17.587399999999999</c:v>
                </c:pt>
                <c:pt idx="1426">
                  <c:v>17.580300000000001</c:v>
                </c:pt>
                <c:pt idx="1427">
                  <c:v>17.643599999999999</c:v>
                </c:pt>
                <c:pt idx="1428">
                  <c:v>17.795000000000002</c:v>
                </c:pt>
                <c:pt idx="1429">
                  <c:v>17.622199999999999</c:v>
                </c:pt>
                <c:pt idx="1430">
                  <c:v>17.509499999999999</c:v>
                </c:pt>
                <c:pt idx="1431">
                  <c:v>17.474499999999999</c:v>
                </c:pt>
                <c:pt idx="1432">
                  <c:v>17.444900000000001</c:v>
                </c:pt>
                <c:pt idx="1433">
                  <c:v>17.411300000000001</c:v>
                </c:pt>
                <c:pt idx="1434">
                  <c:v>17.204999999999998</c:v>
                </c:pt>
                <c:pt idx="1435">
                  <c:v>17.145700000000001</c:v>
                </c:pt>
                <c:pt idx="1436">
                  <c:v>17.09</c:v>
                </c:pt>
                <c:pt idx="1437">
                  <c:v>16.923300000000001</c:v>
                </c:pt>
                <c:pt idx="1438">
                  <c:v>16.849</c:v>
                </c:pt>
                <c:pt idx="1439">
                  <c:v>16.948799999999999</c:v>
                </c:pt>
                <c:pt idx="1440">
                  <c:v>16.946300000000001</c:v>
                </c:pt>
                <c:pt idx="1441">
                  <c:v>17.005600000000001</c:v>
                </c:pt>
                <c:pt idx="1442">
                  <c:v>16.992999999999999</c:v>
                </c:pt>
                <c:pt idx="1443">
                  <c:v>16.9678</c:v>
                </c:pt>
                <c:pt idx="1444">
                  <c:v>17.0898</c:v>
                </c:pt>
                <c:pt idx="1445">
                  <c:v>17.1189</c:v>
                </c:pt>
                <c:pt idx="1446">
                  <c:v>16.895800000000001</c:v>
                </c:pt>
                <c:pt idx="1447">
                  <c:v>16.824999999999999</c:v>
                </c:pt>
                <c:pt idx="1448">
                  <c:v>16.627800000000001</c:v>
                </c:pt>
                <c:pt idx="1449">
                  <c:v>16.497299999999999</c:v>
                </c:pt>
                <c:pt idx="1450">
                  <c:v>16.417200000000001</c:v>
                </c:pt>
                <c:pt idx="1451">
                  <c:v>16.3965</c:v>
                </c:pt>
                <c:pt idx="1452">
                  <c:v>16.310199999999998</c:v>
                </c:pt>
                <c:pt idx="1453">
                  <c:v>16.184899999999999</c:v>
                </c:pt>
                <c:pt idx="1454">
                  <c:v>16.149999999999999</c:v>
                </c:pt>
                <c:pt idx="1455">
                  <c:v>16.224599999999999</c:v>
                </c:pt>
                <c:pt idx="1456">
                  <c:v>16.146000000000001</c:v>
                </c:pt>
                <c:pt idx="1457">
                  <c:v>16.0471</c:v>
                </c:pt>
                <c:pt idx="1458">
                  <c:v>15.974399999999999</c:v>
                </c:pt>
                <c:pt idx="1459">
                  <c:v>15.875299999999999</c:v>
                </c:pt>
                <c:pt idx="1460">
                  <c:v>15.8872</c:v>
                </c:pt>
                <c:pt idx="1461">
                  <c:v>15.9222</c:v>
                </c:pt>
                <c:pt idx="1462">
                  <c:v>15.899100000000001</c:v>
                </c:pt>
                <c:pt idx="1463">
                  <c:v>15.9343</c:v>
                </c:pt>
                <c:pt idx="1464">
                  <c:v>15.994899999999999</c:v>
                </c:pt>
                <c:pt idx="1465">
                  <c:v>16.0108</c:v>
                </c:pt>
                <c:pt idx="1466">
                  <c:v>16</c:v>
                </c:pt>
                <c:pt idx="1467">
                  <c:v>16.0075</c:v>
                </c:pt>
                <c:pt idx="1468">
                  <c:v>16.056899999999999</c:v>
                </c:pt>
                <c:pt idx="1469">
                  <c:v>16.1004</c:v>
                </c:pt>
                <c:pt idx="1470">
                  <c:v>16.145299999999999</c:v>
                </c:pt>
                <c:pt idx="1471">
                  <c:v>15.98</c:v>
                </c:pt>
                <c:pt idx="1472">
                  <c:v>16.010000000000002</c:v>
                </c:pt>
                <c:pt idx="1473">
                  <c:v>16.0885</c:v>
                </c:pt>
                <c:pt idx="1474">
                  <c:v>16.097100000000001</c:v>
                </c:pt>
                <c:pt idx="1475">
                  <c:v>16.1814</c:v>
                </c:pt>
                <c:pt idx="1476">
                  <c:v>16.0198</c:v>
                </c:pt>
                <c:pt idx="1477">
                  <c:v>16.0152</c:v>
                </c:pt>
                <c:pt idx="1478">
                  <c:v>15.6089</c:v>
                </c:pt>
                <c:pt idx="1479">
                  <c:v>15.579700000000001</c:v>
                </c:pt>
                <c:pt idx="1480">
                  <c:v>15.529199999999999</c:v>
                </c:pt>
                <c:pt idx="1481">
                  <c:v>15.434699999999999</c:v>
                </c:pt>
                <c:pt idx="1482">
                  <c:v>15.442500000000001</c:v>
                </c:pt>
                <c:pt idx="1483">
                  <c:v>15.5107</c:v>
                </c:pt>
                <c:pt idx="1484">
                  <c:v>15.5213</c:v>
                </c:pt>
                <c:pt idx="1485">
                  <c:v>15.48</c:v>
                </c:pt>
                <c:pt idx="1486">
                  <c:v>15.367800000000001</c:v>
                </c:pt>
                <c:pt idx="1487">
                  <c:v>15.315</c:v>
                </c:pt>
                <c:pt idx="1488">
                  <c:v>15.286300000000001</c:v>
                </c:pt>
                <c:pt idx="1489">
                  <c:v>15.3</c:v>
                </c:pt>
                <c:pt idx="1490">
                  <c:v>15.395799999999999</c:v>
                </c:pt>
                <c:pt idx="1491">
                  <c:v>15.426299999999999</c:v>
                </c:pt>
                <c:pt idx="1492">
                  <c:v>15.4832</c:v>
                </c:pt>
                <c:pt idx="1493">
                  <c:v>15.4137</c:v>
                </c:pt>
                <c:pt idx="1494">
                  <c:v>15.394299999999999</c:v>
                </c:pt>
                <c:pt idx="1495">
                  <c:v>15.475</c:v>
                </c:pt>
                <c:pt idx="1496">
                  <c:v>15.396599999999999</c:v>
                </c:pt>
                <c:pt idx="1497">
                  <c:v>15.395</c:v>
                </c:pt>
                <c:pt idx="1498">
                  <c:v>15.2858</c:v>
                </c:pt>
                <c:pt idx="1499">
                  <c:v>15.1988</c:v>
                </c:pt>
                <c:pt idx="1500">
                  <c:v>15.166</c:v>
                </c:pt>
                <c:pt idx="1501">
                  <c:v>15.179</c:v>
                </c:pt>
                <c:pt idx="1502">
                  <c:v>15.2593</c:v>
                </c:pt>
                <c:pt idx="1503">
                  <c:v>15.21</c:v>
                </c:pt>
                <c:pt idx="1504">
                  <c:v>15.3436</c:v>
                </c:pt>
                <c:pt idx="1505">
                  <c:v>15.414899999999999</c:v>
                </c:pt>
                <c:pt idx="1506">
                  <c:v>15.3604</c:v>
                </c:pt>
                <c:pt idx="1507">
                  <c:v>15.3527</c:v>
                </c:pt>
                <c:pt idx="1508">
                  <c:v>15.394</c:v>
                </c:pt>
                <c:pt idx="1509">
                  <c:v>15.387499999999999</c:v>
                </c:pt>
                <c:pt idx="1510">
                  <c:v>15.404999999999999</c:v>
                </c:pt>
                <c:pt idx="1511">
                  <c:v>15.4328</c:v>
                </c:pt>
                <c:pt idx="1512">
                  <c:v>15.536799999999999</c:v>
                </c:pt>
                <c:pt idx="1513">
                  <c:v>15.5677</c:v>
                </c:pt>
                <c:pt idx="1514">
                  <c:v>15.6014</c:v>
                </c:pt>
                <c:pt idx="1515">
                  <c:v>15.6191</c:v>
                </c:pt>
                <c:pt idx="1516">
                  <c:v>15.5943</c:v>
                </c:pt>
                <c:pt idx="1517">
                  <c:v>15.635</c:v>
                </c:pt>
                <c:pt idx="1518">
                  <c:v>15.5573</c:v>
                </c:pt>
                <c:pt idx="1519">
                  <c:v>15.5268</c:v>
                </c:pt>
                <c:pt idx="1520">
                  <c:v>15.567299999999999</c:v>
                </c:pt>
                <c:pt idx="1521">
                  <c:v>15.535299999999999</c:v>
                </c:pt>
                <c:pt idx="1522">
                  <c:v>15.535</c:v>
                </c:pt>
                <c:pt idx="1523">
                  <c:v>15.475</c:v>
                </c:pt>
                <c:pt idx="1524">
                  <c:v>15.5387</c:v>
                </c:pt>
                <c:pt idx="1525">
                  <c:v>15.642200000000001</c:v>
                </c:pt>
                <c:pt idx="1526">
                  <c:v>15.5525</c:v>
                </c:pt>
                <c:pt idx="1527">
                  <c:v>15.4778</c:v>
                </c:pt>
                <c:pt idx="1528">
                  <c:v>15.4412</c:v>
                </c:pt>
                <c:pt idx="1529">
                  <c:v>15.4053</c:v>
                </c:pt>
                <c:pt idx="1530">
                  <c:v>15.4175</c:v>
                </c:pt>
                <c:pt idx="1531">
                  <c:v>15.4793</c:v>
                </c:pt>
                <c:pt idx="1532">
                  <c:v>15.5045</c:v>
                </c:pt>
                <c:pt idx="1533">
                  <c:v>15.568</c:v>
                </c:pt>
                <c:pt idx="1534">
                  <c:v>15.595000000000001</c:v>
                </c:pt>
                <c:pt idx="1535">
                  <c:v>15.69</c:v>
                </c:pt>
                <c:pt idx="1536">
                  <c:v>15.6753</c:v>
                </c:pt>
                <c:pt idx="1537">
                  <c:v>15.4268</c:v>
                </c:pt>
                <c:pt idx="1538">
                  <c:v>15.37</c:v>
                </c:pt>
                <c:pt idx="1539">
                  <c:v>15.4739</c:v>
                </c:pt>
                <c:pt idx="1540">
                  <c:v>15.487399999999999</c:v>
                </c:pt>
                <c:pt idx="1541">
                  <c:v>15.5328</c:v>
                </c:pt>
                <c:pt idx="1542">
                  <c:v>15.6122</c:v>
                </c:pt>
                <c:pt idx="1543">
                  <c:v>15.6761</c:v>
                </c:pt>
                <c:pt idx="1544">
                  <c:v>15.682499999999999</c:v>
                </c:pt>
                <c:pt idx="1545">
                  <c:v>15.7715</c:v>
                </c:pt>
                <c:pt idx="1546">
                  <c:v>15.6228</c:v>
                </c:pt>
                <c:pt idx="1547">
                  <c:v>15.6807</c:v>
                </c:pt>
                <c:pt idx="1548">
                  <c:v>15.797499999999999</c:v>
                </c:pt>
                <c:pt idx="1549">
                  <c:v>15.898199999999999</c:v>
                </c:pt>
                <c:pt idx="1550">
                  <c:v>15.922000000000001</c:v>
                </c:pt>
                <c:pt idx="1551">
                  <c:v>15.8973</c:v>
                </c:pt>
                <c:pt idx="1552">
                  <c:v>15.917999999999999</c:v>
                </c:pt>
                <c:pt idx="1553">
                  <c:v>15.952500000000001</c:v>
                </c:pt>
                <c:pt idx="1554">
                  <c:v>15.935499999999999</c:v>
                </c:pt>
                <c:pt idx="1555">
                  <c:v>15.9435</c:v>
                </c:pt>
                <c:pt idx="1556">
                  <c:v>15.91</c:v>
                </c:pt>
                <c:pt idx="1557">
                  <c:v>15.9018</c:v>
                </c:pt>
                <c:pt idx="1558">
                  <c:v>15.978</c:v>
                </c:pt>
                <c:pt idx="1559">
                  <c:v>15.904500000000001</c:v>
                </c:pt>
                <c:pt idx="1560">
                  <c:v>15.874000000000001</c:v>
                </c:pt>
                <c:pt idx="1561">
                  <c:v>15.8523</c:v>
                </c:pt>
                <c:pt idx="1562">
                  <c:v>15.811999999999999</c:v>
                </c:pt>
                <c:pt idx="1563">
                  <c:v>15.852</c:v>
                </c:pt>
                <c:pt idx="1564">
                  <c:v>15.8505</c:v>
                </c:pt>
                <c:pt idx="1565">
                  <c:v>15.89</c:v>
                </c:pt>
                <c:pt idx="1566">
                  <c:v>15.807499999999999</c:v>
                </c:pt>
                <c:pt idx="1567">
                  <c:v>15.964499999999999</c:v>
                </c:pt>
                <c:pt idx="1568">
                  <c:v>16.0825</c:v>
                </c:pt>
                <c:pt idx="1569">
                  <c:v>15.94</c:v>
                </c:pt>
                <c:pt idx="1570">
                  <c:v>15.939500000000001</c:v>
                </c:pt>
                <c:pt idx="1571">
                  <c:v>15.88</c:v>
                </c:pt>
                <c:pt idx="1572">
                  <c:v>15.9268</c:v>
                </c:pt>
                <c:pt idx="1573">
                  <c:v>15.7155</c:v>
                </c:pt>
                <c:pt idx="1574">
                  <c:v>15.541499999999999</c:v>
                </c:pt>
                <c:pt idx="1575">
                  <c:v>15.702500000000001</c:v>
                </c:pt>
                <c:pt idx="1576">
                  <c:v>15.486499999999999</c:v>
                </c:pt>
                <c:pt idx="1577">
                  <c:v>15.720499999999999</c:v>
                </c:pt>
                <c:pt idx="1578">
                  <c:v>15.7845</c:v>
                </c:pt>
                <c:pt idx="1579">
                  <c:v>15.843500000000001</c:v>
                </c:pt>
                <c:pt idx="1580">
                  <c:v>15.843500000000001</c:v>
                </c:pt>
                <c:pt idx="1581">
                  <c:v>15.895</c:v>
                </c:pt>
                <c:pt idx="1582">
                  <c:v>15.957000000000001</c:v>
                </c:pt>
                <c:pt idx="1583">
                  <c:v>15.971</c:v>
                </c:pt>
                <c:pt idx="1584">
                  <c:v>15.9673</c:v>
                </c:pt>
                <c:pt idx="1585">
                  <c:v>16.0305</c:v>
                </c:pt>
                <c:pt idx="1586">
                  <c:v>15.9923</c:v>
                </c:pt>
                <c:pt idx="1587">
                  <c:v>15.914</c:v>
                </c:pt>
                <c:pt idx="1588">
                  <c:v>15.871</c:v>
                </c:pt>
                <c:pt idx="1589">
                  <c:v>15.93</c:v>
                </c:pt>
                <c:pt idx="1590">
                  <c:v>15.852499999999999</c:v>
                </c:pt>
                <c:pt idx="1591">
                  <c:v>15.8725</c:v>
                </c:pt>
                <c:pt idx="1592">
                  <c:v>15.694000000000001</c:v>
                </c:pt>
                <c:pt idx="1593">
                  <c:v>15.5509</c:v>
                </c:pt>
                <c:pt idx="1594">
                  <c:v>15.561</c:v>
                </c:pt>
                <c:pt idx="1595">
                  <c:v>15.545</c:v>
                </c:pt>
                <c:pt idx="1596">
                  <c:v>15.440899999999999</c:v>
                </c:pt>
                <c:pt idx="1597">
                  <c:v>15.3805</c:v>
                </c:pt>
                <c:pt idx="1598">
                  <c:v>15.476000000000001</c:v>
                </c:pt>
                <c:pt idx="1599">
                  <c:v>15.478</c:v>
                </c:pt>
                <c:pt idx="1600">
                  <c:v>15.503500000000001</c:v>
                </c:pt>
                <c:pt idx="1601">
                  <c:v>15.5</c:v>
                </c:pt>
                <c:pt idx="1602">
                  <c:v>15.598000000000001</c:v>
                </c:pt>
                <c:pt idx="1603">
                  <c:v>15.3</c:v>
                </c:pt>
                <c:pt idx="1604">
                  <c:v>15.042999999999999</c:v>
                </c:pt>
                <c:pt idx="1605">
                  <c:v>14.936</c:v>
                </c:pt>
                <c:pt idx="1606">
                  <c:v>14.952999999999999</c:v>
                </c:pt>
                <c:pt idx="1607">
                  <c:v>15.044</c:v>
                </c:pt>
                <c:pt idx="1608">
                  <c:v>15.052</c:v>
                </c:pt>
                <c:pt idx="1609">
                  <c:v>15.095000000000001</c:v>
                </c:pt>
                <c:pt idx="1610">
                  <c:v>15.12</c:v>
                </c:pt>
                <c:pt idx="1611">
                  <c:v>15.071</c:v>
                </c:pt>
                <c:pt idx="1612">
                  <c:v>15.154</c:v>
                </c:pt>
                <c:pt idx="1613">
                  <c:v>15.19</c:v>
                </c:pt>
                <c:pt idx="1614">
                  <c:v>15.17</c:v>
                </c:pt>
                <c:pt idx="1615">
                  <c:v>15.207000000000001</c:v>
                </c:pt>
                <c:pt idx="1616">
                  <c:v>15.231999999999999</c:v>
                </c:pt>
                <c:pt idx="1617">
                  <c:v>15.143000000000001</c:v>
                </c:pt>
                <c:pt idx="1618">
                  <c:v>15.1305</c:v>
                </c:pt>
                <c:pt idx="1619">
                  <c:v>15.1555</c:v>
                </c:pt>
                <c:pt idx="1620">
                  <c:v>15.188000000000001</c:v>
                </c:pt>
                <c:pt idx="1621">
                  <c:v>15.205</c:v>
                </c:pt>
                <c:pt idx="1622">
                  <c:v>15.1995</c:v>
                </c:pt>
                <c:pt idx="1623">
                  <c:v>15.164</c:v>
                </c:pt>
                <c:pt idx="1624">
                  <c:v>15.13</c:v>
                </c:pt>
                <c:pt idx="1625">
                  <c:v>15.073499999999999</c:v>
                </c:pt>
                <c:pt idx="1626">
                  <c:v>15.167999999999999</c:v>
                </c:pt>
                <c:pt idx="1627">
                  <c:v>15.193899999999999</c:v>
                </c:pt>
                <c:pt idx="1628">
                  <c:v>15.217599999999999</c:v>
                </c:pt>
                <c:pt idx="1629">
                  <c:v>15.186999999999999</c:v>
                </c:pt>
                <c:pt idx="1630">
                  <c:v>15.167999999999999</c:v>
                </c:pt>
                <c:pt idx="1631">
                  <c:v>15.195</c:v>
                </c:pt>
                <c:pt idx="1632">
                  <c:v>15.307499999999999</c:v>
                </c:pt>
                <c:pt idx="1633">
                  <c:v>15.365</c:v>
                </c:pt>
                <c:pt idx="1634">
                  <c:v>15.37</c:v>
                </c:pt>
                <c:pt idx="1635">
                  <c:v>15.28</c:v>
                </c:pt>
                <c:pt idx="1636">
                  <c:v>15.234999999999999</c:v>
                </c:pt>
                <c:pt idx="1637">
                  <c:v>15.169</c:v>
                </c:pt>
                <c:pt idx="1638">
                  <c:v>15.164999999999999</c:v>
                </c:pt>
                <c:pt idx="1639">
                  <c:v>15.151</c:v>
                </c:pt>
                <c:pt idx="1640">
                  <c:v>15.143000000000001</c:v>
                </c:pt>
                <c:pt idx="1641">
                  <c:v>15.1539</c:v>
                </c:pt>
                <c:pt idx="1642">
                  <c:v>15.134</c:v>
                </c:pt>
                <c:pt idx="1643">
                  <c:v>15.0661</c:v>
                </c:pt>
                <c:pt idx="1644">
                  <c:v>15.023999999999999</c:v>
                </c:pt>
                <c:pt idx="1645">
                  <c:v>14.996</c:v>
                </c:pt>
                <c:pt idx="1646">
                  <c:v>14.925000000000001</c:v>
                </c:pt>
                <c:pt idx="1647">
                  <c:v>15.09</c:v>
                </c:pt>
                <c:pt idx="1648">
                  <c:v>15.069000000000001</c:v>
                </c:pt>
                <c:pt idx="1649">
                  <c:v>15.049899999999999</c:v>
                </c:pt>
                <c:pt idx="1650">
                  <c:v>15.022</c:v>
                </c:pt>
                <c:pt idx="1651">
                  <c:v>14.99</c:v>
                </c:pt>
                <c:pt idx="1652">
                  <c:v>14.98</c:v>
                </c:pt>
                <c:pt idx="1653">
                  <c:v>14.898</c:v>
                </c:pt>
                <c:pt idx="1654">
                  <c:v>14.933</c:v>
                </c:pt>
                <c:pt idx="1655">
                  <c:v>15.018000000000001</c:v>
                </c:pt>
                <c:pt idx="1656">
                  <c:v>15.102499999999999</c:v>
                </c:pt>
                <c:pt idx="1657">
                  <c:v>15.000999999999999</c:v>
                </c:pt>
                <c:pt idx="1658">
                  <c:v>14.888</c:v>
                </c:pt>
                <c:pt idx="1659">
                  <c:v>14.859</c:v>
                </c:pt>
                <c:pt idx="1660">
                  <c:v>14.837199999999999</c:v>
                </c:pt>
                <c:pt idx="1661">
                  <c:v>14.8376</c:v>
                </c:pt>
                <c:pt idx="1662">
                  <c:v>14.924099999999999</c:v>
                </c:pt>
                <c:pt idx="1663">
                  <c:v>14.923500000000001</c:v>
                </c:pt>
                <c:pt idx="1664">
                  <c:v>14.7765</c:v>
                </c:pt>
                <c:pt idx="1665">
                  <c:v>14.673</c:v>
                </c:pt>
                <c:pt idx="1666">
                  <c:v>14.6675</c:v>
                </c:pt>
                <c:pt idx="1667">
                  <c:v>14.673500000000001</c:v>
                </c:pt>
                <c:pt idx="1668">
                  <c:v>14.669</c:v>
                </c:pt>
                <c:pt idx="1669">
                  <c:v>14.763500000000001</c:v>
                </c:pt>
                <c:pt idx="1670">
                  <c:v>14.67</c:v>
                </c:pt>
                <c:pt idx="1671">
                  <c:v>14.8001</c:v>
                </c:pt>
                <c:pt idx="1672">
                  <c:v>14.846</c:v>
                </c:pt>
                <c:pt idx="1673">
                  <c:v>14.864000000000001</c:v>
                </c:pt>
                <c:pt idx="1674">
                  <c:v>14.851000000000001</c:v>
                </c:pt>
                <c:pt idx="1675">
                  <c:v>14.934900000000001</c:v>
                </c:pt>
                <c:pt idx="1676">
                  <c:v>15.005000000000001</c:v>
                </c:pt>
                <c:pt idx="1677">
                  <c:v>15.039</c:v>
                </c:pt>
                <c:pt idx="1678">
                  <c:v>14.996</c:v>
                </c:pt>
                <c:pt idx="1679">
                  <c:v>14.951000000000001</c:v>
                </c:pt>
                <c:pt idx="1680">
                  <c:v>14.954000000000001</c:v>
                </c:pt>
                <c:pt idx="1681">
                  <c:v>14.9101</c:v>
                </c:pt>
                <c:pt idx="1682">
                  <c:v>15</c:v>
                </c:pt>
                <c:pt idx="1683">
                  <c:v>15.065</c:v>
                </c:pt>
                <c:pt idx="1684">
                  <c:v>15.007</c:v>
                </c:pt>
                <c:pt idx="1685">
                  <c:v>15.150499999999999</c:v>
                </c:pt>
                <c:pt idx="1686">
                  <c:v>14.938800000000001</c:v>
                </c:pt>
                <c:pt idx="1687">
                  <c:v>14.73</c:v>
                </c:pt>
                <c:pt idx="1688">
                  <c:v>14.57</c:v>
                </c:pt>
                <c:pt idx="1689">
                  <c:v>14.558999999999999</c:v>
                </c:pt>
                <c:pt idx="1690">
                  <c:v>14.717000000000001</c:v>
                </c:pt>
                <c:pt idx="1691">
                  <c:v>14.710800000000001</c:v>
                </c:pt>
                <c:pt idx="1692">
                  <c:v>14.7</c:v>
                </c:pt>
                <c:pt idx="1693">
                  <c:v>14.8735</c:v>
                </c:pt>
                <c:pt idx="1694">
                  <c:v>15.016</c:v>
                </c:pt>
                <c:pt idx="1695">
                  <c:v>15.050700000000001</c:v>
                </c:pt>
                <c:pt idx="1696">
                  <c:v>15.045</c:v>
                </c:pt>
                <c:pt idx="1697">
                  <c:v>14.968</c:v>
                </c:pt>
                <c:pt idx="1698">
                  <c:v>14.876300000000001</c:v>
                </c:pt>
                <c:pt idx="1699">
                  <c:v>15.295</c:v>
                </c:pt>
                <c:pt idx="1700">
                  <c:v>14.929500000000001</c:v>
                </c:pt>
                <c:pt idx="1701">
                  <c:v>14.401999999999999</c:v>
                </c:pt>
                <c:pt idx="1702">
                  <c:v>14.071</c:v>
                </c:pt>
                <c:pt idx="1703">
                  <c:v>13.954000000000001</c:v>
                </c:pt>
                <c:pt idx="1704">
                  <c:v>13.907</c:v>
                </c:pt>
                <c:pt idx="1705">
                  <c:v>13.741</c:v>
                </c:pt>
                <c:pt idx="1706">
                  <c:v>13.749000000000001</c:v>
                </c:pt>
                <c:pt idx="1707">
                  <c:v>13.801</c:v>
                </c:pt>
                <c:pt idx="1708">
                  <c:v>13.805999999999999</c:v>
                </c:pt>
                <c:pt idx="1709">
                  <c:v>13.821</c:v>
                </c:pt>
                <c:pt idx="1710">
                  <c:v>13.8942</c:v>
                </c:pt>
                <c:pt idx="1711">
                  <c:v>13.8325</c:v>
                </c:pt>
                <c:pt idx="1712">
                  <c:v>13.783300000000001</c:v>
                </c:pt>
                <c:pt idx="1713">
                  <c:v>13.8545</c:v>
                </c:pt>
                <c:pt idx="1714">
                  <c:v>13.898</c:v>
                </c:pt>
                <c:pt idx="1715">
                  <c:v>13.951000000000001</c:v>
                </c:pt>
                <c:pt idx="1716">
                  <c:v>13.988</c:v>
                </c:pt>
                <c:pt idx="1717">
                  <c:v>13.953900000000001</c:v>
                </c:pt>
                <c:pt idx="1718">
                  <c:v>13.916</c:v>
                </c:pt>
                <c:pt idx="1719">
                  <c:v>14</c:v>
                </c:pt>
                <c:pt idx="1720">
                  <c:v>14.048</c:v>
                </c:pt>
                <c:pt idx="1721">
                  <c:v>13.994</c:v>
                </c:pt>
                <c:pt idx="1722">
                  <c:v>14.0845</c:v>
                </c:pt>
                <c:pt idx="1723">
                  <c:v>14.097</c:v>
                </c:pt>
                <c:pt idx="1724">
                  <c:v>14.1267</c:v>
                </c:pt>
                <c:pt idx="1725">
                  <c:v>14.14</c:v>
                </c:pt>
                <c:pt idx="1726">
                  <c:v>14.134</c:v>
                </c:pt>
                <c:pt idx="1727">
                  <c:v>14.1525</c:v>
                </c:pt>
                <c:pt idx="1728">
                  <c:v>14.168799999999999</c:v>
                </c:pt>
                <c:pt idx="1729">
                  <c:v>14.204000000000001</c:v>
                </c:pt>
                <c:pt idx="1730">
                  <c:v>14.231</c:v>
                </c:pt>
                <c:pt idx="1731">
                  <c:v>14.234</c:v>
                </c:pt>
                <c:pt idx="1732">
                  <c:v>14.2125</c:v>
                </c:pt>
                <c:pt idx="1733">
                  <c:v>14.241</c:v>
                </c:pt>
                <c:pt idx="1734">
                  <c:v>14.243</c:v>
                </c:pt>
                <c:pt idx="1735">
                  <c:v>14.201499999999999</c:v>
                </c:pt>
                <c:pt idx="1736">
                  <c:v>14.184200000000001</c:v>
                </c:pt>
                <c:pt idx="1737">
                  <c:v>14.2575</c:v>
                </c:pt>
                <c:pt idx="1738">
                  <c:v>14.324999999999999</c:v>
                </c:pt>
                <c:pt idx="1739">
                  <c:v>14.196999999999999</c:v>
                </c:pt>
                <c:pt idx="1740">
                  <c:v>14.3065</c:v>
                </c:pt>
                <c:pt idx="1741">
                  <c:v>14.324999999999999</c:v>
                </c:pt>
                <c:pt idx="1742">
                  <c:v>14.295</c:v>
                </c:pt>
                <c:pt idx="1743">
                  <c:v>14.28</c:v>
                </c:pt>
                <c:pt idx="1744">
                  <c:v>14.356</c:v>
                </c:pt>
                <c:pt idx="1745">
                  <c:v>14.18</c:v>
                </c:pt>
                <c:pt idx="1746">
                  <c:v>14.137</c:v>
                </c:pt>
                <c:pt idx="1747">
                  <c:v>14.044</c:v>
                </c:pt>
                <c:pt idx="1748">
                  <c:v>14.323</c:v>
                </c:pt>
                <c:pt idx="1749">
                  <c:v>14.396000000000001</c:v>
                </c:pt>
                <c:pt idx="1750">
                  <c:v>14.462</c:v>
                </c:pt>
                <c:pt idx="1751">
                  <c:v>14.5205</c:v>
                </c:pt>
                <c:pt idx="1752">
                  <c:v>14.478</c:v>
                </c:pt>
                <c:pt idx="1753">
                  <c:v>14.4605</c:v>
                </c:pt>
                <c:pt idx="1754">
                  <c:v>14.616300000000001</c:v>
                </c:pt>
                <c:pt idx="1755">
                  <c:v>14.680999999999999</c:v>
                </c:pt>
                <c:pt idx="1756">
                  <c:v>14.715199999999999</c:v>
                </c:pt>
                <c:pt idx="1757">
                  <c:v>14.792</c:v>
                </c:pt>
                <c:pt idx="1758">
                  <c:v>14.704499999999999</c:v>
                </c:pt>
                <c:pt idx="1759">
                  <c:v>14.61</c:v>
                </c:pt>
                <c:pt idx="1760">
                  <c:v>14.645</c:v>
                </c:pt>
                <c:pt idx="1761">
                  <c:v>14.438499999999999</c:v>
                </c:pt>
                <c:pt idx="1762">
                  <c:v>14.5075</c:v>
                </c:pt>
                <c:pt idx="1763">
                  <c:v>14.385999999999999</c:v>
                </c:pt>
                <c:pt idx="1764">
                  <c:v>14.4749</c:v>
                </c:pt>
                <c:pt idx="1765">
                  <c:v>14.78</c:v>
                </c:pt>
                <c:pt idx="1766">
                  <c:v>14.925000000000001</c:v>
                </c:pt>
                <c:pt idx="1767">
                  <c:v>14.616899999999999</c:v>
                </c:pt>
                <c:pt idx="1768">
                  <c:v>14.522</c:v>
                </c:pt>
                <c:pt idx="1769">
                  <c:v>14.7925</c:v>
                </c:pt>
                <c:pt idx="1770">
                  <c:v>14.855</c:v>
                </c:pt>
                <c:pt idx="1771">
                  <c:v>15.337400000000001</c:v>
                </c:pt>
                <c:pt idx="1772">
                  <c:v>15.371</c:v>
                </c:pt>
                <c:pt idx="1773">
                  <c:v>15.4475</c:v>
                </c:pt>
                <c:pt idx="1774">
                  <c:v>15.397500000000001</c:v>
                </c:pt>
                <c:pt idx="1775">
                  <c:v>15.2064</c:v>
                </c:pt>
                <c:pt idx="1776">
                  <c:v>15.201000000000001</c:v>
                </c:pt>
                <c:pt idx="1777">
                  <c:v>15.654999999999999</c:v>
                </c:pt>
                <c:pt idx="1778">
                  <c:v>15.79</c:v>
                </c:pt>
                <c:pt idx="1779">
                  <c:v>15.8367</c:v>
                </c:pt>
                <c:pt idx="1780">
                  <c:v>15.47</c:v>
                </c:pt>
                <c:pt idx="1781">
                  <c:v>15.3925</c:v>
                </c:pt>
                <c:pt idx="1782">
                  <c:v>15.348000000000001</c:v>
                </c:pt>
                <c:pt idx="1783">
                  <c:v>15.320499999999999</c:v>
                </c:pt>
                <c:pt idx="1784">
                  <c:v>15.274699999999999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C9-454F-B038-C4FFFEEE9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3096976"/>
        <c:axId val="863098288"/>
      </c:lineChart>
      <c:dateAx>
        <c:axId val="863096976"/>
        <c:scaling>
          <c:orientation val="minMax"/>
          <c:min val="42461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3098288"/>
        <c:crosses val="autoZero"/>
        <c:auto val="1"/>
        <c:lblOffset val="100"/>
        <c:baseTimeUnit val="days"/>
        <c:majorUnit val="6"/>
        <c:majorTimeUnit val="months"/>
      </c:dateAx>
      <c:valAx>
        <c:axId val="863098288"/>
        <c:scaling>
          <c:orientation val="minMax"/>
          <c:max val="22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ARS/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30969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777777777777783E-2"/>
          <c:y val="3.3912219305920095E-2"/>
          <c:w val="0.89199929808142253"/>
          <c:h val="0.842859266092661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Turquia!$C$2</c:f>
              <c:strCache>
                <c:ptCount val="1"/>
                <c:pt idx="0">
                  <c:v>Inflação Realizada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311131908698591E-2"/>
                  <c:y val="9.96547394852479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A9-4B47-950A-10363E78CF91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A9-4B47-950A-10363E78CF91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A9-4B47-950A-10363E78CF91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A9-4B47-950A-10363E78CF91}"/>
                </c:ext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A9-4B47-950A-10363E78CF91}"/>
                </c:ext>
              </c:extLst>
            </c:dLbl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A9-4B47-950A-10363E78CF91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A9-4B47-950A-10363E78CF91}"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A9-4B47-950A-10363E78CF91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A9-4B47-950A-10363E78CF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Turquia!$B$3:$B$23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Turquia!$C$3:$C$23</c:f>
              <c:numCache>
                <c:formatCode>0.0</c:formatCode>
                <c:ptCount val="21"/>
                <c:pt idx="0">
                  <c:v>64.27</c:v>
                </c:pt>
                <c:pt idx="1">
                  <c:v>36.08</c:v>
                </c:pt>
                <c:pt idx="2">
                  <c:v>14.6</c:v>
                </c:pt>
                <c:pt idx="3">
                  <c:v>11.84</c:v>
                </c:pt>
                <c:pt idx="4">
                  <c:v>20.3</c:v>
                </c:pt>
                <c:pt idx="5">
                  <c:v>11.9</c:v>
                </c:pt>
                <c:pt idx="6">
                  <c:v>8.5</c:v>
                </c:pt>
                <c:pt idx="7">
                  <c:v>8.8000000000000007</c:v>
                </c:pt>
                <c:pt idx="8">
                  <c:v>8.1999999999999993</c:v>
                </c:pt>
                <c:pt idx="9">
                  <c:v>7.4</c:v>
                </c:pt>
                <c:pt idx="10">
                  <c:v>6.2</c:v>
                </c:pt>
                <c:pt idx="11">
                  <c:v>10.4</c:v>
                </c:pt>
                <c:pt idx="12">
                  <c:v>6.4</c:v>
                </c:pt>
                <c:pt idx="13">
                  <c:v>6.5</c:v>
                </c:pt>
                <c:pt idx="14">
                  <c:v>10.1</c:v>
                </c:pt>
                <c:pt idx="15">
                  <c:v>8.4</c:v>
                </c:pt>
                <c:pt idx="16">
                  <c:v>9.6999999999999993</c:v>
                </c:pt>
                <c:pt idx="17">
                  <c:v>7.7</c:v>
                </c:pt>
                <c:pt idx="18">
                  <c:v>9.3000000000000007</c:v>
                </c:pt>
                <c:pt idx="19">
                  <c:v>18.399999999999999</c:v>
                </c:pt>
                <c:pt idx="20">
                  <c:v>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3A9-4B47-950A-10363E78C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4407872"/>
        <c:axId val="1114406232"/>
        <c:extLst>
          <c:ext xmlns:c15="http://schemas.microsoft.com/office/drawing/2012/chart" uri="{02D57815-91ED-43cb-92C2-25804820EDAC}">
            <c15:filteredBarSeries>
              <c15:ser>
                <c:idx val="3"/>
                <c:order val="4"/>
                <c:tx>
                  <c:strRef>
                    <c:extLst>
                      <c:ext uri="{02D57815-91ED-43cb-92C2-25804820EDAC}">
                        <c15:formulaRef>
                          <c15:sqref>Turquia!$G$2</c15:sqref>
                        </c15:formulaRef>
                      </c:ext>
                    </c:extLst>
                    <c:strCache>
                      <c:ptCount val="1"/>
                      <c:pt idx="0">
                        <c:v>Intervalo Meta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Turquia!$B$3:$B$23</c15:sqref>
                        </c15:formulaRef>
                      </c:ext>
                    </c:extLst>
                    <c:numCache>
                      <c:formatCode>m/d/yyyy</c:formatCode>
                      <c:ptCount val="21"/>
                      <c:pt idx="0">
                        <c:v>44926</c:v>
                      </c:pt>
                      <c:pt idx="1">
                        <c:v>44561</c:v>
                      </c:pt>
                      <c:pt idx="2">
                        <c:v>44196</c:v>
                      </c:pt>
                      <c:pt idx="3">
                        <c:v>43830</c:v>
                      </c:pt>
                      <c:pt idx="4">
                        <c:v>43465</c:v>
                      </c:pt>
                      <c:pt idx="5">
                        <c:v>43100</c:v>
                      </c:pt>
                      <c:pt idx="6">
                        <c:v>42735</c:v>
                      </c:pt>
                      <c:pt idx="7">
                        <c:v>42369</c:v>
                      </c:pt>
                      <c:pt idx="8">
                        <c:v>42004</c:v>
                      </c:pt>
                      <c:pt idx="9">
                        <c:v>41639</c:v>
                      </c:pt>
                      <c:pt idx="10">
                        <c:v>41274</c:v>
                      </c:pt>
                      <c:pt idx="11">
                        <c:v>40908</c:v>
                      </c:pt>
                      <c:pt idx="12">
                        <c:v>40543</c:v>
                      </c:pt>
                      <c:pt idx="13">
                        <c:v>40178</c:v>
                      </c:pt>
                      <c:pt idx="14">
                        <c:v>39813</c:v>
                      </c:pt>
                      <c:pt idx="15">
                        <c:v>39447</c:v>
                      </c:pt>
                      <c:pt idx="16">
                        <c:v>39082</c:v>
                      </c:pt>
                      <c:pt idx="17">
                        <c:v>38717</c:v>
                      </c:pt>
                      <c:pt idx="18">
                        <c:v>38352</c:v>
                      </c:pt>
                      <c:pt idx="19">
                        <c:v>37986</c:v>
                      </c:pt>
                      <c:pt idx="20">
                        <c:v>37621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Turquia!$G$3:$G$23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4</c:v>
                      </c:pt>
                      <c:pt idx="1">
                        <c:v>4</c:v>
                      </c:pt>
                      <c:pt idx="2">
                        <c:v>4</c:v>
                      </c:pt>
                      <c:pt idx="3">
                        <c:v>4</c:v>
                      </c:pt>
                      <c:pt idx="4">
                        <c:v>4</c:v>
                      </c:pt>
                      <c:pt idx="5">
                        <c:v>4</c:v>
                      </c:pt>
                      <c:pt idx="6">
                        <c:v>4</c:v>
                      </c:pt>
                      <c:pt idx="7">
                        <c:v>4</c:v>
                      </c:pt>
                      <c:pt idx="8">
                        <c:v>4</c:v>
                      </c:pt>
                      <c:pt idx="9">
                        <c:v>4</c:v>
                      </c:pt>
                      <c:pt idx="10">
                        <c:v>4</c:v>
                      </c:pt>
                      <c:pt idx="11">
                        <c:v>4</c:v>
                      </c:pt>
                      <c:pt idx="12">
                        <c:v>4</c:v>
                      </c:pt>
                      <c:pt idx="13">
                        <c:v>4</c:v>
                      </c:pt>
                      <c:pt idx="14">
                        <c:v>4</c:v>
                      </c:pt>
                      <c:pt idx="15">
                        <c:v>4</c:v>
                      </c:pt>
                      <c:pt idx="16">
                        <c:v>4</c:v>
                      </c:pt>
                      <c:pt idx="17">
                        <c:v>4</c:v>
                      </c:pt>
                      <c:pt idx="18">
                        <c:v>4</c:v>
                      </c:pt>
                      <c:pt idx="19">
                        <c:v>4</c:v>
                      </c:pt>
                      <c:pt idx="20">
                        <c:v>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D-83A9-4B47-950A-10363E78CF9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1"/>
          <c:tx>
            <c:strRef>
              <c:f>Turquia!$E$2</c:f>
              <c:strCache>
                <c:ptCount val="1"/>
                <c:pt idx="0">
                  <c:v>Centro Meta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Colômbia!$D$8:$D$28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Turquia!$E$3:$E$23</c:f>
              <c:numCache>
                <c:formatCode>General</c:formatCode>
                <c:ptCount val="2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5.5</c:v>
                </c:pt>
                <c:pt idx="12">
                  <c:v>6.5</c:v>
                </c:pt>
                <c:pt idx="13">
                  <c:v>7.5</c:v>
                </c:pt>
                <c:pt idx="14">
                  <c:v>4</c:v>
                </c:pt>
                <c:pt idx="15">
                  <c:v>4</c:v>
                </c:pt>
                <c:pt idx="16">
                  <c:v>5</c:v>
                </c:pt>
                <c:pt idx="17">
                  <c:v>8</c:v>
                </c:pt>
                <c:pt idx="18">
                  <c:v>12</c:v>
                </c:pt>
                <c:pt idx="19">
                  <c:v>20</c:v>
                </c:pt>
                <c:pt idx="20">
                  <c:v>35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A-83A9-4B47-950A-10363E78CF91}"/>
            </c:ext>
          </c:extLst>
        </c:ser>
        <c:ser>
          <c:idx val="2"/>
          <c:order val="2"/>
          <c:tx>
            <c:strRef>
              <c:f>Turquia!$D$2</c:f>
              <c:strCache>
                <c:ptCount val="1"/>
                <c:pt idx="0">
                  <c:v>Banda Inferior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Colômbia!$D$8:$D$28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Turquia!$D$3:$D$23</c:f>
              <c:numCache>
                <c:formatCode>General</c:formatCode>
                <c:ptCount val="21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3.5</c:v>
                </c:pt>
                <c:pt idx="12">
                  <c:v>4.5</c:v>
                </c:pt>
                <c:pt idx="13">
                  <c:v>5.5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6</c:v>
                </c:pt>
                <c:pt idx="18">
                  <c:v>10</c:v>
                </c:pt>
                <c:pt idx="19">
                  <c:v>18</c:v>
                </c:pt>
                <c:pt idx="20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3A9-4B47-950A-10363E78CF91}"/>
            </c:ext>
          </c:extLst>
        </c:ser>
        <c:ser>
          <c:idx val="4"/>
          <c:order val="3"/>
          <c:tx>
            <c:strRef>
              <c:f>Turquia!$F$2</c:f>
              <c:strCache>
                <c:ptCount val="1"/>
                <c:pt idx="0">
                  <c:v>Banda Superior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Colômbia!$D$8:$D$28</c:f>
              <c:numCache>
                <c:formatCode>m/d/yyyy</c:formatCode>
                <c:ptCount val="21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</c:numCache>
            </c:numRef>
          </c:cat>
          <c:val>
            <c:numRef>
              <c:f>Turquia!$F$3:$F$23</c:f>
              <c:numCache>
                <c:formatCode>General</c:formatCode>
                <c:ptCount val="21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7.5</c:v>
                </c:pt>
                <c:pt idx="12">
                  <c:v>8.5</c:v>
                </c:pt>
                <c:pt idx="13">
                  <c:v>9.5</c:v>
                </c:pt>
                <c:pt idx="14">
                  <c:v>6</c:v>
                </c:pt>
                <c:pt idx="15">
                  <c:v>6</c:v>
                </c:pt>
                <c:pt idx="16">
                  <c:v>7</c:v>
                </c:pt>
                <c:pt idx="17">
                  <c:v>10</c:v>
                </c:pt>
                <c:pt idx="18">
                  <c:v>14</c:v>
                </c:pt>
                <c:pt idx="19">
                  <c:v>22</c:v>
                </c:pt>
                <c:pt idx="20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3A9-4B47-950A-10363E78C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4407872"/>
        <c:axId val="1114406232"/>
      </c:lineChart>
      <c:dateAx>
        <c:axId val="1114407872"/>
        <c:scaling>
          <c:orientation val="minMax"/>
          <c:max val="44926"/>
          <c:min val="37621"/>
        </c:scaling>
        <c:delete val="0"/>
        <c:axPos val="b"/>
        <c:numFmt formatCode="[$-416]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6232"/>
        <c:crosses val="autoZero"/>
        <c:auto val="0"/>
        <c:lblOffset val="100"/>
        <c:baseTimeUnit val="years"/>
        <c:majorUnit val="2"/>
        <c:majorTimeUnit val="years"/>
      </c:dateAx>
      <c:valAx>
        <c:axId val="111440623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% a/a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7872"/>
        <c:crosses val="autoZero"/>
        <c:crossBetween val="between"/>
      </c:valAx>
      <c:spPr>
        <a:noFill/>
        <a:ln w="25400">
          <a:solidFill>
            <a:schemeClr val="bg1"/>
          </a:solidFill>
        </a:ln>
        <a:effectLst/>
      </c:spPr>
    </c:plotArea>
    <c:legend>
      <c:legendPos val="t"/>
      <c:layout>
        <c:manualLayout>
          <c:xMode val="edge"/>
          <c:yMode val="edge"/>
          <c:x val="7.8113918785420886E-2"/>
          <c:y val="5.28837099811676E-2"/>
          <c:w val="0.28531040399313679"/>
          <c:h val="0.20183877380205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781164606798145E-2"/>
          <c:y val="2.2556300335244393E-2"/>
          <c:w val="0.86328242856095994"/>
          <c:h val="0.6167197115566794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Sheet4!$A$7:$A$116</c:f>
              <c:numCache>
                <c:formatCode>m/d/yyyy</c:formatCode>
                <c:ptCount val="110"/>
                <c:pt idx="0">
                  <c:v>44197</c:v>
                </c:pt>
                <c:pt idx="1">
                  <c:v>44204</c:v>
                </c:pt>
                <c:pt idx="2">
                  <c:v>44211</c:v>
                </c:pt>
                <c:pt idx="3">
                  <c:v>44218</c:v>
                </c:pt>
                <c:pt idx="4">
                  <c:v>44225</c:v>
                </c:pt>
                <c:pt idx="5">
                  <c:v>44232</c:v>
                </c:pt>
                <c:pt idx="6">
                  <c:v>44239</c:v>
                </c:pt>
                <c:pt idx="7">
                  <c:v>44246</c:v>
                </c:pt>
                <c:pt idx="8">
                  <c:v>44253</c:v>
                </c:pt>
                <c:pt idx="9">
                  <c:v>44260</c:v>
                </c:pt>
                <c:pt idx="10">
                  <c:v>44267</c:v>
                </c:pt>
                <c:pt idx="11">
                  <c:v>44274</c:v>
                </c:pt>
                <c:pt idx="12">
                  <c:v>44281</c:v>
                </c:pt>
                <c:pt idx="13">
                  <c:v>44288</c:v>
                </c:pt>
                <c:pt idx="14">
                  <c:v>44295</c:v>
                </c:pt>
                <c:pt idx="15">
                  <c:v>44302</c:v>
                </c:pt>
                <c:pt idx="16">
                  <c:v>44309</c:v>
                </c:pt>
                <c:pt idx="17">
                  <c:v>44316</c:v>
                </c:pt>
                <c:pt idx="18">
                  <c:v>44323</c:v>
                </c:pt>
                <c:pt idx="19">
                  <c:v>44330</c:v>
                </c:pt>
                <c:pt idx="20">
                  <c:v>44337</c:v>
                </c:pt>
                <c:pt idx="21">
                  <c:v>44344</c:v>
                </c:pt>
                <c:pt idx="22">
                  <c:v>44351</c:v>
                </c:pt>
                <c:pt idx="23">
                  <c:v>44358</c:v>
                </c:pt>
                <c:pt idx="24">
                  <c:v>44365</c:v>
                </c:pt>
                <c:pt idx="25">
                  <c:v>44372</c:v>
                </c:pt>
                <c:pt idx="26">
                  <c:v>44379</c:v>
                </c:pt>
                <c:pt idx="27">
                  <c:v>44386</c:v>
                </c:pt>
                <c:pt idx="28">
                  <c:v>44393</c:v>
                </c:pt>
                <c:pt idx="29">
                  <c:v>44400</c:v>
                </c:pt>
                <c:pt idx="30">
                  <c:v>44407</c:v>
                </c:pt>
                <c:pt idx="31">
                  <c:v>44414</c:v>
                </c:pt>
                <c:pt idx="32">
                  <c:v>44421</c:v>
                </c:pt>
                <c:pt idx="33">
                  <c:v>44428</c:v>
                </c:pt>
                <c:pt idx="34">
                  <c:v>44435</c:v>
                </c:pt>
                <c:pt idx="35">
                  <c:v>44442</c:v>
                </c:pt>
                <c:pt idx="36">
                  <c:v>44449</c:v>
                </c:pt>
                <c:pt idx="37">
                  <c:v>44456</c:v>
                </c:pt>
                <c:pt idx="38">
                  <c:v>44463</c:v>
                </c:pt>
                <c:pt idx="39">
                  <c:v>44470</c:v>
                </c:pt>
                <c:pt idx="40">
                  <c:v>44477</c:v>
                </c:pt>
                <c:pt idx="41">
                  <c:v>44484</c:v>
                </c:pt>
                <c:pt idx="42">
                  <c:v>44491</c:v>
                </c:pt>
                <c:pt idx="43">
                  <c:v>44498</c:v>
                </c:pt>
                <c:pt idx="44">
                  <c:v>44505</c:v>
                </c:pt>
                <c:pt idx="45">
                  <c:v>44512</c:v>
                </c:pt>
                <c:pt idx="46">
                  <c:v>44519</c:v>
                </c:pt>
                <c:pt idx="47">
                  <c:v>44526</c:v>
                </c:pt>
                <c:pt idx="48">
                  <c:v>44533</c:v>
                </c:pt>
                <c:pt idx="49">
                  <c:v>44540</c:v>
                </c:pt>
                <c:pt idx="50">
                  <c:v>44547</c:v>
                </c:pt>
                <c:pt idx="51">
                  <c:v>44554</c:v>
                </c:pt>
                <c:pt idx="52">
                  <c:v>44561</c:v>
                </c:pt>
                <c:pt idx="53">
                  <c:v>44568</c:v>
                </c:pt>
                <c:pt idx="54">
                  <c:v>44575</c:v>
                </c:pt>
                <c:pt idx="55">
                  <c:v>44582</c:v>
                </c:pt>
                <c:pt idx="56">
                  <c:v>44589</c:v>
                </c:pt>
                <c:pt idx="57">
                  <c:v>44596</c:v>
                </c:pt>
                <c:pt idx="58">
                  <c:v>44603</c:v>
                </c:pt>
                <c:pt idx="59">
                  <c:v>44610</c:v>
                </c:pt>
                <c:pt idx="60">
                  <c:v>44617</c:v>
                </c:pt>
                <c:pt idx="61">
                  <c:v>44624</c:v>
                </c:pt>
                <c:pt idx="62">
                  <c:v>44631</c:v>
                </c:pt>
                <c:pt idx="63">
                  <c:v>44638</c:v>
                </c:pt>
                <c:pt idx="64">
                  <c:v>44645</c:v>
                </c:pt>
                <c:pt idx="65">
                  <c:v>44652</c:v>
                </c:pt>
                <c:pt idx="66">
                  <c:v>44659</c:v>
                </c:pt>
                <c:pt idx="67">
                  <c:v>44666</c:v>
                </c:pt>
                <c:pt idx="68">
                  <c:v>44673</c:v>
                </c:pt>
                <c:pt idx="69">
                  <c:v>44680</c:v>
                </c:pt>
                <c:pt idx="70">
                  <c:v>44687</c:v>
                </c:pt>
                <c:pt idx="71">
                  <c:v>44694</c:v>
                </c:pt>
                <c:pt idx="72">
                  <c:v>44701</c:v>
                </c:pt>
                <c:pt idx="73">
                  <c:v>44708</c:v>
                </c:pt>
                <c:pt idx="74">
                  <c:v>44715</c:v>
                </c:pt>
                <c:pt idx="75">
                  <c:v>44722</c:v>
                </c:pt>
                <c:pt idx="76">
                  <c:v>44729</c:v>
                </c:pt>
                <c:pt idx="77">
                  <c:v>44736</c:v>
                </c:pt>
                <c:pt idx="78">
                  <c:v>44743</c:v>
                </c:pt>
                <c:pt idx="79">
                  <c:v>44750</c:v>
                </c:pt>
                <c:pt idx="80">
                  <c:v>44757</c:v>
                </c:pt>
                <c:pt idx="81">
                  <c:v>44764</c:v>
                </c:pt>
                <c:pt idx="82">
                  <c:v>44771</c:v>
                </c:pt>
                <c:pt idx="83">
                  <c:v>44778</c:v>
                </c:pt>
                <c:pt idx="84">
                  <c:v>44785</c:v>
                </c:pt>
                <c:pt idx="85">
                  <c:v>44792</c:v>
                </c:pt>
                <c:pt idx="86">
                  <c:v>44799</c:v>
                </c:pt>
                <c:pt idx="87">
                  <c:v>44806</c:v>
                </c:pt>
                <c:pt idx="88">
                  <c:v>44813</c:v>
                </c:pt>
                <c:pt idx="89">
                  <c:v>44820</c:v>
                </c:pt>
                <c:pt idx="90">
                  <c:v>44827</c:v>
                </c:pt>
                <c:pt idx="91">
                  <c:v>44834</c:v>
                </c:pt>
                <c:pt idx="92">
                  <c:v>44841</c:v>
                </c:pt>
                <c:pt idx="93">
                  <c:v>44848</c:v>
                </c:pt>
                <c:pt idx="94">
                  <c:v>44855</c:v>
                </c:pt>
                <c:pt idx="95">
                  <c:v>44862</c:v>
                </c:pt>
                <c:pt idx="96">
                  <c:v>44869</c:v>
                </c:pt>
                <c:pt idx="97">
                  <c:v>44876</c:v>
                </c:pt>
                <c:pt idx="98">
                  <c:v>44883</c:v>
                </c:pt>
                <c:pt idx="99">
                  <c:v>44890</c:v>
                </c:pt>
                <c:pt idx="100">
                  <c:v>44897</c:v>
                </c:pt>
                <c:pt idx="101">
                  <c:v>44904</c:v>
                </c:pt>
                <c:pt idx="102">
                  <c:v>44911</c:v>
                </c:pt>
                <c:pt idx="103">
                  <c:v>44918</c:v>
                </c:pt>
                <c:pt idx="104">
                  <c:v>44925</c:v>
                </c:pt>
                <c:pt idx="105">
                  <c:v>44932</c:v>
                </c:pt>
                <c:pt idx="106">
                  <c:v>44939</c:v>
                </c:pt>
                <c:pt idx="107">
                  <c:v>44946</c:v>
                </c:pt>
                <c:pt idx="108">
                  <c:v>44953</c:v>
                </c:pt>
                <c:pt idx="109">
                  <c:v>44960</c:v>
                </c:pt>
              </c:numCache>
            </c:numRef>
          </c:cat>
          <c:val>
            <c:numRef>
              <c:f>Sheet4!$B$7:$B$116</c:f>
            </c:numRef>
          </c:val>
          <c:smooth val="0"/>
          <c:extLst>
            <c:ext xmlns:c16="http://schemas.microsoft.com/office/drawing/2014/chart" uri="{C3380CC4-5D6E-409C-BE32-E72D297353CC}">
              <c16:uniqueId val="{00000000-AE4A-441B-AD82-583D1FE8FBA7}"/>
            </c:ext>
          </c:extLst>
        </c:ser>
        <c:ser>
          <c:idx val="1"/>
          <c:order val="1"/>
          <c:tx>
            <c:v>Real</c:v>
          </c:tx>
          <c:spPr>
            <a:ln w="28575" cap="rnd">
              <a:solidFill>
                <a:srgbClr val="015B79"/>
              </a:solidFill>
              <a:round/>
            </a:ln>
            <a:effectLst/>
          </c:spPr>
          <c:marker>
            <c:symbol val="none"/>
          </c:marker>
          <c:cat>
            <c:numRef>
              <c:f>Sheet4!$A$7:$A$116</c:f>
              <c:numCache>
                <c:formatCode>m/d/yyyy</c:formatCode>
                <c:ptCount val="110"/>
                <c:pt idx="0">
                  <c:v>44197</c:v>
                </c:pt>
                <c:pt idx="1">
                  <c:v>44204</c:v>
                </c:pt>
                <c:pt idx="2">
                  <c:v>44211</c:v>
                </c:pt>
                <c:pt idx="3">
                  <c:v>44218</c:v>
                </c:pt>
                <c:pt idx="4">
                  <c:v>44225</c:v>
                </c:pt>
                <c:pt idx="5">
                  <c:v>44232</c:v>
                </c:pt>
                <c:pt idx="6">
                  <c:v>44239</c:v>
                </c:pt>
                <c:pt idx="7">
                  <c:v>44246</c:v>
                </c:pt>
                <c:pt idx="8">
                  <c:v>44253</c:v>
                </c:pt>
                <c:pt idx="9">
                  <c:v>44260</c:v>
                </c:pt>
                <c:pt idx="10">
                  <c:v>44267</c:v>
                </c:pt>
                <c:pt idx="11">
                  <c:v>44274</c:v>
                </c:pt>
                <c:pt idx="12">
                  <c:v>44281</c:v>
                </c:pt>
                <c:pt idx="13">
                  <c:v>44288</c:v>
                </c:pt>
                <c:pt idx="14">
                  <c:v>44295</c:v>
                </c:pt>
                <c:pt idx="15">
                  <c:v>44302</c:v>
                </c:pt>
                <c:pt idx="16">
                  <c:v>44309</c:v>
                </c:pt>
                <c:pt idx="17">
                  <c:v>44316</c:v>
                </c:pt>
                <c:pt idx="18">
                  <c:v>44323</c:v>
                </c:pt>
                <c:pt idx="19">
                  <c:v>44330</c:v>
                </c:pt>
                <c:pt idx="20">
                  <c:v>44337</c:v>
                </c:pt>
                <c:pt idx="21">
                  <c:v>44344</c:v>
                </c:pt>
                <c:pt idx="22">
                  <c:v>44351</c:v>
                </c:pt>
                <c:pt idx="23">
                  <c:v>44358</c:v>
                </c:pt>
                <c:pt idx="24">
                  <c:v>44365</c:v>
                </c:pt>
                <c:pt idx="25">
                  <c:v>44372</c:v>
                </c:pt>
                <c:pt idx="26">
                  <c:v>44379</c:v>
                </c:pt>
                <c:pt idx="27">
                  <c:v>44386</c:v>
                </c:pt>
                <c:pt idx="28">
                  <c:v>44393</c:v>
                </c:pt>
                <c:pt idx="29">
                  <c:v>44400</c:v>
                </c:pt>
                <c:pt idx="30">
                  <c:v>44407</c:v>
                </c:pt>
                <c:pt idx="31">
                  <c:v>44414</c:v>
                </c:pt>
                <c:pt idx="32">
                  <c:v>44421</c:v>
                </c:pt>
                <c:pt idx="33">
                  <c:v>44428</c:v>
                </c:pt>
                <c:pt idx="34">
                  <c:v>44435</c:v>
                </c:pt>
                <c:pt idx="35">
                  <c:v>44442</c:v>
                </c:pt>
                <c:pt idx="36">
                  <c:v>44449</c:v>
                </c:pt>
                <c:pt idx="37">
                  <c:v>44456</c:v>
                </c:pt>
                <c:pt idx="38">
                  <c:v>44463</c:v>
                </c:pt>
                <c:pt idx="39">
                  <c:v>44470</c:v>
                </c:pt>
                <c:pt idx="40">
                  <c:v>44477</c:v>
                </c:pt>
                <c:pt idx="41">
                  <c:v>44484</c:v>
                </c:pt>
                <c:pt idx="42">
                  <c:v>44491</c:v>
                </c:pt>
                <c:pt idx="43">
                  <c:v>44498</c:v>
                </c:pt>
                <c:pt idx="44">
                  <c:v>44505</c:v>
                </c:pt>
                <c:pt idx="45">
                  <c:v>44512</c:v>
                </c:pt>
                <c:pt idx="46">
                  <c:v>44519</c:v>
                </c:pt>
                <c:pt idx="47">
                  <c:v>44526</c:v>
                </c:pt>
                <c:pt idx="48">
                  <c:v>44533</c:v>
                </c:pt>
                <c:pt idx="49">
                  <c:v>44540</c:v>
                </c:pt>
                <c:pt idx="50">
                  <c:v>44547</c:v>
                </c:pt>
                <c:pt idx="51">
                  <c:v>44554</c:v>
                </c:pt>
                <c:pt idx="52">
                  <c:v>44561</c:v>
                </c:pt>
                <c:pt idx="53">
                  <c:v>44568</c:v>
                </c:pt>
                <c:pt idx="54">
                  <c:v>44575</c:v>
                </c:pt>
                <c:pt idx="55">
                  <c:v>44582</c:v>
                </c:pt>
                <c:pt idx="56">
                  <c:v>44589</c:v>
                </c:pt>
                <c:pt idx="57">
                  <c:v>44596</c:v>
                </c:pt>
                <c:pt idx="58">
                  <c:v>44603</c:v>
                </c:pt>
                <c:pt idx="59">
                  <c:v>44610</c:v>
                </c:pt>
                <c:pt idx="60">
                  <c:v>44617</c:v>
                </c:pt>
                <c:pt idx="61">
                  <c:v>44624</c:v>
                </c:pt>
                <c:pt idx="62">
                  <c:v>44631</c:v>
                </c:pt>
                <c:pt idx="63">
                  <c:v>44638</c:v>
                </c:pt>
                <c:pt idx="64">
                  <c:v>44645</c:v>
                </c:pt>
                <c:pt idx="65">
                  <c:v>44652</c:v>
                </c:pt>
                <c:pt idx="66">
                  <c:v>44659</c:v>
                </c:pt>
                <c:pt idx="67">
                  <c:v>44666</c:v>
                </c:pt>
                <c:pt idx="68">
                  <c:v>44673</c:v>
                </c:pt>
                <c:pt idx="69">
                  <c:v>44680</c:v>
                </c:pt>
                <c:pt idx="70">
                  <c:v>44687</c:v>
                </c:pt>
                <c:pt idx="71">
                  <c:v>44694</c:v>
                </c:pt>
                <c:pt idx="72">
                  <c:v>44701</c:v>
                </c:pt>
                <c:pt idx="73">
                  <c:v>44708</c:v>
                </c:pt>
                <c:pt idx="74">
                  <c:v>44715</c:v>
                </c:pt>
                <c:pt idx="75">
                  <c:v>44722</c:v>
                </c:pt>
                <c:pt idx="76">
                  <c:v>44729</c:v>
                </c:pt>
                <c:pt idx="77">
                  <c:v>44736</c:v>
                </c:pt>
                <c:pt idx="78">
                  <c:v>44743</c:v>
                </c:pt>
                <c:pt idx="79">
                  <c:v>44750</c:v>
                </c:pt>
                <c:pt idx="80">
                  <c:v>44757</c:v>
                </c:pt>
                <c:pt idx="81">
                  <c:v>44764</c:v>
                </c:pt>
                <c:pt idx="82">
                  <c:v>44771</c:v>
                </c:pt>
                <c:pt idx="83">
                  <c:v>44778</c:v>
                </c:pt>
                <c:pt idx="84">
                  <c:v>44785</c:v>
                </c:pt>
                <c:pt idx="85">
                  <c:v>44792</c:v>
                </c:pt>
                <c:pt idx="86">
                  <c:v>44799</c:v>
                </c:pt>
                <c:pt idx="87">
                  <c:v>44806</c:v>
                </c:pt>
                <c:pt idx="88">
                  <c:v>44813</c:v>
                </c:pt>
                <c:pt idx="89">
                  <c:v>44820</c:v>
                </c:pt>
                <c:pt idx="90">
                  <c:v>44827</c:v>
                </c:pt>
                <c:pt idx="91">
                  <c:v>44834</c:v>
                </c:pt>
                <c:pt idx="92">
                  <c:v>44841</c:v>
                </c:pt>
                <c:pt idx="93">
                  <c:v>44848</c:v>
                </c:pt>
                <c:pt idx="94">
                  <c:v>44855</c:v>
                </c:pt>
                <c:pt idx="95">
                  <c:v>44862</c:v>
                </c:pt>
                <c:pt idx="96">
                  <c:v>44869</c:v>
                </c:pt>
                <c:pt idx="97">
                  <c:v>44876</c:v>
                </c:pt>
                <c:pt idx="98">
                  <c:v>44883</c:v>
                </c:pt>
                <c:pt idx="99">
                  <c:v>44890</c:v>
                </c:pt>
                <c:pt idx="100">
                  <c:v>44897</c:v>
                </c:pt>
                <c:pt idx="101">
                  <c:v>44904</c:v>
                </c:pt>
                <c:pt idx="102">
                  <c:v>44911</c:v>
                </c:pt>
                <c:pt idx="103">
                  <c:v>44918</c:v>
                </c:pt>
                <c:pt idx="104">
                  <c:v>44925</c:v>
                </c:pt>
                <c:pt idx="105">
                  <c:v>44932</c:v>
                </c:pt>
                <c:pt idx="106">
                  <c:v>44939</c:v>
                </c:pt>
                <c:pt idx="107">
                  <c:v>44946</c:v>
                </c:pt>
                <c:pt idx="108">
                  <c:v>44953</c:v>
                </c:pt>
                <c:pt idx="109">
                  <c:v>44960</c:v>
                </c:pt>
              </c:numCache>
            </c:numRef>
          </c:cat>
          <c:val>
            <c:numRef>
              <c:f>Sheet4!$C$7:$C$116</c:f>
              <c:numCache>
                <c:formatCode>General</c:formatCode>
                <c:ptCount val="110"/>
                <c:pt idx="0">
                  <c:v>5.1985000000000001</c:v>
                </c:pt>
                <c:pt idx="1">
                  <c:v>5.4211999999999998</c:v>
                </c:pt>
                <c:pt idx="2">
                  <c:v>5.3003</c:v>
                </c:pt>
                <c:pt idx="3">
                  <c:v>5.4705000000000004</c:v>
                </c:pt>
                <c:pt idx="4">
                  <c:v>5.4717000000000002</c:v>
                </c:pt>
                <c:pt idx="5">
                  <c:v>5.3766999999999996</c:v>
                </c:pt>
                <c:pt idx="6">
                  <c:v>5.3776000000000002</c:v>
                </c:pt>
                <c:pt idx="7">
                  <c:v>5.3876999999999997</c:v>
                </c:pt>
                <c:pt idx="8">
                  <c:v>5.6032999999999999</c:v>
                </c:pt>
                <c:pt idx="9">
                  <c:v>5.6830999999999996</c:v>
                </c:pt>
                <c:pt idx="10">
                  <c:v>5.556</c:v>
                </c:pt>
                <c:pt idx="11">
                  <c:v>5.4908000000000001</c:v>
                </c:pt>
                <c:pt idx="12">
                  <c:v>5.7568999999999999</c:v>
                </c:pt>
                <c:pt idx="13">
                  <c:v>5.7091000000000003</c:v>
                </c:pt>
                <c:pt idx="14">
                  <c:v>5.6844999999999999</c:v>
                </c:pt>
                <c:pt idx="15">
                  <c:v>5.5880999999999998</c:v>
                </c:pt>
                <c:pt idx="16">
                  <c:v>5.4759000000000002</c:v>
                </c:pt>
                <c:pt idx="17">
                  <c:v>5.4375999999999998</c:v>
                </c:pt>
                <c:pt idx="18">
                  <c:v>5.2374999999999998</c:v>
                </c:pt>
                <c:pt idx="19">
                  <c:v>5.2733999999999996</c:v>
                </c:pt>
                <c:pt idx="20">
                  <c:v>5.3667999999999996</c:v>
                </c:pt>
                <c:pt idx="21">
                  <c:v>5.2256999999999998</c:v>
                </c:pt>
                <c:pt idx="22">
                  <c:v>5.0494000000000003</c:v>
                </c:pt>
                <c:pt idx="23">
                  <c:v>5.1181000000000001</c:v>
                </c:pt>
                <c:pt idx="24">
                  <c:v>5.0903</c:v>
                </c:pt>
                <c:pt idx="25">
                  <c:v>4.9343000000000004</c:v>
                </c:pt>
                <c:pt idx="26">
                  <c:v>5.0597000000000003</c:v>
                </c:pt>
                <c:pt idx="27">
                  <c:v>5.2603999999999997</c:v>
                </c:pt>
                <c:pt idx="28">
                  <c:v>5.1151999999999997</c:v>
                </c:pt>
                <c:pt idx="29">
                  <c:v>5.2</c:v>
                </c:pt>
                <c:pt idx="30">
                  <c:v>5.2119</c:v>
                </c:pt>
                <c:pt idx="31">
                  <c:v>5.2313999999999998</c:v>
                </c:pt>
                <c:pt idx="32">
                  <c:v>5.2477</c:v>
                </c:pt>
                <c:pt idx="33">
                  <c:v>5.3802000000000003</c:v>
                </c:pt>
                <c:pt idx="34">
                  <c:v>5.2038000000000002</c:v>
                </c:pt>
                <c:pt idx="35">
                  <c:v>5.1928000000000001</c:v>
                </c:pt>
                <c:pt idx="36">
                  <c:v>5.2469000000000001</c:v>
                </c:pt>
                <c:pt idx="37">
                  <c:v>5.2895000000000003</c:v>
                </c:pt>
                <c:pt idx="38">
                  <c:v>5.3345000000000002</c:v>
                </c:pt>
                <c:pt idx="39">
                  <c:v>5.3643000000000001</c:v>
                </c:pt>
                <c:pt idx="40">
                  <c:v>5.5084999999999997</c:v>
                </c:pt>
                <c:pt idx="41">
                  <c:v>5.4615999999999998</c:v>
                </c:pt>
                <c:pt idx="42">
                  <c:v>5.65</c:v>
                </c:pt>
                <c:pt idx="43">
                  <c:v>5.6364000000000001</c:v>
                </c:pt>
                <c:pt idx="44">
                  <c:v>5.5423</c:v>
                </c:pt>
                <c:pt idx="45">
                  <c:v>5.4564000000000004</c:v>
                </c:pt>
                <c:pt idx="46">
                  <c:v>5.6101999999999999</c:v>
                </c:pt>
                <c:pt idx="47">
                  <c:v>5.6032000000000002</c:v>
                </c:pt>
                <c:pt idx="48">
                  <c:v>5.6527000000000003</c:v>
                </c:pt>
                <c:pt idx="49">
                  <c:v>5.609</c:v>
                </c:pt>
                <c:pt idx="50">
                  <c:v>5.6859000000000002</c:v>
                </c:pt>
                <c:pt idx="51">
                  <c:v>5.6772</c:v>
                </c:pt>
                <c:pt idx="52">
                  <c:v>5.5758000000000001</c:v>
                </c:pt>
                <c:pt idx="53">
                  <c:v>5.6341999999999999</c:v>
                </c:pt>
                <c:pt idx="54">
                  <c:v>5.5279999999999996</c:v>
                </c:pt>
                <c:pt idx="55">
                  <c:v>5.4515000000000002</c:v>
                </c:pt>
                <c:pt idx="56">
                  <c:v>5.3818000000000001</c:v>
                </c:pt>
                <c:pt idx="57">
                  <c:v>5.3258999999999999</c:v>
                </c:pt>
                <c:pt idx="58">
                  <c:v>5.2489999999999997</c:v>
                </c:pt>
                <c:pt idx="59">
                  <c:v>5.1387999999999998</c:v>
                </c:pt>
                <c:pt idx="60">
                  <c:v>5.1521999999999997</c:v>
                </c:pt>
                <c:pt idx="61">
                  <c:v>5.0648</c:v>
                </c:pt>
                <c:pt idx="62">
                  <c:v>5.0750000000000002</c:v>
                </c:pt>
                <c:pt idx="63">
                  <c:v>5.0232999999999999</c:v>
                </c:pt>
                <c:pt idx="64">
                  <c:v>4.7428999999999997</c:v>
                </c:pt>
                <c:pt idx="65">
                  <c:v>4.6592000000000002</c:v>
                </c:pt>
                <c:pt idx="66">
                  <c:v>4.6988000000000003</c:v>
                </c:pt>
                <c:pt idx="67">
                  <c:v>4.7013999999999996</c:v>
                </c:pt>
                <c:pt idx="68">
                  <c:v>4.7961</c:v>
                </c:pt>
                <c:pt idx="69">
                  <c:v>4.9721000000000002</c:v>
                </c:pt>
                <c:pt idx="70">
                  <c:v>5.0792999999999999</c:v>
                </c:pt>
                <c:pt idx="71">
                  <c:v>5.0609999999999999</c:v>
                </c:pt>
                <c:pt idx="72">
                  <c:v>4.8800999999999997</c:v>
                </c:pt>
                <c:pt idx="73">
                  <c:v>4.7305999999999999</c:v>
                </c:pt>
                <c:pt idx="74">
                  <c:v>4.7739000000000003</c:v>
                </c:pt>
                <c:pt idx="75">
                  <c:v>4.9875999999999996</c:v>
                </c:pt>
                <c:pt idx="76">
                  <c:v>5.1538000000000004</c:v>
                </c:pt>
                <c:pt idx="77">
                  <c:v>5.2427000000000001</c:v>
                </c:pt>
                <c:pt idx="78">
                  <c:v>5.3319000000000001</c:v>
                </c:pt>
                <c:pt idx="79">
                  <c:v>5.2554999999999996</c:v>
                </c:pt>
                <c:pt idx="80">
                  <c:v>5.4074999999999998</c:v>
                </c:pt>
                <c:pt idx="81">
                  <c:v>5.4980000000000002</c:v>
                </c:pt>
                <c:pt idx="82">
                  <c:v>5.1733000000000002</c:v>
                </c:pt>
                <c:pt idx="83">
                  <c:v>5.1638999999999999</c:v>
                </c:pt>
                <c:pt idx="84">
                  <c:v>5.0744999999999996</c:v>
                </c:pt>
                <c:pt idx="85">
                  <c:v>5.1703000000000001</c:v>
                </c:pt>
                <c:pt idx="86">
                  <c:v>5.0636999999999999</c:v>
                </c:pt>
                <c:pt idx="87">
                  <c:v>5.1700999999999997</c:v>
                </c:pt>
                <c:pt idx="88">
                  <c:v>5.1474000000000002</c:v>
                </c:pt>
                <c:pt idx="89">
                  <c:v>5.2500999999999998</c:v>
                </c:pt>
                <c:pt idx="90">
                  <c:v>5.2622</c:v>
                </c:pt>
                <c:pt idx="91">
                  <c:v>5.4154999999999998</c:v>
                </c:pt>
                <c:pt idx="92">
                  <c:v>5.2034000000000002</c:v>
                </c:pt>
                <c:pt idx="93">
                  <c:v>5.3257000000000003</c:v>
                </c:pt>
                <c:pt idx="94">
                  <c:v>5.1631</c:v>
                </c:pt>
                <c:pt idx="95">
                  <c:v>5.2953999999999999</c:v>
                </c:pt>
                <c:pt idx="96">
                  <c:v>5.0591999999999997</c:v>
                </c:pt>
                <c:pt idx="97">
                  <c:v>5.3263999999999996</c:v>
                </c:pt>
                <c:pt idx="98">
                  <c:v>5.3769999999999998</c:v>
                </c:pt>
                <c:pt idx="99">
                  <c:v>5.3986999999999998</c:v>
                </c:pt>
                <c:pt idx="100">
                  <c:v>5.2190000000000003</c:v>
                </c:pt>
                <c:pt idx="101">
                  <c:v>5.2470999999999997</c:v>
                </c:pt>
                <c:pt idx="102">
                  <c:v>5.3072999999999997</c:v>
                </c:pt>
                <c:pt idx="103">
                  <c:v>5.1619999999999999</c:v>
                </c:pt>
                <c:pt idx="104">
                  <c:v>5.2804000000000002</c:v>
                </c:pt>
                <c:pt idx="105">
                  <c:v>5.2249999999999996</c:v>
                </c:pt>
                <c:pt idx="106">
                  <c:v>5.1033999999999997</c:v>
                </c:pt>
                <c:pt idx="107">
                  <c:v>5.2070999999999996</c:v>
                </c:pt>
                <c:pt idx="108">
                  <c:v>5.1086</c:v>
                </c:pt>
                <c:pt idx="109">
                  <c:v>5.1332000000000004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4A-441B-AD82-583D1FE8FBA7}"/>
            </c:ext>
          </c:extLst>
        </c:ser>
        <c:ser>
          <c:idx val="2"/>
          <c:order val="2"/>
          <c:tx>
            <c:v>Lira turca*</c:v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09"/>
              <c:layout>
                <c:manualLayout>
                  <c:x val="-3.5075247453110235E-3"/>
                  <c:y val="-8.61206745759343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/>
                      <a:t>10,70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E4A-441B-AD82-583D1FE8F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Sheet4!$A$7:$A$116</c:f>
              <c:numCache>
                <c:formatCode>m/d/yyyy</c:formatCode>
                <c:ptCount val="110"/>
                <c:pt idx="0">
                  <c:v>44197</c:v>
                </c:pt>
                <c:pt idx="1">
                  <c:v>44204</c:v>
                </c:pt>
                <c:pt idx="2">
                  <c:v>44211</c:v>
                </c:pt>
                <c:pt idx="3">
                  <c:v>44218</c:v>
                </c:pt>
                <c:pt idx="4">
                  <c:v>44225</c:v>
                </c:pt>
                <c:pt idx="5">
                  <c:v>44232</c:v>
                </c:pt>
                <c:pt idx="6">
                  <c:v>44239</c:v>
                </c:pt>
                <c:pt idx="7">
                  <c:v>44246</c:v>
                </c:pt>
                <c:pt idx="8">
                  <c:v>44253</c:v>
                </c:pt>
                <c:pt idx="9">
                  <c:v>44260</c:v>
                </c:pt>
                <c:pt idx="10">
                  <c:v>44267</c:v>
                </c:pt>
                <c:pt idx="11">
                  <c:v>44274</c:v>
                </c:pt>
                <c:pt idx="12">
                  <c:v>44281</c:v>
                </c:pt>
                <c:pt idx="13">
                  <c:v>44288</c:v>
                </c:pt>
                <c:pt idx="14">
                  <c:v>44295</c:v>
                </c:pt>
                <c:pt idx="15">
                  <c:v>44302</c:v>
                </c:pt>
                <c:pt idx="16">
                  <c:v>44309</c:v>
                </c:pt>
                <c:pt idx="17">
                  <c:v>44316</c:v>
                </c:pt>
                <c:pt idx="18">
                  <c:v>44323</c:v>
                </c:pt>
                <c:pt idx="19">
                  <c:v>44330</c:v>
                </c:pt>
                <c:pt idx="20">
                  <c:v>44337</c:v>
                </c:pt>
                <c:pt idx="21">
                  <c:v>44344</c:v>
                </c:pt>
                <c:pt idx="22">
                  <c:v>44351</c:v>
                </c:pt>
                <c:pt idx="23">
                  <c:v>44358</c:v>
                </c:pt>
                <c:pt idx="24">
                  <c:v>44365</c:v>
                </c:pt>
                <c:pt idx="25">
                  <c:v>44372</c:v>
                </c:pt>
                <c:pt idx="26">
                  <c:v>44379</c:v>
                </c:pt>
                <c:pt idx="27">
                  <c:v>44386</c:v>
                </c:pt>
                <c:pt idx="28">
                  <c:v>44393</c:v>
                </c:pt>
                <c:pt idx="29">
                  <c:v>44400</c:v>
                </c:pt>
                <c:pt idx="30">
                  <c:v>44407</c:v>
                </c:pt>
                <c:pt idx="31">
                  <c:v>44414</c:v>
                </c:pt>
                <c:pt idx="32">
                  <c:v>44421</c:v>
                </c:pt>
                <c:pt idx="33">
                  <c:v>44428</c:v>
                </c:pt>
                <c:pt idx="34">
                  <c:v>44435</c:v>
                </c:pt>
                <c:pt idx="35">
                  <c:v>44442</c:v>
                </c:pt>
                <c:pt idx="36">
                  <c:v>44449</c:v>
                </c:pt>
                <c:pt idx="37">
                  <c:v>44456</c:v>
                </c:pt>
                <c:pt idx="38">
                  <c:v>44463</c:v>
                </c:pt>
                <c:pt idx="39">
                  <c:v>44470</c:v>
                </c:pt>
                <c:pt idx="40">
                  <c:v>44477</c:v>
                </c:pt>
                <c:pt idx="41">
                  <c:v>44484</c:v>
                </c:pt>
                <c:pt idx="42">
                  <c:v>44491</c:v>
                </c:pt>
                <c:pt idx="43">
                  <c:v>44498</c:v>
                </c:pt>
                <c:pt idx="44">
                  <c:v>44505</c:v>
                </c:pt>
                <c:pt idx="45">
                  <c:v>44512</c:v>
                </c:pt>
                <c:pt idx="46">
                  <c:v>44519</c:v>
                </c:pt>
                <c:pt idx="47">
                  <c:v>44526</c:v>
                </c:pt>
                <c:pt idx="48">
                  <c:v>44533</c:v>
                </c:pt>
                <c:pt idx="49">
                  <c:v>44540</c:v>
                </c:pt>
                <c:pt idx="50">
                  <c:v>44547</c:v>
                </c:pt>
                <c:pt idx="51">
                  <c:v>44554</c:v>
                </c:pt>
                <c:pt idx="52">
                  <c:v>44561</c:v>
                </c:pt>
                <c:pt idx="53">
                  <c:v>44568</c:v>
                </c:pt>
                <c:pt idx="54">
                  <c:v>44575</c:v>
                </c:pt>
                <c:pt idx="55">
                  <c:v>44582</c:v>
                </c:pt>
                <c:pt idx="56">
                  <c:v>44589</c:v>
                </c:pt>
                <c:pt idx="57">
                  <c:v>44596</c:v>
                </c:pt>
                <c:pt idx="58">
                  <c:v>44603</c:v>
                </c:pt>
                <c:pt idx="59">
                  <c:v>44610</c:v>
                </c:pt>
                <c:pt idx="60">
                  <c:v>44617</c:v>
                </c:pt>
                <c:pt idx="61">
                  <c:v>44624</c:v>
                </c:pt>
                <c:pt idx="62">
                  <c:v>44631</c:v>
                </c:pt>
                <c:pt idx="63">
                  <c:v>44638</c:v>
                </c:pt>
                <c:pt idx="64">
                  <c:v>44645</c:v>
                </c:pt>
                <c:pt idx="65">
                  <c:v>44652</c:v>
                </c:pt>
                <c:pt idx="66">
                  <c:v>44659</c:v>
                </c:pt>
                <c:pt idx="67">
                  <c:v>44666</c:v>
                </c:pt>
                <c:pt idx="68">
                  <c:v>44673</c:v>
                </c:pt>
                <c:pt idx="69">
                  <c:v>44680</c:v>
                </c:pt>
                <c:pt idx="70">
                  <c:v>44687</c:v>
                </c:pt>
                <c:pt idx="71">
                  <c:v>44694</c:v>
                </c:pt>
                <c:pt idx="72">
                  <c:v>44701</c:v>
                </c:pt>
                <c:pt idx="73">
                  <c:v>44708</c:v>
                </c:pt>
                <c:pt idx="74">
                  <c:v>44715</c:v>
                </c:pt>
                <c:pt idx="75">
                  <c:v>44722</c:v>
                </c:pt>
                <c:pt idx="76">
                  <c:v>44729</c:v>
                </c:pt>
                <c:pt idx="77">
                  <c:v>44736</c:v>
                </c:pt>
                <c:pt idx="78">
                  <c:v>44743</c:v>
                </c:pt>
                <c:pt idx="79">
                  <c:v>44750</c:v>
                </c:pt>
                <c:pt idx="80">
                  <c:v>44757</c:v>
                </c:pt>
                <c:pt idx="81">
                  <c:v>44764</c:v>
                </c:pt>
                <c:pt idx="82">
                  <c:v>44771</c:v>
                </c:pt>
                <c:pt idx="83">
                  <c:v>44778</c:v>
                </c:pt>
                <c:pt idx="84">
                  <c:v>44785</c:v>
                </c:pt>
                <c:pt idx="85">
                  <c:v>44792</c:v>
                </c:pt>
                <c:pt idx="86">
                  <c:v>44799</c:v>
                </c:pt>
                <c:pt idx="87">
                  <c:v>44806</c:v>
                </c:pt>
                <c:pt idx="88">
                  <c:v>44813</c:v>
                </c:pt>
                <c:pt idx="89">
                  <c:v>44820</c:v>
                </c:pt>
                <c:pt idx="90">
                  <c:v>44827</c:v>
                </c:pt>
                <c:pt idx="91">
                  <c:v>44834</c:v>
                </c:pt>
                <c:pt idx="92">
                  <c:v>44841</c:v>
                </c:pt>
                <c:pt idx="93">
                  <c:v>44848</c:v>
                </c:pt>
                <c:pt idx="94">
                  <c:v>44855</c:v>
                </c:pt>
                <c:pt idx="95">
                  <c:v>44862</c:v>
                </c:pt>
                <c:pt idx="96">
                  <c:v>44869</c:v>
                </c:pt>
                <c:pt idx="97">
                  <c:v>44876</c:v>
                </c:pt>
                <c:pt idx="98">
                  <c:v>44883</c:v>
                </c:pt>
                <c:pt idx="99">
                  <c:v>44890</c:v>
                </c:pt>
                <c:pt idx="100">
                  <c:v>44897</c:v>
                </c:pt>
                <c:pt idx="101">
                  <c:v>44904</c:v>
                </c:pt>
                <c:pt idx="102">
                  <c:v>44911</c:v>
                </c:pt>
                <c:pt idx="103">
                  <c:v>44918</c:v>
                </c:pt>
                <c:pt idx="104">
                  <c:v>44925</c:v>
                </c:pt>
                <c:pt idx="105">
                  <c:v>44932</c:v>
                </c:pt>
                <c:pt idx="106">
                  <c:v>44939</c:v>
                </c:pt>
                <c:pt idx="107">
                  <c:v>44946</c:v>
                </c:pt>
                <c:pt idx="108">
                  <c:v>44953</c:v>
                </c:pt>
                <c:pt idx="109">
                  <c:v>44960</c:v>
                </c:pt>
              </c:numCache>
            </c:numRef>
          </c:cat>
          <c:val>
            <c:numRef>
              <c:f>Sheet4!$D$7:$D$116</c:f>
              <c:numCache>
                <c:formatCode>General</c:formatCode>
                <c:ptCount val="110"/>
                <c:pt idx="0">
                  <c:v>5.1985000000000001</c:v>
                </c:pt>
                <c:pt idx="1">
                  <c:v>5.137275552698509</c:v>
                </c:pt>
                <c:pt idx="2">
                  <c:v>5.220792296772709</c:v>
                </c:pt>
                <c:pt idx="3">
                  <c:v>5.1818016723230294</c:v>
                </c:pt>
                <c:pt idx="4">
                  <c:v>5.1047304314382798</c:v>
                </c:pt>
                <c:pt idx="5">
                  <c:v>4.9273946856236774</c:v>
                </c:pt>
                <c:pt idx="6">
                  <c:v>4.9112414568098863</c:v>
                </c:pt>
                <c:pt idx="7">
                  <c:v>4.8623394692875861</c:v>
                </c:pt>
                <c:pt idx="8">
                  <c:v>5.1746770925747683</c:v>
                </c:pt>
                <c:pt idx="9">
                  <c:v>5.2474568093915526</c:v>
                </c:pt>
                <c:pt idx="10">
                  <c:v>5.2667184016613682</c:v>
                </c:pt>
                <c:pt idx="11">
                  <c:v>5.0231302013843138</c:v>
                </c:pt>
                <c:pt idx="12">
                  <c:v>5.6065904748798916</c:v>
                </c:pt>
                <c:pt idx="13">
                  <c:v>5.6476544862458491</c:v>
                </c:pt>
                <c:pt idx="14">
                  <c:v>5.6528383891727731</c:v>
                </c:pt>
                <c:pt idx="15">
                  <c:v>5.5768873358029669</c:v>
                </c:pt>
                <c:pt idx="16">
                  <c:v>5.79726275307865</c:v>
                </c:pt>
                <c:pt idx="17">
                  <c:v>5.7306224222595468</c:v>
                </c:pt>
                <c:pt idx="18">
                  <c:v>5.6932630552503092</c:v>
                </c:pt>
                <c:pt idx="19">
                  <c:v>5.8365921841442248</c:v>
                </c:pt>
                <c:pt idx="20">
                  <c:v>5.8125083176807681</c:v>
                </c:pt>
                <c:pt idx="21">
                  <c:v>5.91267982829853</c:v>
                </c:pt>
                <c:pt idx="22">
                  <c:v>5.9854268502975412</c:v>
                </c:pt>
                <c:pt idx="23">
                  <c:v>5.7921824021293924</c:v>
                </c:pt>
                <c:pt idx="24">
                  <c:v>6.0235853020423731</c:v>
                </c:pt>
                <c:pt idx="25">
                  <c:v>6.0442371426943744</c:v>
                </c:pt>
                <c:pt idx="26">
                  <c:v>5.9938266607687867</c:v>
                </c:pt>
                <c:pt idx="27">
                  <c:v>5.9724816674760763</c:v>
                </c:pt>
                <c:pt idx="28">
                  <c:v>5.8795007041719263</c:v>
                </c:pt>
                <c:pt idx="29">
                  <c:v>5.8968494536592715</c:v>
                </c:pt>
                <c:pt idx="30">
                  <c:v>5.8281951871068953</c:v>
                </c:pt>
                <c:pt idx="31">
                  <c:v>5.9495009080937482</c:v>
                </c:pt>
                <c:pt idx="32">
                  <c:v>5.874591015379516</c:v>
                </c:pt>
                <c:pt idx="33">
                  <c:v>5.8551923141952544</c:v>
                </c:pt>
                <c:pt idx="34">
                  <c:v>5.7548159250143138</c:v>
                </c:pt>
                <c:pt idx="35">
                  <c:v>5.7361800703110122</c:v>
                </c:pt>
                <c:pt idx="36">
                  <c:v>5.8372703780738107</c:v>
                </c:pt>
                <c:pt idx="37">
                  <c:v>5.9524286415223173</c:v>
                </c:pt>
                <c:pt idx="38">
                  <c:v>6.1189177209120107</c:v>
                </c:pt>
                <c:pt idx="39">
                  <c:v>6.1000210887942261</c:v>
                </c:pt>
                <c:pt idx="40">
                  <c:v>6.1757757696848872</c:v>
                </c:pt>
                <c:pt idx="41">
                  <c:v>6.3723585391090678</c:v>
                </c:pt>
                <c:pt idx="42">
                  <c:v>6.6081235183231204</c:v>
                </c:pt>
                <c:pt idx="43">
                  <c:v>6.6070230470705047</c:v>
                </c:pt>
                <c:pt idx="44">
                  <c:v>6.6654281266738202</c:v>
                </c:pt>
                <c:pt idx="45">
                  <c:v>6.8732805143195002</c:v>
                </c:pt>
                <c:pt idx="46">
                  <c:v>7.7068070912586526</c:v>
                </c:pt>
                <c:pt idx="47">
                  <c:v>8.3915688014349641</c:v>
                </c:pt>
                <c:pt idx="48">
                  <c:v>9.2725794120248644</c:v>
                </c:pt>
                <c:pt idx="49">
                  <c:v>9.3904494949382755</c:v>
                </c:pt>
                <c:pt idx="50">
                  <c:v>10.963954867504571</c:v>
                </c:pt>
                <c:pt idx="51">
                  <c:v>6.2121548036107788</c:v>
                </c:pt>
                <c:pt idx="52">
                  <c:v>7.6010425667128869</c:v>
                </c:pt>
                <c:pt idx="53">
                  <c:v>7.9175641383079247</c:v>
                </c:pt>
                <c:pt idx="54">
                  <c:v>7.721348050111593</c:v>
                </c:pt>
                <c:pt idx="55">
                  <c:v>7.6777970857069846</c:v>
                </c:pt>
                <c:pt idx="56">
                  <c:v>7.7345393573854375</c:v>
                </c:pt>
                <c:pt idx="57">
                  <c:v>7.7314001428501697</c:v>
                </c:pt>
                <c:pt idx="58">
                  <c:v>7.6983459907785248</c:v>
                </c:pt>
                <c:pt idx="59">
                  <c:v>7.7931150820621795</c:v>
                </c:pt>
                <c:pt idx="60">
                  <c:v>7.8852906824119007</c:v>
                </c:pt>
                <c:pt idx="61">
                  <c:v>8.099288349904965</c:v>
                </c:pt>
                <c:pt idx="62">
                  <c:v>8.4160619205061877</c:v>
                </c:pt>
                <c:pt idx="63">
                  <c:v>8.4379757221641523</c:v>
                </c:pt>
                <c:pt idx="64">
                  <c:v>8.4596621402517496</c:v>
                </c:pt>
                <c:pt idx="65">
                  <c:v>8.3702253466805701</c:v>
                </c:pt>
                <c:pt idx="66">
                  <c:v>8.4061654682019764</c:v>
                </c:pt>
                <c:pt idx="67">
                  <c:v>8.3420367856628239</c:v>
                </c:pt>
                <c:pt idx="68">
                  <c:v>8.4009809202975667</c:v>
                </c:pt>
                <c:pt idx="69">
                  <c:v>8.4645073911377899</c:v>
                </c:pt>
                <c:pt idx="70">
                  <c:v>8.51988555131312</c:v>
                </c:pt>
                <c:pt idx="71">
                  <c:v>8.8166113982103358</c:v>
                </c:pt>
                <c:pt idx="72">
                  <c:v>9.0567690521633679</c:v>
                </c:pt>
                <c:pt idx="73">
                  <c:v>9.233671963693924</c:v>
                </c:pt>
                <c:pt idx="74">
                  <c:v>9.3602957933743394</c:v>
                </c:pt>
                <c:pt idx="75">
                  <c:v>9.7326805775871517</c:v>
                </c:pt>
                <c:pt idx="76">
                  <c:v>9.8550290738086055</c:v>
                </c:pt>
                <c:pt idx="77">
                  <c:v>9.6219952789906511</c:v>
                </c:pt>
                <c:pt idx="78">
                  <c:v>9.5212464651110373</c:v>
                </c:pt>
                <c:pt idx="79">
                  <c:v>9.8066641806743196</c:v>
                </c:pt>
                <c:pt idx="80">
                  <c:v>9.8651277260253565</c:v>
                </c:pt>
                <c:pt idx="81">
                  <c:v>10.072258826473711</c:v>
                </c:pt>
                <c:pt idx="82">
                  <c:v>10.178942636177519</c:v>
                </c:pt>
                <c:pt idx="83">
                  <c:v>10.179113044960618</c:v>
                </c:pt>
                <c:pt idx="84">
                  <c:v>10.194438421304712</c:v>
                </c:pt>
                <c:pt idx="85">
                  <c:v>10.281711340278616</c:v>
                </c:pt>
                <c:pt idx="86">
                  <c:v>10.317264196516851</c:v>
                </c:pt>
                <c:pt idx="87">
                  <c:v>10.333836750870319</c:v>
                </c:pt>
                <c:pt idx="88">
                  <c:v>10.351033094605</c:v>
                </c:pt>
                <c:pt idx="89">
                  <c:v>10.371007683607601</c:v>
                </c:pt>
                <c:pt idx="90">
                  <c:v>10.459127702050159</c:v>
                </c:pt>
                <c:pt idx="91">
                  <c:v>10.523847885843175</c:v>
                </c:pt>
                <c:pt idx="92">
                  <c:v>10.548129204506205</c:v>
                </c:pt>
                <c:pt idx="93">
                  <c:v>10.501737454797803</c:v>
                </c:pt>
                <c:pt idx="94">
                  <c:v>10.557251380420812</c:v>
                </c:pt>
                <c:pt idx="95">
                  <c:v>10.559295840559612</c:v>
                </c:pt>
                <c:pt idx="96">
                  <c:v>10.545257887161293</c:v>
                </c:pt>
                <c:pt idx="97">
                  <c:v>10.55190092717206</c:v>
                </c:pt>
                <c:pt idx="98">
                  <c:v>10.576861619692384</c:v>
                </c:pt>
                <c:pt idx="99">
                  <c:v>10.563790503626493</c:v>
                </c:pt>
                <c:pt idx="100">
                  <c:v>10.586257729295932</c:v>
                </c:pt>
                <c:pt idx="101">
                  <c:v>10.592843977277745</c:v>
                </c:pt>
                <c:pt idx="102">
                  <c:v>10.612647138392388</c:v>
                </c:pt>
                <c:pt idx="103">
                  <c:v>10.597642509600057</c:v>
                </c:pt>
                <c:pt idx="104">
                  <c:v>10.626398777708317</c:v>
                </c:pt>
                <c:pt idx="105">
                  <c:v>10.630089830451672</c:v>
                </c:pt>
                <c:pt idx="106">
                  <c:v>10.673562800182435</c:v>
                </c:pt>
                <c:pt idx="107">
                  <c:v>10.661742936853653</c:v>
                </c:pt>
                <c:pt idx="108">
                  <c:v>10.680241976539177</c:v>
                </c:pt>
                <c:pt idx="109">
                  <c:v>10.692729505782998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4A-441B-AD82-583D1FE8F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8808568"/>
        <c:axId val="1128808896"/>
      </c:lineChart>
      <c:dateAx>
        <c:axId val="1128808568"/>
        <c:scaling>
          <c:orientation val="minMax"/>
          <c:min val="44228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8808896"/>
        <c:crosses val="autoZero"/>
        <c:auto val="1"/>
        <c:lblOffset val="100"/>
        <c:baseTimeUnit val="days"/>
      </c:dateAx>
      <c:valAx>
        <c:axId val="1128808896"/>
        <c:scaling>
          <c:orientation val="minMax"/>
          <c:min val="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880856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261837634774081"/>
          <c:y val="0.87443227840852755"/>
          <c:w val="0.78704951982481031"/>
          <c:h val="8.42048247316000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90436456996143E-2"/>
          <c:y val="4.5370779619398401E-2"/>
          <c:w val="0.89127192982456138"/>
          <c:h val="0.72197105305595877"/>
        </c:manualLayout>
      </c:layout>
      <c:lineChart>
        <c:grouping val="standard"/>
        <c:varyColors val="0"/>
        <c:ser>
          <c:idx val="9"/>
          <c:order val="17"/>
          <c:tx>
            <c:strRef>
              <c:f>grafico!$K$130</c:f>
              <c:strCache>
                <c:ptCount val="1"/>
                <c:pt idx="0">
                  <c:v> +6,75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grafico!$A$131:$A$149</c:f>
              <c:numCache>
                <c:formatCode>m/d/yyyy</c:formatCode>
                <c:ptCount val="19"/>
                <c:pt idx="0">
                  <c:v>44255</c:v>
                </c:pt>
                <c:pt idx="1">
                  <c:v>44286</c:v>
                </c:pt>
                <c:pt idx="2">
                  <c:v>44316</c:v>
                </c:pt>
                <c:pt idx="3">
                  <c:v>44347</c:v>
                </c:pt>
                <c:pt idx="4">
                  <c:v>44377</c:v>
                </c:pt>
                <c:pt idx="5">
                  <c:v>44408</c:v>
                </c:pt>
                <c:pt idx="6">
                  <c:v>44439</c:v>
                </c:pt>
                <c:pt idx="7">
                  <c:v>44469</c:v>
                </c:pt>
                <c:pt idx="8">
                  <c:v>44500</c:v>
                </c:pt>
                <c:pt idx="9">
                  <c:v>44530</c:v>
                </c:pt>
                <c:pt idx="10">
                  <c:v>44561</c:v>
                </c:pt>
                <c:pt idx="11">
                  <c:v>44592</c:v>
                </c:pt>
                <c:pt idx="12">
                  <c:v>44620</c:v>
                </c:pt>
                <c:pt idx="13">
                  <c:v>44651</c:v>
                </c:pt>
                <c:pt idx="14">
                  <c:v>44681</c:v>
                </c:pt>
                <c:pt idx="15">
                  <c:v>44712</c:v>
                </c:pt>
                <c:pt idx="16">
                  <c:v>44742</c:v>
                </c:pt>
                <c:pt idx="17">
                  <c:v>44773</c:v>
                </c:pt>
                <c:pt idx="18">
                  <c:v>44804</c:v>
                </c:pt>
              </c:numCache>
            </c:numRef>
          </c:cat>
          <c:val>
            <c:numRef>
              <c:f>grafico!$K$131:$K$136</c:f>
            </c:numRef>
          </c:val>
          <c:smooth val="0"/>
          <c:extLst>
            <c:ext xmlns:c16="http://schemas.microsoft.com/office/drawing/2014/chart" uri="{C3380CC4-5D6E-409C-BE32-E72D297353CC}">
              <c16:uniqueId val="{00000000-06B9-4B11-87A6-A14502AFB3F5}"/>
            </c:ext>
          </c:extLst>
        </c:ser>
        <c:ser>
          <c:idx val="11"/>
          <c:order val="18"/>
          <c:tx>
            <c:strRef>
              <c:f>grafico!$M$130</c:f>
              <c:strCache>
                <c:ptCount val="1"/>
                <c:pt idx="0">
                  <c:v> +4,15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grafico!$A$131:$A$149</c:f>
              <c:numCache>
                <c:formatCode>m/d/yyyy</c:formatCode>
                <c:ptCount val="19"/>
                <c:pt idx="0">
                  <c:v>44255</c:v>
                </c:pt>
                <c:pt idx="1">
                  <c:v>44286</c:v>
                </c:pt>
                <c:pt idx="2">
                  <c:v>44316</c:v>
                </c:pt>
                <c:pt idx="3">
                  <c:v>44347</c:v>
                </c:pt>
                <c:pt idx="4">
                  <c:v>44377</c:v>
                </c:pt>
                <c:pt idx="5">
                  <c:v>44408</c:v>
                </c:pt>
                <c:pt idx="6">
                  <c:v>44439</c:v>
                </c:pt>
                <c:pt idx="7">
                  <c:v>44469</c:v>
                </c:pt>
                <c:pt idx="8">
                  <c:v>44500</c:v>
                </c:pt>
                <c:pt idx="9">
                  <c:v>44530</c:v>
                </c:pt>
                <c:pt idx="10">
                  <c:v>44561</c:v>
                </c:pt>
                <c:pt idx="11">
                  <c:v>44592</c:v>
                </c:pt>
                <c:pt idx="12">
                  <c:v>44620</c:v>
                </c:pt>
                <c:pt idx="13">
                  <c:v>44651</c:v>
                </c:pt>
                <c:pt idx="14">
                  <c:v>44681</c:v>
                </c:pt>
                <c:pt idx="15">
                  <c:v>44712</c:v>
                </c:pt>
                <c:pt idx="16">
                  <c:v>44742</c:v>
                </c:pt>
                <c:pt idx="17">
                  <c:v>44773</c:v>
                </c:pt>
                <c:pt idx="18">
                  <c:v>44804</c:v>
                </c:pt>
              </c:numCache>
            </c:numRef>
          </c:cat>
          <c:val>
            <c:numRef>
              <c:f>grafico!$M$131:$M$136</c:f>
            </c:numRef>
          </c:val>
          <c:smooth val="0"/>
          <c:extLst>
            <c:ext xmlns:c16="http://schemas.microsoft.com/office/drawing/2014/chart" uri="{C3380CC4-5D6E-409C-BE32-E72D297353CC}">
              <c16:uniqueId val="{00000001-06B9-4B11-87A6-A14502AFB3F5}"/>
            </c:ext>
          </c:extLst>
        </c:ser>
        <c:ser>
          <c:idx val="12"/>
          <c:order val="19"/>
          <c:tx>
            <c:strRef>
              <c:f>grafico!$N$130</c:f>
              <c:strCache>
                <c:ptCount val="1"/>
                <c:pt idx="0">
                  <c:v> +3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grafico!$A$131:$A$149</c:f>
              <c:numCache>
                <c:formatCode>m/d/yyyy</c:formatCode>
                <c:ptCount val="19"/>
                <c:pt idx="0">
                  <c:v>44255</c:v>
                </c:pt>
                <c:pt idx="1">
                  <c:v>44286</c:v>
                </c:pt>
                <c:pt idx="2">
                  <c:v>44316</c:v>
                </c:pt>
                <c:pt idx="3">
                  <c:v>44347</c:v>
                </c:pt>
                <c:pt idx="4">
                  <c:v>44377</c:v>
                </c:pt>
                <c:pt idx="5">
                  <c:v>44408</c:v>
                </c:pt>
                <c:pt idx="6">
                  <c:v>44439</c:v>
                </c:pt>
                <c:pt idx="7">
                  <c:v>44469</c:v>
                </c:pt>
                <c:pt idx="8">
                  <c:v>44500</c:v>
                </c:pt>
                <c:pt idx="9">
                  <c:v>44530</c:v>
                </c:pt>
                <c:pt idx="10">
                  <c:v>44561</c:v>
                </c:pt>
                <c:pt idx="11">
                  <c:v>44592</c:v>
                </c:pt>
                <c:pt idx="12">
                  <c:v>44620</c:v>
                </c:pt>
                <c:pt idx="13">
                  <c:v>44651</c:v>
                </c:pt>
                <c:pt idx="14">
                  <c:v>44681</c:v>
                </c:pt>
                <c:pt idx="15">
                  <c:v>44712</c:v>
                </c:pt>
                <c:pt idx="16">
                  <c:v>44742</c:v>
                </c:pt>
                <c:pt idx="17">
                  <c:v>44773</c:v>
                </c:pt>
                <c:pt idx="18">
                  <c:v>44804</c:v>
                </c:pt>
              </c:numCache>
            </c:numRef>
          </c:cat>
          <c:val>
            <c:numRef>
              <c:f>grafico!$N$131:$N$136</c:f>
            </c:numRef>
          </c:val>
          <c:smooth val="0"/>
          <c:extLst>
            <c:ext xmlns:c16="http://schemas.microsoft.com/office/drawing/2014/chart" uri="{C3380CC4-5D6E-409C-BE32-E72D297353CC}">
              <c16:uniqueId val="{00000002-06B9-4B11-87A6-A14502AFB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6266424"/>
        <c:axId val="559683152"/>
        <c:extLst/>
      </c:lineChart>
      <c:lineChart>
        <c:grouping val="standard"/>
        <c:varyColors val="0"/>
        <c:ser>
          <c:idx val="0"/>
          <c:order val="0"/>
          <c:tx>
            <c:strRef>
              <c:f>grafico!$B$3</c:f>
              <c:strCache>
                <c:ptCount val="1"/>
                <c:pt idx="0">
                  <c:v>Brasil</c:v>
                </c:pt>
              </c:strCache>
            </c:strRef>
          </c:tx>
          <c:spPr>
            <a:ln w="38100" cap="rnd">
              <a:solidFill>
                <a:srgbClr val="015B79"/>
              </a:solidFill>
              <a:round/>
            </a:ln>
            <a:effectLst/>
          </c:spPr>
          <c:marker>
            <c:symbol val="none"/>
          </c:marker>
          <c:dLbls>
            <c:dLbl>
              <c:idx val="24"/>
              <c:layout>
                <c:manualLayout>
                  <c:x val="-1.4760576476057647E-2"/>
                  <c:y val="-5.12014191259474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15B7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B9-4B11-87A6-A14502AFB3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grafico!$A$131:$A$157</c:f>
              <c:numCache>
                <c:formatCode>m/d/yyyy</c:formatCode>
                <c:ptCount val="27"/>
                <c:pt idx="0">
                  <c:v>44255</c:v>
                </c:pt>
                <c:pt idx="1">
                  <c:v>44286</c:v>
                </c:pt>
                <c:pt idx="2">
                  <c:v>44316</c:v>
                </c:pt>
                <c:pt idx="3">
                  <c:v>44347</c:v>
                </c:pt>
                <c:pt idx="4">
                  <c:v>44377</c:v>
                </c:pt>
                <c:pt idx="5">
                  <c:v>44408</c:v>
                </c:pt>
                <c:pt idx="6">
                  <c:v>44439</c:v>
                </c:pt>
                <c:pt idx="7">
                  <c:v>44469</c:v>
                </c:pt>
                <c:pt idx="8">
                  <c:v>44500</c:v>
                </c:pt>
                <c:pt idx="9">
                  <c:v>44530</c:v>
                </c:pt>
                <c:pt idx="10">
                  <c:v>44561</c:v>
                </c:pt>
                <c:pt idx="11">
                  <c:v>44592</c:v>
                </c:pt>
                <c:pt idx="12">
                  <c:v>44620</c:v>
                </c:pt>
                <c:pt idx="13">
                  <c:v>44651</c:v>
                </c:pt>
                <c:pt idx="14">
                  <c:v>44681</c:v>
                </c:pt>
                <c:pt idx="15">
                  <c:v>44712</c:v>
                </c:pt>
                <c:pt idx="16">
                  <c:v>44742</c:v>
                </c:pt>
                <c:pt idx="17">
                  <c:v>44773</c:v>
                </c:pt>
                <c:pt idx="18">
                  <c:v>44804</c:v>
                </c:pt>
                <c:pt idx="19">
                  <c:v>44834</c:v>
                </c:pt>
                <c:pt idx="20">
                  <c:v>44865</c:v>
                </c:pt>
                <c:pt idx="21">
                  <c:v>44895</c:v>
                </c:pt>
                <c:pt idx="22">
                  <c:v>44926</c:v>
                </c:pt>
                <c:pt idx="23">
                  <c:v>44957</c:v>
                </c:pt>
                <c:pt idx="24">
                  <c:v>44985</c:v>
                </c:pt>
                <c:pt idx="25">
                  <c:v>45016</c:v>
                </c:pt>
                <c:pt idx="26">
                  <c:v>45033</c:v>
                </c:pt>
              </c:numCache>
            </c:numRef>
          </c:cat>
          <c:val>
            <c:numRef>
              <c:f>grafico!$B$131:$B$157</c:f>
              <c:numCache>
                <c:formatCode>General</c:formatCode>
                <c:ptCount val="27"/>
                <c:pt idx="0">
                  <c:v>0</c:v>
                </c:pt>
                <c:pt idx="1">
                  <c:v>0.75</c:v>
                </c:pt>
                <c:pt idx="2">
                  <c:v>0.75</c:v>
                </c:pt>
                <c:pt idx="3">
                  <c:v>1.5</c:v>
                </c:pt>
                <c:pt idx="4">
                  <c:v>2.25</c:v>
                </c:pt>
                <c:pt idx="5">
                  <c:v>2.25</c:v>
                </c:pt>
                <c:pt idx="6">
                  <c:v>3.25</c:v>
                </c:pt>
                <c:pt idx="7">
                  <c:v>4.25</c:v>
                </c:pt>
                <c:pt idx="8">
                  <c:v>5.75</c:v>
                </c:pt>
                <c:pt idx="9">
                  <c:v>5.75</c:v>
                </c:pt>
                <c:pt idx="10">
                  <c:v>7.25</c:v>
                </c:pt>
                <c:pt idx="11">
                  <c:v>7.25</c:v>
                </c:pt>
                <c:pt idx="12">
                  <c:v>8.75</c:v>
                </c:pt>
                <c:pt idx="13">
                  <c:v>9.75</c:v>
                </c:pt>
                <c:pt idx="14">
                  <c:v>9.75</c:v>
                </c:pt>
                <c:pt idx="15">
                  <c:v>10.75</c:v>
                </c:pt>
                <c:pt idx="16">
                  <c:v>11.25</c:v>
                </c:pt>
                <c:pt idx="17">
                  <c:v>11.25</c:v>
                </c:pt>
                <c:pt idx="18">
                  <c:v>11.75</c:v>
                </c:pt>
                <c:pt idx="19">
                  <c:v>11.75</c:v>
                </c:pt>
                <c:pt idx="20">
                  <c:v>11.75</c:v>
                </c:pt>
                <c:pt idx="21">
                  <c:v>11.75</c:v>
                </c:pt>
                <c:pt idx="22">
                  <c:v>11.75</c:v>
                </c:pt>
                <c:pt idx="23">
                  <c:v>11.75</c:v>
                </c:pt>
                <c:pt idx="24">
                  <c:v>11.75</c:v>
                </c:pt>
                <c:pt idx="25">
                  <c:v>11.75</c:v>
                </c:pt>
                <c:pt idx="26">
                  <c:v>11.75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6B9-4B11-87A6-A14502AFB3F5}"/>
            </c:ext>
          </c:extLst>
        </c:ser>
        <c:ser>
          <c:idx val="20"/>
          <c:order val="20"/>
          <c:tx>
            <c:strRef>
              <c:f>grafico!$R$3</c:f>
              <c:strCache>
                <c:ptCount val="1"/>
                <c:pt idx="0">
                  <c:v>Turquia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4"/>
              <c:layout>
                <c:manualLayout>
                  <c:x val="-1.1070432357043235E-2"/>
                  <c:y val="3.58409933881631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B9-4B11-87A6-A14502AFB3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grafico!$A$131:$A$157</c:f>
              <c:numCache>
                <c:formatCode>m/d/yyyy</c:formatCode>
                <c:ptCount val="27"/>
                <c:pt idx="0">
                  <c:v>44255</c:v>
                </c:pt>
                <c:pt idx="1">
                  <c:v>44286</c:v>
                </c:pt>
                <c:pt idx="2">
                  <c:v>44316</c:v>
                </c:pt>
                <c:pt idx="3">
                  <c:v>44347</c:v>
                </c:pt>
                <c:pt idx="4">
                  <c:v>44377</c:v>
                </c:pt>
                <c:pt idx="5">
                  <c:v>44408</c:v>
                </c:pt>
                <c:pt idx="6">
                  <c:v>44439</c:v>
                </c:pt>
                <c:pt idx="7">
                  <c:v>44469</c:v>
                </c:pt>
                <c:pt idx="8">
                  <c:v>44500</c:v>
                </c:pt>
                <c:pt idx="9">
                  <c:v>44530</c:v>
                </c:pt>
                <c:pt idx="10">
                  <c:v>44561</c:v>
                </c:pt>
                <c:pt idx="11">
                  <c:v>44592</c:v>
                </c:pt>
                <c:pt idx="12">
                  <c:v>44620</c:v>
                </c:pt>
                <c:pt idx="13">
                  <c:v>44651</c:v>
                </c:pt>
                <c:pt idx="14">
                  <c:v>44681</c:v>
                </c:pt>
                <c:pt idx="15">
                  <c:v>44712</c:v>
                </c:pt>
                <c:pt idx="16">
                  <c:v>44742</c:v>
                </c:pt>
                <c:pt idx="17">
                  <c:v>44773</c:v>
                </c:pt>
                <c:pt idx="18">
                  <c:v>44804</c:v>
                </c:pt>
                <c:pt idx="19">
                  <c:v>44834</c:v>
                </c:pt>
                <c:pt idx="20">
                  <c:v>44865</c:v>
                </c:pt>
                <c:pt idx="21">
                  <c:v>44895</c:v>
                </c:pt>
                <c:pt idx="22">
                  <c:v>44926</c:v>
                </c:pt>
                <c:pt idx="23">
                  <c:v>44957</c:v>
                </c:pt>
                <c:pt idx="24">
                  <c:v>44985</c:v>
                </c:pt>
                <c:pt idx="25">
                  <c:v>45016</c:v>
                </c:pt>
                <c:pt idx="26">
                  <c:v>45033</c:v>
                </c:pt>
              </c:numCache>
            </c:numRef>
          </c:cat>
          <c:val>
            <c:numRef>
              <c:f>grafico!$R$131:$R$157</c:f>
              <c:numCache>
                <c:formatCode>General</c:formatCode>
                <c:ptCount val="27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-1</c:v>
                </c:pt>
                <c:pt idx="9">
                  <c:v>-2</c:v>
                </c:pt>
                <c:pt idx="10">
                  <c:v>-3</c:v>
                </c:pt>
                <c:pt idx="11">
                  <c:v>-3</c:v>
                </c:pt>
                <c:pt idx="12">
                  <c:v>-3</c:v>
                </c:pt>
                <c:pt idx="13">
                  <c:v>-3</c:v>
                </c:pt>
                <c:pt idx="14">
                  <c:v>-3</c:v>
                </c:pt>
                <c:pt idx="15">
                  <c:v>-3</c:v>
                </c:pt>
                <c:pt idx="16">
                  <c:v>-3</c:v>
                </c:pt>
                <c:pt idx="17">
                  <c:v>-3</c:v>
                </c:pt>
                <c:pt idx="18">
                  <c:v>-4</c:v>
                </c:pt>
                <c:pt idx="19">
                  <c:v>-5</c:v>
                </c:pt>
                <c:pt idx="20">
                  <c:v>-6.5</c:v>
                </c:pt>
                <c:pt idx="21">
                  <c:v>-8</c:v>
                </c:pt>
                <c:pt idx="22">
                  <c:v>-8</c:v>
                </c:pt>
                <c:pt idx="23">
                  <c:v>-8</c:v>
                </c:pt>
                <c:pt idx="24">
                  <c:v>-8.5</c:v>
                </c:pt>
                <c:pt idx="25">
                  <c:v>-8.5</c:v>
                </c:pt>
                <c:pt idx="26">
                  <c:v>-8.5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6B9-4B11-87A6-A14502AFB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6266424"/>
        <c:axId val="559683152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grafico!$C$130</c15:sqref>
                        </c15:formulaRef>
                      </c:ext>
                    </c:extLst>
                    <c:strCache>
                      <c:ptCount val="1"/>
                      <c:pt idx="0">
                        <c:v>COL +11</c:v>
                      </c:pt>
                    </c:strCache>
                  </c:strRef>
                </c:tx>
                <c:spPr>
                  <a:ln w="28575" cap="rnd">
                    <a:solidFill>
                      <a:srgbClr val="38572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grafico!$C$131:$C$155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0.75</c:v>
                      </c:pt>
                      <c:pt idx="9">
                        <c:v>0.75</c:v>
                      </c:pt>
                      <c:pt idx="10">
                        <c:v>1.25</c:v>
                      </c:pt>
                      <c:pt idx="11">
                        <c:v>2.25</c:v>
                      </c:pt>
                      <c:pt idx="12">
                        <c:v>2.25</c:v>
                      </c:pt>
                      <c:pt idx="13">
                        <c:v>3.25</c:v>
                      </c:pt>
                      <c:pt idx="14">
                        <c:v>4.25</c:v>
                      </c:pt>
                      <c:pt idx="15">
                        <c:v>4.25</c:v>
                      </c:pt>
                      <c:pt idx="16">
                        <c:v>5.75</c:v>
                      </c:pt>
                      <c:pt idx="17">
                        <c:v>7.25</c:v>
                      </c:pt>
                      <c:pt idx="18">
                        <c:v>7.25</c:v>
                      </c:pt>
                      <c:pt idx="19">
                        <c:v>8.25</c:v>
                      </c:pt>
                      <c:pt idx="20">
                        <c:v>9.25</c:v>
                      </c:pt>
                      <c:pt idx="21">
                        <c:v>9.25</c:v>
                      </c:pt>
                      <c:pt idx="22">
                        <c:v>10.25</c:v>
                      </c:pt>
                      <c:pt idx="23">
                        <c:v>11</c:v>
                      </c:pt>
                      <c:pt idx="24">
                        <c:v>11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06B9-4B11-87A6-A14502AFB3F5}"/>
                  </c:ext>
                </c:extLst>
              </c15:ser>
            </c15:filteredLineSeries>
            <c15:filteredLineSeries>
              <c15:ser>
                <c:idx val="8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grafico!$J$130</c15:sqref>
                        </c15:formulaRef>
                      </c:ext>
                    </c:extLst>
                    <c:strCache>
                      <c:ptCount val="1"/>
                      <c:pt idx="0">
                        <c:v>CHL +10,75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grafico!$J$131:$J$155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0.25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2.25</c:v>
                      </c:pt>
                      <c:pt idx="9">
                        <c:v>2.25</c:v>
                      </c:pt>
                      <c:pt idx="10">
                        <c:v>3.5</c:v>
                      </c:pt>
                      <c:pt idx="11">
                        <c:v>5</c:v>
                      </c:pt>
                      <c:pt idx="12">
                        <c:v>5</c:v>
                      </c:pt>
                      <c:pt idx="13">
                        <c:v>6.5</c:v>
                      </c:pt>
                      <c:pt idx="14">
                        <c:v>6.5</c:v>
                      </c:pt>
                      <c:pt idx="15">
                        <c:v>7.75</c:v>
                      </c:pt>
                      <c:pt idx="16">
                        <c:v>8.5</c:v>
                      </c:pt>
                      <c:pt idx="17">
                        <c:v>9.25</c:v>
                      </c:pt>
                      <c:pt idx="18">
                        <c:v>9.25</c:v>
                      </c:pt>
                      <c:pt idx="19">
                        <c:v>10.25</c:v>
                      </c:pt>
                      <c:pt idx="20">
                        <c:v>10.75</c:v>
                      </c:pt>
                      <c:pt idx="21">
                        <c:v>10.75</c:v>
                      </c:pt>
                      <c:pt idx="22">
                        <c:v>10.75</c:v>
                      </c:pt>
                      <c:pt idx="23">
                        <c:v>10.75</c:v>
                      </c:pt>
                      <c:pt idx="24">
                        <c:v>10.75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6B9-4B11-87A6-A14502AFB3F5}"/>
                  </c:ext>
                </c:extLst>
              </c15:ser>
            </c15:filteredLineSeries>
            <c15:filteredLineSeries>
              <c15:ser>
                <c:idx val="1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grafico!$P$130</c15:sqref>
                        </c15:formulaRef>
                      </c:ext>
                    </c:extLst>
                    <c:strCache>
                      <c:ptCount val="1"/>
                      <c:pt idx="0">
                        <c:v>PER +7,5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grafico!$P$131:$P$155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0.25</c:v>
                      </c:pt>
                      <c:pt idx="7">
                        <c:v>0.75</c:v>
                      </c:pt>
                      <c:pt idx="8">
                        <c:v>1.25</c:v>
                      </c:pt>
                      <c:pt idx="9">
                        <c:v>1.75</c:v>
                      </c:pt>
                      <c:pt idx="10">
                        <c:v>2.25</c:v>
                      </c:pt>
                      <c:pt idx="11">
                        <c:v>2.75</c:v>
                      </c:pt>
                      <c:pt idx="12">
                        <c:v>3.25</c:v>
                      </c:pt>
                      <c:pt idx="13">
                        <c:v>3.75</c:v>
                      </c:pt>
                      <c:pt idx="14">
                        <c:v>4.25</c:v>
                      </c:pt>
                      <c:pt idx="15">
                        <c:v>4.75</c:v>
                      </c:pt>
                      <c:pt idx="16">
                        <c:v>5.25</c:v>
                      </c:pt>
                      <c:pt idx="17">
                        <c:v>5.75</c:v>
                      </c:pt>
                      <c:pt idx="18">
                        <c:v>6.25</c:v>
                      </c:pt>
                      <c:pt idx="19">
                        <c:v>6.5</c:v>
                      </c:pt>
                      <c:pt idx="20">
                        <c:v>6.75</c:v>
                      </c:pt>
                      <c:pt idx="21">
                        <c:v>7</c:v>
                      </c:pt>
                      <c:pt idx="22">
                        <c:v>7.25</c:v>
                      </c:pt>
                      <c:pt idx="23">
                        <c:v>7.5</c:v>
                      </c:pt>
                      <c:pt idx="24">
                        <c:v>7.5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6B9-4B11-87A6-A14502AFB3F5}"/>
                  </c:ext>
                </c:extLst>
              </c15:ser>
            </c15:filteredLineSeries>
            <c15:filteredLine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grafico!$D$130</c15:sqref>
                        </c15:formulaRef>
                      </c:ext>
                    </c:extLst>
                    <c:strCache>
                      <c:ptCount val="1"/>
                      <c:pt idx="0">
                        <c:v>MEX +7</c:v>
                      </c:pt>
                    </c:strCache>
                  </c:strRef>
                </c:tx>
                <c:spPr>
                  <a:ln w="25400" cap="rnd">
                    <a:solidFill>
                      <a:srgbClr val="80ADBA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grafico!$D$131:$D$155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0.25</c:v>
                      </c:pt>
                      <c:pt idx="5">
                        <c:v>0.25</c:v>
                      </c:pt>
                      <c:pt idx="6">
                        <c:v>0.5</c:v>
                      </c:pt>
                      <c:pt idx="7">
                        <c:v>0.75</c:v>
                      </c:pt>
                      <c:pt idx="8">
                        <c:v>0.75</c:v>
                      </c:pt>
                      <c:pt idx="9">
                        <c:v>1</c:v>
                      </c:pt>
                      <c:pt idx="10">
                        <c:v>1.5</c:v>
                      </c:pt>
                      <c:pt idx="11">
                        <c:v>1.5</c:v>
                      </c:pt>
                      <c:pt idx="12">
                        <c:v>2</c:v>
                      </c:pt>
                      <c:pt idx="13">
                        <c:v>2.5</c:v>
                      </c:pt>
                      <c:pt idx="14">
                        <c:v>2.5</c:v>
                      </c:pt>
                      <c:pt idx="15">
                        <c:v>3</c:v>
                      </c:pt>
                      <c:pt idx="16">
                        <c:v>3.75</c:v>
                      </c:pt>
                      <c:pt idx="17">
                        <c:v>3.75</c:v>
                      </c:pt>
                      <c:pt idx="18">
                        <c:v>4.5</c:v>
                      </c:pt>
                      <c:pt idx="19">
                        <c:v>5.25</c:v>
                      </c:pt>
                      <c:pt idx="20">
                        <c:v>5.25</c:v>
                      </c:pt>
                      <c:pt idx="21">
                        <c:v>6</c:v>
                      </c:pt>
                      <c:pt idx="22">
                        <c:v>6.5</c:v>
                      </c:pt>
                      <c:pt idx="23">
                        <c:v>6.5</c:v>
                      </c:pt>
                      <c:pt idx="24">
                        <c:v>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6B9-4B11-87A6-A14502AFB3F5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grafico!$F$130</c15:sqref>
                        </c15:formulaRef>
                      </c:ext>
                    </c:extLst>
                    <c:strCache>
                      <c:ptCount val="1"/>
                      <c:pt idx="0">
                        <c:v>ZAF +3,75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grafico!$F$131:$F$155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0.25</c:v>
                      </c:pt>
                      <c:pt idx="10">
                        <c:v>0.25</c:v>
                      </c:pt>
                      <c:pt idx="11">
                        <c:v>0.5</c:v>
                      </c:pt>
                      <c:pt idx="12">
                        <c:v>0.5</c:v>
                      </c:pt>
                      <c:pt idx="13">
                        <c:v>0.75</c:v>
                      </c:pt>
                      <c:pt idx="14">
                        <c:v>0.75</c:v>
                      </c:pt>
                      <c:pt idx="15">
                        <c:v>1.25</c:v>
                      </c:pt>
                      <c:pt idx="16">
                        <c:v>1.25</c:v>
                      </c:pt>
                      <c:pt idx="17">
                        <c:v>2</c:v>
                      </c:pt>
                      <c:pt idx="18">
                        <c:v>2</c:v>
                      </c:pt>
                      <c:pt idx="19">
                        <c:v>2.75</c:v>
                      </c:pt>
                      <c:pt idx="20">
                        <c:v>2.75</c:v>
                      </c:pt>
                      <c:pt idx="21">
                        <c:v>3.5</c:v>
                      </c:pt>
                      <c:pt idx="22">
                        <c:v>3.5</c:v>
                      </c:pt>
                      <c:pt idx="23">
                        <c:v>3.75</c:v>
                      </c:pt>
                      <c:pt idx="24">
                        <c:v>3.75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6B9-4B11-87A6-A14502AFB3F5}"/>
                  </c:ext>
                </c:extLst>
              </c15:ser>
            </c15:filteredLineSeries>
            <c15:filteredLineSeries>
              <c15:ser>
                <c:idx val="3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grafico!$E$130</c15:sqref>
                        </c15:formulaRef>
                      </c:ext>
                    </c:extLst>
                    <c:strCache>
                      <c:ptCount val="1"/>
                      <c:pt idx="0">
                        <c:v>RUS +3,25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grafico!$E$131:$E$155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0.25</c:v>
                      </c:pt>
                      <c:pt idx="2">
                        <c:v>0.75</c:v>
                      </c:pt>
                      <c:pt idx="3">
                        <c:v>0.75</c:v>
                      </c:pt>
                      <c:pt idx="4">
                        <c:v>1.25</c:v>
                      </c:pt>
                      <c:pt idx="5">
                        <c:v>2.25</c:v>
                      </c:pt>
                      <c:pt idx="6">
                        <c:v>2.25</c:v>
                      </c:pt>
                      <c:pt idx="7">
                        <c:v>2.5</c:v>
                      </c:pt>
                      <c:pt idx="8">
                        <c:v>3.25</c:v>
                      </c:pt>
                      <c:pt idx="9">
                        <c:v>3.25</c:v>
                      </c:pt>
                      <c:pt idx="10">
                        <c:v>4.25</c:v>
                      </c:pt>
                      <c:pt idx="11">
                        <c:v>4.25</c:v>
                      </c:pt>
                      <c:pt idx="12">
                        <c:v>15.75</c:v>
                      </c:pt>
                      <c:pt idx="13">
                        <c:v>15.75</c:v>
                      </c:pt>
                      <c:pt idx="14">
                        <c:v>9.75</c:v>
                      </c:pt>
                      <c:pt idx="15">
                        <c:v>6.75</c:v>
                      </c:pt>
                      <c:pt idx="16">
                        <c:v>5.25</c:v>
                      </c:pt>
                      <c:pt idx="17">
                        <c:v>3.75</c:v>
                      </c:pt>
                      <c:pt idx="18">
                        <c:v>3.75</c:v>
                      </c:pt>
                      <c:pt idx="19">
                        <c:v>3.25</c:v>
                      </c:pt>
                      <c:pt idx="20">
                        <c:v>3.25</c:v>
                      </c:pt>
                      <c:pt idx="21">
                        <c:v>3.25</c:v>
                      </c:pt>
                      <c:pt idx="22">
                        <c:v>3.25</c:v>
                      </c:pt>
                      <c:pt idx="23">
                        <c:v>3.25</c:v>
                      </c:pt>
                      <c:pt idx="24">
                        <c:v>3.25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6B9-4B11-87A6-A14502AFB3F5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grafico!$H$130</c15:sqref>
                        </c15:formulaRef>
                      </c:ext>
                    </c:extLst>
                    <c:strCache>
                      <c:ptCount val="1"/>
                      <c:pt idx="0">
                        <c:v>IND +2,5</c:v>
                      </c:pt>
                    </c:strCache>
                  </c:strRef>
                </c:tx>
                <c:spPr>
                  <a:ln w="28575" cap="rnd">
                    <a:solidFill>
                      <a:schemeClr val="bg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grafico!$H$131:$H$155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0.40000000000000036</c:v>
                      </c:pt>
                      <c:pt idx="16">
                        <c:v>0.90000000000000036</c:v>
                      </c:pt>
                      <c:pt idx="17">
                        <c:v>0.90000000000000036</c:v>
                      </c:pt>
                      <c:pt idx="18">
                        <c:v>1.4000000000000004</c:v>
                      </c:pt>
                      <c:pt idx="19">
                        <c:v>1.9000000000000004</c:v>
                      </c:pt>
                      <c:pt idx="20">
                        <c:v>1.9000000000000004</c:v>
                      </c:pt>
                      <c:pt idx="21">
                        <c:v>1.9000000000000004</c:v>
                      </c:pt>
                      <c:pt idx="22">
                        <c:v>2.25</c:v>
                      </c:pt>
                      <c:pt idx="23">
                        <c:v>2.25</c:v>
                      </c:pt>
                      <c:pt idx="24">
                        <c:v>2.5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6B9-4B11-87A6-A14502AFB3F5}"/>
                  </c:ext>
                </c:extLst>
              </c15:ser>
            </c15:filteredLineSeries>
            <c15:filteredLineSeries>
              <c15:ser>
                <c:idx val="19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grafico!$U$130</c15:sqref>
                        </c15:formulaRef>
                      </c:ext>
                    </c:extLst>
                    <c:strCache>
                      <c:ptCount val="1"/>
                      <c:pt idx="0">
                        <c:v>CHN -0,2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grafico!$U$131:$U$155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-0.10000000000000009</c:v>
                      </c:pt>
                      <c:pt idx="12">
                        <c:v>-0.10000000000000009</c:v>
                      </c:pt>
                      <c:pt idx="13">
                        <c:v>-0.10000000000000009</c:v>
                      </c:pt>
                      <c:pt idx="14">
                        <c:v>-0.10000000000000009</c:v>
                      </c:pt>
                      <c:pt idx="15">
                        <c:v>-0.10000000000000009</c:v>
                      </c:pt>
                      <c:pt idx="16">
                        <c:v>-0.10000000000000009</c:v>
                      </c:pt>
                      <c:pt idx="17">
                        <c:v>-0.10000000000000009</c:v>
                      </c:pt>
                      <c:pt idx="18">
                        <c:v>-0.20000000000000018</c:v>
                      </c:pt>
                      <c:pt idx="19">
                        <c:v>-0.20000000000000018</c:v>
                      </c:pt>
                      <c:pt idx="20">
                        <c:v>-0.20000000000000018</c:v>
                      </c:pt>
                      <c:pt idx="21">
                        <c:v>-0.20000000000000018</c:v>
                      </c:pt>
                      <c:pt idx="22">
                        <c:v>-0.20000000000000018</c:v>
                      </c:pt>
                      <c:pt idx="23">
                        <c:v>-0.20000000000000018</c:v>
                      </c:pt>
                      <c:pt idx="24">
                        <c:v>-0.20000000000000018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06B9-4B11-87A6-A14502AFB3F5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grafico!$L$130</c15:sqref>
                        </c15:formulaRef>
                      </c:ext>
                    </c:extLst>
                    <c:strCache>
                      <c:ptCount val="1"/>
                      <c:pt idx="0">
                        <c:v>HUN +9,3</c:v>
                      </c:pt>
                    </c:strCache>
                  </c:strRef>
                </c:tx>
                <c:spPr>
                  <a:ln w="22225" cap="rnd">
                    <a:solidFill>
                      <a:srgbClr val="60606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grafico!$L$131:$L$146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0.30000000000000004</c:v>
                      </c:pt>
                      <c:pt idx="5">
                        <c:v>0.6</c:v>
                      </c:pt>
                      <c:pt idx="6">
                        <c:v>0.9</c:v>
                      </c:pt>
                      <c:pt idx="7">
                        <c:v>1.0499999999999998</c:v>
                      </c:pt>
                      <c:pt idx="8">
                        <c:v>1.2</c:v>
                      </c:pt>
                      <c:pt idx="9">
                        <c:v>1.5</c:v>
                      </c:pt>
                      <c:pt idx="10">
                        <c:v>1.7999999999999998</c:v>
                      </c:pt>
                      <c:pt idx="11">
                        <c:v>2.2999999999999998</c:v>
                      </c:pt>
                      <c:pt idx="12">
                        <c:v>2.8</c:v>
                      </c:pt>
                      <c:pt idx="13">
                        <c:v>3.8000000000000003</c:v>
                      </c:pt>
                      <c:pt idx="14">
                        <c:v>4.8000000000000007</c:v>
                      </c:pt>
                      <c:pt idx="15">
                        <c:v>5.3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06B9-4B11-87A6-A14502AFB3F5}"/>
                  </c:ext>
                </c:extLst>
              </c15:ser>
            </c15:filteredLineSeries>
            <c15:filteredLineSeries>
              <c15:ser>
                <c:idx val="18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grafico!$T$130</c15:sqref>
                        </c15:formulaRef>
                      </c:ext>
                    </c:extLst>
                    <c:strCache>
                      <c:ptCount val="1"/>
                      <c:pt idx="0">
                        <c:v>POL +6,65</c:v>
                      </c:pt>
                    </c:strCache>
                  </c:strRef>
                </c:tx>
                <c:spPr>
                  <a:ln w="28575" cap="rnd">
                    <a:solidFill>
                      <a:srgbClr val="736063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grafico!$T$131:$T$146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0.4</c:v>
                      </c:pt>
                      <c:pt idx="9">
                        <c:v>1.1499999999999999</c:v>
                      </c:pt>
                      <c:pt idx="10">
                        <c:v>1.65</c:v>
                      </c:pt>
                      <c:pt idx="11">
                        <c:v>2.15</c:v>
                      </c:pt>
                      <c:pt idx="12">
                        <c:v>2.65</c:v>
                      </c:pt>
                      <c:pt idx="13">
                        <c:v>3.4</c:v>
                      </c:pt>
                      <c:pt idx="14">
                        <c:v>4.4000000000000004</c:v>
                      </c:pt>
                      <c:pt idx="15">
                        <c:v>5.15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06B9-4B11-87A6-A14502AFB3F5}"/>
                  </c:ext>
                </c:extLst>
              </c15:ser>
            </c15:filteredLineSeries>
            <c15:filteredLineSeries>
              <c15:ser>
                <c:idx val="15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grafico!$Q$130</c15:sqref>
                        </c15:formulaRef>
                      </c:ext>
                    </c:extLst>
                    <c:strCache>
                      <c:ptCount val="1"/>
                      <c:pt idx="0">
                        <c:v>UKR +19</c:v>
                      </c:pt>
                    </c:strCache>
                  </c:strRef>
                </c:tx>
                <c:spPr>
                  <a:ln w="28575" cap="rnd">
                    <a:solidFill>
                      <a:schemeClr val="tx1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grafico!$Q$131:$Q$146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0.5</c:v>
                      </c:pt>
                      <c:pt idx="2">
                        <c:v>1.5</c:v>
                      </c:pt>
                      <c:pt idx="3">
                        <c:v>1.5</c:v>
                      </c:pt>
                      <c:pt idx="4">
                        <c:v>1.5</c:v>
                      </c:pt>
                      <c:pt idx="5">
                        <c:v>2</c:v>
                      </c:pt>
                      <c:pt idx="6">
                        <c:v>2</c:v>
                      </c:pt>
                      <c:pt idx="7">
                        <c:v>2.5</c:v>
                      </c:pt>
                      <c:pt idx="8">
                        <c:v>2.5</c:v>
                      </c:pt>
                      <c:pt idx="9">
                        <c:v>2.5</c:v>
                      </c:pt>
                      <c:pt idx="10">
                        <c:v>3</c:v>
                      </c:pt>
                      <c:pt idx="11">
                        <c:v>4</c:v>
                      </c:pt>
                      <c:pt idx="12">
                        <c:v>4</c:v>
                      </c:pt>
                      <c:pt idx="13">
                        <c:v>4</c:v>
                      </c:pt>
                      <c:pt idx="14">
                        <c:v>4</c:v>
                      </c:pt>
                      <c:pt idx="15">
                        <c:v>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06B9-4B11-87A6-A14502AFB3F5}"/>
                  </c:ext>
                </c:extLst>
              </c15:ser>
            </c15:filteredLineSeries>
            <c15:filteredLineSeries>
              <c15:ser>
                <c:idx val="5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grafico!$G$130</c15:sqref>
                        </c15:formulaRef>
                      </c:ext>
                    </c:extLst>
                    <c:strCache>
                      <c:ptCount val="1"/>
                      <c:pt idx="0">
                        <c:v>PHL +4</c:v>
                      </c:pt>
                    </c:strCache>
                  </c:strRef>
                </c:tx>
                <c:spPr>
                  <a:ln w="28575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grafico!$G$131:$G$146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06B9-4B11-87A6-A14502AFB3F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grafico!$O$130</c15:sqref>
                        </c15:formulaRef>
                      </c:ext>
                    </c:extLst>
                    <c:strCache>
                      <c:ptCount val="1"/>
                      <c:pt idx="0">
                        <c:v>MYS +1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grafico!$O$131:$O$146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06B9-4B11-87A6-A14502AFB3F5}"/>
                  </c:ext>
                </c:extLst>
              </c15:ser>
            </c15:filteredLineSeries>
            <c15:filteredLineSeries>
              <c15:ser>
                <c:idx val="1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grafico!$R$130</c15:sqref>
                        </c15:formulaRef>
                      </c:ext>
                    </c:extLst>
                    <c:strCache>
                      <c:ptCount val="1"/>
                      <c:pt idx="0">
                        <c:v>TUR -8,5</c:v>
                      </c:pt>
                    </c:strCache>
                  </c:strRef>
                </c:tx>
                <c:spPr>
                  <a:ln w="25400" cap="rnd">
                    <a:solidFill>
                      <a:srgbClr val="47373A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grafico!$R$131:$R$146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2</c:v>
                      </c:pt>
                      <c:pt idx="2">
                        <c:v>2</c:v>
                      </c:pt>
                      <c:pt idx="3">
                        <c:v>2</c:v>
                      </c:pt>
                      <c:pt idx="4">
                        <c:v>2</c:v>
                      </c:pt>
                      <c:pt idx="5">
                        <c:v>2</c:v>
                      </c:pt>
                      <c:pt idx="6">
                        <c:v>2</c:v>
                      </c:pt>
                      <c:pt idx="7">
                        <c:v>1</c:v>
                      </c:pt>
                      <c:pt idx="8">
                        <c:v>-1</c:v>
                      </c:pt>
                      <c:pt idx="9">
                        <c:v>-2</c:v>
                      </c:pt>
                      <c:pt idx="10">
                        <c:v>-3</c:v>
                      </c:pt>
                      <c:pt idx="11">
                        <c:v>-3</c:v>
                      </c:pt>
                      <c:pt idx="12">
                        <c:v>-3</c:v>
                      </c:pt>
                      <c:pt idx="13">
                        <c:v>-3</c:v>
                      </c:pt>
                      <c:pt idx="14">
                        <c:v>-3</c:v>
                      </c:pt>
                      <c:pt idx="15">
                        <c:v>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06B9-4B11-87A6-A14502AFB3F5}"/>
                  </c:ext>
                </c:extLst>
              </c15:ser>
            </c15:filteredLineSeries>
            <c15:filteredLineSeries>
              <c15:ser>
                <c:idx val="7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grafico!$I$130</c15:sqref>
                        </c15:formulaRef>
                      </c:ext>
                    </c:extLst>
                    <c:strCache>
                      <c:ptCount val="1"/>
                      <c:pt idx="0">
                        <c:v>IDN +2,25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grafico!$I$131:$I$136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06B9-4B11-87A6-A14502AFB3F5}"/>
                  </c:ext>
                </c:extLst>
              </c15:ser>
            </c15:filteredLineSeries>
            <c15:filteredLineSeries>
              <c15:ser>
                <c:idx val="17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grafico!$S$130</c15:sqref>
                        </c15:formulaRef>
                      </c:ext>
                    </c:extLst>
                    <c:strCache>
                      <c:ptCount val="1"/>
                      <c:pt idx="0">
                        <c:v>THA +1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grafico!$A$131:$A$157</c15:sqref>
                        </c15:formulaRef>
                      </c:ext>
                    </c:extLst>
                    <c:numCache>
                      <c:formatCode>m/d/yyyy</c:formatCode>
                      <c:ptCount val="27"/>
                      <c:pt idx="0">
                        <c:v>44255</c:v>
                      </c:pt>
                      <c:pt idx="1">
                        <c:v>44286</c:v>
                      </c:pt>
                      <c:pt idx="2">
                        <c:v>44316</c:v>
                      </c:pt>
                      <c:pt idx="3">
                        <c:v>44347</c:v>
                      </c:pt>
                      <c:pt idx="4">
                        <c:v>44377</c:v>
                      </c:pt>
                      <c:pt idx="5">
                        <c:v>44408</c:v>
                      </c:pt>
                      <c:pt idx="6">
                        <c:v>44439</c:v>
                      </c:pt>
                      <c:pt idx="7">
                        <c:v>44469</c:v>
                      </c:pt>
                      <c:pt idx="8">
                        <c:v>44500</c:v>
                      </c:pt>
                      <c:pt idx="9">
                        <c:v>44530</c:v>
                      </c:pt>
                      <c:pt idx="10">
                        <c:v>44561</c:v>
                      </c:pt>
                      <c:pt idx="11">
                        <c:v>44592</c:v>
                      </c:pt>
                      <c:pt idx="12">
                        <c:v>44620</c:v>
                      </c:pt>
                      <c:pt idx="13">
                        <c:v>44651</c:v>
                      </c:pt>
                      <c:pt idx="14">
                        <c:v>44681</c:v>
                      </c:pt>
                      <c:pt idx="15">
                        <c:v>44712</c:v>
                      </c:pt>
                      <c:pt idx="16">
                        <c:v>44742</c:v>
                      </c:pt>
                      <c:pt idx="17">
                        <c:v>44773</c:v>
                      </c:pt>
                      <c:pt idx="18">
                        <c:v>44804</c:v>
                      </c:pt>
                      <c:pt idx="19">
                        <c:v>44834</c:v>
                      </c:pt>
                      <c:pt idx="20">
                        <c:v>44865</c:v>
                      </c:pt>
                      <c:pt idx="21">
                        <c:v>44895</c:v>
                      </c:pt>
                      <c:pt idx="22">
                        <c:v>44926</c:v>
                      </c:pt>
                      <c:pt idx="23">
                        <c:v>44957</c:v>
                      </c:pt>
                      <c:pt idx="24">
                        <c:v>44985</c:v>
                      </c:pt>
                      <c:pt idx="25">
                        <c:v>45016</c:v>
                      </c:pt>
                      <c:pt idx="26">
                        <c:v>45033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grafico!$S$131:$S$136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06B9-4B11-87A6-A14502AFB3F5}"/>
                  </c:ext>
                </c:extLst>
              </c15:ser>
            </c15:filteredLineSeries>
          </c:ext>
        </c:extLst>
      </c:lineChart>
      <c:dateAx>
        <c:axId val="566266424"/>
        <c:scaling>
          <c:orientation val="minMax"/>
          <c:max val="45031"/>
          <c:min val="44228"/>
        </c:scaling>
        <c:delete val="0"/>
        <c:axPos val="b"/>
        <c:numFmt formatCode="[$-416]mmm\-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9683152"/>
        <c:crosses val="autoZero"/>
        <c:auto val="1"/>
        <c:lblOffset val="100"/>
        <c:baseTimeUnit val="months"/>
        <c:majorUnit val="2"/>
        <c:majorTimeUnit val="months"/>
      </c:dateAx>
      <c:valAx>
        <c:axId val="559683152"/>
        <c:scaling>
          <c:orientation val="minMax"/>
          <c:max val="14"/>
          <c:min val="-1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6266424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70397489539734E-2"/>
          <c:y val="9.769150137074667E-2"/>
          <c:w val="0.28947553463505343"/>
          <c:h val="0.21620948234155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65266686246811E-2"/>
          <c:y val="0.11255102040816328"/>
          <c:w val="0.84850412348545246"/>
          <c:h val="0.77583653734523428"/>
        </c:manualLayout>
      </c:layout>
      <c:lineChart>
        <c:grouping val="standard"/>
        <c:varyColors val="0"/>
        <c:ser>
          <c:idx val="0"/>
          <c:order val="0"/>
          <c:tx>
            <c:strRef>
              <c:f>Planilha1!$M$38</c:f>
              <c:strCache>
                <c:ptCount val="1"/>
                <c:pt idx="0">
                  <c:v>01/02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FF-4311-A513-0A95A8872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Planilha1!$L$39:$L$60</c:f>
              <c:strCache>
                <c:ptCount val="2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</c:strCache>
            </c:strRef>
          </c:cat>
          <c:val>
            <c:numRef>
              <c:f>Planilha1!$M$39:$M$60</c:f>
              <c:numCache>
                <c:formatCode>0.00</c:formatCode>
                <c:ptCount val="22"/>
                <c:pt idx="0">
                  <c:v>-0.5</c:v>
                </c:pt>
                <c:pt idx="1">
                  <c:v>-0.5</c:v>
                </c:pt>
                <c:pt idx="2">
                  <c:v>0</c:v>
                </c:pt>
                <c:pt idx="3">
                  <c:v>0.5</c:v>
                </c:pt>
                <c:pt idx="4">
                  <c:v>1</c:v>
                </c:pt>
                <c:pt idx="5">
                  <c:v>2.5</c:v>
                </c:pt>
                <c:pt idx="6">
                  <c:v>3.25</c:v>
                </c:pt>
                <c:pt idx="7">
                  <c:v>3.25</c:v>
                </c:pt>
                <c:pt idx="8">
                  <c:v>3.25</c:v>
                </c:pt>
                <c:pt idx="9">
                  <c:v>3.25</c:v>
                </c:pt>
                <c:pt idx="10">
                  <c:v>3.25</c:v>
                </c:pt>
                <c:pt idx="11">
                  <c:v>3.25</c:v>
                </c:pt>
                <c:pt idx="12">
                  <c:v>3.25</c:v>
                </c:pt>
                <c:pt idx="13">
                  <c:v>3</c:v>
                </c:pt>
                <c:pt idx="14">
                  <c:v>2.75</c:v>
                </c:pt>
                <c:pt idx="15">
                  <c:v>2.75</c:v>
                </c:pt>
                <c:pt idx="16">
                  <c:v>2.75</c:v>
                </c:pt>
                <c:pt idx="17">
                  <c:v>2.75</c:v>
                </c:pt>
                <c:pt idx="18">
                  <c:v>2.25</c:v>
                </c:pt>
                <c:pt idx="19">
                  <c:v>2.25</c:v>
                </c:pt>
                <c:pt idx="20">
                  <c:v>2.25</c:v>
                </c:pt>
                <c:pt idx="21">
                  <c:v>5.25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FF-4311-A513-0A95A8872FD7}"/>
            </c:ext>
          </c:extLst>
        </c:ser>
        <c:ser>
          <c:idx val="1"/>
          <c:order val="1"/>
          <c:tx>
            <c:strRef>
              <c:f>Planilha1!$N$38</c:f>
              <c:strCache>
                <c:ptCount val="1"/>
                <c:pt idx="0">
                  <c:v>05/06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FF-4311-A513-0A95A8872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Planilha1!$L$39:$L$60</c:f>
              <c:strCache>
                <c:ptCount val="2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</c:strCache>
            </c:strRef>
          </c:cat>
          <c:val>
            <c:numRef>
              <c:f>Planilha1!$N$39:$N$60</c:f>
              <c:numCache>
                <c:formatCode>0.00</c:formatCode>
                <c:ptCount val="22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1.75</c:v>
                </c:pt>
                <c:pt idx="9">
                  <c:v>1.25</c:v>
                </c:pt>
                <c:pt idx="10">
                  <c:v>0.75</c:v>
                </c:pt>
                <c:pt idx="11">
                  <c:v>0.25</c:v>
                </c:pt>
                <c:pt idx="12">
                  <c:v>-0.5</c:v>
                </c:pt>
                <c:pt idx="13">
                  <c:v>-0.5</c:v>
                </c:pt>
                <c:pt idx="14">
                  <c:v>-1.25</c:v>
                </c:pt>
                <c:pt idx="15">
                  <c:v>-2</c:v>
                </c:pt>
                <c:pt idx="16">
                  <c:v>-2</c:v>
                </c:pt>
                <c:pt idx="17">
                  <c:v>-2.5</c:v>
                </c:pt>
                <c:pt idx="18">
                  <c:v>-3</c:v>
                </c:pt>
                <c:pt idx="19">
                  <c:v>-3.5</c:v>
                </c:pt>
                <c:pt idx="20">
                  <c:v>-3.5</c:v>
                </c:pt>
                <c:pt idx="21">
                  <c:v>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3FF-4311-A513-0A95A8872FD7}"/>
            </c:ext>
          </c:extLst>
        </c:ser>
        <c:ser>
          <c:idx val="2"/>
          <c:order val="2"/>
          <c:tx>
            <c:strRef>
              <c:f>Planilha1!$O$38</c:f>
              <c:strCache>
                <c:ptCount val="1"/>
                <c:pt idx="0">
                  <c:v>09/10</c:v>
                </c:pt>
              </c:strCache>
            </c:strRef>
          </c:tx>
          <c:spPr>
            <a:ln w="2857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FF-4311-A513-0A95A8872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Planilha1!$L$39:$L$60</c:f>
              <c:strCache>
                <c:ptCount val="2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</c:strCache>
            </c:strRef>
          </c:cat>
          <c:val>
            <c:numRef>
              <c:f>Planilha1!$O$39:$O$60</c:f>
              <c:numCache>
                <c:formatCode>0.00</c:formatCode>
                <c:ptCount val="22"/>
                <c:pt idx="0">
                  <c:v>-1</c:v>
                </c:pt>
                <c:pt idx="1">
                  <c:v>-1</c:v>
                </c:pt>
                <c:pt idx="2">
                  <c:v>-2.5</c:v>
                </c:pt>
                <c:pt idx="3">
                  <c:v>-3.5</c:v>
                </c:pt>
                <c:pt idx="4">
                  <c:v>-3.5</c:v>
                </c:pt>
                <c:pt idx="5">
                  <c:v>-4.5</c:v>
                </c:pt>
                <c:pt idx="6">
                  <c:v>-5</c:v>
                </c:pt>
                <c:pt idx="7">
                  <c:v>-5</c:v>
                </c:pt>
                <c:pt idx="8">
                  <c:v>-5</c:v>
                </c:pt>
                <c:pt idx="9">
                  <c:v>-5</c:v>
                </c:pt>
                <c:pt idx="10">
                  <c:v>-5</c:v>
                </c:pt>
                <c:pt idx="11">
                  <c:v>-5</c:v>
                </c:pt>
                <c:pt idx="12">
                  <c:v>-5</c:v>
                </c:pt>
                <c:pt idx="13">
                  <c:v>-5</c:v>
                </c:pt>
                <c:pt idx="14">
                  <c:v>-5</c:v>
                </c:pt>
                <c:pt idx="15">
                  <c:v>-4.25</c:v>
                </c:pt>
                <c:pt idx="16">
                  <c:v>-4.25</c:v>
                </c:pt>
                <c:pt idx="17">
                  <c:v>-3.5</c:v>
                </c:pt>
                <c:pt idx="18">
                  <c:v>-3</c:v>
                </c:pt>
                <c:pt idx="19">
                  <c:v>-3</c:v>
                </c:pt>
                <c:pt idx="20">
                  <c:v>-3</c:v>
                </c:pt>
                <c:pt idx="21">
                  <c:v>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3FF-4311-A513-0A95A8872FD7}"/>
            </c:ext>
          </c:extLst>
        </c:ser>
        <c:ser>
          <c:idx val="3"/>
          <c:order val="3"/>
          <c:tx>
            <c:strRef>
              <c:f>Planilha1!$P$38</c:f>
              <c:strCache>
                <c:ptCount val="1"/>
                <c:pt idx="0">
                  <c:v>13/14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FF-4311-A513-0A95A8872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Planilha1!$L$39:$L$60</c:f>
              <c:strCache>
                <c:ptCount val="2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</c:strCache>
            </c:strRef>
          </c:cat>
          <c:val>
            <c:numRef>
              <c:f>Planilha1!$P$39:$P$60</c:f>
              <c:numCache>
                <c:formatCode>0.00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0.25</c:v>
                </c:pt>
                <c:pt idx="4">
                  <c:v>0.75</c:v>
                </c:pt>
                <c:pt idx="5">
                  <c:v>0.75</c:v>
                </c:pt>
                <c:pt idx="6">
                  <c:v>1.25</c:v>
                </c:pt>
                <c:pt idx="7">
                  <c:v>1.75</c:v>
                </c:pt>
                <c:pt idx="8">
                  <c:v>1.75</c:v>
                </c:pt>
                <c:pt idx="9">
                  <c:v>2.25</c:v>
                </c:pt>
                <c:pt idx="10">
                  <c:v>2.75</c:v>
                </c:pt>
                <c:pt idx="11">
                  <c:v>2.75</c:v>
                </c:pt>
                <c:pt idx="12">
                  <c:v>3.25</c:v>
                </c:pt>
                <c:pt idx="13">
                  <c:v>3.5</c:v>
                </c:pt>
                <c:pt idx="14">
                  <c:v>3.5</c:v>
                </c:pt>
                <c:pt idx="15">
                  <c:v>3.75</c:v>
                </c:pt>
                <c:pt idx="16">
                  <c:v>3.75</c:v>
                </c:pt>
                <c:pt idx="17">
                  <c:v>3.75</c:v>
                </c:pt>
                <c:pt idx="18">
                  <c:v>3.75</c:v>
                </c:pt>
                <c:pt idx="19">
                  <c:v>3.75</c:v>
                </c:pt>
                <c:pt idx="20">
                  <c:v>3.75</c:v>
                </c:pt>
                <c:pt idx="2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3FF-4311-A513-0A95A8872FD7}"/>
            </c:ext>
          </c:extLst>
        </c:ser>
        <c:ser>
          <c:idx val="4"/>
          <c:order val="4"/>
          <c:tx>
            <c:strRef>
              <c:f>Planilha1!$Q$38</c:f>
              <c:strCache>
                <c:ptCount val="1"/>
                <c:pt idx="0">
                  <c:v>17/18</c:v>
                </c:pt>
              </c:strCache>
            </c:strRef>
          </c:tx>
          <c:spPr>
            <a:ln w="28575" cap="rnd">
              <a:solidFill>
                <a:srgbClr val="A5A5A5"/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FF-4311-A513-0A95A8872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A5A5A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Planilha1!$L$39:$L$60</c:f>
              <c:strCache>
                <c:ptCount val="2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</c:strCache>
            </c:strRef>
          </c:cat>
          <c:val>
            <c:numRef>
              <c:f>Planilha1!$Q$39:$Q$60</c:f>
              <c:numCache>
                <c:formatCode>0.00</c:formatCode>
                <c:ptCount val="22"/>
                <c:pt idx="0">
                  <c:v>-0.75</c:v>
                </c:pt>
                <c:pt idx="1">
                  <c:v>-1.5</c:v>
                </c:pt>
                <c:pt idx="2">
                  <c:v>-1.5</c:v>
                </c:pt>
                <c:pt idx="3">
                  <c:v>-2.5</c:v>
                </c:pt>
                <c:pt idx="4">
                  <c:v>-3.5</c:v>
                </c:pt>
                <c:pt idx="5">
                  <c:v>-3.5</c:v>
                </c:pt>
                <c:pt idx="6">
                  <c:v>-4.5</c:v>
                </c:pt>
                <c:pt idx="7">
                  <c:v>-4.5</c:v>
                </c:pt>
                <c:pt idx="8">
                  <c:v>-5.5</c:v>
                </c:pt>
                <c:pt idx="9">
                  <c:v>-6.25</c:v>
                </c:pt>
                <c:pt idx="10">
                  <c:v>-6.25</c:v>
                </c:pt>
                <c:pt idx="11">
                  <c:v>-6.75</c:v>
                </c:pt>
                <c:pt idx="12">
                  <c:v>-6.75</c:v>
                </c:pt>
                <c:pt idx="13">
                  <c:v>-7</c:v>
                </c:pt>
                <c:pt idx="14">
                  <c:v>-7.25</c:v>
                </c:pt>
                <c:pt idx="15">
                  <c:v>-7.25</c:v>
                </c:pt>
                <c:pt idx="16">
                  <c:v>-7.25</c:v>
                </c:pt>
                <c:pt idx="17">
                  <c:v>-7.25</c:v>
                </c:pt>
                <c:pt idx="18">
                  <c:v>-7.25</c:v>
                </c:pt>
                <c:pt idx="19">
                  <c:v>-7.25</c:v>
                </c:pt>
                <c:pt idx="20">
                  <c:v>-7.25</c:v>
                </c:pt>
                <c:pt idx="21">
                  <c:v>-7.25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3FF-4311-A513-0A95A8872FD7}"/>
            </c:ext>
          </c:extLst>
        </c:ser>
        <c:ser>
          <c:idx val="5"/>
          <c:order val="5"/>
          <c:tx>
            <c:strRef>
              <c:f>Planilha1!$R$38</c:f>
              <c:strCache>
                <c:ptCount val="1"/>
                <c:pt idx="0">
                  <c:v>21/22</c:v>
                </c:pt>
              </c:strCache>
            </c:strRef>
          </c:tx>
          <c:spPr>
            <a:ln w="5715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FF-4311-A513-0A95A8872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Planilha1!$L$39:$L$60</c:f>
              <c:strCache>
                <c:ptCount val="2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</c:strCache>
            </c:strRef>
          </c:cat>
          <c:val>
            <c:numRef>
              <c:f>Planilha1!$R$39:$R$60</c:f>
              <c:numCache>
                <c:formatCode>0.00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0.75</c:v>
                </c:pt>
                <c:pt idx="3">
                  <c:v>0.75</c:v>
                </c:pt>
                <c:pt idx="4">
                  <c:v>1.5</c:v>
                </c:pt>
                <c:pt idx="5">
                  <c:v>2.25</c:v>
                </c:pt>
                <c:pt idx="6">
                  <c:v>2.25</c:v>
                </c:pt>
                <c:pt idx="7">
                  <c:v>3.25</c:v>
                </c:pt>
                <c:pt idx="8">
                  <c:v>4.25</c:v>
                </c:pt>
                <c:pt idx="9">
                  <c:v>5.75</c:v>
                </c:pt>
                <c:pt idx="10">
                  <c:v>5.75</c:v>
                </c:pt>
                <c:pt idx="11">
                  <c:v>7.25</c:v>
                </c:pt>
                <c:pt idx="12">
                  <c:v>7.25</c:v>
                </c:pt>
                <c:pt idx="13">
                  <c:v>8.75</c:v>
                </c:pt>
                <c:pt idx="14">
                  <c:v>9.75</c:v>
                </c:pt>
                <c:pt idx="15">
                  <c:v>9.75</c:v>
                </c:pt>
                <c:pt idx="16">
                  <c:v>10.75</c:v>
                </c:pt>
                <c:pt idx="17">
                  <c:v>11.25</c:v>
                </c:pt>
                <c:pt idx="18">
                  <c:v>11.25</c:v>
                </c:pt>
                <c:pt idx="19">
                  <c:v>11.75</c:v>
                </c:pt>
                <c:pt idx="20">
                  <c:v>11.75</c:v>
                </c:pt>
                <c:pt idx="21">
                  <c:v>11.75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3FF-4311-A513-0A95A8872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4039295"/>
        <c:axId val="1094040543"/>
      </c:lineChart>
      <c:catAx>
        <c:axId val="109403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94040543"/>
        <c:crosses val="autoZero"/>
        <c:auto val="1"/>
        <c:lblAlgn val="ctr"/>
        <c:lblOffset val="100"/>
        <c:tickLblSkip val="3"/>
        <c:noMultiLvlLbl val="0"/>
      </c:catAx>
      <c:valAx>
        <c:axId val="1094040543"/>
        <c:scaling>
          <c:orientation val="minMax"/>
          <c:max val="12"/>
          <c:min val="-8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94039295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Período 18 meses até eleição</c:v>
          </c:tx>
          <c:spPr>
            <a:ln w="28575" cap="rnd">
              <a:solidFill>
                <a:schemeClr val="bg2">
                  <a:lumMod val="90000"/>
                  <a:alpha val="4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Plan1!$A$2:$A$8900</c:f>
              <c:numCache>
                <c:formatCode>dd/mm/\y\y;@</c:formatCode>
                <c:ptCount val="8899"/>
                <c:pt idx="0">
                  <c:v>36224</c:v>
                </c:pt>
                <c:pt idx="1">
                  <c:v>36225</c:v>
                </c:pt>
                <c:pt idx="2">
                  <c:v>36226</c:v>
                </c:pt>
                <c:pt idx="3">
                  <c:v>36227</c:v>
                </c:pt>
                <c:pt idx="4">
                  <c:v>36228</c:v>
                </c:pt>
                <c:pt idx="5">
                  <c:v>36229</c:v>
                </c:pt>
                <c:pt idx="6">
                  <c:v>36230</c:v>
                </c:pt>
                <c:pt idx="7">
                  <c:v>36231</c:v>
                </c:pt>
                <c:pt idx="8">
                  <c:v>36232</c:v>
                </c:pt>
                <c:pt idx="9">
                  <c:v>36233</c:v>
                </c:pt>
                <c:pt idx="10">
                  <c:v>36234</c:v>
                </c:pt>
                <c:pt idx="11">
                  <c:v>36235</c:v>
                </c:pt>
                <c:pt idx="12">
                  <c:v>36236</c:v>
                </c:pt>
                <c:pt idx="13">
                  <c:v>36237</c:v>
                </c:pt>
                <c:pt idx="14">
                  <c:v>36238</c:v>
                </c:pt>
                <c:pt idx="15">
                  <c:v>36239</c:v>
                </c:pt>
                <c:pt idx="16">
                  <c:v>36240</c:v>
                </c:pt>
                <c:pt idx="17">
                  <c:v>36241</c:v>
                </c:pt>
                <c:pt idx="18">
                  <c:v>36242</c:v>
                </c:pt>
                <c:pt idx="19">
                  <c:v>36243</c:v>
                </c:pt>
                <c:pt idx="20">
                  <c:v>36244</c:v>
                </c:pt>
                <c:pt idx="21">
                  <c:v>36244</c:v>
                </c:pt>
                <c:pt idx="22">
                  <c:v>36245</c:v>
                </c:pt>
                <c:pt idx="23">
                  <c:v>36246</c:v>
                </c:pt>
                <c:pt idx="24">
                  <c:v>36247</c:v>
                </c:pt>
                <c:pt idx="25">
                  <c:v>36248</c:v>
                </c:pt>
                <c:pt idx="26">
                  <c:v>36249</c:v>
                </c:pt>
                <c:pt idx="27">
                  <c:v>36250</c:v>
                </c:pt>
                <c:pt idx="28">
                  <c:v>36251</c:v>
                </c:pt>
                <c:pt idx="29">
                  <c:v>36252</c:v>
                </c:pt>
                <c:pt idx="30">
                  <c:v>36253</c:v>
                </c:pt>
                <c:pt idx="31">
                  <c:v>36254</c:v>
                </c:pt>
                <c:pt idx="32">
                  <c:v>36255</c:v>
                </c:pt>
                <c:pt idx="33">
                  <c:v>36256</c:v>
                </c:pt>
                <c:pt idx="34">
                  <c:v>36256</c:v>
                </c:pt>
                <c:pt idx="35">
                  <c:v>36257</c:v>
                </c:pt>
                <c:pt idx="36">
                  <c:v>36258</c:v>
                </c:pt>
                <c:pt idx="37">
                  <c:v>36259</c:v>
                </c:pt>
                <c:pt idx="38">
                  <c:v>36260</c:v>
                </c:pt>
                <c:pt idx="39">
                  <c:v>36261</c:v>
                </c:pt>
                <c:pt idx="40">
                  <c:v>36262</c:v>
                </c:pt>
                <c:pt idx="41">
                  <c:v>36263</c:v>
                </c:pt>
                <c:pt idx="42">
                  <c:v>36264</c:v>
                </c:pt>
                <c:pt idx="43">
                  <c:v>36265</c:v>
                </c:pt>
                <c:pt idx="44">
                  <c:v>36265</c:v>
                </c:pt>
                <c:pt idx="45">
                  <c:v>36266</c:v>
                </c:pt>
                <c:pt idx="46">
                  <c:v>36267</c:v>
                </c:pt>
                <c:pt idx="47">
                  <c:v>36268</c:v>
                </c:pt>
                <c:pt idx="48">
                  <c:v>36269</c:v>
                </c:pt>
                <c:pt idx="49">
                  <c:v>36270</c:v>
                </c:pt>
                <c:pt idx="50">
                  <c:v>36271</c:v>
                </c:pt>
                <c:pt idx="51">
                  <c:v>36272</c:v>
                </c:pt>
                <c:pt idx="52">
                  <c:v>36273</c:v>
                </c:pt>
                <c:pt idx="53">
                  <c:v>36274</c:v>
                </c:pt>
                <c:pt idx="54">
                  <c:v>36275</c:v>
                </c:pt>
                <c:pt idx="55">
                  <c:v>36276</c:v>
                </c:pt>
                <c:pt idx="56">
                  <c:v>36277</c:v>
                </c:pt>
                <c:pt idx="57">
                  <c:v>36278</c:v>
                </c:pt>
                <c:pt idx="58">
                  <c:v>36279</c:v>
                </c:pt>
                <c:pt idx="59">
                  <c:v>36279</c:v>
                </c:pt>
                <c:pt idx="60">
                  <c:v>36280</c:v>
                </c:pt>
                <c:pt idx="61">
                  <c:v>36281</c:v>
                </c:pt>
                <c:pt idx="62">
                  <c:v>36282</c:v>
                </c:pt>
                <c:pt idx="63">
                  <c:v>36283</c:v>
                </c:pt>
                <c:pt idx="64">
                  <c:v>36284</c:v>
                </c:pt>
                <c:pt idx="65">
                  <c:v>36285</c:v>
                </c:pt>
                <c:pt idx="66">
                  <c:v>36286</c:v>
                </c:pt>
                <c:pt idx="67">
                  <c:v>36287</c:v>
                </c:pt>
                <c:pt idx="68">
                  <c:v>36288</c:v>
                </c:pt>
                <c:pt idx="69">
                  <c:v>36289</c:v>
                </c:pt>
                <c:pt idx="70">
                  <c:v>36290</c:v>
                </c:pt>
                <c:pt idx="71">
                  <c:v>36290</c:v>
                </c:pt>
                <c:pt idx="72">
                  <c:v>36291</c:v>
                </c:pt>
                <c:pt idx="73">
                  <c:v>36292</c:v>
                </c:pt>
                <c:pt idx="74">
                  <c:v>36293</c:v>
                </c:pt>
                <c:pt idx="75">
                  <c:v>36293</c:v>
                </c:pt>
                <c:pt idx="76">
                  <c:v>36294</c:v>
                </c:pt>
                <c:pt idx="77">
                  <c:v>36295</c:v>
                </c:pt>
                <c:pt idx="78">
                  <c:v>36296</c:v>
                </c:pt>
                <c:pt idx="79">
                  <c:v>36297</c:v>
                </c:pt>
                <c:pt idx="80">
                  <c:v>36298</c:v>
                </c:pt>
                <c:pt idx="81">
                  <c:v>36299</c:v>
                </c:pt>
                <c:pt idx="82">
                  <c:v>36300</c:v>
                </c:pt>
                <c:pt idx="83">
                  <c:v>36300</c:v>
                </c:pt>
                <c:pt idx="84">
                  <c:v>36301</c:v>
                </c:pt>
                <c:pt idx="85">
                  <c:v>36302</c:v>
                </c:pt>
                <c:pt idx="86">
                  <c:v>36303</c:v>
                </c:pt>
                <c:pt idx="87">
                  <c:v>36304</c:v>
                </c:pt>
                <c:pt idx="88">
                  <c:v>36305</c:v>
                </c:pt>
                <c:pt idx="89">
                  <c:v>36306</c:v>
                </c:pt>
                <c:pt idx="90">
                  <c:v>36307</c:v>
                </c:pt>
                <c:pt idx="91">
                  <c:v>36308</c:v>
                </c:pt>
                <c:pt idx="92">
                  <c:v>36309</c:v>
                </c:pt>
                <c:pt idx="93">
                  <c:v>36310</c:v>
                </c:pt>
                <c:pt idx="94">
                  <c:v>36311</c:v>
                </c:pt>
                <c:pt idx="95">
                  <c:v>36312</c:v>
                </c:pt>
                <c:pt idx="96">
                  <c:v>36313</c:v>
                </c:pt>
                <c:pt idx="97">
                  <c:v>36314</c:v>
                </c:pt>
                <c:pt idx="98">
                  <c:v>36315</c:v>
                </c:pt>
                <c:pt idx="99">
                  <c:v>36316</c:v>
                </c:pt>
                <c:pt idx="100">
                  <c:v>36317</c:v>
                </c:pt>
                <c:pt idx="101">
                  <c:v>36318</c:v>
                </c:pt>
                <c:pt idx="102">
                  <c:v>36319</c:v>
                </c:pt>
                <c:pt idx="103">
                  <c:v>36320</c:v>
                </c:pt>
                <c:pt idx="104">
                  <c:v>36320</c:v>
                </c:pt>
                <c:pt idx="105">
                  <c:v>36321</c:v>
                </c:pt>
                <c:pt idx="106">
                  <c:v>36322</c:v>
                </c:pt>
                <c:pt idx="107">
                  <c:v>36323</c:v>
                </c:pt>
                <c:pt idx="108">
                  <c:v>36324</c:v>
                </c:pt>
                <c:pt idx="109">
                  <c:v>36325</c:v>
                </c:pt>
                <c:pt idx="110">
                  <c:v>36326</c:v>
                </c:pt>
                <c:pt idx="111">
                  <c:v>36327</c:v>
                </c:pt>
                <c:pt idx="112">
                  <c:v>36328</c:v>
                </c:pt>
                <c:pt idx="113">
                  <c:v>36329</c:v>
                </c:pt>
                <c:pt idx="114">
                  <c:v>36330</c:v>
                </c:pt>
                <c:pt idx="115">
                  <c:v>36331</c:v>
                </c:pt>
                <c:pt idx="116">
                  <c:v>36332</c:v>
                </c:pt>
                <c:pt idx="117">
                  <c:v>36333</c:v>
                </c:pt>
                <c:pt idx="118">
                  <c:v>36334</c:v>
                </c:pt>
                <c:pt idx="119">
                  <c:v>36335</c:v>
                </c:pt>
                <c:pt idx="120">
                  <c:v>36335</c:v>
                </c:pt>
                <c:pt idx="121">
                  <c:v>36336</c:v>
                </c:pt>
                <c:pt idx="122">
                  <c:v>36337</c:v>
                </c:pt>
                <c:pt idx="123">
                  <c:v>36338</c:v>
                </c:pt>
                <c:pt idx="124">
                  <c:v>36339</c:v>
                </c:pt>
                <c:pt idx="125">
                  <c:v>36340</c:v>
                </c:pt>
                <c:pt idx="126">
                  <c:v>36341</c:v>
                </c:pt>
                <c:pt idx="127">
                  <c:v>36342</c:v>
                </c:pt>
                <c:pt idx="128">
                  <c:v>36343</c:v>
                </c:pt>
                <c:pt idx="129">
                  <c:v>36344</c:v>
                </c:pt>
                <c:pt idx="130">
                  <c:v>36345</c:v>
                </c:pt>
                <c:pt idx="131">
                  <c:v>36346</c:v>
                </c:pt>
                <c:pt idx="132">
                  <c:v>36347</c:v>
                </c:pt>
                <c:pt idx="133">
                  <c:v>36348</c:v>
                </c:pt>
                <c:pt idx="134">
                  <c:v>36349</c:v>
                </c:pt>
                <c:pt idx="135">
                  <c:v>36350</c:v>
                </c:pt>
                <c:pt idx="136">
                  <c:v>36351</c:v>
                </c:pt>
                <c:pt idx="137">
                  <c:v>36352</c:v>
                </c:pt>
                <c:pt idx="138">
                  <c:v>36353</c:v>
                </c:pt>
                <c:pt idx="139">
                  <c:v>36354</c:v>
                </c:pt>
                <c:pt idx="140">
                  <c:v>36355</c:v>
                </c:pt>
                <c:pt idx="141">
                  <c:v>36356</c:v>
                </c:pt>
                <c:pt idx="142">
                  <c:v>36357</c:v>
                </c:pt>
                <c:pt idx="143">
                  <c:v>36358</c:v>
                </c:pt>
                <c:pt idx="144">
                  <c:v>36359</c:v>
                </c:pt>
                <c:pt idx="145">
                  <c:v>36360</c:v>
                </c:pt>
                <c:pt idx="146">
                  <c:v>36361</c:v>
                </c:pt>
                <c:pt idx="147">
                  <c:v>36362</c:v>
                </c:pt>
                <c:pt idx="148">
                  <c:v>36363</c:v>
                </c:pt>
                <c:pt idx="149">
                  <c:v>36364</c:v>
                </c:pt>
                <c:pt idx="150">
                  <c:v>36365</c:v>
                </c:pt>
                <c:pt idx="151">
                  <c:v>36366</c:v>
                </c:pt>
                <c:pt idx="152">
                  <c:v>36367</c:v>
                </c:pt>
                <c:pt idx="153">
                  <c:v>36368</c:v>
                </c:pt>
                <c:pt idx="154">
                  <c:v>36369</c:v>
                </c:pt>
                <c:pt idx="155">
                  <c:v>36370</c:v>
                </c:pt>
                <c:pt idx="156">
                  <c:v>36370</c:v>
                </c:pt>
                <c:pt idx="157">
                  <c:v>36371</c:v>
                </c:pt>
                <c:pt idx="158">
                  <c:v>36372</c:v>
                </c:pt>
                <c:pt idx="159">
                  <c:v>36373</c:v>
                </c:pt>
                <c:pt idx="160">
                  <c:v>36374</c:v>
                </c:pt>
                <c:pt idx="161">
                  <c:v>36375</c:v>
                </c:pt>
                <c:pt idx="162">
                  <c:v>36376</c:v>
                </c:pt>
                <c:pt idx="163">
                  <c:v>36377</c:v>
                </c:pt>
                <c:pt idx="164">
                  <c:v>36378</c:v>
                </c:pt>
                <c:pt idx="165">
                  <c:v>36379</c:v>
                </c:pt>
                <c:pt idx="166">
                  <c:v>36380</c:v>
                </c:pt>
                <c:pt idx="167">
                  <c:v>36381</c:v>
                </c:pt>
                <c:pt idx="168">
                  <c:v>36382</c:v>
                </c:pt>
                <c:pt idx="169">
                  <c:v>36383</c:v>
                </c:pt>
                <c:pt idx="170">
                  <c:v>36384</c:v>
                </c:pt>
                <c:pt idx="171">
                  <c:v>36385</c:v>
                </c:pt>
                <c:pt idx="172">
                  <c:v>36386</c:v>
                </c:pt>
                <c:pt idx="173">
                  <c:v>36387</c:v>
                </c:pt>
                <c:pt idx="174">
                  <c:v>36388</c:v>
                </c:pt>
                <c:pt idx="175">
                  <c:v>36389</c:v>
                </c:pt>
                <c:pt idx="176">
                  <c:v>36390</c:v>
                </c:pt>
                <c:pt idx="177">
                  <c:v>36391</c:v>
                </c:pt>
                <c:pt idx="178">
                  <c:v>36392</c:v>
                </c:pt>
                <c:pt idx="179">
                  <c:v>36393</c:v>
                </c:pt>
                <c:pt idx="180">
                  <c:v>36394</c:v>
                </c:pt>
                <c:pt idx="181">
                  <c:v>36395</c:v>
                </c:pt>
                <c:pt idx="182">
                  <c:v>36396</c:v>
                </c:pt>
                <c:pt idx="183">
                  <c:v>36397</c:v>
                </c:pt>
                <c:pt idx="184">
                  <c:v>36398</c:v>
                </c:pt>
                <c:pt idx="185">
                  <c:v>36399</c:v>
                </c:pt>
                <c:pt idx="186">
                  <c:v>36400</c:v>
                </c:pt>
                <c:pt idx="187">
                  <c:v>36401</c:v>
                </c:pt>
                <c:pt idx="188">
                  <c:v>36402</c:v>
                </c:pt>
                <c:pt idx="189">
                  <c:v>36403</c:v>
                </c:pt>
                <c:pt idx="190">
                  <c:v>36404</c:v>
                </c:pt>
                <c:pt idx="191">
                  <c:v>36405</c:v>
                </c:pt>
                <c:pt idx="192">
                  <c:v>36406</c:v>
                </c:pt>
                <c:pt idx="193">
                  <c:v>36407</c:v>
                </c:pt>
                <c:pt idx="194">
                  <c:v>36408</c:v>
                </c:pt>
                <c:pt idx="195">
                  <c:v>36409</c:v>
                </c:pt>
                <c:pt idx="196">
                  <c:v>36410</c:v>
                </c:pt>
                <c:pt idx="197">
                  <c:v>36411</c:v>
                </c:pt>
                <c:pt idx="198">
                  <c:v>36412</c:v>
                </c:pt>
                <c:pt idx="199">
                  <c:v>36413</c:v>
                </c:pt>
                <c:pt idx="200">
                  <c:v>36414</c:v>
                </c:pt>
                <c:pt idx="201">
                  <c:v>36415</c:v>
                </c:pt>
                <c:pt idx="202">
                  <c:v>36416</c:v>
                </c:pt>
                <c:pt idx="203">
                  <c:v>36417</c:v>
                </c:pt>
                <c:pt idx="204">
                  <c:v>36418</c:v>
                </c:pt>
                <c:pt idx="205">
                  <c:v>36419</c:v>
                </c:pt>
                <c:pt idx="206">
                  <c:v>36420</c:v>
                </c:pt>
                <c:pt idx="207">
                  <c:v>36421</c:v>
                </c:pt>
                <c:pt idx="208">
                  <c:v>36422</c:v>
                </c:pt>
                <c:pt idx="209">
                  <c:v>36423</c:v>
                </c:pt>
                <c:pt idx="210">
                  <c:v>36424</c:v>
                </c:pt>
                <c:pt idx="211">
                  <c:v>36425</c:v>
                </c:pt>
                <c:pt idx="212">
                  <c:v>36426</c:v>
                </c:pt>
                <c:pt idx="213">
                  <c:v>36426</c:v>
                </c:pt>
                <c:pt idx="214">
                  <c:v>36427</c:v>
                </c:pt>
                <c:pt idx="215">
                  <c:v>36428</c:v>
                </c:pt>
                <c:pt idx="216">
                  <c:v>36429</c:v>
                </c:pt>
                <c:pt idx="217">
                  <c:v>36430</c:v>
                </c:pt>
                <c:pt idx="218">
                  <c:v>36431</c:v>
                </c:pt>
                <c:pt idx="219">
                  <c:v>36432</c:v>
                </c:pt>
                <c:pt idx="220">
                  <c:v>36433</c:v>
                </c:pt>
                <c:pt idx="221">
                  <c:v>36434</c:v>
                </c:pt>
                <c:pt idx="222">
                  <c:v>36435</c:v>
                </c:pt>
                <c:pt idx="223">
                  <c:v>36436</c:v>
                </c:pt>
                <c:pt idx="224">
                  <c:v>36437</c:v>
                </c:pt>
                <c:pt idx="225">
                  <c:v>36438</c:v>
                </c:pt>
                <c:pt idx="226">
                  <c:v>36439</c:v>
                </c:pt>
                <c:pt idx="227">
                  <c:v>36440</c:v>
                </c:pt>
                <c:pt idx="228">
                  <c:v>36441</c:v>
                </c:pt>
                <c:pt idx="229">
                  <c:v>36442</c:v>
                </c:pt>
                <c:pt idx="230">
                  <c:v>36443</c:v>
                </c:pt>
                <c:pt idx="231">
                  <c:v>36444</c:v>
                </c:pt>
                <c:pt idx="232">
                  <c:v>36445</c:v>
                </c:pt>
                <c:pt idx="233">
                  <c:v>36446</c:v>
                </c:pt>
                <c:pt idx="234">
                  <c:v>36447</c:v>
                </c:pt>
                <c:pt idx="235">
                  <c:v>36448</c:v>
                </c:pt>
                <c:pt idx="236">
                  <c:v>36449</c:v>
                </c:pt>
                <c:pt idx="237">
                  <c:v>36450</c:v>
                </c:pt>
                <c:pt idx="238">
                  <c:v>36451</c:v>
                </c:pt>
                <c:pt idx="239">
                  <c:v>36452</c:v>
                </c:pt>
                <c:pt idx="240">
                  <c:v>36453</c:v>
                </c:pt>
                <c:pt idx="241">
                  <c:v>36454</c:v>
                </c:pt>
                <c:pt idx="242">
                  <c:v>36455</c:v>
                </c:pt>
                <c:pt idx="243">
                  <c:v>36456</c:v>
                </c:pt>
                <c:pt idx="244">
                  <c:v>36457</c:v>
                </c:pt>
                <c:pt idx="245">
                  <c:v>36458</c:v>
                </c:pt>
                <c:pt idx="246">
                  <c:v>36459</c:v>
                </c:pt>
                <c:pt idx="247">
                  <c:v>36460</c:v>
                </c:pt>
                <c:pt idx="248">
                  <c:v>36461</c:v>
                </c:pt>
                <c:pt idx="249">
                  <c:v>36462</c:v>
                </c:pt>
                <c:pt idx="250">
                  <c:v>36463</c:v>
                </c:pt>
                <c:pt idx="251">
                  <c:v>36464</c:v>
                </c:pt>
                <c:pt idx="252">
                  <c:v>36465</c:v>
                </c:pt>
                <c:pt idx="253">
                  <c:v>36466</c:v>
                </c:pt>
                <c:pt idx="254">
                  <c:v>36467</c:v>
                </c:pt>
                <c:pt idx="255">
                  <c:v>36468</c:v>
                </c:pt>
                <c:pt idx="256">
                  <c:v>36469</c:v>
                </c:pt>
                <c:pt idx="257">
                  <c:v>36470</c:v>
                </c:pt>
                <c:pt idx="258">
                  <c:v>36471</c:v>
                </c:pt>
                <c:pt idx="259">
                  <c:v>36472</c:v>
                </c:pt>
                <c:pt idx="260">
                  <c:v>36473</c:v>
                </c:pt>
                <c:pt idx="261">
                  <c:v>36474</c:v>
                </c:pt>
                <c:pt idx="262">
                  <c:v>36475</c:v>
                </c:pt>
                <c:pt idx="263">
                  <c:v>36476</c:v>
                </c:pt>
                <c:pt idx="264">
                  <c:v>36477</c:v>
                </c:pt>
                <c:pt idx="265">
                  <c:v>36478</c:v>
                </c:pt>
                <c:pt idx="266">
                  <c:v>36479</c:v>
                </c:pt>
                <c:pt idx="267">
                  <c:v>36480</c:v>
                </c:pt>
                <c:pt idx="268">
                  <c:v>36481</c:v>
                </c:pt>
                <c:pt idx="269">
                  <c:v>36482</c:v>
                </c:pt>
                <c:pt idx="270">
                  <c:v>36483</c:v>
                </c:pt>
                <c:pt idx="271">
                  <c:v>36484</c:v>
                </c:pt>
                <c:pt idx="272">
                  <c:v>36485</c:v>
                </c:pt>
                <c:pt idx="273">
                  <c:v>36486</c:v>
                </c:pt>
                <c:pt idx="274">
                  <c:v>36487</c:v>
                </c:pt>
                <c:pt idx="275">
                  <c:v>36488</c:v>
                </c:pt>
                <c:pt idx="276">
                  <c:v>36489</c:v>
                </c:pt>
                <c:pt idx="277">
                  <c:v>36490</c:v>
                </c:pt>
                <c:pt idx="278">
                  <c:v>36491</c:v>
                </c:pt>
                <c:pt idx="279">
                  <c:v>36492</c:v>
                </c:pt>
                <c:pt idx="280">
                  <c:v>36493</c:v>
                </c:pt>
                <c:pt idx="281">
                  <c:v>36494</c:v>
                </c:pt>
                <c:pt idx="282">
                  <c:v>36495</c:v>
                </c:pt>
                <c:pt idx="283">
                  <c:v>36496</c:v>
                </c:pt>
                <c:pt idx="284">
                  <c:v>36497</c:v>
                </c:pt>
                <c:pt idx="285">
                  <c:v>36498</c:v>
                </c:pt>
                <c:pt idx="286">
                  <c:v>36499</c:v>
                </c:pt>
                <c:pt idx="287">
                  <c:v>36500</c:v>
                </c:pt>
                <c:pt idx="288">
                  <c:v>36501</c:v>
                </c:pt>
                <c:pt idx="289">
                  <c:v>36502</c:v>
                </c:pt>
                <c:pt idx="290">
                  <c:v>36503</c:v>
                </c:pt>
                <c:pt idx="291">
                  <c:v>36504</c:v>
                </c:pt>
                <c:pt idx="292">
                  <c:v>36505</c:v>
                </c:pt>
                <c:pt idx="293">
                  <c:v>36506</c:v>
                </c:pt>
                <c:pt idx="294">
                  <c:v>36507</c:v>
                </c:pt>
                <c:pt idx="295">
                  <c:v>36508</c:v>
                </c:pt>
                <c:pt idx="296">
                  <c:v>36509</c:v>
                </c:pt>
                <c:pt idx="297">
                  <c:v>36510</c:v>
                </c:pt>
                <c:pt idx="298">
                  <c:v>36511</c:v>
                </c:pt>
                <c:pt idx="299">
                  <c:v>36512</c:v>
                </c:pt>
                <c:pt idx="300">
                  <c:v>36513</c:v>
                </c:pt>
                <c:pt idx="301">
                  <c:v>36514</c:v>
                </c:pt>
                <c:pt idx="302">
                  <c:v>36515</c:v>
                </c:pt>
                <c:pt idx="303">
                  <c:v>36516</c:v>
                </c:pt>
                <c:pt idx="304">
                  <c:v>36517</c:v>
                </c:pt>
                <c:pt idx="305">
                  <c:v>36518</c:v>
                </c:pt>
                <c:pt idx="306">
                  <c:v>36519</c:v>
                </c:pt>
                <c:pt idx="307">
                  <c:v>36520</c:v>
                </c:pt>
                <c:pt idx="308">
                  <c:v>36521</c:v>
                </c:pt>
                <c:pt idx="309">
                  <c:v>36522</c:v>
                </c:pt>
                <c:pt idx="310">
                  <c:v>36523</c:v>
                </c:pt>
                <c:pt idx="311">
                  <c:v>36524</c:v>
                </c:pt>
                <c:pt idx="312">
                  <c:v>36525</c:v>
                </c:pt>
                <c:pt idx="313">
                  <c:v>36526</c:v>
                </c:pt>
                <c:pt idx="314">
                  <c:v>36527</c:v>
                </c:pt>
                <c:pt idx="315">
                  <c:v>36528</c:v>
                </c:pt>
                <c:pt idx="316">
                  <c:v>36529</c:v>
                </c:pt>
                <c:pt idx="317">
                  <c:v>36530</c:v>
                </c:pt>
                <c:pt idx="318">
                  <c:v>36531</c:v>
                </c:pt>
                <c:pt idx="319">
                  <c:v>36532</c:v>
                </c:pt>
                <c:pt idx="320">
                  <c:v>36533</c:v>
                </c:pt>
                <c:pt idx="321">
                  <c:v>36534</c:v>
                </c:pt>
                <c:pt idx="322">
                  <c:v>36535</c:v>
                </c:pt>
                <c:pt idx="323">
                  <c:v>36536</c:v>
                </c:pt>
                <c:pt idx="324">
                  <c:v>36537</c:v>
                </c:pt>
                <c:pt idx="325">
                  <c:v>36538</c:v>
                </c:pt>
                <c:pt idx="326">
                  <c:v>36539</c:v>
                </c:pt>
                <c:pt idx="327">
                  <c:v>36540</c:v>
                </c:pt>
                <c:pt idx="328">
                  <c:v>36541</c:v>
                </c:pt>
                <c:pt idx="329">
                  <c:v>36542</c:v>
                </c:pt>
                <c:pt idx="330">
                  <c:v>36543</c:v>
                </c:pt>
                <c:pt idx="331">
                  <c:v>36544</c:v>
                </c:pt>
                <c:pt idx="332">
                  <c:v>36545</c:v>
                </c:pt>
                <c:pt idx="333">
                  <c:v>36546</c:v>
                </c:pt>
                <c:pt idx="334">
                  <c:v>36547</c:v>
                </c:pt>
                <c:pt idx="335">
                  <c:v>36548</c:v>
                </c:pt>
                <c:pt idx="336">
                  <c:v>36549</c:v>
                </c:pt>
                <c:pt idx="337">
                  <c:v>36550</c:v>
                </c:pt>
                <c:pt idx="338">
                  <c:v>36551</c:v>
                </c:pt>
                <c:pt idx="339">
                  <c:v>36552</c:v>
                </c:pt>
                <c:pt idx="340">
                  <c:v>36553</c:v>
                </c:pt>
                <c:pt idx="341">
                  <c:v>36554</c:v>
                </c:pt>
                <c:pt idx="342">
                  <c:v>36555</c:v>
                </c:pt>
                <c:pt idx="343">
                  <c:v>36556</c:v>
                </c:pt>
                <c:pt idx="344">
                  <c:v>36557</c:v>
                </c:pt>
                <c:pt idx="345">
                  <c:v>36558</c:v>
                </c:pt>
                <c:pt idx="346">
                  <c:v>36559</c:v>
                </c:pt>
                <c:pt idx="347">
                  <c:v>36560</c:v>
                </c:pt>
                <c:pt idx="348">
                  <c:v>36561</c:v>
                </c:pt>
                <c:pt idx="349">
                  <c:v>36562</c:v>
                </c:pt>
                <c:pt idx="350">
                  <c:v>36563</c:v>
                </c:pt>
                <c:pt idx="351">
                  <c:v>36564</c:v>
                </c:pt>
                <c:pt idx="352">
                  <c:v>36565</c:v>
                </c:pt>
                <c:pt idx="353">
                  <c:v>36566</c:v>
                </c:pt>
                <c:pt idx="354">
                  <c:v>36567</c:v>
                </c:pt>
                <c:pt idx="355">
                  <c:v>36568</c:v>
                </c:pt>
                <c:pt idx="356">
                  <c:v>36569</c:v>
                </c:pt>
                <c:pt idx="357">
                  <c:v>36570</c:v>
                </c:pt>
                <c:pt idx="358">
                  <c:v>36571</c:v>
                </c:pt>
                <c:pt idx="359">
                  <c:v>36572</c:v>
                </c:pt>
                <c:pt idx="360">
                  <c:v>36573</c:v>
                </c:pt>
                <c:pt idx="361">
                  <c:v>36574</c:v>
                </c:pt>
                <c:pt idx="362">
                  <c:v>36575</c:v>
                </c:pt>
                <c:pt idx="363">
                  <c:v>36576</c:v>
                </c:pt>
                <c:pt idx="364">
                  <c:v>36577</c:v>
                </c:pt>
                <c:pt idx="365">
                  <c:v>36578</c:v>
                </c:pt>
                <c:pt idx="366">
                  <c:v>36579</c:v>
                </c:pt>
                <c:pt idx="367">
                  <c:v>36580</c:v>
                </c:pt>
                <c:pt idx="368">
                  <c:v>36581</c:v>
                </c:pt>
                <c:pt idx="369">
                  <c:v>36582</c:v>
                </c:pt>
                <c:pt idx="370">
                  <c:v>36583</c:v>
                </c:pt>
                <c:pt idx="371">
                  <c:v>36584</c:v>
                </c:pt>
                <c:pt idx="372">
                  <c:v>36585</c:v>
                </c:pt>
                <c:pt idx="373">
                  <c:v>36586</c:v>
                </c:pt>
                <c:pt idx="374">
                  <c:v>36587</c:v>
                </c:pt>
                <c:pt idx="375">
                  <c:v>36588</c:v>
                </c:pt>
                <c:pt idx="376">
                  <c:v>36589</c:v>
                </c:pt>
                <c:pt idx="377">
                  <c:v>36590</c:v>
                </c:pt>
                <c:pt idx="378">
                  <c:v>36591</c:v>
                </c:pt>
                <c:pt idx="379">
                  <c:v>36592</c:v>
                </c:pt>
                <c:pt idx="380">
                  <c:v>36593</c:v>
                </c:pt>
                <c:pt idx="381">
                  <c:v>36594</c:v>
                </c:pt>
                <c:pt idx="382">
                  <c:v>36595</c:v>
                </c:pt>
                <c:pt idx="383">
                  <c:v>36596</c:v>
                </c:pt>
                <c:pt idx="384">
                  <c:v>36597</c:v>
                </c:pt>
                <c:pt idx="385">
                  <c:v>36598</c:v>
                </c:pt>
                <c:pt idx="386">
                  <c:v>36599</c:v>
                </c:pt>
                <c:pt idx="387">
                  <c:v>36600</c:v>
                </c:pt>
                <c:pt idx="388">
                  <c:v>36601</c:v>
                </c:pt>
                <c:pt idx="389">
                  <c:v>36602</c:v>
                </c:pt>
                <c:pt idx="390">
                  <c:v>36603</c:v>
                </c:pt>
                <c:pt idx="391">
                  <c:v>36604</c:v>
                </c:pt>
                <c:pt idx="392">
                  <c:v>36605</c:v>
                </c:pt>
                <c:pt idx="393">
                  <c:v>36606</c:v>
                </c:pt>
                <c:pt idx="394">
                  <c:v>36607</c:v>
                </c:pt>
                <c:pt idx="395">
                  <c:v>36608</c:v>
                </c:pt>
                <c:pt idx="396">
                  <c:v>36609</c:v>
                </c:pt>
                <c:pt idx="397">
                  <c:v>36610</c:v>
                </c:pt>
                <c:pt idx="398">
                  <c:v>36611</c:v>
                </c:pt>
                <c:pt idx="399">
                  <c:v>36612</c:v>
                </c:pt>
                <c:pt idx="400">
                  <c:v>36613</c:v>
                </c:pt>
                <c:pt idx="401">
                  <c:v>36614</c:v>
                </c:pt>
                <c:pt idx="402">
                  <c:v>36614</c:v>
                </c:pt>
                <c:pt idx="403">
                  <c:v>36615</c:v>
                </c:pt>
                <c:pt idx="404">
                  <c:v>36616</c:v>
                </c:pt>
                <c:pt idx="405">
                  <c:v>36617</c:v>
                </c:pt>
                <c:pt idx="406">
                  <c:v>36618</c:v>
                </c:pt>
                <c:pt idx="407">
                  <c:v>36619</c:v>
                </c:pt>
                <c:pt idx="408">
                  <c:v>36620</c:v>
                </c:pt>
                <c:pt idx="409">
                  <c:v>36621</c:v>
                </c:pt>
                <c:pt idx="410">
                  <c:v>36622</c:v>
                </c:pt>
                <c:pt idx="411">
                  <c:v>36623</c:v>
                </c:pt>
                <c:pt idx="412">
                  <c:v>36624</c:v>
                </c:pt>
                <c:pt idx="413">
                  <c:v>36625</c:v>
                </c:pt>
                <c:pt idx="414">
                  <c:v>36626</c:v>
                </c:pt>
                <c:pt idx="415">
                  <c:v>36627</c:v>
                </c:pt>
                <c:pt idx="416">
                  <c:v>36628</c:v>
                </c:pt>
                <c:pt idx="417">
                  <c:v>36629</c:v>
                </c:pt>
                <c:pt idx="418">
                  <c:v>36630</c:v>
                </c:pt>
                <c:pt idx="419">
                  <c:v>36631</c:v>
                </c:pt>
                <c:pt idx="420">
                  <c:v>36632</c:v>
                </c:pt>
                <c:pt idx="421">
                  <c:v>36633</c:v>
                </c:pt>
                <c:pt idx="422">
                  <c:v>36634</c:v>
                </c:pt>
                <c:pt idx="423">
                  <c:v>36635</c:v>
                </c:pt>
                <c:pt idx="424">
                  <c:v>36636</c:v>
                </c:pt>
                <c:pt idx="425">
                  <c:v>36637</c:v>
                </c:pt>
                <c:pt idx="426">
                  <c:v>36638</c:v>
                </c:pt>
                <c:pt idx="427">
                  <c:v>36639</c:v>
                </c:pt>
                <c:pt idx="428">
                  <c:v>36640</c:v>
                </c:pt>
                <c:pt idx="429">
                  <c:v>36641</c:v>
                </c:pt>
                <c:pt idx="430">
                  <c:v>36642</c:v>
                </c:pt>
                <c:pt idx="431">
                  <c:v>36643</c:v>
                </c:pt>
                <c:pt idx="432">
                  <c:v>36644</c:v>
                </c:pt>
                <c:pt idx="433">
                  <c:v>36645</c:v>
                </c:pt>
                <c:pt idx="434">
                  <c:v>36646</c:v>
                </c:pt>
                <c:pt idx="435">
                  <c:v>36647</c:v>
                </c:pt>
                <c:pt idx="436">
                  <c:v>36648</c:v>
                </c:pt>
                <c:pt idx="437">
                  <c:v>36649</c:v>
                </c:pt>
                <c:pt idx="438">
                  <c:v>36650</c:v>
                </c:pt>
                <c:pt idx="439">
                  <c:v>36651</c:v>
                </c:pt>
                <c:pt idx="440">
                  <c:v>36652</c:v>
                </c:pt>
                <c:pt idx="441">
                  <c:v>36653</c:v>
                </c:pt>
                <c:pt idx="442">
                  <c:v>36654</c:v>
                </c:pt>
                <c:pt idx="443">
                  <c:v>36655</c:v>
                </c:pt>
                <c:pt idx="444">
                  <c:v>36656</c:v>
                </c:pt>
                <c:pt idx="445">
                  <c:v>36657</c:v>
                </c:pt>
                <c:pt idx="446">
                  <c:v>36658</c:v>
                </c:pt>
                <c:pt idx="447">
                  <c:v>36659</c:v>
                </c:pt>
                <c:pt idx="448">
                  <c:v>36660</c:v>
                </c:pt>
                <c:pt idx="449">
                  <c:v>36661</c:v>
                </c:pt>
                <c:pt idx="450">
                  <c:v>36662</c:v>
                </c:pt>
                <c:pt idx="451">
                  <c:v>36663</c:v>
                </c:pt>
                <c:pt idx="452">
                  <c:v>36664</c:v>
                </c:pt>
                <c:pt idx="453">
                  <c:v>36665</c:v>
                </c:pt>
                <c:pt idx="454">
                  <c:v>36666</c:v>
                </c:pt>
                <c:pt idx="455">
                  <c:v>36667</c:v>
                </c:pt>
                <c:pt idx="456">
                  <c:v>36668</c:v>
                </c:pt>
                <c:pt idx="457">
                  <c:v>36669</c:v>
                </c:pt>
                <c:pt idx="458">
                  <c:v>36670</c:v>
                </c:pt>
                <c:pt idx="459">
                  <c:v>36671</c:v>
                </c:pt>
                <c:pt idx="460">
                  <c:v>36672</c:v>
                </c:pt>
                <c:pt idx="461">
                  <c:v>36673</c:v>
                </c:pt>
                <c:pt idx="462">
                  <c:v>36674</c:v>
                </c:pt>
                <c:pt idx="463">
                  <c:v>36675</c:v>
                </c:pt>
                <c:pt idx="464">
                  <c:v>36676</c:v>
                </c:pt>
                <c:pt idx="465">
                  <c:v>36677</c:v>
                </c:pt>
                <c:pt idx="466">
                  <c:v>36678</c:v>
                </c:pt>
                <c:pt idx="467">
                  <c:v>36679</c:v>
                </c:pt>
                <c:pt idx="468">
                  <c:v>36680</c:v>
                </c:pt>
                <c:pt idx="469">
                  <c:v>36681</c:v>
                </c:pt>
                <c:pt idx="470">
                  <c:v>36682</c:v>
                </c:pt>
                <c:pt idx="471">
                  <c:v>36683</c:v>
                </c:pt>
                <c:pt idx="472">
                  <c:v>36684</c:v>
                </c:pt>
                <c:pt idx="473">
                  <c:v>36685</c:v>
                </c:pt>
                <c:pt idx="474">
                  <c:v>36686</c:v>
                </c:pt>
                <c:pt idx="475">
                  <c:v>36687</c:v>
                </c:pt>
                <c:pt idx="476">
                  <c:v>36688</c:v>
                </c:pt>
                <c:pt idx="477">
                  <c:v>36689</c:v>
                </c:pt>
                <c:pt idx="478">
                  <c:v>36690</c:v>
                </c:pt>
                <c:pt idx="479">
                  <c:v>36691</c:v>
                </c:pt>
                <c:pt idx="480">
                  <c:v>36692</c:v>
                </c:pt>
                <c:pt idx="481">
                  <c:v>36693</c:v>
                </c:pt>
                <c:pt idx="482">
                  <c:v>36694</c:v>
                </c:pt>
                <c:pt idx="483">
                  <c:v>36695</c:v>
                </c:pt>
                <c:pt idx="484">
                  <c:v>36696</c:v>
                </c:pt>
                <c:pt idx="485">
                  <c:v>36697</c:v>
                </c:pt>
                <c:pt idx="486">
                  <c:v>36698</c:v>
                </c:pt>
                <c:pt idx="487">
                  <c:v>36698</c:v>
                </c:pt>
                <c:pt idx="488">
                  <c:v>36699</c:v>
                </c:pt>
                <c:pt idx="489">
                  <c:v>36700</c:v>
                </c:pt>
                <c:pt idx="490">
                  <c:v>36701</c:v>
                </c:pt>
                <c:pt idx="491">
                  <c:v>36702</c:v>
                </c:pt>
                <c:pt idx="492">
                  <c:v>36703</c:v>
                </c:pt>
                <c:pt idx="493">
                  <c:v>36704</c:v>
                </c:pt>
                <c:pt idx="494">
                  <c:v>36705</c:v>
                </c:pt>
                <c:pt idx="495">
                  <c:v>36706</c:v>
                </c:pt>
                <c:pt idx="496">
                  <c:v>36707</c:v>
                </c:pt>
                <c:pt idx="497">
                  <c:v>36708</c:v>
                </c:pt>
                <c:pt idx="498">
                  <c:v>36709</c:v>
                </c:pt>
                <c:pt idx="499">
                  <c:v>36710</c:v>
                </c:pt>
                <c:pt idx="500">
                  <c:v>36711</c:v>
                </c:pt>
                <c:pt idx="501">
                  <c:v>36712</c:v>
                </c:pt>
                <c:pt idx="502">
                  <c:v>36713</c:v>
                </c:pt>
                <c:pt idx="503">
                  <c:v>36714</c:v>
                </c:pt>
                <c:pt idx="504">
                  <c:v>36715</c:v>
                </c:pt>
                <c:pt idx="505">
                  <c:v>36716</c:v>
                </c:pt>
                <c:pt idx="506">
                  <c:v>36717</c:v>
                </c:pt>
                <c:pt idx="507">
                  <c:v>36717</c:v>
                </c:pt>
                <c:pt idx="508">
                  <c:v>36718</c:v>
                </c:pt>
                <c:pt idx="509">
                  <c:v>36719</c:v>
                </c:pt>
                <c:pt idx="510">
                  <c:v>36720</c:v>
                </c:pt>
                <c:pt idx="511">
                  <c:v>36721</c:v>
                </c:pt>
                <c:pt idx="512">
                  <c:v>36722</c:v>
                </c:pt>
                <c:pt idx="513">
                  <c:v>36723</c:v>
                </c:pt>
                <c:pt idx="514">
                  <c:v>36724</c:v>
                </c:pt>
                <c:pt idx="515">
                  <c:v>36725</c:v>
                </c:pt>
                <c:pt idx="516">
                  <c:v>36726</c:v>
                </c:pt>
                <c:pt idx="517">
                  <c:v>36727</c:v>
                </c:pt>
                <c:pt idx="518">
                  <c:v>36727</c:v>
                </c:pt>
                <c:pt idx="519">
                  <c:v>36728</c:v>
                </c:pt>
                <c:pt idx="520">
                  <c:v>36729</c:v>
                </c:pt>
                <c:pt idx="521">
                  <c:v>36730</c:v>
                </c:pt>
                <c:pt idx="522">
                  <c:v>36731</c:v>
                </c:pt>
                <c:pt idx="523">
                  <c:v>36732</c:v>
                </c:pt>
                <c:pt idx="524">
                  <c:v>36733</c:v>
                </c:pt>
                <c:pt idx="525">
                  <c:v>36734</c:v>
                </c:pt>
                <c:pt idx="526">
                  <c:v>36735</c:v>
                </c:pt>
                <c:pt idx="527">
                  <c:v>36736</c:v>
                </c:pt>
                <c:pt idx="528">
                  <c:v>36737</c:v>
                </c:pt>
                <c:pt idx="529">
                  <c:v>36738</c:v>
                </c:pt>
                <c:pt idx="530">
                  <c:v>36739</c:v>
                </c:pt>
                <c:pt idx="531">
                  <c:v>36740</c:v>
                </c:pt>
                <c:pt idx="532">
                  <c:v>36741</c:v>
                </c:pt>
                <c:pt idx="533">
                  <c:v>36742</c:v>
                </c:pt>
                <c:pt idx="534">
                  <c:v>36743</c:v>
                </c:pt>
                <c:pt idx="535">
                  <c:v>36744</c:v>
                </c:pt>
                <c:pt idx="536">
                  <c:v>36745</c:v>
                </c:pt>
                <c:pt idx="537">
                  <c:v>36746</c:v>
                </c:pt>
                <c:pt idx="538">
                  <c:v>36747</c:v>
                </c:pt>
                <c:pt idx="539">
                  <c:v>36748</c:v>
                </c:pt>
                <c:pt idx="540">
                  <c:v>36749</c:v>
                </c:pt>
                <c:pt idx="541">
                  <c:v>36750</c:v>
                </c:pt>
                <c:pt idx="542">
                  <c:v>36751</c:v>
                </c:pt>
                <c:pt idx="543">
                  <c:v>36752</c:v>
                </c:pt>
                <c:pt idx="544">
                  <c:v>36753</c:v>
                </c:pt>
                <c:pt idx="545">
                  <c:v>36754</c:v>
                </c:pt>
                <c:pt idx="546">
                  <c:v>36755</c:v>
                </c:pt>
                <c:pt idx="547">
                  <c:v>36756</c:v>
                </c:pt>
                <c:pt idx="548">
                  <c:v>36757</c:v>
                </c:pt>
                <c:pt idx="549">
                  <c:v>36758</c:v>
                </c:pt>
                <c:pt idx="550">
                  <c:v>36759</c:v>
                </c:pt>
                <c:pt idx="551">
                  <c:v>36760</c:v>
                </c:pt>
                <c:pt idx="552">
                  <c:v>36761</c:v>
                </c:pt>
                <c:pt idx="553">
                  <c:v>36762</c:v>
                </c:pt>
                <c:pt idx="554">
                  <c:v>36763</c:v>
                </c:pt>
                <c:pt idx="555">
                  <c:v>36764</c:v>
                </c:pt>
                <c:pt idx="556">
                  <c:v>36765</c:v>
                </c:pt>
                <c:pt idx="557">
                  <c:v>36766</c:v>
                </c:pt>
                <c:pt idx="558">
                  <c:v>36767</c:v>
                </c:pt>
                <c:pt idx="559">
                  <c:v>36768</c:v>
                </c:pt>
                <c:pt idx="560">
                  <c:v>36769</c:v>
                </c:pt>
                <c:pt idx="561">
                  <c:v>36770</c:v>
                </c:pt>
                <c:pt idx="562">
                  <c:v>36771</c:v>
                </c:pt>
                <c:pt idx="563">
                  <c:v>36772</c:v>
                </c:pt>
                <c:pt idx="564">
                  <c:v>36773</c:v>
                </c:pt>
                <c:pt idx="565">
                  <c:v>36774</c:v>
                </c:pt>
                <c:pt idx="566">
                  <c:v>36775</c:v>
                </c:pt>
                <c:pt idx="567">
                  <c:v>36776</c:v>
                </c:pt>
                <c:pt idx="568">
                  <c:v>36777</c:v>
                </c:pt>
                <c:pt idx="569">
                  <c:v>36778</c:v>
                </c:pt>
                <c:pt idx="570">
                  <c:v>36779</c:v>
                </c:pt>
                <c:pt idx="571">
                  <c:v>36780</c:v>
                </c:pt>
                <c:pt idx="572">
                  <c:v>36781</c:v>
                </c:pt>
                <c:pt idx="573">
                  <c:v>36782</c:v>
                </c:pt>
                <c:pt idx="574">
                  <c:v>36783</c:v>
                </c:pt>
                <c:pt idx="575">
                  <c:v>36784</c:v>
                </c:pt>
                <c:pt idx="576">
                  <c:v>36785</c:v>
                </c:pt>
                <c:pt idx="577">
                  <c:v>36786</c:v>
                </c:pt>
                <c:pt idx="578">
                  <c:v>36787</c:v>
                </c:pt>
                <c:pt idx="579">
                  <c:v>36788</c:v>
                </c:pt>
                <c:pt idx="580">
                  <c:v>36789</c:v>
                </c:pt>
                <c:pt idx="581">
                  <c:v>36790</c:v>
                </c:pt>
                <c:pt idx="582">
                  <c:v>36791</c:v>
                </c:pt>
                <c:pt idx="583">
                  <c:v>36792</c:v>
                </c:pt>
                <c:pt idx="584">
                  <c:v>36793</c:v>
                </c:pt>
                <c:pt idx="585">
                  <c:v>36794</c:v>
                </c:pt>
                <c:pt idx="586">
                  <c:v>36795</c:v>
                </c:pt>
                <c:pt idx="587">
                  <c:v>36796</c:v>
                </c:pt>
                <c:pt idx="588">
                  <c:v>36797</c:v>
                </c:pt>
                <c:pt idx="589">
                  <c:v>36798</c:v>
                </c:pt>
                <c:pt idx="590">
                  <c:v>36799</c:v>
                </c:pt>
                <c:pt idx="591">
                  <c:v>36800</c:v>
                </c:pt>
                <c:pt idx="592">
                  <c:v>36801</c:v>
                </c:pt>
                <c:pt idx="593">
                  <c:v>36802</c:v>
                </c:pt>
                <c:pt idx="594">
                  <c:v>36803</c:v>
                </c:pt>
                <c:pt idx="595">
                  <c:v>36804</c:v>
                </c:pt>
                <c:pt idx="596">
                  <c:v>36805</c:v>
                </c:pt>
                <c:pt idx="597">
                  <c:v>36806</c:v>
                </c:pt>
                <c:pt idx="598">
                  <c:v>36807</c:v>
                </c:pt>
                <c:pt idx="599">
                  <c:v>36808</c:v>
                </c:pt>
                <c:pt idx="600">
                  <c:v>36809</c:v>
                </c:pt>
                <c:pt idx="601">
                  <c:v>36810</c:v>
                </c:pt>
                <c:pt idx="602">
                  <c:v>36811</c:v>
                </c:pt>
                <c:pt idx="603">
                  <c:v>36812</c:v>
                </c:pt>
                <c:pt idx="604">
                  <c:v>36813</c:v>
                </c:pt>
                <c:pt idx="605">
                  <c:v>36814</c:v>
                </c:pt>
                <c:pt idx="606">
                  <c:v>36815</c:v>
                </c:pt>
                <c:pt idx="607">
                  <c:v>36816</c:v>
                </c:pt>
                <c:pt idx="608">
                  <c:v>36817</c:v>
                </c:pt>
                <c:pt idx="609">
                  <c:v>36818</c:v>
                </c:pt>
                <c:pt idx="610">
                  <c:v>36819</c:v>
                </c:pt>
                <c:pt idx="611">
                  <c:v>36820</c:v>
                </c:pt>
                <c:pt idx="612">
                  <c:v>36821</c:v>
                </c:pt>
                <c:pt idx="613">
                  <c:v>36822</c:v>
                </c:pt>
                <c:pt idx="614">
                  <c:v>36823</c:v>
                </c:pt>
                <c:pt idx="615">
                  <c:v>36824</c:v>
                </c:pt>
                <c:pt idx="616">
                  <c:v>36825</c:v>
                </c:pt>
                <c:pt idx="617">
                  <c:v>36826</c:v>
                </c:pt>
                <c:pt idx="618">
                  <c:v>36827</c:v>
                </c:pt>
                <c:pt idx="619">
                  <c:v>36828</c:v>
                </c:pt>
                <c:pt idx="620">
                  <c:v>36829</c:v>
                </c:pt>
                <c:pt idx="621">
                  <c:v>36830</c:v>
                </c:pt>
                <c:pt idx="622">
                  <c:v>36831</c:v>
                </c:pt>
                <c:pt idx="623">
                  <c:v>36832</c:v>
                </c:pt>
                <c:pt idx="624">
                  <c:v>36833</c:v>
                </c:pt>
                <c:pt idx="625">
                  <c:v>36834</c:v>
                </c:pt>
                <c:pt idx="626">
                  <c:v>36835</c:v>
                </c:pt>
                <c:pt idx="627">
                  <c:v>36836</c:v>
                </c:pt>
                <c:pt idx="628">
                  <c:v>36837</c:v>
                </c:pt>
                <c:pt idx="629">
                  <c:v>36838</c:v>
                </c:pt>
                <c:pt idx="630">
                  <c:v>36839</c:v>
                </c:pt>
                <c:pt idx="631">
                  <c:v>36840</c:v>
                </c:pt>
                <c:pt idx="632">
                  <c:v>36841</c:v>
                </c:pt>
                <c:pt idx="633">
                  <c:v>36842</c:v>
                </c:pt>
                <c:pt idx="634">
                  <c:v>36843</c:v>
                </c:pt>
                <c:pt idx="635">
                  <c:v>36844</c:v>
                </c:pt>
                <c:pt idx="636">
                  <c:v>36845</c:v>
                </c:pt>
                <c:pt idx="637">
                  <c:v>36846</c:v>
                </c:pt>
                <c:pt idx="638">
                  <c:v>36847</c:v>
                </c:pt>
                <c:pt idx="639">
                  <c:v>36848</c:v>
                </c:pt>
                <c:pt idx="640">
                  <c:v>36849</c:v>
                </c:pt>
                <c:pt idx="641">
                  <c:v>36850</c:v>
                </c:pt>
                <c:pt idx="642">
                  <c:v>36851</c:v>
                </c:pt>
                <c:pt idx="643">
                  <c:v>36852</c:v>
                </c:pt>
                <c:pt idx="644">
                  <c:v>36853</c:v>
                </c:pt>
                <c:pt idx="645">
                  <c:v>36854</c:v>
                </c:pt>
                <c:pt idx="646">
                  <c:v>36855</c:v>
                </c:pt>
                <c:pt idx="647">
                  <c:v>36856</c:v>
                </c:pt>
                <c:pt idx="648">
                  <c:v>36857</c:v>
                </c:pt>
                <c:pt idx="649">
                  <c:v>36858</c:v>
                </c:pt>
                <c:pt idx="650">
                  <c:v>36859</c:v>
                </c:pt>
                <c:pt idx="651">
                  <c:v>36860</c:v>
                </c:pt>
                <c:pt idx="652">
                  <c:v>36861</c:v>
                </c:pt>
                <c:pt idx="653">
                  <c:v>36862</c:v>
                </c:pt>
                <c:pt idx="654">
                  <c:v>36863</c:v>
                </c:pt>
                <c:pt idx="655">
                  <c:v>36864</c:v>
                </c:pt>
                <c:pt idx="656">
                  <c:v>36865</c:v>
                </c:pt>
                <c:pt idx="657">
                  <c:v>36866</c:v>
                </c:pt>
                <c:pt idx="658">
                  <c:v>36867</c:v>
                </c:pt>
                <c:pt idx="659">
                  <c:v>36868</c:v>
                </c:pt>
                <c:pt idx="660">
                  <c:v>36869</c:v>
                </c:pt>
                <c:pt idx="661">
                  <c:v>36870</c:v>
                </c:pt>
                <c:pt idx="662">
                  <c:v>36871</c:v>
                </c:pt>
                <c:pt idx="663">
                  <c:v>36872</c:v>
                </c:pt>
                <c:pt idx="664">
                  <c:v>36873</c:v>
                </c:pt>
                <c:pt idx="665">
                  <c:v>36874</c:v>
                </c:pt>
                <c:pt idx="666">
                  <c:v>36875</c:v>
                </c:pt>
                <c:pt idx="667">
                  <c:v>36876</c:v>
                </c:pt>
                <c:pt idx="668">
                  <c:v>36877</c:v>
                </c:pt>
                <c:pt idx="669">
                  <c:v>36878</c:v>
                </c:pt>
                <c:pt idx="670">
                  <c:v>36879</c:v>
                </c:pt>
                <c:pt idx="671">
                  <c:v>36880</c:v>
                </c:pt>
                <c:pt idx="672">
                  <c:v>36881</c:v>
                </c:pt>
                <c:pt idx="673">
                  <c:v>36881</c:v>
                </c:pt>
                <c:pt idx="674">
                  <c:v>36882</c:v>
                </c:pt>
                <c:pt idx="675">
                  <c:v>36883</c:v>
                </c:pt>
                <c:pt idx="676">
                  <c:v>36884</c:v>
                </c:pt>
                <c:pt idx="677">
                  <c:v>36885</c:v>
                </c:pt>
                <c:pt idx="678">
                  <c:v>36886</c:v>
                </c:pt>
                <c:pt idx="679">
                  <c:v>36887</c:v>
                </c:pt>
                <c:pt idx="680">
                  <c:v>36888</c:v>
                </c:pt>
                <c:pt idx="681">
                  <c:v>36889</c:v>
                </c:pt>
                <c:pt idx="682">
                  <c:v>36890</c:v>
                </c:pt>
                <c:pt idx="683">
                  <c:v>36891</c:v>
                </c:pt>
                <c:pt idx="684">
                  <c:v>36892</c:v>
                </c:pt>
                <c:pt idx="685">
                  <c:v>36893</c:v>
                </c:pt>
                <c:pt idx="686">
                  <c:v>36894</c:v>
                </c:pt>
                <c:pt idx="687">
                  <c:v>36895</c:v>
                </c:pt>
                <c:pt idx="688">
                  <c:v>36896</c:v>
                </c:pt>
                <c:pt idx="689">
                  <c:v>36897</c:v>
                </c:pt>
                <c:pt idx="690">
                  <c:v>36898</c:v>
                </c:pt>
                <c:pt idx="691">
                  <c:v>36899</c:v>
                </c:pt>
                <c:pt idx="692">
                  <c:v>36900</c:v>
                </c:pt>
                <c:pt idx="693">
                  <c:v>36901</c:v>
                </c:pt>
                <c:pt idx="694">
                  <c:v>36902</c:v>
                </c:pt>
                <c:pt idx="695">
                  <c:v>36903</c:v>
                </c:pt>
                <c:pt idx="696">
                  <c:v>36904</c:v>
                </c:pt>
                <c:pt idx="697">
                  <c:v>36905</c:v>
                </c:pt>
                <c:pt idx="698">
                  <c:v>36906</c:v>
                </c:pt>
                <c:pt idx="699">
                  <c:v>36907</c:v>
                </c:pt>
                <c:pt idx="700">
                  <c:v>36908</c:v>
                </c:pt>
                <c:pt idx="701">
                  <c:v>36909</c:v>
                </c:pt>
                <c:pt idx="702">
                  <c:v>36909</c:v>
                </c:pt>
                <c:pt idx="703">
                  <c:v>36910</c:v>
                </c:pt>
                <c:pt idx="704">
                  <c:v>36911</c:v>
                </c:pt>
                <c:pt idx="705">
                  <c:v>36912</c:v>
                </c:pt>
                <c:pt idx="706">
                  <c:v>36913</c:v>
                </c:pt>
                <c:pt idx="707">
                  <c:v>36914</c:v>
                </c:pt>
                <c:pt idx="708">
                  <c:v>36915</c:v>
                </c:pt>
                <c:pt idx="709">
                  <c:v>36916</c:v>
                </c:pt>
                <c:pt idx="710">
                  <c:v>36917</c:v>
                </c:pt>
                <c:pt idx="711">
                  <c:v>36918</c:v>
                </c:pt>
                <c:pt idx="712">
                  <c:v>36919</c:v>
                </c:pt>
                <c:pt idx="713">
                  <c:v>36920</c:v>
                </c:pt>
                <c:pt idx="714">
                  <c:v>36921</c:v>
                </c:pt>
                <c:pt idx="715">
                  <c:v>36922</c:v>
                </c:pt>
                <c:pt idx="716">
                  <c:v>36923</c:v>
                </c:pt>
                <c:pt idx="717">
                  <c:v>36924</c:v>
                </c:pt>
                <c:pt idx="718">
                  <c:v>36925</c:v>
                </c:pt>
                <c:pt idx="719">
                  <c:v>36926</c:v>
                </c:pt>
                <c:pt idx="720">
                  <c:v>36927</c:v>
                </c:pt>
                <c:pt idx="721">
                  <c:v>36928</c:v>
                </c:pt>
                <c:pt idx="722">
                  <c:v>36929</c:v>
                </c:pt>
                <c:pt idx="723">
                  <c:v>36930</c:v>
                </c:pt>
                <c:pt idx="724">
                  <c:v>36931</c:v>
                </c:pt>
                <c:pt idx="725">
                  <c:v>36932</c:v>
                </c:pt>
                <c:pt idx="726">
                  <c:v>36933</c:v>
                </c:pt>
                <c:pt idx="727">
                  <c:v>36934</c:v>
                </c:pt>
                <c:pt idx="728">
                  <c:v>36935</c:v>
                </c:pt>
                <c:pt idx="729">
                  <c:v>36936</c:v>
                </c:pt>
                <c:pt idx="730">
                  <c:v>36937</c:v>
                </c:pt>
                <c:pt idx="731">
                  <c:v>36938</c:v>
                </c:pt>
                <c:pt idx="732">
                  <c:v>36939</c:v>
                </c:pt>
                <c:pt idx="733">
                  <c:v>36940</c:v>
                </c:pt>
                <c:pt idx="734">
                  <c:v>36941</c:v>
                </c:pt>
                <c:pt idx="735">
                  <c:v>36942</c:v>
                </c:pt>
                <c:pt idx="736">
                  <c:v>36943</c:v>
                </c:pt>
                <c:pt idx="737">
                  <c:v>36944</c:v>
                </c:pt>
                <c:pt idx="738">
                  <c:v>36945</c:v>
                </c:pt>
                <c:pt idx="739">
                  <c:v>36946</c:v>
                </c:pt>
                <c:pt idx="740">
                  <c:v>36947</c:v>
                </c:pt>
                <c:pt idx="741">
                  <c:v>36948</c:v>
                </c:pt>
                <c:pt idx="742">
                  <c:v>36949</c:v>
                </c:pt>
                <c:pt idx="743">
                  <c:v>36950</c:v>
                </c:pt>
                <c:pt idx="744">
                  <c:v>36951</c:v>
                </c:pt>
                <c:pt idx="745">
                  <c:v>36952</c:v>
                </c:pt>
                <c:pt idx="746">
                  <c:v>36953</c:v>
                </c:pt>
                <c:pt idx="747">
                  <c:v>36954</c:v>
                </c:pt>
                <c:pt idx="748">
                  <c:v>36955</c:v>
                </c:pt>
                <c:pt idx="749">
                  <c:v>36956</c:v>
                </c:pt>
                <c:pt idx="750">
                  <c:v>36957</c:v>
                </c:pt>
                <c:pt idx="751">
                  <c:v>36958</c:v>
                </c:pt>
                <c:pt idx="752">
                  <c:v>36959</c:v>
                </c:pt>
                <c:pt idx="753">
                  <c:v>36960</c:v>
                </c:pt>
                <c:pt idx="754">
                  <c:v>36961</c:v>
                </c:pt>
                <c:pt idx="755">
                  <c:v>36962</c:v>
                </c:pt>
                <c:pt idx="756">
                  <c:v>36963</c:v>
                </c:pt>
                <c:pt idx="757">
                  <c:v>36964</c:v>
                </c:pt>
                <c:pt idx="758">
                  <c:v>36965</c:v>
                </c:pt>
                <c:pt idx="759">
                  <c:v>36966</c:v>
                </c:pt>
                <c:pt idx="760">
                  <c:v>36967</c:v>
                </c:pt>
                <c:pt idx="761">
                  <c:v>36968</c:v>
                </c:pt>
                <c:pt idx="762">
                  <c:v>36969</c:v>
                </c:pt>
                <c:pt idx="763">
                  <c:v>36970</c:v>
                </c:pt>
                <c:pt idx="764">
                  <c:v>36971</c:v>
                </c:pt>
                <c:pt idx="765">
                  <c:v>36972</c:v>
                </c:pt>
                <c:pt idx="766">
                  <c:v>36972</c:v>
                </c:pt>
                <c:pt idx="767">
                  <c:v>36973</c:v>
                </c:pt>
                <c:pt idx="768">
                  <c:v>36974</c:v>
                </c:pt>
                <c:pt idx="769">
                  <c:v>36975</c:v>
                </c:pt>
                <c:pt idx="770">
                  <c:v>36976</c:v>
                </c:pt>
                <c:pt idx="771">
                  <c:v>36977</c:v>
                </c:pt>
                <c:pt idx="772">
                  <c:v>36978</c:v>
                </c:pt>
                <c:pt idx="773">
                  <c:v>36979</c:v>
                </c:pt>
                <c:pt idx="774">
                  <c:v>36980</c:v>
                </c:pt>
                <c:pt idx="775">
                  <c:v>36981</c:v>
                </c:pt>
                <c:pt idx="776">
                  <c:v>36982</c:v>
                </c:pt>
                <c:pt idx="777">
                  <c:v>36983</c:v>
                </c:pt>
                <c:pt idx="778">
                  <c:v>36984</c:v>
                </c:pt>
                <c:pt idx="779">
                  <c:v>36985</c:v>
                </c:pt>
                <c:pt idx="780">
                  <c:v>36986</c:v>
                </c:pt>
                <c:pt idx="781">
                  <c:v>36987</c:v>
                </c:pt>
                <c:pt idx="782">
                  <c:v>36988</c:v>
                </c:pt>
                <c:pt idx="783">
                  <c:v>36989</c:v>
                </c:pt>
                <c:pt idx="784">
                  <c:v>36990</c:v>
                </c:pt>
                <c:pt idx="785">
                  <c:v>36991</c:v>
                </c:pt>
                <c:pt idx="786">
                  <c:v>36992</c:v>
                </c:pt>
                <c:pt idx="787">
                  <c:v>36993</c:v>
                </c:pt>
                <c:pt idx="788">
                  <c:v>36994</c:v>
                </c:pt>
                <c:pt idx="789">
                  <c:v>36995</c:v>
                </c:pt>
                <c:pt idx="790">
                  <c:v>36996</c:v>
                </c:pt>
                <c:pt idx="791">
                  <c:v>36997</c:v>
                </c:pt>
                <c:pt idx="792">
                  <c:v>36998</c:v>
                </c:pt>
                <c:pt idx="793">
                  <c:v>36999</c:v>
                </c:pt>
                <c:pt idx="794">
                  <c:v>37000</c:v>
                </c:pt>
                <c:pt idx="795">
                  <c:v>37000</c:v>
                </c:pt>
                <c:pt idx="796">
                  <c:v>37001</c:v>
                </c:pt>
                <c:pt idx="797">
                  <c:v>37002</c:v>
                </c:pt>
                <c:pt idx="798">
                  <c:v>37003</c:v>
                </c:pt>
                <c:pt idx="799">
                  <c:v>37004</c:v>
                </c:pt>
                <c:pt idx="800">
                  <c:v>37005</c:v>
                </c:pt>
                <c:pt idx="801">
                  <c:v>37006</c:v>
                </c:pt>
                <c:pt idx="802">
                  <c:v>37007</c:v>
                </c:pt>
                <c:pt idx="803">
                  <c:v>37008</c:v>
                </c:pt>
                <c:pt idx="804">
                  <c:v>37009</c:v>
                </c:pt>
                <c:pt idx="805">
                  <c:v>37010</c:v>
                </c:pt>
                <c:pt idx="806">
                  <c:v>37011</c:v>
                </c:pt>
                <c:pt idx="807">
                  <c:v>37012</c:v>
                </c:pt>
                <c:pt idx="808">
                  <c:v>37013</c:v>
                </c:pt>
                <c:pt idx="809">
                  <c:v>37014</c:v>
                </c:pt>
                <c:pt idx="810">
                  <c:v>37015</c:v>
                </c:pt>
                <c:pt idx="811">
                  <c:v>37016</c:v>
                </c:pt>
                <c:pt idx="812">
                  <c:v>37017</c:v>
                </c:pt>
                <c:pt idx="813">
                  <c:v>37018</c:v>
                </c:pt>
                <c:pt idx="814">
                  <c:v>37019</c:v>
                </c:pt>
                <c:pt idx="815">
                  <c:v>37020</c:v>
                </c:pt>
                <c:pt idx="816">
                  <c:v>37021</c:v>
                </c:pt>
                <c:pt idx="817">
                  <c:v>37022</c:v>
                </c:pt>
                <c:pt idx="818">
                  <c:v>37023</c:v>
                </c:pt>
                <c:pt idx="819">
                  <c:v>37024</c:v>
                </c:pt>
                <c:pt idx="820">
                  <c:v>37025</c:v>
                </c:pt>
                <c:pt idx="821">
                  <c:v>37026</c:v>
                </c:pt>
                <c:pt idx="822">
                  <c:v>37027</c:v>
                </c:pt>
                <c:pt idx="823">
                  <c:v>37028</c:v>
                </c:pt>
                <c:pt idx="824">
                  <c:v>37029</c:v>
                </c:pt>
                <c:pt idx="825">
                  <c:v>37030</c:v>
                </c:pt>
                <c:pt idx="826">
                  <c:v>37031</c:v>
                </c:pt>
                <c:pt idx="827">
                  <c:v>37032</c:v>
                </c:pt>
                <c:pt idx="828">
                  <c:v>37033</c:v>
                </c:pt>
                <c:pt idx="829">
                  <c:v>37034</c:v>
                </c:pt>
                <c:pt idx="830">
                  <c:v>37035</c:v>
                </c:pt>
                <c:pt idx="831">
                  <c:v>37035</c:v>
                </c:pt>
                <c:pt idx="832">
                  <c:v>37036</c:v>
                </c:pt>
                <c:pt idx="833">
                  <c:v>37037</c:v>
                </c:pt>
                <c:pt idx="834">
                  <c:v>37038</c:v>
                </c:pt>
                <c:pt idx="835">
                  <c:v>37039</c:v>
                </c:pt>
                <c:pt idx="836">
                  <c:v>37040</c:v>
                </c:pt>
                <c:pt idx="837">
                  <c:v>37041</c:v>
                </c:pt>
                <c:pt idx="838">
                  <c:v>37042</c:v>
                </c:pt>
                <c:pt idx="839">
                  <c:v>37043</c:v>
                </c:pt>
                <c:pt idx="840">
                  <c:v>37044</c:v>
                </c:pt>
                <c:pt idx="841">
                  <c:v>37045</c:v>
                </c:pt>
                <c:pt idx="842">
                  <c:v>37046</c:v>
                </c:pt>
                <c:pt idx="843">
                  <c:v>37047</c:v>
                </c:pt>
                <c:pt idx="844">
                  <c:v>37048</c:v>
                </c:pt>
                <c:pt idx="845">
                  <c:v>37049</c:v>
                </c:pt>
                <c:pt idx="846">
                  <c:v>37050</c:v>
                </c:pt>
                <c:pt idx="847">
                  <c:v>37051</c:v>
                </c:pt>
                <c:pt idx="848">
                  <c:v>37052</c:v>
                </c:pt>
                <c:pt idx="849">
                  <c:v>37053</c:v>
                </c:pt>
                <c:pt idx="850">
                  <c:v>37054</c:v>
                </c:pt>
                <c:pt idx="851">
                  <c:v>37055</c:v>
                </c:pt>
                <c:pt idx="852">
                  <c:v>37056</c:v>
                </c:pt>
                <c:pt idx="853">
                  <c:v>37057</c:v>
                </c:pt>
                <c:pt idx="854">
                  <c:v>37058</c:v>
                </c:pt>
                <c:pt idx="855">
                  <c:v>37059</c:v>
                </c:pt>
                <c:pt idx="856">
                  <c:v>37060</c:v>
                </c:pt>
                <c:pt idx="857">
                  <c:v>37061</c:v>
                </c:pt>
                <c:pt idx="858">
                  <c:v>37062</c:v>
                </c:pt>
                <c:pt idx="859">
                  <c:v>37063</c:v>
                </c:pt>
                <c:pt idx="860">
                  <c:v>37063</c:v>
                </c:pt>
                <c:pt idx="861">
                  <c:v>37064</c:v>
                </c:pt>
                <c:pt idx="862">
                  <c:v>37065</c:v>
                </c:pt>
                <c:pt idx="863">
                  <c:v>37066</c:v>
                </c:pt>
                <c:pt idx="864">
                  <c:v>37067</c:v>
                </c:pt>
                <c:pt idx="865">
                  <c:v>37068</c:v>
                </c:pt>
                <c:pt idx="866">
                  <c:v>37069</c:v>
                </c:pt>
                <c:pt idx="867">
                  <c:v>37070</c:v>
                </c:pt>
                <c:pt idx="868">
                  <c:v>37071</c:v>
                </c:pt>
                <c:pt idx="869">
                  <c:v>37072</c:v>
                </c:pt>
                <c:pt idx="870">
                  <c:v>37073</c:v>
                </c:pt>
                <c:pt idx="871">
                  <c:v>37074</c:v>
                </c:pt>
                <c:pt idx="872">
                  <c:v>37075</c:v>
                </c:pt>
                <c:pt idx="873">
                  <c:v>37076</c:v>
                </c:pt>
                <c:pt idx="874">
                  <c:v>37077</c:v>
                </c:pt>
                <c:pt idx="875">
                  <c:v>37078</c:v>
                </c:pt>
                <c:pt idx="876">
                  <c:v>37079</c:v>
                </c:pt>
                <c:pt idx="877">
                  <c:v>37080</c:v>
                </c:pt>
                <c:pt idx="878">
                  <c:v>37081</c:v>
                </c:pt>
                <c:pt idx="879">
                  <c:v>37082</c:v>
                </c:pt>
                <c:pt idx="880">
                  <c:v>37083</c:v>
                </c:pt>
                <c:pt idx="881">
                  <c:v>37084</c:v>
                </c:pt>
                <c:pt idx="882">
                  <c:v>37085</c:v>
                </c:pt>
                <c:pt idx="883">
                  <c:v>37086</c:v>
                </c:pt>
                <c:pt idx="884">
                  <c:v>37087</c:v>
                </c:pt>
                <c:pt idx="885">
                  <c:v>37088</c:v>
                </c:pt>
                <c:pt idx="886">
                  <c:v>37089</c:v>
                </c:pt>
                <c:pt idx="887">
                  <c:v>37090</c:v>
                </c:pt>
                <c:pt idx="888">
                  <c:v>37090</c:v>
                </c:pt>
                <c:pt idx="889">
                  <c:v>37091</c:v>
                </c:pt>
                <c:pt idx="890">
                  <c:v>37092</c:v>
                </c:pt>
                <c:pt idx="891">
                  <c:v>37093</c:v>
                </c:pt>
                <c:pt idx="892">
                  <c:v>37094</c:v>
                </c:pt>
                <c:pt idx="893">
                  <c:v>37095</c:v>
                </c:pt>
                <c:pt idx="894">
                  <c:v>37096</c:v>
                </c:pt>
                <c:pt idx="895">
                  <c:v>37097</c:v>
                </c:pt>
                <c:pt idx="896">
                  <c:v>37098</c:v>
                </c:pt>
                <c:pt idx="897">
                  <c:v>37099</c:v>
                </c:pt>
                <c:pt idx="898">
                  <c:v>37100</c:v>
                </c:pt>
                <c:pt idx="899">
                  <c:v>37101</c:v>
                </c:pt>
                <c:pt idx="900">
                  <c:v>37102</c:v>
                </c:pt>
                <c:pt idx="901">
                  <c:v>37103</c:v>
                </c:pt>
                <c:pt idx="902">
                  <c:v>37104</c:v>
                </c:pt>
                <c:pt idx="903">
                  <c:v>37105</c:v>
                </c:pt>
                <c:pt idx="904">
                  <c:v>37106</c:v>
                </c:pt>
                <c:pt idx="905">
                  <c:v>37107</c:v>
                </c:pt>
                <c:pt idx="906">
                  <c:v>37108</c:v>
                </c:pt>
                <c:pt idx="907">
                  <c:v>37109</c:v>
                </c:pt>
                <c:pt idx="908">
                  <c:v>37110</c:v>
                </c:pt>
                <c:pt idx="909">
                  <c:v>37111</c:v>
                </c:pt>
                <c:pt idx="910">
                  <c:v>37112</c:v>
                </c:pt>
                <c:pt idx="911">
                  <c:v>37113</c:v>
                </c:pt>
                <c:pt idx="912">
                  <c:v>37114</c:v>
                </c:pt>
                <c:pt idx="913">
                  <c:v>37115</c:v>
                </c:pt>
                <c:pt idx="914">
                  <c:v>37116</c:v>
                </c:pt>
                <c:pt idx="915">
                  <c:v>37117</c:v>
                </c:pt>
                <c:pt idx="916">
                  <c:v>37118</c:v>
                </c:pt>
                <c:pt idx="917">
                  <c:v>37119</c:v>
                </c:pt>
                <c:pt idx="918">
                  <c:v>37120</c:v>
                </c:pt>
                <c:pt idx="919">
                  <c:v>37121</c:v>
                </c:pt>
                <c:pt idx="920">
                  <c:v>37122</c:v>
                </c:pt>
                <c:pt idx="921">
                  <c:v>37123</c:v>
                </c:pt>
                <c:pt idx="922">
                  <c:v>37124</c:v>
                </c:pt>
                <c:pt idx="923">
                  <c:v>37125</c:v>
                </c:pt>
                <c:pt idx="924">
                  <c:v>37126</c:v>
                </c:pt>
                <c:pt idx="925">
                  <c:v>37127</c:v>
                </c:pt>
                <c:pt idx="926">
                  <c:v>37128</c:v>
                </c:pt>
                <c:pt idx="927">
                  <c:v>37129</c:v>
                </c:pt>
                <c:pt idx="928">
                  <c:v>37130</c:v>
                </c:pt>
                <c:pt idx="929">
                  <c:v>37131</c:v>
                </c:pt>
                <c:pt idx="930">
                  <c:v>37132</c:v>
                </c:pt>
                <c:pt idx="931">
                  <c:v>37133</c:v>
                </c:pt>
                <c:pt idx="932">
                  <c:v>37134</c:v>
                </c:pt>
                <c:pt idx="933">
                  <c:v>37135</c:v>
                </c:pt>
                <c:pt idx="934">
                  <c:v>37136</c:v>
                </c:pt>
                <c:pt idx="935">
                  <c:v>37137</c:v>
                </c:pt>
                <c:pt idx="936">
                  <c:v>37138</c:v>
                </c:pt>
                <c:pt idx="937">
                  <c:v>37139</c:v>
                </c:pt>
                <c:pt idx="938">
                  <c:v>37140</c:v>
                </c:pt>
                <c:pt idx="939">
                  <c:v>37141</c:v>
                </c:pt>
                <c:pt idx="940">
                  <c:v>37142</c:v>
                </c:pt>
                <c:pt idx="941">
                  <c:v>37143</c:v>
                </c:pt>
                <c:pt idx="942">
                  <c:v>37144</c:v>
                </c:pt>
                <c:pt idx="943">
                  <c:v>37145</c:v>
                </c:pt>
                <c:pt idx="944">
                  <c:v>37146</c:v>
                </c:pt>
                <c:pt idx="945">
                  <c:v>37147</c:v>
                </c:pt>
                <c:pt idx="946">
                  <c:v>37148</c:v>
                </c:pt>
                <c:pt idx="947">
                  <c:v>37149</c:v>
                </c:pt>
                <c:pt idx="948">
                  <c:v>37150</c:v>
                </c:pt>
                <c:pt idx="949">
                  <c:v>37151</c:v>
                </c:pt>
                <c:pt idx="950">
                  <c:v>37152</c:v>
                </c:pt>
                <c:pt idx="951">
                  <c:v>37153</c:v>
                </c:pt>
                <c:pt idx="952">
                  <c:v>37154</c:v>
                </c:pt>
                <c:pt idx="953">
                  <c:v>37155</c:v>
                </c:pt>
                <c:pt idx="954">
                  <c:v>37156</c:v>
                </c:pt>
                <c:pt idx="955">
                  <c:v>37157</c:v>
                </c:pt>
                <c:pt idx="956">
                  <c:v>37158</c:v>
                </c:pt>
                <c:pt idx="957">
                  <c:v>37159</c:v>
                </c:pt>
                <c:pt idx="958">
                  <c:v>37160</c:v>
                </c:pt>
                <c:pt idx="959">
                  <c:v>37161</c:v>
                </c:pt>
                <c:pt idx="960">
                  <c:v>37162</c:v>
                </c:pt>
                <c:pt idx="961">
                  <c:v>37163</c:v>
                </c:pt>
                <c:pt idx="962">
                  <c:v>37164</c:v>
                </c:pt>
                <c:pt idx="963">
                  <c:v>37165</c:v>
                </c:pt>
                <c:pt idx="964">
                  <c:v>37166</c:v>
                </c:pt>
                <c:pt idx="965">
                  <c:v>37167</c:v>
                </c:pt>
                <c:pt idx="966">
                  <c:v>37168</c:v>
                </c:pt>
                <c:pt idx="967">
                  <c:v>37169</c:v>
                </c:pt>
                <c:pt idx="968">
                  <c:v>37170</c:v>
                </c:pt>
                <c:pt idx="969">
                  <c:v>37171</c:v>
                </c:pt>
                <c:pt idx="970">
                  <c:v>37172</c:v>
                </c:pt>
                <c:pt idx="971">
                  <c:v>37173</c:v>
                </c:pt>
                <c:pt idx="972">
                  <c:v>37174</c:v>
                </c:pt>
                <c:pt idx="973">
                  <c:v>37175</c:v>
                </c:pt>
                <c:pt idx="974">
                  <c:v>37176</c:v>
                </c:pt>
                <c:pt idx="975">
                  <c:v>37177</c:v>
                </c:pt>
                <c:pt idx="976">
                  <c:v>37178</c:v>
                </c:pt>
                <c:pt idx="977">
                  <c:v>37179</c:v>
                </c:pt>
                <c:pt idx="978">
                  <c:v>37180</c:v>
                </c:pt>
                <c:pt idx="979">
                  <c:v>37181</c:v>
                </c:pt>
                <c:pt idx="980">
                  <c:v>37182</c:v>
                </c:pt>
                <c:pt idx="981">
                  <c:v>37183</c:v>
                </c:pt>
                <c:pt idx="982">
                  <c:v>37184</c:v>
                </c:pt>
                <c:pt idx="983">
                  <c:v>37185</c:v>
                </c:pt>
                <c:pt idx="984">
                  <c:v>37186</c:v>
                </c:pt>
                <c:pt idx="985">
                  <c:v>37187</c:v>
                </c:pt>
                <c:pt idx="986">
                  <c:v>37188</c:v>
                </c:pt>
                <c:pt idx="987">
                  <c:v>37189</c:v>
                </c:pt>
                <c:pt idx="988">
                  <c:v>37190</c:v>
                </c:pt>
                <c:pt idx="989">
                  <c:v>37191</c:v>
                </c:pt>
                <c:pt idx="990">
                  <c:v>37192</c:v>
                </c:pt>
                <c:pt idx="991">
                  <c:v>37193</c:v>
                </c:pt>
                <c:pt idx="992">
                  <c:v>37194</c:v>
                </c:pt>
                <c:pt idx="993">
                  <c:v>37195</c:v>
                </c:pt>
                <c:pt idx="994">
                  <c:v>37196</c:v>
                </c:pt>
                <c:pt idx="995">
                  <c:v>37197</c:v>
                </c:pt>
                <c:pt idx="996">
                  <c:v>37198</c:v>
                </c:pt>
                <c:pt idx="997">
                  <c:v>37199</c:v>
                </c:pt>
                <c:pt idx="998">
                  <c:v>37200</c:v>
                </c:pt>
                <c:pt idx="999">
                  <c:v>37201</c:v>
                </c:pt>
                <c:pt idx="1000">
                  <c:v>37202</c:v>
                </c:pt>
                <c:pt idx="1001">
                  <c:v>37203</c:v>
                </c:pt>
                <c:pt idx="1002">
                  <c:v>37204</c:v>
                </c:pt>
                <c:pt idx="1003">
                  <c:v>37205</c:v>
                </c:pt>
                <c:pt idx="1004">
                  <c:v>37206</c:v>
                </c:pt>
                <c:pt idx="1005">
                  <c:v>37207</c:v>
                </c:pt>
                <c:pt idx="1006">
                  <c:v>37208</c:v>
                </c:pt>
                <c:pt idx="1007">
                  <c:v>37209</c:v>
                </c:pt>
                <c:pt idx="1008">
                  <c:v>37210</c:v>
                </c:pt>
                <c:pt idx="1009">
                  <c:v>37211</c:v>
                </c:pt>
                <c:pt idx="1010">
                  <c:v>37212</c:v>
                </c:pt>
                <c:pt idx="1011">
                  <c:v>37213</c:v>
                </c:pt>
                <c:pt idx="1012">
                  <c:v>37214</c:v>
                </c:pt>
                <c:pt idx="1013">
                  <c:v>37215</c:v>
                </c:pt>
                <c:pt idx="1014">
                  <c:v>37216</c:v>
                </c:pt>
                <c:pt idx="1015">
                  <c:v>37217</c:v>
                </c:pt>
                <c:pt idx="1016">
                  <c:v>37218</c:v>
                </c:pt>
                <c:pt idx="1017">
                  <c:v>37219</c:v>
                </c:pt>
                <c:pt idx="1018">
                  <c:v>37220</c:v>
                </c:pt>
                <c:pt idx="1019">
                  <c:v>37221</c:v>
                </c:pt>
                <c:pt idx="1020">
                  <c:v>37222</c:v>
                </c:pt>
                <c:pt idx="1021">
                  <c:v>37223</c:v>
                </c:pt>
                <c:pt idx="1022">
                  <c:v>37224</c:v>
                </c:pt>
                <c:pt idx="1023">
                  <c:v>37225</c:v>
                </c:pt>
                <c:pt idx="1024">
                  <c:v>37226</c:v>
                </c:pt>
                <c:pt idx="1025">
                  <c:v>37227</c:v>
                </c:pt>
                <c:pt idx="1026">
                  <c:v>37228</c:v>
                </c:pt>
                <c:pt idx="1027">
                  <c:v>37229</c:v>
                </c:pt>
                <c:pt idx="1028">
                  <c:v>37230</c:v>
                </c:pt>
                <c:pt idx="1029">
                  <c:v>37231</c:v>
                </c:pt>
                <c:pt idx="1030">
                  <c:v>37232</c:v>
                </c:pt>
                <c:pt idx="1031">
                  <c:v>37233</c:v>
                </c:pt>
                <c:pt idx="1032">
                  <c:v>37234</c:v>
                </c:pt>
                <c:pt idx="1033">
                  <c:v>37235</c:v>
                </c:pt>
                <c:pt idx="1034">
                  <c:v>37236</c:v>
                </c:pt>
                <c:pt idx="1035">
                  <c:v>37237</c:v>
                </c:pt>
                <c:pt idx="1036">
                  <c:v>37238</c:v>
                </c:pt>
                <c:pt idx="1037">
                  <c:v>37239</c:v>
                </c:pt>
                <c:pt idx="1038">
                  <c:v>37240</c:v>
                </c:pt>
                <c:pt idx="1039">
                  <c:v>37241</c:v>
                </c:pt>
                <c:pt idx="1040">
                  <c:v>37242</c:v>
                </c:pt>
                <c:pt idx="1041">
                  <c:v>37243</c:v>
                </c:pt>
                <c:pt idx="1042">
                  <c:v>37244</c:v>
                </c:pt>
                <c:pt idx="1043">
                  <c:v>37245</c:v>
                </c:pt>
                <c:pt idx="1044">
                  <c:v>37246</c:v>
                </c:pt>
                <c:pt idx="1045">
                  <c:v>37247</c:v>
                </c:pt>
                <c:pt idx="1046">
                  <c:v>37248</c:v>
                </c:pt>
                <c:pt idx="1047">
                  <c:v>37249</c:v>
                </c:pt>
                <c:pt idx="1048">
                  <c:v>37250</c:v>
                </c:pt>
                <c:pt idx="1049">
                  <c:v>37251</c:v>
                </c:pt>
                <c:pt idx="1050">
                  <c:v>37252</c:v>
                </c:pt>
                <c:pt idx="1051">
                  <c:v>37253</c:v>
                </c:pt>
                <c:pt idx="1052">
                  <c:v>37254</c:v>
                </c:pt>
                <c:pt idx="1053">
                  <c:v>37255</c:v>
                </c:pt>
                <c:pt idx="1054">
                  <c:v>37256</c:v>
                </c:pt>
                <c:pt idx="1055">
                  <c:v>37257</c:v>
                </c:pt>
                <c:pt idx="1056">
                  <c:v>37258</c:v>
                </c:pt>
                <c:pt idx="1057">
                  <c:v>37259</c:v>
                </c:pt>
                <c:pt idx="1058">
                  <c:v>37260</c:v>
                </c:pt>
                <c:pt idx="1059">
                  <c:v>37261</c:v>
                </c:pt>
                <c:pt idx="1060">
                  <c:v>37262</c:v>
                </c:pt>
                <c:pt idx="1061">
                  <c:v>37263</c:v>
                </c:pt>
                <c:pt idx="1062">
                  <c:v>37264</c:v>
                </c:pt>
                <c:pt idx="1063">
                  <c:v>37265</c:v>
                </c:pt>
                <c:pt idx="1064">
                  <c:v>37266</c:v>
                </c:pt>
                <c:pt idx="1065">
                  <c:v>37267</c:v>
                </c:pt>
                <c:pt idx="1066">
                  <c:v>37268</c:v>
                </c:pt>
                <c:pt idx="1067">
                  <c:v>37269</c:v>
                </c:pt>
                <c:pt idx="1068">
                  <c:v>37270</c:v>
                </c:pt>
                <c:pt idx="1069">
                  <c:v>37271</c:v>
                </c:pt>
                <c:pt idx="1070">
                  <c:v>37272</c:v>
                </c:pt>
                <c:pt idx="1071">
                  <c:v>37273</c:v>
                </c:pt>
                <c:pt idx="1072">
                  <c:v>37274</c:v>
                </c:pt>
                <c:pt idx="1073">
                  <c:v>37275</c:v>
                </c:pt>
                <c:pt idx="1074">
                  <c:v>37276</c:v>
                </c:pt>
                <c:pt idx="1075">
                  <c:v>37277</c:v>
                </c:pt>
                <c:pt idx="1076">
                  <c:v>37278</c:v>
                </c:pt>
                <c:pt idx="1077">
                  <c:v>37279</c:v>
                </c:pt>
                <c:pt idx="1078">
                  <c:v>37280</c:v>
                </c:pt>
                <c:pt idx="1079">
                  <c:v>37281</c:v>
                </c:pt>
                <c:pt idx="1080">
                  <c:v>37282</c:v>
                </c:pt>
                <c:pt idx="1081">
                  <c:v>37283</c:v>
                </c:pt>
                <c:pt idx="1082">
                  <c:v>37284</c:v>
                </c:pt>
                <c:pt idx="1083">
                  <c:v>37285</c:v>
                </c:pt>
                <c:pt idx="1084">
                  <c:v>37286</c:v>
                </c:pt>
                <c:pt idx="1085">
                  <c:v>37287</c:v>
                </c:pt>
                <c:pt idx="1086">
                  <c:v>37288</c:v>
                </c:pt>
                <c:pt idx="1087">
                  <c:v>37289</c:v>
                </c:pt>
                <c:pt idx="1088">
                  <c:v>37290</c:v>
                </c:pt>
                <c:pt idx="1089">
                  <c:v>37291</c:v>
                </c:pt>
                <c:pt idx="1090">
                  <c:v>37292</c:v>
                </c:pt>
                <c:pt idx="1091">
                  <c:v>37293</c:v>
                </c:pt>
                <c:pt idx="1092">
                  <c:v>37294</c:v>
                </c:pt>
                <c:pt idx="1093">
                  <c:v>37295</c:v>
                </c:pt>
                <c:pt idx="1094">
                  <c:v>37296</c:v>
                </c:pt>
                <c:pt idx="1095">
                  <c:v>37297</c:v>
                </c:pt>
                <c:pt idx="1096">
                  <c:v>37298</c:v>
                </c:pt>
                <c:pt idx="1097">
                  <c:v>37299</c:v>
                </c:pt>
                <c:pt idx="1098">
                  <c:v>37300</c:v>
                </c:pt>
                <c:pt idx="1099">
                  <c:v>37301</c:v>
                </c:pt>
                <c:pt idx="1100">
                  <c:v>37302</c:v>
                </c:pt>
                <c:pt idx="1101">
                  <c:v>37303</c:v>
                </c:pt>
                <c:pt idx="1102">
                  <c:v>37304</c:v>
                </c:pt>
                <c:pt idx="1103">
                  <c:v>37305</c:v>
                </c:pt>
                <c:pt idx="1104">
                  <c:v>37306</c:v>
                </c:pt>
                <c:pt idx="1105">
                  <c:v>37307</c:v>
                </c:pt>
                <c:pt idx="1106">
                  <c:v>37308</c:v>
                </c:pt>
                <c:pt idx="1107">
                  <c:v>37308</c:v>
                </c:pt>
                <c:pt idx="1108">
                  <c:v>37309</c:v>
                </c:pt>
                <c:pt idx="1109">
                  <c:v>37310</c:v>
                </c:pt>
                <c:pt idx="1110">
                  <c:v>37311</c:v>
                </c:pt>
                <c:pt idx="1111">
                  <c:v>37312</c:v>
                </c:pt>
                <c:pt idx="1112">
                  <c:v>37313</c:v>
                </c:pt>
                <c:pt idx="1113">
                  <c:v>37314</c:v>
                </c:pt>
                <c:pt idx="1114">
                  <c:v>37315</c:v>
                </c:pt>
                <c:pt idx="1115">
                  <c:v>37316</c:v>
                </c:pt>
                <c:pt idx="1116">
                  <c:v>37317</c:v>
                </c:pt>
                <c:pt idx="1117">
                  <c:v>37318</c:v>
                </c:pt>
                <c:pt idx="1118">
                  <c:v>37319</c:v>
                </c:pt>
                <c:pt idx="1119">
                  <c:v>37320</c:v>
                </c:pt>
                <c:pt idx="1120">
                  <c:v>37321</c:v>
                </c:pt>
                <c:pt idx="1121">
                  <c:v>37322</c:v>
                </c:pt>
                <c:pt idx="1122">
                  <c:v>37323</c:v>
                </c:pt>
                <c:pt idx="1123">
                  <c:v>37324</c:v>
                </c:pt>
                <c:pt idx="1124">
                  <c:v>37325</c:v>
                </c:pt>
                <c:pt idx="1125">
                  <c:v>37326</c:v>
                </c:pt>
                <c:pt idx="1126">
                  <c:v>37327</c:v>
                </c:pt>
                <c:pt idx="1127">
                  <c:v>37328</c:v>
                </c:pt>
                <c:pt idx="1128">
                  <c:v>37329</c:v>
                </c:pt>
                <c:pt idx="1129">
                  <c:v>37330</c:v>
                </c:pt>
                <c:pt idx="1130">
                  <c:v>37331</c:v>
                </c:pt>
                <c:pt idx="1131">
                  <c:v>37332</c:v>
                </c:pt>
                <c:pt idx="1132">
                  <c:v>37333</c:v>
                </c:pt>
                <c:pt idx="1133">
                  <c:v>37334</c:v>
                </c:pt>
                <c:pt idx="1134">
                  <c:v>37335</c:v>
                </c:pt>
                <c:pt idx="1135">
                  <c:v>37336</c:v>
                </c:pt>
                <c:pt idx="1136">
                  <c:v>37336</c:v>
                </c:pt>
                <c:pt idx="1137">
                  <c:v>37337</c:v>
                </c:pt>
                <c:pt idx="1138">
                  <c:v>37338</c:v>
                </c:pt>
                <c:pt idx="1139">
                  <c:v>37339</c:v>
                </c:pt>
                <c:pt idx="1140">
                  <c:v>37340</c:v>
                </c:pt>
                <c:pt idx="1141">
                  <c:v>37341</c:v>
                </c:pt>
                <c:pt idx="1142">
                  <c:v>37342</c:v>
                </c:pt>
                <c:pt idx="1143">
                  <c:v>37343</c:v>
                </c:pt>
                <c:pt idx="1144">
                  <c:v>37344</c:v>
                </c:pt>
                <c:pt idx="1145">
                  <c:v>37345</c:v>
                </c:pt>
                <c:pt idx="1146">
                  <c:v>37346</c:v>
                </c:pt>
                <c:pt idx="1147">
                  <c:v>37347</c:v>
                </c:pt>
                <c:pt idx="1148">
                  <c:v>37348</c:v>
                </c:pt>
                <c:pt idx="1149">
                  <c:v>37349</c:v>
                </c:pt>
                <c:pt idx="1150">
                  <c:v>37350</c:v>
                </c:pt>
                <c:pt idx="1151">
                  <c:v>37351</c:v>
                </c:pt>
                <c:pt idx="1152">
                  <c:v>37352</c:v>
                </c:pt>
                <c:pt idx="1153">
                  <c:v>37353</c:v>
                </c:pt>
                <c:pt idx="1154">
                  <c:v>37354</c:v>
                </c:pt>
                <c:pt idx="1155">
                  <c:v>37355</c:v>
                </c:pt>
                <c:pt idx="1156">
                  <c:v>37356</c:v>
                </c:pt>
                <c:pt idx="1157">
                  <c:v>37357</c:v>
                </c:pt>
                <c:pt idx="1158">
                  <c:v>37358</c:v>
                </c:pt>
                <c:pt idx="1159">
                  <c:v>37359</c:v>
                </c:pt>
                <c:pt idx="1160">
                  <c:v>37360</c:v>
                </c:pt>
                <c:pt idx="1161">
                  <c:v>37361</c:v>
                </c:pt>
                <c:pt idx="1162">
                  <c:v>37362</c:v>
                </c:pt>
                <c:pt idx="1163">
                  <c:v>37363</c:v>
                </c:pt>
                <c:pt idx="1164">
                  <c:v>37364</c:v>
                </c:pt>
                <c:pt idx="1165">
                  <c:v>37365</c:v>
                </c:pt>
                <c:pt idx="1166">
                  <c:v>37366</c:v>
                </c:pt>
                <c:pt idx="1167">
                  <c:v>37367</c:v>
                </c:pt>
                <c:pt idx="1168">
                  <c:v>37368</c:v>
                </c:pt>
                <c:pt idx="1169">
                  <c:v>37369</c:v>
                </c:pt>
                <c:pt idx="1170">
                  <c:v>37370</c:v>
                </c:pt>
                <c:pt idx="1171">
                  <c:v>37371</c:v>
                </c:pt>
                <c:pt idx="1172">
                  <c:v>37372</c:v>
                </c:pt>
                <c:pt idx="1173">
                  <c:v>37373</c:v>
                </c:pt>
                <c:pt idx="1174">
                  <c:v>37374</c:v>
                </c:pt>
                <c:pt idx="1175">
                  <c:v>37375</c:v>
                </c:pt>
                <c:pt idx="1176">
                  <c:v>37376</c:v>
                </c:pt>
                <c:pt idx="1177">
                  <c:v>37377</c:v>
                </c:pt>
                <c:pt idx="1178">
                  <c:v>37378</c:v>
                </c:pt>
                <c:pt idx="1179">
                  <c:v>37379</c:v>
                </c:pt>
                <c:pt idx="1180">
                  <c:v>37380</c:v>
                </c:pt>
                <c:pt idx="1181">
                  <c:v>37381</c:v>
                </c:pt>
                <c:pt idx="1182">
                  <c:v>37382</c:v>
                </c:pt>
                <c:pt idx="1183">
                  <c:v>37383</c:v>
                </c:pt>
                <c:pt idx="1184">
                  <c:v>37384</c:v>
                </c:pt>
                <c:pt idx="1185">
                  <c:v>37385</c:v>
                </c:pt>
                <c:pt idx="1186">
                  <c:v>37386</c:v>
                </c:pt>
                <c:pt idx="1187">
                  <c:v>37387</c:v>
                </c:pt>
                <c:pt idx="1188">
                  <c:v>37388</c:v>
                </c:pt>
                <c:pt idx="1189">
                  <c:v>37389</c:v>
                </c:pt>
                <c:pt idx="1190">
                  <c:v>37390</c:v>
                </c:pt>
                <c:pt idx="1191">
                  <c:v>37391</c:v>
                </c:pt>
                <c:pt idx="1192">
                  <c:v>37392</c:v>
                </c:pt>
                <c:pt idx="1193">
                  <c:v>37393</c:v>
                </c:pt>
                <c:pt idx="1194">
                  <c:v>37394</c:v>
                </c:pt>
                <c:pt idx="1195">
                  <c:v>37395</c:v>
                </c:pt>
                <c:pt idx="1196">
                  <c:v>37396</c:v>
                </c:pt>
                <c:pt idx="1197">
                  <c:v>37397</c:v>
                </c:pt>
                <c:pt idx="1198">
                  <c:v>37398</c:v>
                </c:pt>
                <c:pt idx="1199">
                  <c:v>37399</c:v>
                </c:pt>
                <c:pt idx="1200">
                  <c:v>37400</c:v>
                </c:pt>
                <c:pt idx="1201">
                  <c:v>37401</c:v>
                </c:pt>
                <c:pt idx="1202">
                  <c:v>37402</c:v>
                </c:pt>
                <c:pt idx="1203">
                  <c:v>37403</c:v>
                </c:pt>
                <c:pt idx="1204">
                  <c:v>37404</c:v>
                </c:pt>
                <c:pt idx="1205">
                  <c:v>37405</c:v>
                </c:pt>
                <c:pt idx="1206">
                  <c:v>37406</c:v>
                </c:pt>
                <c:pt idx="1207">
                  <c:v>37407</c:v>
                </c:pt>
                <c:pt idx="1208">
                  <c:v>37408</c:v>
                </c:pt>
                <c:pt idx="1209">
                  <c:v>37409</c:v>
                </c:pt>
                <c:pt idx="1210">
                  <c:v>37410</c:v>
                </c:pt>
                <c:pt idx="1211">
                  <c:v>37411</c:v>
                </c:pt>
                <c:pt idx="1212">
                  <c:v>37412</c:v>
                </c:pt>
                <c:pt idx="1213">
                  <c:v>37413</c:v>
                </c:pt>
                <c:pt idx="1214">
                  <c:v>37414</c:v>
                </c:pt>
                <c:pt idx="1215">
                  <c:v>37415</c:v>
                </c:pt>
                <c:pt idx="1216">
                  <c:v>37416</c:v>
                </c:pt>
                <c:pt idx="1217">
                  <c:v>37417</c:v>
                </c:pt>
                <c:pt idx="1218">
                  <c:v>37418</c:v>
                </c:pt>
                <c:pt idx="1219">
                  <c:v>37419</c:v>
                </c:pt>
                <c:pt idx="1220">
                  <c:v>37420</c:v>
                </c:pt>
                <c:pt idx="1221">
                  <c:v>37421</c:v>
                </c:pt>
                <c:pt idx="1222">
                  <c:v>37422</c:v>
                </c:pt>
                <c:pt idx="1223">
                  <c:v>37423</c:v>
                </c:pt>
                <c:pt idx="1224">
                  <c:v>37424</c:v>
                </c:pt>
                <c:pt idx="1225">
                  <c:v>37425</c:v>
                </c:pt>
                <c:pt idx="1226">
                  <c:v>37426</c:v>
                </c:pt>
                <c:pt idx="1227">
                  <c:v>37427</c:v>
                </c:pt>
                <c:pt idx="1228">
                  <c:v>37428</c:v>
                </c:pt>
                <c:pt idx="1229">
                  <c:v>37429</c:v>
                </c:pt>
                <c:pt idx="1230">
                  <c:v>37430</c:v>
                </c:pt>
                <c:pt idx="1231">
                  <c:v>37431</c:v>
                </c:pt>
                <c:pt idx="1232">
                  <c:v>37432</c:v>
                </c:pt>
                <c:pt idx="1233">
                  <c:v>37433</c:v>
                </c:pt>
                <c:pt idx="1234">
                  <c:v>37434</c:v>
                </c:pt>
                <c:pt idx="1235">
                  <c:v>37435</c:v>
                </c:pt>
                <c:pt idx="1236">
                  <c:v>37436</c:v>
                </c:pt>
                <c:pt idx="1237">
                  <c:v>37437</c:v>
                </c:pt>
                <c:pt idx="1238">
                  <c:v>37438</c:v>
                </c:pt>
                <c:pt idx="1239">
                  <c:v>37439</c:v>
                </c:pt>
                <c:pt idx="1240">
                  <c:v>37440</c:v>
                </c:pt>
                <c:pt idx="1241">
                  <c:v>37441</c:v>
                </c:pt>
                <c:pt idx="1242">
                  <c:v>37442</c:v>
                </c:pt>
                <c:pt idx="1243">
                  <c:v>37443</c:v>
                </c:pt>
                <c:pt idx="1244">
                  <c:v>37444</c:v>
                </c:pt>
                <c:pt idx="1245">
                  <c:v>37445</c:v>
                </c:pt>
                <c:pt idx="1246">
                  <c:v>37446</c:v>
                </c:pt>
                <c:pt idx="1247">
                  <c:v>37447</c:v>
                </c:pt>
                <c:pt idx="1248">
                  <c:v>37448</c:v>
                </c:pt>
                <c:pt idx="1249">
                  <c:v>37449</c:v>
                </c:pt>
                <c:pt idx="1250">
                  <c:v>37450</c:v>
                </c:pt>
                <c:pt idx="1251">
                  <c:v>37451</c:v>
                </c:pt>
                <c:pt idx="1252">
                  <c:v>37452</c:v>
                </c:pt>
                <c:pt idx="1253">
                  <c:v>37453</c:v>
                </c:pt>
                <c:pt idx="1254">
                  <c:v>37454</c:v>
                </c:pt>
                <c:pt idx="1255">
                  <c:v>37455</c:v>
                </c:pt>
                <c:pt idx="1256">
                  <c:v>37455</c:v>
                </c:pt>
                <c:pt idx="1257">
                  <c:v>37456</c:v>
                </c:pt>
                <c:pt idx="1258">
                  <c:v>37457</c:v>
                </c:pt>
                <c:pt idx="1259">
                  <c:v>37458</c:v>
                </c:pt>
                <c:pt idx="1260">
                  <c:v>37459</c:v>
                </c:pt>
                <c:pt idx="1261">
                  <c:v>37460</c:v>
                </c:pt>
                <c:pt idx="1262">
                  <c:v>37461</c:v>
                </c:pt>
                <c:pt idx="1263">
                  <c:v>37462</c:v>
                </c:pt>
                <c:pt idx="1264">
                  <c:v>37463</c:v>
                </c:pt>
                <c:pt idx="1265">
                  <c:v>37464</c:v>
                </c:pt>
                <c:pt idx="1266">
                  <c:v>37465</c:v>
                </c:pt>
                <c:pt idx="1267">
                  <c:v>37466</c:v>
                </c:pt>
                <c:pt idx="1268">
                  <c:v>37467</c:v>
                </c:pt>
                <c:pt idx="1269">
                  <c:v>37468</c:v>
                </c:pt>
                <c:pt idx="1270">
                  <c:v>37469</c:v>
                </c:pt>
                <c:pt idx="1271">
                  <c:v>37470</c:v>
                </c:pt>
                <c:pt idx="1272">
                  <c:v>37471</c:v>
                </c:pt>
                <c:pt idx="1273">
                  <c:v>37472</c:v>
                </c:pt>
                <c:pt idx="1274">
                  <c:v>37473</c:v>
                </c:pt>
                <c:pt idx="1275">
                  <c:v>37474</c:v>
                </c:pt>
                <c:pt idx="1276">
                  <c:v>37475</c:v>
                </c:pt>
                <c:pt idx="1277">
                  <c:v>37476</c:v>
                </c:pt>
                <c:pt idx="1278">
                  <c:v>37477</c:v>
                </c:pt>
                <c:pt idx="1279">
                  <c:v>37478</c:v>
                </c:pt>
                <c:pt idx="1280">
                  <c:v>37479</c:v>
                </c:pt>
                <c:pt idx="1281">
                  <c:v>37480</c:v>
                </c:pt>
                <c:pt idx="1282">
                  <c:v>37481</c:v>
                </c:pt>
                <c:pt idx="1283">
                  <c:v>37482</c:v>
                </c:pt>
                <c:pt idx="1284">
                  <c:v>37483</c:v>
                </c:pt>
                <c:pt idx="1285">
                  <c:v>37484</c:v>
                </c:pt>
                <c:pt idx="1286">
                  <c:v>37485</c:v>
                </c:pt>
                <c:pt idx="1287">
                  <c:v>37486</c:v>
                </c:pt>
                <c:pt idx="1288">
                  <c:v>37487</c:v>
                </c:pt>
                <c:pt idx="1289">
                  <c:v>37488</c:v>
                </c:pt>
                <c:pt idx="1290">
                  <c:v>37489</c:v>
                </c:pt>
                <c:pt idx="1291">
                  <c:v>37490</c:v>
                </c:pt>
                <c:pt idx="1292">
                  <c:v>37491</c:v>
                </c:pt>
                <c:pt idx="1293">
                  <c:v>37492</c:v>
                </c:pt>
                <c:pt idx="1294">
                  <c:v>37493</c:v>
                </c:pt>
                <c:pt idx="1295">
                  <c:v>37494</c:v>
                </c:pt>
                <c:pt idx="1296">
                  <c:v>37495</c:v>
                </c:pt>
                <c:pt idx="1297">
                  <c:v>37496</c:v>
                </c:pt>
                <c:pt idx="1298">
                  <c:v>37497</c:v>
                </c:pt>
                <c:pt idx="1299">
                  <c:v>37498</c:v>
                </c:pt>
                <c:pt idx="1300">
                  <c:v>37499</c:v>
                </c:pt>
                <c:pt idx="1301">
                  <c:v>37500</c:v>
                </c:pt>
                <c:pt idx="1302">
                  <c:v>37501</c:v>
                </c:pt>
                <c:pt idx="1303">
                  <c:v>37502</c:v>
                </c:pt>
                <c:pt idx="1304">
                  <c:v>37503</c:v>
                </c:pt>
                <c:pt idx="1305">
                  <c:v>37504</c:v>
                </c:pt>
                <c:pt idx="1306">
                  <c:v>37505</c:v>
                </c:pt>
                <c:pt idx="1307">
                  <c:v>37506</c:v>
                </c:pt>
                <c:pt idx="1308">
                  <c:v>37507</c:v>
                </c:pt>
                <c:pt idx="1309">
                  <c:v>37508</c:v>
                </c:pt>
                <c:pt idx="1310">
                  <c:v>37509</c:v>
                </c:pt>
                <c:pt idx="1311">
                  <c:v>37510</c:v>
                </c:pt>
                <c:pt idx="1312">
                  <c:v>37511</c:v>
                </c:pt>
                <c:pt idx="1313">
                  <c:v>37512</c:v>
                </c:pt>
                <c:pt idx="1314">
                  <c:v>37513</c:v>
                </c:pt>
                <c:pt idx="1315">
                  <c:v>37514</c:v>
                </c:pt>
                <c:pt idx="1316">
                  <c:v>37515</c:v>
                </c:pt>
                <c:pt idx="1317">
                  <c:v>37516</c:v>
                </c:pt>
                <c:pt idx="1318">
                  <c:v>37517</c:v>
                </c:pt>
                <c:pt idx="1319">
                  <c:v>37518</c:v>
                </c:pt>
                <c:pt idx="1320">
                  <c:v>37519</c:v>
                </c:pt>
                <c:pt idx="1321">
                  <c:v>37520</c:v>
                </c:pt>
                <c:pt idx="1322">
                  <c:v>37521</c:v>
                </c:pt>
                <c:pt idx="1323">
                  <c:v>37522</c:v>
                </c:pt>
                <c:pt idx="1324">
                  <c:v>37523</c:v>
                </c:pt>
                <c:pt idx="1325">
                  <c:v>37524</c:v>
                </c:pt>
                <c:pt idx="1326">
                  <c:v>37525</c:v>
                </c:pt>
                <c:pt idx="1327">
                  <c:v>37526</c:v>
                </c:pt>
                <c:pt idx="1328">
                  <c:v>37527</c:v>
                </c:pt>
                <c:pt idx="1329">
                  <c:v>37528</c:v>
                </c:pt>
                <c:pt idx="1330">
                  <c:v>37529</c:v>
                </c:pt>
                <c:pt idx="1331">
                  <c:v>37530</c:v>
                </c:pt>
                <c:pt idx="1332">
                  <c:v>37531</c:v>
                </c:pt>
                <c:pt idx="1333">
                  <c:v>37532</c:v>
                </c:pt>
                <c:pt idx="1334">
                  <c:v>37533</c:v>
                </c:pt>
                <c:pt idx="1335">
                  <c:v>37534</c:v>
                </c:pt>
                <c:pt idx="1336">
                  <c:v>37535</c:v>
                </c:pt>
                <c:pt idx="1337">
                  <c:v>37536</c:v>
                </c:pt>
                <c:pt idx="1338">
                  <c:v>37537</c:v>
                </c:pt>
                <c:pt idx="1339">
                  <c:v>37538</c:v>
                </c:pt>
                <c:pt idx="1340">
                  <c:v>37539</c:v>
                </c:pt>
                <c:pt idx="1341">
                  <c:v>37540</c:v>
                </c:pt>
                <c:pt idx="1342">
                  <c:v>37541</c:v>
                </c:pt>
                <c:pt idx="1343">
                  <c:v>37542</c:v>
                </c:pt>
                <c:pt idx="1344">
                  <c:v>37543</c:v>
                </c:pt>
                <c:pt idx="1345">
                  <c:v>37544</c:v>
                </c:pt>
                <c:pt idx="1346">
                  <c:v>37544</c:v>
                </c:pt>
                <c:pt idx="1347">
                  <c:v>37545</c:v>
                </c:pt>
                <c:pt idx="1348">
                  <c:v>37546</c:v>
                </c:pt>
                <c:pt idx="1349">
                  <c:v>37547</c:v>
                </c:pt>
                <c:pt idx="1350">
                  <c:v>37548</c:v>
                </c:pt>
                <c:pt idx="1351">
                  <c:v>37549</c:v>
                </c:pt>
                <c:pt idx="1352">
                  <c:v>37550</c:v>
                </c:pt>
                <c:pt idx="1353">
                  <c:v>37551</c:v>
                </c:pt>
                <c:pt idx="1354">
                  <c:v>37552</c:v>
                </c:pt>
                <c:pt idx="1355">
                  <c:v>37553</c:v>
                </c:pt>
                <c:pt idx="1356">
                  <c:v>37554</c:v>
                </c:pt>
                <c:pt idx="1357">
                  <c:v>37555</c:v>
                </c:pt>
                <c:pt idx="1358">
                  <c:v>37556</c:v>
                </c:pt>
                <c:pt idx="1359">
                  <c:v>37557</c:v>
                </c:pt>
                <c:pt idx="1360">
                  <c:v>37558</c:v>
                </c:pt>
                <c:pt idx="1361">
                  <c:v>37559</c:v>
                </c:pt>
                <c:pt idx="1362">
                  <c:v>37560</c:v>
                </c:pt>
                <c:pt idx="1363">
                  <c:v>37561</c:v>
                </c:pt>
                <c:pt idx="1364">
                  <c:v>37562</c:v>
                </c:pt>
                <c:pt idx="1365">
                  <c:v>37563</c:v>
                </c:pt>
                <c:pt idx="1366">
                  <c:v>37564</c:v>
                </c:pt>
                <c:pt idx="1367">
                  <c:v>37565</c:v>
                </c:pt>
                <c:pt idx="1368">
                  <c:v>37566</c:v>
                </c:pt>
                <c:pt idx="1369">
                  <c:v>37567</c:v>
                </c:pt>
                <c:pt idx="1370">
                  <c:v>37568</c:v>
                </c:pt>
                <c:pt idx="1371">
                  <c:v>37569</c:v>
                </c:pt>
                <c:pt idx="1372">
                  <c:v>37570</c:v>
                </c:pt>
                <c:pt idx="1373">
                  <c:v>37571</c:v>
                </c:pt>
                <c:pt idx="1374">
                  <c:v>37572</c:v>
                </c:pt>
                <c:pt idx="1375">
                  <c:v>37573</c:v>
                </c:pt>
                <c:pt idx="1376">
                  <c:v>37574</c:v>
                </c:pt>
                <c:pt idx="1377">
                  <c:v>37575</c:v>
                </c:pt>
                <c:pt idx="1378">
                  <c:v>37576</c:v>
                </c:pt>
                <c:pt idx="1379">
                  <c:v>37577</c:v>
                </c:pt>
                <c:pt idx="1380">
                  <c:v>37578</c:v>
                </c:pt>
                <c:pt idx="1381">
                  <c:v>37579</c:v>
                </c:pt>
                <c:pt idx="1382">
                  <c:v>37580</c:v>
                </c:pt>
                <c:pt idx="1383">
                  <c:v>37581</c:v>
                </c:pt>
                <c:pt idx="1384">
                  <c:v>37581</c:v>
                </c:pt>
                <c:pt idx="1385">
                  <c:v>37582</c:v>
                </c:pt>
                <c:pt idx="1386">
                  <c:v>37583</c:v>
                </c:pt>
                <c:pt idx="1387">
                  <c:v>37584</c:v>
                </c:pt>
                <c:pt idx="1388">
                  <c:v>37585</c:v>
                </c:pt>
                <c:pt idx="1389">
                  <c:v>37586</c:v>
                </c:pt>
                <c:pt idx="1390">
                  <c:v>37587</c:v>
                </c:pt>
                <c:pt idx="1391">
                  <c:v>37588</c:v>
                </c:pt>
                <c:pt idx="1392">
                  <c:v>37589</c:v>
                </c:pt>
                <c:pt idx="1393">
                  <c:v>37590</c:v>
                </c:pt>
                <c:pt idx="1394">
                  <c:v>37591</c:v>
                </c:pt>
                <c:pt idx="1395">
                  <c:v>37592</c:v>
                </c:pt>
                <c:pt idx="1396">
                  <c:v>37593</c:v>
                </c:pt>
                <c:pt idx="1397">
                  <c:v>37594</c:v>
                </c:pt>
                <c:pt idx="1398">
                  <c:v>37595</c:v>
                </c:pt>
                <c:pt idx="1399">
                  <c:v>37596</c:v>
                </c:pt>
                <c:pt idx="1400">
                  <c:v>37597</c:v>
                </c:pt>
                <c:pt idx="1401">
                  <c:v>37598</c:v>
                </c:pt>
                <c:pt idx="1402">
                  <c:v>37599</c:v>
                </c:pt>
                <c:pt idx="1403">
                  <c:v>37600</c:v>
                </c:pt>
                <c:pt idx="1404">
                  <c:v>37601</c:v>
                </c:pt>
                <c:pt idx="1405">
                  <c:v>37602</c:v>
                </c:pt>
                <c:pt idx="1406">
                  <c:v>37603</c:v>
                </c:pt>
                <c:pt idx="1407">
                  <c:v>37604</c:v>
                </c:pt>
                <c:pt idx="1408">
                  <c:v>37605</c:v>
                </c:pt>
                <c:pt idx="1409">
                  <c:v>37606</c:v>
                </c:pt>
                <c:pt idx="1410">
                  <c:v>37607</c:v>
                </c:pt>
                <c:pt idx="1411">
                  <c:v>37608</c:v>
                </c:pt>
                <c:pt idx="1412">
                  <c:v>37609</c:v>
                </c:pt>
                <c:pt idx="1413">
                  <c:v>37609</c:v>
                </c:pt>
                <c:pt idx="1414">
                  <c:v>37610</c:v>
                </c:pt>
                <c:pt idx="1415">
                  <c:v>37611</c:v>
                </c:pt>
                <c:pt idx="1416">
                  <c:v>37612</c:v>
                </c:pt>
                <c:pt idx="1417">
                  <c:v>37613</c:v>
                </c:pt>
                <c:pt idx="1418">
                  <c:v>37614</c:v>
                </c:pt>
                <c:pt idx="1419">
                  <c:v>37615</c:v>
                </c:pt>
                <c:pt idx="1420">
                  <c:v>37616</c:v>
                </c:pt>
                <c:pt idx="1421">
                  <c:v>37617</c:v>
                </c:pt>
                <c:pt idx="1422">
                  <c:v>37618</c:v>
                </c:pt>
                <c:pt idx="1423">
                  <c:v>37619</c:v>
                </c:pt>
                <c:pt idx="1424">
                  <c:v>37620</c:v>
                </c:pt>
                <c:pt idx="1425">
                  <c:v>37621</c:v>
                </c:pt>
                <c:pt idx="1426">
                  <c:v>37622</c:v>
                </c:pt>
                <c:pt idx="1427">
                  <c:v>37623</c:v>
                </c:pt>
                <c:pt idx="1428">
                  <c:v>37624</c:v>
                </c:pt>
                <c:pt idx="1429">
                  <c:v>37625</c:v>
                </c:pt>
                <c:pt idx="1430">
                  <c:v>37626</c:v>
                </c:pt>
                <c:pt idx="1431">
                  <c:v>37627</c:v>
                </c:pt>
                <c:pt idx="1432">
                  <c:v>37628</c:v>
                </c:pt>
                <c:pt idx="1433">
                  <c:v>37629</c:v>
                </c:pt>
                <c:pt idx="1434">
                  <c:v>37630</c:v>
                </c:pt>
                <c:pt idx="1435">
                  <c:v>37631</c:v>
                </c:pt>
                <c:pt idx="1436">
                  <c:v>37632</c:v>
                </c:pt>
                <c:pt idx="1437">
                  <c:v>37633</c:v>
                </c:pt>
                <c:pt idx="1438">
                  <c:v>37634</c:v>
                </c:pt>
                <c:pt idx="1439">
                  <c:v>37635</c:v>
                </c:pt>
                <c:pt idx="1440">
                  <c:v>37636</c:v>
                </c:pt>
                <c:pt idx="1441">
                  <c:v>37637</c:v>
                </c:pt>
                <c:pt idx="1442">
                  <c:v>37638</c:v>
                </c:pt>
                <c:pt idx="1443">
                  <c:v>37639</c:v>
                </c:pt>
                <c:pt idx="1444">
                  <c:v>37640</c:v>
                </c:pt>
                <c:pt idx="1445">
                  <c:v>37641</c:v>
                </c:pt>
                <c:pt idx="1446">
                  <c:v>37642</c:v>
                </c:pt>
                <c:pt idx="1447">
                  <c:v>37643</c:v>
                </c:pt>
                <c:pt idx="1448">
                  <c:v>37644</c:v>
                </c:pt>
                <c:pt idx="1449">
                  <c:v>37644</c:v>
                </c:pt>
                <c:pt idx="1450">
                  <c:v>37645</c:v>
                </c:pt>
                <c:pt idx="1451">
                  <c:v>37646</c:v>
                </c:pt>
                <c:pt idx="1452">
                  <c:v>37647</c:v>
                </c:pt>
                <c:pt idx="1453">
                  <c:v>37648</c:v>
                </c:pt>
                <c:pt idx="1454">
                  <c:v>37649</c:v>
                </c:pt>
                <c:pt idx="1455">
                  <c:v>37650</c:v>
                </c:pt>
                <c:pt idx="1456">
                  <c:v>37651</c:v>
                </c:pt>
                <c:pt idx="1457">
                  <c:v>37652</c:v>
                </c:pt>
                <c:pt idx="1458">
                  <c:v>37653</c:v>
                </c:pt>
                <c:pt idx="1459">
                  <c:v>37654</c:v>
                </c:pt>
                <c:pt idx="1460">
                  <c:v>37655</c:v>
                </c:pt>
                <c:pt idx="1461">
                  <c:v>37656</c:v>
                </c:pt>
                <c:pt idx="1462">
                  <c:v>37657</c:v>
                </c:pt>
                <c:pt idx="1463">
                  <c:v>37658</c:v>
                </c:pt>
                <c:pt idx="1464">
                  <c:v>37659</c:v>
                </c:pt>
                <c:pt idx="1465">
                  <c:v>37660</c:v>
                </c:pt>
                <c:pt idx="1466">
                  <c:v>37661</c:v>
                </c:pt>
                <c:pt idx="1467">
                  <c:v>37662</c:v>
                </c:pt>
                <c:pt idx="1468">
                  <c:v>37663</c:v>
                </c:pt>
                <c:pt idx="1469">
                  <c:v>37664</c:v>
                </c:pt>
                <c:pt idx="1470">
                  <c:v>37665</c:v>
                </c:pt>
                <c:pt idx="1471">
                  <c:v>37666</c:v>
                </c:pt>
                <c:pt idx="1472">
                  <c:v>37667</c:v>
                </c:pt>
                <c:pt idx="1473">
                  <c:v>37668</c:v>
                </c:pt>
                <c:pt idx="1474">
                  <c:v>37669</c:v>
                </c:pt>
                <c:pt idx="1475">
                  <c:v>37670</c:v>
                </c:pt>
                <c:pt idx="1476">
                  <c:v>37671</c:v>
                </c:pt>
                <c:pt idx="1477">
                  <c:v>37672</c:v>
                </c:pt>
                <c:pt idx="1478">
                  <c:v>37672</c:v>
                </c:pt>
                <c:pt idx="1479">
                  <c:v>37673</c:v>
                </c:pt>
                <c:pt idx="1480">
                  <c:v>37674</c:v>
                </c:pt>
                <c:pt idx="1481">
                  <c:v>37675</c:v>
                </c:pt>
                <c:pt idx="1482">
                  <c:v>37676</c:v>
                </c:pt>
                <c:pt idx="1483">
                  <c:v>37677</c:v>
                </c:pt>
                <c:pt idx="1484">
                  <c:v>37678</c:v>
                </c:pt>
                <c:pt idx="1485">
                  <c:v>37679</c:v>
                </c:pt>
                <c:pt idx="1486">
                  <c:v>37680</c:v>
                </c:pt>
                <c:pt idx="1487">
                  <c:v>37681</c:v>
                </c:pt>
                <c:pt idx="1488">
                  <c:v>37682</c:v>
                </c:pt>
                <c:pt idx="1489">
                  <c:v>37683</c:v>
                </c:pt>
                <c:pt idx="1490">
                  <c:v>37684</c:v>
                </c:pt>
                <c:pt idx="1491">
                  <c:v>37685</c:v>
                </c:pt>
                <c:pt idx="1492">
                  <c:v>37686</c:v>
                </c:pt>
                <c:pt idx="1493">
                  <c:v>37687</c:v>
                </c:pt>
                <c:pt idx="1494">
                  <c:v>37688</c:v>
                </c:pt>
                <c:pt idx="1495">
                  <c:v>37689</c:v>
                </c:pt>
                <c:pt idx="1496">
                  <c:v>37690</c:v>
                </c:pt>
                <c:pt idx="1497">
                  <c:v>37691</c:v>
                </c:pt>
                <c:pt idx="1498">
                  <c:v>37692</c:v>
                </c:pt>
                <c:pt idx="1499">
                  <c:v>37693</c:v>
                </c:pt>
                <c:pt idx="1500">
                  <c:v>37694</c:v>
                </c:pt>
                <c:pt idx="1501">
                  <c:v>37695</c:v>
                </c:pt>
                <c:pt idx="1502">
                  <c:v>37696</c:v>
                </c:pt>
                <c:pt idx="1503">
                  <c:v>37697</c:v>
                </c:pt>
                <c:pt idx="1504">
                  <c:v>37698</c:v>
                </c:pt>
                <c:pt idx="1505">
                  <c:v>37699</c:v>
                </c:pt>
                <c:pt idx="1506">
                  <c:v>37700</c:v>
                </c:pt>
                <c:pt idx="1507">
                  <c:v>37701</c:v>
                </c:pt>
                <c:pt idx="1508">
                  <c:v>37702</c:v>
                </c:pt>
                <c:pt idx="1509">
                  <c:v>37703</c:v>
                </c:pt>
                <c:pt idx="1510">
                  <c:v>37704</c:v>
                </c:pt>
                <c:pt idx="1511">
                  <c:v>37705</c:v>
                </c:pt>
                <c:pt idx="1512">
                  <c:v>37706</c:v>
                </c:pt>
                <c:pt idx="1513">
                  <c:v>37707</c:v>
                </c:pt>
                <c:pt idx="1514">
                  <c:v>37708</c:v>
                </c:pt>
                <c:pt idx="1515">
                  <c:v>37709</c:v>
                </c:pt>
                <c:pt idx="1516">
                  <c:v>37710</c:v>
                </c:pt>
                <c:pt idx="1517">
                  <c:v>37711</c:v>
                </c:pt>
                <c:pt idx="1518">
                  <c:v>37712</c:v>
                </c:pt>
                <c:pt idx="1519">
                  <c:v>37713</c:v>
                </c:pt>
                <c:pt idx="1520">
                  <c:v>37714</c:v>
                </c:pt>
                <c:pt idx="1521">
                  <c:v>37715</c:v>
                </c:pt>
                <c:pt idx="1522">
                  <c:v>37716</c:v>
                </c:pt>
                <c:pt idx="1523">
                  <c:v>37717</c:v>
                </c:pt>
                <c:pt idx="1524">
                  <c:v>37718</c:v>
                </c:pt>
                <c:pt idx="1525">
                  <c:v>37719</c:v>
                </c:pt>
                <c:pt idx="1526">
                  <c:v>37720</c:v>
                </c:pt>
                <c:pt idx="1527">
                  <c:v>37721</c:v>
                </c:pt>
                <c:pt idx="1528">
                  <c:v>37722</c:v>
                </c:pt>
                <c:pt idx="1529">
                  <c:v>37723</c:v>
                </c:pt>
                <c:pt idx="1530">
                  <c:v>37724</c:v>
                </c:pt>
                <c:pt idx="1531">
                  <c:v>37725</c:v>
                </c:pt>
                <c:pt idx="1532">
                  <c:v>37726</c:v>
                </c:pt>
                <c:pt idx="1533">
                  <c:v>37727</c:v>
                </c:pt>
                <c:pt idx="1534">
                  <c:v>37728</c:v>
                </c:pt>
                <c:pt idx="1535">
                  <c:v>37729</c:v>
                </c:pt>
                <c:pt idx="1536">
                  <c:v>37730</c:v>
                </c:pt>
                <c:pt idx="1537">
                  <c:v>37731</c:v>
                </c:pt>
                <c:pt idx="1538">
                  <c:v>37732</c:v>
                </c:pt>
                <c:pt idx="1539">
                  <c:v>37733</c:v>
                </c:pt>
                <c:pt idx="1540">
                  <c:v>37734</c:v>
                </c:pt>
                <c:pt idx="1541">
                  <c:v>37735</c:v>
                </c:pt>
                <c:pt idx="1542">
                  <c:v>37736</c:v>
                </c:pt>
                <c:pt idx="1543">
                  <c:v>37737</c:v>
                </c:pt>
                <c:pt idx="1544">
                  <c:v>37738</c:v>
                </c:pt>
                <c:pt idx="1545">
                  <c:v>37739</c:v>
                </c:pt>
                <c:pt idx="1546">
                  <c:v>37740</c:v>
                </c:pt>
                <c:pt idx="1547">
                  <c:v>37741</c:v>
                </c:pt>
                <c:pt idx="1548">
                  <c:v>37742</c:v>
                </c:pt>
                <c:pt idx="1549">
                  <c:v>37743</c:v>
                </c:pt>
                <c:pt idx="1550">
                  <c:v>37744</c:v>
                </c:pt>
                <c:pt idx="1551">
                  <c:v>37745</c:v>
                </c:pt>
                <c:pt idx="1552">
                  <c:v>37746</c:v>
                </c:pt>
                <c:pt idx="1553">
                  <c:v>37747</c:v>
                </c:pt>
                <c:pt idx="1554">
                  <c:v>37748</c:v>
                </c:pt>
                <c:pt idx="1555">
                  <c:v>37749</c:v>
                </c:pt>
                <c:pt idx="1556">
                  <c:v>37750</c:v>
                </c:pt>
                <c:pt idx="1557">
                  <c:v>37751</c:v>
                </c:pt>
                <c:pt idx="1558">
                  <c:v>37752</c:v>
                </c:pt>
                <c:pt idx="1559">
                  <c:v>37753</c:v>
                </c:pt>
                <c:pt idx="1560">
                  <c:v>37754</c:v>
                </c:pt>
                <c:pt idx="1561">
                  <c:v>37755</c:v>
                </c:pt>
                <c:pt idx="1562">
                  <c:v>37756</c:v>
                </c:pt>
                <c:pt idx="1563">
                  <c:v>37757</c:v>
                </c:pt>
                <c:pt idx="1564">
                  <c:v>37758</c:v>
                </c:pt>
                <c:pt idx="1565">
                  <c:v>37759</c:v>
                </c:pt>
                <c:pt idx="1566">
                  <c:v>37760</c:v>
                </c:pt>
                <c:pt idx="1567">
                  <c:v>37761</c:v>
                </c:pt>
                <c:pt idx="1568">
                  <c:v>37762</c:v>
                </c:pt>
                <c:pt idx="1569">
                  <c:v>37763</c:v>
                </c:pt>
                <c:pt idx="1570">
                  <c:v>37764</c:v>
                </c:pt>
                <c:pt idx="1571">
                  <c:v>37765</c:v>
                </c:pt>
                <c:pt idx="1572">
                  <c:v>37766</c:v>
                </c:pt>
                <c:pt idx="1573">
                  <c:v>37767</c:v>
                </c:pt>
                <c:pt idx="1574">
                  <c:v>37768</c:v>
                </c:pt>
                <c:pt idx="1575">
                  <c:v>37769</c:v>
                </c:pt>
                <c:pt idx="1576">
                  <c:v>37770</c:v>
                </c:pt>
                <c:pt idx="1577">
                  <c:v>37771</c:v>
                </c:pt>
                <c:pt idx="1578">
                  <c:v>37772</c:v>
                </c:pt>
                <c:pt idx="1579">
                  <c:v>37773</c:v>
                </c:pt>
                <c:pt idx="1580">
                  <c:v>37774</c:v>
                </c:pt>
                <c:pt idx="1581">
                  <c:v>37775</c:v>
                </c:pt>
                <c:pt idx="1582">
                  <c:v>37776</c:v>
                </c:pt>
                <c:pt idx="1583">
                  <c:v>37777</c:v>
                </c:pt>
                <c:pt idx="1584">
                  <c:v>37778</c:v>
                </c:pt>
                <c:pt idx="1585">
                  <c:v>37779</c:v>
                </c:pt>
                <c:pt idx="1586">
                  <c:v>37780</c:v>
                </c:pt>
                <c:pt idx="1587">
                  <c:v>37781</c:v>
                </c:pt>
                <c:pt idx="1588">
                  <c:v>37782</c:v>
                </c:pt>
                <c:pt idx="1589">
                  <c:v>37783</c:v>
                </c:pt>
                <c:pt idx="1590">
                  <c:v>37784</c:v>
                </c:pt>
                <c:pt idx="1591">
                  <c:v>37785</c:v>
                </c:pt>
                <c:pt idx="1592">
                  <c:v>37786</c:v>
                </c:pt>
                <c:pt idx="1593">
                  <c:v>37787</c:v>
                </c:pt>
                <c:pt idx="1594">
                  <c:v>37788</c:v>
                </c:pt>
                <c:pt idx="1595">
                  <c:v>37789</c:v>
                </c:pt>
                <c:pt idx="1596">
                  <c:v>37790</c:v>
                </c:pt>
                <c:pt idx="1597">
                  <c:v>37791</c:v>
                </c:pt>
                <c:pt idx="1598">
                  <c:v>37792</c:v>
                </c:pt>
                <c:pt idx="1599">
                  <c:v>37792</c:v>
                </c:pt>
                <c:pt idx="1600">
                  <c:v>37793</c:v>
                </c:pt>
                <c:pt idx="1601">
                  <c:v>37794</c:v>
                </c:pt>
                <c:pt idx="1602">
                  <c:v>37795</c:v>
                </c:pt>
                <c:pt idx="1603">
                  <c:v>37796</c:v>
                </c:pt>
                <c:pt idx="1604">
                  <c:v>37797</c:v>
                </c:pt>
                <c:pt idx="1605">
                  <c:v>37798</c:v>
                </c:pt>
                <c:pt idx="1606">
                  <c:v>37799</c:v>
                </c:pt>
                <c:pt idx="1607">
                  <c:v>37800</c:v>
                </c:pt>
                <c:pt idx="1608">
                  <c:v>37801</c:v>
                </c:pt>
                <c:pt idx="1609">
                  <c:v>37802</c:v>
                </c:pt>
                <c:pt idx="1610">
                  <c:v>37803</c:v>
                </c:pt>
                <c:pt idx="1611">
                  <c:v>37804</c:v>
                </c:pt>
                <c:pt idx="1612">
                  <c:v>37805</c:v>
                </c:pt>
                <c:pt idx="1613">
                  <c:v>37806</c:v>
                </c:pt>
                <c:pt idx="1614">
                  <c:v>37807</c:v>
                </c:pt>
                <c:pt idx="1615">
                  <c:v>37808</c:v>
                </c:pt>
                <c:pt idx="1616">
                  <c:v>37809</c:v>
                </c:pt>
                <c:pt idx="1617">
                  <c:v>37810</c:v>
                </c:pt>
                <c:pt idx="1618">
                  <c:v>37811</c:v>
                </c:pt>
                <c:pt idx="1619">
                  <c:v>37812</c:v>
                </c:pt>
                <c:pt idx="1620">
                  <c:v>37813</c:v>
                </c:pt>
                <c:pt idx="1621">
                  <c:v>37814</c:v>
                </c:pt>
                <c:pt idx="1622">
                  <c:v>37815</c:v>
                </c:pt>
                <c:pt idx="1623">
                  <c:v>37816</c:v>
                </c:pt>
                <c:pt idx="1624">
                  <c:v>37817</c:v>
                </c:pt>
                <c:pt idx="1625">
                  <c:v>37818</c:v>
                </c:pt>
                <c:pt idx="1626">
                  <c:v>37819</c:v>
                </c:pt>
                <c:pt idx="1627">
                  <c:v>37820</c:v>
                </c:pt>
                <c:pt idx="1628">
                  <c:v>37821</c:v>
                </c:pt>
                <c:pt idx="1629">
                  <c:v>37822</c:v>
                </c:pt>
                <c:pt idx="1630">
                  <c:v>37823</c:v>
                </c:pt>
                <c:pt idx="1631">
                  <c:v>37824</c:v>
                </c:pt>
                <c:pt idx="1632">
                  <c:v>37825</c:v>
                </c:pt>
                <c:pt idx="1633">
                  <c:v>37826</c:v>
                </c:pt>
                <c:pt idx="1634">
                  <c:v>37826</c:v>
                </c:pt>
                <c:pt idx="1635">
                  <c:v>37827</c:v>
                </c:pt>
                <c:pt idx="1636">
                  <c:v>37828</c:v>
                </c:pt>
                <c:pt idx="1637">
                  <c:v>37829</c:v>
                </c:pt>
                <c:pt idx="1638">
                  <c:v>37830</c:v>
                </c:pt>
                <c:pt idx="1639">
                  <c:v>37831</c:v>
                </c:pt>
                <c:pt idx="1640">
                  <c:v>37832</c:v>
                </c:pt>
                <c:pt idx="1641">
                  <c:v>37833</c:v>
                </c:pt>
                <c:pt idx="1642">
                  <c:v>37834</c:v>
                </c:pt>
                <c:pt idx="1643">
                  <c:v>37835</c:v>
                </c:pt>
                <c:pt idx="1644">
                  <c:v>37836</c:v>
                </c:pt>
                <c:pt idx="1645">
                  <c:v>37837</c:v>
                </c:pt>
                <c:pt idx="1646">
                  <c:v>37838</c:v>
                </c:pt>
                <c:pt idx="1647">
                  <c:v>37839</c:v>
                </c:pt>
                <c:pt idx="1648">
                  <c:v>37840</c:v>
                </c:pt>
                <c:pt idx="1649">
                  <c:v>37841</c:v>
                </c:pt>
                <c:pt idx="1650">
                  <c:v>37842</c:v>
                </c:pt>
                <c:pt idx="1651">
                  <c:v>37843</c:v>
                </c:pt>
                <c:pt idx="1652">
                  <c:v>37844</c:v>
                </c:pt>
                <c:pt idx="1653">
                  <c:v>37845</c:v>
                </c:pt>
                <c:pt idx="1654">
                  <c:v>37846</c:v>
                </c:pt>
                <c:pt idx="1655">
                  <c:v>37847</c:v>
                </c:pt>
                <c:pt idx="1656">
                  <c:v>37848</c:v>
                </c:pt>
                <c:pt idx="1657">
                  <c:v>37849</c:v>
                </c:pt>
                <c:pt idx="1658">
                  <c:v>37850</c:v>
                </c:pt>
                <c:pt idx="1659">
                  <c:v>37851</c:v>
                </c:pt>
                <c:pt idx="1660">
                  <c:v>37852</c:v>
                </c:pt>
                <c:pt idx="1661">
                  <c:v>37853</c:v>
                </c:pt>
                <c:pt idx="1662">
                  <c:v>37854</c:v>
                </c:pt>
                <c:pt idx="1663">
                  <c:v>37854</c:v>
                </c:pt>
                <c:pt idx="1664">
                  <c:v>37855</c:v>
                </c:pt>
                <c:pt idx="1665">
                  <c:v>37856</c:v>
                </c:pt>
                <c:pt idx="1666">
                  <c:v>37857</c:v>
                </c:pt>
                <c:pt idx="1667">
                  <c:v>37858</c:v>
                </c:pt>
                <c:pt idx="1668">
                  <c:v>37859</c:v>
                </c:pt>
                <c:pt idx="1669">
                  <c:v>37860</c:v>
                </c:pt>
                <c:pt idx="1670">
                  <c:v>37861</c:v>
                </c:pt>
                <c:pt idx="1671">
                  <c:v>37862</c:v>
                </c:pt>
                <c:pt idx="1672">
                  <c:v>37863</c:v>
                </c:pt>
                <c:pt idx="1673">
                  <c:v>37864</c:v>
                </c:pt>
                <c:pt idx="1674">
                  <c:v>37865</c:v>
                </c:pt>
                <c:pt idx="1675">
                  <c:v>37866</c:v>
                </c:pt>
                <c:pt idx="1676">
                  <c:v>37867</c:v>
                </c:pt>
                <c:pt idx="1677">
                  <c:v>37868</c:v>
                </c:pt>
                <c:pt idx="1678">
                  <c:v>37869</c:v>
                </c:pt>
                <c:pt idx="1679">
                  <c:v>37870</c:v>
                </c:pt>
                <c:pt idx="1680">
                  <c:v>37871</c:v>
                </c:pt>
                <c:pt idx="1681">
                  <c:v>37872</c:v>
                </c:pt>
                <c:pt idx="1682">
                  <c:v>37873</c:v>
                </c:pt>
                <c:pt idx="1683">
                  <c:v>37874</c:v>
                </c:pt>
                <c:pt idx="1684">
                  <c:v>37875</c:v>
                </c:pt>
                <c:pt idx="1685">
                  <c:v>37876</c:v>
                </c:pt>
                <c:pt idx="1686">
                  <c:v>37877</c:v>
                </c:pt>
                <c:pt idx="1687">
                  <c:v>37878</c:v>
                </c:pt>
                <c:pt idx="1688">
                  <c:v>37879</c:v>
                </c:pt>
                <c:pt idx="1689">
                  <c:v>37880</c:v>
                </c:pt>
                <c:pt idx="1690">
                  <c:v>37881</c:v>
                </c:pt>
                <c:pt idx="1691">
                  <c:v>37882</c:v>
                </c:pt>
                <c:pt idx="1692">
                  <c:v>37882</c:v>
                </c:pt>
                <c:pt idx="1693">
                  <c:v>37883</c:v>
                </c:pt>
                <c:pt idx="1694">
                  <c:v>37884</c:v>
                </c:pt>
                <c:pt idx="1695">
                  <c:v>37885</c:v>
                </c:pt>
                <c:pt idx="1696">
                  <c:v>37886</c:v>
                </c:pt>
                <c:pt idx="1697">
                  <c:v>37887</c:v>
                </c:pt>
                <c:pt idx="1698">
                  <c:v>37888</c:v>
                </c:pt>
                <c:pt idx="1699">
                  <c:v>37889</c:v>
                </c:pt>
                <c:pt idx="1700">
                  <c:v>37890</c:v>
                </c:pt>
                <c:pt idx="1701">
                  <c:v>37891</c:v>
                </c:pt>
                <c:pt idx="1702">
                  <c:v>37892</c:v>
                </c:pt>
                <c:pt idx="1703">
                  <c:v>37893</c:v>
                </c:pt>
                <c:pt idx="1704">
                  <c:v>37894</c:v>
                </c:pt>
                <c:pt idx="1705">
                  <c:v>37895</c:v>
                </c:pt>
                <c:pt idx="1706">
                  <c:v>37896</c:v>
                </c:pt>
                <c:pt idx="1707">
                  <c:v>37897</c:v>
                </c:pt>
                <c:pt idx="1708">
                  <c:v>37898</c:v>
                </c:pt>
                <c:pt idx="1709">
                  <c:v>37899</c:v>
                </c:pt>
                <c:pt idx="1710">
                  <c:v>37900</c:v>
                </c:pt>
                <c:pt idx="1711">
                  <c:v>37901</c:v>
                </c:pt>
                <c:pt idx="1712">
                  <c:v>37902</c:v>
                </c:pt>
                <c:pt idx="1713">
                  <c:v>37903</c:v>
                </c:pt>
                <c:pt idx="1714">
                  <c:v>37904</c:v>
                </c:pt>
                <c:pt idx="1715">
                  <c:v>37905</c:v>
                </c:pt>
                <c:pt idx="1716">
                  <c:v>37906</c:v>
                </c:pt>
                <c:pt idx="1717">
                  <c:v>37907</c:v>
                </c:pt>
                <c:pt idx="1718">
                  <c:v>37908</c:v>
                </c:pt>
                <c:pt idx="1719">
                  <c:v>37909</c:v>
                </c:pt>
                <c:pt idx="1720">
                  <c:v>37910</c:v>
                </c:pt>
                <c:pt idx="1721">
                  <c:v>37911</c:v>
                </c:pt>
                <c:pt idx="1722">
                  <c:v>37912</c:v>
                </c:pt>
                <c:pt idx="1723">
                  <c:v>37913</c:v>
                </c:pt>
                <c:pt idx="1724">
                  <c:v>37914</c:v>
                </c:pt>
                <c:pt idx="1725">
                  <c:v>37915</c:v>
                </c:pt>
                <c:pt idx="1726">
                  <c:v>37916</c:v>
                </c:pt>
                <c:pt idx="1727">
                  <c:v>37917</c:v>
                </c:pt>
                <c:pt idx="1728">
                  <c:v>37917</c:v>
                </c:pt>
                <c:pt idx="1729">
                  <c:v>37918</c:v>
                </c:pt>
                <c:pt idx="1730">
                  <c:v>37919</c:v>
                </c:pt>
                <c:pt idx="1731">
                  <c:v>37920</c:v>
                </c:pt>
                <c:pt idx="1732">
                  <c:v>37921</c:v>
                </c:pt>
                <c:pt idx="1733">
                  <c:v>37922</c:v>
                </c:pt>
                <c:pt idx="1734">
                  <c:v>37923</c:v>
                </c:pt>
                <c:pt idx="1735">
                  <c:v>37924</c:v>
                </c:pt>
                <c:pt idx="1736">
                  <c:v>37925</c:v>
                </c:pt>
                <c:pt idx="1737">
                  <c:v>37926</c:v>
                </c:pt>
                <c:pt idx="1738">
                  <c:v>37927</c:v>
                </c:pt>
                <c:pt idx="1739">
                  <c:v>37928</c:v>
                </c:pt>
                <c:pt idx="1740">
                  <c:v>37929</c:v>
                </c:pt>
                <c:pt idx="1741">
                  <c:v>37930</c:v>
                </c:pt>
                <c:pt idx="1742">
                  <c:v>37931</c:v>
                </c:pt>
                <c:pt idx="1743">
                  <c:v>37932</c:v>
                </c:pt>
                <c:pt idx="1744">
                  <c:v>37933</c:v>
                </c:pt>
                <c:pt idx="1745">
                  <c:v>37934</c:v>
                </c:pt>
                <c:pt idx="1746">
                  <c:v>37935</c:v>
                </c:pt>
                <c:pt idx="1747">
                  <c:v>37936</c:v>
                </c:pt>
                <c:pt idx="1748">
                  <c:v>37937</c:v>
                </c:pt>
                <c:pt idx="1749">
                  <c:v>37938</c:v>
                </c:pt>
                <c:pt idx="1750">
                  <c:v>37939</c:v>
                </c:pt>
                <c:pt idx="1751">
                  <c:v>37940</c:v>
                </c:pt>
                <c:pt idx="1752">
                  <c:v>37941</c:v>
                </c:pt>
                <c:pt idx="1753">
                  <c:v>37942</c:v>
                </c:pt>
                <c:pt idx="1754">
                  <c:v>37943</c:v>
                </c:pt>
                <c:pt idx="1755">
                  <c:v>37944</c:v>
                </c:pt>
                <c:pt idx="1756">
                  <c:v>37945</c:v>
                </c:pt>
                <c:pt idx="1757">
                  <c:v>37945</c:v>
                </c:pt>
                <c:pt idx="1758">
                  <c:v>37946</c:v>
                </c:pt>
                <c:pt idx="1759">
                  <c:v>37947</c:v>
                </c:pt>
                <c:pt idx="1760">
                  <c:v>37948</c:v>
                </c:pt>
                <c:pt idx="1761">
                  <c:v>37949</c:v>
                </c:pt>
                <c:pt idx="1762">
                  <c:v>37950</c:v>
                </c:pt>
                <c:pt idx="1763">
                  <c:v>37951</c:v>
                </c:pt>
                <c:pt idx="1764">
                  <c:v>37952</c:v>
                </c:pt>
                <c:pt idx="1765">
                  <c:v>37953</c:v>
                </c:pt>
                <c:pt idx="1766">
                  <c:v>37954</c:v>
                </c:pt>
                <c:pt idx="1767">
                  <c:v>37955</c:v>
                </c:pt>
                <c:pt idx="1768">
                  <c:v>37956</c:v>
                </c:pt>
                <c:pt idx="1769">
                  <c:v>37957</c:v>
                </c:pt>
                <c:pt idx="1770">
                  <c:v>37958</c:v>
                </c:pt>
                <c:pt idx="1771">
                  <c:v>37959</c:v>
                </c:pt>
                <c:pt idx="1772">
                  <c:v>37960</c:v>
                </c:pt>
                <c:pt idx="1773">
                  <c:v>37961</c:v>
                </c:pt>
                <c:pt idx="1774">
                  <c:v>37962</c:v>
                </c:pt>
                <c:pt idx="1775">
                  <c:v>37963</c:v>
                </c:pt>
                <c:pt idx="1776">
                  <c:v>37964</c:v>
                </c:pt>
                <c:pt idx="1777">
                  <c:v>37965</c:v>
                </c:pt>
                <c:pt idx="1778">
                  <c:v>37966</c:v>
                </c:pt>
                <c:pt idx="1779">
                  <c:v>37967</c:v>
                </c:pt>
                <c:pt idx="1780">
                  <c:v>37968</c:v>
                </c:pt>
                <c:pt idx="1781">
                  <c:v>37969</c:v>
                </c:pt>
                <c:pt idx="1782">
                  <c:v>37970</c:v>
                </c:pt>
                <c:pt idx="1783">
                  <c:v>37971</c:v>
                </c:pt>
                <c:pt idx="1784">
                  <c:v>37972</c:v>
                </c:pt>
                <c:pt idx="1785">
                  <c:v>37973</c:v>
                </c:pt>
                <c:pt idx="1786">
                  <c:v>37973</c:v>
                </c:pt>
                <c:pt idx="1787">
                  <c:v>37974</c:v>
                </c:pt>
                <c:pt idx="1788">
                  <c:v>37975</c:v>
                </c:pt>
                <c:pt idx="1789">
                  <c:v>37976</c:v>
                </c:pt>
                <c:pt idx="1790">
                  <c:v>37977</c:v>
                </c:pt>
                <c:pt idx="1791">
                  <c:v>37978</c:v>
                </c:pt>
                <c:pt idx="1792">
                  <c:v>37979</c:v>
                </c:pt>
                <c:pt idx="1793">
                  <c:v>37980</c:v>
                </c:pt>
                <c:pt idx="1794">
                  <c:v>37981</c:v>
                </c:pt>
                <c:pt idx="1795">
                  <c:v>37982</c:v>
                </c:pt>
                <c:pt idx="1796">
                  <c:v>37983</c:v>
                </c:pt>
                <c:pt idx="1797">
                  <c:v>37984</c:v>
                </c:pt>
                <c:pt idx="1798">
                  <c:v>37985</c:v>
                </c:pt>
                <c:pt idx="1799">
                  <c:v>37986</c:v>
                </c:pt>
                <c:pt idx="1800">
                  <c:v>37987</c:v>
                </c:pt>
                <c:pt idx="1801">
                  <c:v>37988</c:v>
                </c:pt>
                <c:pt idx="1802">
                  <c:v>37989</c:v>
                </c:pt>
                <c:pt idx="1803">
                  <c:v>37990</c:v>
                </c:pt>
                <c:pt idx="1804">
                  <c:v>37991</c:v>
                </c:pt>
                <c:pt idx="1805">
                  <c:v>37992</c:v>
                </c:pt>
                <c:pt idx="1806">
                  <c:v>37993</c:v>
                </c:pt>
                <c:pt idx="1807">
                  <c:v>37994</c:v>
                </c:pt>
                <c:pt idx="1808">
                  <c:v>37995</c:v>
                </c:pt>
                <c:pt idx="1809">
                  <c:v>37996</c:v>
                </c:pt>
                <c:pt idx="1810">
                  <c:v>37997</c:v>
                </c:pt>
                <c:pt idx="1811">
                  <c:v>37998</c:v>
                </c:pt>
                <c:pt idx="1812">
                  <c:v>37999</c:v>
                </c:pt>
                <c:pt idx="1813">
                  <c:v>38000</c:v>
                </c:pt>
                <c:pt idx="1814">
                  <c:v>38001</c:v>
                </c:pt>
                <c:pt idx="1815">
                  <c:v>38002</c:v>
                </c:pt>
                <c:pt idx="1816">
                  <c:v>38003</c:v>
                </c:pt>
                <c:pt idx="1817">
                  <c:v>38004</c:v>
                </c:pt>
                <c:pt idx="1818">
                  <c:v>38005</c:v>
                </c:pt>
                <c:pt idx="1819">
                  <c:v>38006</c:v>
                </c:pt>
                <c:pt idx="1820">
                  <c:v>38007</c:v>
                </c:pt>
                <c:pt idx="1821">
                  <c:v>38008</c:v>
                </c:pt>
                <c:pt idx="1822">
                  <c:v>38009</c:v>
                </c:pt>
                <c:pt idx="1823">
                  <c:v>38010</c:v>
                </c:pt>
                <c:pt idx="1824">
                  <c:v>38011</c:v>
                </c:pt>
                <c:pt idx="1825">
                  <c:v>38012</c:v>
                </c:pt>
                <c:pt idx="1826">
                  <c:v>38013</c:v>
                </c:pt>
                <c:pt idx="1827">
                  <c:v>38014</c:v>
                </c:pt>
                <c:pt idx="1828">
                  <c:v>38015</c:v>
                </c:pt>
                <c:pt idx="1829">
                  <c:v>38016</c:v>
                </c:pt>
                <c:pt idx="1830">
                  <c:v>38017</c:v>
                </c:pt>
                <c:pt idx="1831">
                  <c:v>38018</c:v>
                </c:pt>
                <c:pt idx="1832">
                  <c:v>38019</c:v>
                </c:pt>
                <c:pt idx="1833">
                  <c:v>38020</c:v>
                </c:pt>
                <c:pt idx="1834">
                  <c:v>38021</c:v>
                </c:pt>
                <c:pt idx="1835">
                  <c:v>38022</c:v>
                </c:pt>
                <c:pt idx="1836">
                  <c:v>38023</c:v>
                </c:pt>
                <c:pt idx="1837">
                  <c:v>38024</c:v>
                </c:pt>
                <c:pt idx="1838">
                  <c:v>38025</c:v>
                </c:pt>
                <c:pt idx="1839">
                  <c:v>38026</c:v>
                </c:pt>
                <c:pt idx="1840">
                  <c:v>38027</c:v>
                </c:pt>
                <c:pt idx="1841">
                  <c:v>38028</c:v>
                </c:pt>
                <c:pt idx="1842">
                  <c:v>38029</c:v>
                </c:pt>
                <c:pt idx="1843">
                  <c:v>38030</c:v>
                </c:pt>
                <c:pt idx="1844">
                  <c:v>38031</c:v>
                </c:pt>
                <c:pt idx="1845">
                  <c:v>38032</c:v>
                </c:pt>
                <c:pt idx="1846">
                  <c:v>38033</c:v>
                </c:pt>
                <c:pt idx="1847">
                  <c:v>38034</c:v>
                </c:pt>
                <c:pt idx="1848">
                  <c:v>38035</c:v>
                </c:pt>
                <c:pt idx="1849">
                  <c:v>38036</c:v>
                </c:pt>
                <c:pt idx="1850">
                  <c:v>38037</c:v>
                </c:pt>
                <c:pt idx="1851">
                  <c:v>38038</c:v>
                </c:pt>
                <c:pt idx="1852">
                  <c:v>38039</c:v>
                </c:pt>
                <c:pt idx="1853">
                  <c:v>38040</c:v>
                </c:pt>
                <c:pt idx="1854">
                  <c:v>38041</c:v>
                </c:pt>
                <c:pt idx="1855">
                  <c:v>38042</c:v>
                </c:pt>
                <c:pt idx="1856">
                  <c:v>38043</c:v>
                </c:pt>
                <c:pt idx="1857">
                  <c:v>38044</c:v>
                </c:pt>
                <c:pt idx="1858">
                  <c:v>38045</c:v>
                </c:pt>
                <c:pt idx="1859">
                  <c:v>38046</c:v>
                </c:pt>
                <c:pt idx="1860">
                  <c:v>38047</c:v>
                </c:pt>
                <c:pt idx="1861">
                  <c:v>38048</c:v>
                </c:pt>
                <c:pt idx="1862">
                  <c:v>38049</c:v>
                </c:pt>
                <c:pt idx="1863">
                  <c:v>38050</c:v>
                </c:pt>
                <c:pt idx="1864">
                  <c:v>38051</c:v>
                </c:pt>
                <c:pt idx="1865">
                  <c:v>38052</c:v>
                </c:pt>
                <c:pt idx="1866">
                  <c:v>38053</c:v>
                </c:pt>
                <c:pt idx="1867">
                  <c:v>38054</c:v>
                </c:pt>
                <c:pt idx="1868">
                  <c:v>38055</c:v>
                </c:pt>
                <c:pt idx="1869">
                  <c:v>38056</c:v>
                </c:pt>
                <c:pt idx="1870">
                  <c:v>38057</c:v>
                </c:pt>
                <c:pt idx="1871">
                  <c:v>38058</c:v>
                </c:pt>
                <c:pt idx="1872">
                  <c:v>38059</c:v>
                </c:pt>
                <c:pt idx="1873">
                  <c:v>38060</c:v>
                </c:pt>
                <c:pt idx="1874">
                  <c:v>38061</c:v>
                </c:pt>
                <c:pt idx="1875">
                  <c:v>38062</c:v>
                </c:pt>
                <c:pt idx="1876">
                  <c:v>38063</c:v>
                </c:pt>
                <c:pt idx="1877">
                  <c:v>38064</c:v>
                </c:pt>
                <c:pt idx="1878">
                  <c:v>38064</c:v>
                </c:pt>
                <c:pt idx="1879">
                  <c:v>38065</c:v>
                </c:pt>
                <c:pt idx="1880">
                  <c:v>38066</c:v>
                </c:pt>
                <c:pt idx="1881">
                  <c:v>38067</c:v>
                </c:pt>
                <c:pt idx="1882">
                  <c:v>38068</c:v>
                </c:pt>
                <c:pt idx="1883">
                  <c:v>38069</c:v>
                </c:pt>
                <c:pt idx="1884">
                  <c:v>38070</c:v>
                </c:pt>
                <c:pt idx="1885">
                  <c:v>38071</c:v>
                </c:pt>
                <c:pt idx="1886">
                  <c:v>38072</c:v>
                </c:pt>
                <c:pt idx="1887">
                  <c:v>38073</c:v>
                </c:pt>
                <c:pt idx="1888">
                  <c:v>38074</c:v>
                </c:pt>
                <c:pt idx="1889">
                  <c:v>38075</c:v>
                </c:pt>
                <c:pt idx="1890">
                  <c:v>38076</c:v>
                </c:pt>
                <c:pt idx="1891">
                  <c:v>38077</c:v>
                </c:pt>
                <c:pt idx="1892">
                  <c:v>38078</c:v>
                </c:pt>
                <c:pt idx="1893">
                  <c:v>38079</c:v>
                </c:pt>
                <c:pt idx="1894">
                  <c:v>38080</c:v>
                </c:pt>
                <c:pt idx="1895">
                  <c:v>38081</c:v>
                </c:pt>
                <c:pt idx="1896">
                  <c:v>38082</c:v>
                </c:pt>
                <c:pt idx="1897">
                  <c:v>38083</c:v>
                </c:pt>
                <c:pt idx="1898">
                  <c:v>38084</c:v>
                </c:pt>
                <c:pt idx="1899">
                  <c:v>38085</c:v>
                </c:pt>
                <c:pt idx="1900">
                  <c:v>38086</c:v>
                </c:pt>
                <c:pt idx="1901">
                  <c:v>38087</c:v>
                </c:pt>
                <c:pt idx="1902">
                  <c:v>38088</c:v>
                </c:pt>
                <c:pt idx="1903">
                  <c:v>38089</c:v>
                </c:pt>
                <c:pt idx="1904">
                  <c:v>38090</c:v>
                </c:pt>
                <c:pt idx="1905">
                  <c:v>38091</c:v>
                </c:pt>
                <c:pt idx="1906">
                  <c:v>38092</c:v>
                </c:pt>
                <c:pt idx="1907">
                  <c:v>38092</c:v>
                </c:pt>
                <c:pt idx="1908">
                  <c:v>38093</c:v>
                </c:pt>
                <c:pt idx="1909">
                  <c:v>38094</c:v>
                </c:pt>
                <c:pt idx="1910">
                  <c:v>38095</c:v>
                </c:pt>
                <c:pt idx="1911">
                  <c:v>38096</c:v>
                </c:pt>
                <c:pt idx="1912">
                  <c:v>38097</c:v>
                </c:pt>
                <c:pt idx="1913">
                  <c:v>38098</c:v>
                </c:pt>
                <c:pt idx="1914">
                  <c:v>38099</c:v>
                </c:pt>
                <c:pt idx="1915">
                  <c:v>38100</c:v>
                </c:pt>
                <c:pt idx="1916">
                  <c:v>38101</c:v>
                </c:pt>
                <c:pt idx="1917">
                  <c:v>38102</c:v>
                </c:pt>
                <c:pt idx="1918">
                  <c:v>38103</c:v>
                </c:pt>
                <c:pt idx="1919">
                  <c:v>38104</c:v>
                </c:pt>
                <c:pt idx="1920">
                  <c:v>38105</c:v>
                </c:pt>
                <c:pt idx="1921">
                  <c:v>38106</c:v>
                </c:pt>
                <c:pt idx="1922">
                  <c:v>38107</c:v>
                </c:pt>
                <c:pt idx="1923">
                  <c:v>38108</c:v>
                </c:pt>
                <c:pt idx="1924">
                  <c:v>38109</c:v>
                </c:pt>
                <c:pt idx="1925">
                  <c:v>38110</c:v>
                </c:pt>
                <c:pt idx="1926">
                  <c:v>38111</c:v>
                </c:pt>
                <c:pt idx="1927">
                  <c:v>38112</c:v>
                </c:pt>
                <c:pt idx="1928">
                  <c:v>38113</c:v>
                </c:pt>
                <c:pt idx="1929">
                  <c:v>38114</c:v>
                </c:pt>
                <c:pt idx="1930">
                  <c:v>38115</c:v>
                </c:pt>
                <c:pt idx="1931">
                  <c:v>38116</c:v>
                </c:pt>
                <c:pt idx="1932">
                  <c:v>38117</c:v>
                </c:pt>
                <c:pt idx="1933">
                  <c:v>38118</c:v>
                </c:pt>
                <c:pt idx="1934">
                  <c:v>38119</c:v>
                </c:pt>
                <c:pt idx="1935">
                  <c:v>38120</c:v>
                </c:pt>
                <c:pt idx="1936">
                  <c:v>38121</c:v>
                </c:pt>
                <c:pt idx="1937">
                  <c:v>38122</c:v>
                </c:pt>
                <c:pt idx="1938">
                  <c:v>38123</c:v>
                </c:pt>
                <c:pt idx="1939">
                  <c:v>38124</c:v>
                </c:pt>
                <c:pt idx="1940">
                  <c:v>38125</c:v>
                </c:pt>
                <c:pt idx="1941">
                  <c:v>38126</c:v>
                </c:pt>
                <c:pt idx="1942">
                  <c:v>38127</c:v>
                </c:pt>
                <c:pt idx="1943">
                  <c:v>38128</c:v>
                </c:pt>
                <c:pt idx="1944">
                  <c:v>38129</c:v>
                </c:pt>
                <c:pt idx="1945">
                  <c:v>38130</c:v>
                </c:pt>
                <c:pt idx="1946">
                  <c:v>38131</c:v>
                </c:pt>
                <c:pt idx="1947">
                  <c:v>38132</c:v>
                </c:pt>
                <c:pt idx="1948">
                  <c:v>38133</c:v>
                </c:pt>
                <c:pt idx="1949">
                  <c:v>38134</c:v>
                </c:pt>
                <c:pt idx="1950">
                  <c:v>38135</c:v>
                </c:pt>
                <c:pt idx="1951">
                  <c:v>38136</c:v>
                </c:pt>
                <c:pt idx="1952">
                  <c:v>38137</c:v>
                </c:pt>
                <c:pt idx="1953">
                  <c:v>38138</c:v>
                </c:pt>
                <c:pt idx="1954">
                  <c:v>38139</c:v>
                </c:pt>
                <c:pt idx="1955">
                  <c:v>38140</c:v>
                </c:pt>
                <c:pt idx="1956">
                  <c:v>38141</c:v>
                </c:pt>
                <c:pt idx="1957">
                  <c:v>38142</c:v>
                </c:pt>
                <c:pt idx="1958">
                  <c:v>38143</c:v>
                </c:pt>
                <c:pt idx="1959">
                  <c:v>38144</c:v>
                </c:pt>
                <c:pt idx="1960">
                  <c:v>38145</c:v>
                </c:pt>
                <c:pt idx="1961">
                  <c:v>38146</c:v>
                </c:pt>
                <c:pt idx="1962">
                  <c:v>38147</c:v>
                </c:pt>
                <c:pt idx="1963">
                  <c:v>38148</c:v>
                </c:pt>
                <c:pt idx="1964">
                  <c:v>38149</c:v>
                </c:pt>
                <c:pt idx="1965">
                  <c:v>38150</c:v>
                </c:pt>
                <c:pt idx="1966">
                  <c:v>38151</c:v>
                </c:pt>
                <c:pt idx="1967">
                  <c:v>38152</c:v>
                </c:pt>
                <c:pt idx="1968">
                  <c:v>38153</c:v>
                </c:pt>
                <c:pt idx="1969">
                  <c:v>38154</c:v>
                </c:pt>
                <c:pt idx="1970">
                  <c:v>38155</c:v>
                </c:pt>
                <c:pt idx="1971">
                  <c:v>38156</c:v>
                </c:pt>
                <c:pt idx="1972">
                  <c:v>38157</c:v>
                </c:pt>
                <c:pt idx="1973">
                  <c:v>38158</c:v>
                </c:pt>
                <c:pt idx="1974">
                  <c:v>38159</c:v>
                </c:pt>
                <c:pt idx="1975">
                  <c:v>38160</c:v>
                </c:pt>
                <c:pt idx="1976">
                  <c:v>38161</c:v>
                </c:pt>
                <c:pt idx="1977">
                  <c:v>38162</c:v>
                </c:pt>
                <c:pt idx="1978">
                  <c:v>38163</c:v>
                </c:pt>
                <c:pt idx="1979">
                  <c:v>38164</c:v>
                </c:pt>
                <c:pt idx="1980">
                  <c:v>38165</c:v>
                </c:pt>
                <c:pt idx="1981">
                  <c:v>38166</c:v>
                </c:pt>
                <c:pt idx="1982">
                  <c:v>38167</c:v>
                </c:pt>
                <c:pt idx="1983">
                  <c:v>38168</c:v>
                </c:pt>
                <c:pt idx="1984">
                  <c:v>38169</c:v>
                </c:pt>
                <c:pt idx="1985">
                  <c:v>38170</c:v>
                </c:pt>
                <c:pt idx="1986">
                  <c:v>38171</c:v>
                </c:pt>
                <c:pt idx="1987">
                  <c:v>38172</c:v>
                </c:pt>
                <c:pt idx="1988">
                  <c:v>38173</c:v>
                </c:pt>
                <c:pt idx="1989">
                  <c:v>38174</c:v>
                </c:pt>
                <c:pt idx="1990">
                  <c:v>38175</c:v>
                </c:pt>
                <c:pt idx="1991">
                  <c:v>38176</c:v>
                </c:pt>
                <c:pt idx="1992">
                  <c:v>38177</c:v>
                </c:pt>
                <c:pt idx="1993">
                  <c:v>38178</c:v>
                </c:pt>
                <c:pt idx="1994">
                  <c:v>38179</c:v>
                </c:pt>
                <c:pt idx="1995">
                  <c:v>38180</c:v>
                </c:pt>
                <c:pt idx="1996">
                  <c:v>38181</c:v>
                </c:pt>
                <c:pt idx="1997">
                  <c:v>38182</c:v>
                </c:pt>
                <c:pt idx="1998">
                  <c:v>38183</c:v>
                </c:pt>
                <c:pt idx="1999">
                  <c:v>38184</c:v>
                </c:pt>
                <c:pt idx="2000">
                  <c:v>38185</c:v>
                </c:pt>
                <c:pt idx="2001">
                  <c:v>38186</c:v>
                </c:pt>
                <c:pt idx="2002">
                  <c:v>38187</c:v>
                </c:pt>
                <c:pt idx="2003">
                  <c:v>38188</c:v>
                </c:pt>
                <c:pt idx="2004">
                  <c:v>38189</c:v>
                </c:pt>
                <c:pt idx="2005">
                  <c:v>38190</c:v>
                </c:pt>
                <c:pt idx="2006">
                  <c:v>38191</c:v>
                </c:pt>
                <c:pt idx="2007">
                  <c:v>38192</c:v>
                </c:pt>
                <c:pt idx="2008">
                  <c:v>38193</c:v>
                </c:pt>
                <c:pt idx="2009">
                  <c:v>38194</c:v>
                </c:pt>
                <c:pt idx="2010">
                  <c:v>38195</c:v>
                </c:pt>
                <c:pt idx="2011">
                  <c:v>38196</c:v>
                </c:pt>
                <c:pt idx="2012">
                  <c:v>38197</c:v>
                </c:pt>
                <c:pt idx="2013">
                  <c:v>38198</c:v>
                </c:pt>
                <c:pt idx="2014">
                  <c:v>38199</c:v>
                </c:pt>
                <c:pt idx="2015">
                  <c:v>38200</c:v>
                </c:pt>
                <c:pt idx="2016">
                  <c:v>38201</c:v>
                </c:pt>
                <c:pt idx="2017">
                  <c:v>38202</c:v>
                </c:pt>
                <c:pt idx="2018">
                  <c:v>38203</c:v>
                </c:pt>
                <c:pt idx="2019">
                  <c:v>38204</c:v>
                </c:pt>
                <c:pt idx="2020">
                  <c:v>38205</c:v>
                </c:pt>
                <c:pt idx="2021">
                  <c:v>38206</c:v>
                </c:pt>
                <c:pt idx="2022">
                  <c:v>38207</c:v>
                </c:pt>
                <c:pt idx="2023">
                  <c:v>38208</c:v>
                </c:pt>
                <c:pt idx="2024">
                  <c:v>38209</c:v>
                </c:pt>
                <c:pt idx="2025">
                  <c:v>38210</c:v>
                </c:pt>
                <c:pt idx="2026">
                  <c:v>38211</c:v>
                </c:pt>
                <c:pt idx="2027">
                  <c:v>38212</c:v>
                </c:pt>
                <c:pt idx="2028">
                  <c:v>38213</c:v>
                </c:pt>
                <c:pt idx="2029">
                  <c:v>38214</c:v>
                </c:pt>
                <c:pt idx="2030">
                  <c:v>38215</c:v>
                </c:pt>
                <c:pt idx="2031">
                  <c:v>38216</c:v>
                </c:pt>
                <c:pt idx="2032">
                  <c:v>38217</c:v>
                </c:pt>
                <c:pt idx="2033">
                  <c:v>38218</c:v>
                </c:pt>
                <c:pt idx="2034">
                  <c:v>38219</c:v>
                </c:pt>
                <c:pt idx="2035">
                  <c:v>38220</c:v>
                </c:pt>
                <c:pt idx="2036">
                  <c:v>38221</c:v>
                </c:pt>
                <c:pt idx="2037">
                  <c:v>38222</c:v>
                </c:pt>
                <c:pt idx="2038">
                  <c:v>38223</c:v>
                </c:pt>
                <c:pt idx="2039">
                  <c:v>38224</c:v>
                </c:pt>
                <c:pt idx="2040">
                  <c:v>38225</c:v>
                </c:pt>
                <c:pt idx="2041">
                  <c:v>38226</c:v>
                </c:pt>
                <c:pt idx="2042">
                  <c:v>38227</c:v>
                </c:pt>
                <c:pt idx="2043">
                  <c:v>38228</c:v>
                </c:pt>
                <c:pt idx="2044">
                  <c:v>38229</c:v>
                </c:pt>
                <c:pt idx="2045">
                  <c:v>38230</c:v>
                </c:pt>
                <c:pt idx="2046">
                  <c:v>38231</c:v>
                </c:pt>
                <c:pt idx="2047">
                  <c:v>38232</c:v>
                </c:pt>
                <c:pt idx="2048">
                  <c:v>38233</c:v>
                </c:pt>
                <c:pt idx="2049">
                  <c:v>38234</c:v>
                </c:pt>
                <c:pt idx="2050">
                  <c:v>38235</c:v>
                </c:pt>
                <c:pt idx="2051">
                  <c:v>38236</c:v>
                </c:pt>
                <c:pt idx="2052">
                  <c:v>38237</c:v>
                </c:pt>
                <c:pt idx="2053">
                  <c:v>38238</c:v>
                </c:pt>
                <c:pt idx="2054">
                  <c:v>38239</c:v>
                </c:pt>
                <c:pt idx="2055">
                  <c:v>38240</c:v>
                </c:pt>
                <c:pt idx="2056">
                  <c:v>38241</c:v>
                </c:pt>
                <c:pt idx="2057">
                  <c:v>38242</c:v>
                </c:pt>
                <c:pt idx="2058">
                  <c:v>38243</c:v>
                </c:pt>
                <c:pt idx="2059">
                  <c:v>38244</c:v>
                </c:pt>
                <c:pt idx="2060">
                  <c:v>38245</c:v>
                </c:pt>
                <c:pt idx="2061">
                  <c:v>38246</c:v>
                </c:pt>
                <c:pt idx="2062">
                  <c:v>38246</c:v>
                </c:pt>
                <c:pt idx="2063">
                  <c:v>38247</c:v>
                </c:pt>
                <c:pt idx="2064">
                  <c:v>38248</c:v>
                </c:pt>
                <c:pt idx="2065">
                  <c:v>38249</c:v>
                </c:pt>
                <c:pt idx="2066">
                  <c:v>38250</c:v>
                </c:pt>
                <c:pt idx="2067">
                  <c:v>38251</c:v>
                </c:pt>
                <c:pt idx="2068">
                  <c:v>38252</c:v>
                </c:pt>
                <c:pt idx="2069">
                  <c:v>38253</c:v>
                </c:pt>
                <c:pt idx="2070">
                  <c:v>38254</c:v>
                </c:pt>
                <c:pt idx="2071">
                  <c:v>38255</c:v>
                </c:pt>
                <c:pt idx="2072">
                  <c:v>38256</c:v>
                </c:pt>
                <c:pt idx="2073">
                  <c:v>38257</c:v>
                </c:pt>
                <c:pt idx="2074">
                  <c:v>38258</c:v>
                </c:pt>
                <c:pt idx="2075">
                  <c:v>38259</c:v>
                </c:pt>
                <c:pt idx="2076">
                  <c:v>38260</c:v>
                </c:pt>
                <c:pt idx="2077">
                  <c:v>38261</c:v>
                </c:pt>
                <c:pt idx="2078">
                  <c:v>38262</c:v>
                </c:pt>
                <c:pt idx="2079">
                  <c:v>38263</c:v>
                </c:pt>
                <c:pt idx="2080">
                  <c:v>38264</c:v>
                </c:pt>
                <c:pt idx="2081">
                  <c:v>38265</c:v>
                </c:pt>
                <c:pt idx="2082">
                  <c:v>38266</c:v>
                </c:pt>
                <c:pt idx="2083">
                  <c:v>38267</c:v>
                </c:pt>
                <c:pt idx="2084">
                  <c:v>38268</c:v>
                </c:pt>
                <c:pt idx="2085">
                  <c:v>38269</c:v>
                </c:pt>
                <c:pt idx="2086">
                  <c:v>38270</c:v>
                </c:pt>
                <c:pt idx="2087">
                  <c:v>38271</c:v>
                </c:pt>
                <c:pt idx="2088">
                  <c:v>38272</c:v>
                </c:pt>
                <c:pt idx="2089">
                  <c:v>38273</c:v>
                </c:pt>
                <c:pt idx="2090">
                  <c:v>38274</c:v>
                </c:pt>
                <c:pt idx="2091">
                  <c:v>38275</c:v>
                </c:pt>
                <c:pt idx="2092">
                  <c:v>38276</c:v>
                </c:pt>
                <c:pt idx="2093">
                  <c:v>38277</c:v>
                </c:pt>
                <c:pt idx="2094">
                  <c:v>38278</c:v>
                </c:pt>
                <c:pt idx="2095">
                  <c:v>38279</c:v>
                </c:pt>
                <c:pt idx="2096">
                  <c:v>38280</c:v>
                </c:pt>
                <c:pt idx="2097">
                  <c:v>38281</c:v>
                </c:pt>
                <c:pt idx="2098">
                  <c:v>38281</c:v>
                </c:pt>
                <c:pt idx="2099">
                  <c:v>38282</c:v>
                </c:pt>
                <c:pt idx="2100">
                  <c:v>38283</c:v>
                </c:pt>
                <c:pt idx="2101">
                  <c:v>38284</c:v>
                </c:pt>
                <c:pt idx="2102">
                  <c:v>38285</c:v>
                </c:pt>
                <c:pt idx="2103">
                  <c:v>38286</c:v>
                </c:pt>
                <c:pt idx="2104">
                  <c:v>38287</c:v>
                </c:pt>
                <c:pt idx="2105">
                  <c:v>38288</c:v>
                </c:pt>
                <c:pt idx="2106">
                  <c:v>38289</c:v>
                </c:pt>
                <c:pt idx="2107">
                  <c:v>38290</c:v>
                </c:pt>
                <c:pt idx="2108">
                  <c:v>38291</c:v>
                </c:pt>
                <c:pt idx="2109">
                  <c:v>38292</c:v>
                </c:pt>
                <c:pt idx="2110">
                  <c:v>38293</c:v>
                </c:pt>
                <c:pt idx="2111">
                  <c:v>38294</c:v>
                </c:pt>
                <c:pt idx="2112">
                  <c:v>38295</c:v>
                </c:pt>
                <c:pt idx="2113">
                  <c:v>38296</c:v>
                </c:pt>
                <c:pt idx="2114">
                  <c:v>38297</c:v>
                </c:pt>
                <c:pt idx="2115">
                  <c:v>38298</c:v>
                </c:pt>
                <c:pt idx="2116">
                  <c:v>38299</c:v>
                </c:pt>
                <c:pt idx="2117">
                  <c:v>38300</c:v>
                </c:pt>
                <c:pt idx="2118">
                  <c:v>38301</c:v>
                </c:pt>
                <c:pt idx="2119">
                  <c:v>38302</c:v>
                </c:pt>
                <c:pt idx="2120">
                  <c:v>38303</c:v>
                </c:pt>
                <c:pt idx="2121">
                  <c:v>38304</c:v>
                </c:pt>
                <c:pt idx="2122">
                  <c:v>38305</c:v>
                </c:pt>
                <c:pt idx="2123">
                  <c:v>38306</c:v>
                </c:pt>
                <c:pt idx="2124">
                  <c:v>38307</c:v>
                </c:pt>
                <c:pt idx="2125">
                  <c:v>38308</c:v>
                </c:pt>
                <c:pt idx="2126">
                  <c:v>38309</c:v>
                </c:pt>
                <c:pt idx="2127">
                  <c:v>38309</c:v>
                </c:pt>
                <c:pt idx="2128">
                  <c:v>38310</c:v>
                </c:pt>
                <c:pt idx="2129">
                  <c:v>38311</c:v>
                </c:pt>
                <c:pt idx="2130">
                  <c:v>38312</c:v>
                </c:pt>
                <c:pt idx="2131">
                  <c:v>38313</c:v>
                </c:pt>
                <c:pt idx="2132">
                  <c:v>38314</c:v>
                </c:pt>
                <c:pt idx="2133">
                  <c:v>38315</c:v>
                </c:pt>
                <c:pt idx="2134">
                  <c:v>38316</c:v>
                </c:pt>
                <c:pt idx="2135">
                  <c:v>38317</c:v>
                </c:pt>
                <c:pt idx="2136">
                  <c:v>38318</c:v>
                </c:pt>
                <c:pt idx="2137">
                  <c:v>38319</c:v>
                </c:pt>
                <c:pt idx="2138">
                  <c:v>38320</c:v>
                </c:pt>
                <c:pt idx="2139">
                  <c:v>38321</c:v>
                </c:pt>
                <c:pt idx="2140">
                  <c:v>38322</c:v>
                </c:pt>
                <c:pt idx="2141">
                  <c:v>38323</c:v>
                </c:pt>
                <c:pt idx="2142">
                  <c:v>38324</c:v>
                </c:pt>
                <c:pt idx="2143">
                  <c:v>38325</c:v>
                </c:pt>
                <c:pt idx="2144">
                  <c:v>38326</c:v>
                </c:pt>
                <c:pt idx="2145">
                  <c:v>38327</c:v>
                </c:pt>
                <c:pt idx="2146">
                  <c:v>38328</c:v>
                </c:pt>
                <c:pt idx="2147">
                  <c:v>38329</c:v>
                </c:pt>
                <c:pt idx="2148">
                  <c:v>38330</c:v>
                </c:pt>
                <c:pt idx="2149">
                  <c:v>38331</c:v>
                </c:pt>
                <c:pt idx="2150">
                  <c:v>38332</c:v>
                </c:pt>
                <c:pt idx="2151">
                  <c:v>38333</c:v>
                </c:pt>
                <c:pt idx="2152">
                  <c:v>38334</c:v>
                </c:pt>
                <c:pt idx="2153">
                  <c:v>38335</c:v>
                </c:pt>
                <c:pt idx="2154">
                  <c:v>38336</c:v>
                </c:pt>
                <c:pt idx="2155">
                  <c:v>38337</c:v>
                </c:pt>
                <c:pt idx="2156">
                  <c:v>38337</c:v>
                </c:pt>
                <c:pt idx="2157">
                  <c:v>38338</c:v>
                </c:pt>
                <c:pt idx="2158">
                  <c:v>38339</c:v>
                </c:pt>
                <c:pt idx="2159">
                  <c:v>38340</c:v>
                </c:pt>
                <c:pt idx="2160">
                  <c:v>38341</c:v>
                </c:pt>
                <c:pt idx="2161">
                  <c:v>38342</c:v>
                </c:pt>
                <c:pt idx="2162">
                  <c:v>38343</c:v>
                </c:pt>
                <c:pt idx="2163">
                  <c:v>38344</c:v>
                </c:pt>
                <c:pt idx="2164">
                  <c:v>38345</c:v>
                </c:pt>
                <c:pt idx="2165">
                  <c:v>38346</c:v>
                </c:pt>
                <c:pt idx="2166">
                  <c:v>38347</c:v>
                </c:pt>
                <c:pt idx="2167">
                  <c:v>38348</c:v>
                </c:pt>
                <c:pt idx="2168">
                  <c:v>38349</c:v>
                </c:pt>
                <c:pt idx="2169">
                  <c:v>38350</c:v>
                </c:pt>
                <c:pt idx="2170">
                  <c:v>38351</c:v>
                </c:pt>
                <c:pt idx="2171">
                  <c:v>38352</c:v>
                </c:pt>
                <c:pt idx="2172">
                  <c:v>38353</c:v>
                </c:pt>
                <c:pt idx="2173">
                  <c:v>38354</c:v>
                </c:pt>
                <c:pt idx="2174">
                  <c:v>38355</c:v>
                </c:pt>
                <c:pt idx="2175">
                  <c:v>38356</c:v>
                </c:pt>
                <c:pt idx="2176">
                  <c:v>38357</c:v>
                </c:pt>
                <c:pt idx="2177">
                  <c:v>38358</c:v>
                </c:pt>
                <c:pt idx="2178">
                  <c:v>38359</c:v>
                </c:pt>
                <c:pt idx="2179">
                  <c:v>38360</c:v>
                </c:pt>
                <c:pt idx="2180">
                  <c:v>38361</c:v>
                </c:pt>
                <c:pt idx="2181">
                  <c:v>38362</c:v>
                </c:pt>
                <c:pt idx="2182">
                  <c:v>38363</c:v>
                </c:pt>
                <c:pt idx="2183">
                  <c:v>38364</c:v>
                </c:pt>
                <c:pt idx="2184">
                  <c:v>38365</c:v>
                </c:pt>
                <c:pt idx="2185">
                  <c:v>38366</c:v>
                </c:pt>
                <c:pt idx="2186">
                  <c:v>38367</c:v>
                </c:pt>
                <c:pt idx="2187">
                  <c:v>38368</c:v>
                </c:pt>
                <c:pt idx="2188">
                  <c:v>38369</c:v>
                </c:pt>
                <c:pt idx="2189">
                  <c:v>38370</c:v>
                </c:pt>
                <c:pt idx="2190">
                  <c:v>38371</c:v>
                </c:pt>
                <c:pt idx="2191">
                  <c:v>38372</c:v>
                </c:pt>
                <c:pt idx="2192">
                  <c:v>38372</c:v>
                </c:pt>
                <c:pt idx="2193">
                  <c:v>38373</c:v>
                </c:pt>
                <c:pt idx="2194">
                  <c:v>38374</c:v>
                </c:pt>
                <c:pt idx="2195">
                  <c:v>38375</c:v>
                </c:pt>
                <c:pt idx="2196">
                  <c:v>38376</c:v>
                </c:pt>
                <c:pt idx="2197">
                  <c:v>38377</c:v>
                </c:pt>
                <c:pt idx="2198">
                  <c:v>38378</c:v>
                </c:pt>
                <c:pt idx="2199">
                  <c:v>38379</c:v>
                </c:pt>
                <c:pt idx="2200">
                  <c:v>38380</c:v>
                </c:pt>
                <c:pt idx="2201">
                  <c:v>38381</c:v>
                </c:pt>
                <c:pt idx="2202">
                  <c:v>38382</c:v>
                </c:pt>
                <c:pt idx="2203">
                  <c:v>38383</c:v>
                </c:pt>
                <c:pt idx="2204">
                  <c:v>38384</c:v>
                </c:pt>
                <c:pt idx="2205">
                  <c:v>38385</c:v>
                </c:pt>
                <c:pt idx="2206">
                  <c:v>38386</c:v>
                </c:pt>
                <c:pt idx="2207">
                  <c:v>38387</c:v>
                </c:pt>
                <c:pt idx="2208">
                  <c:v>38388</c:v>
                </c:pt>
                <c:pt idx="2209">
                  <c:v>38389</c:v>
                </c:pt>
                <c:pt idx="2210">
                  <c:v>38390</c:v>
                </c:pt>
                <c:pt idx="2211">
                  <c:v>38391</c:v>
                </c:pt>
                <c:pt idx="2212">
                  <c:v>38392</c:v>
                </c:pt>
                <c:pt idx="2213">
                  <c:v>38393</c:v>
                </c:pt>
                <c:pt idx="2214">
                  <c:v>38394</c:v>
                </c:pt>
                <c:pt idx="2215">
                  <c:v>38395</c:v>
                </c:pt>
                <c:pt idx="2216">
                  <c:v>38396</c:v>
                </c:pt>
                <c:pt idx="2217">
                  <c:v>38397</c:v>
                </c:pt>
                <c:pt idx="2218">
                  <c:v>38398</c:v>
                </c:pt>
                <c:pt idx="2219">
                  <c:v>38399</c:v>
                </c:pt>
                <c:pt idx="2220">
                  <c:v>38400</c:v>
                </c:pt>
                <c:pt idx="2221">
                  <c:v>38400</c:v>
                </c:pt>
                <c:pt idx="2222">
                  <c:v>38401</c:v>
                </c:pt>
                <c:pt idx="2223">
                  <c:v>38402</c:v>
                </c:pt>
                <c:pt idx="2224">
                  <c:v>38403</c:v>
                </c:pt>
                <c:pt idx="2225">
                  <c:v>38404</c:v>
                </c:pt>
                <c:pt idx="2226">
                  <c:v>38405</c:v>
                </c:pt>
                <c:pt idx="2227">
                  <c:v>38406</c:v>
                </c:pt>
                <c:pt idx="2228">
                  <c:v>38407</c:v>
                </c:pt>
                <c:pt idx="2229">
                  <c:v>38408</c:v>
                </c:pt>
                <c:pt idx="2230">
                  <c:v>38409</c:v>
                </c:pt>
                <c:pt idx="2231">
                  <c:v>38410</c:v>
                </c:pt>
                <c:pt idx="2232">
                  <c:v>38411</c:v>
                </c:pt>
                <c:pt idx="2233">
                  <c:v>38412</c:v>
                </c:pt>
                <c:pt idx="2234">
                  <c:v>38413</c:v>
                </c:pt>
                <c:pt idx="2235">
                  <c:v>38414</c:v>
                </c:pt>
                <c:pt idx="2236">
                  <c:v>38415</c:v>
                </c:pt>
                <c:pt idx="2237">
                  <c:v>38416</c:v>
                </c:pt>
                <c:pt idx="2238">
                  <c:v>38417</c:v>
                </c:pt>
                <c:pt idx="2239">
                  <c:v>38418</c:v>
                </c:pt>
                <c:pt idx="2240">
                  <c:v>38419</c:v>
                </c:pt>
                <c:pt idx="2241">
                  <c:v>38420</c:v>
                </c:pt>
                <c:pt idx="2242">
                  <c:v>38421</c:v>
                </c:pt>
                <c:pt idx="2243">
                  <c:v>38422</c:v>
                </c:pt>
                <c:pt idx="2244">
                  <c:v>38423</c:v>
                </c:pt>
                <c:pt idx="2245">
                  <c:v>38424</c:v>
                </c:pt>
                <c:pt idx="2246">
                  <c:v>38425</c:v>
                </c:pt>
                <c:pt idx="2247">
                  <c:v>38426</c:v>
                </c:pt>
                <c:pt idx="2248">
                  <c:v>38427</c:v>
                </c:pt>
                <c:pt idx="2249">
                  <c:v>38428</c:v>
                </c:pt>
                <c:pt idx="2250">
                  <c:v>38428</c:v>
                </c:pt>
                <c:pt idx="2251">
                  <c:v>38429</c:v>
                </c:pt>
                <c:pt idx="2252">
                  <c:v>38430</c:v>
                </c:pt>
                <c:pt idx="2253">
                  <c:v>38431</c:v>
                </c:pt>
                <c:pt idx="2254">
                  <c:v>38432</c:v>
                </c:pt>
                <c:pt idx="2255">
                  <c:v>38433</c:v>
                </c:pt>
                <c:pt idx="2256">
                  <c:v>38434</c:v>
                </c:pt>
                <c:pt idx="2257">
                  <c:v>38435</c:v>
                </c:pt>
                <c:pt idx="2258">
                  <c:v>38436</c:v>
                </c:pt>
                <c:pt idx="2259">
                  <c:v>38437</c:v>
                </c:pt>
                <c:pt idx="2260">
                  <c:v>38438</c:v>
                </c:pt>
                <c:pt idx="2261">
                  <c:v>38439</c:v>
                </c:pt>
                <c:pt idx="2262">
                  <c:v>38440</c:v>
                </c:pt>
                <c:pt idx="2263">
                  <c:v>38441</c:v>
                </c:pt>
                <c:pt idx="2264">
                  <c:v>38442</c:v>
                </c:pt>
                <c:pt idx="2265">
                  <c:v>38443</c:v>
                </c:pt>
                <c:pt idx="2266">
                  <c:v>38444</c:v>
                </c:pt>
                <c:pt idx="2267">
                  <c:v>38445</c:v>
                </c:pt>
                <c:pt idx="2268">
                  <c:v>38446</c:v>
                </c:pt>
                <c:pt idx="2269">
                  <c:v>38447</c:v>
                </c:pt>
                <c:pt idx="2270">
                  <c:v>38448</c:v>
                </c:pt>
                <c:pt idx="2271">
                  <c:v>38449</c:v>
                </c:pt>
                <c:pt idx="2272">
                  <c:v>38450</c:v>
                </c:pt>
                <c:pt idx="2273">
                  <c:v>38451</c:v>
                </c:pt>
                <c:pt idx="2274">
                  <c:v>38452</c:v>
                </c:pt>
                <c:pt idx="2275">
                  <c:v>38453</c:v>
                </c:pt>
                <c:pt idx="2276">
                  <c:v>38454</c:v>
                </c:pt>
                <c:pt idx="2277">
                  <c:v>38455</c:v>
                </c:pt>
                <c:pt idx="2278">
                  <c:v>38456</c:v>
                </c:pt>
                <c:pt idx="2279">
                  <c:v>38457</c:v>
                </c:pt>
                <c:pt idx="2280">
                  <c:v>38458</c:v>
                </c:pt>
                <c:pt idx="2281">
                  <c:v>38459</c:v>
                </c:pt>
                <c:pt idx="2282">
                  <c:v>38460</c:v>
                </c:pt>
                <c:pt idx="2283">
                  <c:v>38461</c:v>
                </c:pt>
                <c:pt idx="2284">
                  <c:v>38462</c:v>
                </c:pt>
                <c:pt idx="2285">
                  <c:v>38463</c:v>
                </c:pt>
                <c:pt idx="2286">
                  <c:v>38463</c:v>
                </c:pt>
                <c:pt idx="2287">
                  <c:v>38464</c:v>
                </c:pt>
                <c:pt idx="2288">
                  <c:v>38465</c:v>
                </c:pt>
                <c:pt idx="2289">
                  <c:v>38466</c:v>
                </c:pt>
                <c:pt idx="2290">
                  <c:v>38467</c:v>
                </c:pt>
                <c:pt idx="2291">
                  <c:v>38468</c:v>
                </c:pt>
                <c:pt idx="2292">
                  <c:v>38469</c:v>
                </c:pt>
                <c:pt idx="2293">
                  <c:v>38470</c:v>
                </c:pt>
                <c:pt idx="2294">
                  <c:v>38471</c:v>
                </c:pt>
                <c:pt idx="2295">
                  <c:v>38472</c:v>
                </c:pt>
                <c:pt idx="2296">
                  <c:v>38473</c:v>
                </c:pt>
                <c:pt idx="2297">
                  <c:v>38474</c:v>
                </c:pt>
                <c:pt idx="2298">
                  <c:v>38475</c:v>
                </c:pt>
                <c:pt idx="2299">
                  <c:v>38476</c:v>
                </c:pt>
                <c:pt idx="2300">
                  <c:v>38477</c:v>
                </c:pt>
                <c:pt idx="2301">
                  <c:v>38478</c:v>
                </c:pt>
                <c:pt idx="2302">
                  <c:v>38479</c:v>
                </c:pt>
                <c:pt idx="2303">
                  <c:v>38480</c:v>
                </c:pt>
                <c:pt idx="2304">
                  <c:v>38481</c:v>
                </c:pt>
                <c:pt idx="2305">
                  <c:v>38482</c:v>
                </c:pt>
                <c:pt idx="2306">
                  <c:v>38483</c:v>
                </c:pt>
                <c:pt idx="2307">
                  <c:v>38484</c:v>
                </c:pt>
                <c:pt idx="2308">
                  <c:v>38485</c:v>
                </c:pt>
                <c:pt idx="2309">
                  <c:v>38486</c:v>
                </c:pt>
                <c:pt idx="2310">
                  <c:v>38487</c:v>
                </c:pt>
                <c:pt idx="2311">
                  <c:v>38488</c:v>
                </c:pt>
                <c:pt idx="2312">
                  <c:v>38489</c:v>
                </c:pt>
                <c:pt idx="2313">
                  <c:v>38490</c:v>
                </c:pt>
                <c:pt idx="2314">
                  <c:v>38491</c:v>
                </c:pt>
                <c:pt idx="2315">
                  <c:v>38491</c:v>
                </c:pt>
                <c:pt idx="2316">
                  <c:v>38492</c:v>
                </c:pt>
                <c:pt idx="2317">
                  <c:v>38493</c:v>
                </c:pt>
                <c:pt idx="2318">
                  <c:v>38494</c:v>
                </c:pt>
                <c:pt idx="2319">
                  <c:v>38495</c:v>
                </c:pt>
                <c:pt idx="2320">
                  <c:v>38496</c:v>
                </c:pt>
                <c:pt idx="2321">
                  <c:v>38497</c:v>
                </c:pt>
                <c:pt idx="2322">
                  <c:v>38498</c:v>
                </c:pt>
                <c:pt idx="2323">
                  <c:v>38499</c:v>
                </c:pt>
                <c:pt idx="2324">
                  <c:v>38500</c:v>
                </c:pt>
                <c:pt idx="2325">
                  <c:v>38501</c:v>
                </c:pt>
                <c:pt idx="2326">
                  <c:v>38502</c:v>
                </c:pt>
                <c:pt idx="2327">
                  <c:v>38503</c:v>
                </c:pt>
                <c:pt idx="2328">
                  <c:v>38504</c:v>
                </c:pt>
                <c:pt idx="2329">
                  <c:v>38505</c:v>
                </c:pt>
                <c:pt idx="2330">
                  <c:v>38506</c:v>
                </c:pt>
                <c:pt idx="2331">
                  <c:v>38507</c:v>
                </c:pt>
                <c:pt idx="2332">
                  <c:v>38508</c:v>
                </c:pt>
                <c:pt idx="2333">
                  <c:v>38509</c:v>
                </c:pt>
                <c:pt idx="2334">
                  <c:v>38510</c:v>
                </c:pt>
                <c:pt idx="2335">
                  <c:v>38511</c:v>
                </c:pt>
                <c:pt idx="2336">
                  <c:v>38512</c:v>
                </c:pt>
                <c:pt idx="2337">
                  <c:v>38513</c:v>
                </c:pt>
                <c:pt idx="2338">
                  <c:v>38514</c:v>
                </c:pt>
                <c:pt idx="2339">
                  <c:v>38515</c:v>
                </c:pt>
                <c:pt idx="2340">
                  <c:v>38516</c:v>
                </c:pt>
                <c:pt idx="2341">
                  <c:v>38517</c:v>
                </c:pt>
                <c:pt idx="2342">
                  <c:v>38518</c:v>
                </c:pt>
                <c:pt idx="2343">
                  <c:v>38519</c:v>
                </c:pt>
                <c:pt idx="2344">
                  <c:v>38520</c:v>
                </c:pt>
                <c:pt idx="2345">
                  <c:v>38521</c:v>
                </c:pt>
                <c:pt idx="2346">
                  <c:v>38522</c:v>
                </c:pt>
                <c:pt idx="2347">
                  <c:v>38523</c:v>
                </c:pt>
                <c:pt idx="2348">
                  <c:v>38524</c:v>
                </c:pt>
                <c:pt idx="2349">
                  <c:v>38525</c:v>
                </c:pt>
                <c:pt idx="2350">
                  <c:v>38526</c:v>
                </c:pt>
                <c:pt idx="2351">
                  <c:v>38527</c:v>
                </c:pt>
                <c:pt idx="2352">
                  <c:v>38528</c:v>
                </c:pt>
                <c:pt idx="2353">
                  <c:v>38529</c:v>
                </c:pt>
                <c:pt idx="2354">
                  <c:v>38530</c:v>
                </c:pt>
                <c:pt idx="2355">
                  <c:v>38531</c:v>
                </c:pt>
                <c:pt idx="2356">
                  <c:v>38532</c:v>
                </c:pt>
                <c:pt idx="2357">
                  <c:v>38533</c:v>
                </c:pt>
                <c:pt idx="2358">
                  <c:v>38534</c:v>
                </c:pt>
                <c:pt idx="2359">
                  <c:v>38535</c:v>
                </c:pt>
                <c:pt idx="2360">
                  <c:v>38536</c:v>
                </c:pt>
                <c:pt idx="2361">
                  <c:v>38537</c:v>
                </c:pt>
                <c:pt idx="2362">
                  <c:v>38538</c:v>
                </c:pt>
                <c:pt idx="2363">
                  <c:v>38539</c:v>
                </c:pt>
                <c:pt idx="2364">
                  <c:v>38540</c:v>
                </c:pt>
                <c:pt idx="2365">
                  <c:v>38541</c:v>
                </c:pt>
                <c:pt idx="2366">
                  <c:v>38542</c:v>
                </c:pt>
                <c:pt idx="2367">
                  <c:v>38543</c:v>
                </c:pt>
                <c:pt idx="2368">
                  <c:v>38544</c:v>
                </c:pt>
                <c:pt idx="2369">
                  <c:v>38545</c:v>
                </c:pt>
                <c:pt idx="2370">
                  <c:v>38546</c:v>
                </c:pt>
                <c:pt idx="2371">
                  <c:v>38547</c:v>
                </c:pt>
                <c:pt idx="2372">
                  <c:v>38548</c:v>
                </c:pt>
                <c:pt idx="2373">
                  <c:v>38549</c:v>
                </c:pt>
                <c:pt idx="2374">
                  <c:v>38550</c:v>
                </c:pt>
                <c:pt idx="2375">
                  <c:v>38551</c:v>
                </c:pt>
                <c:pt idx="2376">
                  <c:v>38552</c:v>
                </c:pt>
                <c:pt idx="2377">
                  <c:v>38553</c:v>
                </c:pt>
                <c:pt idx="2378">
                  <c:v>38554</c:v>
                </c:pt>
                <c:pt idx="2379">
                  <c:v>38555</c:v>
                </c:pt>
                <c:pt idx="2380">
                  <c:v>38556</c:v>
                </c:pt>
                <c:pt idx="2381">
                  <c:v>38557</c:v>
                </c:pt>
                <c:pt idx="2382">
                  <c:v>38558</c:v>
                </c:pt>
                <c:pt idx="2383">
                  <c:v>38559</c:v>
                </c:pt>
                <c:pt idx="2384">
                  <c:v>38560</c:v>
                </c:pt>
                <c:pt idx="2385">
                  <c:v>38561</c:v>
                </c:pt>
                <c:pt idx="2386">
                  <c:v>38562</c:v>
                </c:pt>
                <c:pt idx="2387">
                  <c:v>38563</c:v>
                </c:pt>
                <c:pt idx="2388">
                  <c:v>38564</c:v>
                </c:pt>
                <c:pt idx="2389">
                  <c:v>38565</c:v>
                </c:pt>
                <c:pt idx="2390">
                  <c:v>38566</c:v>
                </c:pt>
                <c:pt idx="2391">
                  <c:v>38567</c:v>
                </c:pt>
                <c:pt idx="2392">
                  <c:v>38568</c:v>
                </c:pt>
                <c:pt idx="2393">
                  <c:v>38569</c:v>
                </c:pt>
                <c:pt idx="2394">
                  <c:v>38570</c:v>
                </c:pt>
                <c:pt idx="2395">
                  <c:v>38571</c:v>
                </c:pt>
                <c:pt idx="2396">
                  <c:v>38572</c:v>
                </c:pt>
                <c:pt idx="2397">
                  <c:v>38573</c:v>
                </c:pt>
                <c:pt idx="2398">
                  <c:v>38574</c:v>
                </c:pt>
                <c:pt idx="2399">
                  <c:v>38575</c:v>
                </c:pt>
                <c:pt idx="2400">
                  <c:v>38576</c:v>
                </c:pt>
                <c:pt idx="2401">
                  <c:v>38577</c:v>
                </c:pt>
                <c:pt idx="2402">
                  <c:v>38578</c:v>
                </c:pt>
                <c:pt idx="2403">
                  <c:v>38579</c:v>
                </c:pt>
                <c:pt idx="2404">
                  <c:v>38580</c:v>
                </c:pt>
                <c:pt idx="2405">
                  <c:v>38581</c:v>
                </c:pt>
                <c:pt idx="2406">
                  <c:v>38582</c:v>
                </c:pt>
                <c:pt idx="2407">
                  <c:v>38583</c:v>
                </c:pt>
                <c:pt idx="2408">
                  <c:v>38584</c:v>
                </c:pt>
                <c:pt idx="2409">
                  <c:v>38585</c:v>
                </c:pt>
                <c:pt idx="2410">
                  <c:v>38586</c:v>
                </c:pt>
                <c:pt idx="2411">
                  <c:v>38587</c:v>
                </c:pt>
                <c:pt idx="2412">
                  <c:v>38588</c:v>
                </c:pt>
                <c:pt idx="2413">
                  <c:v>38589</c:v>
                </c:pt>
                <c:pt idx="2414">
                  <c:v>38590</c:v>
                </c:pt>
                <c:pt idx="2415">
                  <c:v>38591</c:v>
                </c:pt>
                <c:pt idx="2416">
                  <c:v>38592</c:v>
                </c:pt>
                <c:pt idx="2417">
                  <c:v>38593</c:v>
                </c:pt>
                <c:pt idx="2418">
                  <c:v>38594</c:v>
                </c:pt>
                <c:pt idx="2419">
                  <c:v>38595</c:v>
                </c:pt>
                <c:pt idx="2420">
                  <c:v>38596</c:v>
                </c:pt>
                <c:pt idx="2421">
                  <c:v>38597</c:v>
                </c:pt>
                <c:pt idx="2422">
                  <c:v>38598</c:v>
                </c:pt>
                <c:pt idx="2423">
                  <c:v>38599</c:v>
                </c:pt>
                <c:pt idx="2424">
                  <c:v>38600</c:v>
                </c:pt>
                <c:pt idx="2425">
                  <c:v>38601</c:v>
                </c:pt>
                <c:pt idx="2426">
                  <c:v>38602</c:v>
                </c:pt>
                <c:pt idx="2427">
                  <c:v>38603</c:v>
                </c:pt>
                <c:pt idx="2428">
                  <c:v>38604</c:v>
                </c:pt>
                <c:pt idx="2429">
                  <c:v>38605</c:v>
                </c:pt>
                <c:pt idx="2430">
                  <c:v>38606</c:v>
                </c:pt>
                <c:pt idx="2431">
                  <c:v>38607</c:v>
                </c:pt>
                <c:pt idx="2432">
                  <c:v>38608</c:v>
                </c:pt>
                <c:pt idx="2433">
                  <c:v>38609</c:v>
                </c:pt>
                <c:pt idx="2434">
                  <c:v>38610</c:v>
                </c:pt>
                <c:pt idx="2435">
                  <c:v>38610</c:v>
                </c:pt>
                <c:pt idx="2436">
                  <c:v>38611</c:v>
                </c:pt>
                <c:pt idx="2437">
                  <c:v>38612</c:v>
                </c:pt>
                <c:pt idx="2438">
                  <c:v>38613</c:v>
                </c:pt>
                <c:pt idx="2439">
                  <c:v>38614</c:v>
                </c:pt>
                <c:pt idx="2440">
                  <c:v>38615</c:v>
                </c:pt>
                <c:pt idx="2441">
                  <c:v>38616</c:v>
                </c:pt>
                <c:pt idx="2442">
                  <c:v>38617</c:v>
                </c:pt>
                <c:pt idx="2443">
                  <c:v>38618</c:v>
                </c:pt>
                <c:pt idx="2444">
                  <c:v>38619</c:v>
                </c:pt>
                <c:pt idx="2445">
                  <c:v>38620</c:v>
                </c:pt>
                <c:pt idx="2446">
                  <c:v>38621</c:v>
                </c:pt>
                <c:pt idx="2447">
                  <c:v>38622</c:v>
                </c:pt>
                <c:pt idx="2448">
                  <c:v>38623</c:v>
                </c:pt>
                <c:pt idx="2449">
                  <c:v>38624</c:v>
                </c:pt>
                <c:pt idx="2450">
                  <c:v>38625</c:v>
                </c:pt>
                <c:pt idx="2451">
                  <c:v>38626</c:v>
                </c:pt>
                <c:pt idx="2452">
                  <c:v>38627</c:v>
                </c:pt>
                <c:pt idx="2453">
                  <c:v>38628</c:v>
                </c:pt>
                <c:pt idx="2454">
                  <c:v>38629</c:v>
                </c:pt>
                <c:pt idx="2455">
                  <c:v>38630</c:v>
                </c:pt>
                <c:pt idx="2456">
                  <c:v>38631</c:v>
                </c:pt>
                <c:pt idx="2457">
                  <c:v>38632</c:v>
                </c:pt>
                <c:pt idx="2458">
                  <c:v>38633</c:v>
                </c:pt>
                <c:pt idx="2459">
                  <c:v>38634</c:v>
                </c:pt>
                <c:pt idx="2460">
                  <c:v>38635</c:v>
                </c:pt>
                <c:pt idx="2461">
                  <c:v>38636</c:v>
                </c:pt>
                <c:pt idx="2462">
                  <c:v>38637</c:v>
                </c:pt>
                <c:pt idx="2463">
                  <c:v>38638</c:v>
                </c:pt>
                <c:pt idx="2464">
                  <c:v>38639</c:v>
                </c:pt>
                <c:pt idx="2465">
                  <c:v>38640</c:v>
                </c:pt>
                <c:pt idx="2466">
                  <c:v>38641</c:v>
                </c:pt>
                <c:pt idx="2467">
                  <c:v>38642</c:v>
                </c:pt>
                <c:pt idx="2468">
                  <c:v>38643</c:v>
                </c:pt>
                <c:pt idx="2469">
                  <c:v>38644</c:v>
                </c:pt>
                <c:pt idx="2470">
                  <c:v>38645</c:v>
                </c:pt>
                <c:pt idx="2471">
                  <c:v>38645</c:v>
                </c:pt>
                <c:pt idx="2472">
                  <c:v>38646</c:v>
                </c:pt>
                <c:pt idx="2473">
                  <c:v>38647</c:v>
                </c:pt>
                <c:pt idx="2474">
                  <c:v>38648</c:v>
                </c:pt>
                <c:pt idx="2475">
                  <c:v>38649</c:v>
                </c:pt>
                <c:pt idx="2476">
                  <c:v>38650</c:v>
                </c:pt>
                <c:pt idx="2477">
                  <c:v>38651</c:v>
                </c:pt>
                <c:pt idx="2478">
                  <c:v>38652</c:v>
                </c:pt>
                <c:pt idx="2479">
                  <c:v>38653</c:v>
                </c:pt>
                <c:pt idx="2480">
                  <c:v>38654</c:v>
                </c:pt>
                <c:pt idx="2481">
                  <c:v>38655</c:v>
                </c:pt>
                <c:pt idx="2482">
                  <c:v>38656</c:v>
                </c:pt>
                <c:pt idx="2483">
                  <c:v>38657</c:v>
                </c:pt>
                <c:pt idx="2484">
                  <c:v>38658</c:v>
                </c:pt>
                <c:pt idx="2485">
                  <c:v>38659</c:v>
                </c:pt>
                <c:pt idx="2486">
                  <c:v>38660</c:v>
                </c:pt>
                <c:pt idx="2487">
                  <c:v>38661</c:v>
                </c:pt>
                <c:pt idx="2488">
                  <c:v>38662</c:v>
                </c:pt>
                <c:pt idx="2489">
                  <c:v>38663</c:v>
                </c:pt>
                <c:pt idx="2490">
                  <c:v>38664</c:v>
                </c:pt>
                <c:pt idx="2491">
                  <c:v>38665</c:v>
                </c:pt>
                <c:pt idx="2492">
                  <c:v>38666</c:v>
                </c:pt>
                <c:pt idx="2493">
                  <c:v>38667</c:v>
                </c:pt>
                <c:pt idx="2494">
                  <c:v>38668</c:v>
                </c:pt>
                <c:pt idx="2495">
                  <c:v>38669</c:v>
                </c:pt>
                <c:pt idx="2496">
                  <c:v>38670</c:v>
                </c:pt>
                <c:pt idx="2497">
                  <c:v>38671</c:v>
                </c:pt>
                <c:pt idx="2498">
                  <c:v>38672</c:v>
                </c:pt>
                <c:pt idx="2499">
                  <c:v>38673</c:v>
                </c:pt>
                <c:pt idx="2500">
                  <c:v>38674</c:v>
                </c:pt>
                <c:pt idx="2501">
                  <c:v>38675</c:v>
                </c:pt>
                <c:pt idx="2502">
                  <c:v>38676</c:v>
                </c:pt>
                <c:pt idx="2503">
                  <c:v>38677</c:v>
                </c:pt>
                <c:pt idx="2504">
                  <c:v>38678</c:v>
                </c:pt>
                <c:pt idx="2505">
                  <c:v>38679</c:v>
                </c:pt>
                <c:pt idx="2506">
                  <c:v>38680</c:v>
                </c:pt>
                <c:pt idx="2507">
                  <c:v>38680</c:v>
                </c:pt>
                <c:pt idx="2508">
                  <c:v>38681</c:v>
                </c:pt>
                <c:pt idx="2509">
                  <c:v>38682</c:v>
                </c:pt>
                <c:pt idx="2510">
                  <c:v>38683</c:v>
                </c:pt>
                <c:pt idx="2511">
                  <c:v>38684</c:v>
                </c:pt>
                <c:pt idx="2512">
                  <c:v>38685</c:v>
                </c:pt>
                <c:pt idx="2513">
                  <c:v>38686</c:v>
                </c:pt>
                <c:pt idx="2514">
                  <c:v>38687</c:v>
                </c:pt>
                <c:pt idx="2515">
                  <c:v>38688</c:v>
                </c:pt>
                <c:pt idx="2516">
                  <c:v>38689</c:v>
                </c:pt>
                <c:pt idx="2517">
                  <c:v>38690</c:v>
                </c:pt>
                <c:pt idx="2518">
                  <c:v>38691</c:v>
                </c:pt>
                <c:pt idx="2519">
                  <c:v>38692</c:v>
                </c:pt>
                <c:pt idx="2520">
                  <c:v>38693</c:v>
                </c:pt>
                <c:pt idx="2521">
                  <c:v>38694</c:v>
                </c:pt>
                <c:pt idx="2522">
                  <c:v>38695</c:v>
                </c:pt>
                <c:pt idx="2523">
                  <c:v>38696</c:v>
                </c:pt>
                <c:pt idx="2524">
                  <c:v>38697</c:v>
                </c:pt>
                <c:pt idx="2525">
                  <c:v>38698</c:v>
                </c:pt>
                <c:pt idx="2526">
                  <c:v>38699</c:v>
                </c:pt>
                <c:pt idx="2527">
                  <c:v>38700</c:v>
                </c:pt>
                <c:pt idx="2528">
                  <c:v>38701</c:v>
                </c:pt>
                <c:pt idx="2529">
                  <c:v>38701</c:v>
                </c:pt>
                <c:pt idx="2530">
                  <c:v>38702</c:v>
                </c:pt>
                <c:pt idx="2531">
                  <c:v>38703</c:v>
                </c:pt>
                <c:pt idx="2532">
                  <c:v>38704</c:v>
                </c:pt>
                <c:pt idx="2533">
                  <c:v>38705</c:v>
                </c:pt>
                <c:pt idx="2534">
                  <c:v>38706</c:v>
                </c:pt>
                <c:pt idx="2535">
                  <c:v>38707</c:v>
                </c:pt>
                <c:pt idx="2536">
                  <c:v>38708</c:v>
                </c:pt>
                <c:pt idx="2537">
                  <c:v>38709</c:v>
                </c:pt>
                <c:pt idx="2538">
                  <c:v>38710</c:v>
                </c:pt>
                <c:pt idx="2539">
                  <c:v>38711</c:v>
                </c:pt>
                <c:pt idx="2540">
                  <c:v>38712</c:v>
                </c:pt>
                <c:pt idx="2541">
                  <c:v>38713</c:v>
                </c:pt>
                <c:pt idx="2542">
                  <c:v>38714</c:v>
                </c:pt>
                <c:pt idx="2543">
                  <c:v>38715</c:v>
                </c:pt>
                <c:pt idx="2544">
                  <c:v>38716</c:v>
                </c:pt>
                <c:pt idx="2545">
                  <c:v>38717</c:v>
                </c:pt>
                <c:pt idx="2546">
                  <c:v>38718</c:v>
                </c:pt>
                <c:pt idx="2547">
                  <c:v>38719</c:v>
                </c:pt>
                <c:pt idx="2548">
                  <c:v>38720</c:v>
                </c:pt>
                <c:pt idx="2549">
                  <c:v>38721</c:v>
                </c:pt>
                <c:pt idx="2550">
                  <c:v>38722</c:v>
                </c:pt>
                <c:pt idx="2551">
                  <c:v>38723</c:v>
                </c:pt>
                <c:pt idx="2552">
                  <c:v>38724</c:v>
                </c:pt>
                <c:pt idx="2553">
                  <c:v>38725</c:v>
                </c:pt>
                <c:pt idx="2554">
                  <c:v>38726</c:v>
                </c:pt>
                <c:pt idx="2555">
                  <c:v>38727</c:v>
                </c:pt>
                <c:pt idx="2556">
                  <c:v>38728</c:v>
                </c:pt>
                <c:pt idx="2557">
                  <c:v>38729</c:v>
                </c:pt>
                <c:pt idx="2558">
                  <c:v>38730</c:v>
                </c:pt>
                <c:pt idx="2559">
                  <c:v>38731</c:v>
                </c:pt>
                <c:pt idx="2560">
                  <c:v>38732</c:v>
                </c:pt>
                <c:pt idx="2561">
                  <c:v>38733</c:v>
                </c:pt>
                <c:pt idx="2562">
                  <c:v>38734</c:v>
                </c:pt>
                <c:pt idx="2563">
                  <c:v>38735</c:v>
                </c:pt>
                <c:pt idx="2564">
                  <c:v>38736</c:v>
                </c:pt>
                <c:pt idx="2565">
                  <c:v>38736</c:v>
                </c:pt>
                <c:pt idx="2566">
                  <c:v>38737</c:v>
                </c:pt>
                <c:pt idx="2567">
                  <c:v>38738</c:v>
                </c:pt>
                <c:pt idx="2568">
                  <c:v>38739</c:v>
                </c:pt>
                <c:pt idx="2569">
                  <c:v>38740</c:v>
                </c:pt>
                <c:pt idx="2570">
                  <c:v>38741</c:v>
                </c:pt>
                <c:pt idx="2571">
                  <c:v>38742</c:v>
                </c:pt>
                <c:pt idx="2572">
                  <c:v>38743</c:v>
                </c:pt>
                <c:pt idx="2573">
                  <c:v>38744</c:v>
                </c:pt>
                <c:pt idx="2574">
                  <c:v>38745</c:v>
                </c:pt>
                <c:pt idx="2575">
                  <c:v>38746</c:v>
                </c:pt>
                <c:pt idx="2576">
                  <c:v>38747</c:v>
                </c:pt>
                <c:pt idx="2577">
                  <c:v>38748</c:v>
                </c:pt>
                <c:pt idx="2578">
                  <c:v>38749</c:v>
                </c:pt>
                <c:pt idx="2579">
                  <c:v>38750</c:v>
                </c:pt>
                <c:pt idx="2580">
                  <c:v>38751</c:v>
                </c:pt>
                <c:pt idx="2581">
                  <c:v>38752</c:v>
                </c:pt>
                <c:pt idx="2582">
                  <c:v>38753</c:v>
                </c:pt>
                <c:pt idx="2583">
                  <c:v>38754</c:v>
                </c:pt>
                <c:pt idx="2584">
                  <c:v>38755</c:v>
                </c:pt>
                <c:pt idx="2585">
                  <c:v>38756</c:v>
                </c:pt>
                <c:pt idx="2586">
                  <c:v>38757</c:v>
                </c:pt>
                <c:pt idx="2587">
                  <c:v>38758</c:v>
                </c:pt>
                <c:pt idx="2588">
                  <c:v>38759</c:v>
                </c:pt>
                <c:pt idx="2589">
                  <c:v>38760</c:v>
                </c:pt>
                <c:pt idx="2590">
                  <c:v>38761</c:v>
                </c:pt>
                <c:pt idx="2591">
                  <c:v>38762</c:v>
                </c:pt>
                <c:pt idx="2592">
                  <c:v>38763</c:v>
                </c:pt>
                <c:pt idx="2593">
                  <c:v>38764</c:v>
                </c:pt>
                <c:pt idx="2594">
                  <c:v>38765</c:v>
                </c:pt>
                <c:pt idx="2595">
                  <c:v>38766</c:v>
                </c:pt>
                <c:pt idx="2596">
                  <c:v>38767</c:v>
                </c:pt>
                <c:pt idx="2597">
                  <c:v>38768</c:v>
                </c:pt>
                <c:pt idx="2598">
                  <c:v>38769</c:v>
                </c:pt>
                <c:pt idx="2599">
                  <c:v>38770</c:v>
                </c:pt>
                <c:pt idx="2600">
                  <c:v>38771</c:v>
                </c:pt>
                <c:pt idx="2601">
                  <c:v>38772</c:v>
                </c:pt>
                <c:pt idx="2602">
                  <c:v>38773</c:v>
                </c:pt>
                <c:pt idx="2603">
                  <c:v>38774</c:v>
                </c:pt>
                <c:pt idx="2604">
                  <c:v>38775</c:v>
                </c:pt>
                <c:pt idx="2605">
                  <c:v>38776</c:v>
                </c:pt>
                <c:pt idx="2606">
                  <c:v>38777</c:v>
                </c:pt>
                <c:pt idx="2607">
                  <c:v>38778</c:v>
                </c:pt>
                <c:pt idx="2608">
                  <c:v>38779</c:v>
                </c:pt>
                <c:pt idx="2609">
                  <c:v>38780</c:v>
                </c:pt>
                <c:pt idx="2610">
                  <c:v>38781</c:v>
                </c:pt>
                <c:pt idx="2611">
                  <c:v>38782</c:v>
                </c:pt>
                <c:pt idx="2612">
                  <c:v>38783</c:v>
                </c:pt>
                <c:pt idx="2613">
                  <c:v>38784</c:v>
                </c:pt>
                <c:pt idx="2614">
                  <c:v>38785</c:v>
                </c:pt>
                <c:pt idx="2615">
                  <c:v>38785</c:v>
                </c:pt>
                <c:pt idx="2616">
                  <c:v>38786</c:v>
                </c:pt>
                <c:pt idx="2617">
                  <c:v>38787</c:v>
                </c:pt>
                <c:pt idx="2618">
                  <c:v>38788</c:v>
                </c:pt>
                <c:pt idx="2619">
                  <c:v>38789</c:v>
                </c:pt>
                <c:pt idx="2620">
                  <c:v>38790</c:v>
                </c:pt>
                <c:pt idx="2621">
                  <c:v>38791</c:v>
                </c:pt>
                <c:pt idx="2622">
                  <c:v>38792</c:v>
                </c:pt>
                <c:pt idx="2623">
                  <c:v>38793</c:v>
                </c:pt>
                <c:pt idx="2624">
                  <c:v>38794</c:v>
                </c:pt>
                <c:pt idx="2625">
                  <c:v>38795</c:v>
                </c:pt>
                <c:pt idx="2626">
                  <c:v>38796</c:v>
                </c:pt>
                <c:pt idx="2627">
                  <c:v>38797</c:v>
                </c:pt>
                <c:pt idx="2628">
                  <c:v>38798</c:v>
                </c:pt>
                <c:pt idx="2629">
                  <c:v>38799</c:v>
                </c:pt>
                <c:pt idx="2630">
                  <c:v>38800</c:v>
                </c:pt>
                <c:pt idx="2631">
                  <c:v>38801</c:v>
                </c:pt>
                <c:pt idx="2632">
                  <c:v>38802</c:v>
                </c:pt>
                <c:pt idx="2633">
                  <c:v>38803</c:v>
                </c:pt>
                <c:pt idx="2634">
                  <c:v>38804</c:v>
                </c:pt>
                <c:pt idx="2635">
                  <c:v>38805</c:v>
                </c:pt>
                <c:pt idx="2636">
                  <c:v>38806</c:v>
                </c:pt>
                <c:pt idx="2637">
                  <c:v>38807</c:v>
                </c:pt>
                <c:pt idx="2638">
                  <c:v>38808</c:v>
                </c:pt>
                <c:pt idx="2639">
                  <c:v>38809</c:v>
                </c:pt>
                <c:pt idx="2640">
                  <c:v>38810</c:v>
                </c:pt>
                <c:pt idx="2641">
                  <c:v>38811</c:v>
                </c:pt>
                <c:pt idx="2642">
                  <c:v>38812</c:v>
                </c:pt>
                <c:pt idx="2643">
                  <c:v>38813</c:v>
                </c:pt>
                <c:pt idx="2644">
                  <c:v>38814</c:v>
                </c:pt>
                <c:pt idx="2645">
                  <c:v>38815</c:v>
                </c:pt>
                <c:pt idx="2646">
                  <c:v>38816</c:v>
                </c:pt>
                <c:pt idx="2647">
                  <c:v>38817</c:v>
                </c:pt>
                <c:pt idx="2648">
                  <c:v>38818</c:v>
                </c:pt>
                <c:pt idx="2649">
                  <c:v>38819</c:v>
                </c:pt>
                <c:pt idx="2650">
                  <c:v>38820</c:v>
                </c:pt>
                <c:pt idx="2651">
                  <c:v>38821</c:v>
                </c:pt>
                <c:pt idx="2652">
                  <c:v>38822</c:v>
                </c:pt>
                <c:pt idx="2653">
                  <c:v>38823</c:v>
                </c:pt>
                <c:pt idx="2654">
                  <c:v>38824</c:v>
                </c:pt>
                <c:pt idx="2655">
                  <c:v>38825</c:v>
                </c:pt>
                <c:pt idx="2656">
                  <c:v>38826</c:v>
                </c:pt>
                <c:pt idx="2657">
                  <c:v>38826</c:v>
                </c:pt>
                <c:pt idx="2658">
                  <c:v>38827</c:v>
                </c:pt>
                <c:pt idx="2659">
                  <c:v>38828</c:v>
                </c:pt>
                <c:pt idx="2660">
                  <c:v>38829</c:v>
                </c:pt>
                <c:pt idx="2661">
                  <c:v>38830</c:v>
                </c:pt>
                <c:pt idx="2662">
                  <c:v>38831</c:v>
                </c:pt>
                <c:pt idx="2663">
                  <c:v>38832</c:v>
                </c:pt>
                <c:pt idx="2664">
                  <c:v>38833</c:v>
                </c:pt>
                <c:pt idx="2665">
                  <c:v>38834</c:v>
                </c:pt>
                <c:pt idx="2666">
                  <c:v>38835</c:v>
                </c:pt>
                <c:pt idx="2667">
                  <c:v>38836</c:v>
                </c:pt>
                <c:pt idx="2668">
                  <c:v>38837</c:v>
                </c:pt>
                <c:pt idx="2669">
                  <c:v>38838</c:v>
                </c:pt>
                <c:pt idx="2670">
                  <c:v>38839</c:v>
                </c:pt>
                <c:pt idx="2671">
                  <c:v>38840</c:v>
                </c:pt>
                <c:pt idx="2672">
                  <c:v>38841</c:v>
                </c:pt>
                <c:pt idx="2673">
                  <c:v>38842</c:v>
                </c:pt>
                <c:pt idx="2674">
                  <c:v>38843</c:v>
                </c:pt>
                <c:pt idx="2675">
                  <c:v>38844</c:v>
                </c:pt>
                <c:pt idx="2676">
                  <c:v>38845</c:v>
                </c:pt>
                <c:pt idx="2677">
                  <c:v>38846</c:v>
                </c:pt>
                <c:pt idx="2678">
                  <c:v>38847</c:v>
                </c:pt>
                <c:pt idx="2679">
                  <c:v>38848</c:v>
                </c:pt>
                <c:pt idx="2680">
                  <c:v>38849</c:v>
                </c:pt>
                <c:pt idx="2681">
                  <c:v>38850</c:v>
                </c:pt>
                <c:pt idx="2682">
                  <c:v>38851</c:v>
                </c:pt>
                <c:pt idx="2683">
                  <c:v>38852</c:v>
                </c:pt>
                <c:pt idx="2684">
                  <c:v>38853</c:v>
                </c:pt>
                <c:pt idx="2685">
                  <c:v>38854</c:v>
                </c:pt>
                <c:pt idx="2686">
                  <c:v>38855</c:v>
                </c:pt>
                <c:pt idx="2687">
                  <c:v>38856</c:v>
                </c:pt>
                <c:pt idx="2688">
                  <c:v>38857</c:v>
                </c:pt>
                <c:pt idx="2689">
                  <c:v>38858</c:v>
                </c:pt>
                <c:pt idx="2690">
                  <c:v>38859</c:v>
                </c:pt>
                <c:pt idx="2691">
                  <c:v>38860</c:v>
                </c:pt>
                <c:pt idx="2692">
                  <c:v>38861</c:v>
                </c:pt>
                <c:pt idx="2693">
                  <c:v>38862</c:v>
                </c:pt>
                <c:pt idx="2694">
                  <c:v>38863</c:v>
                </c:pt>
                <c:pt idx="2695">
                  <c:v>38864</c:v>
                </c:pt>
                <c:pt idx="2696">
                  <c:v>38865</c:v>
                </c:pt>
                <c:pt idx="2697">
                  <c:v>38866</c:v>
                </c:pt>
                <c:pt idx="2698">
                  <c:v>38867</c:v>
                </c:pt>
                <c:pt idx="2699">
                  <c:v>38868</c:v>
                </c:pt>
                <c:pt idx="2700">
                  <c:v>38869</c:v>
                </c:pt>
                <c:pt idx="2701">
                  <c:v>38869</c:v>
                </c:pt>
                <c:pt idx="2702">
                  <c:v>38870</c:v>
                </c:pt>
                <c:pt idx="2703">
                  <c:v>38871</c:v>
                </c:pt>
                <c:pt idx="2704">
                  <c:v>38872</c:v>
                </c:pt>
                <c:pt idx="2705">
                  <c:v>38873</c:v>
                </c:pt>
                <c:pt idx="2706">
                  <c:v>38874</c:v>
                </c:pt>
                <c:pt idx="2707">
                  <c:v>38875</c:v>
                </c:pt>
                <c:pt idx="2708">
                  <c:v>38876</c:v>
                </c:pt>
                <c:pt idx="2709">
                  <c:v>38877</c:v>
                </c:pt>
                <c:pt idx="2710">
                  <c:v>38878</c:v>
                </c:pt>
                <c:pt idx="2711">
                  <c:v>38879</c:v>
                </c:pt>
                <c:pt idx="2712">
                  <c:v>38880</c:v>
                </c:pt>
                <c:pt idx="2713">
                  <c:v>38881</c:v>
                </c:pt>
                <c:pt idx="2714">
                  <c:v>38882</c:v>
                </c:pt>
                <c:pt idx="2715">
                  <c:v>38883</c:v>
                </c:pt>
                <c:pt idx="2716">
                  <c:v>38884</c:v>
                </c:pt>
                <c:pt idx="2717">
                  <c:v>38885</c:v>
                </c:pt>
                <c:pt idx="2718">
                  <c:v>38886</c:v>
                </c:pt>
                <c:pt idx="2719">
                  <c:v>38887</c:v>
                </c:pt>
                <c:pt idx="2720">
                  <c:v>38888</c:v>
                </c:pt>
                <c:pt idx="2721">
                  <c:v>38889</c:v>
                </c:pt>
                <c:pt idx="2722">
                  <c:v>38890</c:v>
                </c:pt>
                <c:pt idx="2723">
                  <c:v>38891</c:v>
                </c:pt>
                <c:pt idx="2724">
                  <c:v>38892</c:v>
                </c:pt>
                <c:pt idx="2725">
                  <c:v>38893</c:v>
                </c:pt>
                <c:pt idx="2726">
                  <c:v>38894</c:v>
                </c:pt>
                <c:pt idx="2727">
                  <c:v>38895</c:v>
                </c:pt>
                <c:pt idx="2728">
                  <c:v>38896</c:v>
                </c:pt>
                <c:pt idx="2729">
                  <c:v>38897</c:v>
                </c:pt>
                <c:pt idx="2730">
                  <c:v>38898</c:v>
                </c:pt>
                <c:pt idx="2731">
                  <c:v>38899</c:v>
                </c:pt>
                <c:pt idx="2732">
                  <c:v>38900</c:v>
                </c:pt>
                <c:pt idx="2733">
                  <c:v>38901</c:v>
                </c:pt>
                <c:pt idx="2734">
                  <c:v>38902</c:v>
                </c:pt>
                <c:pt idx="2735">
                  <c:v>38903</c:v>
                </c:pt>
                <c:pt idx="2736">
                  <c:v>38904</c:v>
                </c:pt>
                <c:pt idx="2737">
                  <c:v>38905</c:v>
                </c:pt>
                <c:pt idx="2738">
                  <c:v>38906</c:v>
                </c:pt>
                <c:pt idx="2739">
                  <c:v>38907</c:v>
                </c:pt>
                <c:pt idx="2740">
                  <c:v>38908</c:v>
                </c:pt>
                <c:pt idx="2741">
                  <c:v>38909</c:v>
                </c:pt>
                <c:pt idx="2742">
                  <c:v>38910</c:v>
                </c:pt>
                <c:pt idx="2743">
                  <c:v>38911</c:v>
                </c:pt>
                <c:pt idx="2744">
                  <c:v>38912</c:v>
                </c:pt>
                <c:pt idx="2745">
                  <c:v>38913</c:v>
                </c:pt>
                <c:pt idx="2746">
                  <c:v>38914</c:v>
                </c:pt>
                <c:pt idx="2747">
                  <c:v>38915</c:v>
                </c:pt>
                <c:pt idx="2748">
                  <c:v>38916</c:v>
                </c:pt>
                <c:pt idx="2749">
                  <c:v>38917</c:v>
                </c:pt>
                <c:pt idx="2750">
                  <c:v>38918</c:v>
                </c:pt>
                <c:pt idx="2751">
                  <c:v>38918</c:v>
                </c:pt>
                <c:pt idx="2752">
                  <c:v>38919</c:v>
                </c:pt>
                <c:pt idx="2753">
                  <c:v>38920</c:v>
                </c:pt>
                <c:pt idx="2754">
                  <c:v>38921</c:v>
                </c:pt>
                <c:pt idx="2755">
                  <c:v>38922</c:v>
                </c:pt>
                <c:pt idx="2756">
                  <c:v>38923</c:v>
                </c:pt>
                <c:pt idx="2757">
                  <c:v>38924</c:v>
                </c:pt>
                <c:pt idx="2758">
                  <c:v>38925</c:v>
                </c:pt>
                <c:pt idx="2759">
                  <c:v>38926</c:v>
                </c:pt>
                <c:pt idx="2760">
                  <c:v>38927</c:v>
                </c:pt>
                <c:pt idx="2761">
                  <c:v>38928</c:v>
                </c:pt>
                <c:pt idx="2762">
                  <c:v>38929</c:v>
                </c:pt>
                <c:pt idx="2763">
                  <c:v>38930</c:v>
                </c:pt>
                <c:pt idx="2764">
                  <c:v>38931</c:v>
                </c:pt>
                <c:pt idx="2765">
                  <c:v>38932</c:v>
                </c:pt>
                <c:pt idx="2766">
                  <c:v>38933</c:v>
                </c:pt>
                <c:pt idx="2767">
                  <c:v>38934</c:v>
                </c:pt>
                <c:pt idx="2768">
                  <c:v>38935</c:v>
                </c:pt>
                <c:pt idx="2769">
                  <c:v>38936</c:v>
                </c:pt>
                <c:pt idx="2770">
                  <c:v>38937</c:v>
                </c:pt>
                <c:pt idx="2771">
                  <c:v>38938</c:v>
                </c:pt>
                <c:pt idx="2772">
                  <c:v>38939</c:v>
                </c:pt>
                <c:pt idx="2773">
                  <c:v>38940</c:v>
                </c:pt>
                <c:pt idx="2774">
                  <c:v>38941</c:v>
                </c:pt>
                <c:pt idx="2775">
                  <c:v>38942</c:v>
                </c:pt>
                <c:pt idx="2776">
                  <c:v>38943</c:v>
                </c:pt>
                <c:pt idx="2777">
                  <c:v>38944</c:v>
                </c:pt>
                <c:pt idx="2778">
                  <c:v>38945</c:v>
                </c:pt>
                <c:pt idx="2779">
                  <c:v>38946</c:v>
                </c:pt>
                <c:pt idx="2780">
                  <c:v>38947</c:v>
                </c:pt>
                <c:pt idx="2781">
                  <c:v>38948</c:v>
                </c:pt>
                <c:pt idx="2782">
                  <c:v>38949</c:v>
                </c:pt>
                <c:pt idx="2783">
                  <c:v>38950</c:v>
                </c:pt>
                <c:pt idx="2784">
                  <c:v>38951</c:v>
                </c:pt>
                <c:pt idx="2785">
                  <c:v>38952</c:v>
                </c:pt>
                <c:pt idx="2786">
                  <c:v>38953</c:v>
                </c:pt>
                <c:pt idx="2787">
                  <c:v>38954</c:v>
                </c:pt>
                <c:pt idx="2788">
                  <c:v>38955</c:v>
                </c:pt>
                <c:pt idx="2789">
                  <c:v>38956</c:v>
                </c:pt>
                <c:pt idx="2790">
                  <c:v>38957</c:v>
                </c:pt>
                <c:pt idx="2791">
                  <c:v>38958</c:v>
                </c:pt>
                <c:pt idx="2792">
                  <c:v>38959</c:v>
                </c:pt>
                <c:pt idx="2793">
                  <c:v>38960</c:v>
                </c:pt>
                <c:pt idx="2794">
                  <c:v>38960</c:v>
                </c:pt>
                <c:pt idx="2795">
                  <c:v>38961</c:v>
                </c:pt>
                <c:pt idx="2796">
                  <c:v>38962</c:v>
                </c:pt>
                <c:pt idx="2797">
                  <c:v>38963</c:v>
                </c:pt>
                <c:pt idx="2798">
                  <c:v>38964</c:v>
                </c:pt>
                <c:pt idx="2799">
                  <c:v>38965</c:v>
                </c:pt>
                <c:pt idx="2800">
                  <c:v>38966</c:v>
                </c:pt>
                <c:pt idx="2801">
                  <c:v>38967</c:v>
                </c:pt>
                <c:pt idx="2802">
                  <c:v>38968</c:v>
                </c:pt>
                <c:pt idx="2803">
                  <c:v>38969</c:v>
                </c:pt>
                <c:pt idx="2804">
                  <c:v>38970</c:v>
                </c:pt>
                <c:pt idx="2805">
                  <c:v>38971</c:v>
                </c:pt>
                <c:pt idx="2806">
                  <c:v>38972</c:v>
                </c:pt>
                <c:pt idx="2807">
                  <c:v>38973</c:v>
                </c:pt>
                <c:pt idx="2808">
                  <c:v>38974</c:v>
                </c:pt>
                <c:pt idx="2809">
                  <c:v>38975</c:v>
                </c:pt>
                <c:pt idx="2810">
                  <c:v>38976</c:v>
                </c:pt>
                <c:pt idx="2811">
                  <c:v>38977</c:v>
                </c:pt>
                <c:pt idx="2812">
                  <c:v>38978</c:v>
                </c:pt>
                <c:pt idx="2813">
                  <c:v>38979</c:v>
                </c:pt>
                <c:pt idx="2814">
                  <c:v>38980</c:v>
                </c:pt>
                <c:pt idx="2815">
                  <c:v>38981</c:v>
                </c:pt>
                <c:pt idx="2816">
                  <c:v>38982</c:v>
                </c:pt>
                <c:pt idx="2817">
                  <c:v>38983</c:v>
                </c:pt>
                <c:pt idx="2818">
                  <c:v>38984</c:v>
                </c:pt>
                <c:pt idx="2819">
                  <c:v>38985</c:v>
                </c:pt>
                <c:pt idx="2820">
                  <c:v>38986</c:v>
                </c:pt>
                <c:pt idx="2821">
                  <c:v>38987</c:v>
                </c:pt>
                <c:pt idx="2822">
                  <c:v>38988</c:v>
                </c:pt>
                <c:pt idx="2823">
                  <c:v>38989</c:v>
                </c:pt>
                <c:pt idx="2824">
                  <c:v>38990</c:v>
                </c:pt>
                <c:pt idx="2825">
                  <c:v>38991</c:v>
                </c:pt>
                <c:pt idx="2826">
                  <c:v>38992</c:v>
                </c:pt>
                <c:pt idx="2827">
                  <c:v>38993</c:v>
                </c:pt>
                <c:pt idx="2828">
                  <c:v>38994</c:v>
                </c:pt>
                <c:pt idx="2829">
                  <c:v>38995</c:v>
                </c:pt>
                <c:pt idx="2830">
                  <c:v>38996</c:v>
                </c:pt>
                <c:pt idx="2831">
                  <c:v>38997</c:v>
                </c:pt>
                <c:pt idx="2832">
                  <c:v>38998</c:v>
                </c:pt>
                <c:pt idx="2833">
                  <c:v>38999</c:v>
                </c:pt>
                <c:pt idx="2834">
                  <c:v>39000</c:v>
                </c:pt>
                <c:pt idx="2835">
                  <c:v>39001</c:v>
                </c:pt>
                <c:pt idx="2836">
                  <c:v>39002</c:v>
                </c:pt>
                <c:pt idx="2837">
                  <c:v>39003</c:v>
                </c:pt>
                <c:pt idx="2838">
                  <c:v>39004</c:v>
                </c:pt>
                <c:pt idx="2839">
                  <c:v>39005</c:v>
                </c:pt>
                <c:pt idx="2840">
                  <c:v>39006</c:v>
                </c:pt>
                <c:pt idx="2841">
                  <c:v>39007</c:v>
                </c:pt>
                <c:pt idx="2842">
                  <c:v>39008</c:v>
                </c:pt>
                <c:pt idx="2843">
                  <c:v>39009</c:v>
                </c:pt>
                <c:pt idx="2844">
                  <c:v>39009</c:v>
                </c:pt>
                <c:pt idx="2845">
                  <c:v>39010</c:v>
                </c:pt>
                <c:pt idx="2846">
                  <c:v>39011</c:v>
                </c:pt>
                <c:pt idx="2847">
                  <c:v>39012</c:v>
                </c:pt>
                <c:pt idx="2848">
                  <c:v>39013</c:v>
                </c:pt>
                <c:pt idx="2849">
                  <c:v>39014</c:v>
                </c:pt>
                <c:pt idx="2850">
                  <c:v>39015</c:v>
                </c:pt>
                <c:pt idx="2851">
                  <c:v>39016</c:v>
                </c:pt>
                <c:pt idx="2852">
                  <c:v>39017</c:v>
                </c:pt>
                <c:pt idx="2853">
                  <c:v>39018</c:v>
                </c:pt>
                <c:pt idx="2854">
                  <c:v>39019</c:v>
                </c:pt>
                <c:pt idx="2855">
                  <c:v>39020</c:v>
                </c:pt>
                <c:pt idx="2856">
                  <c:v>39021</c:v>
                </c:pt>
                <c:pt idx="2857">
                  <c:v>39022</c:v>
                </c:pt>
                <c:pt idx="2858">
                  <c:v>39023</c:v>
                </c:pt>
                <c:pt idx="2859">
                  <c:v>39024</c:v>
                </c:pt>
                <c:pt idx="2860">
                  <c:v>39025</c:v>
                </c:pt>
                <c:pt idx="2861">
                  <c:v>39026</c:v>
                </c:pt>
                <c:pt idx="2862">
                  <c:v>39027</c:v>
                </c:pt>
                <c:pt idx="2863">
                  <c:v>39028</c:v>
                </c:pt>
                <c:pt idx="2864">
                  <c:v>39029</c:v>
                </c:pt>
                <c:pt idx="2865">
                  <c:v>39030</c:v>
                </c:pt>
                <c:pt idx="2866">
                  <c:v>39031</c:v>
                </c:pt>
                <c:pt idx="2867">
                  <c:v>39032</c:v>
                </c:pt>
                <c:pt idx="2868">
                  <c:v>39033</c:v>
                </c:pt>
                <c:pt idx="2869">
                  <c:v>39034</c:v>
                </c:pt>
                <c:pt idx="2870">
                  <c:v>39035</c:v>
                </c:pt>
                <c:pt idx="2871">
                  <c:v>39036</c:v>
                </c:pt>
                <c:pt idx="2872">
                  <c:v>39037</c:v>
                </c:pt>
                <c:pt idx="2873">
                  <c:v>39038</c:v>
                </c:pt>
                <c:pt idx="2874">
                  <c:v>39039</c:v>
                </c:pt>
                <c:pt idx="2875">
                  <c:v>39040</c:v>
                </c:pt>
                <c:pt idx="2876">
                  <c:v>39041</c:v>
                </c:pt>
                <c:pt idx="2877">
                  <c:v>39042</c:v>
                </c:pt>
                <c:pt idx="2878">
                  <c:v>39043</c:v>
                </c:pt>
                <c:pt idx="2879">
                  <c:v>39044</c:v>
                </c:pt>
                <c:pt idx="2880">
                  <c:v>39045</c:v>
                </c:pt>
                <c:pt idx="2881">
                  <c:v>39046</c:v>
                </c:pt>
                <c:pt idx="2882">
                  <c:v>39047</c:v>
                </c:pt>
                <c:pt idx="2883">
                  <c:v>39048</c:v>
                </c:pt>
                <c:pt idx="2884">
                  <c:v>39049</c:v>
                </c:pt>
                <c:pt idx="2885">
                  <c:v>39050</c:v>
                </c:pt>
                <c:pt idx="2886">
                  <c:v>39051</c:v>
                </c:pt>
                <c:pt idx="2887">
                  <c:v>39051</c:v>
                </c:pt>
                <c:pt idx="2888">
                  <c:v>39052</c:v>
                </c:pt>
                <c:pt idx="2889">
                  <c:v>39053</c:v>
                </c:pt>
                <c:pt idx="2890">
                  <c:v>39054</c:v>
                </c:pt>
                <c:pt idx="2891">
                  <c:v>39055</c:v>
                </c:pt>
                <c:pt idx="2892">
                  <c:v>39056</c:v>
                </c:pt>
                <c:pt idx="2893">
                  <c:v>39057</c:v>
                </c:pt>
                <c:pt idx="2894">
                  <c:v>39058</c:v>
                </c:pt>
                <c:pt idx="2895">
                  <c:v>39059</c:v>
                </c:pt>
                <c:pt idx="2896">
                  <c:v>39060</c:v>
                </c:pt>
                <c:pt idx="2897">
                  <c:v>39061</c:v>
                </c:pt>
                <c:pt idx="2898">
                  <c:v>39062</c:v>
                </c:pt>
                <c:pt idx="2899">
                  <c:v>39063</c:v>
                </c:pt>
                <c:pt idx="2900">
                  <c:v>39064</c:v>
                </c:pt>
                <c:pt idx="2901">
                  <c:v>39065</c:v>
                </c:pt>
                <c:pt idx="2902">
                  <c:v>39066</c:v>
                </c:pt>
                <c:pt idx="2903">
                  <c:v>39067</c:v>
                </c:pt>
                <c:pt idx="2904">
                  <c:v>39068</c:v>
                </c:pt>
                <c:pt idx="2905">
                  <c:v>39069</c:v>
                </c:pt>
                <c:pt idx="2906">
                  <c:v>39070</c:v>
                </c:pt>
                <c:pt idx="2907">
                  <c:v>39071</c:v>
                </c:pt>
                <c:pt idx="2908">
                  <c:v>39072</c:v>
                </c:pt>
                <c:pt idx="2909">
                  <c:v>39073</c:v>
                </c:pt>
                <c:pt idx="2910">
                  <c:v>39074</c:v>
                </c:pt>
                <c:pt idx="2911">
                  <c:v>39075</c:v>
                </c:pt>
                <c:pt idx="2912">
                  <c:v>39076</c:v>
                </c:pt>
                <c:pt idx="2913">
                  <c:v>39077</c:v>
                </c:pt>
                <c:pt idx="2914">
                  <c:v>39078</c:v>
                </c:pt>
                <c:pt idx="2915">
                  <c:v>39079</c:v>
                </c:pt>
                <c:pt idx="2916">
                  <c:v>39080</c:v>
                </c:pt>
                <c:pt idx="2917">
                  <c:v>39081</c:v>
                </c:pt>
                <c:pt idx="2918">
                  <c:v>39082</c:v>
                </c:pt>
                <c:pt idx="2919">
                  <c:v>39083</c:v>
                </c:pt>
                <c:pt idx="2920">
                  <c:v>39084</c:v>
                </c:pt>
                <c:pt idx="2921">
                  <c:v>39085</c:v>
                </c:pt>
                <c:pt idx="2922">
                  <c:v>39086</c:v>
                </c:pt>
                <c:pt idx="2923">
                  <c:v>39087</c:v>
                </c:pt>
                <c:pt idx="2924">
                  <c:v>39088</c:v>
                </c:pt>
                <c:pt idx="2925">
                  <c:v>39089</c:v>
                </c:pt>
                <c:pt idx="2926">
                  <c:v>39090</c:v>
                </c:pt>
                <c:pt idx="2927">
                  <c:v>39091</c:v>
                </c:pt>
                <c:pt idx="2928">
                  <c:v>39092</c:v>
                </c:pt>
                <c:pt idx="2929">
                  <c:v>39093</c:v>
                </c:pt>
                <c:pt idx="2930">
                  <c:v>39094</c:v>
                </c:pt>
                <c:pt idx="2931">
                  <c:v>39095</c:v>
                </c:pt>
                <c:pt idx="2932">
                  <c:v>39096</c:v>
                </c:pt>
                <c:pt idx="2933">
                  <c:v>39097</c:v>
                </c:pt>
                <c:pt idx="2934">
                  <c:v>39098</c:v>
                </c:pt>
                <c:pt idx="2935">
                  <c:v>39099</c:v>
                </c:pt>
                <c:pt idx="2936">
                  <c:v>39100</c:v>
                </c:pt>
                <c:pt idx="2937">
                  <c:v>39101</c:v>
                </c:pt>
                <c:pt idx="2938">
                  <c:v>39102</c:v>
                </c:pt>
                <c:pt idx="2939">
                  <c:v>39103</c:v>
                </c:pt>
                <c:pt idx="2940">
                  <c:v>39104</c:v>
                </c:pt>
                <c:pt idx="2941">
                  <c:v>39105</c:v>
                </c:pt>
                <c:pt idx="2942">
                  <c:v>39106</c:v>
                </c:pt>
                <c:pt idx="2943">
                  <c:v>39107</c:v>
                </c:pt>
                <c:pt idx="2944">
                  <c:v>39107</c:v>
                </c:pt>
                <c:pt idx="2945">
                  <c:v>39108</c:v>
                </c:pt>
                <c:pt idx="2946">
                  <c:v>39109</c:v>
                </c:pt>
                <c:pt idx="2947">
                  <c:v>39110</c:v>
                </c:pt>
                <c:pt idx="2948">
                  <c:v>39111</c:v>
                </c:pt>
                <c:pt idx="2949">
                  <c:v>39112</c:v>
                </c:pt>
                <c:pt idx="2950">
                  <c:v>39113</c:v>
                </c:pt>
                <c:pt idx="2951">
                  <c:v>39114</c:v>
                </c:pt>
                <c:pt idx="2952">
                  <c:v>39115</c:v>
                </c:pt>
                <c:pt idx="2953">
                  <c:v>39116</c:v>
                </c:pt>
                <c:pt idx="2954">
                  <c:v>39117</c:v>
                </c:pt>
                <c:pt idx="2955">
                  <c:v>39118</c:v>
                </c:pt>
                <c:pt idx="2956">
                  <c:v>39119</c:v>
                </c:pt>
                <c:pt idx="2957">
                  <c:v>39120</c:v>
                </c:pt>
                <c:pt idx="2958">
                  <c:v>39121</c:v>
                </c:pt>
                <c:pt idx="2959">
                  <c:v>39122</c:v>
                </c:pt>
                <c:pt idx="2960">
                  <c:v>39123</c:v>
                </c:pt>
                <c:pt idx="2961">
                  <c:v>39124</c:v>
                </c:pt>
                <c:pt idx="2962">
                  <c:v>39125</c:v>
                </c:pt>
                <c:pt idx="2963">
                  <c:v>39126</c:v>
                </c:pt>
                <c:pt idx="2964">
                  <c:v>39127</c:v>
                </c:pt>
                <c:pt idx="2965">
                  <c:v>39128</c:v>
                </c:pt>
                <c:pt idx="2966">
                  <c:v>39129</c:v>
                </c:pt>
                <c:pt idx="2967">
                  <c:v>39130</c:v>
                </c:pt>
                <c:pt idx="2968">
                  <c:v>39131</c:v>
                </c:pt>
                <c:pt idx="2969">
                  <c:v>39132</c:v>
                </c:pt>
                <c:pt idx="2970">
                  <c:v>39133</c:v>
                </c:pt>
                <c:pt idx="2971">
                  <c:v>39134</c:v>
                </c:pt>
                <c:pt idx="2972">
                  <c:v>39135</c:v>
                </c:pt>
                <c:pt idx="2973">
                  <c:v>39136</c:v>
                </c:pt>
                <c:pt idx="2974">
                  <c:v>39137</c:v>
                </c:pt>
                <c:pt idx="2975">
                  <c:v>39138</c:v>
                </c:pt>
                <c:pt idx="2976">
                  <c:v>39139</c:v>
                </c:pt>
                <c:pt idx="2977">
                  <c:v>39140</c:v>
                </c:pt>
                <c:pt idx="2978">
                  <c:v>39141</c:v>
                </c:pt>
                <c:pt idx="2979">
                  <c:v>39142</c:v>
                </c:pt>
                <c:pt idx="2980">
                  <c:v>39143</c:v>
                </c:pt>
                <c:pt idx="2981">
                  <c:v>39144</c:v>
                </c:pt>
                <c:pt idx="2982">
                  <c:v>39145</c:v>
                </c:pt>
                <c:pt idx="2983">
                  <c:v>39146</c:v>
                </c:pt>
                <c:pt idx="2984">
                  <c:v>39147</c:v>
                </c:pt>
                <c:pt idx="2985">
                  <c:v>39148</c:v>
                </c:pt>
                <c:pt idx="2986">
                  <c:v>39149</c:v>
                </c:pt>
                <c:pt idx="2987">
                  <c:v>39149</c:v>
                </c:pt>
                <c:pt idx="2988">
                  <c:v>39150</c:v>
                </c:pt>
                <c:pt idx="2989">
                  <c:v>39151</c:v>
                </c:pt>
                <c:pt idx="2990">
                  <c:v>39152</c:v>
                </c:pt>
                <c:pt idx="2991">
                  <c:v>39153</c:v>
                </c:pt>
                <c:pt idx="2992">
                  <c:v>39154</c:v>
                </c:pt>
                <c:pt idx="2993">
                  <c:v>39155</c:v>
                </c:pt>
                <c:pt idx="2994">
                  <c:v>39156</c:v>
                </c:pt>
                <c:pt idx="2995">
                  <c:v>39157</c:v>
                </c:pt>
                <c:pt idx="2996">
                  <c:v>39158</c:v>
                </c:pt>
                <c:pt idx="2997">
                  <c:v>39159</c:v>
                </c:pt>
                <c:pt idx="2998">
                  <c:v>39160</c:v>
                </c:pt>
                <c:pt idx="2999">
                  <c:v>39161</c:v>
                </c:pt>
                <c:pt idx="3000">
                  <c:v>39162</c:v>
                </c:pt>
                <c:pt idx="3001">
                  <c:v>39163</c:v>
                </c:pt>
                <c:pt idx="3002">
                  <c:v>39164</c:v>
                </c:pt>
                <c:pt idx="3003">
                  <c:v>39165</c:v>
                </c:pt>
                <c:pt idx="3004">
                  <c:v>39166</c:v>
                </c:pt>
                <c:pt idx="3005">
                  <c:v>39167</c:v>
                </c:pt>
                <c:pt idx="3006">
                  <c:v>39168</c:v>
                </c:pt>
                <c:pt idx="3007">
                  <c:v>39169</c:v>
                </c:pt>
                <c:pt idx="3008">
                  <c:v>39170</c:v>
                </c:pt>
                <c:pt idx="3009">
                  <c:v>39171</c:v>
                </c:pt>
                <c:pt idx="3010">
                  <c:v>39172</c:v>
                </c:pt>
                <c:pt idx="3011">
                  <c:v>39173</c:v>
                </c:pt>
                <c:pt idx="3012">
                  <c:v>39174</c:v>
                </c:pt>
                <c:pt idx="3013">
                  <c:v>39175</c:v>
                </c:pt>
                <c:pt idx="3014">
                  <c:v>39176</c:v>
                </c:pt>
                <c:pt idx="3015">
                  <c:v>39177</c:v>
                </c:pt>
                <c:pt idx="3016">
                  <c:v>39178</c:v>
                </c:pt>
                <c:pt idx="3017">
                  <c:v>39179</c:v>
                </c:pt>
                <c:pt idx="3018">
                  <c:v>39180</c:v>
                </c:pt>
                <c:pt idx="3019">
                  <c:v>39181</c:v>
                </c:pt>
                <c:pt idx="3020">
                  <c:v>39182</c:v>
                </c:pt>
                <c:pt idx="3021">
                  <c:v>39183</c:v>
                </c:pt>
                <c:pt idx="3022">
                  <c:v>39184</c:v>
                </c:pt>
                <c:pt idx="3023">
                  <c:v>39185</c:v>
                </c:pt>
                <c:pt idx="3024">
                  <c:v>39186</c:v>
                </c:pt>
                <c:pt idx="3025">
                  <c:v>39187</c:v>
                </c:pt>
                <c:pt idx="3026">
                  <c:v>39188</c:v>
                </c:pt>
                <c:pt idx="3027">
                  <c:v>39189</c:v>
                </c:pt>
                <c:pt idx="3028">
                  <c:v>39190</c:v>
                </c:pt>
                <c:pt idx="3029">
                  <c:v>39191</c:v>
                </c:pt>
                <c:pt idx="3030">
                  <c:v>39191</c:v>
                </c:pt>
                <c:pt idx="3031">
                  <c:v>39192</c:v>
                </c:pt>
                <c:pt idx="3032">
                  <c:v>39193</c:v>
                </c:pt>
                <c:pt idx="3033">
                  <c:v>39194</c:v>
                </c:pt>
                <c:pt idx="3034">
                  <c:v>39195</c:v>
                </c:pt>
                <c:pt idx="3035">
                  <c:v>39196</c:v>
                </c:pt>
                <c:pt idx="3036">
                  <c:v>39197</c:v>
                </c:pt>
                <c:pt idx="3037">
                  <c:v>39198</c:v>
                </c:pt>
                <c:pt idx="3038">
                  <c:v>39199</c:v>
                </c:pt>
                <c:pt idx="3039">
                  <c:v>39200</c:v>
                </c:pt>
                <c:pt idx="3040">
                  <c:v>39201</c:v>
                </c:pt>
                <c:pt idx="3041">
                  <c:v>39202</c:v>
                </c:pt>
                <c:pt idx="3042">
                  <c:v>39203</c:v>
                </c:pt>
                <c:pt idx="3043">
                  <c:v>39204</c:v>
                </c:pt>
                <c:pt idx="3044">
                  <c:v>39205</c:v>
                </c:pt>
                <c:pt idx="3045">
                  <c:v>39206</c:v>
                </c:pt>
                <c:pt idx="3046">
                  <c:v>39207</c:v>
                </c:pt>
                <c:pt idx="3047">
                  <c:v>39208</c:v>
                </c:pt>
                <c:pt idx="3048">
                  <c:v>39209</c:v>
                </c:pt>
                <c:pt idx="3049">
                  <c:v>39210</c:v>
                </c:pt>
                <c:pt idx="3050">
                  <c:v>39211</c:v>
                </c:pt>
                <c:pt idx="3051">
                  <c:v>39212</c:v>
                </c:pt>
                <c:pt idx="3052">
                  <c:v>39213</c:v>
                </c:pt>
                <c:pt idx="3053">
                  <c:v>39214</c:v>
                </c:pt>
                <c:pt idx="3054">
                  <c:v>39215</c:v>
                </c:pt>
                <c:pt idx="3055">
                  <c:v>39216</c:v>
                </c:pt>
                <c:pt idx="3056">
                  <c:v>39217</c:v>
                </c:pt>
                <c:pt idx="3057">
                  <c:v>39218</c:v>
                </c:pt>
                <c:pt idx="3058">
                  <c:v>39219</c:v>
                </c:pt>
                <c:pt idx="3059">
                  <c:v>39220</c:v>
                </c:pt>
                <c:pt idx="3060">
                  <c:v>39221</c:v>
                </c:pt>
                <c:pt idx="3061">
                  <c:v>39222</c:v>
                </c:pt>
                <c:pt idx="3062">
                  <c:v>39223</c:v>
                </c:pt>
                <c:pt idx="3063">
                  <c:v>39224</c:v>
                </c:pt>
                <c:pt idx="3064">
                  <c:v>39225</c:v>
                </c:pt>
                <c:pt idx="3065">
                  <c:v>39226</c:v>
                </c:pt>
                <c:pt idx="3066">
                  <c:v>39227</c:v>
                </c:pt>
                <c:pt idx="3067">
                  <c:v>39228</c:v>
                </c:pt>
                <c:pt idx="3068">
                  <c:v>39229</c:v>
                </c:pt>
                <c:pt idx="3069">
                  <c:v>39230</c:v>
                </c:pt>
                <c:pt idx="3070">
                  <c:v>39231</c:v>
                </c:pt>
                <c:pt idx="3071">
                  <c:v>39232</c:v>
                </c:pt>
                <c:pt idx="3072">
                  <c:v>39233</c:v>
                </c:pt>
                <c:pt idx="3073">
                  <c:v>39234</c:v>
                </c:pt>
                <c:pt idx="3074">
                  <c:v>39235</c:v>
                </c:pt>
                <c:pt idx="3075">
                  <c:v>39236</c:v>
                </c:pt>
                <c:pt idx="3076">
                  <c:v>39237</c:v>
                </c:pt>
                <c:pt idx="3077">
                  <c:v>39238</c:v>
                </c:pt>
                <c:pt idx="3078">
                  <c:v>39239</c:v>
                </c:pt>
                <c:pt idx="3079">
                  <c:v>39240</c:v>
                </c:pt>
                <c:pt idx="3080">
                  <c:v>39241</c:v>
                </c:pt>
                <c:pt idx="3081">
                  <c:v>39241</c:v>
                </c:pt>
                <c:pt idx="3082">
                  <c:v>39242</c:v>
                </c:pt>
                <c:pt idx="3083">
                  <c:v>39243</c:v>
                </c:pt>
                <c:pt idx="3084">
                  <c:v>39244</c:v>
                </c:pt>
                <c:pt idx="3085">
                  <c:v>39245</c:v>
                </c:pt>
                <c:pt idx="3086">
                  <c:v>39246</c:v>
                </c:pt>
                <c:pt idx="3087">
                  <c:v>39247</c:v>
                </c:pt>
                <c:pt idx="3088">
                  <c:v>39248</c:v>
                </c:pt>
                <c:pt idx="3089">
                  <c:v>39249</c:v>
                </c:pt>
                <c:pt idx="3090">
                  <c:v>39250</c:v>
                </c:pt>
                <c:pt idx="3091">
                  <c:v>39251</c:v>
                </c:pt>
                <c:pt idx="3092">
                  <c:v>39252</c:v>
                </c:pt>
                <c:pt idx="3093">
                  <c:v>39253</c:v>
                </c:pt>
                <c:pt idx="3094">
                  <c:v>39254</c:v>
                </c:pt>
                <c:pt idx="3095">
                  <c:v>39255</c:v>
                </c:pt>
                <c:pt idx="3096">
                  <c:v>39256</c:v>
                </c:pt>
                <c:pt idx="3097">
                  <c:v>39257</c:v>
                </c:pt>
                <c:pt idx="3098">
                  <c:v>39258</c:v>
                </c:pt>
                <c:pt idx="3099">
                  <c:v>39259</c:v>
                </c:pt>
                <c:pt idx="3100">
                  <c:v>39260</c:v>
                </c:pt>
                <c:pt idx="3101">
                  <c:v>39261</c:v>
                </c:pt>
                <c:pt idx="3102">
                  <c:v>39262</c:v>
                </c:pt>
                <c:pt idx="3103">
                  <c:v>39263</c:v>
                </c:pt>
                <c:pt idx="3104">
                  <c:v>39264</c:v>
                </c:pt>
                <c:pt idx="3105">
                  <c:v>39265</c:v>
                </c:pt>
                <c:pt idx="3106">
                  <c:v>39266</c:v>
                </c:pt>
                <c:pt idx="3107">
                  <c:v>39267</c:v>
                </c:pt>
                <c:pt idx="3108">
                  <c:v>39268</c:v>
                </c:pt>
                <c:pt idx="3109">
                  <c:v>39269</c:v>
                </c:pt>
                <c:pt idx="3110">
                  <c:v>39270</c:v>
                </c:pt>
                <c:pt idx="3111">
                  <c:v>39271</c:v>
                </c:pt>
                <c:pt idx="3112">
                  <c:v>39272</c:v>
                </c:pt>
                <c:pt idx="3113">
                  <c:v>39273</c:v>
                </c:pt>
                <c:pt idx="3114">
                  <c:v>39274</c:v>
                </c:pt>
                <c:pt idx="3115">
                  <c:v>39275</c:v>
                </c:pt>
                <c:pt idx="3116">
                  <c:v>39276</c:v>
                </c:pt>
                <c:pt idx="3117">
                  <c:v>39277</c:v>
                </c:pt>
                <c:pt idx="3118">
                  <c:v>39278</c:v>
                </c:pt>
                <c:pt idx="3119">
                  <c:v>39279</c:v>
                </c:pt>
                <c:pt idx="3120">
                  <c:v>39280</c:v>
                </c:pt>
                <c:pt idx="3121">
                  <c:v>39281</c:v>
                </c:pt>
                <c:pt idx="3122">
                  <c:v>39282</c:v>
                </c:pt>
                <c:pt idx="3123">
                  <c:v>39282</c:v>
                </c:pt>
                <c:pt idx="3124">
                  <c:v>39283</c:v>
                </c:pt>
                <c:pt idx="3125">
                  <c:v>39284</c:v>
                </c:pt>
                <c:pt idx="3126">
                  <c:v>39285</c:v>
                </c:pt>
                <c:pt idx="3127">
                  <c:v>39286</c:v>
                </c:pt>
                <c:pt idx="3128">
                  <c:v>39287</c:v>
                </c:pt>
                <c:pt idx="3129">
                  <c:v>39288</c:v>
                </c:pt>
                <c:pt idx="3130">
                  <c:v>39289</c:v>
                </c:pt>
                <c:pt idx="3131">
                  <c:v>39290</c:v>
                </c:pt>
                <c:pt idx="3132">
                  <c:v>39291</c:v>
                </c:pt>
                <c:pt idx="3133">
                  <c:v>39292</c:v>
                </c:pt>
                <c:pt idx="3134">
                  <c:v>39293</c:v>
                </c:pt>
                <c:pt idx="3135">
                  <c:v>39294</c:v>
                </c:pt>
                <c:pt idx="3136">
                  <c:v>39295</c:v>
                </c:pt>
                <c:pt idx="3137">
                  <c:v>39296</c:v>
                </c:pt>
                <c:pt idx="3138">
                  <c:v>39297</c:v>
                </c:pt>
                <c:pt idx="3139">
                  <c:v>39298</c:v>
                </c:pt>
                <c:pt idx="3140">
                  <c:v>39299</c:v>
                </c:pt>
                <c:pt idx="3141">
                  <c:v>39300</c:v>
                </c:pt>
                <c:pt idx="3142">
                  <c:v>39301</c:v>
                </c:pt>
                <c:pt idx="3143">
                  <c:v>39302</c:v>
                </c:pt>
                <c:pt idx="3144">
                  <c:v>39303</c:v>
                </c:pt>
                <c:pt idx="3145">
                  <c:v>39304</c:v>
                </c:pt>
                <c:pt idx="3146">
                  <c:v>39305</c:v>
                </c:pt>
                <c:pt idx="3147">
                  <c:v>39306</c:v>
                </c:pt>
                <c:pt idx="3148">
                  <c:v>39307</c:v>
                </c:pt>
                <c:pt idx="3149">
                  <c:v>39308</c:v>
                </c:pt>
                <c:pt idx="3150">
                  <c:v>39309</c:v>
                </c:pt>
                <c:pt idx="3151">
                  <c:v>39310</c:v>
                </c:pt>
                <c:pt idx="3152">
                  <c:v>39311</c:v>
                </c:pt>
                <c:pt idx="3153">
                  <c:v>39312</c:v>
                </c:pt>
                <c:pt idx="3154">
                  <c:v>39313</c:v>
                </c:pt>
                <c:pt idx="3155">
                  <c:v>39314</c:v>
                </c:pt>
                <c:pt idx="3156">
                  <c:v>39315</c:v>
                </c:pt>
                <c:pt idx="3157">
                  <c:v>39316</c:v>
                </c:pt>
                <c:pt idx="3158">
                  <c:v>39317</c:v>
                </c:pt>
                <c:pt idx="3159">
                  <c:v>39318</c:v>
                </c:pt>
                <c:pt idx="3160">
                  <c:v>39319</c:v>
                </c:pt>
                <c:pt idx="3161">
                  <c:v>39320</c:v>
                </c:pt>
                <c:pt idx="3162">
                  <c:v>39321</c:v>
                </c:pt>
                <c:pt idx="3163">
                  <c:v>39322</c:v>
                </c:pt>
                <c:pt idx="3164">
                  <c:v>39323</c:v>
                </c:pt>
                <c:pt idx="3165">
                  <c:v>39324</c:v>
                </c:pt>
                <c:pt idx="3166">
                  <c:v>39325</c:v>
                </c:pt>
                <c:pt idx="3167">
                  <c:v>39326</c:v>
                </c:pt>
                <c:pt idx="3168">
                  <c:v>39327</c:v>
                </c:pt>
                <c:pt idx="3169">
                  <c:v>39328</c:v>
                </c:pt>
                <c:pt idx="3170">
                  <c:v>39329</c:v>
                </c:pt>
                <c:pt idx="3171">
                  <c:v>39330</c:v>
                </c:pt>
                <c:pt idx="3172">
                  <c:v>39331</c:v>
                </c:pt>
                <c:pt idx="3173">
                  <c:v>39331</c:v>
                </c:pt>
                <c:pt idx="3174">
                  <c:v>39332</c:v>
                </c:pt>
                <c:pt idx="3175">
                  <c:v>39333</c:v>
                </c:pt>
                <c:pt idx="3176">
                  <c:v>39334</c:v>
                </c:pt>
                <c:pt idx="3177">
                  <c:v>39335</c:v>
                </c:pt>
                <c:pt idx="3178">
                  <c:v>39336</c:v>
                </c:pt>
                <c:pt idx="3179">
                  <c:v>39337</c:v>
                </c:pt>
                <c:pt idx="3180">
                  <c:v>39338</c:v>
                </c:pt>
                <c:pt idx="3181">
                  <c:v>39339</c:v>
                </c:pt>
                <c:pt idx="3182">
                  <c:v>39340</c:v>
                </c:pt>
                <c:pt idx="3183">
                  <c:v>39341</c:v>
                </c:pt>
                <c:pt idx="3184">
                  <c:v>39342</c:v>
                </c:pt>
                <c:pt idx="3185">
                  <c:v>39343</c:v>
                </c:pt>
                <c:pt idx="3186">
                  <c:v>39344</c:v>
                </c:pt>
                <c:pt idx="3187">
                  <c:v>39345</c:v>
                </c:pt>
                <c:pt idx="3188">
                  <c:v>39346</c:v>
                </c:pt>
                <c:pt idx="3189">
                  <c:v>39347</c:v>
                </c:pt>
                <c:pt idx="3190">
                  <c:v>39348</c:v>
                </c:pt>
                <c:pt idx="3191">
                  <c:v>39349</c:v>
                </c:pt>
                <c:pt idx="3192">
                  <c:v>39350</c:v>
                </c:pt>
                <c:pt idx="3193">
                  <c:v>39351</c:v>
                </c:pt>
                <c:pt idx="3194">
                  <c:v>39352</c:v>
                </c:pt>
                <c:pt idx="3195">
                  <c:v>39353</c:v>
                </c:pt>
                <c:pt idx="3196">
                  <c:v>39354</c:v>
                </c:pt>
                <c:pt idx="3197">
                  <c:v>39355</c:v>
                </c:pt>
                <c:pt idx="3198">
                  <c:v>39356</c:v>
                </c:pt>
                <c:pt idx="3199">
                  <c:v>39357</c:v>
                </c:pt>
                <c:pt idx="3200">
                  <c:v>39358</c:v>
                </c:pt>
                <c:pt idx="3201">
                  <c:v>39359</c:v>
                </c:pt>
                <c:pt idx="3202">
                  <c:v>39360</c:v>
                </c:pt>
                <c:pt idx="3203">
                  <c:v>39361</c:v>
                </c:pt>
                <c:pt idx="3204">
                  <c:v>39362</c:v>
                </c:pt>
                <c:pt idx="3205">
                  <c:v>39363</c:v>
                </c:pt>
                <c:pt idx="3206">
                  <c:v>39364</c:v>
                </c:pt>
                <c:pt idx="3207">
                  <c:v>39365</c:v>
                </c:pt>
                <c:pt idx="3208">
                  <c:v>39366</c:v>
                </c:pt>
                <c:pt idx="3209">
                  <c:v>39367</c:v>
                </c:pt>
                <c:pt idx="3210">
                  <c:v>39368</c:v>
                </c:pt>
                <c:pt idx="3211">
                  <c:v>39369</c:v>
                </c:pt>
                <c:pt idx="3212">
                  <c:v>39370</c:v>
                </c:pt>
                <c:pt idx="3213">
                  <c:v>39371</c:v>
                </c:pt>
                <c:pt idx="3214">
                  <c:v>39372</c:v>
                </c:pt>
                <c:pt idx="3215">
                  <c:v>39373</c:v>
                </c:pt>
                <c:pt idx="3216">
                  <c:v>39374</c:v>
                </c:pt>
                <c:pt idx="3217">
                  <c:v>39375</c:v>
                </c:pt>
                <c:pt idx="3218">
                  <c:v>39376</c:v>
                </c:pt>
                <c:pt idx="3219">
                  <c:v>39377</c:v>
                </c:pt>
                <c:pt idx="3220">
                  <c:v>39378</c:v>
                </c:pt>
                <c:pt idx="3221">
                  <c:v>39379</c:v>
                </c:pt>
                <c:pt idx="3222">
                  <c:v>39380</c:v>
                </c:pt>
                <c:pt idx="3223">
                  <c:v>39381</c:v>
                </c:pt>
                <c:pt idx="3224">
                  <c:v>39382</c:v>
                </c:pt>
                <c:pt idx="3225">
                  <c:v>39383</c:v>
                </c:pt>
                <c:pt idx="3226">
                  <c:v>39384</c:v>
                </c:pt>
                <c:pt idx="3227">
                  <c:v>39385</c:v>
                </c:pt>
                <c:pt idx="3228">
                  <c:v>39386</c:v>
                </c:pt>
                <c:pt idx="3229">
                  <c:v>39387</c:v>
                </c:pt>
                <c:pt idx="3230">
                  <c:v>39388</c:v>
                </c:pt>
                <c:pt idx="3231">
                  <c:v>39389</c:v>
                </c:pt>
                <c:pt idx="3232">
                  <c:v>39390</c:v>
                </c:pt>
                <c:pt idx="3233">
                  <c:v>39391</c:v>
                </c:pt>
                <c:pt idx="3234">
                  <c:v>39392</c:v>
                </c:pt>
                <c:pt idx="3235">
                  <c:v>39393</c:v>
                </c:pt>
                <c:pt idx="3236">
                  <c:v>39394</c:v>
                </c:pt>
                <c:pt idx="3237">
                  <c:v>39395</c:v>
                </c:pt>
                <c:pt idx="3238">
                  <c:v>39396</c:v>
                </c:pt>
                <c:pt idx="3239">
                  <c:v>39397</c:v>
                </c:pt>
                <c:pt idx="3240">
                  <c:v>39398</c:v>
                </c:pt>
                <c:pt idx="3241">
                  <c:v>39399</c:v>
                </c:pt>
                <c:pt idx="3242">
                  <c:v>39400</c:v>
                </c:pt>
                <c:pt idx="3243">
                  <c:v>39401</c:v>
                </c:pt>
                <c:pt idx="3244">
                  <c:v>39402</c:v>
                </c:pt>
                <c:pt idx="3245">
                  <c:v>39403</c:v>
                </c:pt>
                <c:pt idx="3246">
                  <c:v>39404</c:v>
                </c:pt>
                <c:pt idx="3247">
                  <c:v>39405</c:v>
                </c:pt>
                <c:pt idx="3248">
                  <c:v>39406</c:v>
                </c:pt>
                <c:pt idx="3249">
                  <c:v>39407</c:v>
                </c:pt>
                <c:pt idx="3250">
                  <c:v>39408</c:v>
                </c:pt>
                <c:pt idx="3251">
                  <c:v>39409</c:v>
                </c:pt>
                <c:pt idx="3252">
                  <c:v>39410</c:v>
                </c:pt>
                <c:pt idx="3253">
                  <c:v>39411</c:v>
                </c:pt>
                <c:pt idx="3254">
                  <c:v>39412</c:v>
                </c:pt>
                <c:pt idx="3255">
                  <c:v>39413</c:v>
                </c:pt>
                <c:pt idx="3256">
                  <c:v>39414</c:v>
                </c:pt>
                <c:pt idx="3257">
                  <c:v>39415</c:v>
                </c:pt>
                <c:pt idx="3258">
                  <c:v>39416</c:v>
                </c:pt>
                <c:pt idx="3259">
                  <c:v>39417</c:v>
                </c:pt>
                <c:pt idx="3260">
                  <c:v>39418</c:v>
                </c:pt>
                <c:pt idx="3261">
                  <c:v>39419</c:v>
                </c:pt>
                <c:pt idx="3262">
                  <c:v>39420</c:v>
                </c:pt>
                <c:pt idx="3263">
                  <c:v>39421</c:v>
                </c:pt>
                <c:pt idx="3264">
                  <c:v>39422</c:v>
                </c:pt>
                <c:pt idx="3265">
                  <c:v>39423</c:v>
                </c:pt>
                <c:pt idx="3266">
                  <c:v>39424</c:v>
                </c:pt>
                <c:pt idx="3267">
                  <c:v>39425</c:v>
                </c:pt>
                <c:pt idx="3268">
                  <c:v>39426</c:v>
                </c:pt>
                <c:pt idx="3269">
                  <c:v>39427</c:v>
                </c:pt>
                <c:pt idx="3270">
                  <c:v>39428</c:v>
                </c:pt>
                <c:pt idx="3271">
                  <c:v>39429</c:v>
                </c:pt>
                <c:pt idx="3272">
                  <c:v>39430</c:v>
                </c:pt>
                <c:pt idx="3273">
                  <c:v>39431</c:v>
                </c:pt>
                <c:pt idx="3274">
                  <c:v>39432</c:v>
                </c:pt>
                <c:pt idx="3275">
                  <c:v>39433</c:v>
                </c:pt>
                <c:pt idx="3276">
                  <c:v>39434</c:v>
                </c:pt>
                <c:pt idx="3277">
                  <c:v>39435</c:v>
                </c:pt>
                <c:pt idx="3278">
                  <c:v>39436</c:v>
                </c:pt>
                <c:pt idx="3279">
                  <c:v>39437</c:v>
                </c:pt>
                <c:pt idx="3280">
                  <c:v>39438</c:v>
                </c:pt>
                <c:pt idx="3281">
                  <c:v>39439</c:v>
                </c:pt>
                <c:pt idx="3282">
                  <c:v>39440</c:v>
                </c:pt>
                <c:pt idx="3283">
                  <c:v>39441</c:v>
                </c:pt>
                <c:pt idx="3284">
                  <c:v>39442</c:v>
                </c:pt>
                <c:pt idx="3285">
                  <c:v>39443</c:v>
                </c:pt>
                <c:pt idx="3286">
                  <c:v>39444</c:v>
                </c:pt>
                <c:pt idx="3287">
                  <c:v>39445</c:v>
                </c:pt>
                <c:pt idx="3288">
                  <c:v>39446</c:v>
                </c:pt>
                <c:pt idx="3289">
                  <c:v>39447</c:v>
                </c:pt>
                <c:pt idx="3290">
                  <c:v>39448</c:v>
                </c:pt>
                <c:pt idx="3291">
                  <c:v>39449</c:v>
                </c:pt>
                <c:pt idx="3292">
                  <c:v>39450</c:v>
                </c:pt>
                <c:pt idx="3293">
                  <c:v>39451</c:v>
                </c:pt>
                <c:pt idx="3294">
                  <c:v>39452</c:v>
                </c:pt>
                <c:pt idx="3295">
                  <c:v>39453</c:v>
                </c:pt>
                <c:pt idx="3296">
                  <c:v>39454</c:v>
                </c:pt>
                <c:pt idx="3297">
                  <c:v>39455</c:v>
                </c:pt>
                <c:pt idx="3298">
                  <c:v>39456</c:v>
                </c:pt>
                <c:pt idx="3299">
                  <c:v>39457</c:v>
                </c:pt>
                <c:pt idx="3300">
                  <c:v>39458</c:v>
                </c:pt>
                <c:pt idx="3301">
                  <c:v>39459</c:v>
                </c:pt>
                <c:pt idx="3302">
                  <c:v>39460</c:v>
                </c:pt>
                <c:pt idx="3303">
                  <c:v>39461</c:v>
                </c:pt>
                <c:pt idx="3304">
                  <c:v>39462</c:v>
                </c:pt>
                <c:pt idx="3305">
                  <c:v>39463</c:v>
                </c:pt>
                <c:pt idx="3306">
                  <c:v>39464</c:v>
                </c:pt>
                <c:pt idx="3307">
                  <c:v>39465</c:v>
                </c:pt>
                <c:pt idx="3308">
                  <c:v>39466</c:v>
                </c:pt>
                <c:pt idx="3309">
                  <c:v>39467</c:v>
                </c:pt>
                <c:pt idx="3310">
                  <c:v>39468</c:v>
                </c:pt>
                <c:pt idx="3311">
                  <c:v>39469</c:v>
                </c:pt>
                <c:pt idx="3312">
                  <c:v>39470</c:v>
                </c:pt>
                <c:pt idx="3313">
                  <c:v>39471</c:v>
                </c:pt>
                <c:pt idx="3314">
                  <c:v>39472</c:v>
                </c:pt>
                <c:pt idx="3315">
                  <c:v>39473</c:v>
                </c:pt>
                <c:pt idx="3316">
                  <c:v>39474</c:v>
                </c:pt>
                <c:pt idx="3317">
                  <c:v>39475</c:v>
                </c:pt>
                <c:pt idx="3318">
                  <c:v>39476</c:v>
                </c:pt>
                <c:pt idx="3319">
                  <c:v>39477</c:v>
                </c:pt>
                <c:pt idx="3320">
                  <c:v>39478</c:v>
                </c:pt>
                <c:pt idx="3321">
                  <c:v>39479</c:v>
                </c:pt>
                <c:pt idx="3322">
                  <c:v>39480</c:v>
                </c:pt>
                <c:pt idx="3323">
                  <c:v>39481</c:v>
                </c:pt>
                <c:pt idx="3324">
                  <c:v>39482</c:v>
                </c:pt>
                <c:pt idx="3325">
                  <c:v>39483</c:v>
                </c:pt>
                <c:pt idx="3326">
                  <c:v>39484</c:v>
                </c:pt>
                <c:pt idx="3327">
                  <c:v>39485</c:v>
                </c:pt>
                <c:pt idx="3328">
                  <c:v>39486</c:v>
                </c:pt>
                <c:pt idx="3329">
                  <c:v>39487</c:v>
                </c:pt>
                <c:pt idx="3330">
                  <c:v>39488</c:v>
                </c:pt>
                <c:pt idx="3331">
                  <c:v>39489</c:v>
                </c:pt>
                <c:pt idx="3332">
                  <c:v>39490</c:v>
                </c:pt>
                <c:pt idx="3333">
                  <c:v>39491</c:v>
                </c:pt>
                <c:pt idx="3334">
                  <c:v>39492</c:v>
                </c:pt>
                <c:pt idx="3335">
                  <c:v>39493</c:v>
                </c:pt>
                <c:pt idx="3336">
                  <c:v>39494</c:v>
                </c:pt>
                <c:pt idx="3337">
                  <c:v>39495</c:v>
                </c:pt>
                <c:pt idx="3338">
                  <c:v>39496</c:v>
                </c:pt>
                <c:pt idx="3339">
                  <c:v>39497</c:v>
                </c:pt>
                <c:pt idx="3340">
                  <c:v>39498</c:v>
                </c:pt>
                <c:pt idx="3341">
                  <c:v>39499</c:v>
                </c:pt>
                <c:pt idx="3342">
                  <c:v>39500</c:v>
                </c:pt>
                <c:pt idx="3343">
                  <c:v>39501</c:v>
                </c:pt>
                <c:pt idx="3344">
                  <c:v>39502</c:v>
                </c:pt>
                <c:pt idx="3345">
                  <c:v>39503</c:v>
                </c:pt>
                <c:pt idx="3346">
                  <c:v>39504</c:v>
                </c:pt>
                <c:pt idx="3347">
                  <c:v>39505</c:v>
                </c:pt>
                <c:pt idx="3348">
                  <c:v>39506</c:v>
                </c:pt>
                <c:pt idx="3349">
                  <c:v>39507</c:v>
                </c:pt>
                <c:pt idx="3350">
                  <c:v>39508</c:v>
                </c:pt>
                <c:pt idx="3351">
                  <c:v>39509</c:v>
                </c:pt>
                <c:pt idx="3352">
                  <c:v>39510</c:v>
                </c:pt>
                <c:pt idx="3353">
                  <c:v>39511</c:v>
                </c:pt>
                <c:pt idx="3354">
                  <c:v>39512</c:v>
                </c:pt>
                <c:pt idx="3355">
                  <c:v>39513</c:v>
                </c:pt>
                <c:pt idx="3356">
                  <c:v>39514</c:v>
                </c:pt>
                <c:pt idx="3357">
                  <c:v>39515</c:v>
                </c:pt>
                <c:pt idx="3358">
                  <c:v>39516</c:v>
                </c:pt>
                <c:pt idx="3359">
                  <c:v>39517</c:v>
                </c:pt>
                <c:pt idx="3360">
                  <c:v>39518</c:v>
                </c:pt>
                <c:pt idx="3361">
                  <c:v>39519</c:v>
                </c:pt>
                <c:pt idx="3362">
                  <c:v>39520</c:v>
                </c:pt>
                <c:pt idx="3363">
                  <c:v>39521</c:v>
                </c:pt>
                <c:pt idx="3364">
                  <c:v>39522</c:v>
                </c:pt>
                <c:pt idx="3365">
                  <c:v>39523</c:v>
                </c:pt>
                <c:pt idx="3366">
                  <c:v>39524</c:v>
                </c:pt>
                <c:pt idx="3367">
                  <c:v>39525</c:v>
                </c:pt>
                <c:pt idx="3368">
                  <c:v>39526</c:v>
                </c:pt>
                <c:pt idx="3369">
                  <c:v>39527</c:v>
                </c:pt>
                <c:pt idx="3370">
                  <c:v>39528</c:v>
                </c:pt>
                <c:pt idx="3371">
                  <c:v>39529</c:v>
                </c:pt>
                <c:pt idx="3372">
                  <c:v>39530</c:v>
                </c:pt>
                <c:pt idx="3373">
                  <c:v>39531</c:v>
                </c:pt>
                <c:pt idx="3374">
                  <c:v>39532</c:v>
                </c:pt>
                <c:pt idx="3375">
                  <c:v>39533</c:v>
                </c:pt>
                <c:pt idx="3376">
                  <c:v>39534</c:v>
                </c:pt>
                <c:pt idx="3377">
                  <c:v>39535</c:v>
                </c:pt>
                <c:pt idx="3378">
                  <c:v>39536</c:v>
                </c:pt>
                <c:pt idx="3379">
                  <c:v>39537</c:v>
                </c:pt>
                <c:pt idx="3380">
                  <c:v>39538</c:v>
                </c:pt>
                <c:pt idx="3381">
                  <c:v>39539</c:v>
                </c:pt>
                <c:pt idx="3382">
                  <c:v>39540</c:v>
                </c:pt>
                <c:pt idx="3383">
                  <c:v>39541</c:v>
                </c:pt>
                <c:pt idx="3384">
                  <c:v>39542</c:v>
                </c:pt>
                <c:pt idx="3385">
                  <c:v>39543</c:v>
                </c:pt>
                <c:pt idx="3386">
                  <c:v>39544</c:v>
                </c:pt>
                <c:pt idx="3387">
                  <c:v>39545</c:v>
                </c:pt>
                <c:pt idx="3388">
                  <c:v>39546</c:v>
                </c:pt>
                <c:pt idx="3389">
                  <c:v>39547</c:v>
                </c:pt>
                <c:pt idx="3390">
                  <c:v>39548</c:v>
                </c:pt>
                <c:pt idx="3391">
                  <c:v>39549</c:v>
                </c:pt>
                <c:pt idx="3392">
                  <c:v>39550</c:v>
                </c:pt>
                <c:pt idx="3393">
                  <c:v>39551</c:v>
                </c:pt>
                <c:pt idx="3394">
                  <c:v>39552</c:v>
                </c:pt>
                <c:pt idx="3395">
                  <c:v>39553</c:v>
                </c:pt>
                <c:pt idx="3396">
                  <c:v>39554</c:v>
                </c:pt>
                <c:pt idx="3397">
                  <c:v>39555</c:v>
                </c:pt>
                <c:pt idx="3398">
                  <c:v>39555</c:v>
                </c:pt>
                <c:pt idx="3399">
                  <c:v>39556</c:v>
                </c:pt>
                <c:pt idx="3400">
                  <c:v>39557</c:v>
                </c:pt>
                <c:pt idx="3401">
                  <c:v>39558</c:v>
                </c:pt>
                <c:pt idx="3402">
                  <c:v>39559</c:v>
                </c:pt>
                <c:pt idx="3403">
                  <c:v>39560</c:v>
                </c:pt>
                <c:pt idx="3404">
                  <c:v>39561</c:v>
                </c:pt>
                <c:pt idx="3405">
                  <c:v>39562</c:v>
                </c:pt>
                <c:pt idx="3406">
                  <c:v>39563</c:v>
                </c:pt>
                <c:pt idx="3407">
                  <c:v>39564</c:v>
                </c:pt>
                <c:pt idx="3408">
                  <c:v>39565</c:v>
                </c:pt>
                <c:pt idx="3409">
                  <c:v>39566</c:v>
                </c:pt>
                <c:pt idx="3410">
                  <c:v>39567</c:v>
                </c:pt>
                <c:pt idx="3411">
                  <c:v>39568</c:v>
                </c:pt>
                <c:pt idx="3412">
                  <c:v>39569</c:v>
                </c:pt>
                <c:pt idx="3413">
                  <c:v>39570</c:v>
                </c:pt>
                <c:pt idx="3414">
                  <c:v>39571</c:v>
                </c:pt>
                <c:pt idx="3415">
                  <c:v>39572</c:v>
                </c:pt>
                <c:pt idx="3416">
                  <c:v>39573</c:v>
                </c:pt>
                <c:pt idx="3417">
                  <c:v>39574</c:v>
                </c:pt>
                <c:pt idx="3418">
                  <c:v>39575</c:v>
                </c:pt>
                <c:pt idx="3419">
                  <c:v>39576</c:v>
                </c:pt>
                <c:pt idx="3420">
                  <c:v>39577</c:v>
                </c:pt>
                <c:pt idx="3421">
                  <c:v>39578</c:v>
                </c:pt>
                <c:pt idx="3422">
                  <c:v>39579</c:v>
                </c:pt>
                <c:pt idx="3423">
                  <c:v>39580</c:v>
                </c:pt>
                <c:pt idx="3424">
                  <c:v>39581</c:v>
                </c:pt>
                <c:pt idx="3425">
                  <c:v>39582</c:v>
                </c:pt>
                <c:pt idx="3426">
                  <c:v>39583</c:v>
                </c:pt>
                <c:pt idx="3427">
                  <c:v>39584</c:v>
                </c:pt>
                <c:pt idx="3428">
                  <c:v>39585</c:v>
                </c:pt>
                <c:pt idx="3429">
                  <c:v>39586</c:v>
                </c:pt>
                <c:pt idx="3430">
                  <c:v>39587</c:v>
                </c:pt>
                <c:pt idx="3431">
                  <c:v>39588</c:v>
                </c:pt>
                <c:pt idx="3432">
                  <c:v>39589</c:v>
                </c:pt>
                <c:pt idx="3433">
                  <c:v>39590</c:v>
                </c:pt>
                <c:pt idx="3434">
                  <c:v>39591</c:v>
                </c:pt>
                <c:pt idx="3435">
                  <c:v>39592</c:v>
                </c:pt>
                <c:pt idx="3436">
                  <c:v>39593</c:v>
                </c:pt>
                <c:pt idx="3437">
                  <c:v>39594</c:v>
                </c:pt>
                <c:pt idx="3438">
                  <c:v>39595</c:v>
                </c:pt>
                <c:pt idx="3439">
                  <c:v>39596</c:v>
                </c:pt>
                <c:pt idx="3440">
                  <c:v>39597</c:v>
                </c:pt>
                <c:pt idx="3441">
                  <c:v>39598</c:v>
                </c:pt>
                <c:pt idx="3442">
                  <c:v>39599</c:v>
                </c:pt>
                <c:pt idx="3443">
                  <c:v>39600</c:v>
                </c:pt>
                <c:pt idx="3444">
                  <c:v>39601</c:v>
                </c:pt>
                <c:pt idx="3445">
                  <c:v>39602</c:v>
                </c:pt>
                <c:pt idx="3446">
                  <c:v>39603</c:v>
                </c:pt>
                <c:pt idx="3447">
                  <c:v>39604</c:v>
                </c:pt>
                <c:pt idx="3448">
                  <c:v>39604</c:v>
                </c:pt>
                <c:pt idx="3449">
                  <c:v>39605</c:v>
                </c:pt>
                <c:pt idx="3450">
                  <c:v>39606</c:v>
                </c:pt>
                <c:pt idx="3451">
                  <c:v>39607</c:v>
                </c:pt>
                <c:pt idx="3452">
                  <c:v>39608</c:v>
                </c:pt>
                <c:pt idx="3453">
                  <c:v>39609</c:v>
                </c:pt>
                <c:pt idx="3454">
                  <c:v>39610</c:v>
                </c:pt>
                <c:pt idx="3455">
                  <c:v>39611</c:v>
                </c:pt>
                <c:pt idx="3456">
                  <c:v>39612</c:v>
                </c:pt>
                <c:pt idx="3457">
                  <c:v>39613</c:v>
                </c:pt>
                <c:pt idx="3458">
                  <c:v>39614</c:v>
                </c:pt>
                <c:pt idx="3459">
                  <c:v>39615</c:v>
                </c:pt>
                <c:pt idx="3460">
                  <c:v>39616</c:v>
                </c:pt>
                <c:pt idx="3461">
                  <c:v>39617</c:v>
                </c:pt>
                <c:pt idx="3462">
                  <c:v>39618</c:v>
                </c:pt>
                <c:pt idx="3463">
                  <c:v>39619</c:v>
                </c:pt>
                <c:pt idx="3464">
                  <c:v>39620</c:v>
                </c:pt>
                <c:pt idx="3465">
                  <c:v>39621</c:v>
                </c:pt>
                <c:pt idx="3466">
                  <c:v>39622</c:v>
                </c:pt>
                <c:pt idx="3467">
                  <c:v>39623</c:v>
                </c:pt>
                <c:pt idx="3468">
                  <c:v>39624</c:v>
                </c:pt>
                <c:pt idx="3469">
                  <c:v>39625</c:v>
                </c:pt>
                <c:pt idx="3470">
                  <c:v>39626</c:v>
                </c:pt>
                <c:pt idx="3471">
                  <c:v>39627</c:v>
                </c:pt>
                <c:pt idx="3472">
                  <c:v>39628</c:v>
                </c:pt>
                <c:pt idx="3473">
                  <c:v>39629</c:v>
                </c:pt>
                <c:pt idx="3474">
                  <c:v>39630</c:v>
                </c:pt>
                <c:pt idx="3475">
                  <c:v>39631</c:v>
                </c:pt>
                <c:pt idx="3476">
                  <c:v>39632</c:v>
                </c:pt>
                <c:pt idx="3477">
                  <c:v>39633</c:v>
                </c:pt>
                <c:pt idx="3478">
                  <c:v>39634</c:v>
                </c:pt>
                <c:pt idx="3479">
                  <c:v>39635</c:v>
                </c:pt>
                <c:pt idx="3480">
                  <c:v>39636</c:v>
                </c:pt>
                <c:pt idx="3481">
                  <c:v>39637</c:v>
                </c:pt>
                <c:pt idx="3482">
                  <c:v>39638</c:v>
                </c:pt>
                <c:pt idx="3483">
                  <c:v>39639</c:v>
                </c:pt>
                <c:pt idx="3484">
                  <c:v>39640</c:v>
                </c:pt>
                <c:pt idx="3485">
                  <c:v>39641</c:v>
                </c:pt>
                <c:pt idx="3486">
                  <c:v>39642</c:v>
                </c:pt>
                <c:pt idx="3487">
                  <c:v>39643</c:v>
                </c:pt>
                <c:pt idx="3488">
                  <c:v>39644</c:v>
                </c:pt>
                <c:pt idx="3489">
                  <c:v>39645</c:v>
                </c:pt>
                <c:pt idx="3490">
                  <c:v>39646</c:v>
                </c:pt>
                <c:pt idx="3491">
                  <c:v>39647</c:v>
                </c:pt>
                <c:pt idx="3492">
                  <c:v>39648</c:v>
                </c:pt>
                <c:pt idx="3493">
                  <c:v>39649</c:v>
                </c:pt>
                <c:pt idx="3494">
                  <c:v>39650</c:v>
                </c:pt>
                <c:pt idx="3495">
                  <c:v>39651</c:v>
                </c:pt>
                <c:pt idx="3496">
                  <c:v>39652</c:v>
                </c:pt>
                <c:pt idx="3497">
                  <c:v>39653</c:v>
                </c:pt>
                <c:pt idx="3498">
                  <c:v>39653</c:v>
                </c:pt>
                <c:pt idx="3499">
                  <c:v>39654</c:v>
                </c:pt>
                <c:pt idx="3500">
                  <c:v>39655</c:v>
                </c:pt>
                <c:pt idx="3501">
                  <c:v>39656</c:v>
                </c:pt>
                <c:pt idx="3502">
                  <c:v>39657</c:v>
                </c:pt>
                <c:pt idx="3503">
                  <c:v>39658</c:v>
                </c:pt>
                <c:pt idx="3504">
                  <c:v>39659</c:v>
                </c:pt>
                <c:pt idx="3505">
                  <c:v>39660</c:v>
                </c:pt>
                <c:pt idx="3506">
                  <c:v>39661</c:v>
                </c:pt>
                <c:pt idx="3507">
                  <c:v>39662</c:v>
                </c:pt>
                <c:pt idx="3508">
                  <c:v>39663</c:v>
                </c:pt>
                <c:pt idx="3509">
                  <c:v>39664</c:v>
                </c:pt>
                <c:pt idx="3510">
                  <c:v>39665</c:v>
                </c:pt>
                <c:pt idx="3511">
                  <c:v>39666</c:v>
                </c:pt>
                <c:pt idx="3512">
                  <c:v>39667</c:v>
                </c:pt>
                <c:pt idx="3513">
                  <c:v>39668</c:v>
                </c:pt>
                <c:pt idx="3514">
                  <c:v>39669</c:v>
                </c:pt>
                <c:pt idx="3515">
                  <c:v>39670</c:v>
                </c:pt>
                <c:pt idx="3516">
                  <c:v>39671</c:v>
                </c:pt>
                <c:pt idx="3517">
                  <c:v>39672</c:v>
                </c:pt>
                <c:pt idx="3518">
                  <c:v>39673</c:v>
                </c:pt>
                <c:pt idx="3519">
                  <c:v>39674</c:v>
                </c:pt>
                <c:pt idx="3520">
                  <c:v>39675</c:v>
                </c:pt>
                <c:pt idx="3521">
                  <c:v>39676</c:v>
                </c:pt>
                <c:pt idx="3522">
                  <c:v>39677</c:v>
                </c:pt>
                <c:pt idx="3523">
                  <c:v>39678</c:v>
                </c:pt>
                <c:pt idx="3524">
                  <c:v>39679</c:v>
                </c:pt>
                <c:pt idx="3525">
                  <c:v>39680</c:v>
                </c:pt>
                <c:pt idx="3526">
                  <c:v>39681</c:v>
                </c:pt>
                <c:pt idx="3527">
                  <c:v>39682</c:v>
                </c:pt>
                <c:pt idx="3528">
                  <c:v>39683</c:v>
                </c:pt>
                <c:pt idx="3529">
                  <c:v>39684</c:v>
                </c:pt>
                <c:pt idx="3530">
                  <c:v>39685</c:v>
                </c:pt>
                <c:pt idx="3531">
                  <c:v>39686</c:v>
                </c:pt>
                <c:pt idx="3532">
                  <c:v>39687</c:v>
                </c:pt>
                <c:pt idx="3533">
                  <c:v>39688</c:v>
                </c:pt>
                <c:pt idx="3534">
                  <c:v>39689</c:v>
                </c:pt>
                <c:pt idx="3535">
                  <c:v>39690</c:v>
                </c:pt>
                <c:pt idx="3536">
                  <c:v>39691</c:v>
                </c:pt>
                <c:pt idx="3537">
                  <c:v>39692</c:v>
                </c:pt>
                <c:pt idx="3538">
                  <c:v>39693</c:v>
                </c:pt>
                <c:pt idx="3539">
                  <c:v>39694</c:v>
                </c:pt>
                <c:pt idx="3540">
                  <c:v>39695</c:v>
                </c:pt>
                <c:pt idx="3541">
                  <c:v>39696</c:v>
                </c:pt>
                <c:pt idx="3542">
                  <c:v>39697</c:v>
                </c:pt>
                <c:pt idx="3543">
                  <c:v>39698</c:v>
                </c:pt>
                <c:pt idx="3544">
                  <c:v>39699</c:v>
                </c:pt>
                <c:pt idx="3545">
                  <c:v>39700</c:v>
                </c:pt>
                <c:pt idx="3546">
                  <c:v>39701</c:v>
                </c:pt>
                <c:pt idx="3547">
                  <c:v>39702</c:v>
                </c:pt>
                <c:pt idx="3548">
                  <c:v>39702</c:v>
                </c:pt>
                <c:pt idx="3549">
                  <c:v>39703</c:v>
                </c:pt>
                <c:pt idx="3550">
                  <c:v>39704</c:v>
                </c:pt>
                <c:pt idx="3551">
                  <c:v>39705</c:v>
                </c:pt>
                <c:pt idx="3552">
                  <c:v>39706</c:v>
                </c:pt>
                <c:pt idx="3553">
                  <c:v>39707</c:v>
                </c:pt>
                <c:pt idx="3554">
                  <c:v>39708</c:v>
                </c:pt>
                <c:pt idx="3555">
                  <c:v>39709</c:v>
                </c:pt>
                <c:pt idx="3556">
                  <c:v>39710</c:v>
                </c:pt>
                <c:pt idx="3557">
                  <c:v>39711</c:v>
                </c:pt>
                <c:pt idx="3558">
                  <c:v>39712</c:v>
                </c:pt>
                <c:pt idx="3559">
                  <c:v>39713</c:v>
                </c:pt>
                <c:pt idx="3560">
                  <c:v>39714</c:v>
                </c:pt>
                <c:pt idx="3561">
                  <c:v>39715</c:v>
                </c:pt>
                <c:pt idx="3562">
                  <c:v>39716</c:v>
                </c:pt>
                <c:pt idx="3563">
                  <c:v>39717</c:v>
                </c:pt>
                <c:pt idx="3564">
                  <c:v>39718</c:v>
                </c:pt>
                <c:pt idx="3565">
                  <c:v>39719</c:v>
                </c:pt>
                <c:pt idx="3566">
                  <c:v>39720</c:v>
                </c:pt>
                <c:pt idx="3567">
                  <c:v>39721</c:v>
                </c:pt>
                <c:pt idx="3568">
                  <c:v>39722</c:v>
                </c:pt>
                <c:pt idx="3569">
                  <c:v>39723</c:v>
                </c:pt>
                <c:pt idx="3570">
                  <c:v>39724</c:v>
                </c:pt>
                <c:pt idx="3571">
                  <c:v>39725</c:v>
                </c:pt>
                <c:pt idx="3572">
                  <c:v>39726</c:v>
                </c:pt>
                <c:pt idx="3573">
                  <c:v>39727</c:v>
                </c:pt>
                <c:pt idx="3574">
                  <c:v>39728</c:v>
                </c:pt>
                <c:pt idx="3575">
                  <c:v>39729</c:v>
                </c:pt>
                <c:pt idx="3576">
                  <c:v>39730</c:v>
                </c:pt>
                <c:pt idx="3577">
                  <c:v>39731</c:v>
                </c:pt>
                <c:pt idx="3578">
                  <c:v>39732</c:v>
                </c:pt>
                <c:pt idx="3579">
                  <c:v>39733</c:v>
                </c:pt>
                <c:pt idx="3580">
                  <c:v>39734</c:v>
                </c:pt>
                <c:pt idx="3581">
                  <c:v>39735</c:v>
                </c:pt>
                <c:pt idx="3582">
                  <c:v>39736</c:v>
                </c:pt>
                <c:pt idx="3583">
                  <c:v>39737</c:v>
                </c:pt>
                <c:pt idx="3584">
                  <c:v>39738</c:v>
                </c:pt>
                <c:pt idx="3585">
                  <c:v>39739</c:v>
                </c:pt>
                <c:pt idx="3586">
                  <c:v>39740</c:v>
                </c:pt>
                <c:pt idx="3587">
                  <c:v>39741</c:v>
                </c:pt>
                <c:pt idx="3588">
                  <c:v>39742</c:v>
                </c:pt>
                <c:pt idx="3589">
                  <c:v>39743</c:v>
                </c:pt>
                <c:pt idx="3590">
                  <c:v>39744</c:v>
                </c:pt>
                <c:pt idx="3591">
                  <c:v>39745</c:v>
                </c:pt>
                <c:pt idx="3592">
                  <c:v>39746</c:v>
                </c:pt>
                <c:pt idx="3593">
                  <c:v>39747</c:v>
                </c:pt>
                <c:pt idx="3594">
                  <c:v>39748</c:v>
                </c:pt>
                <c:pt idx="3595">
                  <c:v>39749</c:v>
                </c:pt>
                <c:pt idx="3596">
                  <c:v>39750</c:v>
                </c:pt>
                <c:pt idx="3597">
                  <c:v>39751</c:v>
                </c:pt>
                <c:pt idx="3598">
                  <c:v>39752</c:v>
                </c:pt>
                <c:pt idx="3599">
                  <c:v>39753</c:v>
                </c:pt>
                <c:pt idx="3600">
                  <c:v>39754</c:v>
                </c:pt>
                <c:pt idx="3601">
                  <c:v>39755</c:v>
                </c:pt>
                <c:pt idx="3602">
                  <c:v>39756</c:v>
                </c:pt>
                <c:pt idx="3603">
                  <c:v>39757</c:v>
                </c:pt>
                <c:pt idx="3604">
                  <c:v>39758</c:v>
                </c:pt>
                <c:pt idx="3605">
                  <c:v>39759</c:v>
                </c:pt>
                <c:pt idx="3606">
                  <c:v>39760</c:v>
                </c:pt>
                <c:pt idx="3607">
                  <c:v>39761</c:v>
                </c:pt>
                <c:pt idx="3608">
                  <c:v>39762</c:v>
                </c:pt>
                <c:pt idx="3609">
                  <c:v>39763</c:v>
                </c:pt>
                <c:pt idx="3610">
                  <c:v>39764</c:v>
                </c:pt>
                <c:pt idx="3611">
                  <c:v>39765</c:v>
                </c:pt>
                <c:pt idx="3612">
                  <c:v>39766</c:v>
                </c:pt>
                <c:pt idx="3613">
                  <c:v>39767</c:v>
                </c:pt>
                <c:pt idx="3614">
                  <c:v>39768</c:v>
                </c:pt>
                <c:pt idx="3615">
                  <c:v>39769</c:v>
                </c:pt>
                <c:pt idx="3616">
                  <c:v>39770</c:v>
                </c:pt>
                <c:pt idx="3617">
                  <c:v>39771</c:v>
                </c:pt>
                <c:pt idx="3618">
                  <c:v>39772</c:v>
                </c:pt>
                <c:pt idx="3619">
                  <c:v>39773</c:v>
                </c:pt>
                <c:pt idx="3620">
                  <c:v>39774</c:v>
                </c:pt>
                <c:pt idx="3621">
                  <c:v>39775</c:v>
                </c:pt>
                <c:pt idx="3622">
                  <c:v>39776</c:v>
                </c:pt>
                <c:pt idx="3623">
                  <c:v>39777</c:v>
                </c:pt>
                <c:pt idx="3624">
                  <c:v>39778</c:v>
                </c:pt>
                <c:pt idx="3625">
                  <c:v>39779</c:v>
                </c:pt>
                <c:pt idx="3626">
                  <c:v>39780</c:v>
                </c:pt>
                <c:pt idx="3627">
                  <c:v>39781</c:v>
                </c:pt>
                <c:pt idx="3628">
                  <c:v>39782</c:v>
                </c:pt>
                <c:pt idx="3629">
                  <c:v>39783</c:v>
                </c:pt>
                <c:pt idx="3630">
                  <c:v>39784</c:v>
                </c:pt>
                <c:pt idx="3631">
                  <c:v>39785</c:v>
                </c:pt>
                <c:pt idx="3632">
                  <c:v>39786</c:v>
                </c:pt>
                <c:pt idx="3633">
                  <c:v>39787</c:v>
                </c:pt>
                <c:pt idx="3634">
                  <c:v>39788</c:v>
                </c:pt>
                <c:pt idx="3635">
                  <c:v>39789</c:v>
                </c:pt>
                <c:pt idx="3636">
                  <c:v>39790</c:v>
                </c:pt>
                <c:pt idx="3637">
                  <c:v>39791</c:v>
                </c:pt>
                <c:pt idx="3638">
                  <c:v>39792</c:v>
                </c:pt>
                <c:pt idx="3639">
                  <c:v>39793</c:v>
                </c:pt>
                <c:pt idx="3640">
                  <c:v>39794</c:v>
                </c:pt>
                <c:pt idx="3641">
                  <c:v>39795</c:v>
                </c:pt>
                <c:pt idx="3642">
                  <c:v>39796</c:v>
                </c:pt>
                <c:pt idx="3643">
                  <c:v>39797</c:v>
                </c:pt>
                <c:pt idx="3644">
                  <c:v>39798</c:v>
                </c:pt>
                <c:pt idx="3645">
                  <c:v>39799</c:v>
                </c:pt>
                <c:pt idx="3646">
                  <c:v>39800</c:v>
                </c:pt>
                <c:pt idx="3647">
                  <c:v>39801</c:v>
                </c:pt>
                <c:pt idx="3648">
                  <c:v>39802</c:v>
                </c:pt>
                <c:pt idx="3649">
                  <c:v>39803</c:v>
                </c:pt>
                <c:pt idx="3650">
                  <c:v>39804</c:v>
                </c:pt>
                <c:pt idx="3651">
                  <c:v>39805</c:v>
                </c:pt>
                <c:pt idx="3652">
                  <c:v>39806</c:v>
                </c:pt>
                <c:pt idx="3653">
                  <c:v>39807</c:v>
                </c:pt>
                <c:pt idx="3654">
                  <c:v>39808</c:v>
                </c:pt>
                <c:pt idx="3655">
                  <c:v>39809</c:v>
                </c:pt>
                <c:pt idx="3656">
                  <c:v>39810</c:v>
                </c:pt>
                <c:pt idx="3657">
                  <c:v>39811</c:v>
                </c:pt>
                <c:pt idx="3658">
                  <c:v>39812</c:v>
                </c:pt>
                <c:pt idx="3659">
                  <c:v>39813</c:v>
                </c:pt>
                <c:pt idx="3660">
                  <c:v>39814</c:v>
                </c:pt>
                <c:pt idx="3661">
                  <c:v>39815</c:v>
                </c:pt>
                <c:pt idx="3662">
                  <c:v>39816</c:v>
                </c:pt>
                <c:pt idx="3663">
                  <c:v>39817</c:v>
                </c:pt>
                <c:pt idx="3664">
                  <c:v>39818</c:v>
                </c:pt>
                <c:pt idx="3665">
                  <c:v>39819</c:v>
                </c:pt>
                <c:pt idx="3666">
                  <c:v>39820</c:v>
                </c:pt>
                <c:pt idx="3667">
                  <c:v>39821</c:v>
                </c:pt>
                <c:pt idx="3668">
                  <c:v>39822</c:v>
                </c:pt>
                <c:pt idx="3669">
                  <c:v>39823</c:v>
                </c:pt>
                <c:pt idx="3670">
                  <c:v>39824</c:v>
                </c:pt>
                <c:pt idx="3671">
                  <c:v>39825</c:v>
                </c:pt>
                <c:pt idx="3672">
                  <c:v>39826</c:v>
                </c:pt>
                <c:pt idx="3673">
                  <c:v>39827</c:v>
                </c:pt>
                <c:pt idx="3674">
                  <c:v>39828</c:v>
                </c:pt>
                <c:pt idx="3675">
                  <c:v>39829</c:v>
                </c:pt>
                <c:pt idx="3676">
                  <c:v>39830</c:v>
                </c:pt>
                <c:pt idx="3677">
                  <c:v>39831</c:v>
                </c:pt>
                <c:pt idx="3678">
                  <c:v>39832</c:v>
                </c:pt>
                <c:pt idx="3679">
                  <c:v>39833</c:v>
                </c:pt>
                <c:pt idx="3680">
                  <c:v>39834</c:v>
                </c:pt>
                <c:pt idx="3681">
                  <c:v>39835</c:v>
                </c:pt>
                <c:pt idx="3682">
                  <c:v>39835</c:v>
                </c:pt>
                <c:pt idx="3683">
                  <c:v>39836</c:v>
                </c:pt>
                <c:pt idx="3684">
                  <c:v>39837</c:v>
                </c:pt>
                <c:pt idx="3685">
                  <c:v>39838</c:v>
                </c:pt>
                <c:pt idx="3686">
                  <c:v>39839</c:v>
                </c:pt>
                <c:pt idx="3687">
                  <c:v>39840</c:v>
                </c:pt>
                <c:pt idx="3688">
                  <c:v>39841</c:v>
                </c:pt>
                <c:pt idx="3689">
                  <c:v>39842</c:v>
                </c:pt>
                <c:pt idx="3690">
                  <c:v>39843</c:v>
                </c:pt>
                <c:pt idx="3691">
                  <c:v>39844</c:v>
                </c:pt>
                <c:pt idx="3692">
                  <c:v>39845</c:v>
                </c:pt>
                <c:pt idx="3693">
                  <c:v>39846</c:v>
                </c:pt>
                <c:pt idx="3694">
                  <c:v>39847</c:v>
                </c:pt>
                <c:pt idx="3695">
                  <c:v>39848</c:v>
                </c:pt>
                <c:pt idx="3696">
                  <c:v>39849</c:v>
                </c:pt>
                <c:pt idx="3697">
                  <c:v>39850</c:v>
                </c:pt>
                <c:pt idx="3698">
                  <c:v>39851</c:v>
                </c:pt>
                <c:pt idx="3699">
                  <c:v>39852</c:v>
                </c:pt>
                <c:pt idx="3700">
                  <c:v>39853</c:v>
                </c:pt>
                <c:pt idx="3701">
                  <c:v>39854</c:v>
                </c:pt>
                <c:pt idx="3702">
                  <c:v>39855</c:v>
                </c:pt>
                <c:pt idx="3703">
                  <c:v>39856</c:v>
                </c:pt>
                <c:pt idx="3704">
                  <c:v>39857</c:v>
                </c:pt>
                <c:pt idx="3705">
                  <c:v>39858</c:v>
                </c:pt>
                <c:pt idx="3706">
                  <c:v>39859</c:v>
                </c:pt>
                <c:pt idx="3707">
                  <c:v>39860</c:v>
                </c:pt>
                <c:pt idx="3708">
                  <c:v>39861</c:v>
                </c:pt>
                <c:pt idx="3709">
                  <c:v>39862</c:v>
                </c:pt>
                <c:pt idx="3710">
                  <c:v>39863</c:v>
                </c:pt>
                <c:pt idx="3711">
                  <c:v>39864</c:v>
                </c:pt>
                <c:pt idx="3712">
                  <c:v>39865</c:v>
                </c:pt>
                <c:pt idx="3713">
                  <c:v>39866</c:v>
                </c:pt>
                <c:pt idx="3714">
                  <c:v>39867</c:v>
                </c:pt>
                <c:pt idx="3715">
                  <c:v>39868</c:v>
                </c:pt>
                <c:pt idx="3716">
                  <c:v>39869</c:v>
                </c:pt>
                <c:pt idx="3717">
                  <c:v>39870</c:v>
                </c:pt>
                <c:pt idx="3718">
                  <c:v>39871</c:v>
                </c:pt>
                <c:pt idx="3719">
                  <c:v>39872</c:v>
                </c:pt>
                <c:pt idx="3720">
                  <c:v>39873</c:v>
                </c:pt>
                <c:pt idx="3721">
                  <c:v>39874</c:v>
                </c:pt>
                <c:pt idx="3722">
                  <c:v>39875</c:v>
                </c:pt>
                <c:pt idx="3723">
                  <c:v>39876</c:v>
                </c:pt>
                <c:pt idx="3724">
                  <c:v>39877</c:v>
                </c:pt>
                <c:pt idx="3725">
                  <c:v>39878</c:v>
                </c:pt>
                <c:pt idx="3726">
                  <c:v>39879</c:v>
                </c:pt>
                <c:pt idx="3727">
                  <c:v>39880</c:v>
                </c:pt>
                <c:pt idx="3728">
                  <c:v>39881</c:v>
                </c:pt>
                <c:pt idx="3729">
                  <c:v>39882</c:v>
                </c:pt>
                <c:pt idx="3730">
                  <c:v>39883</c:v>
                </c:pt>
                <c:pt idx="3731">
                  <c:v>39884</c:v>
                </c:pt>
                <c:pt idx="3732">
                  <c:v>39884</c:v>
                </c:pt>
                <c:pt idx="3733">
                  <c:v>39885</c:v>
                </c:pt>
                <c:pt idx="3734">
                  <c:v>39886</c:v>
                </c:pt>
                <c:pt idx="3735">
                  <c:v>39887</c:v>
                </c:pt>
                <c:pt idx="3736">
                  <c:v>39888</c:v>
                </c:pt>
                <c:pt idx="3737">
                  <c:v>39889</c:v>
                </c:pt>
                <c:pt idx="3738">
                  <c:v>39890</c:v>
                </c:pt>
                <c:pt idx="3739">
                  <c:v>39891</c:v>
                </c:pt>
                <c:pt idx="3740">
                  <c:v>39892</c:v>
                </c:pt>
                <c:pt idx="3741">
                  <c:v>39893</c:v>
                </c:pt>
                <c:pt idx="3742">
                  <c:v>39894</c:v>
                </c:pt>
                <c:pt idx="3743">
                  <c:v>39895</c:v>
                </c:pt>
                <c:pt idx="3744">
                  <c:v>39896</c:v>
                </c:pt>
                <c:pt idx="3745">
                  <c:v>39897</c:v>
                </c:pt>
                <c:pt idx="3746">
                  <c:v>39898</c:v>
                </c:pt>
                <c:pt idx="3747">
                  <c:v>39899</c:v>
                </c:pt>
                <c:pt idx="3748">
                  <c:v>39900</c:v>
                </c:pt>
                <c:pt idx="3749">
                  <c:v>39901</c:v>
                </c:pt>
                <c:pt idx="3750">
                  <c:v>39902</c:v>
                </c:pt>
                <c:pt idx="3751">
                  <c:v>39903</c:v>
                </c:pt>
                <c:pt idx="3752">
                  <c:v>39904</c:v>
                </c:pt>
                <c:pt idx="3753">
                  <c:v>39905</c:v>
                </c:pt>
                <c:pt idx="3754">
                  <c:v>39906</c:v>
                </c:pt>
                <c:pt idx="3755">
                  <c:v>39907</c:v>
                </c:pt>
                <c:pt idx="3756">
                  <c:v>39908</c:v>
                </c:pt>
                <c:pt idx="3757">
                  <c:v>39909</c:v>
                </c:pt>
                <c:pt idx="3758">
                  <c:v>39910</c:v>
                </c:pt>
                <c:pt idx="3759">
                  <c:v>39911</c:v>
                </c:pt>
                <c:pt idx="3760">
                  <c:v>39912</c:v>
                </c:pt>
                <c:pt idx="3761">
                  <c:v>39913</c:v>
                </c:pt>
                <c:pt idx="3762">
                  <c:v>39914</c:v>
                </c:pt>
                <c:pt idx="3763">
                  <c:v>39915</c:v>
                </c:pt>
                <c:pt idx="3764">
                  <c:v>39916</c:v>
                </c:pt>
                <c:pt idx="3765">
                  <c:v>39917</c:v>
                </c:pt>
                <c:pt idx="3766">
                  <c:v>39918</c:v>
                </c:pt>
                <c:pt idx="3767">
                  <c:v>39919</c:v>
                </c:pt>
                <c:pt idx="3768">
                  <c:v>39920</c:v>
                </c:pt>
                <c:pt idx="3769">
                  <c:v>39921</c:v>
                </c:pt>
                <c:pt idx="3770">
                  <c:v>39922</c:v>
                </c:pt>
                <c:pt idx="3771">
                  <c:v>39923</c:v>
                </c:pt>
                <c:pt idx="3772">
                  <c:v>39924</c:v>
                </c:pt>
                <c:pt idx="3773">
                  <c:v>39925</c:v>
                </c:pt>
                <c:pt idx="3774">
                  <c:v>39926</c:v>
                </c:pt>
                <c:pt idx="3775">
                  <c:v>39927</c:v>
                </c:pt>
                <c:pt idx="3776">
                  <c:v>39928</c:v>
                </c:pt>
                <c:pt idx="3777">
                  <c:v>39929</c:v>
                </c:pt>
                <c:pt idx="3778">
                  <c:v>39930</c:v>
                </c:pt>
                <c:pt idx="3779">
                  <c:v>39931</c:v>
                </c:pt>
                <c:pt idx="3780">
                  <c:v>39932</c:v>
                </c:pt>
                <c:pt idx="3781">
                  <c:v>39933</c:v>
                </c:pt>
                <c:pt idx="3782">
                  <c:v>39933</c:v>
                </c:pt>
                <c:pt idx="3783">
                  <c:v>39934</c:v>
                </c:pt>
                <c:pt idx="3784">
                  <c:v>39935</c:v>
                </c:pt>
                <c:pt idx="3785">
                  <c:v>39936</c:v>
                </c:pt>
                <c:pt idx="3786">
                  <c:v>39937</c:v>
                </c:pt>
                <c:pt idx="3787">
                  <c:v>39938</c:v>
                </c:pt>
                <c:pt idx="3788">
                  <c:v>39939</c:v>
                </c:pt>
                <c:pt idx="3789">
                  <c:v>39940</c:v>
                </c:pt>
                <c:pt idx="3790">
                  <c:v>39941</c:v>
                </c:pt>
                <c:pt idx="3791">
                  <c:v>39942</c:v>
                </c:pt>
                <c:pt idx="3792">
                  <c:v>39943</c:v>
                </c:pt>
                <c:pt idx="3793">
                  <c:v>39944</c:v>
                </c:pt>
                <c:pt idx="3794">
                  <c:v>39945</c:v>
                </c:pt>
                <c:pt idx="3795">
                  <c:v>39946</c:v>
                </c:pt>
                <c:pt idx="3796">
                  <c:v>39947</c:v>
                </c:pt>
                <c:pt idx="3797">
                  <c:v>39948</c:v>
                </c:pt>
                <c:pt idx="3798">
                  <c:v>39949</c:v>
                </c:pt>
                <c:pt idx="3799">
                  <c:v>39950</c:v>
                </c:pt>
                <c:pt idx="3800">
                  <c:v>39951</c:v>
                </c:pt>
                <c:pt idx="3801">
                  <c:v>39952</c:v>
                </c:pt>
                <c:pt idx="3802">
                  <c:v>39953</c:v>
                </c:pt>
                <c:pt idx="3803">
                  <c:v>39954</c:v>
                </c:pt>
                <c:pt idx="3804">
                  <c:v>39955</c:v>
                </c:pt>
                <c:pt idx="3805">
                  <c:v>39956</c:v>
                </c:pt>
                <c:pt idx="3806">
                  <c:v>39957</c:v>
                </c:pt>
                <c:pt idx="3807">
                  <c:v>39958</c:v>
                </c:pt>
                <c:pt idx="3808">
                  <c:v>39959</c:v>
                </c:pt>
                <c:pt idx="3809">
                  <c:v>39960</c:v>
                </c:pt>
                <c:pt idx="3810">
                  <c:v>39961</c:v>
                </c:pt>
                <c:pt idx="3811">
                  <c:v>39962</c:v>
                </c:pt>
                <c:pt idx="3812">
                  <c:v>39963</c:v>
                </c:pt>
                <c:pt idx="3813">
                  <c:v>39964</c:v>
                </c:pt>
                <c:pt idx="3814">
                  <c:v>39965</c:v>
                </c:pt>
                <c:pt idx="3815">
                  <c:v>39966</c:v>
                </c:pt>
                <c:pt idx="3816">
                  <c:v>39967</c:v>
                </c:pt>
                <c:pt idx="3817">
                  <c:v>39968</c:v>
                </c:pt>
                <c:pt idx="3818">
                  <c:v>39969</c:v>
                </c:pt>
                <c:pt idx="3819">
                  <c:v>39970</c:v>
                </c:pt>
                <c:pt idx="3820">
                  <c:v>39971</c:v>
                </c:pt>
                <c:pt idx="3821">
                  <c:v>39972</c:v>
                </c:pt>
                <c:pt idx="3822">
                  <c:v>39973</c:v>
                </c:pt>
                <c:pt idx="3823">
                  <c:v>39974</c:v>
                </c:pt>
                <c:pt idx="3824">
                  <c:v>39975</c:v>
                </c:pt>
                <c:pt idx="3825">
                  <c:v>39976</c:v>
                </c:pt>
                <c:pt idx="3826">
                  <c:v>39976</c:v>
                </c:pt>
                <c:pt idx="3827">
                  <c:v>39977</c:v>
                </c:pt>
                <c:pt idx="3828">
                  <c:v>39978</c:v>
                </c:pt>
                <c:pt idx="3829">
                  <c:v>39979</c:v>
                </c:pt>
                <c:pt idx="3830">
                  <c:v>39980</c:v>
                </c:pt>
                <c:pt idx="3831">
                  <c:v>39981</c:v>
                </c:pt>
                <c:pt idx="3832">
                  <c:v>39982</c:v>
                </c:pt>
                <c:pt idx="3833">
                  <c:v>39983</c:v>
                </c:pt>
                <c:pt idx="3834">
                  <c:v>39984</c:v>
                </c:pt>
                <c:pt idx="3835">
                  <c:v>39985</c:v>
                </c:pt>
                <c:pt idx="3836">
                  <c:v>39986</c:v>
                </c:pt>
                <c:pt idx="3837">
                  <c:v>39987</c:v>
                </c:pt>
                <c:pt idx="3838">
                  <c:v>39988</c:v>
                </c:pt>
                <c:pt idx="3839">
                  <c:v>39989</c:v>
                </c:pt>
                <c:pt idx="3840">
                  <c:v>39990</c:v>
                </c:pt>
                <c:pt idx="3841">
                  <c:v>39991</c:v>
                </c:pt>
                <c:pt idx="3842">
                  <c:v>39992</c:v>
                </c:pt>
                <c:pt idx="3843">
                  <c:v>39993</c:v>
                </c:pt>
                <c:pt idx="3844">
                  <c:v>39994</c:v>
                </c:pt>
                <c:pt idx="3845">
                  <c:v>39995</c:v>
                </c:pt>
                <c:pt idx="3846">
                  <c:v>39996</c:v>
                </c:pt>
                <c:pt idx="3847">
                  <c:v>39997</c:v>
                </c:pt>
                <c:pt idx="3848">
                  <c:v>39998</c:v>
                </c:pt>
                <c:pt idx="3849">
                  <c:v>39999</c:v>
                </c:pt>
                <c:pt idx="3850">
                  <c:v>40000</c:v>
                </c:pt>
                <c:pt idx="3851">
                  <c:v>40001</c:v>
                </c:pt>
                <c:pt idx="3852">
                  <c:v>40002</c:v>
                </c:pt>
                <c:pt idx="3853">
                  <c:v>40003</c:v>
                </c:pt>
                <c:pt idx="3854">
                  <c:v>40004</c:v>
                </c:pt>
                <c:pt idx="3855">
                  <c:v>40005</c:v>
                </c:pt>
                <c:pt idx="3856">
                  <c:v>40006</c:v>
                </c:pt>
                <c:pt idx="3857">
                  <c:v>40007</c:v>
                </c:pt>
                <c:pt idx="3858">
                  <c:v>40008</c:v>
                </c:pt>
                <c:pt idx="3859">
                  <c:v>40009</c:v>
                </c:pt>
                <c:pt idx="3860">
                  <c:v>40010</c:v>
                </c:pt>
                <c:pt idx="3861">
                  <c:v>40011</c:v>
                </c:pt>
                <c:pt idx="3862">
                  <c:v>40012</c:v>
                </c:pt>
                <c:pt idx="3863">
                  <c:v>40013</c:v>
                </c:pt>
                <c:pt idx="3864">
                  <c:v>40014</c:v>
                </c:pt>
                <c:pt idx="3865">
                  <c:v>40015</c:v>
                </c:pt>
                <c:pt idx="3866">
                  <c:v>40016</c:v>
                </c:pt>
                <c:pt idx="3867">
                  <c:v>40017</c:v>
                </c:pt>
                <c:pt idx="3868">
                  <c:v>40017</c:v>
                </c:pt>
                <c:pt idx="3869">
                  <c:v>40018</c:v>
                </c:pt>
                <c:pt idx="3870">
                  <c:v>40019</c:v>
                </c:pt>
                <c:pt idx="3871">
                  <c:v>40020</c:v>
                </c:pt>
                <c:pt idx="3872">
                  <c:v>40021</c:v>
                </c:pt>
                <c:pt idx="3873">
                  <c:v>40022</c:v>
                </c:pt>
                <c:pt idx="3874">
                  <c:v>40023</c:v>
                </c:pt>
                <c:pt idx="3875">
                  <c:v>40024</c:v>
                </c:pt>
                <c:pt idx="3876">
                  <c:v>40025</c:v>
                </c:pt>
                <c:pt idx="3877">
                  <c:v>40026</c:v>
                </c:pt>
                <c:pt idx="3878">
                  <c:v>40027</c:v>
                </c:pt>
                <c:pt idx="3879">
                  <c:v>40028</c:v>
                </c:pt>
                <c:pt idx="3880">
                  <c:v>40029</c:v>
                </c:pt>
                <c:pt idx="3881">
                  <c:v>40030</c:v>
                </c:pt>
                <c:pt idx="3882">
                  <c:v>40031</c:v>
                </c:pt>
                <c:pt idx="3883">
                  <c:v>40032</c:v>
                </c:pt>
                <c:pt idx="3884">
                  <c:v>40033</c:v>
                </c:pt>
                <c:pt idx="3885">
                  <c:v>40034</c:v>
                </c:pt>
                <c:pt idx="3886">
                  <c:v>40035</c:v>
                </c:pt>
                <c:pt idx="3887">
                  <c:v>40036</c:v>
                </c:pt>
                <c:pt idx="3888">
                  <c:v>40037</c:v>
                </c:pt>
                <c:pt idx="3889">
                  <c:v>40038</c:v>
                </c:pt>
                <c:pt idx="3890">
                  <c:v>40039</c:v>
                </c:pt>
                <c:pt idx="3891">
                  <c:v>40040</c:v>
                </c:pt>
                <c:pt idx="3892">
                  <c:v>40041</c:v>
                </c:pt>
                <c:pt idx="3893">
                  <c:v>40042</c:v>
                </c:pt>
                <c:pt idx="3894">
                  <c:v>40043</c:v>
                </c:pt>
                <c:pt idx="3895">
                  <c:v>40044</c:v>
                </c:pt>
                <c:pt idx="3896">
                  <c:v>40045</c:v>
                </c:pt>
                <c:pt idx="3897">
                  <c:v>40046</c:v>
                </c:pt>
                <c:pt idx="3898">
                  <c:v>40047</c:v>
                </c:pt>
                <c:pt idx="3899">
                  <c:v>40048</c:v>
                </c:pt>
                <c:pt idx="3900">
                  <c:v>40049</c:v>
                </c:pt>
                <c:pt idx="3901">
                  <c:v>40050</c:v>
                </c:pt>
                <c:pt idx="3902">
                  <c:v>40051</c:v>
                </c:pt>
                <c:pt idx="3903">
                  <c:v>40052</c:v>
                </c:pt>
                <c:pt idx="3904">
                  <c:v>40053</c:v>
                </c:pt>
                <c:pt idx="3905">
                  <c:v>40054</c:v>
                </c:pt>
                <c:pt idx="3906">
                  <c:v>40055</c:v>
                </c:pt>
                <c:pt idx="3907">
                  <c:v>40056</c:v>
                </c:pt>
                <c:pt idx="3908">
                  <c:v>40057</c:v>
                </c:pt>
                <c:pt idx="3909">
                  <c:v>40058</c:v>
                </c:pt>
                <c:pt idx="3910">
                  <c:v>40059</c:v>
                </c:pt>
                <c:pt idx="3911">
                  <c:v>40060</c:v>
                </c:pt>
                <c:pt idx="3912">
                  <c:v>40061</c:v>
                </c:pt>
                <c:pt idx="3913">
                  <c:v>40062</c:v>
                </c:pt>
                <c:pt idx="3914">
                  <c:v>40063</c:v>
                </c:pt>
                <c:pt idx="3915">
                  <c:v>40064</c:v>
                </c:pt>
                <c:pt idx="3916">
                  <c:v>40065</c:v>
                </c:pt>
                <c:pt idx="3917">
                  <c:v>40066</c:v>
                </c:pt>
                <c:pt idx="3918">
                  <c:v>40067</c:v>
                </c:pt>
                <c:pt idx="3919">
                  <c:v>40068</c:v>
                </c:pt>
                <c:pt idx="3920">
                  <c:v>40069</c:v>
                </c:pt>
                <c:pt idx="3921">
                  <c:v>40070</c:v>
                </c:pt>
                <c:pt idx="3922">
                  <c:v>40071</c:v>
                </c:pt>
                <c:pt idx="3923">
                  <c:v>40072</c:v>
                </c:pt>
                <c:pt idx="3924">
                  <c:v>40073</c:v>
                </c:pt>
                <c:pt idx="3925">
                  <c:v>40074</c:v>
                </c:pt>
                <c:pt idx="3926">
                  <c:v>40075</c:v>
                </c:pt>
                <c:pt idx="3927">
                  <c:v>40076</c:v>
                </c:pt>
                <c:pt idx="3928">
                  <c:v>40077</c:v>
                </c:pt>
                <c:pt idx="3929">
                  <c:v>40078</c:v>
                </c:pt>
                <c:pt idx="3930">
                  <c:v>40079</c:v>
                </c:pt>
                <c:pt idx="3931">
                  <c:v>40080</c:v>
                </c:pt>
                <c:pt idx="3932">
                  <c:v>40081</c:v>
                </c:pt>
                <c:pt idx="3933">
                  <c:v>40082</c:v>
                </c:pt>
                <c:pt idx="3934">
                  <c:v>40083</c:v>
                </c:pt>
                <c:pt idx="3935">
                  <c:v>40084</c:v>
                </c:pt>
                <c:pt idx="3936">
                  <c:v>40085</c:v>
                </c:pt>
                <c:pt idx="3937">
                  <c:v>40086</c:v>
                </c:pt>
                <c:pt idx="3938">
                  <c:v>40087</c:v>
                </c:pt>
                <c:pt idx="3939">
                  <c:v>40088</c:v>
                </c:pt>
                <c:pt idx="3940">
                  <c:v>40089</c:v>
                </c:pt>
                <c:pt idx="3941">
                  <c:v>40090</c:v>
                </c:pt>
                <c:pt idx="3942">
                  <c:v>40091</c:v>
                </c:pt>
                <c:pt idx="3943">
                  <c:v>40092</c:v>
                </c:pt>
                <c:pt idx="3944">
                  <c:v>40093</c:v>
                </c:pt>
                <c:pt idx="3945">
                  <c:v>40094</c:v>
                </c:pt>
                <c:pt idx="3946">
                  <c:v>40095</c:v>
                </c:pt>
                <c:pt idx="3947">
                  <c:v>40096</c:v>
                </c:pt>
                <c:pt idx="3948">
                  <c:v>40097</c:v>
                </c:pt>
                <c:pt idx="3949">
                  <c:v>40098</c:v>
                </c:pt>
                <c:pt idx="3950">
                  <c:v>40099</c:v>
                </c:pt>
                <c:pt idx="3951">
                  <c:v>40100</c:v>
                </c:pt>
                <c:pt idx="3952">
                  <c:v>40101</c:v>
                </c:pt>
                <c:pt idx="3953">
                  <c:v>40102</c:v>
                </c:pt>
                <c:pt idx="3954">
                  <c:v>40103</c:v>
                </c:pt>
                <c:pt idx="3955">
                  <c:v>40104</c:v>
                </c:pt>
                <c:pt idx="3956">
                  <c:v>40105</c:v>
                </c:pt>
                <c:pt idx="3957">
                  <c:v>40106</c:v>
                </c:pt>
                <c:pt idx="3958">
                  <c:v>40107</c:v>
                </c:pt>
                <c:pt idx="3959">
                  <c:v>40108</c:v>
                </c:pt>
                <c:pt idx="3960">
                  <c:v>40109</c:v>
                </c:pt>
                <c:pt idx="3961">
                  <c:v>40110</c:v>
                </c:pt>
                <c:pt idx="3962">
                  <c:v>40111</c:v>
                </c:pt>
                <c:pt idx="3963">
                  <c:v>40112</c:v>
                </c:pt>
                <c:pt idx="3964">
                  <c:v>40113</c:v>
                </c:pt>
                <c:pt idx="3965">
                  <c:v>40114</c:v>
                </c:pt>
                <c:pt idx="3966">
                  <c:v>40115</c:v>
                </c:pt>
                <c:pt idx="3967">
                  <c:v>40116</c:v>
                </c:pt>
                <c:pt idx="3968">
                  <c:v>40117</c:v>
                </c:pt>
                <c:pt idx="3969">
                  <c:v>40118</c:v>
                </c:pt>
                <c:pt idx="3970">
                  <c:v>40119</c:v>
                </c:pt>
                <c:pt idx="3971">
                  <c:v>40120</c:v>
                </c:pt>
                <c:pt idx="3972">
                  <c:v>40121</c:v>
                </c:pt>
                <c:pt idx="3973">
                  <c:v>40122</c:v>
                </c:pt>
                <c:pt idx="3974">
                  <c:v>40123</c:v>
                </c:pt>
                <c:pt idx="3975">
                  <c:v>40124</c:v>
                </c:pt>
                <c:pt idx="3976">
                  <c:v>40125</c:v>
                </c:pt>
                <c:pt idx="3977">
                  <c:v>40126</c:v>
                </c:pt>
                <c:pt idx="3978">
                  <c:v>40127</c:v>
                </c:pt>
                <c:pt idx="3979">
                  <c:v>40128</c:v>
                </c:pt>
                <c:pt idx="3980">
                  <c:v>40129</c:v>
                </c:pt>
                <c:pt idx="3981">
                  <c:v>40130</c:v>
                </c:pt>
                <c:pt idx="3982">
                  <c:v>40131</c:v>
                </c:pt>
                <c:pt idx="3983">
                  <c:v>40132</c:v>
                </c:pt>
                <c:pt idx="3984">
                  <c:v>40133</c:v>
                </c:pt>
                <c:pt idx="3985">
                  <c:v>40134</c:v>
                </c:pt>
                <c:pt idx="3986">
                  <c:v>40135</c:v>
                </c:pt>
                <c:pt idx="3987">
                  <c:v>40136</c:v>
                </c:pt>
                <c:pt idx="3988">
                  <c:v>40137</c:v>
                </c:pt>
                <c:pt idx="3989">
                  <c:v>40138</c:v>
                </c:pt>
                <c:pt idx="3990">
                  <c:v>40139</c:v>
                </c:pt>
                <c:pt idx="3991">
                  <c:v>40140</c:v>
                </c:pt>
                <c:pt idx="3992">
                  <c:v>40141</c:v>
                </c:pt>
                <c:pt idx="3993">
                  <c:v>40142</c:v>
                </c:pt>
                <c:pt idx="3994">
                  <c:v>40143</c:v>
                </c:pt>
                <c:pt idx="3995">
                  <c:v>40144</c:v>
                </c:pt>
                <c:pt idx="3996">
                  <c:v>40145</c:v>
                </c:pt>
                <c:pt idx="3997">
                  <c:v>40146</c:v>
                </c:pt>
                <c:pt idx="3998">
                  <c:v>40147</c:v>
                </c:pt>
                <c:pt idx="3999">
                  <c:v>40148</c:v>
                </c:pt>
                <c:pt idx="4000">
                  <c:v>40149</c:v>
                </c:pt>
                <c:pt idx="4001">
                  <c:v>40150</c:v>
                </c:pt>
                <c:pt idx="4002">
                  <c:v>40151</c:v>
                </c:pt>
                <c:pt idx="4003">
                  <c:v>40152</c:v>
                </c:pt>
                <c:pt idx="4004">
                  <c:v>40153</c:v>
                </c:pt>
                <c:pt idx="4005">
                  <c:v>40154</c:v>
                </c:pt>
                <c:pt idx="4006">
                  <c:v>40155</c:v>
                </c:pt>
                <c:pt idx="4007">
                  <c:v>40156</c:v>
                </c:pt>
                <c:pt idx="4008">
                  <c:v>40157</c:v>
                </c:pt>
                <c:pt idx="4009">
                  <c:v>40158</c:v>
                </c:pt>
                <c:pt idx="4010">
                  <c:v>40159</c:v>
                </c:pt>
                <c:pt idx="4011">
                  <c:v>40160</c:v>
                </c:pt>
                <c:pt idx="4012">
                  <c:v>40161</c:v>
                </c:pt>
                <c:pt idx="4013">
                  <c:v>40162</c:v>
                </c:pt>
                <c:pt idx="4014">
                  <c:v>40163</c:v>
                </c:pt>
                <c:pt idx="4015">
                  <c:v>40164</c:v>
                </c:pt>
                <c:pt idx="4016">
                  <c:v>40165</c:v>
                </c:pt>
                <c:pt idx="4017">
                  <c:v>40166</c:v>
                </c:pt>
                <c:pt idx="4018">
                  <c:v>40167</c:v>
                </c:pt>
                <c:pt idx="4019">
                  <c:v>40168</c:v>
                </c:pt>
                <c:pt idx="4020">
                  <c:v>40169</c:v>
                </c:pt>
                <c:pt idx="4021">
                  <c:v>40170</c:v>
                </c:pt>
                <c:pt idx="4022">
                  <c:v>40171</c:v>
                </c:pt>
                <c:pt idx="4023">
                  <c:v>40172</c:v>
                </c:pt>
                <c:pt idx="4024">
                  <c:v>40173</c:v>
                </c:pt>
                <c:pt idx="4025">
                  <c:v>40174</c:v>
                </c:pt>
                <c:pt idx="4026">
                  <c:v>40175</c:v>
                </c:pt>
                <c:pt idx="4027">
                  <c:v>40176</c:v>
                </c:pt>
                <c:pt idx="4028">
                  <c:v>40177</c:v>
                </c:pt>
                <c:pt idx="4029">
                  <c:v>40178</c:v>
                </c:pt>
                <c:pt idx="4030">
                  <c:v>40179</c:v>
                </c:pt>
                <c:pt idx="4031">
                  <c:v>40180</c:v>
                </c:pt>
                <c:pt idx="4032">
                  <c:v>40181</c:v>
                </c:pt>
                <c:pt idx="4033">
                  <c:v>40182</c:v>
                </c:pt>
                <c:pt idx="4034">
                  <c:v>40183</c:v>
                </c:pt>
                <c:pt idx="4035">
                  <c:v>40184</c:v>
                </c:pt>
                <c:pt idx="4036">
                  <c:v>40185</c:v>
                </c:pt>
                <c:pt idx="4037">
                  <c:v>40186</c:v>
                </c:pt>
                <c:pt idx="4038">
                  <c:v>40187</c:v>
                </c:pt>
                <c:pt idx="4039">
                  <c:v>40188</c:v>
                </c:pt>
                <c:pt idx="4040">
                  <c:v>40189</c:v>
                </c:pt>
                <c:pt idx="4041">
                  <c:v>40190</c:v>
                </c:pt>
                <c:pt idx="4042">
                  <c:v>40191</c:v>
                </c:pt>
                <c:pt idx="4043">
                  <c:v>40192</c:v>
                </c:pt>
                <c:pt idx="4044">
                  <c:v>40193</c:v>
                </c:pt>
                <c:pt idx="4045">
                  <c:v>40194</c:v>
                </c:pt>
                <c:pt idx="4046">
                  <c:v>40195</c:v>
                </c:pt>
                <c:pt idx="4047">
                  <c:v>40196</c:v>
                </c:pt>
                <c:pt idx="4048">
                  <c:v>40197</c:v>
                </c:pt>
                <c:pt idx="4049">
                  <c:v>40198</c:v>
                </c:pt>
                <c:pt idx="4050">
                  <c:v>40199</c:v>
                </c:pt>
                <c:pt idx="4051">
                  <c:v>40200</c:v>
                </c:pt>
                <c:pt idx="4052">
                  <c:v>40201</c:v>
                </c:pt>
                <c:pt idx="4053">
                  <c:v>40202</c:v>
                </c:pt>
                <c:pt idx="4054">
                  <c:v>40203</c:v>
                </c:pt>
                <c:pt idx="4055">
                  <c:v>40204</c:v>
                </c:pt>
                <c:pt idx="4056">
                  <c:v>40205</c:v>
                </c:pt>
                <c:pt idx="4057">
                  <c:v>40206</c:v>
                </c:pt>
                <c:pt idx="4058">
                  <c:v>40207</c:v>
                </c:pt>
                <c:pt idx="4059">
                  <c:v>40208</c:v>
                </c:pt>
                <c:pt idx="4060">
                  <c:v>40209</c:v>
                </c:pt>
                <c:pt idx="4061">
                  <c:v>40210</c:v>
                </c:pt>
                <c:pt idx="4062">
                  <c:v>40211</c:v>
                </c:pt>
                <c:pt idx="4063">
                  <c:v>40212</c:v>
                </c:pt>
                <c:pt idx="4064">
                  <c:v>40213</c:v>
                </c:pt>
                <c:pt idx="4065">
                  <c:v>40214</c:v>
                </c:pt>
                <c:pt idx="4066">
                  <c:v>40215</c:v>
                </c:pt>
                <c:pt idx="4067">
                  <c:v>40216</c:v>
                </c:pt>
                <c:pt idx="4068">
                  <c:v>40217</c:v>
                </c:pt>
                <c:pt idx="4069">
                  <c:v>40218</c:v>
                </c:pt>
                <c:pt idx="4070">
                  <c:v>40219</c:v>
                </c:pt>
                <c:pt idx="4071">
                  <c:v>40220</c:v>
                </c:pt>
                <c:pt idx="4072">
                  <c:v>40221</c:v>
                </c:pt>
                <c:pt idx="4073">
                  <c:v>40222</c:v>
                </c:pt>
                <c:pt idx="4074">
                  <c:v>40223</c:v>
                </c:pt>
                <c:pt idx="4075">
                  <c:v>40224</c:v>
                </c:pt>
                <c:pt idx="4076">
                  <c:v>40225</c:v>
                </c:pt>
                <c:pt idx="4077">
                  <c:v>40226</c:v>
                </c:pt>
                <c:pt idx="4078">
                  <c:v>40227</c:v>
                </c:pt>
                <c:pt idx="4079">
                  <c:v>40228</c:v>
                </c:pt>
                <c:pt idx="4080">
                  <c:v>40229</c:v>
                </c:pt>
                <c:pt idx="4081">
                  <c:v>40230</c:v>
                </c:pt>
                <c:pt idx="4082">
                  <c:v>40231</c:v>
                </c:pt>
                <c:pt idx="4083">
                  <c:v>40232</c:v>
                </c:pt>
                <c:pt idx="4084">
                  <c:v>40233</c:v>
                </c:pt>
                <c:pt idx="4085">
                  <c:v>40234</c:v>
                </c:pt>
                <c:pt idx="4086">
                  <c:v>40235</c:v>
                </c:pt>
                <c:pt idx="4087">
                  <c:v>40236</c:v>
                </c:pt>
                <c:pt idx="4088">
                  <c:v>40237</c:v>
                </c:pt>
                <c:pt idx="4089">
                  <c:v>40238</c:v>
                </c:pt>
                <c:pt idx="4090">
                  <c:v>40239</c:v>
                </c:pt>
                <c:pt idx="4091">
                  <c:v>40240</c:v>
                </c:pt>
                <c:pt idx="4092">
                  <c:v>40241</c:v>
                </c:pt>
                <c:pt idx="4093">
                  <c:v>40242</c:v>
                </c:pt>
                <c:pt idx="4094">
                  <c:v>40243</c:v>
                </c:pt>
                <c:pt idx="4095">
                  <c:v>40244</c:v>
                </c:pt>
                <c:pt idx="4096">
                  <c:v>40245</c:v>
                </c:pt>
                <c:pt idx="4097">
                  <c:v>40246</c:v>
                </c:pt>
                <c:pt idx="4098">
                  <c:v>40247</c:v>
                </c:pt>
                <c:pt idx="4099">
                  <c:v>40248</c:v>
                </c:pt>
                <c:pt idx="4100">
                  <c:v>40249</c:v>
                </c:pt>
                <c:pt idx="4101">
                  <c:v>40250</c:v>
                </c:pt>
                <c:pt idx="4102">
                  <c:v>40251</c:v>
                </c:pt>
                <c:pt idx="4103">
                  <c:v>40252</c:v>
                </c:pt>
                <c:pt idx="4104">
                  <c:v>40253</c:v>
                </c:pt>
                <c:pt idx="4105">
                  <c:v>40254</c:v>
                </c:pt>
                <c:pt idx="4106">
                  <c:v>40255</c:v>
                </c:pt>
                <c:pt idx="4107">
                  <c:v>40256</c:v>
                </c:pt>
                <c:pt idx="4108">
                  <c:v>40257</c:v>
                </c:pt>
                <c:pt idx="4109">
                  <c:v>40258</c:v>
                </c:pt>
                <c:pt idx="4110">
                  <c:v>40259</c:v>
                </c:pt>
                <c:pt idx="4111">
                  <c:v>40260</c:v>
                </c:pt>
                <c:pt idx="4112">
                  <c:v>40261</c:v>
                </c:pt>
                <c:pt idx="4113">
                  <c:v>40262</c:v>
                </c:pt>
                <c:pt idx="4114">
                  <c:v>40263</c:v>
                </c:pt>
                <c:pt idx="4115">
                  <c:v>40264</c:v>
                </c:pt>
                <c:pt idx="4116">
                  <c:v>40265</c:v>
                </c:pt>
                <c:pt idx="4117">
                  <c:v>40266</c:v>
                </c:pt>
                <c:pt idx="4118">
                  <c:v>40267</c:v>
                </c:pt>
                <c:pt idx="4119">
                  <c:v>40268</c:v>
                </c:pt>
                <c:pt idx="4120">
                  <c:v>40269</c:v>
                </c:pt>
                <c:pt idx="4121">
                  <c:v>40270</c:v>
                </c:pt>
                <c:pt idx="4122">
                  <c:v>40271</c:v>
                </c:pt>
                <c:pt idx="4123">
                  <c:v>40272</c:v>
                </c:pt>
                <c:pt idx="4124">
                  <c:v>40273</c:v>
                </c:pt>
                <c:pt idx="4125">
                  <c:v>40274</c:v>
                </c:pt>
                <c:pt idx="4126">
                  <c:v>40275</c:v>
                </c:pt>
                <c:pt idx="4127">
                  <c:v>40276</c:v>
                </c:pt>
                <c:pt idx="4128">
                  <c:v>40277</c:v>
                </c:pt>
                <c:pt idx="4129">
                  <c:v>40278</c:v>
                </c:pt>
                <c:pt idx="4130">
                  <c:v>40279</c:v>
                </c:pt>
                <c:pt idx="4131">
                  <c:v>40280</c:v>
                </c:pt>
                <c:pt idx="4132">
                  <c:v>40281</c:v>
                </c:pt>
                <c:pt idx="4133">
                  <c:v>40282</c:v>
                </c:pt>
                <c:pt idx="4134">
                  <c:v>40283</c:v>
                </c:pt>
                <c:pt idx="4135">
                  <c:v>40284</c:v>
                </c:pt>
                <c:pt idx="4136">
                  <c:v>40285</c:v>
                </c:pt>
                <c:pt idx="4137">
                  <c:v>40286</c:v>
                </c:pt>
                <c:pt idx="4138">
                  <c:v>40287</c:v>
                </c:pt>
                <c:pt idx="4139">
                  <c:v>40288</c:v>
                </c:pt>
                <c:pt idx="4140">
                  <c:v>40289</c:v>
                </c:pt>
                <c:pt idx="4141">
                  <c:v>40290</c:v>
                </c:pt>
                <c:pt idx="4142">
                  <c:v>40291</c:v>
                </c:pt>
                <c:pt idx="4143">
                  <c:v>40292</c:v>
                </c:pt>
                <c:pt idx="4144">
                  <c:v>40293</c:v>
                </c:pt>
                <c:pt idx="4145">
                  <c:v>40294</c:v>
                </c:pt>
                <c:pt idx="4146">
                  <c:v>40295</c:v>
                </c:pt>
                <c:pt idx="4147">
                  <c:v>40296</c:v>
                </c:pt>
                <c:pt idx="4148">
                  <c:v>40297</c:v>
                </c:pt>
                <c:pt idx="4149">
                  <c:v>40297</c:v>
                </c:pt>
                <c:pt idx="4150">
                  <c:v>40298</c:v>
                </c:pt>
                <c:pt idx="4151">
                  <c:v>40299</c:v>
                </c:pt>
                <c:pt idx="4152">
                  <c:v>40300</c:v>
                </c:pt>
                <c:pt idx="4153">
                  <c:v>40301</c:v>
                </c:pt>
                <c:pt idx="4154">
                  <c:v>40302</c:v>
                </c:pt>
                <c:pt idx="4155">
                  <c:v>40303</c:v>
                </c:pt>
                <c:pt idx="4156">
                  <c:v>40304</c:v>
                </c:pt>
                <c:pt idx="4157">
                  <c:v>40305</c:v>
                </c:pt>
                <c:pt idx="4158">
                  <c:v>40306</c:v>
                </c:pt>
                <c:pt idx="4159">
                  <c:v>40307</c:v>
                </c:pt>
                <c:pt idx="4160">
                  <c:v>40308</c:v>
                </c:pt>
                <c:pt idx="4161">
                  <c:v>40309</c:v>
                </c:pt>
                <c:pt idx="4162">
                  <c:v>40310</c:v>
                </c:pt>
                <c:pt idx="4163">
                  <c:v>40311</c:v>
                </c:pt>
                <c:pt idx="4164">
                  <c:v>40312</c:v>
                </c:pt>
                <c:pt idx="4165">
                  <c:v>40313</c:v>
                </c:pt>
                <c:pt idx="4166">
                  <c:v>40314</c:v>
                </c:pt>
                <c:pt idx="4167">
                  <c:v>40315</c:v>
                </c:pt>
                <c:pt idx="4168">
                  <c:v>40316</c:v>
                </c:pt>
                <c:pt idx="4169">
                  <c:v>40317</c:v>
                </c:pt>
                <c:pt idx="4170">
                  <c:v>40318</c:v>
                </c:pt>
                <c:pt idx="4171">
                  <c:v>40319</c:v>
                </c:pt>
                <c:pt idx="4172">
                  <c:v>40320</c:v>
                </c:pt>
                <c:pt idx="4173">
                  <c:v>40321</c:v>
                </c:pt>
                <c:pt idx="4174">
                  <c:v>40322</c:v>
                </c:pt>
                <c:pt idx="4175">
                  <c:v>40323</c:v>
                </c:pt>
                <c:pt idx="4176">
                  <c:v>40324</c:v>
                </c:pt>
                <c:pt idx="4177">
                  <c:v>40325</c:v>
                </c:pt>
                <c:pt idx="4178">
                  <c:v>40326</c:v>
                </c:pt>
                <c:pt idx="4179">
                  <c:v>40327</c:v>
                </c:pt>
                <c:pt idx="4180">
                  <c:v>40328</c:v>
                </c:pt>
                <c:pt idx="4181">
                  <c:v>40329</c:v>
                </c:pt>
                <c:pt idx="4182">
                  <c:v>40330</c:v>
                </c:pt>
                <c:pt idx="4183">
                  <c:v>40331</c:v>
                </c:pt>
                <c:pt idx="4184">
                  <c:v>40332</c:v>
                </c:pt>
                <c:pt idx="4185">
                  <c:v>40333</c:v>
                </c:pt>
                <c:pt idx="4186">
                  <c:v>40334</c:v>
                </c:pt>
                <c:pt idx="4187">
                  <c:v>40335</c:v>
                </c:pt>
                <c:pt idx="4188">
                  <c:v>40336</c:v>
                </c:pt>
                <c:pt idx="4189">
                  <c:v>40337</c:v>
                </c:pt>
                <c:pt idx="4190">
                  <c:v>40338</c:v>
                </c:pt>
                <c:pt idx="4191">
                  <c:v>40339</c:v>
                </c:pt>
                <c:pt idx="4192">
                  <c:v>40339</c:v>
                </c:pt>
                <c:pt idx="4193">
                  <c:v>40340</c:v>
                </c:pt>
                <c:pt idx="4194">
                  <c:v>40341</c:v>
                </c:pt>
                <c:pt idx="4195">
                  <c:v>40342</c:v>
                </c:pt>
                <c:pt idx="4196">
                  <c:v>40343</c:v>
                </c:pt>
                <c:pt idx="4197">
                  <c:v>40344</c:v>
                </c:pt>
                <c:pt idx="4198">
                  <c:v>40345</c:v>
                </c:pt>
                <c:pt idx="4199">
                  <c:v>40346</c:v>
                </c:pt>
                <c:pt idx="4200">
                  <c:v>40347</c:v>
                </c:pt>
                <c:pt idx="4201">
                  <c:v>40348</c:v>
                </c:pt>
                <c:pt idx="4202">
                  <c:v>40349</c:v>
                </c:pt>
                <c:pt idx="4203">
                  <c:v>40350</c:v>
                </c:pt>
                <c:pt idx="4204">
                  <c:v>40351</c:v>
                </c:pt>
                <c:pt idx="4205">
                  <c:v>40352</c:v>
                </c:pt>
                <c:pt idx="4206">
                  <c:v>40353</c:v>
                </c:pt>
                <c:pt idx="4207">
                  <c:v>40354</c:v>
                </c:pt>
                <c:pt idx="4208">
                  <c:v>40355</c:v>
                </c:pt>
                <c:pt idx="4209">
                  <c:v>40356</c:v>
                </c:pt>
                <c:pt idx="4210">
                  <c:v>40357</c:v>
                </c:pt>
                <c:pt idx="4211">
                  <c:v>40358</c:v>
                </c:pt>
                <c:pt idx="4212">
                  <c:v>40359</c:v>
                </c:pt>
                <c:pt idx="4213">
                  <c:v>40360</c:v>
                </c:pt>
                <c:pt idx="4214">
                  <c:v>40361</c:v>
                </c:pt>
                <c:pt idx="4215">
                  <c:v>40362</c:v>
                </c:pt>
                <c:pt idx="4216">
                  <c:v>40363</c:v>
                </c:pt>
                <c:pt idx="4217">
                  <c:v>40364</c:v>
                </c:pt>
                <c:pt idx="4218">
                  <c:v>40365</c:v>
                </c:pt>
                <c:pt idx="4219">
                  <c:v>40366</c:v>
                </c:pt>
                <c:pt idx="4220">
                  <c:v>40367</c:v>
                </c:pt>
                <c:pt idx="4221">
                  <c:v>40368</c:v>
                </c:pt>
                <c:pt idx="4222">
                  <c:v>40369</c:v>
                </c:pt>
                <c:pt idx="4223">
                  <c:v>40370</c:v>
                </c:pt>
                <c:pt idx="4224">
                  <c:v>40371</c:v>
                </c:pt>
                <c:pt idx="4225">
                  <c:v>40372</c:v>
                </c:pt>
                <c:pt idx="4226">
                  <c:v>40373</c:v>
                </c:pt>
                <c:pt idx="4227">
                  <c:v>40374</c:v>
                </c:pt>
                <c:pt idx="4228">
                  <c:v>40375</c:v>
                </c:pt>
                <c:pt idx="4229">
                  <c:v>40376</c:v>
                </c:pt>
                <c:pt idx="4230">
                  <c:v>40377</c:v>
                </c:pt>
                <c:pt idx="4231">
                  <c:v>40378</c:v>
                </c:pt>
                <c:pt idx="4232">
                  <c:v>40379</c:v>
                </c:pt>
                <c:pt idx="4233">
                  <c:v>40380</c:v>
                </c:pt>
                <c:pt idx="4234">
                  <c:v>40380</c:v>
                </c:pt>
                <c:pt idx="4235">
                  <c:v>40381</c:v>
                </c:pt>
                <c:pt idx="4236">
                  <c:v>40382</c:v>
                </c:pt>
                <c:pt idx="4237">
                  <c:v>40383</c:v>
                </c:pt>
                <c:pt idx="4238">
                  <c:v>40384</c:v>
                </c:pt>
                <c:pt idx="4239">
                  <c:v>40385</c:v>
                </c:pt>
                <c:pt idx="4240">
                  <c:v>40386</c:v>
                </c:pt>
                <c:pt idx="4241">
                  <c:v>40387</c:v>
                </c:pt>
                <c:pt idx="4242">
                  <c:v>40388</c:v>
                </c:pt>
                <c:pt idx="4243">
                  <c:v>40389</c:v>
                </c:pt>
                <c:pt idx="4244">
                  <c:v>40390</c:v>
                </c:pt>
                <c:pt idx="4245">
                  <c:v>40391</c:v>
                </c:pt>
                <c:pt idx="4246">
                  <c:v>40392</c:v>
                </c:pt>
                <c:pt idx="4247">
                  <c:v>40393</c:v>
                </c:pt>
                <c:pt idx="4248">
                  <c:v>40394</c:v>
                </c:pt>
                <c:pt idx="4249">
                  <c:v>40395</c:v>
                </c:pt>
                <c:pt idx="4250">
                  <c:v>40396</c:v>
                </c:pt>
                <c:pt idx="4251">
                  <c:v>40397</c:v>
                </c:pt>
                <c:pt idx="4252">
                  <c:v>40398</c:v>
                </c:pt>
                <c:pt idx="4253">
                  <c:v>40399</c:v>
                </c:pt>
                <c:pt idx="4254">
                  <c:v>40400</c:v>
                </c:pt>
                <c:pt idx="4255">
                  <c:v>40401</c:v>
                </c:pt>
                <c:pt idx="4256">
                  <c:v>40402</c:v>
                </c:pt>
                <c:pt idx="4257">
                  <c:v>40403</c:v>
                </c:pt>
                <c:pt idx="4258">
                  <c:v>40404</c:v>
                </c:pt>
                <c:pt idx="4259">
                  <c:v>40405</c:v>
                </c:pt>
                <c:pt idx="4260">
                  <c:v>40406</c:v>
                </c:pt>
                <c:pt idx="4261">
                  <c:v>40407</c:v>
                </c:pt>
                <c:pt idx="4262">
                  <c:v>40408</c:v>
                </c:pt>
                <c:pt idx="4263">
                  <c:v>40409</c:v>
                </c:pt>
                <c:pt idx="4264">
                  <c:v>40410</c:v>
                </c:pt>
                <c:pt idx="4265">
                  <c:v>40411</c:v>
                </c:pt>
                <c:pt idx="4266">
                  <c:v>40412</c:v>
                </c:pt>
                <c:pt idx="4267">
                  <c:v>40413</c:v>
                </c:pt>
                <c:pt idx="4268">
                  <c:v>40414</c:v>
                </c:pt>
                <c:pt idx="4269">
                  <c:v>40415</c:v>
                </c:pt>
                <c:pt idx="4270">
                  <c:v>40416</c:v>
                </c:pt>
                <c:pt idx="4271">
                  <c:v>40417</c:v>
                </c:pt>
                <c:pt idx="4272">
                  <c:v>40418</c:v>
                </c:pt>
                <c:pt idx="4273">
                  <c:v>40419</c:v>
                </c:pt>
                <c:pt idx="4274">
                  <c:v>40420</c:v>
                </c:pt>
                <c:pt idx="4275">
                  <c:v>40421</c:v>
                </c:pt>
                <c:pt idx="4276">
                  <c:v>40422</c:v>
                </c:pt>
                <c:pt idx="4277">
                  <c:v>40423</c:v>
                </c:pt>
                <c:pt idx="4278">
                  <c:v>40424</c:v>
                </c:pt>
                <c:pt idx="4279">
                  <c:v>40425</c:v>
                </c:pt>
                <c:pt idx="4280">
                  <c:v>40426</c:v>
                </c:pt>
                <c:pt idx="4281">
                  <c:v>40427</c:v>
                </c:pt>
                <c:pt idx="4282">
                  <c:v>40428</c:v>
                </c:pt>
                <c:pt idx="4283">
                  <c:v>40429</c:v>
                </c:pt>
                <c:pt idx="4284">
                  <c:v>40430</c:v>
                </c:pt>
                <c:pt idx="4285">
                  <c:v>40431</c:v>
                </c:pt>
                <c:pt idx="4286">
                  <c:v>40432</c:v>
                </c:pt>
                <c:pt idx="4287">
                  <c:v>40433</c:v>
                </c:pt>
                <c:pt idx="4288">
                  <c:v>40434</c:v>
                </c:pt>
                <c:pt idx="4289">
                  <c:v>40435</c:v>
                </c:pt>
                <c:pt idx="4290">
                  <c:v>40436</c:v>
                </c:pt>
                <c:pt idx="4291">
                  <c:v>40437</c:v>
                </c:pt>
                <c:pt idx="4292">
                  <c:v>40438</c:v>
                </c:pt>
                <c:pt idx="4293">
                  <c:v>40439</c:v>
                </c:pt>
                <c:pt idx="4294">
                  <c:v>40440</c:v>
                </c:pt>
                <c:pt idx="4295">
                  <c:v>40441</c:v>
                </c:pt>
                <c:pt idx="4296">
                  <c:v>40442</c:v>
                </c:pt>
                <c:pt idx="4297">
                  <c:v>40443</c:v>
                </c:pt>
                <c:pt idx="4298">
                  <c:v>40444</c:v>
                </c:pt>
                <c:pt idx="4299">
                  <c:v>40445</c:v>
                </c:pt>
                <c:pt idx="4300">
                  <c:v>40446</c:v>
                </c:pt>
                <c:pt idx="4301">
                  <c:v>40447</c:v>
                </c:pt>
                <c:pt idx="4302">
                  <c:v>40448</c:v>
                </c:pt>
                <c:pt idx="4303">
                  <c:v>40449</c:v>
                </c:pt>
                <c:pt idx="4304">
                  <c:v>40450</c:v>
                </c:pt>
                <c:pt idx="4305">
                  <c:v>40451</c:v>
                </c:pt>
                <c:pt idx="4306">
                  <c:v>40452</c:v>
                </c:pt>
                <c:pt idx="4307">
                  <c:v>40453</c:v>
                </c:pt>
                <c:pt idx="4308">
                  <c:v>40454</c:v>
                </c:pt>
                <c:pt idx="4309">
                  <c:v>40455</c:v>
                </c:pt>
                <c:pt idx="4310">
                  <c:v>40456</c:v>
                </c:pt>
                <c:pt idx="4311">
                  <c:v>40457</c:v>
                </c:pt>
                <c:pt idx="4312">
                  <c:v>40458</c:v>
                </c:pt>
                <c:pt idx="4313">
                  <c:v>40459</c:v>
                </c:pt>
                <c:pt idx="4314">
                  <c:v>40460</c:v>
                </c:pt>
                <c:pt idx="4315">
                  <c:v>40461</c:v>
                </c:pt>
                <c:pt idx="4316">
                  <c:v>40462</c:v>
                </c:pt>
                <c:pt idx="4317">
                  <c:v>40463</c:v>
                </c:pt>
                <c:pt idx="4318">
                  <c:v>40464</c:v>
                </c:pt>
                <c:pt idx="4319">
                  <c:v>40465</c:v>
                </c:pt>
                <c:pt idx="4320">
                  <c:v>40466</c:v>
                </c:pt>
                <c:pt idx="4321">
                  <c:v>40467</c:v>
                </c:pt>
                <c:pt idx="4322">
                  <c:v>40468</c:v>
                </c:pt>
                <c:pt idx="4323">
                  <c:v>40469</c:v>
                </c:pt>
                <c:pt idx="4324">
                  <c:v>40470</c:v>
                </c:pt>
                <c:pt idx="4325">
                  <c:v>40471</c:v>
                </c:pt>
                <c:pt idx="4326">
                  <c:v>40472</c:v>
                </c:pt>
                <c:pt idx="4327">
                  <c:v>40473</c:v>
                </c:pt>
                <c:pt idx="4328">
                  <c:v>40474</c:v>
                </c:pt>
                <c:pt idx="4329">
                  <c:v>40475</c:v>
                </c:pt>
                <c:pt idx="4330">
                  <c:v>40476</c:v>
                </c:pt>
                <c:pt idx="4331">
                  <c:v>40477</c:v>
                </c:pt>
                <c:pt idx="4332">
                  <c:v>40478</c:v>
                </c:pt>
                <c:pt idx="4333">
                  <c:v>40479</c:v>
                </c:pt>
                <c:pt idx="4334">
                  <c:v>40480</c:v>
                </c:pt>
                <c:pt idx="4335">
                  <c:v>40481</c:v>
                </c:pt>
                <c:pt idx="4336">
                  <c:v>40482</c:v>
                </c:pt>
                <c:pt idx="4337">
                  <c:v>40483</c:v>
                </c:pt>
                <c:pt idx="4338">
                  <c:v>40484</c:v>
                </c:pt>
                <c:pt idx="4339">
                  <c:v>40485</c:v>
                </c:pt>
                <c:pt idx="4340">
                  <c:v>40486</c:v>
                </c:pt>
                <c:pt idx="4341">
                  <c:v>40487</c:v>
                </c:pt>
                <c:pt idx="4342">
                  <c:v>40488</c:v>
                </c:pt>
                <c:pt idx="4343">
                  <c:v>40489</c:v>
                </c:pt>
                <c:pt idx="4344">
                  <c:v>40490</c:v>
                </c:pt>
                <c:pt idx="4345">
                  <c:v>40491</c:v>
                </c:pt>
                <c:pt idx="4346">
                  <c:v>40492</c:v>
                </c:pt>
                <c:pt idx="4347">
                  <c:v>40493</c:v>
                </c:pt>
                <c:pt idx="4348">
                  <c:v>40494</c:v>
                </c:pt>
                <c:pt idx="4349">
                  <c:v>40495</c:v>
                </c:pt>
                <c:pt idx="4350">
                  <c:v>40496</c:v>
                </c:pt>
                <c:pt idx="4351">
                  <c:v>40497</c:v>
                </c:pt>
                <c:pt idx="4352">
                  <c:v>40498</c:v>
                </c:pt>
                <c:pt idx="4353">
                  <c:v>40499</c:v>
                </c:pt>
                <c:pt idx="4354">
                  <c:v>40500</c:v>
                </c:pt>
                <c:pt idx="4355">
                  <c:v>40501</c:v>
                </c:pt>
                <c:pt idx="4356">
                  <c:v>40502</c:v>
                </c:pt>
                <c:pt idx="4357">
                  <c:v>40503</c:v>
                </c:pt>
                <c:pt idx="4358">
                  <c:v>40504</c:v>
                </c:pt>
                <c:pt idx="4359">
                  <c:v>40505</c:v>
                </c:pt>
                <c:pt idx="4360">
                  <c:v>40506</c:v>
                </c:pt>
                <c:pt idx="4361">
                  <c:v>40507</c:v>
                </c:pt>
                <c:pt idx="4362">
                  <c:v>40508</c:v>
                </c:pt>
                <c:pt idx="4363">
                  <c:v>40509</c:v>
                </c:pt>
                <c:pt idx="4364">
                  <c:v>40510</c:v>
                </c:pt>
                <c:pt idx="4365">
                  <c:v>40511</c:v>
                </c:pt>
                <c:pt idx="4366">
                  <c:v>40512</c:v>
                </c:pt>
                <c:pt idx="4367">
                  <c:v>40513</c:v>
                </c:pt>
                <c:pt idx="4368">
                  <c:v>40514</c:v>
                </c:pt>
                <c:pt idx="4369">
                  <c:v>40515</c:v>
                </c:pt>
                <c:pt idx="4370">
                  <c:v>40516</c:v>
                </c:pt>
                <c:pt idx="4371">
                  <c:v>40517</c:v>
                </c:pt>
                <c:pt idx="4372">
                  <c:v>40518</c:v>
                </c:pt>
                <c:pt idx="4373">
                  <c:v>40519</c:v>
                </c:pt>
                <c:pt idx="4374">
                  <c:v>40520</c:v>
                </c:pt>
                <c:pt idx="4375">
                  <c:v>40521</c:v>
                </c:pt>
                <c:pt idx="4376">
                  <c:v>40522</c:v>
                </c:pt>
                <c:pt idx="4377">
                  <c:v>40523</c:v>
                </c:pt>
                <c:pt idx="4378">
                  <c:v>40524</c:v>
                </c:pt>
                <c:pt idx="4379">
                  <c:v>40525</c:v>
                </c:pt>
                <c:pt idx="4380">
                  <c:v>40526</c:v>
                </c:pt>
                <c:pt idx="4381">
                  <c:v>40527</c:v>
                </c:pt>
                <c:pt idx="4382">
                  <c:v>40528</c:v>
                </c:pt>
                <c:pt idx="4383">
                  <c:v>40529</c:v>
                </c:pt>
                <c:pt idx="4384">
                  <c:v>40530</c:v>
                </c:pt>
                <c:pt idx="4385">
                  <c:v>40531</c:v>
                </c:pt>
                <c:pt idx="4386">
                  <c:v>40532</c:v>
                </c:pt>
                <c:pt idx="4387">
                  <c:v>40533</c:v>
                </c:pt>
                <c:pt idx="4388">
                  <c:v>40534</c:v>
                </c:pt>
                <c:pt idx="4389">
                  <c:v>40535</c:v>
                </c:pt>
                <c:pt idx="4390">
                  <c:v>40536</c:v>
                </c:pt>
                <c:pt idx="4391">
                  <c:v>40537</c:v>
                </c:pt>
                <c:pt idx="4392">
                  <c:v>40538</c:v>
                </c:pt>
                <c:pt idx="4393">
                  <c:v>40539</c:v>
                </c:pt>
                <c:pt idx="4394">
                  <c:v>40540</c:v>
                </c:pt>
                <c:pt idx="4395">
                  <c:v>40541</c:v>
                </c:pt>
                <c:pt idx="4396">
                  <c:v>40542</c:v>
                </c:pt>
                <c:pt idx="4397">
                  <c:v>40543</c:v>
                </c:pt>
                <c:pt idx="4398">
                  <c:v>40544</c:v>
                </c:pt>
                <c:pt idx="4399">
                  <c:v>40545</c:v>
                </c:pt>
                <c:pt idx="4400">
                  <c:v>40546</c:v>
                </c:pt>
                <c:pt idx="4401">
                  <c:v>40547</c:v>
                </c:pt>
                <c:pt idx="4402">
                  <c:v>40548</c:v>
                </c:pt>
                <c:pt idx="4403">
                  <c:v>40549</c:v>
                </c:pt>
                <c:pt idx="4404">
                  <c:v>40550</c:v>
                </c:pt>
                <c:pt idx="4405">
                  <c:v>40551</c:v>
                </c:pt>
                <c:pt idx="4406">
                  <c:v>40552</c:v>
                </c:pt>
                <c:pt idx="4407">
                  <c:v>40553</c:v>
                </c:pt>
                <c:pt idx="4408">
                  <c:v>40554</c:v>
                </c:pt>
                <c:pt idx="4409">
                  <c:v>40555</c:v>
                </c:pt>
                <c:pt idx="4410">
                  <c:v>40556</c:v>
                </c:pt>
                <c:pt idx="4411">
                  <c:v>40557</c:v>
                </c:pt>
                <c:pt idx="4412">
                  <c:v>40558</c:v>
                </c:pt>
                <c:pt idx="4413">
                  <c:v>40559</c:v>
                </c:pt>
                <c:pt idx="4414">
                  <c:v>40560</c:v>
                </c:pt>
                <c:pt idx="4415">
                  <c:v>40561</c:v>
                </c:pt>
                <c:pt idx="4416">
                  <c:v>40562</c:v>
                </c:pt>
                <c:pt idx="4417">
                  <c:v>40563</c:v>
                </c:pt>
                <c:pt idx="4418">
                  <c:v>40563</c:v>
                </c:pt>
                <c:pt idx="4419">
                  <c:v>40564</c:v>
                </c:pt>
                <c:pt idx="4420">
                  <c:v>40565</c:v>
                </c:pt>
                <c:pt idx="4421">
                  <c:v>40566</c:v>
                </c:pt>
                <c:pt idx="4422">
                  <c:v>40567</c:v>
                </c:pt>
                <c:pt idx="4423">
                  <c:v>40568</c:v>
                </c:pt>
                <c:pt idx="4424">
                  <c:v>40569</c:v>
                </c:pt>
                <c:pt idx="4425">
                  <c:v>40570</c:v>
                </c:pt>
                <c:pt idx="4426">
                  <c:v>40571</c:v>
                </c:pt>
                <c:pt idx="4427">
                  <c:v>40572</c:v>
                </c:pt>
                <c:pt idx="4428">
                  <c:v>40573</c:v>
                </c:pt>
                <c:pt idx="4429">
                  <c:v>40574</c:v>
                </c:pt>
                <c:pt idx="4430">
                  <c:v>40575</c:v>
                </c:pt>
                <c:pt idx="4431">
                  <c:v>40576</c:v>
                </c:pt>
                <c:pt idx="4432">
                  <c:v>40577</c:v>
                </c:pt>
                <c:pt idx="4433">
                  <c:v>40578</c:v>
                </c:pt>
                <c:pt idx="4434">
                  <c:v>40579</c:v>
                </c:pt>
                <c:pt idx="4435">
                  <c:v>40580</c:v>
                </c:pt>
                <c:pt idx="4436">
                  <c:v>40581</c:v>
                </c:pt>
                <c:pt idx="4437">
                  <c:v>40582</c:v>
                </c:pt>
                <c:pt idx="4438">
                  <c:v>40583</c:v>
                </c:pt>
                <c:pt idx="4439">
                  <c:v>40584</c:v>
                </c:pt>
                <c:pt idx="4440">
                  <c:v>40585</c:v>
                </c:pt>
                <c:pt idx="4441">
                  <c:v>40586</c:v>
                </c:pt>
                <c:pt idx="4442">
                  <c:v>40587</c:v>
                </c:pt>
                <c:pt idx="4443">
                  <c:v>40588</c:v>
                </c:pt>
                <c:pt idx="4444">
                  <c:v>40589</c:v>
                </c:pt>
                <c:pt idx="4445">
                  <c:v>40590</c:v>
                </c:pt>
                <c:pt idx="4446">
                  <c:v>40591</c:v>
                </c:pt>
                <c:pt idx="4447">
                  <c:v>40592</c:v>
                </c:pt>
                <c:pt idx="4448">
                  <c:v>40593</c:v>
                </c:pt>
                <c:pt idx="4449">
                  <c:v>40594</c:v>
                </c:pt>
                <c:pt idx="4450">
                  <c:v>40595</c:v>
                </c:pt>
                <c:pt idx="4451">
                  <c:v>40596</c:v>
                </c:pt>
                <c:pt idx="4452">
                  <c:v>40597</c:v>
                </c:pt>
                <c:pt idx="4453">
                  <c:v>40598</c:v>
                </c:pt>
                <c:pt idx="4454">
                  <c:v>40599</c:v>
                </c:pt>
                <c:pt idx="4455">
                  <c:v>40600</c:v>
                </c:pt>
                <c:pt idx="4456">
                  <c:v>40601</c:v>
                </c:pt>
                <c:pt idx="4457">
                  <c:v>40602</c:v>
                </c:pt>
                <c:pt idx="4458">
                  <c:v>40603</c:v>
                </c:pt>
                <c:pt idx="4459">
                  <c:v>40604</c:v>
                </c:pt>
                <c:pt idx="4460">
                  <c:v>40605</c:v>
                </c:pt>
                <c:pt idx="4461">
                  <c:v>40605</c:v>
                </c:pt>
                <c:pt idx="4462">
                  <c:v>40606</c:v>
                </c:pt>
                <c:pt idx="4463">
                  <c:v>40607</c:v>
                </c:pt>
                <c:pt idx="4464">
                  <c:v>40608</c:v>
                </c:pt>
                <c:pt idx="4465">
                  <c:v>40609</c:v>
                </c:pt>
                <c:pt idx="4466">
                  <c:v>40610</c:v>
                </c:pt>
                <c:pt idx="4467">
                  <c:v>40611</c:v>
                </c:pt>
                <c:pt idx="4468">
                  <c:v>40612</c:v>
                </c:pt>
                <c:pt idx="4469">
                  <c:v>40613</c:v>
                </c:pt>
                <c:pt idx="4470">
                  <c:v>40614</c:v>
                </c:pt>
                <c:pt idx="4471">
                  <c:v>40615</c:v>
                </c:pt>
                <c:pt idx="4472">
                  <c:v>40616</c:v>
                </c:pt>
                <c:pt idx="4473">
                  <c:v>40617</c:v>
                </c:pt>
                <c:pt idx="4474">
                  <c:v>40618</c:v>
                </c:pt>
                <c:pt idx="4475">
                  <c:v>40619</c:v>
                </c:pt>
                <c:pt idx="4476">
                  <c:v>40620</c:v>
                </c:pt>
                <c:pt idx="4477">
                  <c:v>40621</c:v>
                </c:pt>
                <c:pt idx="4478">
                  <c:v>40622</c:v>
                </c:pt>
                <c:pt idx="4479">
                  <c:v>40623</c:v>
                </c:pt>
                <c:pt idx="4480">
                  <c:v>40624</c:v>
                </c:pt>
                <c:pt idx="4481">
                  <c:v>40625</c:v>
                </c:pt>
                <c:pt idx="4482">
                  <c:v>40626</c:v>
                </c:pt>
                <c:pt idx="4483">
                  <c:v>40627</c:v>
                </c:pt>
                <c:pt idx="4484">
                  <c:v>40628</c:v>
                </c:pt>
                <c:pt idx="4485">
                  <c:v>40629</c:v>
                </c:pt>
                <c:pt idx="4486">
                  <c:v>40630</c:v>
                </c:pt>
                <c:pt idx="4487">
                  <c:v>40631</c:v>
                </c:pt>
                <c:pt idx="4488">
                  <c:v>40632</c:v>
                </c:pt>
                <c:pt idx="4489">
                  <c:v>40633</c:v>
                </c:pt>
                <c:pt idx="4490">
                  <c:v>40634</c:v>
                </c:pt>
                <c:pt idx="4491">
                  <c:v>40635</c:v>
                </c:pt>
                <c:pt idx="4492">
                  <c:v>40636</c:v>
                </c:pt>
                <c:pt idx="4493">
                  <c:v>40637</c:v>
                </c:pt>
                <c:pt idx="4494">
                  <c:v>40638</c:v>
                </c:pt>
                <c:pt idx="4495">
                  <c:v>40639</c:v>
                </c:pt>
                <c:pt idx="4496">
                  <c:v>40640</c:v>
                </c:pt>
                <c:pt idx="4497">
                  <c:v>40641</c:v>
                </c:pt>
                <c:pt idx="4498">
                  <c:v>40642</c:v>
                </c:pt>
                <c:pt idx="4499">
                  <c:v>40643</c:v>
                </c:pt>
                <c:pt idx="4500">
                  <c:v>40644</c:v>
                </c:pt>
                <c:pt idx="4501">
                  <c:v>40645</c:v>
                </c:pt>
                <c:pt idx="4502">
                  <c:v>40646</c:v>
                </c:pt>
                <c:pt idx="4503">
                  <c:v>40647</c:v>
                </c:pt>
                <c:pt idx="4504">
                  <c:v>40648</c:v>
                </c:pt>
                <c:pt idx="4505">
                  <c:v>40649</c:v>
                </c:pt>
                <c:pt idx="4506">
                  <c:v>40650</c:v>
                </c:pt>
                <c:pt idx="4507">
                  <c:v>40651</c:v>
                </c:pt>
                <c:pt idx="4508">
                  <c:v>40652</c:v>
                </c:pt>
                <c:pt idx="4509">
                  <c:v>40653</c:v>
                </c:pt>
                <c:pt idx="4510">
                  <c:v>40654</c:v>
                </c:pt>
                <c:pt idx="4511">
                  <c:v>40655</c:v>
                </c:pt>
                <c:pt idx="4512">
                  <c:v>40656</c:v>
                </c:pt>
                <c:pt idx="4513">
                  <c:v>40657</c:v>
                </c:pt>
                <c:pt idx="4514">
                  <c:v>40658</c:v>
                </c:pt>
                <c:pt idx="4515">
                  <c:v>40658</c:v>
                </c:pt>
                <c:pt idx="4516">
                  <c:v>40659</c:v>
                </c:pt>
                <c:pt idx="4517">
                  <c:v>40660</c:v>
                </c:pt>
                <c:pt idx="4518">
                  <c:v>40661</c:v>
                </c:pt>
                <c:pt idx="4519">
                  <c:v>40662</c:v>
                </c:pt>
                <c:pt idx="4520">
                  <c:v>40663</c:v>
                </c:pt>
                <c:pt idx="4521">
                  <c:v>40664</c:v>
                </c:pt>
                <c:pt idx="4522">
                  <c:v>40665</c:v>
                </c:pt>
                <c:pt idx="4523">
                  <c:v>40666</c:v>
                </c:pt>
                <c:pt idx="4524">
                  <c:v>40667</c:v>
                </c:pt>
                <c:pt idx="4525">
                  <c:v>40668</c:v>
                </c:pt>
                <c:pt idx="4526">
                  <c:v>40669</c:v>
                </c:pt>
                <c:pt idx="4527">
                  <c:v>40670</c:v>
                </c:pt>
                <c:pt idx="4528">
                  <c:v>40671</c:v>
                </c:pt>
                <c:pt idx="4529">
                  <c:v>40672</c:v>
                </c:pt>
                <c:pt idx="4530">
                  <c:v>40673</c:v>
                </c:pt>
                <c:pt idx="4531">
                  <c:v>40674</c:v>
                </c:pt>
                <c:pt idx="4532">
                  <c:v>40675</c:v>
                </c:pt>
                <c:pt idx="4533">
                  <c:v>40676</c:v>
                </c:pt>
                <c:pt idx="4534">
                  <c:v>40677</c:v>
                </c:pt>
                <c:pt idx="4535">
                  <c:v>40678</c:v>
                </c:pt>
                <c:pt idx="4536">
                  <c:v>40679</c:v>
                </c:pt>
                <c:pt idx="4537">
                  <c:v>40680</c:v>
                </c:pt>
                <c:pt idx="4538">
                  <c:v>40681</c:v>
                </c:pt>
                <c:pt idx="4539">
                  <c:v>40682</c:v>
                </c:pt>
                <c:pt idx="4540">
                  <c:v>40683</c:v>
                </c:pt>
                <c:pt idx="4541">
                  <c:v>40684</c:v>
                </c:pt>
                <c:pt idx="4542">
                  <c:v>40685</c:v>
                </c:pt>
                <c:pt idx="4543">
                  <c:v>40686</c:v>
                </c:pt>
                <c:pt idx="4544">
                  <c:v>40687</c:v>
                </c:pt>
                <c:pt idx="4545">
                  <c:v>40688</c:v>
                </c:pt>
                <c:pt idx="4546">
                  <c:v>40689</c:v>
                </c:pt>
                <c:pt idx="4547">
                  <c:v>40690</c:v>
                </c:pt>
                <c:pt idx="4548">
                  <c:v>40691</c:v>
                </c:pt>
                <c:pt idx="4549">
                  <c:v>40692</c:v>
                </c:pt>
                <c:pt idx="4550">
                  <c:v>40693</c:v>
                </c:pt>
                <c:pt idx="4551">
                  <c:v>40694</c:v>
                </c:pt>
                <c:pt idx="4552">
                  <c:v>40695</c:v>
                </c:pt>
                <c:pt idx="4553">
                  <c:v>40696</c:v>
                </c:pt>
                <c:pt idx="4554">
                  <c:v>40697</c:v>
                </c:pt>
                <c:pt idx="4555">
                  <c:v>40698</c:v>
                </c:pt>
                <c:pt idx="4556">
                  <c:v>40699</c:v>
                </c:pt>
                <c:pt idx="4557">
                  <c:v>40700</c:v>
                </c:pt>
                <c:pt idx="4558">
                  <c:v>40701</c:v>
                </c:pt>
                <c:pt idx="4559">
                  <c:v>40702</c:v>
                </c:pt>
                <c:pt idx="4560">
                  <c:v>40703</c:v>
                </c:pt>
                <c:pt idx="4561">
                  <c:v>40703</c:v>
                </c:pt>
                <c:pt idx="4562">
                  <c:v>40704</c:v>
                </c:pt>
                <c:pt idx="4563">
                  <c:v>40705</c:v>
                </c:pt>
                <c:pt idx="4564">
                  <c:v>40706</c:v>
                </c:pt>
                <c:pt idx="4565">
                  <c:v>40707</c:v>
                </c:pt>
                <c:pt idx="4566">
                  <c:v>40708</c:v>
                </c:pt>
                <c:pt idx="4567">
                  <c:v>40709</c:v>
                </c:pt>
                <c:pt idx="4568">
                  <c:v>40710</c:v>
                </c:pt>
                <c:pt idx="4569">
                  <c:v>40711</c:v>
                </c:pt>
                <c:pt idx="4570">
                  <c:v>40712</c:v>
                </c:pt>
                <c:pt idx="4571">
                  <c:v>40713</c:v>
                </c:pt>
                <c:pt idx="4572">
                  <c:v>40714</c:v>
                </c:pt>
                <c:pt idx="4573">
                  <c:v>40715</c:v>
                </c:pt>
                <c:pt idx="4574">
                  <c:v>40716</c:v>
                </c:pt>
                <c:pt idx="4575">
                  <c:v>40717</c:v>
                </c:pt>
                <c:pt idx="4576">
                  <c:v>40718</c:v>
                </c:pt>
                <c:pt idx="4577">
                  <c:v>40719</c:v>
                </c:pt>
                <c:pt idx="4578">
                  <c:v>40720</c:v>
                </c:pt>
                <c:pt idx="4579">
                  <c:v>40721</c:v>
                </c:pt>
                <c:pt idx="4580">
                  <c:v>40722</c:v>
                </c:pt>
                <c:pt idx="4581">
                  <c:v>40723</c:v>
                </c:pt>
                <c:pt idx="4582">
                  <c:v>40724</c:v>
                </c:pt>
                <c:pt idx="4583">
                  <c:v>40725</c:v>
                </c:pt>
                <c:pt idx="4584">
                  <c:v>40726</c:v>
                </c:pt>
                <c:pt idx="4585">
                  <c:v>40727</c:v>
                </c:pt>
                <c:pt idx="4586">
                  <c:v>40728</c:v>
                </c:pt>
                <c:pt idx="4587">
                  <c:v>40729</c:v>
                </c:pt>
                <c:pt idx="4588">
                  <c:v>40730</c:v>
                </c:pt>
                <c:pt idx="4589">
                  <c:v>40731</c:v>
                </c:pt>
                <c:pt idx="4590">
                  <c:v>40732</c:v>
                </c:pt>
                <c:pt idx="4591">
                  <c:v>40733</c:v>
                </c:pt>
                <c:pt idx="4592">
                  <c:v>40734</c:v>
                </c:pt>
                <c:pt idx="4593">
                  <c:v>40735</c:v>
                </c:pt>
                <c:pt idx="4594">
                  <c:v>40736</c:v>
                </c:pt>
                <c:pt idx="4595">
                  <c:v>40737</c:v>
                </c:pt>
                <c:pt idx="4596">
                  <c:v>40738</c:v>
                </c:pt>
                <c:pt idx="4597">
                  <c:v>40739</c:v>
                </c:pt>
                <c:pt idx="4598">
                  <c:v>40740</c:v>
                </c:pt>
                <c:pt idx="4599">
                  <c:v>40741</c:v>
                </c:pt>
                <c:pt idx="4600">
                  <c:v>40742</c:v>
                </c:pt>
                <c:pt idx="4601">
                  <c:v>40743</c:v>
                </c:pt>
                <c:pt idx="4602">
                  <c:v>40744</c:v>
                </c:pt>
                <c:pt idx="4603">
                  <c:v>40745</c:v>
                </c:pt>
                <c:pt idx="4604">
                  <c:v>40745</c:v>
                </c:pt>
                <c:pt idx="4605">
                  <c:v>40746</c:v>
                </c:pt>
                <c:pt idx="4606">
                  <c:v>40747</c:v>
                </c:pt>
                <c:pt idx="4607">
                  <c:v>40748</c:v>
                </c:pt>
                <c:pt idx="4608">
                  <c:v>40749</c:v>
                </c:pt>
                <c:pt idx="4609">
                  <c:v>40750</c:v>
                </c:pt>
                <c:pt idx="4610">
                  <c:v>40751</c:v>
                </c:pt>
                <c:pt idx="4611">
                  <c:v>40752</c:v>
                </c:pt>
                <c:pt idx="4612">
                  <c:v>40753</c:v>
                </c:pt>
                <c:pt idx="4613">
                  <c:v>40754</c:v>
                </c:pt>
                <c:pt idx="4614">
                  <c:v>40755</c:v>
                </c:pt>
                <c:pt idx="4615">
                  <c:v>40756</c:v>
                </c:pt>
                <c:pt idx="4616">
                  <c:v>40757</c:v>
                </c:pt>
                <c:pt idx="4617">
                  <c:v>40758</c:v>
                </c:pt>
                <c:pt idx="4618">
                  <c:v>40759</c:v>
                </c:pt>
                <c:pt idx="4619">
                  <c:v>40760</c:v>
                </c:pt>
                <c:pt idx="4620">
                  <c:v>40761</c:v>
                </c:pt>
                <c:pt idx="4621">
                  <c:v>40762</c:v>
                </c:pt>
                <c:pt idx="4622">
                  <c:v>40763</c:v>
                </c:pt>
                <c:pt idx="4623">
                  <c:v>40764</c:v>
                </c:pt>
                <c:pt idx="4624">
                  <c:v>40765</c:v>
                </c:pt>
                <c:pt idx="4625">
                  <c:v>40766</c:v>
                </c:pt>
                <c:pt idx="4626">
                  <c:v>40767</c:v>
                </c:pt>
                <c:pt idx="4627">
                  <c:v>40768</c:v>
                </c:pt>
                <c:pt idx="4628">
                  <c:v>40769</c:v>
                </c:pt>
                <c:pt idx="4629">
                  <c:v>40770</c:v>
                </c:pt>
                <c:pt idx="4630">
                  <c:v>40771</c:v>
                </c:pt>
                <c:pt idx="4631">
                  <c:v>40772</c:v>
                </c:pt>
                <c:pt idx="4632">
                  <c:v>40773</c:v>
                </c:pt>
                <c:pt idx="4633">
                  <c:v>40774</c:v>
                </c:pt>
                <c:pt idx="4634">
                  <c:v>40775</c:v>
                </c:pt>
                <c:pt idx="4635">
                  <c:v>40776</c:v>
                </c:pt>
                <c:pt idx="4636">
                  <c:v>40777</c:v>
                </c:pt>
                <c:pt idx="4637">
                  <c:v>40778</c:v>
                </c:pt>
                <c:pt idx="4638">
                  <c:v>40779</c:v>
                </c:pt>
                <c:pt idx="4639">
                  <c:v>40780</c:v>
                </c:pt>
                <c:pt idx="4640">
                  <c:v>40781</c:v>
                </c:pt>
                <c:pt idx="4641">
                  <c:v>40782</c:v>
                </c:pt>
                <c:pt idx="4642">
                  <c:v>40783</c:v>
                </c:pt>
                <c:pt idx="4643">
                  <c:v>40784</c:v>
                </c:pt>
                <c:pt idx="4644">
                  <c:v>40785</c:v>
                </c:pt>
                <c:pt idx="4645">
                  <c:v>40786</c:v>
                </c:pt>
                <c:pt idx="4646">
                  <c:v>40787</c:v>
                </c:pt>
                <c:pt idx="4647">
                  <c:v>40787</c:v>
                </c:pt>
                <c:pt idx="4648">
                  <c:v>40788</c:v>
                </c:pt>
                <c:pt idx="4649">
                  <c:v>40789</c:v>
                </c:pt>
                <c:pt idx="4650">
                  <c:v>40790</c:v>
                </c:pt>
                <c:pt idx="4651">
                  <c:v>40791</c:v>
                </c:pt>
                <c:pt idx="4652">
                  <c:v>40792</c:v>
                </c:pt>
                <c:pt idx="4653">
                  <c:v>40793</c:v>
                </c:pt>
                <c:pt idx="4654">
                  <c:v>40794</c:v>
                </c:pt>
                <c:pt idx="4655">
                  <c:v>40795</c:v>
                </c:pt>
                <c:pt idx="4656">
                  <c:v>40796</c:v>
                </c:pt>
                <c:pt idx="4657">
                  <c:v>40797</c:v>
                </c:pt>
                <c:pt idx="4658">
                  <c:v>40798</c:v>
                </c:pt>
                <c:pt idx="4659">
                  <c:v>40799</c:v>
                </c:pt>
                <c:pt idx="4660">
                  <c:v>40800</c:v>
                </c:pt>
                <c:pt idx="4661">
                  <c:v>40801</c:v>
                </c:pt>
                <c:pt idx="4662">
                  <c:v>40802</c:v>
                </c:pt>
                <c:pt idx="4663">
                  <c:v>40803</c:v>
                </c:pt>
                <c:pt idx="4664">
                  <c:v>40804</c:v>
                </c:pt>
                <c:pt idx="4665">
                  <c:v>40805</c:v>
                </c:pt>
                <c:pt idx="4666">
                  <c:v>40806</c:v>
                </c:pt>
                <c:pt idx="4667">
                  <c:v>40807</c:v>
                </c:pt>
                <c:pt idx="4668">
                  <c:v>40808</c:v>
                </c:pt>
                <c:pt idx="4669">
                  <c:v>40809</c:v>
                </c:pt>
                <c:pt idx="4670">
                  <c:v>40810</c:v>
                </c:pt>
                <c:pt idx="4671">
                  <c:v>40811</c:v>
                </c:pt>
                <c:pt idx="4672">
                  <c:v>40812</c:v>
                </c:pt>
                <c:pt idx="4673">
                  <c:v>40813</c:v>
                </c:pt>
                <c:pt idx="4674">
                  <c:v>40814</c:v>
                </c:pt>
                <c:pt idx="4675">
                  <c:v>40815</c:v>
                </c:pt>
                <c:pt idx="4676">
                  <c:v>40816</c:v>
                </c:pt>
                <c:pt idx="4677">
                  <c:v>40817</c:v>
                </c:pt>
                <c:pt idx="4678">
                  <c:v>40818</c:v>
                </c:pt>
                <c:pt idx="4679">
                  <c:v>40819</c:v>
                </c:pt>
                <c:pt idx="4680">
                  <c:v>40820</c:v>
                </c:pt>
                <c:pt idx="4681">
                  <c:v>40821</c:v>
                </c:pt>
                <c:pt idx="4682">
                  <c:v>40822</c:v>
                </c:pt>
                <c:pt idx="4683">
                  <c:v>40823</c:v>
                </c:pt>
                <c:pt idx="4684">
                  <c:v>40824</c:v>
                </c:pt>
                <c:pt idx="4685">
                  <c:v>40825</c:v>
                </c:pt>
                <c:pt idx="4686">
                  <c:v>40826</c:v>
                </c:pt>
                <c:pt idx="4687">
                  <c:v>40827</c:v>
                </c:pt>
                <c:pt idx="4688">
                  <c:v>40828</c:v>
                </c:pt>
                <c:pt idx="4689">
                  <c:v>40829</c:v>
                </c:pt>
                <c:pt idx="4690">
                  <c:v>40830</c:v>
                </c:pt>
                <c:pt idx="4691">
                  <c:v>40831</c:v>
                </c:pt>
                <c:pt idx="4692">
                  <c:v>40832</c:v>
                </c:pt>
                <c:pt idx="4693">
                  <c:v>40833</c:v>
                </c:pt>
                <c:pt idx="4694">
                  <c:v>40834</c:v>
                </c:pt>
                <c:pt idx="4695">
                  <c:v>40835</c:v>
                </c:pt>
                <c:pt idx="4696">
                  <c:v>40836</c:v>
                </c:pt>
                <c:pt idx="4697">
                  <c:v>40836</c:v>
                </c:pt>
                <c:pt idx="4698">
                  <c:v>40837</c:v>
                </c:pt>
                <c:pt idx="4699">
                  <c:v>40838</c:v>
                </c:pt>
                <c:pt idx="4700">
                  <c:v>40839</c:v>
                </c:pt>
                <c:pt idx="4701">
                  <c:v>40840</c:v>
                </c:pt>
                <c:pt idx="4702">
                  <c:v>40841</c:v>
                </c:pt>
                <c:pt idx="4703">
                  <c:v>40842</c:v>
                </c:pt>
                <c:pt idx="4704">
                  <c:v>40843</c:v>
                </c:pt>
                <c:pt idx="4705">
                  <c:v>40844</c:v>
                </c:pt>
                <c:pt idx="4706">
                  <c:v>40845</c:v>
                </c:pt>
                <c:pt idx="4707">
                  <c:v>40846</c:v>
                </c:pt>
                <c:pt idx="4708">
                  <c:v>40847</c:v>
                </c:pt>
                <c:pt idx="4709">
                  <c:v>40848</c:v>
                </c:pt>
                <c:pt idx="4710">
                  <c:v>40849</c:v>
                </c:pt>
                <c:pt idx="4711">
                  <c:v>40850</c:v>
                </c:pt>
                <c:pt idx="4712">
                  <c:v>40851</c:v>
                </c:pt>
                <c:pt idx="4713">
                  <c:v>40852</c:v>
                </c:pt>
                <c:pt idx="4714">
                  <c:v>40853</c:v>
                </c:pt>
                <c:pt idx="4715">
                  <c:v>40854</c:v>
                </c:pt>
                <c:pt idx="4716">
                  <c:v>40855</c:v>
                </c:pt>
                <c:pt idx="4717">
                  <c:v>40856</c:v>
                </c:pt>
                <c:pt idx="4718">
                  <c:v>40857</c:v>
                </c:pt>
                <c:pt idx="4719">
                  <c:v>40858</c:v>
                </c:pt>
                <c:pt idx="4720">
                  <c:v>40859</c:v>
                </c:pt>
                <c:pt idx="4721">
                  <c:v>40860</c:v>
                </c:pt>
                <c:pt idx="4722">
                  <c:v>40861</c:v>
                </c:pt>
                <c:pt idx="4723">
                  <c:v>40862</c:v>
                </c:pt>
                <c:pt idx="4724">
                  <c:v>40863</c:v>
                </c:pt>
                <c:pt idx="4725">
                  <c:v>40864</c:v>
                </c:pt>
                <c:pt idx="4726">
                  <c:v>40865</c:v>
                </c:pt>
                <c:pt idx="4727">
                  <c:v>40866</c:v>
                </c:pt>
                <c:pt idx="4728">
                  <c:v>40867</c:v>
                </c:pt>
                <c:pt idx="4729">
                  <c:v>40868</c:v>
                </c:pt>
                <c:pt idx="4730">
                  <c:v>40869</c:v>
                </c:pt>
                <c:pt idx="4731">
                  <c:v>40870</c:v>
                </c:pt>
                <c:pt idx="4732">
                  <c:v>40871</c:v>
                </c:pt>
                <c:pt idx="4733">
                  <c:v>40872</c:v>
                </c:pt>
                <c:pt idx="4734">
                  <c:v>40873</c:v>
                </c:pt>
                <c:pt idx="4735">
                  <c:v>40874</c:v>
                </c:pt>
                <c:pt idx="4736">
                  <c:v>40875</c:v>
                </c:pt>
                <c:pt idx="4737">
                  <c:v>40876</c:v>
                </c:pt>
                <c:pt idx="4738">
                  <c:v>40877</c:v>
                </c:pt>
                <c:pt idx="4739">
                  <c:v>40878</c:v>
                </c:pt>
                <c:pt idx="4740">
                  <c:v>40878</c:v>
                </c:pt>
                <c:pt idx="4741">
                  <c:v>40879</c:v>
                </c:pt>
                <c:pt idx="4742">
                  <c:v>40880</c:v>
                </c:pt>
                <c:pt idx="4743">
                  <c:v>40881</c:v>
                </c:pt>
                <c:pt idx="4744">
                  <c:v>40882</c:v>
                </c:pt>
                <c:pt idx="4745">
                  <c:v>40883</c:v>
                </c:pt>
                <c:pt idx="4746">
                  <c:v>40884</c:v>
                </c:pt>
                <c:pt idx="4747">
                  <c:v>40885</c:v>
                </c:pt>
                <c:pt idx="4748">
                  <c:v>40886</c:v>
                </c:pt>
                <c:pt idx="4749">
                  <c:v>40887</c:v>
                </c:pt>
                <c:pt idx="4750">
                  <c:v>40888</c:v>
                </c:pt>
                <c:pt idx="4751">
                  <c:v>40889</c:v>
                </c:pt>
                <c:pt idx="4752">
                  <c:v>40890</c:v>
                </c:pt>
                <c:pt idx="4753">
                  <c:v>40891</c:v>
                </c:pt>
                <c:pt idx="4754">
                  <c:v>40892</c:v>
                </c:pt>
                <c:pt idx="4755">
                  <c:v>40893</c:v>
                </c:pt>
                <c:pt idx="4756">
                  <c:v>40894</c:v>
                </c:pt>
                <c:pt idx="4757">
                  <c:v>40895</c:v>
                </c:pt>
                <c:pt idx="4758">
                  <c:v>40896</c:v>
                </c:pt>
                <c:pt idx="4759">
                  <c:v>40897</c:v>
                </c:pt>
                <c:pt idx="4760">
                  <c:v>40898</c:v>
                </c:pt>
                <c:pt idx="4761">
                  <c:v>40899</c:v>
                </c:pt>
                <c:pt idx="4762">
                  <c:v>40900</c:v>
                </c:pt>
                <c:pt idx="4763">
                  <c:v>40901</c:v>
                </c:pt>
                <c:pt idx="4764">
                  <c:v>40902</c:v>
                </c:pt>
                <c:pt idx="4765">
                  <c:v>40903</c:v>
                </c:pt>
                <c:pt idx="4766">
                  <c:v>40904</c:v>
                </c:pt>
                <c:pt idx="4767">
                  <c:v>40905</c:v>
                </c:pt>
                <c:pt idx="4768">
                  <c:v>40906</c:v>
                </c:pt>
                <c:pt idx="4769">
                  <c:v>40907</c:v>
                </c:pt>
                <c:pt idx="4770">
                  <c:v>40908</c:v>
                </c:pt>
                <c:pt idx="4771">
                  <c:v>40909</c:v>
                </c:pt>
                <c:pt idx="4772">
                  <c:v>40910</c:v>
                </c:pt>
                <c:pt idx="4773">
                  <c:v>40911</c:v>
                </c:pt>
                <c:pt idx="4774">
                  <c:v>40912</c:v>
                </c:pt>
                <c:pt idx="4775">
                  <c:v>40913</c:v>
                </c:pt>
                <c:pt idx="4776">
                  <c:v>40914</c:v>
                </c:pt>
                <c:pt idx="4777">
                  <c:v>40915</c:v>
                </c:pt>
                <c:pt idx="4778">
                  <c:v>40916</c:v>
                </c:pt>
                <c:pt idx="4779">
                  <c:v>40917</c:v>
                </c:pt>
                <c:pt idx="4780">
                  <c:v>40918</c:v>
                </c:pt>
                <c:pt idx="4781">
                  <c:v>40919</c:v>
                </c:pt>
                <c:pt idx="4782">
                  <c:v>40920</c:v>
                </c:pt>
                <c:pt idx="4783">
                  <c:v>40921</c:v>
                </c:pt>
                <c:pt idx="4784">
                  <c:v>40922</c:v>
                </c:pt>
                <c:pt idx="4785">
                  <c:v>40923</c:v>
                </c:pt>
                <c:pt idx="4786">
                  <c:v>40924</c:v>
                </c:pt>
                <c:pt idx="4787">
                  <c:v>40925</c:v>
                </c:pt>
                <c:pt idx="4788">
                  <c:v>40926</c:v>
                </c:pt>
                <c:pt idx="4789">
                  <c:v>40927</c:v>
                </c:pt>
                <c:pt idx="4790">
                  <c:v>40927</c:v>
                </c:pt>
                <c:pt idx="4791">
                  <c:v>40928</c:v>
                </c:pt>
                <c:pt idx="4792">
                  <c:v>40929</c:v>
                </c:pt>
                <c:pt idx="4793">
                  <c:v>40930</c:v>
                </c:pt>
                <c:pt idx="4794">
                  <c:v>40931</c:v>
                </c:pt>
                <c:pt idx="4795">
                  <c:v>40932</c:v>
                </c:pt>
                <c:pt idx="4796">
                  <c:v>40933</c:v>
                </c:pt>
                <c:pt idx="4797">
                  <c:v>40934</c:v>
                </c:pt>
                <c:pt idx="4798">
                  <c:v>40935</c:v>
                </c:pt>
                <c:pt idx="4799">
                  <c:v>40936</c:v>
                </c:pt>
                <c:pt idx="4800">
                  <c:v>40937</c:v>
                </c:pt>
                <c:pt idx="4801">
                  <c:v>40938</c:v>
                </c:pt>
                <c:pt idx="4802">
                  <c:v>40939</c:v>
                </c:pt>
                <c:pt idx="4803">
                  <c:v>40940</c:v>
                </c:pt>
                <c:pt idx="4804">
                  <c:v>40941</c:v>
                </c:pt>
                <c:pt idx="4805">
                  <c:v>40942</c:v>
                </c:pt>
                <c:pt idx="4806">
                  <c:v>40943</c:v>
                </c:pt>
                <c:pt idx="4807">
                  <c:v>40944</c:v>
                </c:pt>
                <c:pt idx="4808">
                  <c:v>40945</c:v>
                </c:pt>
                <c:pt idx="4809">
                  <c:v>40946</c:v>
                </c:pt>
                <c:pt idx="4810">
                  <c:v>40947</c:v>
                </c:pt>
                <c:pt idx="4811">
                  <c:v>40948</c:v>
                </c:pt>
                <c:pt idx="4812">
                  <c:v>40949</c:v>
                </c:pt>
                <c:pt idx="4813">
                  <c:v>40950</c:v>
                </c:pt>
                <c:pt idx="4814">
                  <c:v>40951</c:v>
                </c:pt>
                <c:pt idx="4815">
                  <c:v>40952</c:v>
                </c:pt>
                <c:pt idx="4816">
                  <c:v>40953</c:v>
                </c:pt>
                <c:pt idx="4817">
                  <c:v>40954</c:v>
                </c:pt>
                <c:pt idx="4818">
                  <c:v>40955</c:v>
                </c:pt>
                <c:pt idx="4819">
                  <c:v>40956</c:v>
                </c:pt>
                <c:pt idx="4820">
                  <c:v>40957</c:v>
                </c:pt>
                <c:pt idx="4821">
                  <c:v>40958</c:v>
                </c:pt>
                <c:pt idx="4822">
                  <c:v>40959</c:v>
                </c:pt>
                <c:pt idx="4823">
                  <c:v>40960</c:v>
                </c:pt>
                <c:pt idx="4824">
                  <c:v>40961</c:v>
                </c:pt>
                <c:pt idx="4825">
                  <c:v>40962</c:v>
                </c:pt>
                <c:pt idx="4826">
                  <c:v>40963</c:v>
                </c:pt>
                <c:pt idx="4827">
                  <c:v>40964</c:v>
                </c:pt>
                <c:pt idx="4828">
                  <c:v>40965</c:v>
                </c:pt>
                <c:pt idx="4829">
                  <c:v>40966</c:v>
                </c:pt>
                <c:pt idx="4830">
                  <c:v>40967</c:v>
                </c:pt>
                <c:pt idx="4831">
                  <c:v>40968</c:v>
                </c:pt>
                <c:pt idx="4832">
                  <c:v>40969</c:v>
                </c:pt>
                <c:pt idx="4833">
                  <c:v>40970</c:v>
                </c:pt>
                <c:pt idx="4834">
                  <c:v>40971</c:v>
                </c:pt>
                <c:pt idx="4835">
                  <c:v>40972</c:v>
                </c:pt>
                <c:pt idx="4836">
                  <c:v>40973</c:v>
                </c:pt>
                <c:pt idx="4837">
                  <c:v>40974</c:v>
                </c:pt>
                <c:pt idx="4838">
                  <c:v>40975</c:v>
                </c:pt>
                <c:pt idx="4839">
                  <c:v>40976</c:v>
                </c:pt>
                <c:pt idx="4840">
                  <c:v>40976</c:v>
                </c:pt>
                <c:pt idx="4841">
                  <c:v>40977</c:v>
                </c:pt>
                <c:pt idx="4842">
                  <c:v>40978</c:v>
                </c:pt>
                <c:pt idx="4843">
                  <c:v>40979</c:v>
                </c:pt>
                <c:pt idx="4844">
                  <c:v>40980</c:v>
                </c:pt>
                <c:pt idx="4845">
                  <c:v>40981</c:v>
                </c:pt>
                <c:pt idx="4846">
                  <c:v>40982</c:v>
                </c:pt>
                <c:pt idx="4847">
                  <c:v>40983</c:v>
                </c:pt>
                <c:pt idx="4848">
                  <c:v>40984</c:v>
                </c:pt>
                <c:pt idx="4849">
                  <c:v>40985</c:v>
                </c:pt>
                <c:pt idx="4850">
                  <c:v>40986</c:v>
                </c:pt>
                <c:pt idx="4851">
                  <c:v>40987</c:v>
                </c:pt>
                <c:pt idx="4852">
                  <c:v>40988</c:v>
                </c:pt>
                <c:pt idx="4853">
                  <c:v>40989</c:v>
                </c:pt>
                <c:pt idx="4854">
                  <c:v>40990</c:v>
                </c:pt>
                <c:pt idx="4855">
                  <c:v>40991</c:v>
                </c:pt>
                <c:pt idx="4856">
                  <c:v>40992</c:v>
                </c:pt>
                <c:pt idx="4857">
                  <c:v>40993</c:v>
                </c:pt>
                <c:pt idx="4858">
                  <c:v>40994</c:v>
                </c:pt>
                <c:pt idx="4859">
                  <c:v>40995</c:v>
                </c:pt>
                <c:pt idx="4860">
                  <c:v>40996</c:v>
                </c:pt>
                <c:pt idx="4861">
                  <c:v>40997</c:v>
                </c:pt>
                <c:pt idx="4862">
                  <c:v>40998</c:v>
                </c:pt>
                <c:pt idx="4863">
                  <c:v>40999</c:v>
                </c:pt>
                <c:pt idx="4864">
                  <c:v>41000</c:v>
                </c:pt>
                <c:pt idx="4865">
                  <c:v>41001</c:v>
                </c:pt>
                <c:pt idx="4866">
                  <c:v>41002</c:v>
                </c:pt>
                <c:pt idx="4867">
                  <c:v>41003</c:v>
                </c:pt>
                <c:pt idx="4868">
                  <c:v>41004</c:v>
                </c:pt>
                <c:pt idx="4869">
                  <c:v>41005</c:v>
                </c:pt>
                <c:pt idx="4870">
                  <c:v>41006</c:v>
                </c:pt>
                <c:pt idx="4871">
                  <c:v>41007</c:v>
                </c:pt>
                <c:pt idx="4872">
                  <c:v>41008</c:v>
                </c:pt>
                <c:pt idx="4873">
                  <c:v>41009</c:v>
                </c:pt>
                <c:pt idx="4874">
                  <c:v>41010</c:v>
                </c:pt>
                <c:pt idx="4875">
                  <c:v>41011</c:v>
                </c:pt>
                <c:pt idx="4876">
                  <c:v>41012</c:v>
                </c:pt>
                <c:pt idx="4877">
                  <c:v>41013</c:v>
                </c:pt>
                <c:pt idx="4878">
                  <c:v>41014</c:v>
                </c:pt>
                <c:pt idx="4879">
                  <c:v>41015</c:v>
                </c:pt>
                <c:pt idx="4880">
                  <c:v>41016</c:v>
                </c:pt>
                <c:pt idx="4881">
                  <c:v>41017</c:v>
                </c:pt>
                <c:pt idx="4882">
                  <c:v>41018</c:v>
                </c:pt>
                <c:pt idx="4883">
                  <c:v>41018</c:v>
                </c:pt>
                <c:pt idx="4884">
                  <c:v>41019</c:v>
                </c:pt>
                <c:pt idx="4885">
                  <c:v>41020</c:v>
                </c:pt>
                <c:pt idx="4886">
                  <c:v>41021</c:v>
                </c:pt>
                <c:pt idx="4887">
                  <c:v>41022</c:v>
                </c:pt>
                <c:pt idx="4888">
                  <c:v>41023</c:v>
                </c:pt>
                <c:pt idx="4889">
                  <c:v>41024</c:v>
                </c:pt>
                <c:pt idx="4890">
                  <c:v>41025</c:v>
                </c:pt>
                <c:pt idx="4891">
                  <c:v>41026</c:v>
                </c:pt>
                <c:pt idx="4892">
                  <c:v>41027</c:v>
                </c:pt>
                <c:pt idx="4893">
                  <c:v>41028</c:v>
                </c:pt>
                <c:pt idx="4894">
                  <c:v>41029</c:v>
                </c:pt>
                <c:pt idx="4895">
                  <c:v>41030</c:v>
                </c:pt>
                <c:pt idx="4896">
                  <c:v>41031</c:v>
                </c:pt>
                <c:pt idx="4897">
                  <c:v>41032</c:v>
                </c:pt>
                <c:pt idx="4898">
                  <c:v>41033</c:v>
                </c:pt>
                <c:pt idx="4899">
                  <c:v>41034</c:v>
                </c:pt>
                <c:pt idx="4900">
                  <c:v>41035</c:v>
                </c:pt>
                <c:pt idx="4901">
                  <c:v>41036</c:v>
                </c:pt>
                <c:pt idx="4902">
                  <c:v>41037</c:v>
                </c:pt>
                <c:pt idx="4903">
                  <c:v>41038</c:v>
                </c:pt>
                <c:pt idx="4904">
                  <c:v>41039</c:v>
                </c:pt>
                <c:pt idx="4905">
                  <c:v>41040</c:v>
                </c:pt>
                <c:pt idx="4906">
                  <c:v>41041</c:v>
                </c:pt>
                <c:pt idx="4907">
                  <c:v>41042</c:v>
                </c:pt>
                <c:pt idx="4908">
                  <c:v>41043</c:v>
                </c:pt>
                <c:pt idx="4909">
                  <c:v>41044</c:v>
                </c:pt>
                <c:pt idx="4910">
                  <c:v>41045</c:v>
                </c:pt>
                <c:pt idx="4911">
                  <c:v>41046</c:v>
                </c:pt>
                <c:pt idx="4912">
                  <c:v>41047</c:v>
                </c:pt>
                <c:pt idx="4913">
                  <c:v>41048</c:v>
                </c:pt>
                <c:pt idx="4914">
                  <c:v>41049</c:v>
                </c:pt>
                <c:pt idx="4915">
                  <c:v>41050</c:v>
                </c:pt>
                <c:pt idx="4916">
                  <c:v>41051</c:v>
                </c:pt>
                <c:pt idx="4917">
                  <c:v>41052</c:v>
                </c:pt>
                <c:pt idx="4918">
                  <c:v>41053</c:v>
                </c:pt>
                <c:pt idx="4919">
                  <c:v>41054</c:v>
                </c:pt>
                <c:pt idx="4920">
                  <c:v>41055</c:v>
                </c:pt>
                <c:pt idx="4921">
                  <c:v>41056</c:v>
                </c:pt>
                <c:pt idx="4922">
                  <c:v>41057</c:v>
                </c:pt>
                <c:pt idx="4923">
                  <c:v>41058</c:v>
                </c:pt>
                <c:pt idx="4924">
                  <c:v>41059</c:v>
                </c:pt>
                <c:pt idx="4925">
                  <c:v>41060</c:v>
                </c:pt>
                <c:pt idx="4926">
                  <c:v>41060</c:v>
                </c:pt>
                <c:pt idx="4927">
                  <c:v>41061</c:v>
                </c:pt>
                <c:pt idx="4928">
                  <c:v>41062</c:v>
                </c:pt>
                <c:pt idx="4929">
                  <c:v>41063</c:v>
                </c:pt>
                <c:pt idx="4930">
                  <c:v>41064</c:v>
                </c:pt>
                <c:pt idx="4931">
                  <c:v>41065</c:v>
                </c:pt>
                <c:pt idx="4932">
                  <c:v>41066</c:v>
                </c:pt>
                <c:pt idx="4933">
                  <c:v>41067</c:v>
                </c:pt>
                <c:pt idx="4934">
                  <c:v>41068</c:v>
                </c:pt>
                <c:pt idx="4935">
                  <c:v>41069</c:v>
                </c:pt>
                <c:pt idx="4936">
                  <c:v>41070</c:v>
                </c:pt>
                <c:pt idx="4937">
                  <c:v>41071</c:v>
                </c:pt>
                <c:pt idx="4938">
                  <c:v>41072</c:v>
                </c:pt>
                <c:pt idx="4939">
                  <c:v>41073</c:v>
                </c:pt>
                <c:pt idx="4940">
                  <c:v>41074</c:v>
                </c:pt>
                <c:pt idx="4941">
                  <c:v>41075</c:v>
                </c:pt>
                <c:pt idx="4942">
                  <c:v>41076</c:v>
                </c:pt>
                <c:pt idx="4943">
                  <c:v>41077</c:v>
                </c:pt>
                <c:pt idx="4944">
                  <c:v>41078</c:v>
                </c:pt>
                <c:pt idx="4945">
                  <c:v>41079</c:v>
                </c:pt>
                <c:pt idx="4946">
                  <c:v>41080</c:v>
                </c:pt>
                <c:pt idx="4947">
                  <c:v>41081</c:v>
                </c:pt>
                <c:pt idx="4948">
                  <c:v>41082</c:v>
                </c:pt>
                <c:pt idx="4949">
                  <c:v>41083</c:v>
                </c:pt>
                <c:pt idx="4950">
                  <c:v>41084</c:v>
                </c:pt>
                <c:pt idx="4951">
                  <c:v>41085</c:v>
                </c:pt>
                <c:pt idx="4952">
                  <c:v>41086</c:v>
                </c:pt>
                <c:pt idx="4953">
                  <c:v>41087</c:v>
                </c:pt>
                <c:pt idx="4954">
                  <c:v>41088</c:v>
                </c:pt>
                <c:pt idx="4955">
                  <c:v>41089</c:v>
                </c:pt>
                <c:pt idx="4956">
                  <c:v>41090</c:v>
                </c:pt>
                <c:pt idx="4957">
                  <c:v>41091</c:v>
                </c:pt>
                <c:pt idx="4958">
                  <c:v>41092</c:v>
                </c:pt>
                <c:pt idx="4959">
                  <c:v>41093</c:v>
                </c:pt>
                <c:pt idx="4960">
                  <c:v>41094</c:v>
                </c:pt>
                <c:pt idx="4961">
                  <c:v>41095</c:v>
                </c:pt>
                <c:pt idx="4962">
                  <c:v>41096</c:v>
                </c:pt>
                <c:pt idx="4963">
                  <c:v>41097</c:v>
                </c:pt>
                <c:pt idx="4964">
                  <c:v>41098</c:v>
                </c:pt>
                <c:pt idx="4965">
                  <c:v>41099</c:v>
                </c:pt>
                <c:pt idx="4966">
                  <c:v>41100</c:v>
                </c:pt>
                <c:pt idx="4967">
                  <c:v>41101</c:v>
                </c:pt>
                <c:pt idx="4968">
                  <c:v>41102</c:v>
                </c:pt>
                <c:pt idx="4969">
                  <c:v>41102</c:v>
                </c:pt>
                <c:pt idx="4970">
                  <c:v>41103</c:v>
                </c:pt>
                <c:pt idx="4971">
                  <c:v>41104</c:v>
                </c:pt>
                <c:pt idx="4972">
                  <c:v>41105</c:v>
                </c:pt>
                <c:pt idx="4973">
                  <c:v>41106</c:v>
                </c:pt>
                <c:pt idx="4974">
                  <c:v>41107</c:v>
                </c:pt>
                <c:pt idx="4975">
                  <c:v>41108</c:v>
                </c:pt>
                <c:pt idx="4976">
                  <c:v>41109</c:v>
                </c:pt>
                <c:pt idx="4977">
                  <c:v>41110</c:v>
                </c:pt>
                <c:pt idx="4978">
                  <c:v>41111</c:v>
                </c:pt>
                <c:pt idx="4979">
                  <c:v>41112</c:v>
                </c:pt>
                <c:pt idx="4980">
                  <c:v>41113</c:v>
                </c:pt>
                <c:pt idx="4981">
                  <c:v>41114</c:v>
                </c:pt>
                <c:pt idx="4982">
                  <c:v>41115</c:v>
                </c:pt>
                <c:pt idx="4983">
                  <c:v>41116</c:v>
                </c:pt>
                <c:pt idx="4984">
                  <c:v>41117</c:v>
                </c:pt>
                <c:pt idx="4985">
                  <c:v>41118</c:v>
                </c:pt>
                <c:pt idx="4986">
                  <c:v>41119</c:v>
                </c:pt>
                <c:pt idx="4987">
                  <c:v>41120</c:v>
                </c:pt>
                <c:pt idx="4988">
                  <c:v>41121</c:v>
                </c:pt>
                <c:pt idx="4989">
                  <c:v>41122</c:v>
                </c:pt>
                <c:pt idx="4990">
                  <c:v>41123</c:v>
                </c:pt>
                <c:pt idx="4991">
                  <c:v>41124</c:v>
                </c:pt>
                <c:pt idx="4992">
                  <c:v>41125</c:v>
                </c:pt>
                <c:pt idx="4993">
                  <c:v>41126</c:v>
                </c:pt>
                <c:pt idx="4994">
                  <c:v>41127</c:v>
                </c:pt>
                <c:pt idx="4995">
                  <c:v>41128</c:v>
                </c:pt>
                <c:pt idx="4996">
                  <c:v>41129</c:v>
                </c:pt>
                <c:pt idx="4997">
                  <c:v>41130</c:v>
                </c:pt>
                <c:pt idx="4998">
                  <c:v>41131</c:v>
                </c:pt>
                <c:pt idx="4999">
                  <c:v>41132</c:v>
                </c:pt>
                <c:pt idx="5000">
                  <c:v>41133</c:v>
                </c:pt>
                <c:pt idx="5001">
                  <c:v>41134</c:v>
                </c:pt>
                <c:pt idx="5002">
                  <c:v>41135</c:v>
                </c:pt>
                <c:pt idx="5003">
                  <c:v>41136</c:v>
                </c:pt>
                <c:pt idx="5004">
                  <c:v>41137</c:v>
                </c:pt>
                <c:pt idx="5005">
                  <c:v>41138</c:v>
                </c:pt>
                <c:pt idx="5006">
                  <c:v>41139</c:v>
                </c:pt>
                <c:pt idx="5007">
                  <c:v>41140</c:v>
                </c:pt>
                <c:pt idx="5008">
                  <c:v>41141</c:v>
                </c:pt>
                <c:pt idx="5009">
                  <c:v>41142</c:v>
                </c:pt>
                <c:pt idx="5010">
                  <c:v>41143</c:v>
                </c:pt>
                <c:pt idx="5011">
                  <c:v>41144</c:v>
                </c:pt>
                <c:pt idx="5012">
                  <c:v>41145</c:v>
                </c:pt>
                <c:pt idx="5013">
                  <c:v>41146</c:v>
                </c:pt>
                <c:pt idx="5014">
                  <c:v>41147</c:v>
                </c:pt>
                <c:pt idx="5015">
                  <c:v>41148</c:v>
                </c:pt>
                <c:pt idx="5016">
                  <c:v>41149</c:v>
                </c:pt>
                <c:pt idx="5017">
                  <c:v>41150</c:v>
                </c:pt>
                <c:pt idx="5018">
                  <c:v>41151</c:v>
                </c:pt>
                <c:pt idx="5019">
                  <c:v>41151</c:v>
                </c:pt>
                <c:pt idx="5020">
                  <c:v>41152</c:v>
                </c:pt>
                <c:pt idx="5021">
                  <c:v>41153</c:v>
                </c:pt>
                <c:pt idx="5022">
                  <c:v>41154</c:v>
                </c:pt>
                <c:pt idx="5023">
                  <c:v>41155</c:v>
                </c:pt>
                <c:pt idx="5024">
                  <c:v>41156</c:v>
                </c:pt>
                <c:pt idx="5025">
                  <c:v>41157</c:v>
                </c:pt>
                <c:pt idx="5026">
                  <c:v>41158</c:v>
                </c:pt>
                <c:pt idx="5027">
                  <c:v>41159</c:v>
                </c:pt>
                <c:pt idx="5028">
                  <c:v>41160</c:v>
                </c:pt>
                <c:pt idx="5029">
                  <c:v>41161</c:v>
                </c:pt>
                <c:pt idx="5030">
                  <c:v>41162</c:v>
                </c:pt>
                <c:pt idx="5031">
                  <c:v>41163</c:v>
                </c:pt>
                <c:pt idx="5032">
                  <c:v>41164</c:v>
                </c:pt>
                <c:pt idx="5033">
                  <c:v>41165</c:v>
                </c:pt>
                <c:pt idx="5034">
                  <c:v>41166</c:v>
                </c:pt>
                <c:pt idx="5035">
                  <c:v>41167</c:v>
                </c:pt>
                <c:pt idx="5036">
                  <c:v>41168</c:v>
                </c:pt>
                <c:pt idx="5037">
                  <c:v>41169</c:v>
                </c:pt>
                <c:pt idx="5038">
                  <c:v>41170</c:v>
                </c:pt>
                <c:pt idx="5039">
                  <c:v>41171</c:v>
                </c:pt>
                <c:pt idx="5040">
                  <c:v>41172</c:v>
                </c:pt>
                <c:pt idx="5041">
                  <c:v>41173</c:v>
                </c:pt>
                <c:pt idx="5042">
                  <c:v>41174</c:v>
                </c:pt>
                <c:pt idx="5043">
                  <c:v>41175</c:v>
                </c:pt>
                <c:pt idx="5044">
                  <c:v>41176</c:v>
                </c:pt>
                <c:pt idx="5045">
                  <c:v>41177</c:v>
                </c:pt>
                <c:pt idx="5046">
                  <c:v>41178</c:v>
                </c:pt>
                <c:pt idx="5047">
                  <c:v>41179</c:v>
                </c:pt>
                <c:pt idx="5048">
                  <c:v>41180</c:v>
                </c:pt>
                <c:pt idx="5049">
                  <c:v>41181</c:v>
                </c:pt>
                <c:pt idx="5050">
                  <c:v>41182</c:v>
                </c:pt>
                <c:pt idx="5051">
                  <c:v>41183</c:v>
                </c:pt>
                <c:pt idx="5052">
                  <c:v>41184</c:v>
                </c:pt>
                <c:pt idx="5053">
                  <c:v>41185</c:v>
                </c:pt>
                <c:pt idx="5054">
                  <c:v>41186</c:v>
                </c:pt>
                <c:pt idx="5055">
                  <c:v>41187</c:v>
                </c:pt>
                <c:pt idx="5056">
                  <c:v>41188</c:v>
                </c:pt>
                <c:pt idx="5057">
                  <c:v>41189</c:v>
                </c:pt>
                <c:pt idx="5058">
                  <c:v>41190</c:v>
                </c:pt>
                <c:pt idx="5059">
                  <c:v>41191</c:v>
                </c:pt>
                <c:pt idx="5060">
                  <c:v>41192</c:v>
                </c:pt>
                <c:pt idx="5061">
                  <c:v>41193</c:v>
                </c:pt>
                <c:pt idx="5062">
                  <c:v>41193</c:v>
                </c:pt>
                <c:pt idx="5063">
                  <c:v>41194</c:v>
                </c:pt>
                <c:pt idx="5064">
                  <c:v>41195</c:v>
                </c:pt>
                <c:pt idx="5065">
                  <c:v>41196</c:v>
                </c:pt>
                <c:pt idx="5066">
                  <c:v>41197</c:v>
                </c:pt>
                <c:pt idx="5067">
                  <c:v>41198</c:v>
                </c:pt>
                <c:pt idx="5068">
                  <c:v>41199</c:v>
                </c:pt>
                <c:pt idx="5069">
                  <c:v>41200</c:v>
                </c:pt>
                <c:pt idx="5070">
                  <c:v>41201</c:v>
                </c:pt>
                <c:pt idx="5071">
                  <c:v>41202</c:v>
                </c:pt>
                <c:pt idx="5072">
                  <c:v>41203</c:v>
                </c:pt>
                <c:pt idx="5073">
                  <c:v>41204</c:v>
                </c:pt>
                <c:pt idx="5074">
                  <c:v>41205</c:v>
                </c:pt>
                <c:pt idx="5075">
                  <c:v>41206</c:v>
                </c:pt>
                <c:pt idx="5076">
                  <c:v>41207</c:v>
                </c:pt>
                <c:pt idx="5077">
                  <c:v>41208</c:v>
                </c:pt>
                <c:pt idx="5078">
                  <c:v>41209</c:v>
                </c:pt>
                <c:pt idx="5079">
                  <c:v>41210</c:v>
                </c:pt>
                <c:pt idx="5080">
                  <c:v>41211</c:v>
                </c:pt>
                <c:pt idx="5081">
                  <c:v>41212</c:v>
                </c:pt>
                <c:pt idx="5082">
                  <c:v>41213</c:v>
                </c:pt>
                <c:pt idx="5083">
                  <c:v>41214</c:v>
                </c:pt>
                <c:pt idx="5084">
                  <c:v>41215</c:v>
                </c:pt>
                <c:pt idx="5085">
                  <c:v>41216</c:v>
                </c:pt>
                <c:pt idx="5086">
                  <c:v>41217</c:v>
                </c:pt>
                <c:pt idx="5087">
                  <c:v>41218</c:v>
                </c:pt>
                <c:pt idx="5088">
                  <c:v>41219</c:v>
                </c:pt>
                <c:pt idx="5089">
                  <c:v>41220</c:v>
                </c:pt>
                <c:pt idx="5090">
                  <c:v>41221</c:v>
                </c:pt>
                <c:pt idx="5091">
                  <c:v>41222</c:v>
                </c:pt>
                <c:pt idx="5092">
                  <c:v>41223</c:v>
                </c:pt>
                <c:pt idx="5093">
                  <c:v>41224</c:v>
                </c:pt>
                <c:pt idx="5094">
                  <c:v>41225</c:v>
                </c:pt>
                <c:pt idx="5095">
                  <c:v>41226</c:v>
                </c:pt>
                <c:pt idx="5096">
                  <c:v>41227</c:v>
                </c:pt>
                <c:pt idx="5097">
                  <c:v>41228</c:v>
                </c:pt>
                <c:pt idx="5098">
                  <c:v>41229</c:v>
                </c:pt>
                <c:pt idx="5099">
                  <c:v>41230</c:v>
                </c:pt>
                <c:pt idx="5100">
                  <c:v>41231</c:v>
                </c:pt>
                <c:pt idx="5101">
                  <c:v>41232</c:v>
                </c:pt>
                <c:pt idx="5102">
                  <c:v>41233</c:v>
                </c:pt>
                <c:pt idx="5103">
                  <c:v>41234</c:v>
                </c:pt>
                <c:pt idx="5104">
                  <c:v>41235</c:v>
                </c:pt>
                <c:pt idx="5105">
                  <c:v>41236</c:v>
                </c:pt>
                <c:pt idx="5106">
                  <c:v>41237</c:v>
                </c:pt>
                <c:pt idx="5107">
                  <c:v>41238</c:v>
                </c:pt>
                <c:pt idx="5108">
                  <c:v>41239</c:v>
                </c:pt>
                <c:pt idx="5109">
                  <c:v>41240</c:v>
                </c:pt>
                <c:pt idx="5110">
                  <c:v>41241</c:v>
                </c:pt>
                <c:pt idx="5111">
                  <c:v>41242</c:v>
                </c:pt>
                <c:pt idx="5112">
                  <c:v>41243</c:v>
                </c:pt>
                <c:pt idx="5113">
                  <c:v>41244</c:v>
                </c:pt>
                <c:pt idx="5114">
                  <c:v>41245</c:v>
                </c:pt>
                <c:pt idx="5115">
                  <c:v>41246</c:v>
                </c:pt>
                <c:pt idx="5116">
                  <c:v>41247</c:v>
                </c:pt>
                <c:pt idx="5117">
                  <c:v>41248</c:v>
                </c:pt>
                <c:pt idx="5118">
                  <c:v>41249</c:v>
                </c:pt>
                <c:pt idx="5119">
                  <c:v>41250</c:v>
                </c:pt>
                <c:pt idx="5120">
                  <c:v>41251</c:v>
                </c:pt>
                <c:pt idx="5121">
                  <c:v>41252</c:v>
                </c:pt>
                <c:pt idx="5122">
                  <c:v>41253</c:v>
                </c:pt>
                <c:pt idx="5123">
                  <c:v>41254</c:v>
                </c:pt>
                <c:pt idx="5124">
                  <c:v>41255</c:v>
                </c:pt>
                <c:pt idx="5125">
                  <c:v>41256</c:v>
                </c:pt>
                <c:pt idx="5126">
                  <c:v>41257</c:v>
                </c:pt>
                <c:pt idx="5127">
                  <c:v>41258</c:v>
                </c:pt>
                <c:pt idx="5128">
                  <c:v>41259</c:v>
                </c:pt>
                <c:pt idx="5129">
                  <c:v>41260</c:v>
                </c:pt>
                <c:pt idx="5130">
                  <c:v>41261</c:v>
                </c:pt>
                <c:pt idx="5131">
                  <c:v>41262</c:v>
                </c:pt>
                <c:pt idx="5132">
                  <c:v>41263</c:v>
                </c:pt>
                <c:pt idx="5133">
                  <c:v>41264</c:v>
                </c:pt>
                <c:pt idx="5134">
                  <c:v>41265</c:v>
                </c:pt>
                <c:pt idx="5135">
                  <c:v>41266</c:v>
                </c:pt>
                <c:pt idx="5136">
                  <c:v>41267</c:v>
                </c:pt>
                <c:pt idx="5137">
                  <c:v>41268</c:v>
                </c:pt>
                <c:pt idx="5138">
                  <c:v>41269</c:v>
                </c:pt>
                <c:pt idx="5139">
                  <c:v>41270</c:v>
                </c:pt>
                <c:pt idx="5140">
                  <c:v>41271</c:v>
                </c:pt>
                <c:pt idx="5141">
                  <c:v>41272</c:v>
                </c:pt>
                <c:pt idx="5142">
                  <c:v>41273</c:v>
                </c:pt>
                <c:pt idx="5143">
                  <c:v>41274</c:v>
                </c:pt>
                <c:pt idx="5144">
                  <c:v>41275</c:v>
                </c:pt>
                <c:pt idx="5145">
                  <c:v>41276</c:v>
                </c:pt>
                <c:pt idx="5146">
                  <c:v>41277</c:v>
                </c:pt>
                <c:pt idx="5147">
                  <c:v>41278</c:v>
                </c:pt>
                <c:pt idx="5148">
                  <c:v>41279</c:v>
                </c:pt>
                <c:pt idx="5149">
                  <c:v>41280</c:v>
                </c:pt>
                <c:pt idx="5150">
                  <c:v>41281</c:v>
                </c:pt>
                <c:pt idx="5151">
                  <c:v>41282</c:v>
                </c:pt>
                <c:pt idx="5152">
                  <c:v>41283</c:v>
                </c:pt>
                <c:pt idx="5153">
                  <c:v>41284</c:v>
                </c:pt>
                <c:pt idx="5154">
                  <c:v>41285</c:v>
                </c:pt>
                <c:pt idx="5155">
                  <c:v>41286</c:v>
                </c:pt>
                <c:pt idx="5156">
                  <c:v>41287</c:v>
                </c:pt>
                <c:pt idx="5157">
                  <c:v>41288</c:v>
                </c:pt>
                <c:pt idx="5158">
                  <c:v>41289</c:v>
                </c:pt>
                <c:pt idx="5159">
                  <c:v>41290</c:v>
                </c:pt>
                <c:pt idx="5160">
                  <c:v>41291</c:v>
                </c:pt>
                <c:pt idx="5161">
                  <c:v>41292</c:v>
                </c:pt>
                <c:pt idx="5162">
                  <c:v>41293</c:v>
                </c:pt>
                <c:pt idx="5163">
                  <c:v>41294</c:v>
                </c:pt>
                <c:pt idx="5164">
                  <c:v>41295</c:v>
                </c:pt>
                <c:pt idx="5165">
                  <c:v>41296</c:v>
                </c:pt>
                <c:pt idx="5166">
                  <c:v>41297</c:v>
                </c:pt>
                <c:pt idx="5167">
                  <c:v>41298</c:v>
                </c:pt>
                <c:pt idx="5168">
                  <c:v>41299</c:v>
                </c:pt>
                <c:pt idx="5169">
                  <c:v>41300</c:v>
                </c:pt>
                <c:pt idx="5170">
                  <c:v>41301</c:v>
                </c:pt>
                <c:pt idx="5171">
                  <c:v>41302</c:v>
                </c:pt>
                <c:pt idx="5172">
                  <c:v>41303</c:v>
                </c:pt>
                <c:pt idx="5173">
                  <c:v>41304</c:v>
                </c:pt>
                <c:pt idx="5174">
                  <c:v>41305</c:v>
                </c:pt>
                <c:pt idx="5175">
                  <c:v>41306</c:v>
                </c:pt>
                <c:pt idx="5176">
                  <c:v>41307</c:v>
                </c:pt>
                <c:pt idx="5177">
                  <c:v>41308</c:v>
                </c:pt>
                <c:pt idx="5178">
                  <c:v>41309</c:v>
                </c:pt>
                <c:pt idx="5179">
                  <c:v>41310</c:v>
                </c:pt>
                <c:pt idx="5180">
                  <c:v>41311</c:v>
                </c:pt>
                <c:pt idx="5181">
                  <c:v>41312</c:v>
                </c:pt>
                <c:pt idx="5182">
                  <c:v>41313</c:v>
                </c:pt>
                <c:pt idx="5183">
                  <c:v>41314</c:v>
                </c:pt>
                <c:pt idx="5184">
                  <c:v>41315</c:v>
                </c:pt>
                <c:pt idx="5185">
                  <c:v>41316</c:v>
                </c:pt>
                <c:pt idx="5186">
                  <c:v>41317</c:v>
                </c:pt>
                <c:pt idx="5187">
                  <c:v>41318</c:v>
                </c:pt>
                <c:pt idx="5188">
                  <c:v>41319</c:v>
                </c:pt>
                <c:pt idx="5189">
                  <c:v>41320</c:v>
                </c:pt>
                <c:pt idx="5190">
                  <c:v>41321</c:v>
                </c:pt>
                <c:pt idx="5191">
                  <c:v>41322</c:v>
                </c:pt>
                <c:pt idx="5192">
                  <c:v>41323</c:v>
                </c:pt>
                <c:pt idx="5193">
                  <c:v>41324</c:v>
                </c:pt>
                <c:pt idx="5194">
                  <c:v>41325</c:v>
                </c:pt>
                <c:pt idx="5195">
                  <c:v>41326</c:v>
                </c:pt>
                <c:pt idx="5196">
                  <c:v>41327</c:v>
                </c:pt>
                <c:pt idx="5197">
                  <c:v>41328</c:v>
                </c:pt>
                <c:pt idx="5198">
                  <c:v>41329</c:v>
                </c:pt>
                <c:pt idx="5199">
                  <c:v>41330</c:v>
                </c:pt>
                <c:pt idx="5200">
                  <c:v>41331</c:v>
                </c:pt>
                <c:pt idx="5201">
                  <c:v>41332</c:v>
                </c:pt>
                <c:pt idx="5202">
                  <c:v>41333</c:v>
                </c:pt>
                <c:pt idx="5203">
                  <c:v>41334</c:v>
                </c:pt>
                <c:pt idx="5204">
                  <c:v>41335</c:v>
                </c:pt>
                <c:pt idx="5205">
                  <c:v>41336</c:v>
                </c:pt>
                <c:pt idx="5206">
                  <c:v>41337</c:v>
                </c:pt>
                <c:pt idx="5207">
                  <c:v>41338</c:v>
                </c:pt>
                <c:pt idx="5208">
                  <c:v>41339</c:v>
                </c:pt>
                <c:pt idx="5209">
                  <c:v>41340</c:v>
                </c:pt>
                <c:pt idx="5210">
                  <c:v>41341</c:v>
                </c:pt>
                <c:pt idx="5211">
                  <c:v>41342</c:v>
                </c:pt>
                <c:pt idx="5212">
                  <c:v>41343</c:v>
                </c:pt>
                <c:pt idx="5213">
                  <c:v>41344</c:v>
                </c:pt>
                <c:pt idx="5214">
                  <c:v>41345</c:v>
                </c:pt>
                <c:pt idx="5215">
                  <c:v>41346</c:v>
                </c:pt>
                <c:pt idx="5216">
                  <c:v>41347</c:v>
                </c:pt>
                <c:pt idx="5217">
                  <c:v>41348</c:v>
                </c:pt>
                <c:pt idx="5218">
                  <c:v>41349</c:v>
                </c:pt>
                <c:pt idx="5219">
                  <c:v>41350</c:v>
                </c:pt>
                <c:pt idx="5220">
                  <c:v>41351</c:v>
                </c:pt>
                <c:pt idx="5221">
                  <c:v>41352</c:v>
                </c:pt>
                <c:pt idx="5222">
                  <c:v>41353</c:v>
                </c:pt>
                <c:pt idx="5223">
                  <c:v>41354</c:v>
                </c:pt>
                <c:pt idx="5224">
                  <c:v>41355</c:v>
                </c:pt>
                <c:pt idx="5225">
                  <c:v>41356</c:v>
                </c:pt>
                <c:pt idx="5226">
                  <c:v>41357</c:v>
                </c:pt>
                <c:pt idx="5227">
                  <c:v>41358</c:v>
                </c:pt>
                <c:pt idx="5228">
                  <c:v>41359</c:v>
                </c:pt>
                <c:pt idx="5229">
                  <c:v>41360</c:v>
                </c:pt>
                <c:pt idx="5230">
                  <c:v>41361</c:v>
                </c:pt>
                <c:pt idx="5231">
                  <c:v>41362</c:v>
                </c:pt>
                <c:pt idx="5232">
                  <c:v>41363</c:v>
                </c:pt>
                <c:pt idx="5233">
                  <c:v>41364</c:v>
                </c:pt>
                <c:pt idx="5234">
                  <c:v>41365</c:v>
                </c:pt>
                <c:pt idx="5235">
                  <c:v>41366</c:v>
                </c:pt>
                <c:pt idx="5236">
                  <c:v>41367</c:v>
                </c:pt>
                <c:pt idx="5237">
                  <c:v>41368</c:v>
                </c:pt>
                <c:pt idx="5238">
                  <c:v>41369</c:v>
                </c:pt>
                <c:pt idx="5239">
                  <c:v>41370</c:v>
                </c:pt>
                <c:pt idx="5240">
                  <c:v>41371</c:v>
                </c:pt>
                <c:pt idx="5241">
                  <c:v>41372</c:v>
                </c:pt>
                <c:pt idx="5242">
                  <c:v>41373</c:v>
                </c:pt>
                <c:pt idx="5243">
                  <c:v>41374</c:v>
                </c:pt>
                <c:pt idx="5244">
                  <c:v>41375</c:v>
                </c:pt>
                <c:pt idx="5245">
                  <c:v>41376</c:v>
                </c:pt>
                <c:pt idx="5246">
                  <c:v>41377</c:v>
                </c:pt>
                <c:pt idx="5247">
                  <c:v>41378</c:v>
                </c:pt>
                <c:pt idx="5248">
                  <c:v>41379</c:v>
                </c:pt>
                <c:pt idx="5249">
                  <c:v>41380</c:v>
                </c:pt>
                <c:pt idx="5250">
                  <c:v>41381</c:v>
                </c:pt>
                <c:pt idx="5251">
                  <c:v>41382</c:v>
                </c:pt>
                <c:pt idx="5252">
                  <c:v>41382</c:v>
                </c:pt>
                <c:pt idx="5253">
                  <c:v>41383</c:v>
                </c:pt>
                <c:pt idx="5254">
                  <c:v>41384</c:v>
                </c:pt>
                <c:pt idx="5255">
                  <c:v>41385</c:v>
                </c:pt>
                <c:pt idx="5256">
                  <c:v>41386</c:v>
                </c:pt>
                <c:pt idx="5257">
                  <c:v>41387</c:v>
                </c:pt>
                <c:pt idx="5258">
                  <c:v>41388</c:v>
                </c:pt>
                <c:pt idx="5259">
                  <c:v>41389</c:v>
                </c:pt>
                <c:pt idx="5260">
                  <c:v>41390</c:v>
                </c:pt>
                <c:pt idx="5261">
                  <c:v>41391</c:v>
                </c:pt>
                <c:pt idx="5262">
                  <c:v>41392</c:v>
                </c:pt>
                <c:pt idx="5263">
                  <c:v>41393</c:v>
                </c:pt>
                <c:pt idx="5264">
                  <c:v>41394</c:v>
                </c:pt>
                <c:pt idx="5265">
                  <c:v>41395</c:v>
                </c:pt>
                <c:pt idx="5266">
                  <c:v>41396</c:v>
                </c:pt>
                <c:pt idx="5267">
                  <c:v>41397</c:v>
                </c:pt>
                <c:pt idx="5268">
                  <c:v>41398</c:v>
                </c:pt>
                <c:pt idx="5269">
                  <c:v>41399</c:v>
                </c:pt>
                <c:pt idx="5270">
                  <c:v>41400</c:v>
                </c:pt>
                <c:pt idx="5271">
                  <c:v>41401</c:v>
                </c:pt>
                <c:pt idx="5272">
                  <c:v>41402</c:v>
                </c:pt>
                <c:pt idx="5273">
                  <c:v>41403</c:v>
                </c:pt>
                <c:pt idx="5274">
                  <c:v>41404</c:v>
                </c:pt>
                <c:pt idx="5275">
                  <c:v>41405</c:v>
                </c:pt>
                <c:pt idx="5276">
                  <c:v>41406</c:v>
                </c:pt>
                <c:pt idx="5277">
                  <c:v>41407</c:v>
                </c:pt>
                <c:pt idx="5278">
                  <c:v>41408</c:v>
                </c:pt>
                <c:pt idx="5279">
                  <c:v>41409</c:v>
                </c:pt>
                <c:pt idx="5280">
                  <c:v>41410</c:v>
                </c:pt>
                <c:pt idx="5281">
                  <c:v>41411</c:v>
                </c:pt>
                <c:pt idx="5282">
                  <c:v>41412</c:v>
                </c:pt>
                <c:pt idx="5283">
                  <c:v>41413</c:v>
                </c:pt>
                <c:pt idx="5284">
                  <c:v>41414</c:v>
                </c:pt>
                <c:pt idx="5285">
                  <c:v>41415</c:v>
                </c:pt>
                <c:pt idx="5286">
                  <c:v>41416</c:v>
                </c:pt>
                <c:pt idx="5287">
                  <c:v>41417</c:v>
                </c:pt>
                <c:pt idx="5288">
                  <c:v>41418</c:v>
                </c:pt>
                <c:pt idx="5289">
                  <c:v>41419</c:v>
                </c:pt>
                <c:pt idx="5290">
                  <c:v>41420</c:v>
                </c:pt>
                <c:pt idx="5291">
                  <c:v>41421</c:v>
                </c:pt>
                <c:pt idx="5292">
                  <c:v>41422</c:v>
                </c:pt>
                <c:pt idx="5293">
                  <c:v>41423</c:v>
                </c:pt>
                <c:pt idx="5294">
                  <c:v>41424</c:v>
                </c:pt>
                <c:pt idx="5295">
                  <c:v>41424</c:v>
                </c:pt>
                <c:pt idx="5296">
                  <c:v>41425</c:v>
                </c:pt>
                <c:pt idx="5297">
                  <c:v>41426</c:v>
                </c:pt>
                <c:pt idx="5298">
                  <c:v>41427</c:v>
                </c:pt>
                <c:pt idx="5299">
                  <c:v>41428</c:v>
                </c:pt>
                <c:pt idx="5300">
                  <c:v>41429</c:v>
                </c:pt>
                <c:pt idx="5301">
                  <c:v>41430</c:v>
                </c:pt>
                <c:pt idx="5302">
                  <c:v>41431</c:v>
                </c:pt>
                <c:pt idx="5303">
                  <c:v>41432</c:v>
                </c:pt>
                <c:pt idx="5304">
                  <c:v>41433</c:v>
                </c:pt>
                <c:pt idx="5305">
                  <c:v>41434</c:v>
                </c:pt>
                <c:pt idx="5306">
                  <c:v>41435</c:v>
                </c:pt>
                <c:pt idx="5307">
                  <c:v>41436</c:v>
                </c:pt>
                <c:pt idx="5308">
                  <c:v>41437</c:v>
                </c:pt>
                <c:pt idx="5309">
                  <c:v>41438</c:v>
                </c:pt>
                <c:pt idx="5310">
                  <c:v>41439</c:v>
                </c:pt>
                <c:pt idx="5311">
                  <c:v>41440</c:v>
                </c:pt>
                <c:pt idx="5312">
                  <c:v>41441</c:v>
                </c:pt>
                <c:pt idx="5313">
                  <c:v>41442</c:v>
                </c:pt>
                <c:pt idx="5314">
                  <c:v>41443</c:v>
                </c:pt>
                <c:pt idx="5315">
                  <c:v>41444</c:v>
                </c:pt>
                <c:pt idx="5316">
                  <c:v>41445</c:v>
                </c:pt>
                <c:pt idx="5317">
                  <c:v>41446</c:v>
                </c:pt>
                <c:pt idx="5318">
                  <c:v>41447</c:v>
                </c:pt>
                <c:pt idx="5319">
                  <c:v>41448</c:v>
                </c:pt>
                <c:pt idx="5320">
                  <c:v>41449</c:v>
                </c:pt>
                <c:pt idx="5321">
                  <c:v>41450</c:v>
                </c:pt>
                <c:pt idx="5322">
                  <c:v>41451</c:v>
                </c:pt>
                <c:pt idx="5323">
                  <c:v>41452</c:v>
                </c:pt>
                <c:pt idx="5324">
                  <c:v>41453</c:v>
                </c:pt>
                <c:pt idx="5325">
                  <c:v>41454</c:v>
                </c:pt>
                <c:pt idx="5326">
                  <c:v>41455</c:v>
                </c:pt>
                <c:pt idx="5327">
                  <c:v>41456</c:v>
                </c:pt>
                <c:pt idx="5328">
                  <c:v>41457</c:v>
                </c:pt>
                <c:pt idx="5329">
                  <c:v>41458</c:v>
                </c:pt>
                <c:pt idx="5330">
                  <c:v>41459</c:v>
                </c:pt>
                <c:pt idx="5331">
                  <c:v>41460</c:v>
                </c:pt>
                <c:pt idx="5332">
                  <c:v>41461</c:v>
                </c:pt>
                <c:pt idx="5333">
                  <c:v>41462</c:v>
                </c:pt>
                <c:pt idx="5334">
                  <c:v>41463</c:v>
                </c:pt>
                <c:pt idx="5335">
                  <c:v>41464</c:v>
                </c:pt>
                <c:pt idx="5336">
                  <c:v>41465</c:v>
                </c:pt>
                <c:pt idx="5337">
                  <c:v>41466</c:v>
                </c:pt>
                <c:pt idx="5338">
                  <c:v>41466</c:v>
                </c:pt>
                <c:pt idx="5339">
                  <c:v>41467</c:v>
                </c:pt>
                <c:pt idx="5340">
                  <c:v>41468</c:v>
                </c:pt>
                <c:pt idx="5341">
                  <c:v>41469</c:v>
                </c:pt>
                <c:pt idx="5342">
                  <c:v>41470</c:v>
                </c:pt>
                <c:pt idx="5343">
                  <c:v>41471</c:v>
                </c:pt>
                <c:pt idx="5344">
                  <c:v>41472</c:v>
                </c:pt>
                <c:pt idx="5345">
                  <c:v>41473</c:v>
                </c:pt>
                <c:pt idx="5346">
                  <c:v>41474</c:v>
                </c:pt>
                <c:pt idx="5347">
                  <c:v>41475</c:v>
                </c:pt>
                <c:pt idx="5348">
                  <c:v>41476</c:v>
                </c:pt>
                <c:pt idx="5349">
                  <c:v>41477</c:v>
                </c:pt>
                <c:pt idx="5350">
                  <c:v>41478</c:v>
                </c:pt>
                <c:pt idx="5351">
                  <c:v>41479</c:v>
                </c:pt>
                <c:pt idx="5352">
                  <c:v>41480</c:v>
                </c:pt>
                <c:pt idx="5353">
                  <c:v>41481</c:v>
                </c:pt>
                <c:pt idx="5354">
                  <c:v>41482</c:v>
                </c:pt>
                <c:pt idx="5355">
                  <c:v>41483</c:v>
                </c:pt>
                <c:pt idx="5356">
                  <c:v>41484</c:v>
                </c:pt>
                <c:pt idx="5357">
                  <c:v>41485</c:v>
                </c:pt>
                <c:pt idx="5358">
                  <c:v>41486</c:v>
                </c:pt>
                <c:pt idx="5359">
                  <c:v>41487</c:v>
                </c:pt>
                <c:pt idx="5360">
                  <c:v>41488</c:v>
                </c:pt>
                <c:pt idx="5361">
                  <c:v>41489</c:v>
                </c:pt>
                <c:pt idx="5362">
                  <c:v>41490</c:v>
                </c:pt>
                <c:pt idx="5363">
                  <c:v>41491</c:v>
                </c:pt>
                <c:pt idx="5364">
                  <c:v>41492</c:v>
                </c:pt>
                <c:pt idx="5365">
                  <c:v>41493</c:v>
                </c:pt>
                <c:pt idx="5366">
                  <c:v>41494</c:v>
                </c:pt>
                <c:pt idx="5367">
                  <c:v>41495</c:v>
                </c:pt>
                <c:pt idx="5368">
                  <c:v>41496</c:v>
                </c:pt>
                <c:pt idx="5369">
                  <c:v>41497</c:v>
                </c:pt>
                <c:pt idx="5370">
                  <c:v>41498</c:v>
                </c:pt>
                <c:pt idx="5371">
                  <c:v>41499</c:v>
                </c:pt>
                <c:pt idx="5372">
                  <c:v>41500</c:v>
                </c:pt>
                <c:pt idx="5373">
                  <c:v>41501</c:v>
                </c:pt>
                <c:pt idx="5374">
                  <c:v>41502</c:v>
                </c:pt>
                <c:pt idx="5375">
                  <c:v>41503</c:v>
                </c:pt>
                <c:pt idx="5376">
                  <c:v>41504</c:v>
                </c:pt>
                <c:pt idx="5377">
                  <c:v>41505</c:v>
                </c:pt>
                <c:pt idx="5378">
                  <c:v>41506</c:v>
                </c:pt>
                <c:pt idx="5379">
                  <c:v>41507</c:v>
                </c:pt>
                <c:pt idx="5380">
                  <c:v>41508</c:v>
                </c:pt>
                <c:pt idx="5381">
                  <c:v>41509</c:v>
                </c:pt>
                <c:pt idx="5382">
                  <c:v>41510</c:v>
                </c:pt>
                <c:pt idx="5383">
                  <c:v>41511</c:v>
                </c:pt>
                <c:pt idx="5384">
                  <c:v>41512</c:v>
                </c:pt>
                <c:pt idx="5385">
                  <c:v>41513</c:v>
                </c:pt>
                <c:pt idx="5386">
                  <c:v>41514</c:v>
                </c:pt>
                <c:pt idx="5387">
                  <c:v>41515</c:v>
                </c:pt>
                <c:pt idx="5388">
                  <c:v>41515</c:v>
                </c:pt>
                <c:pt idx="5389">
                  <c:v>41516</c:v>
                </c:pt>
                <c:pt idx="5390">
                  <c:v>41517</c:v>
                </c:pt>
                <c:pt idx="5391">
                  <c:v>41518</c:v>
                </c:pt>
                <c:pt idx="5392">
                  <c:v>41519</c:v>
                </c:pt>
                <c:pt idx="5393">
                  <c:v>41520</c:v>
                </c:pt>
                <c:pt idx="5394">
                  <c:v>41521</c:v>
                </c:pt>
                <c:pt idx="5395">
                  <c:v>41522</c:v>
                </c:pt>
                <c:pt idx="5396">
                  <c:v>41523</c:v>
                </c:pt>
                <c:pt idx="5397">
                  <c:v>41524</c:v>
                </c:pt>
                <c:pt idx="5398">
                  <c:v>41525</c:v>
                </c:pt>
                <c:pt idx="5399">
                  <c:v>41526</c:v>
                </c:pt>
                <c:pt idx="5400">
                  <c:v>41527</c:v>
                </c:pt>
                <c:pt idx="5401">
                  <c:v>41528</c:v>
                </c:pt>
                <c:pt idx="5402">
                  <c:v>41529</c:v>
                </c:pt>
                <c:pt idx="5403">
                  <c:v>41530</c:v>
                </c:pt>
                <c:pt idx="5404">
                  <c:v>41531</c:v>
                </c:pt>
                <c:pt idx="5405">
                  <c:v>41532</c:v>
                </c:pt>
                <c:pt idx="5406">
                  <c:v>41533</c:v>
                </c:pt>
                <c:pt idx="5407">
                  <c:v>41534</c:v>
                </c:pt>
                <c:pt idx="5408">
                  <c:v>41535</c:v>
                </c:pt>
                <c:pt idx="5409">
                  <c:v>41536</c:v>
                </c:pt>
                <c:pt idx="5410">
                  <c:v>41537</c:v>
                </c:pt>
                <c:pt idx="5411">
                  <c:v>41538</c:v>
                </c:pt>
                <c:pt idx="5412">
                  <c:v>41539</c:v>
                </c:pt>
                <c:pt idx="5413">
                  <c:v>41540</c:v>
                </c:pt>
                <c:pt idx="5414">
                  <c:v>41541</c:v>
                </c:pt>
                <c:pt idx="5415">
                  <c:v>41542</c:v>
                </c:pt>
                <c:pt idx="5416">
                  <c:v>41543</c:v>
                </c:pt>
                <c:pt idx="5417">
                  <c:v>41544</c:v>
                </c:pt>
                <c:pt idx="5418">
                  <c:v>41545</c:v>
                </c:pt>
                <c:pt idx="5419">
                  <c:v>41546</c:v>
                </c:pt>
                <c:pt idx="5420">
                  <c:v>41547</c:v>
                </c:pt>
                <c:pt idx="5421">
                  <c:v>41548</c:v>
                </c:pt>
                <c:pt idx="5422">
                  <c:v>41549</c:v>
                </c:pt>
                <c:pt idx="5423">
                  <c:v>41550</c:v>
                </c:pt>
                <c:pt idx="5424">
                  <c:v>41551</c:v>
                </c:pt>
                <c:pt idx="5425">
                  <c:v>41552</c:v>
                </c:pt>
                <c:pt idx="5426">
                  <c:v>41553</c:v>
                </c:pt>
                <c:pt idx="5427">
                  <c:v>41554</c:v>
                </c:pt>
                <c:pt idx="5428">
                  <c:v>41555</c:v>
                </c:pt>
                <c:pt idx="5429">
                  <c:v>41556</c:v>
                </c:pt>
                <c:pt idx="5430">
                  <c:v>41557</c:v>
                </c:pt>
                <c:pt idx="5431">
                  <c:v>41557</c:v>
                </c:pt>
                <c:pt idx="5432">
                  <c:v>41558</c:v>
                </c:pt>
                <c:pt idx="5433">
                  <c:v>41559</c:v>
                </c:pt>
                <c:pt idx="5434">
                  <c:v>41560</c:v>
                </c:pt>
                <c:pt idx="5435">
                  <c:v>41561</c:v>
                </c:pt>
                <c:pt idx="5436">
                  <c:v>41562</c:v>
                </c:pt>
                <c:pt idx="5437">
                  <c:v>41563</c:v>
                </c:pt>
                <c:pt idx="5438">
                  <c:v>41564</c:v>
                </c:pt>
                <c:pt idx="5439">
                  <c:v>41565</c:v>
                </c:pt>
                <c:pt idx="5440">
                  <c:v>41566</c:v>
                </c:pt>
                <c:pt idx="5441">
                  <c:v>41567</c:v>
                </c:pt>
                <c:pt idx="5442">
                  <c:v>41568</c:v>
                </c:pt>
                <c:pt idx="5443">
                  <c:v>41569</c:v>
                </c:pt>
                <c:pt idx="5444">
                  <c:v>41570</c:v>
                </c:pt>
                <c:pt idx="5445">
                  <c:v>41571</c:v>
                </c:pt>
                <c:pt idx="5446">
                  <c:v>41572</c:v>
                </c:pt>
                <c:pt idx="5447">
                  <c:v>41573</c:v>
                </c:pt>
                <c:pt idx="5448">
                  <c:v>41574</c:v>
                </c:pt>
                <c:pt idx="5449">
                  <c:v>41575</c:v>
                </c:pt>
                <c:pt idx="5450">
                  <c:v>41576</c:v>
                </c:pt>
                <c:pt idx="5451">
                  <c:v>41577</c:v>
                </c:pt>
                <c:pt idx="5452">
                  <c:v>41578</c:v>
                </c:pt>
                <c:pt idx="5453">
                  <c:v>41579</c:v>
                </c:pt>
                <c:pt idx="5454">
                  <c:v>41580</c:v>
                </c:pt>
                <c:pt idx="5455">
                  <c:v>41581</c:v>
                </c:pt>
                <c:pt idx="5456">
                  <c:v>41582</c:v>
                </c:pt>
                <c:pt idx="5457">
                  <c:v>41583</c:v>
                </c:pt>
                <c:pt idx="5458">
                  <c:v>41584</c:v>
                </c:pt>
                <c:pt idx="5459">
                  <c:v>41585</c:v>
                </c:pt>
                <c:pt idx="5460">
                  <c:v>41586</c:v>
                </c:pt>
                <c:pt idx="5461">
                  <c:v>41587</c:v>
                </c:pt>
                <c:pt idx="5462">
                  <c:v>41588</c:v>
                </c:pt>
                <c:pt idx="5463">
                  <c:v>41589</c:v>
                </c:pt>
                <c:pt idx="5464">
                  <c:v>41590</c:v>
                </c:pt>
                <c:pt idx="5465">
                  <c:v>41591</c:v>
                </c:pt>
                <c:pt idx="5466">
                  <c:v>41592</c:v>
                </c:pt>
                <c:pt idx="5467">
                  <c:v>41593</c:v>
                </c:pt>
                <c:pt idx="5468">
                  <c:v>41594</c:v>
                </c:pt>
                <c:pt idx="5469">
                  <c:v>41595</c:v>
                </c:pt>
                <c:pt idx="5470">
                  <c:v>41596</c:v>
                </c:pt>
                <c:pt idx="5471">
                  <c:v>41597</c:v>
                </c:pt>
                <c:pt idx="5472">
                  <c:v>41598</c:v>
                </c:pt>
                <c:pt idx="5473">
                  <c:v>41599</c:v>
                </c:pt>
                <c:pt idx="5474">
                  <c:v>41600</c:v>
                </c:pt>
                <c:pt idx="5475">
                  <c:v>41601</c:v>
                </c:pt>
                <c:pt idx="5476">
                  <c:v>41602</c:v>
                </c:pt>
                <c:pt idx="5477">
                  <c:v>41603</c:v>
                </c:pt>
                <c:pt idx="5478">
                  <c:v>41604</c:v>
                </c:pt>
                <c:pt idx="5479">
                  <c:v>41605</c:v>
                </c:pt>
                <c:pt idx="5480">
                  <c:v>41606</c:v>
                </c:pt>
                <c:pt idx="5481">
                  <c:v>41606</c:v>
                </c:pt>
                <c:pt idx="5482">
                  <c:v>41607</c:v>
                </c:pt>
                <c:pt idx="5483">
                  <c:v>41608</c:v>
                </c:pt>
                <c:pt idx="5484">
                  <c:v>41609</c:v>
                </c:pt>
                <c:pt idx="5485">
                  <c:v>41610</c:v>
                </c:pt>
                <c:pt idx="5486">
                  <c:v>41611</c:v>
                </c:pt>
                <c:pt idx="5487">
                  <c:v>41612</c:v>
                </c:pt>
                <c:pt idx="5488">
                  <c:v>41613</c:v>
                </c:pt>
                <c:pt idx="5489">
                  <c:v>41614</c:v>
                </c:pt>
                <c:pt idx="5490">
                  <c:v>41615</c:v>
                </c:pt>
                <c:pt idx="5491">
                  <c:v>41616</c:v>
                </c:pt>
                <c:pt idx="5492">
                  <c:v>41617</c:v>
                </c:pt>
                <c:pt idx="5493">
                  <c:v>41618</c:v>
                </c:pt>
                <c:pt idx="5494">
                  <c:v>41619</c:v>
                </c:pt>
                <c:pt idx="5495">
                  <c:v>41620</c:v>
                </c:pt>
                <c:pt idx="5496">
                  <c:v>41621</c:v>
                </c:pt>
                <c:pt idx="5497">
                  <c:v>41622</c:v>
                </c:pt>
                <c:pt idx="5498">
                  <c:v>41623</c:v>
                </c:pt>
                <c:pt idx="5499">
                  <c:v>41624</c:v>
                </c:pt>
                <c:pt idx="5500">
                  <c:v>41625</c:v>
                </c:pt>
                <c:pt idx="5501">
                  <c:v>41626</c:v>
                </c:pt>
                <c:pt idx="5502">
                  <c:v>41627</c:v>
                </c:pt>
                <c:pt idx="5503">
                  <c:v>41628</c:v>
                </c:pt>
                <c:pt idx="5504">
                  <c:v>41629</c:v>
                </c:pt>
                <c:pt idx="5505">
                  <c:v>41630</c:v>
                </c:pt>
                <c:pt idx="5506">
                  <c:v>41631</c:v>
                </c:pt>
                <c:pt idx="5507">
                  <c:v>41632</c:v>
                </c:pt>
                <c:pt idx="5508">
                  <c:v>41633</c:v>
                </c:pt>
                <c:pt idx="5509">
                  <c:v>41634</c:v>
                </c:pt>
                <c:pt idx="5510">
                  <c:v>41635</c:v>
                </c:pt>
                <c:pt idx="5511">
                  <c:v>41636</c:v>
                </c:pt>
                <c:pt idx="5512">
                  <c:v>41637</c:v>
                </c:pt>
                <c:pt idx="5513">
                  <c:v>41638</c:v>
                </c:pt>
                <c:pt idx="5514">
                  <c:v>41639</c:v>
                </c:pt>
                <c:pt idx="5515">
                  <c:v>41640</c:v>
                </c:pt>
                <c:pt idx="5516">
                  <c:v>41641</c:v>
                </c:pt>
                <c:pt idx="5517">
                  <c:v>41642</c:v>
                </c:pt>
                <c:pt idx="5518">
                  <c:v>41643</c:v>
                </c:pt>
                <c:pt idx="5519">
                  <c:v>41644</c:v>
                </c:pt>
                <c:pt idx="5520">
                  <c:v>41645</c:v>
                </c:pt>
                <c:pt idx="5521">
                  <c:v>41646</c:v>
                </c:pt>
                <c:pt idx="5522">
                  <c:v>41647</c:v>
                </c:pt>
                <c:pt idx="5523">
                  <c:v>41648</c:v>
                </c:pt>
                <c:pt idx="5524">
                  <c:v>41649</c:v>
                </c:pt>
                <c:pt idx="5525">
                  <c:v>41650</c:v>
                </c:pt>
                <c:pt idx="5526">
                  <c:v>41651</c:v>
                </c:pt>
                <c:pt idx="5527">
                  <c:v>41652</c:v>
                </c:pt>
                <c:pt idx="5528">
                  <c:v>41653</c:v>
                </c:pt>
                <c:pt idx="5529">
                  <c:v>41654</c:v>
                </c:pt>
                <c:pt idx="5530">
                  <c:v>41655</c:v>
                </c:pt>
                <c:pt idx="5531">
                  <c:v>41655</c:v>
                </c:pt>
                <c:pt idx="5532">
                  <c:v>41656</c:v>
                </c:pt>
                <c:pt idx="5533">
                  <c:v>41657</c:v>
                </c:pt>
                <c:pt idx="5534">
                  <c:v>41658</c:v>
                </c:pt>
                <c:pt idx="5535">
                  <c:v>41659</c:v>
                </c:pt>
                <c:pt idx="5536">
                  <c:v>41660</c:v>
                </c:pt>
                <c:pt idx="5537">
                  <c:v>41661</c:v>
                </c:pt>
                <c:pt idx="5538">
                  <c:v>41662</c:v>
                </c:pt>
                <c:pt idx="5539">
                  <c:v>41663</c:v>
                </c:pt>
                <c:pt idx="5540">
                  <c:v>41664</c:v>
                </c:pt>
                <c:pt idx="5541">
                  <c:v>41665</c:v>
                </c:pt>
                <c:pt idx="5542">
                  <c:v>41666</c:v>
                </c:pt>
                <c:pt idx="5543">
                  <c:v>41667</c:v>
                </c:pt>
                <c:pt idx="5544">
                  <c:v>41668</c:v>
                </c:pt>
                <c:pt idx="5545">
                  <c:v>41669</c:v>
                </c:pt>
                <c:pt idx="5546">
                  <c:v>41670</c:v>
                </c:pt>
                <c:pt idx="5547">
                  <c:v>41671</c:v>
                </c:pt>
                <c:pt idx="5548">
                  <c:v>41672</c:v>
                </c:pt>
                <c:pt idx="5549">
                  <c:v>41673</c:v>
                </c:pt>
                <c:pt idx="5550">
                  <c:v>41674</c:v>
                </c:pt>
                <c:pt idx="5551">
                  <c:v>41675</c:v>
                </c:pt>
                <c:pt idx="5552">
                  <c:v>41676</c:v>
                </c:pt>
                <c:pt idx="5553">
                  <c:v>41677</c:v>
                </c:pt>
                <c:pt idx="5554">
                  <c:v>41678</c:v>
                </c:pt>
                <c:pt idx="5555">
                  <c:v>41679</c:v>
                </c:pt>
                <c:pt idx="5556">
                  <c:v>41680</c:v>
                </c:pt>
                <c:pt idx="5557">
                  <c:v>41681</c:v>
                </c:pt>
                <c:pt idx="5558">
                  <c:v>41682</c:v>
                </c:pt>
                <c:pt idx="5559">
                  <c:v>41683</c:v>
                </c:pt>
                <c:pt idx="5560">
                  <c:v>41684</c:v>
                </c:pt>
                <c:pt idx="5561">
                  <c:v>41685</c:v>
                </c:pt>
                <c:pt idx="5562">
                  <c:v>41686</c:v>
                </c:pt>
                <c:pt idx="5563">
                  <c:v>41687</c:v>
                </c:pt>
                <c:pt idx="5564">
                  <c:v>41688</c:v>
                </c:pt>
                <c:pt idx="5565">
                  <c:v>41689</c:v>
                </c:pt>
                <c:pt idx="5566">
                  <c:v>41690</c:v>
                </c:pt>
                <c:pt idx="5567">
                  <c:v>41691</c:v>
                </c:pt>
                <c:pt idx="5568">
                  <c:v>41692</c:v>
                </c:pt>
                <c:pt idx="5569">
                  <c:v>41693</c:v>
                </c:pt>
                <c:pt idx="5570">
                  <c:v>41694</c:v>
                </c:pt>
                <c:pt idx="5571">
                  <c:v>41695</c:v>
                </c:pt>
                <c:pt idx="5572">
                  <c:v>41696</c:v>
                </c:pt>
                <c:pt idx="5573">
                  <c:v>41697</c:v>
                </c:pt>
                <c:pt idx="5574">
                  <c:v>41697</c:v>
                </c:pt>
                <c:pt idx="5575">
                  <c:v>41698</c:v>
                </c:pt>
                <c:pt idx="5576">
                  <c:v>41699</c:v>
                </c:pt>
                <c:pt idx="5577">
                  <c:v>41700</c:v>
                </c:pt>
                <c:pt idx="5578">
                  <c:v>41701</c:v>
                </c:pt>
                <c:pt idx="5579">
                  <c:v>41702</c:v>
                </c:pt>
                <c:pt idx="5580">
                  <c:v>41703</c:v>
                </c:pt>
                <c:pt idx="5581">
                  <c:v>41704</c:v>
                </c:pt>
                <c:pt idx="5582">
                  <c:v>41705</c:v>
                </c:pt>
                <c:pt idx="5583">
                  <c:v>41706</c:v>
                </c:pt>
                <c:pt idx="5584">
                  <c:v>41707</c:v>
                </c:pt>
                <c:pt idx="5585">
                  <c:v>41708</c:v>
                </c:pt>
                <c:pt idx="5586">
                  <c:v>41709</c:v>
                </c:pt>
                <c:pt idx="5587">
                  <c:v>41710</c:v>
                </c:pt>
                <c:pt idx="5588">
                  <c:v>41711</c:v>
                </c:pt>
                <c:pt idx="5589">
                  <c:v>41712</c:v>
                </c:pt>
                <c:pt idx="5590">
                  <c:v>41713</c:v>
                </c:pt>
                <c:pt idx="5591">
                  <c:v>41714</c:v>
                </c:pt>
                <c:pt idx="5592">
                  <c:v>41715</c:v>
                </c:pt>
                <c:pt idx="5593">
                  <c:v>41716</c:v>
                </c:pt>
                <c:pt idx="5594">
                  <c:v>41717</c:v>
                </c:pt>
                <c:pt idx="5595">
                  <c:v>41718</c:v>
                </c:pt>
                <c:pt idx="5596">
                  <c:v>41719</c:v>
                </c:pt>
                <c:pt idx="5597">
                  <c:v>41720</c:v>
                </c:pt>
                <c:pt idx="5598">
                  <c:v>41721</c:v>
                </c:pt>
                <c:pt idx="5599">
                  <c:v>41722</c:v>
                </c:pt>
                <c:pt idx="5600">
                  <c:v>41723</c:v>
                </c:pt>
                <c:pt idx="5601">
                  <c:v>41724</c:v>
                </c:pt>
                <c:pt idx="5602">
                  <c:v>41725</c:v>
                </c:pt>
                <c:pt idx="5603">
                  <c:v>41726</c:v>
                </c:pt>
                <c:pt idx="5604">
                  <c:v>41727</c:v>
                </c:pt>
                <c:pt idx="5605">
                  <c:v>41728</c:v>
                </c:pt>
                <c:pt idx="5606">
                  <c:v>41729</c:v>
                </c:pt>
                <c:pt idx="5607">
                  <c:v>41730</c:v>
                </c:pt>
                <c:pt idx="5608">
                  <c:v>41731</c:v>
                </c:pt>
                <c:pt idx="5609">
                  <c:v>41732</c:v>
                </c:pt>
                <c:pt idx="5610">
                  <c:v>41732</c:v>
                </c:pt>
                <c:pt idx="5611">
                  <c:v>41733</c:v>
                </c:pt>
                <c:pt idx="5612">
                  <c:v>41734</c:v>
                </c:pt>
                <c:pt idx="5613">
                  <c:v>41735</c:v>
                </c:pt>
                <c:pt idx="5614">
                  <c:v>41736</c:v>
                </c:pt>
                <c:pt idx="5615">
                  <c:v>41737</c:v>
                </c:pt>
                <c:pt idx="5616">
                  <c:v>41738</c:v>
                </c:pt>
                <c:pt idx="5617">
                  <c:v>41739</c:v>
                </c:pt>
                <c:pt idx="5618">
                  <c:v>41740</c:v>
                </c:pt>
                <c:pt idx="5619">
                  <c:v>41741</c:v>
                </c:pt>
                <c:pt idx="5620">
                  <c:v>41742</c:v>
                </c:pt>
                <c:pt idx="5621">
                  <c:v>41743</c:v>
                </c:pt>
                <c:pt idx="5622">
                  <c:v>41744</c:v>
                </c:pt>
                <c:pt idx="5623">
                  <c:v>41745</c:v>
                </c:pt>
                <c:pt idx="5624">
                  <c:v>41746</c:v>
                </c:pt>
                <c:pt idx="5625">
                  <c:v>41747</c:v>
                </c:pt>
                <c:pt idx="5626">
                  <c:v>41748</c:v>
                </c:pt>
                <c:pt idx="5627">
                  <c:v>41749</c:v>
                </c:pt>
                <c:pt idx="5628">
                  <c:v>41750</c:v>
                </c:pt>
                <c:pt idx="5629">
                  <c:v>41751</c:v>
                </c:pt>
                <c:pt idx="5630">
                  <c:v>41752</c:v>
                </c:pt>
                <c:pt idx="5631">
                  <c:v>41753</c:v>
                </c:pt>
                <c:pt idx="5632">
                  <c:v>41754</c:v>
                </c:pt>
                <c:pt idx="5633">
                  <c:v>41755</c:v>
                </c:pt>
                <c:pt idx="5634">
                  <c:v>41756</c:v>
                </c:pt>
                <c:pt idx="5635">
                  <c:v>41757</c:v>
                </c:pt>
                <c:pt idx="5636">
                  <c:v>41758</c:v>
                </c:pt>
                <c:pt idx="5637">
                  <c:v>41759</c:v>
                </c:pt>
                <c:pt idx="5638">
                  <c:v>41760</c:v>
                </c:pt>
                <c:pt idx="5639">
                  <c:v>41761</c:v>
                </c:pt>
                <c:pt idx="5640">
                  <c:v>41762</c:v>
                </c:pt>
                <c:pt idx="5641">
                  <c:v>41763</c:v>
                </c:pt>
                <c:pt idx="5642">
                  <c:v>41764</c:v>
                </c:pt>
                <c:pt idx="5643">
                  <c:v>41765</c:v>
                </c:pt>
                <c:pt idx="5644">
                  <c:v>41766</c:v>
                </c:pt>
                <c:pt idx="5645">
                  <c:v>41767</c:v>
                </c:pt>
                <c:pt idx="5646">
                  <c:v>41768</c:v>
                </c:pt>
                <c:pt idx="5647">
                  <c:v>41769</c:v>
                </c:pt>
                <c:pt idx="5648">
                  <c:v>41770</c:v>
                </c:pt>
                <c:pt idx="5649">
                  <c:v>41771</c:v>
                </c:pt>
                <c:pt idx="5650">
                  <c:v>41772</c:v>
                </c:pt>
                <c:pt idx="5651">
                  <c:v>41773</c:v>
                </c:pt>
                <c:pt idx="5652">
                  <c:v>41774</c:v>
                </c:pt>
                <c:pt idx="5653">
                  <c:v>41775</c:v>
                </c:pt>
                <c:pt idx="5654">
                  <c:v>41776</c:v>
                </c:pt>
                <c:pt idx="5655">
                  <c:v>41777</c:v>
                </c:pt>
                <c:pt idx="5656">
                  <c:v>41778</c:v>
                </c:pt>
                <c:pt idx="5657">
                  <c:v>41779</c:v>
                </c:pt>
                <c:pt idx="5658">
                  <c:v>41780</c:v>
                </c:pt>
                <c:pt idx="5659">
                  <c:v>41781</c:v>
                </c:pt>
                <c:pt idx="5660">
                  <c:v>41782</c:v>
                </c:pt>
                <c:pt idx="5661">
                  <c:v>41783</c:v>
                </c:pt>
                <c:pt idx="5662">
                  <c:v>41784</c:v>
                </c:pt>
                <c:pt idx="5663">
                  <c:v>41785</c:v>
                </c:pt>
                <c:pt idx="5664">
                  <c:v>41786</c:v>
                </c:pt>
                <c:pt idx="5665">
                  <c:v>41787</c:v>
                </c:pt>
                <c:pt idx="5666">
                  <c:v>41788</c:v>
                </c:pt>
                <c:pt idx="5667">
                  <c:v>41789</c:v>
                </c:pt>
                <c:pt idx="5668">
                  <c:v>41790</c:v>
                </c:pt>
                <c:pt idx="5669">
                  <c:v>41791</c:v>
                </c:pt>
                <c:pt idx="5670">
                  <c:v>41792</c:v>
                </c:pt>
                <c:pt idx="5671">
                  <c:v>41793</c:v>
                </c:pt>
                <c:pt idx="5672">
                  <c:v>41794</c:v>
                </c:pt>
                <c:pt idx="5673">
                  <c:v>41795</c:v>
                </c:pt>
                <c:pt idx="5674">
                  <c:v>41796</c:v>
                </c:pt>
                <c:pt idx="5675">
                  <c:v>41797</c:v>
                </c:pt>
                <c:pt idx="5676">
                  <c:v>41798</c:v>
                </c:pt>
                <c:pt idx="5677">
                  <c:v>41799</c:v>
                </c:pt>
                <c:pt idx="5678">
                  <c:v>41800</c:v>
                </c:pt>
                <c:pt idx="5679">
                  <c:v>41801</c:v>
                </c:pt>
                <c:pt idx="5680">
                  <c:v>41802</c:v>
                </c:pt>
                <c:pt idx="5681">
                  <c:v>41803</c:v>
                </c:pt>
                <c:pt idx="5682">
                  <c:v>41804</c:v>
                </c:pt>
                <c:pt idx="5683">
                  <c:v>41805</c:v>
                </c:pt>
                <c:pt idx="5684">
                  <c:v>41806</c:v>
                </c:pt>
                <c:pt idx="5685">
                  <c:v>41807</c:v>
                </c:pt>
                <c:pt idx="5686">
                  <c:v>41808</c:v>
                </c:pt>
                <c:pt idx="5687">
                  <c:v>41809</c:v>
                </c:pt>
                <c:pt idx="5688">
                  <c:v>41810</c:v>
                </c:pt>
                <c:pt idx="5689">
                  <c:v>41811</c:v>
                </c:pt>
                <c:pt idx="5690">
                  <c:v>41812</c:v>
                </c:pt>
                <c:pt idx="5691">
                  <c:v>41813</c:v>
                </c:pt>
                <c:pt idx="5692">
                  <c:v>41814</c:v>
                </c:pt>
                <c:pt idx="5693">
                  <c:v>41815</c:v>
                </c:pt>
                <c:pt idx="5694">
                  <c:v>41816</c:v>
                </c:pt>
                <c:pt idx="5695">
                  <c:v>41817</c:v>
                </c:pt>
                <c:pt idx="5696">
                  <c:v>41818</c:v>
                </c:pt>
                <c:pt idx="5697">
                  <c:v>41819</c:v>
                </c:pt>
                <c:pt idx="5698">
                  <c:v>41820</c:v>
                </c:pt>
                <c:pt idx="5699">
                  <c:v>41821</c:v>
                </c:pt>
                <c:pt idx="5700">
                  <c:v>41822</c:v>
                </c:pt>
                <c:pt idx="5701">
                  <c:v>41823</c:v>
                </c:pt>
                <c:pt idx="5702">
                  <c:v>41824</c:v>
                </c:pt>
                <c:pt idx="5703">
                  <c:v>41825</c:v>
                </c:pt>
                <c:pt idx="5704">
                  <c:v>41826</c:v>
                </c:pt>
                <c:pt idx="5705">
                  <c:v>41827</c:v>
                </c:pt>
                <c:pt idx="5706">
                  <c:v>41828</c:v>
                </c:pt>
                <c:pt idx="5707">
                  <c:v>41829</c:v>
                </c:pt>
                <c:pt idx="5708">
                  <c:v>41830</c:v>
                </c:pt>
                <c:pt idx="5709">
                  <c:v>41831</c:v>
                </c:pt>
                <c:pt idx="5710">
                  <c:v>41832</c:v>
                </c:pt>
                <c:pt idx="5711">
                  <c:v>41833</c:v>
                </c:pt>
                <c:pt idx="5712">
                  <c:v>41834</c:v>
                </c:pt>
                <c:pt idx="5713">
                  <c:v>41835</c:v>
                </c:pt>
                <c:pt idx="5714">
                  <c:v>41836</c:v>
                </c:pt>
                <c:pt idx="5715">
                  <c:v>41837</c:v>
                </c:pt>
                <c:pt idx="5716">
                  <c:v>41838</c:v>
                </c:pt>
                <c:pt idx="5717">
                  <c:v>41839</c:v>
                </c:pt>
                <c:pt idx="5718">
                  <c:v>41840</c:v>
                </c:pt>
                <c:pt idx="5719">
                  <c:v>41841</c:v>
                </c:pt>
                <c:pt idx="5720">
                  <c:v>41842</c:v>
                </c:pt>
                <c:pt idx="5721">
                  <c:v>41843</c:v>
                </c:pt>
                <c:pt idx="5722">
                  <c:v>41844</c:v>
                </c:pt>
                <c:pt idx="5723">
                  <c:v>41845</c:v>
                </c:pt>
                <c:pt idx="5724">
                  <c:v>41846</c:v>
                </c:pt>
                <c:pt idx="5725">
                  <c:v>41847</c:v>
                </c:pt>
                <c:pt idx="5726">
                  <c:v>41848</c:v>
                </c:pt>
                <c:pt idx="5727">
                  <c:v>41849</c:v>
                </c:pt>
                <c:pt idx="5728">
                  <c:v>41850</c:v>
                </c:pt>
                <c:pt idx="5729">
                  <c:v>41851</c:v>
                </c:pt>
                <c:pt idx="5730">
                  <c:v>41852</c:v>
                </c:pt>
                <c:pt idx="5731">
                  <c:v>41853</c:v>
                </c:pt>
                <c:pt idx="5732">
                  <c:v>41854</c:v>
                </c:pt>
                <c:pt idx="5733">
                  <c:v>41855</c:v>
                </c:pt>
                <c:pt idx="5734">
                  <c:v>41856</c:v>
                </c:pt>
                <c:pt idx="5735">
                  <c:v>41857</c:v>
                </c:pt>
                <c:pt idx="5736">
                  <c:v>41858</c:v>
                </c:pt>
                <c:pt idx="5737">
                  <c:v>41859</c:v>
                </c:pt>
                <c:pt idx="5738">
                  <c:v>41860</c:v>
                </c:pt>
                <c:pt idx="5739">
                  <c:v>41861</c:v>
                </c:pt>
                <c:pt idx="5740">
                  <c:v>41862</c:v>
                </c:pt>
                <c:pt idx="5741">
                  <c:v>41863</c:v>
                </c:pt>
                <c:pt idx="5742">
                  <c:v>41864</c:v>
                </c:pt>
                <c:pt idx="5743">
                  <c:v>41865</c:v>
                </c:pt>
                <c:pt idx="5744">
                  <c:v>41866</c:v>
                </c:pt>
                <c:pt idx="5745">
                  <c:v>41867</c:v>
                </c:pt>
                <c:pt idx="5746">
                  <c:v>41868</c:v>
                </c:pt>
                <c:pt idx="5747">
                  <c:v>41869</c:v>
                </c:pt>
                <c:pt idx="5748">
                  <c:v>41870</c:v>
                </c:pt>
                <c:pt idx="5749">
                  <c:v>41871</c:v>
                </c:pt>
                <c:pt idx="5750">
                  <c:v>41872</c:v>
                </c:pt>
                <c:pt idx="5751">
                  <c:v>41873</c:v>
                </c:pt>
                <c:pt idx="5752">
                  <c:v>41874</c:v>
                </c:pt>
                <c:pt idx="5753">
                  <c:v>41875</c:v>
                </c:pt>
                <c:pt idx="5754">
                  <c:v>41876</c:v>
                </c:pt>
                <c:pt idx="5755">
                  <c:v>41877</c:v>
                </c:pt>
                <c:pt idx="5756">
                  <c:v>41878</c:v>
                </c:pt>
                <c:pt idx="5757">
                  <c:v>41879</c:v>
                </c:pt>
                <c:pt idx="5758">
                  <c:v>41880</c:v>
                </c:pt>
                <c:pt idx="5759">
                  <c:v>41881</c:v>
                </c:pt>
                <c:pt idx="5760">
                  <c:v>41882</c:v>
                </c:pt>
                <c:pt idx="5761">
                  <c:v>41883</c:v>
                </c:pt>
                <c:pt idx="5762">
                  <c:v>41884</c:v>
                </c:pt>
                <c:pt idx="5763">
                  <c:v>41885</c:v>
                </c:pt>
                <c:pt idx="5764">
                  <c:v>41886</c:v>
                </c:pt>
                <c:pt idx="5765">
                  <c:v>41887</c:v>
                </c:pt>
                <c:pt idx="5766">
                  <c:v>41888</c:v>
                </c:pt>
                <c:pt idx="5767">
                  <c:v>41889</c:v>
                </c:pt>
                <c:pt idx="5768">
                  <c:v>41890</c:v>
                </c:pt>
                <c:pt idx="5769">
                  <c:v>41891</c:v>
                </c:pt>
                <c:pt idx="5770">
                  <c:v>41892</c:v>
                </c:pt>
                <c:pt idx="5771">
                  <c:v>41893</c:v>
                </c:pt>
                <c:pt idx="5772">
                  <c:v>41894</c:v>
                </c:pt>
                <c:pt idx="5773">
                  <c:v>41895</c:v>
                </c:pt>
                <c:pt idx="5774">
                  <c:v>41896</c:v>
                </c:pt>
                <c:pt idx="5775">
                  <c:v>41897</c:v>
                </c:pt>
                <c:pt idx="5776">
                  <c:v>41898</c:v>
                </c:pt>
                <c:pt idx="5777">
                  <c:v>41899</c:v>
                </c:pt>
                <c:pt idx="5778">
                  <c:v>41900</c:v>
                </c:pt>
                <c:pt idx="5779">
                  <c:v>41901</c:v>
                </c:pt>
                <c:pt idx="5780">
                  <c:v>41902</c:v>
                </c:pt>
                <c:pt idx="5781">
                  <c:v>41903</c:v>
                </c:pt>
                <c:pt idx="5782">
                  <c:v>41904</c:v>
                </c:pt>
                <c:pt idx="5783">
                  <c:v>41905</c:v>
                </c:pt>
                <c:pt idx="5784">
                  <c:v>41906</c:v>
                </c:pt>
                <c:pt idx="5785">
                  <c:v>41907</c:v>
                </c:pt>
                <c:pt idx="5786">
                  <c:v>41908</c:v>
                </c:pt>
                <c:pt idx="5787">
                  <c:v>41909</c:v>
                </c:pt>
                <c:pt idx="5788">
                  <c:v>41910</c:v>
                </c:pt>
                <c:pt idx="5789">
                  <c:v>41911</c:v>
                </c:pt>
                <c:pt idx="5790">
                  <c:v>41912</c:v>
                </c:pt>
                <c:pt idx="5791">
                  <c:v>41913</c:v>
                </c:pt>
                <c:pt idx="5792">
                  <c:v>41914</c:v>
                </c:pt>
                <c:pt idx="5793">
                  <c:v>41915</c:v>
                </c:pt>
                <c:pt idx="5794">
                  <c:v>41916</c:v>
                </c:pt>
                <c:pt idx="5795">
                  <c:v>41917</c:v>
                </c:pt>
                <c:pt idx="5796">
                  <c:v>41918</c:v>
                </c:pt>
                <c:pt idx="5797">
                  <c:v>41919</c:v>
                </c:pt>
                <c:pt idx="5798">
                  <c:v>41920</c:v>
                </c:pt>
                <c:pt idx="5799">
                  <c:v>41921</c:v>
                </c:pt>
                <c:pt idx="5800">
                  <c:v>41922</c:v>
                </c:pt>
                <c:pt idx="5801">
                  <c:v>41923</c:v>
                </c:pt>
                <c:pt idx="5802">
                  <c:v>41924</c:v>
                </c:pt>
                <c:pt idx="5803">
                  <c:v>41925</c:v>
                </c:pt>
                <c:pt idx="5804">
                  <c:v>41926</c:v>
                </c:pt>
                <c:pt idx="5805">
                  <c:v>41927</c:v>
                </c:pt>
                <c:pt idx="5806">
                  <c:v>41928</c:v>
                </c:pt>
                <c:pt idx="5807">
                  <c:v>41929</c:v>
                </c:pt>
                <c:pt idx="5808">
                  <c:v>41930</c:v>
                </c:pt>
                <c:pt idx="5809">
                  <c:v>41931</c:v>
                </c:pt>
                <c:pt idx="5810">
                  <c:v>41932</c:v>
                </c:pt>
                <c:pt idx="5811">
                  <c:v>41933</c:v>
                </c:pt>
                <c:pt idx="5812">
                  <c:v>41934</c:v>
                </c:pt>
                <c:pt idx="5813">
                  <c:v>41935</c:v>
                </c:pt>
                <c:pt idx="5814">
                  <c:v>41936</c:v>
                </c:pt>
                <c:pt idx="5815">
                  <c:v>41937</c:v>
                </c:pt>
                <c:pt idx="5816">
                  <c:v>41938</c:v>
                </c:pt>
                <c:pt idx="5817">
                  <c:v>41939</c:v>
                </c:pt>
                <c:pt idx="5818">
                  <c:v>41940</c:v>
                </c:pt>
                <c:pt idx="5819">
                  <c:v>41941</c:v>
                </c:pt>
                <c:pt idx="5820">
                  <c:v>41942</c:v>
                </c:pt>
                <c:pt idx="5821">
                  <c:v>41942</c:v>
                </c:pt>
                <c:pt idx="5822">
                  <c:v>41943</c:v>
                </c:pt>
                <c:pt idx="5823">
                  <c:v>41944</c:v>
                </c:pt>
                <c:pt idx="5824">
                  <c:v>41945</c:v>
                </c:pt>
                <c:pt idx="5825">
                  <c:v>41946</c:v>
                </c:pt>
                <c:pt idx="5826">
                  <c:v>41947</c:v>
                </c:pt>
                <c:pt idx="5827">
                  <c:v>41948</c:v>
                </c:pt>
                <c:pt idx="5828">
                  <c:v>41949</c:v>
                </c:pt>
                <c:pt idx="5829">
                  <c:v>41950</c:v>
                </c:pt>
                <c:pt idx="5830">
                  <c:v>41951</c:v>
                </c:pt>
                <c:pt idx="5831">
                  <c:v>41952</c:v>
                </c:pt>
                <c:pt idx="5832">
                  <c:v>41953</c:v>
                </c:pt>
                <c:pt idx="5833">
                  <c:v>41954</c:v>
                </c:pt>
                <c:pt idx="5834">
                  <c:v>41955</c:v>
                </c:pt>
                <c:pt idx="5835">
                  <c:v>41956</c:v>
                </c:pt>
                <c:pt idx="5836">
                  <c:v>41957</c:v>
                </c:pt>
                <c:pt idx="5837">
                  <c:v>41958</c:v>
                </c:pt>
                <c:pt idx="5838">
                  <c:v>41959</c:v>
                </c:pt>
                <c:pt idx="5839">
                  <c:v>41960</c:v>
                </c:pt>
                <c:pt idx="5840">
                  <c:v>41961</c:v>
                </c:pt>
                <c:pt idx="5841">
                  <c:v>41962</c:v>
                </c:pt>
                <c:pt idx="5842">
                  <c:v>41963</c:v>
                </c:pt>
                <c:pt idx="5843">
                  <c:v>41964</c:v>
                </c:pt>
                <c:pt idx="5844">
                  <c:v>41965</c:v>
                </c:pt>
                <c:pt idx="5845">
                  <c:v>41966</c:v>
                </c:pt>
                <c:pt idx="5846">
                  <c:v>41967</c:v>
                </c:pt>
                <c:pt idx="5847">
                  <c:v>41968</c:v>
                </c:pt>
                <c:pt idx="5848">
                  <c:v>41969</c:v>
                </c:pt>
                <c:pt idx="5849">
                  <c:v>41970</c:v>
                </c:pt>
                <c:pt idx="5850">
                  <c:v>41971</c:v>
                </c:pt>
                <c:pt idx="5851">
                  <c:v>41972</c:v>
                </c:pt>
                <c:pt idx="5852">
                  <c:v>41973</c:v>
                </c:pt>
                <c:pt idx="5853">
                  <c:v>41974</c:v>
                </c:pt>
                <c:pt idx="5854">
                  <c:v>41975</c:v>
                </c:pt>
                <c:pt idx="5855">
                  <c:v>41976</c:v>
                </c:pt>
                <c:pt idx="5856">
                  <c:v>41977</c:v>
                </c:pt>
                <c:pt idx="5857">
                  <c:v>41977</c:v>
                </c:pt>
                <c:pt idx="5858">
                  <c:v>41978</c:v>
                </c:pt>
                <c:pt idx="5859">
                  <c:v>41979</c:v>
                </c:pt>
                <c:pt idx="5860">
                  <c:v>41980</c:v>
                </c:pt>
                <c:pt idx="5861">
                  <c:v>41981</c:v>
                </c:pt>
                <c:pt idx="5862">
                  <c:v>41982</c:v>
                </c:pt>
                <c:pt idx="5863">
                  <c:v>41983</c:v>
                </c:pt>
                <c:pt idx="5864">
                  <c:v>41984</c:v>
                </c:pt>
                <c:pt idx="5865">
                  <c:v>41985</c:v>
                </c:pt>
                <c:pt idx="5866">
                  <c:v>41986</c:v>
                </c:pt>
                <c:pt idx="5867">
                  <c:v>41987</c:v>
                </c:pt>
                <c:pt idx="5868">
                  <c:v>41988</c:v>
                </c:pt>
                <c:pt idx="5869">
                  <c:v>41989</c:v>
                </c:pt>
                <c:pt idx="5870">
                  <c:v>41990</c:v>
                </c:pt>
                <c:pt idx="5871">
                  <c:v>41991</c:v>
                </c:pt>
                <c:pt idx="5872">
                  <c:v>41992</c:v>
                </c:pt>
                <c:pt idx="5873">
                  <c:v>41993</c:v>
                </c:pt>
                <c:pt idx="5874">
                  <c:v>41994</c:v>
                </c:pt>
                <c:pt idx="5875">
                  <c:v>41995</c:v>
                </c:pt>
                <c:pt idx="5876">
                  <c:v>41996</c:v>
                </c:pt>
                <c:pt idx="5877">
                  <c:v>41997</c:v>
                </c:pt>
                <c:pt idx="5878">
                  <c:v>41998</c:v>
                </c:pt>
                <c:pt idx="5879">
                  <c:v>41999</c:v>
                </c:pt>
                <c:pt idx="5880">
                  <c:v>42000</c:v>
                </c:pt>
                <c:pt idx="5881">
                  <c:v>42001</c:v>
                </c:pt>
                <c:pt idx="5882">
                  <c:v>42002</c:v>
                </c:pt>
                <c:pt idx="5883">
                  <c:v>42003</c:v>
                </c:pt>
                <c:pt idx="5884">
                  <c:v>42004</c:v>
                </c:pt>
                <c:pt idx="5885">
                  <c:v>42005</c:v>
                </c:pt>
                <c:pt idx="5886">
                  <c:v>42006</c:v>
                </c:pt>
                <c:pt idx="5887">
                  <c:v>42007</c:v>
                </c:pt>
                <c:pt idx="5888">
                  <c:v>42008</c:v>
                </c:pt>
                <c:pt idx="5889">
                  <c:v>42009</c:v>
                </c:pt>
                <c:pt idx="5890">
                  <c:v>42010</c:v>
                </c:pt>
                <c:pt idx="5891">
                  <c:v>42011</c:v>
                </c:pt>
                <c:pt idx="5892">
                  <c:v>42012</c:v>
                </c:pt>
                <c:pt idx="5893">
                  <c:v>42013</c:v>
                </c:pt>
                <c:pt idx="5894">
                  <c:v>42014</c:v>
                </c:pt>
                <c:pt idx="5895">
                  <c:v>42015</c:v>
                </c:pt>
                <c:pt idx="5896">
                  <c:v>42016</c:v>
                </c:pt>
                <c:pt idx="5897">
                  <c:v>42017</c:v>
                </c:pt>
                <c:pt idx="5898">
                  <c:v>42018</c:v>
                </c:pt>
                <c:pt idx="5899">
                  <c:v>42019</c:v>
                </c:pt>
                <c:pt idx="5900">
                  <c:v>42020</c:v>
                </c:pt>
                <c:pt idx="5901">
                  <c:v>42021</c:v>
                </c:pt>
                <c:pt idx="5902">
                  <c:v>42022</c:v>
                </c:pt>
                <c:pt idx="5903">
                  <c:v>42023</c:v>
                </c:pt>
                <c:pt idx="5904">
                  <c:v>42024</c:v>
                </c:pt>
                <c:pt idx="5905">
                  <c:v>42025</c:v>
                </c:pt>
                <c:pt idx="5906">
                  <c:v>42026</c:v>
                </c:pt>
                <c:pt idx="5907">
                  <c:v>42026</c:v>
                </c:pt>
                <c:pt idx="5908">
                  <c:v>42027</c:v>
                </c:pt>
                <c:pt idx="5909">
                  <c:v>42028</c:v>
                </c:pt>
                <c:pt idx="5910">
                  <c:v>42029</c:v>
                </c:pt>
                <c:pt idx="5911">
                  <c:v>42030</c:v>
                </c:pt>
                <c:pt idx="5912">
                  <c:v>42031</c:v>
                </c:pt>
                <c:pt idx="5913">
                  <c:v>42032</c:v>
                </c:pt>
                <c:pt idx="5914">
                  <c:v>42033</c:v>
                </c:pt>
                <c:pt idx="5915">
                  <c:v>42034</c:v>
                </c:pt>
                <c:pt idx="5916">
                  <c:v>42035</c:v>
                </c:pt>
                <c:pt idx="5917">
                  <c:v>42036</c:v>
                </c:pt>
                <c:pt idx="5918">
                  <c:v>42037</c:v>
                </c:pt>
                <c:pt idx="5919">
                  <c:v>42038</c:v>
                </c:pt>
                <c:pt idx="5920">
                  <c:v>42039</c:v>
                </c:pt>
                <c:pt idx="5921">
                  <c:v>42040</c:v>
                </c:pt>
                <c:pt idx="5922">
                  <c:v>42041</c:v>
                </c:pt>
                <c:pt idx="5923">
                  <c:v>42042</c:v>
                </c:pt>
                <c:pt idx="5924">
                  <c:v>42043</c:v>
                </c:pt>
                <c:pt idx="5925">
                  <c:v>42044</c:v>
                </c:pt>
                <c:pt idx="5926">
                  <c:v>42045</c:v>
                </c:pt>
                <c:pt idx="5927">
                  <c:v>42046</c:v>
                </c:pt>
                <c:pt idx="5928">
                  <c:v>42047</c:v>
                </c:pt>
                <c:pt idx="5929">
                  <c:v>42048</c:v>
                </c:pt>
                <c:pt idx="5930">
                  <c:v>42049</c:v>
                </c:pt>
                <c:pt idx="5931">
                  <c:v>42050</c:v>
                </c:pt>
                <c:pt idx="5932">
                  <c:v>42051</c:v>
                </c:pt>
                <c:pt idx="5933">
                  <c:v>42052</c:v>
                </c:pt>
                <c:pt idx="5934">
                  <c:v>42053</c:v>
                </c:pt>
                <c:pt idx="5935">
                  <c:v>42054</c:v>
                </c:pt>
                <c:pt idx="5936">
                  <c:v>42055</c:v>
                </c:pt>
                <c:pt idx="5937">
                  <c:v>42056</c:v>
                </c:pt>
                <c:pt idx="5938">
                  <c:v>42057</c:v>
                </c:pt>
                <c:pt idx="5939">
                  <c:v>42058</c:v>
                </c:pt>
                <c:pt idx="5940">
                  <c:v>42059</c:v>
                </c:pt>
                <c:pt idx="5941">
                  <c:v>42060</c:v>
                </c:pt>
                <c:pt idx="5942">
                  <c:v>42061</c:v>
                </c:pt>
                <c:pt idx="5943">
                  <c:v>42062</c:v>
                </c:pt>
                <c:pt idx="5944">
                  <c:v>42063</c:v>
                </c:pt>
                <c:pt idx="5945">
                  <c:v>42064</c:v>
                </c:pt>
                <c:pt idx="5946">
                  <c:v>42065</c:v>
                </c:pt>
                <c:pt idx="5947">
                  <c:v>42066</c:v>
                </c:pt>
                <c:pt idx="5948">
                  <c:v>42067</c:v>
                </c:pt>
                <c:pt idx="5949">
                  <c:v>42068</c:v>
                </c:pt>
                <c:pt idx="5950">
                  <c:v>42068</c:v>
                </c:pt>
                <c:pt idx="5951">
                  <c:v>42069</c:v>
                </c:pt>
                <c:pt idx="5952">
                  <c:v>42070</c:v>
                </c:pt>
                <c:pt idx="5953">
                  <c:v>42071</c:v>
                </c:pt>
                <c:pt idx="5954">
                  <c:v>42072</c:v>
                </c:pt>
                <c:pt idx="5955">
                  <c:v>42073</c:v>
                </c:pt>
                <c:pt idx="5956">
                  <c:v>42074</c:v>
                </c:pt>
                <c:pt idx="5957">
                  <c:v>42075</c:v>
                </c:pt>
                <c:pt idx="5958">
                  <c:v>42076</c:v>
                </c:pt>
                <c:pt idx="5959">
                  <c:v>42077</c:v>
                </c:pt>
                <c:pt idx="5960">
                  <c:v>42078</c:v>
                </c:pt>
                <c:pt idx="5961">
                  <c:v>42079</c:v>
                </c:pt>
                <c:pt idx="5962">
                  <c:v>42080</c:v>
                </c:pt>
                <c:pt idx="5963">
                  <c:v>42081</c:v>
                </c:pt>
                <c:pt idx="5964">
                  <c:v>42082</c:v>
                </c:pt>
                <c:pt idx="5965">
                  <c:v>42083</c:v>
                </c:pt>
                <c:pt idx="5966">
                  <c:v>42084</c:v>
                </c:pt>
                <c:pt idx="5967">
                  <c:v>42085</c:v>
                </c:pt>
                <c:pt idx="5968">
                  <c:v>42086</c:v>
                </c:pt>
                <c:pt idx="5969">
                  <c:v>42087</c:v>
                </c:pt>
                <c:pt idx="5970">
                  <c:v>42088</c:v>
                </c:pt>
                <c:pt idx="5971">
                  <c:v>42089</c:v>
                </c:pt>
                <c:pt idx="5972">
                  <c:v>42090</c:v>
                </c:pt>
                <c:pt idx="5973">
                  <c:v>42091</c:v>
                </c:pt>
                <c:pt idx="5974">
                  <c:v>42092</c:v>
                </c:pt>
                <c:pt idx="5975">
                  <c:v>42093</c:v>
                </c:pt>
                <c:pt idx="5976">
                  <c:v>42094</c:v>
                </c:pt>
                <c:pt idx="5977">
                  <c:v>42095</c:v>
                </c:pt>
                <c:pt idx="5978">
                  <c:v>42096</c:v>
                </c:pt>
                <c:pt idx="5979">
                  <c:v>42097</c:v>
                </c:pt>
                <c:pt idx="5980">
                  <c:v>42098</c:v>
                </c:pt>
                <c:pt idx="5981">
                  <c:v>42099</c:v>
                </c:pt>
                <c:pt idx="5982">
                  <c:v>42100</c:v>
                </c:pt>
                <c:pt idx="5983">
                  <c:v>42101</c:v>
                </c:pt>
                <c:pt idx="5984">
                  <c:v>42102</c:v>
                </c:pt>
                <c:pt idx="5985">
                  <c:v>42103</c:v>
                </c:pt>
                <c:pt idx="5986">
                  <c:v>42104</c:v>
                </c:pt>
                <c:pt idx="5987">
                  <c:v>42105</c:v>
                </c:pt>
                <c:pt idx="5988">
                  <c:v>42106</c:v>
                </c:pt>
                <c:pt idx="5989">
                  <c:v>42107</c:v>
                </c:pt>
                <c:pt idx="5990">
                  <c:v>42108</c:v>
                </c:pt>
                <c:pt idx="5991">
                  <c:v>42109</c:v>
                </c:pt>
                <c:pt idx="5992">
                  <c:v>42110</c:v>
                </c:pt>
                <c:pt idx="5993">
                  <c:v>42111</c:v>
                </c:pt>
                <c:pt idx="5994">
                  <c:v>42112</c:v>
                </c:pt>
                <c:pt idx="5995">
                  <c:v>42113</c:v>
                </c:pt>
                <c:pt idx="5996">
                  <c:v>42114</c:v>
                </c:pt>
                <c:pt idx="5997">
                  <c:v>42115</c:v>
                </c:pt>
                <c:pt idx="5998">
                  <c:v>42116</c:v>
                </c:pt>
                <c:pt idx="5999">
                  <c:v>42117</c:v>
                </c:pt>
                <c:pt idx="6000">
                  <c:v>42118</c:v>
                </c:pt>
                <c:pt idx="6001">
                  <c:v>42119</c:v>
                </c:pt>
                <c:pt idx="6002">
                  <c:v>42120</c:v>
                </c:pt>
                <c:pt idx="6003">
                  <c:v>42121</c:v>
                </c:pt>
                <c:pt idx="6004">
                  <c:v>42122</c:v>
                </c:pt>
                <c:pt idx="6005">
                  <c:v>42123</c:v>
                </c:pt>
                <c:pt idx="6006">
                  <c:v>42124</c:v>
                </c:pt>
                <c:pt idx="6007">
                  <c:v>42124</c:v>
                </c:pt>
                <c:pt idx="6008">
                  <c:v>42125</c:v>
                </c:pt>
                <c:pt idx="6009">
                  <c:v>42126</c:v>
                </c:pt>
                <c:pt idx="6010">
                  <c:v>42127</c:v>
                </c:pt>
                <c:pt idx="6011">
                  <c:v>42128</c:v>
                </c:pt>
                <c:pt idx="6012">
                  <c:v>42129</c:v>
                </c:pt>
                <c:pt idx="6013">
                  <c:v>42130</c:v>
                </c:pt>
                <c:pt idx="6014">
                  <c:v>42131</c:v>
                </c:pt>
                <c:pt idx="6015">
                  <c:v>42132</c:v>
                </c:pt>
                <c:pt idx="6016">
                  <c:v>42133</c:v>
                </c:pt>
                <c:pt idx="6017">
                  <c:v>42134</c:v>
                </c:pt>
                <c:pt idx="6018">
                  <c:v>42135</c:v>
                </c:pt>
                <c:pt idx="6019">
                  <c:v>42136</c:v>
                </c:pt>
                <c:pt idx="6020">
                  <c:v>42137</c:v>
                </c:pt>
                <c:pt idx="6021">
                  <c:v>42138</c:v>
                </c:pt>
                <c:pt idx="6022">
                  <c:v>42139</c:v>
                </c:pt>
                <c:pt idx="6023">
                  <c:v>42140</c:v>
                </c:pt>
                <c:pt idx="6024">
                  <c:v>42141</c:v>
                </c:pt>
                <c:pt idx="6025">
                  <c:v>42142</c:v>
                </c:pt>
                <c:pt idx="6026">
                  <c:v>42143</c:v>
                </c:pt>
                <c:pt idx="6027">
                  <c:v>42144</c:v>
                </c:pt>
                <c:pt idx="6028">
                  <c:v>42145</c:v>
                </c:pt>
                <c:pt idx="6029">
                  <c:v>42146</c:v>
                </c:pt>
                <c:pt idx="6030">
                  <c:v>42147</c:v>
                </c:pt>
                <c:pt idx="6031">
                  <c:v>42148</c:v>
                </c:pt>
                <c:pt idx="6032">
                  <c:v>42149</c:v>
                </c:pt>
                <c:pt idx="6033">
                  <c:v>42150</c:v>
                </c:pt>
                <c:pt idx="6034">
                  <c:v>42151</c:v>
                </c:pt>
                <c:pt idx="6035">
                  <c:v>42152</c:v>
                </c:pt>
                <c:pt idx="6036">
                  <c:v>42153</c:v>
                </c:pt>
                <c:pt idx="6037">
                  <c:v>42154</c:v>
                </c:pt>
                <c:pt idx="6038">
                  <c:v>42155</c:v>
                </c:pt>
                <c:pt idx="6039">
                  <c:v>42156</c:v>
                </c:pt>
                <c:pt idx="6040">
                  <c:v>42157</c:v>
                </c:pt>
                <c:pt idx="6041">
                  <c:v>42158</c:v>
                </c:pt>
                <c:pt idx="6042">
                  <c:v>42159</c:v>
                </c:pt>
                <c:pt idx="6043">
                  <c:v>42159</c:v>
                </c:pt>
                <c:pt idx="6044">
                  <c:v>42160</c:v>
                </c:pt>
                <c:pt idx="6045">
                  <c:v>42161</c:v>
                </c:pt>
                <c:pt idx="6046">
                  <c:v>42162</c:v>
                </c:pt>
                <c:pt idx="6047">
                  <c:v>42163</c:v>
                </c:pt>
                <c:pt idx="6048">
                  <c:v>42164</c:v>
                </c:pt>
                <c:pt idx="6049">
                  <c:v>42165</c:v>
                </c:pt>
                <c:pt idx="6050">
                  <c:v>42166</c:v>
                </c:pt>
                <c:pt idx="6051">
                  <c:v>42167</c:v>
                </c:pt>
                <c:pt idx="6052">
                  <c:v>42168</c:v>
                </c:pt>
                <c:pt idx="6053">
                  <c:v>42169</c:v>
                </c:pt>
                <c:pt idx="6054">
                  <c:v>42170</c:v>
                </c:pt>
                <c:pt idx="6055">
                  <c:v>42171</c:v>
                </c:pt>
                <c:pt idx="6056">
                  <c:v>42172</c:v>
                </c:pt>
                <c:pt idx="6057">
                  <c:v>42173</c:v>
                </c:pt>
                <c:pt idx="6058">
                  <c:v>42174</c:v>
                </c:pt>
                <c:pt idx="6059">
                  <c:v>42175</c:v>
                </c:pt>
                <c:pt idx="6060">
                  <c:v>42176</c:v>
                </c:pt>
                <c:pt idx="6061">
                  <c:v>42177</c:v>
                </c:pt>
                <c:pt idx="6062">
                  <c:v>42178</c:v>
                </c:pt>
                <c:pt idx="6063">
                  <c:v>42179</c:v>
                </c:pt>
                <c:pt idx="6064">
                  <c:v>42180</c:v>
                </c:pt>
                <c:pt idx="6065">
                  <c:v>42181</c:v>
                </c:pt>
                <c:pt idx="6066">
                  <c:v>42182</c:v>
                </c:pt>
                <c:pt idx="6067">
                  <c:v>42183</c:v>
                </c:pt>
                <c:pt idx="6068">
                  <c:v>42184</c:v>
                </c:pt>
                <c:pt idx="6069">
                  <c:v>42185</c:v>
                </c:pt>
                <c:pt idx="6070">
                  <c:v>42186</c:v>
                </c:pt>
                <c:pt idx="6071">
                  <c:v>42187</c:v>
                </c:pt>
                <c:pt idx="6072">
                  <c:v>42188</c:v>
                </c:pt>
                <c:pt idx="6073">
                  <c:v>42189</c:v>
                </c:pt>
                <c:pt idx="6074">
                  <c:v>42190</c:v>
                </c:pt>
                <c:pt idx="6075">
                  <c:v>42191</c:v>
                </c:pt>
                <c:pt idx="6076">
                  <c:v>42192</c:v>
                </c:pt>
                <c:pt idx="6077">
                  <c:v>42193</c:v>
                </c:pt>
                <c:pt idx="6078">
                  <c:v>42194</c:v>
                </c:pt>
                <c:pt idx="6079">
                  <c:v>42195</c:v>
                </c:pt>
                <c:pt idx="6080">
                  <c:v>42196</c:v>
                </c:pt>
                <c:pt idx="6081">
                  <c:v>42197</c:v>
                </c:pt>
                <c:pt idx="6082">
                  <c:v>42198</c:v>
                </c:pt>
                <c:pt idx="6083">
                  <c:v>42199</c:v>
                </c:pt>
                <c:pt idx="6084">
                  <c:v>42200</c:v>
                </c:pt>
                <c:pt idx="6085">
                  <c:v>42201</c:v>
                </c:pt>
                <c:pt idx="6086">
                  <c:v>42202</c:v>
                </c:pt>
                <c:pt idx="6087">
                  <c:v>42203</c:v>
                </c:pt>
                <c:pt idx="6088">
                  <c:v>42204</c:v>
                </c:pt>
                <c:pt idx="6089">
                  <c:v>42205</c:v>
                </c:pt>
                <c:pt idx="6090">
                  <c:v>42206</c:v>
                </c:pt>
                <c:pt idx="6091">
                  <c:v>42207</c:v>
                </c:pt>
                <c:pt idx="6092">
                  <c:v>42208</c:v>
                </c:pt>
                <c:pt idx="6093">
                  <c:v>42209</c:v>
                </c:pt>
                <c:pt idx="6094">
                  <c:v>42210</c:v>
                </c:pt>
                <c:pt idx="6095">
                  <c:v>42211</c:v>
                </c:pt>
                <c:pt idx="6096">
                  <c:v>42212</c:v>
                </c:pt>
                <c:pt idx="6097">
                  <c:v>42213</c:v>
                </c:pt>
                <c:pt idx="6098">
                  <c:v>42214</c:v>
                </c:pt>
                <c:pt idx="6099">
                  <c:v>42215</c:v>
                </c:pt>
                <c:pt idx="6100">
                  <c:v>42215</c:v>
                </c:pt>
                <c:pt idx="6101">
                  <c:v>42216</c:v>
                </c:pt>
                <c:pt idx="6102">
                  <c:v>42217</c:v>
                </c:pt>
                <c:pt idx="6103">
                  <c:v>42218</c:v>
                </c:pt>
                <c:pt idx="6104">
                  <c:v>42219</c:v>
                </c:pt>
                <c:pt idx="6105">
                  <c:v>42220</c:v>
                </c:pt>
                <c:pt idx="6106">
                  <c:v>42221</c:v>
                </c:pt>
                <c:pt idx="6107">
                  <c:v>42222</c:v>
                </c:pt>
                <c:pt idx="6108">
                  <c:v>42223</c:v>
                </c:pt>
                <c:pt idx="6109">
                  <c:v>42224</c:v>
                </c:pt>
                <c:pt idx="6110">
                  <c:v>42225</c:v>
                </c:pt>
                <c:pt idx="6111">
                  <c:v>42226</c:v>
                </c:pt>
                <c:pt idx="6112">
                  <c:v>42227</c:v>
                </c:pt>
                <c:pt idx="6113">
                  <c:v>42228</c:v>
                </c:pt>
                <c:pt idx="6114">
                  <c:v>42229</c:v>
                </c:pt>
                <c:pt idx="6115">
                  <c:v>42230</c:v>
                </c:pt>
                <c:pt idx="6116">
                  <c:v>42231</c:v>
                </c:pt>
                <c:pt idx="6117">
                  <c:v>42232</c:v>
                </c:pt>
                <c:pt idx="6118">
                  <c:v>42233</c:v>
                </c:pt>
                <c:pt idx="6119">
                  <c:v>42234</c:v>
                </c:pt>
                <c:pt idx="6120">
                  <c:v>42235</c:v>
                </c:pt>
                <c:pt idx="6121">
                  <c:v>42236</c:v>
                </c:pt>
                <c:pt idx="6122">
                  <c:v>42237</c:v>
                </c:pt>
                <c:pt idx="6123">
                  <c:v>42238</c:v>
                </c:pt>
                <c:pt idx="6124">
                  <c:v>42239</c:v>
                </c:pt>
                <c:pt idx="6125">
                  <c:v>42240</c:v>
                </c:pt>
                <c:pt idx="6126">
                  <c:v>42241</c:v>
                </c:pt>
                <c:pt idx="6127">
                  <c:v>42242</c:v>
                </c:pt>
                <c:pt idx="6128">
                  <c:v>42243</c:v>
                </c:pt>
                <c:pt idx="6129">
                  <c:v>42244</c:v>
                </c:pt>
                <c:pt idx="6130">
                  <c:v>42245</c:v>
                </c:pt>
                <c:pt idx="6131">
                  <c:v>42246</c:v>
                </c:pt>
                <c:pt idx="6132">
                  <c:v>42247</c:v>
                </c:pt>
                <c:pt idx="6133">
                  <c:v>42248</c:v>
                </c:pt>
                <c:pt idx="6134">
                  <c:v>42249</c:v>
                </c:pt>
                <c:pt idx="6135">
                  <c:v>42250</c:v>
                </c:pt>
                <c:pt idx="6136">
                  <c:v>42251</c:v>
                </c:pt>
                <c:pt idx="6137">
                  <c:v>42252</c:v>
                </c:pt>
                <c:pt idx="6138">
                  <c:v>42253</c:v>
                </c:pt>
                <c:pt idx="6139">
                  <c:v>42254</c:v>
                </c:pt>
                <c:pt idx="6140">
                  <c:v>42255</c:v>
                </c:pt>
                <c:pt idx="6141">
                  <c:v>42256</c:v>
                </c:pt>
                <c:pt idx="6142">
                  <c:v>42257</c:v>
                </c:pt>
                <c:pt idx="6143">
                  <c:v>42258</c:v>
                </c:pt>
                <c:pt idx="6144">
                  <c:v>42259</c:v>
                </c:pt>
                <c:pt idx="6145">
                  <c:v>42260</c:v>
                </c:pt>
                <c:pt idx="6146">
                  <c:v>42261</c:v>
                </c:pt>
                <c:pt idx="6147">
                  <c:v>42262</c:v>
                </c:pt>
                <c:pt idx="6148">
                  <c:v>42263</c:v>
                </c:pt>
                <c:pt idx="6149">
                  <c:v>42264</c:v>
                </c:pt>
                <c:pt idx="6150">
                  <c:v>42265</c:v>
                </c:pt>
                <c:pt idx="6151">
                  <c:v>42266</c:v>
                </c:pt>
                <c:pt idx="6152">
                  <c:v>42267</c:v>
                </c:pt>
                <c:pt idx="6153">
                  <c:v>42268</c:v>
                </c:pt>
                <c:pt idx="6154">
                  <c:v>42269</c:v>
                </c:pt>
                <c:pt idx="6155">
                  <c:v>42270</c:v>
                </c:pt>
                <c:pt idx="6156">
                  <c:v>42271</c:v>
                </c:pt>
                <c:pt idx="6157">
                  <c:v>42272</c:v>
                </c:pt>
                <c:pt idx="6158">
                  <c:v>42273</c:v>
                </c:pt>
                <c:pt idx="6159">
                  <c:v>42274</c:v>
                </c:pt>
                <c:pt idx="6160">
                  <c:v>42275</c:v>
                </c:pt>
                <c:pt idx="6161">
                  <c:v>42276</c:v>
                </c:pt>
                <c:pt idx="6162">
                  <c:v>42277</c:v>
                </c:pt>
                <c:pt idx="6163">
                  <c:v>42278</c:v>
                </c:pt>
                <c:pt idx="6164">
                  <c:v>42279</c:v>
                </c:pt>
                <c:pt idx="6165">
                  <c:v>42280</c:v>
                </c:pt>
                <c:pt idx="6166">
                  <c:v>42281</c:v>
                </c:pt>
                <c:pt idx="6167">
                  <c:v>42282</c:v>
                </c:pt>
                <c:pt idx="6168">
                  <c:v>42283</c:v>
                </c:pt>
                <c:pt idx="6169">
                  <c:v>42284</c:v>
                </c:pt>
                <c:pt idx="6170">
                  <c:v>42285</c:v>
                </c:pt>
                <c:pt idx="6171">
                  <c:v>42286</c:v>
                </c:pt>
                <c:pt idx="6172">
                  <c:v>42287</c:v>
                </c:pt>
                <c:pt idx="6173">
                  <c:v>42288</c:v>
                </c:pt>
                <c:pt idx="6174">
                  <c:v>42289</c:v>
                </c:pt>
                <c:pt idx="6175">
                  <c:v>42290</c:v>
                </c:pt>
                <c:pt idx="6176">
                  <c:v>42291</c:v>
                </c:pt>
                <c:pt idx="6177">
                  <c:v>42292</c:v>
                </c:pt>
                <c:pt idx="6178">
                  <c:v>42293</c:v>
                </c:pt>
                <c:pt idx="6179">
                  <c:v>42294</c:v>
                </c:pt>
                <c:pt idx="6180">
                  <c:v>42295</c:v>
                </c:pt>
                <c:pt idx="6181">
                  <c:v>42296</c:v>
                </c:pt>
                <c:pt idx="6182">
                  <c:v>42297</c:v>
                </c:pt>
                <c:pt idx="6183">
                  <c:v>42298</c:v>
                </c:pt>
                <c:pt idx="6184">
                  <c:v>42299</c:v>
                </c:pt>
                <c:pt idx="6185">
                  <c:v>42300</c:v>
                </c:pt>
                <c:pt idx="6186">
                  <c:v>42301</c:v>
                </c:pt>
                <c:pt idx="6187">
                  <c:v>42302</c:v>
                </c:pt>
                <c:pt idx="6188">
                  <c:v>42303</c:v>
                </c:pt>
                <c:pt idx="6189">
                  <c:v>42304</c:v>
                </c:pt>
                <c:pt idx="6190">
                  <c:v>42305</c:v>
                </c:pt>
                <c:pt idx="6191">
                  <c:v>42306</c:v>
                </c:pt>
                <c:pt idx="6192">
                  <c:v>42307</c:v>
                </c:pt>
                <c:pt idx="6193">
                  <c:v>42308</c:v>
                </c:pt>
                <c:pt idx="6194">
                  <c:v>42309</c:v>
                </c:pt>
                <c:pt idx="6195">
                  <c:v>42310</c:v>
                </c:pt>
                <c:pt idx="6196">
                  <c:v>42311</c:v>
                </c:pt>
                <c:pt idx="6197">
                  <c:v>42312</c:v>
                </c:pt>
                <c:pt idx="6198">
                  <c:v>42313</c:v>
                </c:pt>
                <c:pt idx="6199">
                  <c:v>42314</c:v>
                </c:pt>
                <c:pt idx="6200">
                  <c:v>42315</c:v>
                </c:pt>
                <c:pt idx="6201">
                  <c:v>42316</c:v>
                </c:pt>
                <c:pt idx="6202">
                  <c:v>42317</c:v>
                </c:pt>
                <c:pt idx="6203">
                  <c:v>42318</c:v>
                </c:pt>
                <c:pt idx="6204">
                  <c:v>42319</c:v>
                </c:pt>
                <c:pt idx="6205">
                  <c:v>42320</c:v>
                </c:pt>
                <c:pt idx="6206">
                  <c:v>42321</c:v>
                </c:pt>
                <c:pt idx="6207">
                  <c:v>42322</c:v>
                </c:pt>
                <c:pt idx="6208">
                  <c:v>42323</c:v>
                </c:pt>
                <c:pt idx="6209">
                  <c:v>42324</c:v>
                </c:pt>
                <c:pt idx="6210">
                  <c:v>42325</c:v>
                </c:pt>
                <c:pt idx="6211">
                  <c:v>42326</c:v>
                </c:pt>
                <c:pt idx="6212">
                  <c:v>42327</c:v>
                </c:pt>
                <c:pt idx="6213">
                  <c:v>42328</c:v>
                </c:pt>
                <c:pt idx="6214">
                  <c:v>42329</c:v>
                </c:pt>
                <c:pt idx="6215">
                  <c:v>42330</c:v>
                </c:pt>
                <c:pt idx="6216">
                  <c:v>42331</c:v>
                </c:pt>
                <c:pt idx="6217">
                  <c:v>42332</c:v>
                </c:pt>
                <c:pt idx="6218">
                  <c:v>42333</c:v>
                </c:pt>
                <c:pt idx="6219">
                  <c:v>42334</c:v>
                </c:pt>
                <c:pt idx="6220">
                  <c:v>42335</c:v>
                </c:pt>
                <c:pt idx="6221">
                  <c:v>42336</c:v>
                </c:pt>
                <c:pt idx="6222">
                  <c:v>42337</c:v>
                </c:pt>
                <c:pt idx="6223">
                  <c:v>42338</c:v>
                </c:pt>
                <c:pt idx="6224">
                  <c:v>42339</c:v>
                </c:pt>
                <c:pt idx="6225">
                  <c:v>42340</c:v>
                </c:pt>
                <c:pt idx="6226">
                  <c:v>42341</c:v>
                </c:pt>
                <c:pt idx="6227">
                  <c:v>42342</c:v>
                </c:pt>
                <c:pt idx="6228">
                  <c:v>42343</c:v>
                </c:pt>
                <c:pt idx="6229">
                  <c:v>42344</c:v>
                </c:pt>
                <c:pt idx="6230">
                  <c:v>42345</c:v>
                </c:pt>
                <c:pt idx="6231">
                  <c:v>42346</c:v>
                </c:pt>
                <c:pt idx="6232">
                  <c:v>42347</c:v>
                </c:pt>
                <c:pt idx="6233">
                  <c:v>42348</c:v>
                </c:pt>
                <c:pt idx="6234">
                  <c:v>42349</c:v>
                </c:pt>
                <c:pt idx="6235">
                  <c:v>42350</c:v>
                </c:pt>
                <c:pt idx="6236">
                  <c:v>42351</c:v>
                </c:pt>
                <c:pt idx="6237">
                  <c:v>42352</c:v>
                </c:pt>
                <c:pt idx="6238">
                  <c:v>42353</c:v>
                </c:pt>
                <c:pt idx="6239">
                  <c:v>42354</c:v>
                </c:pt>
                <c:pt idx="6240">
                  <c:v>42355</c:v>
                </c:pt>
                <c:pt idx="6241">
                  <c:v>42356</c:v>
                </c:pt>
                <c:pt idx="6242">
                  <c:v>42357</c:v>
                </c:pt>
                <c:pt idx="6243">
                  <c:v>42358</c:v>
                </c:pt>
                <c:pt idx="6244">
                  <c:v>42359</c:v>
                </c:pt>
                <c:pt idx="6245">
                  <c:v>42360</c:v>
                </c:pt>
                <c:pt idx="6246">
                  <c:v>42361</c:v>
                </c:pt>
                <c:pt idx="6247">
                  <c:v>42362</c:v>
                </c:pt>
                <c:pt idx="6248">
                  <c:v>42363</c:v>
                </c:pt>
                <c:pt idx="6249">
                  <c:v>42364</c:v>
                </c:pt>
                <c:pt idx="6250">
                  <c:v>42365</c:v>
                </c:pt>
                <c:pt idx="6251">
                  <c:v>42366</c:v>
                </c:pt>
                <c:pt idx="6252">
                  <c:v>42367</c:v>
                </c:pt>
                <c:pt idx="6253">
                  <c:v>42368</c:v>
                </c:pt>
                <c:pt idx="6254">
                  <c:v>42369</c:v>
                </c:pt>
                <c:pt idx="6255">
                  <c:v>42370</c:v>
                </c:pt>
                <c:pt idx="6256">
                  <c:v>42371</c:v>
                </c:pt>
                <c:pt idx="6257">
                  <c:v>42372</c:v>
                </c:pt>
                <c:pt idx="6258">
                  <c:v>42373</c:v>
                </c:pt>
                <c:pt idx="6259">
                  <c:v>42374</c:v>
                </c:pt>
                <c:pt idx="6260">
                  <c:v>42375</c:v>
                </c:pt>
                <c:pt idx="6261">
                  <c:v>42376</c:v>
                </c:pt>
                <c:pt idx="6262">
                  <c:v>42377</c:v>
                </c:pt>
                <c:pt idx="6263">
                  <c:v>42378</c:v>
                </c:pt>
                <c:pt idx="6264">
                  <c:v>42379</c:v>
                </c:pt>
                <c:pt idx="6265">
                  <c:v>42380</c:v>
                </c:pt>
                <c:pt idx="6266">
                  <c:v>42381</c:v>
                </c:pt>
                <c:pt idx="6267">
                  <c:v>42382</c:v>
                </c:pt>
                <c:pt idx="6268">
                  <c:v>42383</c:v>
                </c:pt>
                <c:pt idx="6269">
                  <c:v>42384</c:v>
                </c:pt>
                <c:pt idx="6270">
                  <c:v>42385</c:v>
                </c:pt>
                <c:pt idx="6271">
                  <c:v>42386</c:v>
                </c:pt>
                <c:pt idx="6272">
                  <c:v>42387</c:v>
                </c:pt>
                <c:pt idx="6273">
                  <c:v>42388</c:v>
                </c:pt>
                <c:pt idx="6274">
                  <c:v>42389</c:v>
                </c:pt>
                <c:pt idx="6275">
                  <c:v>42390</c:v>
                </c:pt>
                <c:pt idx="6276">
                  <c:v>42391</c:v>
                </c:pt>
                <c:pt idx="6277">
                  <c:v>42392</c:v>
                </c:pt>
                <c:pt idx="6278">
                  <c:v>42393</c:v>
                </c:pt>
                <c:pt idx="6279">
                  <c:v>42394</c:v>
                </c:pt>
                <c:pt idx="6280">
                  <c:v>42395</c:v>
                </c:pt>
                <c:pt idx="6281">
                  <c:v>42396</c:v>
                </c:pt>
                <c:pt idx="6282">
                  <c:v>42397</c:v>
                </c:pt>
                <c:pt idx="6283">
                  <c:v>42398</c:v>
                </c:pt>
                <c:pt idx="6284">
                  <c:v>42399</c:v>
                </c:pt>
                <c:pt idx="6285">
                  <c:v>42400</c:v>
                </c:pt>
                <c:pt idx="6286">
                  <c:v>42401</c:v>
                </c:pt>
                <c:pt idx="6287">
                  <c:v>42402</c:v>
                </c:pt>
                <c:pt idx="6288">
                  <c:v>42403</c:v>
                </c:pt>
                <c:pt idx="6289">
                  <c:v>42404</c:v>
                </c:pt>
                <c:pt idx="6290">
                  <c:v>42405</c:v>
                </c:pt>
                <c:pt idx="6291">
                  <c:v>42406</c:v>
                </c:pt>
                <c:pt idx="6292">
                  <c:v>42407</c:v>
                </c:pt>
                <c:pt idx="6293">
                  <c:v>42408</c:v>
                </c:pt>
                <c:pt idx="6294">
                  <c:v>42409</c:v>
                </c:pt>
                <c:pt idx="6295">
                  <c:v>42410</c:v>
                </c:pt>
                <c:pt idx="6296">
                  <c:v>42411</c:v>
                </c:pt>
                <c:pt idx="6297">
                  <c:v>42412</c:v>
                </c:pt>
                <c:pt idx="6298">
                  <c:v>42413</c:v>
                </c:pt>
                <c:pt idx="6299">
                  <c:v>42414</c:v>
                </c:pt>
                <c:pt idx="6300">
                  <c:v>42415</c:v>
                </c:pt>
                <c:pt idx="6301">
                  <c:v>42416</c:v>
                </c:pt>
                <c:pt idx="6302">
                  <c:v>42417</c:v>
                </c:pt>
                <c:pt idx="6303">
                  <c:v>42418</c:v>
                </c:pt>
                <c:pt idx="6304">
                  <c:v>42419</c:v>
                </c:pt>
                <c:pt idx="6305">
                  <c:v>42420</c:v>
                </c:pt>
                <c:pt idx="6306">
                  <c:v>42421</c:v>
                </c:pt>
                <c:pt idx="6307">
                  <c:v>42422</c:v>
                </c:pt>
                <c:pt idx="6308">
                  <c:v>42423</c:v>
                </c:pt>
                <c:pt idx="6309">
                  <c:v>42424</c:v>
                </c:pt>
                <c:pt idx="6310">
                  <c:v>42425</c:v>
                </c:pt>
                <c:pt idx="6311">
                  <c:v>42426</c:v>
                </c:pt>
                <c:pt idx="6312">
                  <c:v>42427</c:v>
                </c:pt>
                <c:pt idx="6313">
                  <c:v>42428</c:v>
                </c:pt>
                <c:pt idx="6314">
                  <c:v>42429</c:v>
                </c:pt>
                <c:pt idx="6315">
                  <c:v>42430</c:v>
                </c:pt>
                <c:pt idx="6316">
                  <c:v>42431</c:v>
                </c:pt>
                <c:pt idx="6317">
                  <c:v>42432</c:v>
                </c:pt>
                <c:pt idx="6318">
                  <c:v>42433</c:v>
                </c:pt>
                <c:pt idx="6319">
                  <c:v>42434</c:v>
                </c:pt>
                <c:pt idx="6320">
                  <c:v>42435</c:v>
                </c:pt>
                <c:pt idx="6321">
                  <c:v>42436</c:v>
                </c:pt>
                <c:pt idx="6322">
                  <c:v>42437</c:v>
                </c:pt>
                <c:pt idx="6323">
                  <c:v>42438</c:v>
                </c:pt>
                <c:pt idx="6324">
                  <c:v>42439</c:v>
                </c:pt>
                <c:pt idx="6325">
                  <c:v>42440</c:v>
                </c:pt>
                <c:pt idx="6326">
                  <c:v>42441</c:v>
                </c:pt>
                <c:pt idx="6327">
                  <c:v>42442</c:v>
                </c:pt>
                <c:pt idx="6328">
                  <c:v>42443</c:v>
                </c:pt>
                <c:pt idx="6329">
                  <c:v>42444</c:v>
                </c:pt>
                <c:pt idx="6330">
                  <c:v>42445</c:v>
                </c:pt>
                <c:pt idx="6331">
                  <c:v>42446</c:v>
                </c:pt>
                <c:pt idx="6332">
                  <c:v>42447</c:v>
                </c:pt>
                <c:pt idx="6333">
                  <c:v>42448</c:v>
                </c:pt>
                <c:pt idx="6334">
                  <c:v>42449</c:v>
                </c:pt>
                <c:pt idx="6335">
                  <c:v>42450</c:v>
                </c:pt>
                <c:pt idx="6336">
                  <c:v>42451</c:v>
                </c:pt>
                <c:pt idx="6337">
                  <c:v>42452</c:v>
                </c:pt>
                <c:pt idx="6338">
                  <c:v>42453</c:v>
                </c:pt>
                <c:pt idx="6339">
                  <c:v>42454</c:v>
                </c:pt>
                <c:pt idx="6340">
                  <c:v>42455</c:v>
                </c:pt>
                <c:pt idx="6341">
                  <c:v>42456</c:v>
                </c:pt>
                <c:pt idx="6342">
                  <c:v>42457</c:v>
                </c:pt>
                <c:pt idx="6343">
                  <c:v>42458</c:v>
                </c:pt>
                <c:pt idx="6344">
                  <c:v>42459</c:v>
                </c:pt>
                <c:pt idx="6345">
                  <c:v>42460</c:v>
                </c:pt>
                <c:pt idx="6346">
                  <c:v>42461</c:v>
                </c:pt>
                <c:pt idx="6347">
                  <c:v>42462</c:v>
                </c:pt>
                <c:pt idx="6348">
                  <c:v>42463</c:v>
                </c:pt>
                <c:pt idx="6349">
                  <c:v>42464</c:v>
                </c:pt>
                <c:pt idx="6350">
                  <c:v>42465</c:v>
                </c:pt>
                <c:pt idx="6351">
                  <c:v>42466</c:v>
                </c:pt>
                <c:pt idx="6352">
                  <c:v>42467</c:v>
                </c:pt>
                <c:pt idx="6353">
                  <c:v>42468</c:v>
                </c:pt>
                <c:pt idx="6354">
                  <c:v>42469</c:v>
                </c:pt>
                <c:pt idx="6355">
                  <c:v>42470</c:v>
                </c:pt>
                <c:pt idx="6356">
                  <c:v>42471</c:v>
                </c:pt>
                <c:pt idx="6357">
                  <c:v>42472</c:v>
                </c:pt>
                <c:pt idx="6358">
                  <c:v>42473</c:v>
                </c:pt>
                <c:pt idx="6359">
                  <c:v>42474</c:v>
                </c:pt>
                <c:pt idx="6360">
                  <c:v>42475</c:v>
                </c:pt>
                <c:pt idx="6361">
                  <c:v>42476</c:v>
                </c:pt>
                <c:pt idx="6362">
                  <c:v>42477</c:v>
                </c:pt>
                <c:pt idx="6363">
                  <c:v>42478</c:v>
                </c:pt>
                <c:pt idx="6364">
                  <c:v>42479</c:v>
                </c:pt>
                <c:pt idx="6365">
                  <c:v>42480</c:v>
                </c:pt>
                <c:pt idx="6366">
                  <c:v>42481</c:v>
                </c:pt>
                <c:pt idx="6367">
                  <c:v>42482</c:v>
                </c:pt>
                <c:pt idx="6368">
                  <c:v>42483</c:v>
                </c:pt>
                <c:pt idx="6369">
                  <c:v>42484</c:v>
                </c:pt>
                <c:pt idx="6370">
                  <c:v>42485</c:v>
                </c:pt>
                <c:pt idx="6371">
                  <c:v>42486</c:v>
                </c:pt>
                <c:pt idx="6372">
                  <c:v>42487</c:v>
                </c:pt>
                <c:pt idx="6373">
                  <c:v>42488</c:v>
                </c:pt>
                <c:pt idx="6374">
                  <c:v>42489</c:v>
                </c:pt>
                <c:pt idx="6375">
                  <c:v>42490</c:v>
                </c:pt>
                <c:pt idx="6376">
                  <c:v>42491</c:v>
                </c:pt>
                <c:pt idx="6377">
                  <c:v>42492</c:v>
                </c:pt>
                <c:pt idx="6378">
                  <c:v>42493</c:v>
                </c:pt>
                <c:pt idx="6379">
                  <c:v>42494</c:v>
                </c:pt>
                <c:pt idx="6380">
                  <c:v>42495</c:v>
                </c:pt>
                <c:pt idx="6381">
                  <c:v>42496</c:v>
                </c:pt>
                <c:pt idx="6382">
                  <c:v>42497</c:v>
                </c:pt>
                <c:pt idx="6383">
                  <c:v>42498</c:v>
                </c:pt>
                <c:pt idx="6384">
                  <c:v>42499</c:v>
                </c:pt>
                <c:pt idx="6385">
                  <c:v>42500</c:v>
                </c:pt>
                <c:pt idx="6386">
                  <c:v>42501</c:v>
                </c:pt>
                <c:pt idx="6387">
                  <c:v>42502</c:v>
                </c:pt>
                <c:pt idx="6388">
                  <c:v>42503</c:v>
                </c:pt>
                <c:pt idx="6389">
                  <c:v>42504</c:v>
                </c:pt>
                <c:pt idx="6390">
                  <c:v>42505</c:v>
                </c:pt>
                <c:pt idx="6391">
                  <c:v>42506</c:v>
                </c:pt>
                <c:pt idx="6392">
                  <c:v>42507</c:v>
                </c:pt>
                <c:pt idx="6393">
                  <c:v>42508</c:v>
                </c:pt>
                <c:pt idx="6394">
                  <c:v>42509</c:v>
                </c:pt>
                <c:pt idx="6395">
                  <c:v>42510</c:v>
                </c:pt>
                <c:pt idx="6396">
                  <c:v>42511</c:v>
                </c:pt>
                <c:pt idx="6397">
                  <c:v>42512</c:v>
                </c:pt>
                <c:pt idx="6398">
                  <c:v>42513</c:v>
                </c:pt>
                <c:pt idx="6399">
                  <c:v>42514</c:v>
                </c:pt>
                <c:pt idx="6400">
                  <c:v>42515</c:v>
                </c:pt>
                <c:pt idx="6401">
                  <c:v>42516</c:v>
                </c:pt>
                <c:pt idx="6402">
                  <c:v>42517</c:v>
                </c:pt>
                <c:pt idx="6403">
                  <c:v>42518</c:v>
                </c:pt>
                <c:pt idx="6404">
                  <c:v>42519</c:v>
                </c:pt>
                <c:pt idx="6405">
                  <c:v>42520</c:v>
                </c:pt>
                <c:pt idx="6406">
                  <c:v>42521</c:v>
                </c:pt>
                <c:pt idx="6407">
                  <c:v>42522</c:v>
                </c:pt>
                <c:pt idx="6408">
                  <c:v>42523</c:v>
                </c:pt>
                <c:pt idx="6409">
                  <c:v>42524</c:v>
                </c:pt>
                <c:pt idx="6410">
                  <c:v>42525</c:v>
                </c:pt>
                <c:pt idx="6411">
                  <c:v>42526</c:v>
                </c:pt>
                <c:pt idx="6412">
                  <c:v>42527</c:v>
                </c:pt>
                <c:pt idx="6413">
                  <c:v>42528</c:v>
                </c:pt>
                <c:pt idx="6414">
                  <c:v>42529</c:v>
                </c:pt>
                <c:pt idx="6415">
                  <c:v>42530</c:v>
                </c:pt>
                <c:pt idx="6416">
                  <c:v>42531</c:v>
                </c:pt>
                <c:pt idx="6417">
                  <c:v>42532</c:v>
                </c:pt>
                <c:pt idx="6418">
                  <c:v>42533</c:v>
                </c:pt>
                <c:pt idx="6419">
                  <c:v>42534</c:v>
                </c:pt>
                <c:pt idx="6420">
                  <c:v>42535</c:v>
                </c:pt>
                <c:pt idx="6421">
                  <c:v>42536</c:v>
                </c:pt>
                <c:pt idx="6422">
                  <c:v>42537</c:v>
                </c:pt>
                <c:pt idx="6423">
                  <c:v>42538</c:v>
                </c:pt>
                <c:pt idx="6424">
                  <c:v>42539</c:v>
                </c:pt>
                <c:pt idx="6425">
                  <c:v>42540</c:v>
                </c:pt>
                <c:pt idx="6426">
                  <c:v>42541</c:v>
                </c:pt>
                <c:pt idx="6427">
                  <c:v>42542</c:v>
                </c:pt>
                <c:pt idx="6428">
                  <c:v>42543</c:v>
                </c:pt>
                <c:pt idx="6429">
                  <c:v>42544</c:v>
                </c:pt>
                <c:pt idx="6430">
                  <c:v>42545</c:v>
                </c:pt>
                <c:pt idx="6431">
                  <c:v>42546</c:v>
                </c:pt>
                <c:pt idx="6432">
                  <c:v>42547</c:v>
                </c:pt>
                <c:pt idx="6433">
                  <c:v>42548</c:v>
                </c:pt>
                <c:pt idx="6434">
                  <c:v>42549</c:v>
                </c:pt>
                <c:pt idx="6435">
                  <c:v>42550</c:v>
                </c:pt>
                <c:pt idx="6436">
                  <c:v>42551</c:v>
                </c:pt>
                <c:pt idx="6437">
                  <c:v>42552</c:v>
                </c:pt>
                <c:pt idx="6438">
                  <c:v>42553</c:v>
                </c:pt>
                <c:pt idx="6439">
                  <c:v>42554</c:v>
                </c:pt>
                <c:pt idx="6440">
                  <c:v>42555</c:v>
                </c:pt>
                <c:pt idx="6441">
                  <c:v>42556</c:v>
                </c:pt>
                <c:pt idx="6442">
                  <c:v>42557</c:v>
                </c:pt>
                <c:pt idx="6443">
                  <c:v>42558</c:v>
                </c:pt>
                <c:pt idx="6444">
                  <c:v>42559</c:v>
                </c:pt>
                <c:pt idx="6445">
                  <c:v>42560</c:v>
                </c:pt>
                <c:pt idx="6446">
                  <c:v>42561</c:v>
                </c:pt>
                <c:pt idx="6447">
                  <c:v>42562</c:v>
                </c:pt>
                <c:pt idx="6448">
                  <c:v>42563</c:v>
                </c:pt>
                <c:pt idx="6449">
                  <c:v>42564</c:v>
                </c:pt>
                <c:pt idx="6450">
                  <c:v>42565</c:v>
                </c:pt>
                <c:pt idx="6451">
                  <c:v>42566</c:v>
                </c:pt>
                <c:pt idx="6452">
                  <c:v>42567</c:v>
                </c:pt>
                <c:pt idx="6453">
                  <c:v>42568</c:v>
                </c:pt>
                <c:pt idx="6454">
                  <c:v>42569</c:v>
                </c:pt>
                <c:pt idx="6455">
                  <c:v>42570</c:v>
                </c:pt>
                <c:pt idx="6456">
                  <c:v>42571</c:v>
                </c:pt>
                <c:pt idx="6457">
                  <c:v>42572</c:v>
                </c:pt>
                <c:pt idx="6458">
                  <c:v>42573</c:v>
                </c:pt>
                <c:pt idx="6459">
                  <c:v>42574</c:v>
                </c:pt>
                <c:pt idx="6460">
                  <c:v>42575</c:v>
                </c:pt>
                <c:pt idx="6461">
                  <c:v>42576</c:v>
                </c:pt>
                <c:pt idx="6462">
                  <c:v>42577</c:v>
                </c:pt>
                <c:pt idx="6463">
                  <c:v>42578</c:v>
                </c:pt>
                <c:pt idx="6464">
                  <c:v>42579</c:v>
                </c:pt>
                <c:pt idx="6465">
                  <c:v>42580</c:v>
                </c:pt>
                <c:pt idx="6466">
                  <c:v>42581</c:v>
                </c:pt>
                <c:pt idx="6467">
                  <c:v>42582</c:v>
                </c:pt>
                <c:pt idx="6468">
                  <c:v>42583</c:v>
                </c:pt>
                <c:pt idx="6469">
                  <c:v>42584</c:v>
                </c:pt>
                <c:pt idx="6470">
                  <c:v>42585</c:v>
                </c:pt>
                <c:pt idx="6471">
                  <c:v>42586</c:v>
                </c:pt>
                <c:pt idx="6472">
                  <c:v>42587</c:v>
                </c:pt>
                <c:pt idx="6473">
                  <c:v>42588</c:v>
                </c:pt>
                <c:pt idx="6474">
                  <c:v>42589</c:v>
                </c:pt>
                <c:pt idx="6475">
                  <c:v>42590</c:v>
                </c:pt>
                <c:pt idx="6476">
                  <c:v>42591</c:v>
                </c:pt>
                <c:pt idx="6477">
                  <c:v>42592</c:v>
                </c:pt>
                <c:pt idx="6478">
                  <c:v>42593</c:v>
                </c:pt>
                <c:pt idx="6479">
                  <c:v>42594</c:v>
                </c:pt>
                <c:pt idx="6480">
                  <c:v>42595</c:v>
                </c:pt>
                <c:pt idx="6481">
                  <c:v>42596</c:v>
                </c:pt>
                <c:pt idx="6482">
                  <c:v>42597</c:v>
                </c:pt>
                <c:pt idx="6483">
                  <c:v>42598</c:v>
                </c:pt>
                <c:pt idx="6484">
                  <c:v>42599</c:v>
                </c:pt>
                <c:pt idx="6485">
                  <c:v>42600</c:v>
                </c:pt>
                <c:pt idx="6486">
                  <c:v>42601</c:v>
                </c:pt>
                <c:pt idx="6487">
                  <c:v>42602</c:v>
                </c:pt>
                <c:pt idx="6488">
                  <c:v>42603</c:v>
                </c:pt>
                <c:pt idx="6489">
                  <c:v>42604</c:v>
                </c:pt>
                <c:pt idx="6490">
                  <c:v>42605</c:v>
                </c:pt>
                <c:pt idx="6491">
                  <c:v>42606</c:v>
                </c:pt>
                <c:pt idx="6492">
                  <c:v>42607</c:v>
                </c:pt>
                <c:pt idx="6493">
                  <c:v>42608</c:v>
                </c:pt>
                <c:pt idx="6494">
                  <c:v>42609</c:v>
                </c:pt>
                <c:pt idx="6495">
                  <c:v>42610</c:v>
                </c:pt>
                <c:pt idx="6496">
                  <c:v>42611</c:v>
                </c:pt>
                <c:pt idx="6497">
                  <c:v>42612</c:v>
                </c:pt>
                <c:pt idx="6498">
                  <c:v>42613</c:v>
                </c:pt>
                <c:pt idx="6499">
                  <c:v>42614</c:v>
                </c:pt>
                <c:pt idx="6500">
                  <c:v>42615</c:v>
                </c:pt>
                <c:pt idx="6501">
                  <c:v>42616</c:v>
                </c:pt>
                <c:pt idx="6502">
                  <c:v>42617</c:v>
                </c:pt>
                <c:pt idx="6503">
                  <c:v>42618</c:v>
                </c:pt>
                <c:pt idx="6504">
                  <c:v>42619</c:v>
                </c:pt>
                <c:pt idx="6505">
                  <c:v>42620</c:v>
                </c:pt>
                <c:pt idx="6506">
                  <c:v>42621</c:v>
                </c:pt>
                <c:pt idx="6507">
                  <c:v>42622</c:v>
                </c:pt>
                <c:pt idx="6508">
                  <c:v>42623</c:v>
                </c:pt>
                <c:pt idx="6509">
                  <c:v>42624</c:v>
                </c:pt>
                <c:pt idx="6510">
                  <c:v>42625</c:v>
                </c:pt>
                <c:pt idx="6511">
                  <c:v>42626</c:v>
                </c:pt>
                <c:pt idx="6512">
                  <c:v>42627</c:v>
                </c:pt>
                <c:pt idx="6513">
                  <c:v>42628</c:v>
                </c:pt>
                <c:pt idx="6514">
                  <c:v>42629</c:v>
                </c:pt>
                <c:pt idx="6515">
                  <c:v>42630</c:v>
                </c:pt>
                <c:pt idx="6516">
                  <c:v>42631</c:v>
                </c:pt>
                <c:pt idx="6517">
                  <c:v>42632</c:v>
                </c:pt>
                <c:pt idx="6518">
                  <c:v>42633</c:v>
                </c:pt>
                <c:pt idx="6519">
                  <c:v>42634</c:v>
                </c:pt>
                <c:pt idx="6520">
                  <c:v>42635</c:v>
                </c:pt>
                <c:pt idx="6521">
                  <c:v>42636</c:v>
                </c:pt>
                <c:pt idx="6522">
                  <c:v>42637</c:v>
                </c:pt>
                <c:pt idx="6523">
                  <c:v>42638</c:v>
                </c:pt>
                <c:pt idx="6524">
                  <c:v>42639</c:v>
                </c:pt>
                <c:pt idx="6525">
                  <c:v>42640</c:v>
                </c:pt>
                <c:pt idx="6526">
                  <c:v>42641</c:v>
                </c:pt>
                <c:pt idx="6527">
                  <c:v>42642</c:v>
                </c:pt>
                <c:pt idx="6528">
                  <c:v>42643</c:v>
                </c:pt>
                <c:pt idx="6529">
                  <c:v>42644</c:v>
                </c:pt>
                <c:pt idx="6530">
                  <c:v>42645</c:v>
                </c:pt>
                <c:pt idx="6531">
                  <c:v>42646</c:v>
                </c:pt>
                <c:pt idx="6532">
                  <c:v>42647</c:v>
                </c:pt>
                <c:pt idx="6533">
                  <c:v>42648</c:v>
                </c:pt>
                <c:pt idx="6534">
                  <c:v>42649</c:v>
                </c:pt>
                <c:pt idx="6535">
                  <c:v>42650</c:v>
                </c:pt>
                <c:pt idx="6536">
                  <c:v>42651</c:v>
                </c:pt>
                <c:pt idx="6537">
                  <c:v>42652</c:v>
                </c:pt>
                <c:pt idx="6538">
                  <c:v>42653</c:v>
                </c:pt>
                <c:pt idx="6539">
                  <c:v>42654</c:v>
                </c:pt>
                <c:pt idx="6540">
                  <c:v>42655</c:v>
                </c:pt>
                <c:pt idx="6541">
                  <c:v>42656</c:v>
                </c:pt>
                <c:pt idx="6542">
                  <c:v>42657</c:v>
                </c:pt>
                <c:pt idx="6543">
                  <c:v>42658</c:v>
                </c:pt>
                <c:pt idx="6544">
                  <c:v>42659</c:v>
                </c:pt>
                <c:pt idx="6545">
                  <c:v>42660</c:v>
                </c:pt>
                <c:pt idx="6546">
                  <c:v>42661</c:v>
                </c:pt>
                <c:pt idx="6547">
                  <c:v>42662</c:v>
                </c:pt>
                <c:pt idx="6548">
                  <c:v>42663</c:v>
                </c:pt>
                <c:pt idx="6549">
                  <c:v>42663</c:v>
                </c:pt>
                <c:pt idx="6550">
                  <c:v>42664</c:v>
                </c:pt>
                <c:pt idx="6551">
                  <c:v>42665</c:v>
                </c:pt>
                <c:pt idx="6552">
                  <c:v>42666</c:v>
                </c:pt>
                <c:pt idx="6553">
                  <c:v>42667</c:v>
                </c:pt>
                <c:pt idx="6554">
                  <c:v>42668</c:v>
                </c:pt>
                <c:pt idx="6555">
                  <c:v>42669</c:v>
                </c:pt>
                <c:pt idx="6556">
                  <c:v>42670</c:v>
                </c:pt>
                <c:pt idx="6557">
                  <c:v>42671</c:v>
                </c:pt>
                <c:pt idx="6558">
                  <c:v>42672</c:v>
                </c:pt>
                <c:pt idx="6559">
                  <c:v>42673</c:v>
                </c:pt>
                <c:pt idx="6560">
                  <c:v>42674</c:v>
                </c:pt>
                <c:pt idx="6561">
                  <c:v>42675</c:v>
                </c:pt>
                <c:pt idx="6562">
                  <c:v>42676</c:v>
                </c:pt>
                <c:pt idx="6563">
                  <c:v>42677</c:v>
                </c:pt>
                <c:pt idx="6564">
                  <c:v>42678</c:v>
                </c:pt>
                <c:pt idx="6565">
                  <c:v>42679</c:v>
                </c:pt>
                <c:pt idx="6566">
                  <c:v>42680</c:v>
                </c:pt>
                <c:pt idx="6567">
                  <c:v>42681</c:v>
                </c:pt>
                <c:pt idx="6568">
                  <c:v>42682</c:v>
                </c:pt>
                <c:pt idx="6569">
                  <c:v>42683</c:v>
                </c:pt>
                <c:pt idx="6570">
                  <c:v>42684</c:v>
                </c:pt>
                <c:pt idx="6571">
                  <c:v>42685</c:v>
                </c:pt>
                <c:pt idx="6572">
                  <c:v>42686</c:v>
                </c:pt>
                <c:pt idx="6573">
                  <c:v>42687</c:v>
                </c:pt>
                <c:pt idx="6574">
                  <c:v>42688</c:v>
                </c:pt>
                <c:pt idx="6575">
                  <c:v>42689</c:v>
                </c:pt>
                <c:pt idx="6576">
                  <c:v>42690</c:v>
                </c:pt>
                <c:pt idx="6577">
                  <c:v>42691</c:v>
                </c:pt>
                <c:pt idx="6578">
                  <c:v>42692</c:v>
                </c:pt>
                <c:pt idx="6579">
                  <c:v>42693</c:v>
                </c:pt>
                <c:pt idx="6580">
                  <c:v>42694</c:v>
                </c:pt>
                <c:pt idx="6581">
                  <c:v>42695</c:v>
                </c:pt>
                <c:pt idx="6582">
                  <c:v>42696</c:v>
                </c:pt>
                <c:pt idx="6583">
                  <c:v>42697</c:v>
                </c:pt>
                <c:pt idx="6584">
                  <c:v>42698</c:v>
                </c:pt>
                <c:pt idx="6585">
                  <c:v>42699</c:v>
                </c:pt>
                <c:pt idx="6586">
                  <c:v>42700</c:v>
                </c:pt>
                <c:pt idx="6587">
                  <c:v>42701</c:v>
                </c:pt>
                <c:pt idx="6588">
                  <c:v>42702</c:v>
                </c:pt>
                <c:pt idx="6589">
                  <c:v>42703</c:v>
                </c:pt>
                <c:pt idx="6590">
                  <c:v>42704</c:v>
                </c:pt>
                <c:pt idx="6591">
                  <c:v>42705</c:v>
                </c:pt>
                <c:pt idx="6592">
                  <c:v>42705</c:v>
                </c:pt>
                <c:pt idx="6593">
                  <c:v>42706</c:v>
                </c:pt>
                <c:pt idx="6594">
                  <c:v>42707</c:v>
                </c:pt>
                <c:pt idx="6595">
                  <c:v>42708</c:v>
                </c:pt>
                <c:pt idx="6596">
                  <c:v>42709</c:v>
                </c:pt>
                <c:pt idx="6597">
                  <c:v>42710</c:v>
                </c:pt>
                <c:pt idx="6598">
                  <c:v>42711</c:v>
                </c:pt>
                <c:pt idx="6599">
                  <c:v>42712</c:v>
                </c:pt>
                <c:pt idx="6600">
                  <c:v>42713</c:v>
                </c:pt>
                <c:pt idx="6601">
                  <c:v>42714</c:v>
                </c:pt>
                <c:pt idx="6602">
                  <c:v>42715</c:v>
                </c:pt>
                <c:pt idx="6603">
                  <c:v>42716</c:v>
                </c:pt>
                <c:pt idx="6604">
                  <c:v>42717</c:v>
                </c:pt>
                <c:pt idx="6605">
                  <c:v>42718</c:v>
                </c:pt>
                <c:pt idx="6606">
                  <c:v>42719</c:v>
                </c:pt>
                <c:pt idx="6607">
                  <c:v>42720</c:v>
                </c:pt>
                <c:pt idx="6608">
                  <c:v>42721</c:v>
                </c:pt>
                <c:pt idx="6609">
                  <c:v>42722</c:v>
                </c:pt>
                <c:pt idx="6610">
                  <c:v>42723</c:v>
                </c:pt>
                <c:pt idx="6611">
                  <c:v>42724</c:v>
                </c:pt>
                <c:pt idx="6612">
                  <c:v>42725</c:v>
                </c:pt>
                <c:pt idx="6613">
                  <c:v>42726</c:v>
                </c:pt>
                <c:pt idx="6614">
                  <c:v>42727</c:v>
                </c:pt>
                <c:pt idx="6615">
                  <c:v>42728</c:v>
                </c:pt>
                <c:pt idx="6616">
                  <c:v>42729</c:v>
                </c:pt>
                <c:pt idx="6617">
                  <c:v>42730</c:v>
                </c:pt>
                <c:pt idx="6618">
                  <c:v>42731</c:v>
                </c:pt>
                <c:pt idx="6619">
                  <c:v>42732</c:v>
                </c:pt>
                <c:pt idx="6620">
                  <c:v>42733</c:v>
                </c:pt>
                <c:pt idx="6621">
                  <c:v>42734</c:v>
                </c:pt>
                <c:pt idx="6622">
                  <c:v>42735</c:v>
                </c:pt>
                <c:pt idx="6623">
                  <c:v>42736</c:v>
                </c:pt>
                <c:pt idx="6624">
                  <c:v>42737</c:v>
                </c:pt>
                <c:pt idx="6625">
                  <c:v>42738</c:v>
                </c:pt>
                <c:pt idx="6626">
                  <c:v>42739</c:v>
                </c:pt>
                <c:pt idx="6627">
                  <c:v>42740</c:v>
                </c:pt>
                <c:pt idx="6628">
                  <c:v>42741</c:v>
                </c:pt>
                <c:pt idx="6629">
                  <c:v>42742</c:v>
                </c:pt>
                <c:pt idx="6630">
                  <c:v>42743</c:v>
                </c:pt>
                <c:pt idx="6631">
                  <c:v>42744</c:v>
                </c:pt>
                <c:pt idx="6632">
                  <c:v>42745</c:v>
                </c:pt>
                <c:pt idx="6633">
                  <c:v>42746</c:v>
                </c:pt>
                <c:pt idx="6634">
                  <c:v>42747</c:v>
                </c:pt>
                <c:pt idx="6635">
                  <c:v>42747</c:v>
                </c:pt>
                <c:pt idx="6636">
                  <c:v>42748</c:v>
                </c:pt>
                <c:pt idx="6637">
                  <c:v>42749</c:v>
                </c:pt>
                <c:pt idx="6638">
                  <c:v>42750</c:v>
                </c:pt>
                <c:pt idx="6639">
                  <c:v>42751</c:v>
                </c:pt>
                <c:pt idx="6640">
                  <c:v>42752</c:v>
                </c:pt>
                <c:pt idx="6641">
                  <c:v>42753</c:v>
                </c:pt>
                <c:pt idx="6642">
                  <c:v>42754</c:v>
                </c:pt>
                <c:pt idx="6643">
                  <c:v>42755</c:v>
                </c:pt>
                <c:pt idx="6644">
                  <c:v>42756</c:v>
                </c:pt>
                <c:pt idx="6645">
                  <c:v>42757</c:v>
                </c:pt>
                <c:pt idx="6646">
                  <c:v>42758</c:v>
                </c:pt>
                <c:pt idx="6647">
                  <c:v>42759</c:v>
                </c:pt>
                <c:pt idx="6648">
                  <c:v>42760</c:v>
                </c:pt>
                <c:pt idx="6649">
                  <c:v>42761</c:v>
                </c:pt>
                <c:pt idx="6650">
                  <c:v>42762</c:v>
                </c:pt>
                <c:pt idx="6651">
                  <c:v>42763</c:v>
                </c:pt>
                <c:pt idx="6652">
                  <c:v>42764</c:v>
                </c:pt>
                <c:pt idx="6653">
                  <c:v>42765</c:v>
                </c:pt>
                <c:pt idx="6654">
                  <c:v>42766</c:v>
                </c:pt>
                <c:pt idx="6655">
                  <c:v>42767</c:v>
                </c:pt>
                <c:pt idx="6656">
                  <c:v>42768</c:v>
                </c:pt>
                <c:pt idx="6657">
                  <c:v>42769</c:v>
                </c:pt>
                <c:pt idx="6658">
                  <c:v>42770</c:v>
                </c:pt>
                <c:pt idx="6659">
                  <c:v>42771</c:v>
                </c:pt>
                <c:pt idx="6660">
                  <c:v>42772</c:v>
                </c:pt>
                <c:pt idx="6661">
                  <c:v>42773</c:v>
                </c:pt>
                <c:pt idx="6662">
                  <c:v>42774</c:v>
                </c:pt>
                <c:pt idx="6663">
                  <c:v>42775</c:v>
                </c:pt>
                <c:pt idx="6664">
                  <c:v>42776</c:v>
                </c:pt>
                <c:pt idx="6665">
                  <c:v>42777</c:v>
                </c:pt>
                <c:pt idx="6666">
                  <c:v>42778</c:v>
                </c:pt>
                <c:pt idx="6667">
                  <c:v>42779</c:v>
                </c:pt>
                <c:pt idx="6668">
                  <c:v>42780</c:v>
                </c:pt>
                <c:pt idx="6669">
                  <c:v>42781</c:v>
                </c:pt>
                <c:pt idx="6670">
                  <c:v>42782</c:v>
                </c:pt>
                <c:pt idx="6671">
                  <c:v>42783</c:v>
                </c:pt>
                <c:pt idx="6672">
                  <c:v>42784</c:v>
                </c:pt>
                <c:pt idx="6673">
                  <c:v>42785</c:v>
                </c:pt>
                <c:pt idx="6674">
                  <c:v>42786</c:v>
                </c:pt>
                <c:pt idx="6675">
                  <c:v>42787</c:v>
                </c:pt>
                <c:pt idx="6676">
                  <c:v>42788</c:v>
                </c:pt>
                <c:pt idx="6677">
                  <c:v>42789</c:v>
                </c:pt>
                <c:pt idx="6678">
                  <c:v>42789</c:v>
                </c:pt>
                <c:pt idx="6679">
                  <c:v>42790</c:v>
                </c:pt>
                <c:pt idx="6680">
                  <c:v>42791</c:v>
                </c:pt>
                <c:pt idx="6681">
                  <c:v>42792</c:v>
                </c:pt>
                <c:pt idx="6682">
                  <c:v>42793</c:v>
                </c:pt>
                <c:pt idx="6683">
                  <c:v>42794</c:v>
                </c:pt>
                <c:pt idx="6684">
                  <c:v>42795</c:v>
                </c:pt>
                <c:pt idx="6685">
                  <c:v>42796</c:v>
                </c:pt>
                <c:pt idx="6686">
                  <c:v>42797</c:v>
                </c:pt>
                <c:pt idx="6687">
                  <c:v>42798</c:v>
                </c:pt>
                <c:pt idx="6688">
                  <c:v>42799</c:v>
                </c:pt>
                <c:pt idx="6689">
                  <c:v>42800</c:v>
                </c:pt>
                <c:pt idx="6690">
                  <c:v>42801</c:v>
                </c:pt>
                <c:pt idx="6691">
                  <c:v>42802</c:v>
                </c:pt>
                <c:pt idx="6692">
                  <c:v>42803</c:v>
                </c:pt>
                <c:pt idx="6693">
                  <c:v>42804</c:v>
                </c:pt>
                <c:pt idx="6694">
                  <c:v>42805</c:v>
                </c:pt>
                <c:pt idx="6695">
                  <c:v>42806</c:v>
                </c:pt>
                <c:pt idx="6696">
                  <c:v>42807</c:v>
                </c:pt>
                <c:pt idx="6697">
                  <c:v>42808</c:v>
                </c:pt>
                <c:pt idx="6698">
                  <c:v>42809</c:v>
                </c:pt>
                <c:pt idx="6699">
                  <c:v>42810</c:v>
                </c:pt>
                <c:pt idx="6700">
                  <c:v>42811</c:v>
                </c:pt>
                <c:pt idx="6701">
                  <c:v>42812</c:v>
                </c:pt>
                <c:pt idx="6702">
                  <c:v>42813</c:v>
                </c:pt>
                <c:pt idx="6703">
                  <c:v>42814</c:v>
                </c:pt>
                <c:pt idx="6704">
                  <c:v>42815</c:v>
                </c:pt>
                <c:pt idx="6705">
                  <c:v>42816</c:v>
                </c:pt>
                <c:pt idx="6706">
                  <c:v>42817</c:v>
                </c:pt>
                <c:pt idx="6707">
                  <c:v>42818</c:v>
                </c:pt>
                <c:pt idx="6708">
                  <c:v>42819</c:v>
                </c:pt>
                <c:pt idx="6709">
                  <c:v>42820</c:v>
                </c:pt>
                <c:pt idx="6710">
                  <c:v>42821</c:v>
                </c:pt>
                <c:pt idx="6711">
                  <c:v>42822</c:v>
                </c:pt>
                <c:pt idx="6712">
                  <c:v>42823</c:v>
                </c:pt>
                <c:pt idx="6713">
                  <c:v>42824</c:v>
                </c:pt>
                <c:pt idx="6714">
                  <c:v>42825</c:v>
                </c:pt>
                <c:pt idx="6715">
                  <c:v>42826</c:v>
                </c:pt>
                <c:pt idx="6716">
                  <c:v>42827</c:v>
                </c:pt>
                <c:pt idx="6717">
                  <c:v>42828</c:v>
                </c:pt>
                <c:pt idx="6718">
                  <c:v>42829</c:v>
                </c:pt>
                <c:pt idx="6719">
                  <c:v>42830</c:v>
                </c:pt>
                <c:pt idx="6720">
                  <c:v>42831</c:v>
                </c:pt>
                <c:pt idx="6721">
                  <c:v>42832</c:v>
                </c:pt>
                <c:pt idx="6722">
                  <c:v>42833</c:v>
                </c:pt>
                <c:pt idx="6723">
                  <c:v>42834</c:v>
                </c:pt>
                <c:pt idx="6724">
                  <c:v>42835</c:v>
                </c:pt>
                <c:pt idx="6725">
                  <c:v>42836</c:v>
                </c:pt>
                <c:pt idx="6726">
                  <c:v>42837</c:v>
                </c:pt>
                <c:pt idx="6727">
                  <c:v>42838</c:v>
                </c:pt>
                <c:pt idx="6728">
                  <c:v>42838</c:v>
                </c:pt>
                <c:pt idx="6729">
                  <c:v>42839</c:v>
                </c:pt>
                <c:pt idx="6730">
                  <c:v>42840</c:v>
                </c:pt>
                <c:pt idx="6731">
                  <c:v>42841</c:v>
                </c:pt>
                <c:pt idx="6732">
                  <c:v>42842</c:v>
                </c:pt>
                <c:pt idx="6733">
                  <c:v>42843</c:v>
                </c:pt>
                <c:pt idx="6734">
                  <c:v>42844</c:v>
                </c:pt>
                <c:pt idx="6735">
                  <c:v>42845</c:v>
                </c:pt>
                <c:pt idx="6736">
                  <c:v>42846</c:v>
                </c:pt>
                <c:pt idx="6737">
                  <c:v>42847</c:v>
                </c:pt>
                <c:pt idx="6738">
                  <c:v>42848</c:v>
                </c:pt>
                <c:pt idx="6739">
                  <c:v>42849</c:v>
                </c:pt>
                <c:pt idx="6740">
                  <c:v>42850</c:v>
                </c:pt>
                <c:pt idx="6741">
                  <c:v>42851</c:v>
                </c:pt>
                <c:pt idx="6742">
                  <c:v>42852</c:v>
                </c:pt>
                <c:pt idx="6743">
                  <c:v>42853</c:v>
                </c:pt>
                <c:pt idx="6744">
                  <c:v>42854</c:v>
                </c:pt>
                <c:pt idx="6745">
                  <c:v>42855</c:v>
                </c:pt>
                <c:pt idx="6746">
                  <c:v>42856</c:v>
                </c:pt>
                <c:pt idx="6747">
                  <c:v>42857</c:v>
                </c:pt>
                <c:pt idx="6748">
                  <c:v>42858</c:v>
                </c:pt>
                <c:pt idx="6749">
                  <c:v>42859</c:v>
                </c:pt>
                <c:pt idx="6750">
                  <c:v>42860</c:v>
                </c:pt>
                <c:pt idx="6751">
                  <c:v>42861</c:v>
                </c:pt>
                <c:pt idx="6752">
                  <c:v>42862</c:v>
                </c:pt>
                <c:pt idx="6753">
                  <c:v>42863</c:v>
                </c:pt>
                <c:pt idx="6754">
                  <c:v>42864</c:v>
                </c:pt>
                <c:pt idx="6755">
                  <c:v>42865</c:v>
                </c:pt>
                <c:pt idx="6756">
                  <c:v>42866</c:v>
                </c:pt>
                <c:pt idx="6757">
                  <c:v>42867</c:v>
                </c:pt>
                <c:pt idx="6758">
                  <c:v>42868</c:v>
                </c:pt>
                <c:pt idx="6759">
                  <c:v>42869</c:v>
                </c:pt>
                <c:pt idx="6760">
                  <c:v>42870</c:v>
                </c:pt>
                <c:pt idx="6761">
                  <c:v>42871</c:v>
                </c:pt>
                <c:pt idx="6762">
                  <c:v>42872</c:v>
                </c:pt>
                <c:pt idx="6763">
                  <c:v>42873</c:v>
                </c:pt>
                <c:pt idx="6764">
                  <c:v>42874</c:v>
                </c:pt>
                <c:pt idx="6765">
                  <c:v>42875</c:v>
                </c:pt>
                <c:pt idx="6766">
                  <c:v>42876</c:v>
                </c:pt>
                <c:pt idx="6767">
                  <c:v>42877</c:v>
                </c:pt>
                <c:pt idx="6768">
                  <c:v>42878</c:v>
                </c:pt>
                <c:pt idx="6769">
                  <c:v>42879</c:v>
                </c:pt>
                <c:pt idx="6770">
                  <c:v>42880</c:v>
                </c:pt>
                <c:pt idx="6771">
                  <c:v>42881</c:v>
                </c:pt>
                <c:pt idx="6772">
                  <c:v>42882</c:v>
                </c:pt>
                <c:pt idx="6773">
                  <c:v>42883</c:v>
                </c:pt>
                <c:pt idx="6774">
                  <c:v>42884</c:v>
                </c:pt>
                <c:pt idx="6775">
                  <c:v>42885</c:v>
                </c:pt>
                <c:pt idx="6776">
                  <c:v>42886</c:v>
                </c:pt>
                <c:pt idx="6777">
                  <c:v>42887</c:v>
                </c:pt>
                <c:pt idx="6778">
                  <c:v>42887</c:v>
                </c:pt>
                <c:pt idx="6779">
                  <c:v>42888</c:v>
                </c:pt>
                <c:pt idx="6780">
                  <c:v>42889</c:v>
                </c:pt>
                <c:pt idx="6781">
                  <c:v>42890</c:v>
                </c:pt>
                <c:pt idx="6782">
                  <c:v>42891</c:v>
                </c:pt>
                <c:pt idx="6783">
                  <c:v>42892</c:v>
                </c:pt>
                <c:pt idx="6784">
                  <c:v>42893</c:v>
                </c:pt>
                <c:pt idx="6785">
                  <c:v>42894</c:v>
                </c:pt>
                <c:pt idx="6786">
                  <c:v>42895</c:v>
                </c:pt>
                <c:pt idx="6787">
                  <c:v>42896</c:v>
                </c:pt>
                <c:pt idx="6788">
                  <c:v>42897</c:v>
                </c:pt>
                <c:pt idx="6789">
                  <c:v>42898</c:v>
                </c:pt>
                <c:pt idx="6790">
                  <c:v>42899</c:v>
                </c:pt>
                <c:pt idx="6791">
                  <c:v>42900</c:v>
                </c:pt>
                <c:pt idx="6792">
                  <c:v>42901</c:v>
                </c:pt>
                <c:pt idx="6793">
                  <c:v>42902</c:v>
                </c:pt>
                <c:pt idx="6794">
                  <c:v>42903</c:v>
                </c:pt>
                <c:pt idx="6795">
                  <c:v>42904</c:v>
                </c:pt>
                <c:pt idx="6796">
                  <c:v>42905</c:v>
                </c:pt>
                <c:pt idx="6797">
                  <c:v>42906</c:v>
                </c:pt>
                <c:pt idx="6798">
                  <c:v>42907</c:v>
                </c:pt>
                <c:pt idx="6799">
                  <c:v>42908</c:v>
                </c:pt>
                <c:pt idx="6800">
                  <c:v>42909</c:v>
                </c:pt>
                <c:pt idx="6801">
                  <c:v>42910</c:v>
                </c:pt>
                <c:pt idx="6802">
                  <c:v>42911</c:v>
                </c:pt>
                <c:pt idx="6803">
                  <c:v>42912</c:v>
                </c:pt>
                <c:pt idx="6804">
                  <c:v>42913</c:v>
                </c:pt>
                <c:pt idx="6805">
                  <c:v>42914</c:v>
                </c:pt>
                <c:pt idx="6806">
                  <c:v>42915</c:v>
                </c:pt>
                <c:pt idx="6807">
                  <c:v>42916</c:v>
                </c:pt>
                <c:pt idx="6808">
                  <c:v>42917</c:v>
                </c:pt>
                <c:pt idx="6809">
                  <c:v>42918</c:v>
                </c:pt>
                <c:pt idx="6810">
                  <c:v>42919</c:v>
                </c:pt>
                <c:pt idx="6811">
                  <c:v>42920</c:v>
                </c:pt>
                <c:pt idx="6812">
                  <c:v>42921</c:v>
                </c:pt>
                <c:pt idx="6813">
                  <c:v>42922</c:v>
                </c:pt>
                <c:pt idx="6814">
                  <c:v>42923</c:v>
                </c:pt>
                <c:pt idx="6815">
                  <c:v>42924</c:v>
                </c:pt>
                <c:pt idx="6816">
                  <c:v>42925</c:v>
                </c:pt>
                <c:pt idx="6817">
                  <c:v>42926</c:v>
                </c:pt>
                <c:pt idx="6818">
                  <c:v>42927</c:v>
                </c:pt>
                <c:pt idx="6819">
                  <c:v>42928</c:v>
                </c:pt>
                <c:pt idx="6820">
                  <c:v>42929</c:v>
                </c:pt>
                <c:pt idx="6821">
                  <c:v>42930</c:v>
                </c:pt>
                <c:pt idx="6822">
                  <c:v>42931</c:v>
                </c:pt>
                <c:pt idx="6823">
                  <c:v>42932</c:v>
                </c:pt>
                <c:pt idx="6824">
                  <c:v>42933</c:v>
                </c:pt>
                <c:pt idx="6825">
                  <c:v>42934</c:v>
                </c:pt>
                <c:pt idx="6826">
                  <c:v>42935</c:v>
                </c:pt>
                <c:pt idx="6827">
                  <c:v>42936</c:v>
                </c:pt>
                <c:pt idx="6828">
                  <c:v>42937</c:v>
                </c:pt>
                <c:pt idx="6829">
                  <c:v>42938</c:v>
                </c:pt>
                <c:pt idx="6830">
                  <c:v>42939</c:v>
                </c:pt>
                <c:pt idx="6831">
                  <c:v>42940</c:v>
                </c:pt>
                <c:pt idx="6832">
                  <c:v>42941</c:v>
                </c:pt>
                <c:pt idx="6833">
                  <c:v>42942</c:v>
                </c:pt>
                <c:pt idx="6834">
                  <c:v>42943</c:v>
                </c:pt>
                <c:pt idx="6835">
                  <c:v>42943</c:v>
                </c:pt>
                <c:pt idx="6836">
                  <c:v>42944</c:v>
                </c:pt>
                <c:pt idx="6837">
                  <c:v>42945</c:v>
                </c:pt>
                <c:pt idx="6838">
                  <c:v>42946</c:v>
                </c:pt>
                <c:pt idx="6839">
                  <c:v>42947</c:v>
                </c:pt>
                <c:pt idx="6840">
                  <c:v>42948</c:v>
                </c:pt>
                <c:pt idx="6841">
                  <c:v>42949</c:v>
                </c:pt>
                <c:pt idx="6842">
                  <c:v>42950</c:v>
                </c:pt>
                <c:pt idx="6843">
                  <c:v>42951</c:v>
                </c:pt>
                <c:pt idx="6844">
                  <c:v>42952</c:v>
                </c:pt>
                <c:pt idx="6845">
                  <c:v>42953</c:v>
                </c:pt>
                <c:pt idx="6846">
                  <c:v>42954</c:v>
                </c:pt>
                <c:pt idx="6847">
                  <c:v>42955</c:v>
                </c:pt>
                <c:pt idx="6848">
                  <c:v>42956</c:v>
                </c:pt>
                <c:pt idx="6849">
                  <c:v>42957</c:v>
                </c:pt>
                <c:pt idx="6850">
                  <c:v>42958</c:v>
                </c:pt>
                <c:pt idx="6851">
                  <c:v>42959</c:v>
                </c:pt>
                <c:pt idx="6852">
                  <c:v>42960</c:v>
                </c:pt>
                <c:pt idx="6853">
                  <c:v>42961</c:v>
                </c:pt>
                <c:pt idx="6854">
                  <c:v>42962</c:v>
                </c:pt>
                <c:pt idx="6855">
                  <c:v>42963</c:v>
                </c:pt>
                <c:pt idx="6856">
                  <c:v>42964</c:v>
                </c:pt>
                <c:pt idx="6857">
                  <c:v>42965</c:v>
                </c:pt>
                <c:pt idx="6858">
                  <c:v>42966</c:v>
                </c:pt>
                <c:pt idx="6859">
                  <c:v>42967</c:v>
                </c:pt>
                <c:pt idx="6860">
                  <c:v>42968</c:v>
                </c:pt>
                <c:pt idx="6861">
                  <c:v>42969</c:v>
                </c:pt>
                <c:pt idx="6862">
                  <c:v>42970</c:v>
                </c:pt>
                <c:pt idx="6863">
                  <c:v>42971</c:v>
                </c:pt>
                <c:pt idx="6864">
                  <c:v>42972</c:v>
                </c:pt>
                <c:pt idx="6865">
                  <c:v>42973</c:v>
                </c:pt>
                <c:pt idx="6866">
                  <c:v>42974</c:v>
                </c:pt>
                <c:pt idx="6867">
                  <c:v>42975</c:v>
                </c:pt>
                <c:pt idx="6868">
                  <c:v>42976</c:v>
                </c:pt>
                <c:pt idx="6869">
                  <c:v>42977</c:v>
                </c:pt>
                <c:pt idx="6870">
                  <c:v>42978</c:v>
                </c:pt>
                <c:pt idx="6871">
                  <c:v>42979</c:v>
                </c:pt>
                <c:pt idx="6872">
                  <c:v>42980</c:v>
                </c:pt>
                <c:pt idx="6873">
                  <c:v>42981</c:v>
                </c:pt>
                <c:pt idx="6874">
                  <c:v>42982</c:v>
                </c:pt>
                <c:pt idx="6875">
                  <c:v>42983</c:v>
                </c:pt>
                <c:pt idx="6876">
                  <c:v>42984</c:v>
                </c:pt>
                <c:pt idx="6877">
                  <c:v>42985</c:v>
                </c:pt>
                <c:pt idx="6878">
                  <c:v>42986</c:v>
                </c:pt>
                <c:pt idx="6879">
                  <c:v>42986</c:v>
                </c:pt>
                <c:pt idx="6880">
                  <c:v>42987</c:v>
                </c:pt>
                <c:pt idx="6881">
                  <c:v>42988</c:v>
                </c:pt>
                <c:pt idx="6882">
                  <c:v>42989</c:v>
                </c:pt>
                <c:pt idx="6883">
                  <c:v>42990</c:v>
                </c:pt>
                <c:pt idx="6884">
                  <c:v>42991</c:v>
                </c:pt>
                <c:pt idx="6885">
                  <c:v>42992</c:v>
                </c:pt>
                <c:pt idx="6886">
                  <c:v>42993</c:v>
                </c:pt>
                <c:pt idx="6887">
                  <c:v>42994</c:v>
                </c:pt>
                <c:pt idx="6888">
                  <c:v>42995</c:v>
                </c:pt>
                <c:pt idx="6889">
                  <c:v>42996</c:v>
                </c:pt>
                <c:pt idx="6890">
                  <c:v>42997</c:v>
                </c:pt>
                <c:pt idx="6891">
                  <c:v>42998</c:v>
                </c:pt>
                <c:pt idx="6892">
                  <c:v>42999</c:v>
                </c:pt>
                <c:pt idx="6893">
                  <c:v>43000</c:v>
                </c:pt>
                <c:pt idx="6894">
                  <c:v>43001</c:v>
                </c:pt>
                <c:pt idx="6895">
                  <c:v>43002</c:v>
                </c:pt>
                <c:pt idx="6896">
                  <c:v>43003</c:v>
                </c:pt>
                <c:pt idx="6897">
                  <c:v>43004</c:v>
                </c:pt>
                <c:pt idx="6898">
                  <c:v>43005</c:v>
                </c:pt>
                <c:pt idx="6899">
                  <c:v>43006</c:v>
                </c:pt>
                <c:pt idx="6900">
                  <c:v>43007</c:v>
                </c:pt>
                <c:pt idx="6901">
                  <c:v>43008</c:v>
                </c:pt>
                <c:pt idx="6902">
                  <c:v>43009</c:v>
                </c:pt>
                <c:pt idx="6903">
                  <c:v>43010</c:v>
                </c:pt>
                <c:pt idx="6904">
                  <c:v>43011</c:v>
                </c:pt>
                <c:pt idx="6905">
                  <c:v>43012</c:v>
                </c:pt>
                <c:pt idx="6906">
                  <c:v>43013</c:v>
                </c:pt>
                <c:pt idx="6907">
                  <c:v>43014</c:v>
                </c:pt>
                <c:pt idx="6908">
                  <c:v>43015</c:v>
                </c:pt>
                <c:pt idx="6909">
                  <c:v>43016</c:v>
                </c:pt>
                <c:pt idx="6910">
                  <c:v>43017</c:v>
                </c:pt>
                <c:pt idx="6911">
                  <c:v>43018</c:v>
                </c:pt>
                <c:pt idx="6912">
                  <c:v>43019</c:v>
                </c:pt>
                <c:pt idx="6913">
                  <c:v>43020</c:v>
                </c:pt>
                <c:pt idx="6914">
                  <c:v>43021</c:v>
                </c:pt>
                <c:pt idx="6915">
                  <c:v>43022</c:v>
                </c:pt>
                <c:pt idx="6916">
                  <c:v>43023</c:v>
                </c:pt>
                <c:pt idx="6917">
                  <c:v>43024</c:v>
                </c:pt>
                <c:pt idx="6918">
                  <c:v>43025</c:v>
                </c:pt>
                <c:pt idx="6919">
                  <c:v>43026</c:v>
                </c:pt>
                <c:pt idx="6920">
                  <c:v>43027</c:v>
                </c:pt>
                <c:pt idx="6921">
                  <c:v>43028</c:v>
                </c:pt>
                <c:pt idx="6922">
                  <c:v>43029</c:v>
                </c:pt>
                <c:pt idx="6923">
                  <c:v>43030</c:v>
                </c:pt>
                <c:pt idx="6924">
                  <c:v>43031</c:v>
                </c:pt>
                <c:pt idx="6925">
                  <c:v>43032</c:v>
                </c:pt>
                <c:pt idx="6926">
                  <c:v>43033</c:v>
                </c:pt>
                <c:pt idx="6927">
                  <c:v>43034</c:v>
                </c:pt>
                <c:pt idx="6928">
                  <c:v>43034</c:v>
                </c:pt>
                <c:pt idx="6929">
                  <c:v>43035</c:v>
                </c:pt>
                <c:pt idx="6930">
                  <c:v>43036</c:v>
                </c:pt>
                <c:pt idx="6931">
                  <c:v>43037</c:v>
                </c:pt>
                <c:pt idx="6932">
                  <c:v>43038</c:v>
                </c:pt>
                <c:pt idx="6933">
                  <c:v>43039</c:v>
                </c:pt>
                <c:pt idx="6934">
                  <c:v>43040</c:v>
                </c:pt>
                <c:pt idx="6935">
                  <c:v>43041</c:v>
                </c:pt>
                <c:pt idx="6936">
                  <c:v>43042</c:v>
                </c:pt>
                <c:pt idx="6937">
                  <c:v>43043</c:v>
                </c:pt>
                <c:pt idx="6938">
                  <c:v>43044</c:v>
                </c:pt>
                <c:pt idx="6939">
                  <c:v>43045</c:v>
                </c:pt>
                <c:pt idx="6940">
                  <c:v>43046</c:v>
                </c:pt>
                <c:pt idx="6941">
                  <c:v>43047</c:v>
                </c:pt>
                <c:pt idx="6942">
                  <c:v>43048</c:v>
                </c:pt>
                <c:pt idx="6943">
                  <c:v>43049</c:v>
                </c:pt>
                <c:pt idx="6944">
                  <c:v>43050</c:v>
                </c:pt>
                <c:pt idx="6945">
                  <c:v>43051</c:v>
                </c:pt>
                <c:pt idx="6946">
                  <c:v>43052</c:v>
                </c:pt>
                <c:pt idx="6947">
                  <c:v>43053</c:v>
                </c:pt>
                <c:pt idx="6948">
                  <c:v>43054</c:v>
                </c:pt>
                <c:pt idx="6949">
                  <c:v>43055</c:v>
                </c:pt>
                <c:pt idx="6950">
                  <c:v>43056</c:v>
                </c:pt>
                <c:pt idx="6951">
                  <c:v>43057</c:v>
                </c:pt>
                <c:pt idx="6952">
                  <c:v>43058</c:v>
                </c:pt>
                <c:pt idx="6953">
                  <c:v>43059</c:v>
                </c:pt>
                <c:pt idx="6954">
                  <c:v>43060</c:v>
                </c:pt>
                <c:pt idx="6955">
                  <c:v>43061</c:v>
                </c:pt>
                <c:pt idx="6956">
                  <c:v>43062</c:v>
                </c:pt>
                <c:pt idx="6957">
                  <c:v>43063</c:v>
                </c:pt>
                <c:pt idx="6958">
                  <c:v>43064</c:v>
                </c:pt>
                <c:pt idx="6959">
                  <c:v>43065</c:v>
                </c:pt>
                <c:pt idx="6960">
                  <c:v>43066</c:v>
                </c:pt>
                <c:pt idx="6961">
                  <c:v>43067</c:v>
                </c:pt>
                <c:pt idx="6962">
                  <c:v>43068</c:v>
                </c:pt>
                <c:pt idx="6963">
                  <c:v>43069</c:v>
                </c:pt>
                <c:pt idx="6964">
                  <c:v>43070</c:v>
                </c:pt>
                <c:pt idx="6965">
                  <c:v>43071</c:v>
                </c:pt>
                <c:pt idx="6966">
                  <c:v>43072</c:v>
                </c:pt>
                <c:pt idx="6967">
                  <c:v>43073</c:v>
                </c:pt>
                <c:pt idx="6968">
                  <c:v>43074</c:v>
                </c:pt>
                <c:pt idx="6969">
                  <c:v>43075</c:v>
                </c:pt>
                <c:pt idx="6970">
                  <c:v>43076</c:v>
                </c:pt>
                <c:pt idx="6971">
                  <c:v>43076</c:v>
                </c:pt>
                <c:pt idx="6972">
                  <c:v>43077</c:v>
                </c:pt>
                <c:pt idx="6973">
                  <c:v>43078</c:v>
                </c:pt>
                <c:pt idx="6974">
                  <c:v>43079</c:v>
                </c:pt>
                <c:pt idx="6975">
                  <c:v>43080</c:v>
                </c:pt>
                <c:pt idx="6976">
                  <c:v>43081</c:v>
                </c:pt>
                <c:pt idx="6977">
                  <c:v>43082</c:v>
                </c:pt>
                <c:pt idx="6978">
                  <c:v>43083</c:v>
                </c:pt>
                <c:pt idx="6979">
                  <c:v>43084</c:v>
                </c:pt>
                <c:pt idx="6980">
                  <c:v>43085</c:v>
                </c:pt>
                <c:pt idx="6981">
                  <c:v>43086</c:v>
                </c:pt>
                <c:pt idx="6982">
                  <c:v>43087</c:v>
                </c:pt>
                <c:pt idx="6983">
                  <c:v>43088</c:v>
                </c:pt>
                <c:pt idx="6984">
                  <c:v>43089</c:v>
                </c:pt>
                <c:pt idx="6985">
                  <c:v>43090</c:v>
                </c:pt>
                <c:pt idx="6986">
                  <c:v>43091</c:v>
                </c:pt>
                <c:pt idx="6987">
                  <c:v>43092</c:v>
                </c:pt>
                <c:pt idx="6988">
                  <c:v>43093</c:v>
                </c:pt>
                <c:pt idx="6989">
                  <c:v>43094</c:v>
                </c:pt>
                <c:pt idx="6990">
                  <c:v>43095</c:v>
                </c:pt>
                <c:pt idx="6991">
                  <c:v>43096</c:v>
                </c:pt>
                <c:pt idx="6992">
                  <c:v>43097</c:v>
                </c:pt>
                <c:pt idx="6993">
                  <c:v>43098</c:v>
                </c:pt>
                <c:pt idx="6994">
                  <c:v>43099</c:v>
                </c:pt>
                <c:pt idx="6995">
                  <c:v>43100</c:v>
                </c:pt>
                <c:pt idx="6996">
                  <c:v>43101</c:v>
                </c:pt>
                <c:pt idx="6997">
                  <c:v>43102</c:v>
                </c:pt>
                <c:pt idx="6998">
                  <c:v>43103</c:v>
                </c:pt>
                <c:pt idx="6999">
                  <c:v>43104</c:v>
                </c:pt>
                <c:pt idx="7000">
                  <c:v>43105</c:v>
                </c:pt>
                <c:pt idx="7001">
                  <c:v>43106</c:v>
                </c:pt>
                <c:pt idx="7002">
                  <c:v>43107</c:v>
                </c:pt>
                <c:pt idx="7003">
                  <c:v>43108</c:v>
                </c:pt>
                <c:pt idx="7004">
                  <c:v>43109</c:v>
                </c:pt>
                <c:pt idx="7005">
                  <c:v>43110</c:v>
                </c:pt>
                <c:pt idx="7006">
                  <c:v>43111</c:v>
                </c:pt>
                <c:pt idx="7007">
                  <c:v>43112</c:v>
                </c:pt>
                <c:pt idx="7008">
                  <c:v>43113</c:v>
                </c:pt>
                <c:pt idx="7009">
                  <c:v>43114</c:v>
                </c:pt>
                <c:pt idx="7010">
                  <c:v>43115</c:v>
                </c:pt>
                <c:pt idx="7011">
                  <c:v>43116</c:v>
                </c:pt>
                <c:pt idx="7012">
                  <c:v>43117</c:v>
                </c:pt>
                <c:pt idx="7013">
                  <c:v>43118</c:v>
                </c:pt>
                <c:pt idx="7014">
                  <c:v>43119</c:v>
                </c:pt>
                <c:pt idx="7015">
                  <c:v>43120</c:v>
                </c:pt>
                <c:pt idx="7016">
                  <c:v>43121</c:v>
                </c:pt>
                <c:pt idx="7017">
                  <c:v>43122</c:v>
                </c:pt>
                <c:pt idx="7018">
                  <c:v>43123</c:v>
                </c:pt>
                <c:pt idx="7019">
                  <c:v>43124</c:v>
                </c:pt>
                <c:pt idx="7020">
                  <c:v>43125</c:v>
                </c:pt>
                <c:pt idx="7021">
                  <c:v>43126</c:v>
                </c:pt>
                <c:pt idx="7022">
                  <c:v>43127</c:v>
                </c:pt>
                <c:pt idx="7023">
                  <c:v>43128</c:v>
                </c:pt>
                <c:pt idx="7024">
                  <c:v>43129</c:v>
                </c:pt>
                <c:pt idx="7025">
                  <c:v>43130</c:v>
                </c:pt>
                <c:pt idx="7026">
                  <c:v>43131</c:v>
                </c:pt>
                <c:pt idx="7027">
                  <c:v>43132</c:v>
                </c:pt>
                <c:pt idx="7028">
                  <c:v>43133</c:v>
                </c:pt>
                <c:pt idx="7029">
                  <c:v>43134</c:v>
                </c:pt>
                <c:pt idx="7030">
                  <c:v>43135</c:v>
                </c:pt>
                <c:pt idx="7031">
                  <c:v>43136</c:v>
                </c:pt>
                <c:pt idx="7032">
                  <c:v>43137</c:v>
                </c:pt>
                <c:pt idx="7033">
                  <c:v>43138</c:v>
                </c:pt>
                <c:pt idx="7034">
                  <c:v>43139</c:v>
                </c:pt>
                <c:pt idx="7035">
                  <c:v>43139</c:v>
                </c:pt>
                <c:pt idx="7036">
                  <c:v>43140</c:v>
                </c:pt>
                <c:pt idx="7037">
                  <c:v>43141</c:v>
                </c:pt>
                <c:pt idx="7038">
                  <c:v>43142</c:v>
                </c:pt>
                <c:pt idx="7039">
                  <c:v>43143</c:v>
                </c:pt>
                <c:pt idx="7040">
                  <c:v>43144</c:v>
                </c:pt>
                <c:pt idx="7041">
                  <c:v>43145</c:v>
                </c:pt>
                <c:pt idx="7042">
                  <c:v>43146</c:v>
                </c:pt>
                <c:pt idx="7043">
                  <c:v>43147</c:v>
                </c:pt>
                <c:pt idx="7044">
                  <c:v>43148</c:v>
                </c:pt>
                <c:pt idx="7045">
                  <c:v>43149</c:v>
                </c:pt>
                <c:pt idx="7046">
                  <c:v>43150</c:v>
                </c:pt>
                <c:pt idx="7047">
                  <c:v>43151</c:v>
                </c:pt>
                <c:pt idx="7048">
                  <c:v>43152</c:v>
                </c:pt>
                <c:pt idx="7049">
                  <c:v>43153</c:v>
                </c:pt>
                <c:pt idx="7050">
                  <c:v>43154</c:v>
                </c:pt>
                <c:pt idx="7051">
                  <c:v>43155</c:v>
                </c:pt>
                <c:pt idx="7052">
                  <c:v>43156</c:v>
                </c:pt>
                <c:pt idx="7053">
                  <c:v>43157</c:v>
                </c:pt>
                <c:pt idx="7054">
                  <c:v>43158</c:v>
                </c:pt>
                <c:pt idx="7055">
                  <c:v>43159</c:v>
                </c:pt>
                <c:pt idx="7056">
                  <c:v>43160</c:v>
                </c:pt>
                <c:pt idx="7057">
                  <c:v>43161</c:v>
                </c:pt>
                <c:pt idx="7058">
                  <c:v>43162</c:v>
                </c:pt>
                <c:pt idx="7059">
                  <c:v>43163</c:v>
                </c:pt>
                <c:pt idx="7060">
                  <c:v>43164</c:v>
                </c:pt>
                <c:pt idx="7061">
                  <c:v>43165</c:v>
                </c:pt>
                <c:pt idx="7062">
                  <c:v>43166</c:v>
                </c:pt>
                <c:pt idx="7063">
                  <c:v>43167</c:v>
                </c:pt>
                <c:pt idx="7064">
                  <c:v>43168</c:v>
                </c:pt>
                <c:pt idx="7065">
                  <c:v>43169</c:v>
                </c:pt>
                <c:pt idx="7066">
                  <c:v>43170</c:v>
                </c:pt>
                <c:pt idx="7067">
                  <c:v>43171</c:v>
                </c:pt>
                <c:pt idx="7068">
                  <c:v>43172</c:v>
                </c:pt>
                <c:pt idx="7069">
                  <c:v>43173</c:v>
                </c:pt>
                <c:pt idx="7070">
                  <c:v>43174</c:v>
                </c:pt>
                <c:pt idx="7071">
                  <c:v>43175</c:v>
                </c:pt>
                <c:pt idx="7072">
                  <c:v>43176</c:v>
                </c:pt>
                <c:pt idx="7073">
                  <c:v>43177</c:v>
                </c:pt>
                <c:pt idx="7074">
                  <c:v>43178</c:v>
                </c:pt>
                <c:pt idx="7075">
                  <c:v>43179</c:v>
                </c:pt>
                <c:pt idx="7076">
                  <c:v>43180</c:v>
                </c:pt>
                <c:pt idx="7077">
                  <c:v>43181</c:v>
                </c:pt>
                <c:pt idx="7078">
                  <c:v>43181</c:v>
                </c:pt>
                <c:pt idx="7079">
                  <c:v>43182</c:v>
                </c:pt>
                <c:pt idx="7080">
                  <c:v>43183</c:v>
                </c:pt>
                <c:pt idx="7081">
                  <c:v>43184</c:v>
                </c:pt>
                <c:pt idx="7082">
                  <c:v>43185</c:v>
                </c:pt>
                <c:pt idx="7083">
                  <c:v>43186</c:v>
                </c:pt>
                <c:pt idx="7084">
                  <c:v>43187</c:v>
                </c:pt>
                <c:pt idx="7085">
                  <c:v>43188</c:v>
                </c:pt>
                <c:pt idx="7086">
                  <c:v>43189</c:v>
                </c:pt>
                <c:pt idx="7087">
                  <c:v>43190</c:v>
                </c:pt>
                <c:pt idx="7088">
                  <c:v>43191</c:v>
                </c:pt>
                <c:pt idx="7089">
                  <c:v>43192</c:v>
                </c:pt>
                <c:pt idx="7090">
                  <c:v>43193</c:v>
                </c:pt>
                <c:pt idx="7091">
                  <c:v>43194</c:v>
                </c:pt>
                <c:pt idx="7092">
                  <c:v>43195</c:v>
                </c:pt>
                <c:pt idx="7093">
                  <c:v>43196</c:v>
                </c:pt>
                <c:pt idx="7094">
                  <c:v>43197</c:v>
                </c:pt>
                <c:pt idx="7095">
                  <c:v>43198</c:v>
                </c:pt>
                <c:pt idx="7096">
                  <c:v>43199</c:v>
                </c:pt>
                <c:pt idx="7097">
                  <c:v>43200</c:v>
                </c:pt>
                <c:pt idx="7098">
                  <c:v>43201</c:v>
                </c:pt>
                <c:pt idx="7099">
                  <c:v>43202</c:v>
                </c:pt>
                <c:pt idx="7100">
                  <c:v>43203</c:v>
                </c:pt>
                <c:pt idx="7101">
                  <c:v>43204</c:v>
                </c:pt>
                <c:pt idx="7102">
                  <c:v>43205</c:v>
                </c:pt>
                <c:pt idx="7103">
                  <c:v>43206</c:v>
                </c:pt>
                <c:pt idx="7104">
                  <c:v>43207</c:v>
                </c:pt>
                <c:pt idx="7105">
                  <c:v>43208</c:v>
                </c:pt>
                <c:pt idx="7106">
                  <c:v>43209</c:v>
                </c:pt>
                <c:pt idx="7107">
                  <c:v>43210</c:v>
                </c:pt>
                <c:pt idx="7108">
                  <c:v>43211</c:v>
                </c:pt>
                <c:pt idx="7109">
                  <c:v>43212</c:v>
                </c:pt>
                <c:pt idx="7110">
                  <c:v>43213</c:v>
                </c:pt>
                <c:pt idx="7111">
                  <c:v>43214</c:v>
                </c:pt>
                <c:pt idx="7112">
                  <c:v>43215</c:v>
                </c:pt>
                <c:pt idx="7113">
                  <c:v>43216</c:v>
                </c:pt>
                <c:pt idx="7114">
                  <c:v>43217</c:v>
                </c:pt>
                <c:pt idx="7115">
                  <c:v>43218</c:v>
                </c:pt>
                <c:pt idx="7116">
                  <c:v>43219</c:v>
                </c:pt>
                <c:pt idx="7117">
                  <c:v>43220</c:v>
                </c:pt>
                <c:pt idx="7118">
                  <c:v>43221</c:v>
                </c:pt>
                <c:pt idx="7119">
                  <c:v>43222</c:v>
                </c:pt>
                <c:pt idx="7120">
                  <c:v>43223</c:v>
                </c:pt>
                <c:pt idx="7121">
                  <c:v>43224</c:v>
                </c:pt>
                <c:pt idx="7122">
                  <c:v>43225</c:v>
                </c:pt>
                <c:pt idx="7123">
                  <c:v>43226</c:v>
                </c:pt>
                <c:pt idx="7124">
                  <c:v>43227</c:v>
                </c:pt>
                <c:pt idx="7125">
                  <c:v>43228</c:v>
                </c:pt>
                <c:pt idx="7126">
                  <c:v>43229</c:v>
                </c:pt>
                <c:pt idx="7127">
                  <c:v>43230</c:v>
                </c:pt>
                <c:pt idx="7128">
                  <c:v>43231</c:v>
                </c:pt>
                <c:pt idx="7129">
                  <c:v>43232</c:v>
                </c:pt>
                <c:pt idx="7130">
                  <c:v>43233</c:v>
                </c:pt>
                <c:pt idx="7131">
                  <c:v>43234</c:v>
                </c:pt>
                <c:pt idx="7132">
                  <c:v>43235</c:v>
                </c:pt>
                <c:pt idx="7133">
                  <c:v>43236</c:v>
                </c:pt>
                <c:pt idx="7134">
                  <c:v>43237</c:v>
                </c:pt>
                <c:pt idx="7135">
                  <c:v>43238</c:v>
                </c:pt>
                <c:pt idx="7136">
                  <c:v>43239</c:v>
                </c:pt>
                <c:pt idx="7137">
                  <c:v>43240</c:v>
                </c:pt>
                <c:pt idx="7138">
                  <c:v>43241</c:v>
                </c:pt>
                <c:pt idx="7139">
                  <c:v>43242</c:v>
                </c:pt>
                <c:pt idx="7140">
                  <c:v>43243</c:v>
                </c:pt>
                <c:pt idx="7141">
                  <c:v>43244</c:v>
                </c:pt>
                <c:pt idx="7142">
                  <c:v>43245</c:v>
                </c:pt>
                <c:pt idx="7143">
                  <c:v>43246</c:v>
                </c:pt>
                <c:pt idx="7144">
                  <c:v>43247</c:v>
                </c:pt>
                <c:pt idx="7145">
                  <c:v>43248</c:v>
                </c:pt>
                <c:pt idx="7146">
                  <c:v>43249</c:v>
                </c:pt>
                <c:pt idx="7147">
                  <c:v>43250</c:v>
                </c:pt>
                <c:pt idx="7148">
                  <c:v>43251</c:v>
                </c:pt>
                <c:pt idx="7149">
                  <c:v>43252</c:v>
                </c:pt>
                <c:pt idx="7150">
                  <c:v>43253</c:v>
                </c:pt>
                <c:pt idx="7151">
                  <c:v>43254</c:v>
                </c:pt>
                <c:pt idx="7152">
                  <c:v>43255</c:v>
                </c:pt>
                <c:pt idx="7153">
                  <c:v>43256</c:v>
                </c:pt>
                <c:pt idx="7154">
                  <c:v>43257</c:v>
                </c:pt>
                <c:pt idx="7155">
                  <c:v>43258</c:v>
                </c:pt>
                <c:pt idx="7156">
                  <c:v>43259</c:v>
                </c:pt>
                <c:pt idx="7157">
                  <c:v>43260</c:v>
                </c:pt>
                <c:pt idx="7158">
                  <c:v>43261</c:v>
                </c:pt>
                <c:pt idx="7159">
                  <c:v>43262</c:v>
                </c:pt>
                <c:pt idx="7160">
                  <c:v>43263</c:v>
                </c:pt>
                <c:pt idx="7161">
                  <c:v>43264</c:v>
                </c:pt>
                <c:pt idx="7162">
                  <c:v>43265</c:v>
                </c:pt>
                <c:pt idx="7163">
                  <c:v>43266</c:v>
                </c:pt>
                <c:pt idx="7164">
                  <c:v>43267</c:v>
                </c:pt>
                <c:pt idx="7165">
                  <c:v>43268</c:v>
                </c:pt>
                <c:pt idx="7166">
                  <c:v>43269</c:v>
                </c:pt>
                <c:pt idx="7167">
                  <c:v>43270</c:v>
                </c:pt>
                <c:pt idx="7168">
                  <c:v>43271</c:v>
                </c:pt>
                <c:pt idx="7169">
                  <c:v>43272</c:v>
                </c:pt>
                <c:pt idx="7170">
                  <c:v>43273</c:v>
                </c:pt>
                <c:pt idx="7171">
                  <c:v>43274</c:v>
                </c:pt>
                <c:pt idx="7172">
                  <c:v>43275</c:v>
                </c:pt>
                <c:pt idx="7173">
                  <c:v>43276</c:v>
                </c:pt>
                <c:pt idx="7174">
                  <c:v>43277</c:v>
                </c:pt>
                <c:pt idx="7175">
                  <c:v>43278</c:v>
                </c:pt>
                <c:pt idx="7176">
                  <c:v>43279</c:v>
                </c:pt>
                <c:pt idx="7177">
                  <c:v>43280</c:v>
                </c:pt>
                <c:pt idx="7178">
                  <c:v>43281</c:v>
                </c:pt>
                <c:pt idx="7179">
                  <c:v>43282</c:v>
                </c:pt>
                <c:pt idx="7180">
                  <c:v>43283</c:v>
                </c:pt>
                <c:pt idx="7181">
                  <c:v>43284</c:v>
                </c:pt>
                <c:pt idx="7182">
                  <c:v>43285</c:v>
                </c:pt>
                <c:pt idx="7183">
                  <c:v>43286</c:v>
                </c:pt>
                <c:pt idx="7184">
                  <c:v>43287</c:v>
                </c:pt>
                <c:pt idx="7185">
                  <c:v>43288</c:v>
                </c:pt>
                <c:pt idx="7186">
                  <c:v>43289</c:v>
                </c:pt>
                <c:pt idx="7187">
                  <c:v>43290</c:v>
                </c:pt>
                <c:pt idx="7188">
                  <c:v>43291</c:v>
                </c:pt>
                <c:pt idx="7189">
                  <c:v>43292</c:v>
                </c:pt>
                <c:pt idx="7190">
                  <c:v>43293</c:v>
                </c:pt>
                <c:pt idx="7191">
                  <c:v>43294</c:v>
                </c:pt>
                <c:pt idx="7192">
                  <c:v>43295</c:v>
                </c:pt>
                <c:pt idx="7193">
                  <c:v>43296</c:v>
                </c:pt>
                <c:pt idx="7194">
                  <c:v>43297</c:v>
                </c:pt>
                <c:pt idx="7195">
                  <c:v>43298</c:v>
                </c:pt>
                <c:pt idx="7196">
                  <c:v>43299</c:v>
                </c:pt>
                <c:pt idx="7197">
                  <c:v>43300</c:v>
                </c:pt>
                <c:pt idx="7198">
                  <c:v>43301</c:v>
                </c:pt>
                <c:pt idx="7199">
                  <c:v>43302</c:v>
                </c:pt>
                <c:pt idx="7200">
                  <c:v>43303</c:v>
                </c:pt>
                <c:pt idx="7201">
                  <c:v>43304</c:v>
                </c:pt>
                <c:pt idx="7202">
                  <c:v>43305</c:v>
                </c:pt>
                <c:pt idx="7203">
                  <c:v>43306</c:v>
                </c:pt>
                <c:pt idx="7204">
                  <c:v>43307</c:v>
                </c:pt>
                <c:pt idx="7205">
                  <c:v>43308</c:v>
                </c:pt>
                <c:pt idx="7206">
                  <c:v>43309</c:v>
                </c:pt>
                <c:pt idx="7207">
                  <c:v>43310</c:v>
                </c:pt>
                <c:pt idx="7208">
                  <c:v>43311</c:v>
                </c:pt>
                <c:pt idx="7209">
                  <c:v>43312</c:v>
                </c:pt>
                <c:pt idx="7210">
                  <c:v>43313</c:v>
                </c:pt>
                <c:pt idx="7211">
                  <c:v>43314</c:v>
                </c:pt>
                <c:pt idx="7212">
                  <c:v>43315</c:v>
                </c:pt>
                <c:pt idx="7213">
                  <c:v>43316</c:v>
                </c:pt>
                <c:pt idx="7214">
                  <c:v>43317</c:v>
                </c:pt>
                <c:pt idx="7215">
                  <c:v>43318</c:v>
                </c:pt>
                <c:pt idx="7216">
                  <c:v>43319</c:v>
                </c:pt>
                <c:pt idx="7217">
                  <c:v>43320</c:v>
                </c:pt>
                <c:pt idx="7218">
                  <c:v>43321</c:v>
                </c:pt>
                <c:pt idx="7219">
                  <c:v>43322</c:v>
                </c:pt>
                <c:pt idx="7220">
                  <c:v>43323</c:v>
                </c:pt>
                <c:pt idx="7221">
                  <c:v>43324</c:v>
                </c:pt>
                <c:pt idx="7222">
                  <c:v>43325</c:v>
                </c:pt>
                <c:pt idx="7223">
                  <c:v>43326</c:v>
                </c:pt>
                <c:pt idx="7224">
                  <c:v>43327</c:v>
                </c:pt>
                <c:pt idx="7225">
                  <c:v>43328</c:v>
                </c:pt>
                <c:pt idx="7226">
                  <c:v>43329</c:v>
                </c:pt>
                <c:pt idx="7227">
                  <c:v>43330</c:v>
                </c:pt>
                <c:pt idx="7228">
                  <c:v>43331</c:v>
                </c:pt>
                <c:pt idx="7229">
                  <c:v>43332</c:v>
                </c:pt>
                <c:pt idx="7230">
                  <c:v>43333</c:v>
                </c:pt>
                <c:pt idx="7231">
                  <c:v>43334</c:v>
                </c:pt>
                <c:pt idx="7232">
                  <c:v>43335</c:v>
                </c:pt>
                <c:pt idx="7233">
                  <c:v>43336</c:v>
                </c:pt>
                <c:pt idx="7234">
                  <c:v>43337</c:v>
                </c:pt>
                <c:pt idx="7235">
                  <c:v>43338</c:v>
                </c:pt>
                <c:pt idx="7236">
                  <c:v>43339</c:v>
                </c:pt>
                <c:pt idx="7237">
                  <c:v>43340</c:v>
                </c:pt>
                <c:pt idx="7238">
                  <c:v>43341</c:v>
                </c:pt>
                <c:pt idx="7239">
                  <c:v>43342</c:v>
                </c:pt>
                <c:pt idx="7240">
                  <c:v>43343</c:v>
                </c:pt>
                <c:pt idx="7241">
                  <c:v>43344</c:v>
                </c:pt>
                <c:pt idx="7242">
                  <c:v>43345</c:v>
                </c:pt>
                <c:pt idx="7243">
                  <c:v>43346</c:v>
                </c:pt>
                <c:pt idx="7244">
                  <c:v>43347</c:v>
                </c:pt>
                <c:pt idx="7245">
                  <c:v>43348</c:v>
                </c:pt>
                <c:pt idx="7246">
                  <c:v>43349</c:v>
                </c:pt>
                <c:pt idx="7247">
                  <c:v>43350</c:v>
                </c:pt>
                <c:pt idx="7248">
                  <c:v>43351</c:v>
                </c:pt>
                <c:pt idx="7249">
                  <c:v>43352</c:v>
                </c:pt>
                <c:pt idx="7250">
                  <c:v>43353</c:v>
                </c:pt>
                <c:pt idx="7251">
                  <c:v>43354</c:v>
                </c:pt>
                <c:pt idx="7252">
                  <c:v>43355</c:v>
                </c:pt>
                <c:pt idx="7253">
                  <c:v>43356</c:v>
                </c:pt>
                <c:pt idx="7254">
                  <c:v>43357</c:v>
                </c:pt>
                <c:pt idx="7255">
                  <c:v>43358</c:v>
                </c:pt>
                <c:pt idx="7256">
                  <c:v>43359</c:v>
                </c:pt>
                <c:pt idx="7257">
                  <c:v>43360</c:v>
                </c:pt>
                <c:pt idx="7258">
                  <c:v>43361</c:v>
                </c:pt>
                <c:pt idx="7259">
                  <c:v>43362</c:v>
                </c:pt>
                <c:pt idx="7260">
                  <c:v>43363</c:v>
                </c:pt>
                <c:pt idx="7261">
                  <c:v>43364</c:v>
                </c:pt>
                <c:pt idx="7262">
                  <c:v>43365</c:v>
                </c:pt>
                <c:pt idx="7263">
                  <c:v>43366</c:v>
                </c:pt>
                <c:pt idx="7264">
                  <c:v>43367</c:v>
                </c:pt>
                <c:pt idx="7265">
                  <c:v>43368</c:v>
                </c:pt>
                <c:pt idx="7266">
                  <c:v>43369</c:v>
                </c:pt>
                <c:pt idx="7267">
                  <c:v>43370</c:v>
                </c:pt>
                <c:pt idx="7268">
                  <c:v>43371</c:v>
                </c:pt>
                <c:pt idx="7269">
                  <c:v>43372</c:v>
                </c:pt>
                <c:pt idx="7270">
                  <c:v>43373</c:v>
                </c:pt>
                <c:pt idx="7271">
                  <c:v>43374</c:v>
                </c:pt>
                <c:pt idx="7272">
                  <c:v>43375</c:v>
                </c:pt>
                <c:pt idx="7273">
                  <c:v>43376</c:v>
                </c:pt>
                <c:pt idx="7274">
                  <c:v>43377</c:v>
                </c:pt>
                <c:pt idx="7275">
                  <c:v>43378</c:v>
                </c:pt>
                <c:pt idx="7276">
                  <c:v>43379</c:v>
                </c:pt>
                <c:pt idx="7277">
                  <c:v>43380</c:v>
                </c:pt>
                <c:pt idx="7278">
                  <c:v>43381</c:v>
                </c:pt>
                <c:pt idx="7279">
                  <c:v>43382</c:v>
                </c:pt>
                <c:pt idx="7280">
                  <c:v>43383</c:v>
                </c:pt>
                <c:pt idx="7281">
                  <c:v>43384</c:v>
                </c:pt>
                <c:pt idx="7282">
                  <c:v>43385</c:v>
                </c:pt>
                <c:pt idx="7283">
                  <c:v>43386</c:v>
                </c:pt>
                <c:pt idx="7284">
                  <c:v>43387</c:v>
                </c:pt>
                <c:pt idx="7285">
                  <c:v>43388</c:v>
                </c:pt>
                <c:pt idx="7286">
                  <c:v>43389</c:v>
                </c:pt>
                <c:pt idx="7287">
                  <c:v>43390</c:v>
                </c:pt>
                <c:pt idx="7288">
                  <c:v>43391</c:v>
                </c:pt>
                <c:pt idx="7289">
                  <c:v>43392</c:v>
                </c:pt>
                <c:pt idx="7290">
                  <c:v>43393</c:v>
                </c:pt>
                <c:pt idx="7291">
                  <c:v>43394</c:v>
                </c:pt>
                <c:pt idx="7292">
                  <c:v>43395</c:v>
                </c:pt>
                <c:pt idx="7293">
                  <c:v>43396</c:v>
                </c:pt>
                <c:pt idx="7294">
                  <c:v>43397</c:v>
                </c:pt>
                <c:pt idx="7295">
                  <c:v>43398</c:v>
                </c:pt>
                <c:pt idx="7296">
                  <c:v>43399</c:v>
                </c:pt>
                <c:pt idx="7297">
                  <c:v>43400</c:v>
                </c:pt>
                <c:pt idx="7298">
                  <c:v>43401</c:v>
                </c:pt>
                <c:pt idx="7299">
                  <c:v>43402</c:v>
                </c:pt>
                <c:pt idx="7300">
                  <c:v>43403</c:v>
                </c:pt>
                <c:pt idx="7301">
                  <c:v>43404</c:v>
                </c:pt>
                <c:pt idx="7302">
                  <c:v>43405</c:v>
                </c:pt>
                <c:pt idx="7303">
                  <c:v>43406</c:v>
                </c:pt>
                <c:pt idx="7304">
                  <c:v>43407</c:v>
                </c:pt>
                <c:pt idx="7305">
                  <c:v>43408</c:v>
                </c:pt>
                <c:pt idx="7306">
                  <c:v>43409</c:v>
                </c:pt>
                <c:pt idx="7307">
                  <c:v>43410</c:v>
                </c:pt>
                <c:pt idx="7308">
                  <c:v>43411</c:v>
                </c:pt>
                <c:pt idx="7309">
                  <c:v>43412</c:v>
                </c:pt>
                <c:pt idx="7310">
                  <c:v>43413</c:v>
                </c:pt>
                <c:pt idx="7311">
                  <c:v>43414</c:v>
                </c:pt>
                <c:pt idx="7312">
                  <c:v>43415</c:v>
                </c:pt>
                <c:pt idx="7313">
                  <c:v>43416</c:v>
                </c:pt>
                <c:pt idx="7314">
                  <c:v>43417</c:v>
                </c:pt>
                <c:pt idx="7315">
                  <c:v>43418</c:v>
                </c:pt>
                <c:pt idx="7316">
                  <c:v>43419</c:v>
                </c:pt>
                <c:pt idx="7317">
                  <c:v>43420</c:v>
                </c:pt>
                <c:pt idx="7318">
                  <c:v>43421</c:v>
                </c:pt>
                <c:pt idx="7319">
                  <c:v>43422</c:v>
                </c:pt>
                <c:pt idx="7320">
                  <c:v>43423</c:v>
                </c:pt>
                <c:pt idx="7321">
                  <c:v>43424</c:v>
                </c:pt>
                <c:pt idx="7322">
                  <c:v>43425</c:v>
                </c:pt>
                <c:pt idx="7323">
                  <c:v>43426</c:v>
                </c:pt>
                <c:pt idx="7324">
                  <c:v>43427</c:v>
                </c:pt>
                <c:pt idx="7325">
                  <c:v>43428</c:v>
                </c:pt>
                <c:pt idx="7326">
                  <c:v>43429</c:v>
                </c:pt>
                <c:pt idx="7327">
                  <c:v>43430</c:v>
                </c:pt>
                <c:pt idx="7328">
                  <c:v>43431</c:v>
                </c:pt>
                <c:pt idx="7329">
                  <c:v>43432</c:v>
                </c:pt>
                <c:pt idx="7330">
                  <c:v>43433</c:v>
                </c:pt>
                <c:pt idx="7331">
                  <c:v>43434</c:v>
                </c:pt>
                <c:pt idx="7332">
                  <c:v>43435</c:v>
                </c:pt>
                <c:pt idx="7333">
                  <c:v>43436</c:v>
                </c:pt>
                <c:pt idx="7334">
                  <c:v>43437</c:v>
                </c:pt>
                <c:pt idx="7335">
                  <c:v>43438</c:v>
                </c:pt>
                <c:pt idx="7336">
                  <c:v>43439</c:v>
                </c:pt>
                <c:pt idx="7337">
                  <c:v>43440</c:v>
                </c:pt>
                <c:pt idx="7338">
                  <c:v>43441</c:v>
                </c:pt>
                <c:pt idx="7339">
                  <c:v>43442</c:v>
                </c:pt>
                <c:pt idx="7340">
                  <c:v>43443</c:v>
                </c:pt>
                <c:pt idx="7341">
                  <c:v>43444</c:v>
                </c:pt>
                <c:pt idx="7342">
                  <c:v>43445</c:v>
                </c:pt>
                <c:pt idx="7343">
                  <c:v>43446</c:v>
                </c:pt>
                <c:pt idx="7344">
                  <c:v>43447</c:v>
                </c:pt>
                <c:pt idx="7345">
                  <c:v>43448</c:v>
                </c:pt>
                <c:pt idx="7346">
                  <c:v>43449</c:v>
                </c:pt>
                <c:pt idx="7347">
                  <c:v>43450</c:v>
                </c:pt>
                <c:pt idx="7348">
                  <c:v>43451</c:v>
                </c:pt>
                <c:pt idx="7349">
                  <c:v>43452</c:v>
                </c:pt>
                <c:pt idx="7350">
                  <c:v>43453</c:v>
                </c:pt>
                <c:pt idx="7351">
                  <c:v>43454</c:v>
                </c:pt>
                <c:pt idx="7352">
                  <c:v>43455</c:v>
                </c:pt>
                <c:pt idx="7353">
                  <c:v>43456</c:v>
                </c:pt>
                <c:pt idx="7354">
                  <c:v>43457</c:v>
                </c:pt>
                <c:pt idx="7355">
                  <c:v>43458</c:v>
                </c:pt>
                <c:pt idx="7356">
                  <c:v>43459</c:v>
                </c:pt>
                <c:pt idx="7357">
                  <c:v>43460</c:v>
                </c:pt>
                <c:pt idx="7358">
                  <c:v>43461</c:v>
                </c:pt>
                <c:pt idx="7359">
                  <c:v>43462</c:v>
                </c:pt>
                <c:pt idx="7360">
                  <c:v>43463</c:v>
                </c:pt>
                <c:pt idx="7361">
                  <c:v>43464</c:v>
                </c:pt>
                <c:pt idx="7362">
                  <c:v>43465</c:v>
                </c:pt>
                <c:pt idx="7363">
                  <c:v>43466</c:v>
                </c:pt>
                <c:pt idx="7364">
                  <c:v>43467</c:v>
                </c:pt>
                <c:pt idx="7365">
                  <c:v>43468</c:v>
                </c:pt>
                <c:pt idx="7366">
                  <c:v>43469</c:v>
                </c:pt>
                <c:pt idx="7367">
                  <c:v>43470</c:v>
                </c:pt>
                <c:pt idx="7368">
                  <c:v>43471</c:v>
                </c:pt>
                <c:pt idx="7369">
                  <c:v>43472</c:v>
                </c:pt>
                <c:pt idx="7370">
                  <c:v>43473</c:v>
                </c:pt>
                <c:pt idx="7371">
                  <c:v>43474</c:v>
                </c:pt>
                <c:pt idx="7372">
                  <c:v>43475</c:v>
                </c:pt>
                <c:pt idx="7373">
                  <c:v>43476</c:v>
                </c:pt>
                <c:pt idx="7374">
                  <c:v>43477</c:v>
                </c:pt>
                <c:pt idx="7375">
                  <c:v>43478</c:v>
                </c:pt>
                <c:pt idx="7376">
                  <c:v>43479</c:v>
                </c:pt>
                <c:pt idx="7377">
                  <c:v>43480</c:v>
                </c:pt>
                <c:pt idx="7378">
                  <c:v>43481</c:v>
                </c:pt>
                <c:pt idx="7379">
                  <c:v>43482</c:v>
                </c:pt>
                <c:pt idx="7380">
                  <c:v>43483</c:v>
                </c:pt>
                <c:pt idx="7381">
                  <c:v>43484</c:v>
                </c:pt>
                <c:pt idx="7382">
                  <c:v>43485</c:v>
                </c:pt>
                <c:pt idx="7383">
                  <c:v>43486</c:v>
                </c:pt>
                <c:pt idx="7384">
                  <c:v>43487</c:v>
                </c:pt>
                <c:pt idx="7385">
                  <c:v>43488</c:v>
                </c:pt>
                <c:pt idx="7386">
                  <c:v>43489</c:v>
                </c:pt>
                <c:pt idx="7387">
                  <c:v>43490</c:v>
                </c:pt>
                <c:pt idx="7388">
                  <c:v>43491</c:v>
                </c:pt>
                <c:pt idx="7389">
                  <c:v>43492</c:v>
                </c:pt>
                <c:pt idx="7390">
                  <c:v>43493</c:v>
                </c:pt>
                <c:pt idx="7391">
                  <c:v>43494</c:v>
                </c:pt>
                <c:pt idx="7392">
                  <c:v>43495</c:v>
                </c:pt>
                <c:pt idx="7393">
                  <c:v>43496</c:v>
                </c:pt>
                <c:pt idx="7394">
                  <c:v>43497</c:v>
                </c:pt>
                <c:pt idx="7395">
                  <c:v>43498</c:v>
                </c:pt>
                <c:pt idx="7396">
                  <c:v>43499</c:v>
                </c:pt>
                <c:pt idx="7397">
                  <c:v>43500</c:v>
                </c:pt>
                <c:pt idx="7398">
                  <c:v>43501</c:v>
                </c:pt>
                <c:pt idx="7399">
                  <c:v>43502</c:v>
                </c:pt>
                <c:pt idx="7400">
                  <c:v>43503</c:v>
                </c:pt>
                <c:pt idx="7401">
                  <c:v>43504</c:v>
                </c:pt>
                <c:pt idx="7402">
                  <c:v>43505</c:v>
                </c:pt>
                <c:pt idx="7403">
                  <c:v>43506</c:v>
                </c:pt>
                <c:pt idx="7404">
                  <c:v>43507</c:v>
                </c:pt>
                <c:pt idx="7405">
                  <c:v>43508</c:v>
                </c:pt>
                <c:pt idx="7406">
                  <c:v>43509</c:v>
                </c:pt>
                <c:pt idx="7407">
                  <c:v>43510</c:v>
                </c:pt>
                <c:pt idx="7408">
                  <c:v>43511</c:v>
                </c:pt>
                <c:pt idx="7409">
                  <c:v>43512</c:v>
                </c:pt>
                <c:pt idx="7410">
                  <c:v>43513</c:v>
                </c:pt>
                <c:pt idx="7411">
                  <c:v>43514</c:v>
                </c:pt>
                <c:pt idx="7412">
                  <c:v>43515</c:v>
                </c:pt>
                <c:pt idx="7413">
                  <c:v>43516</c:v>
                </c:pt>
                <c:pt idx="7414">
                  <c:v>43517</c:v>
                </c:pt>
                <c:pt idx="7415">
                  <c:v>43518</c:v>
                </c:pt>
                <c:pt idx="7416">
                  <c:v>43519</c:v>
                </c:pt>
                <c:pt idx="7417">
                  <c:v>43520</c:v>
                </c:pt>
                <c:pt idx="7418">
                  <c:v>43521</c:v>
                </c:pt>
                <c:pt idx="7419">
                  <c:v>43522</c:v>
                </c:pt>
                <c:pt idx="7420">
                  <c:v>43523</c:v>
                </c:pt>
                <c:pt idx="7421">
                  <c:v>43524</c:v>
                </c:pt>
                <c:pt idx="7422">
                  <c:v>43525</c:v>
                </c:pt>
                <c:pt idx="7423">
                  <c:v>43526</c:v>
                </c:pt>
                <c:pt idx="7424">
                  <c:v>43527</c:v>
                </c:pt>
                <c:pt idx="7425">
                  <c:v>43528</c:v>
                </c:pt>
                <c:pt idx="7426">
                  <c:v>43529</c:v>
                </c:pt>
                <c:pt idx="7427">
                  <c:v>43530</c:v>
                </c:pt>
                <c:pt idx="7428">
                  <c:v>43531</c:v>
                </c:pt>
                <c:pt idx="7429">
                  <c:v>43532</c:v>
                </c:pt>
                <c:pt idx="7430">
                  <c:v>43533</c:v>
                </c:pt>
                <c:pt idx="7431">
                  <c:v>43534</c:v>
                </c:pt>
                <c:pt idx="7432">
                  <c:v>43535</c:v>
                </c:pt>
                <c:pt idx="7433">
                  <c:v>43536</c:v>
                </c:pt>
                <c:pt idx="7434">
                  <c:v>43537</c:v>
                </c:pt>
                <c:pt idx="7435">
                  <c:v>43538</c:v>
                </c:pt>
                <c:pt idx="7436">
                  <c:v>43539</c:v>
                </c:pt>
                <c:pt idx="7437">
                  <c:v>43540</c:v>
                </c:pt>
                <c:pt idx="7438">
                  <c:v>43541</c:v>
                </c:pt>
                <c:pt idx="7439">
                  <c:v>43542</c:v>
                </c:pt>
                <c:pt idx="7440">
                  <c:v>43543</c:v>
                </c:pt>
                <c:pt idx="7441">
                  <c:v>43544</c:v>
                </c:pt>
                <c:pt idx="7442">
                  <c:v>43545</c:v>
                </c:pt>
                <c:pt idx="7443">
                  <c:v>43546</c:v>
                </c:pt>
                <c:pt idx="7444">
                  <c:v>43547</c:v>
                </c:pt>
                <c:pt idx="7445">
                  <c:v>43548</c:v>
                </c:pt>
                <c:pt idx="7446">
                  <c:v>43549</c:v>
                </c:pt>
                <c:pt idx="7447">
                  <c:v>43550</c:v>
                </c:pt>
                <c:pt idx="7448">
                  <c:v>43551</c:v>
                </c:pt>
                <c:pt idx="7449">
                  <c:v>43552</c:v>
                </c:pt>
                <c:pt idx="7450">
                  <c:v>43553</c:v>
                </c:pt>
                <c:pt idx="7451">
                  <c:v>43554</c:v>
                </c:pt>
                <c:pt idx="7452">
                  <c:v>43555</c:v>
                </c:pt>
                <c:pt idx="7453">
                  <c:v>43556</c:v>
                </c:pt>
                <c:pt idx="7454">
                  <c:v>43557</c:v>
                </c:pt>
                <c:pt idx="7455">
                  <c:v>43558</c:v>
                </c:pt>
                <c:pt idx="7456">
                  <c:v>43559</c:v>
                </c:pt>
                <c:pt idx="7457">
                  <c:v>43560</c:v>
                </c:pt>
                <c:pt idx="7458">
                  <c:v>43561</c:v>
                </c:pt>
                <c:pt idx="7459">
                  <c:v>43562</c:v>
                </c:pt>
                <c:pt idx="7460">
                  <c:v>43563</c:v>
                </c:pt>
                <c:pt idx="7461">
                  <c:v>43564</c:v>
                </c:pt>
                <c:pt idx="7462">
                  <c:v>43565</c:v>
                </c:pt>
                <c:pt idx="7463">
                  <c:v>43566</c:v>
                </c:pt>
                <c:pt idx="7464">
                  <c:v>43567</c:v>
                </c:pt>
                <c:pt idx="7465">
                  <c:v>43568</c:v>
                </c:pt>
                <c:pt idx="7466">
                  <c:v>43569</c:v>
                </c:pt>
                <c:pt idx="7467">
                  <c:v>43570</c:v>
                </c:pt>
                <c:pt idx="7468">
                  <c:v>43571</c:v>
                </c:pt>
                <c:pt idx="7469">
                  <c:v>43572</c:v>
                </c:pt>
                <c:pt idx="7470">
                  <c:v>43573</c:v>
                </c:pt>
                <c:pt idx="7471">
                  <c:v>43574</c:v>
                </c:pt>
                <c:pt idx="7472">
                  <c:v>43575</c:v>
                </c:pt>
                <c:pt idx="7473">
                  <c:v>43576</c:v>
                </c:pt>
                <c:pt idx="7474">
                  <c:v>43577</c:v>
                </c:pt>
                <c:pt idx="7475">
                  <c:v>43578</c:v>
                </c:pt>
                <c:pt idx="7476">
                  <c:v>43579</c:v>
                </c:pt>
                <c:pt idx="7477">
                  <c:v>43580</c:v>
                </c:pt>
                <c:pt idx="7478">
                  <c:v>43581</c:v>
                </c:pt>
                <c:pt idx="7479">
                  <c:v>43582</c:v>
                </c:pt>
                <c:pt idx="7480">
                  <c:v>43583</c:v>
                </c:pt>
                <c:pt idx="7481">
                  <c:v>43584</c:v>
                </c:pt>
                <c:pt idx="7482">
                  <c:v>43585</c:v>
                </c:pt>
                <c:pt idx="7483">
                  <c:v>43586</c:v>
                </c:pt>
                <c:pt idx="7484">
                  <c:v>43587</c:v>
                </c:pt>
                <c:pt idx="7485">
                  <c:v>43588</c:v>
                </c:pt>
                <c:pt idx="7486">
                  <c:v>43589</c:v>
                </c:pt>
                <c:pt idx="7487">
                  <c:v>43590</c:v>
                </c:pt>
                <c:pt idx="7488">
                  <c:v>43591</c:v>
                </c:pt>
                <c:pt idx="7489">
                  <c:v>43592</c:v>
                </c:pt>
                <c:pt idx="7490">
                  <c:v>43593</c:v>
                </c:pt>
                <c:pt idx="7491">
                  <c:v>43594</c:v>
                </c:pt>
                <c:pt idx="7492">
                  <c:v>43595</c:v>
                </c:pt>
                <c:pt idx="7493">
                  <c:v>43596</c:v>
                </c:pt>
                <c:pt idx="7494">
                  <c:v>43597</c:v>
                </c:pt>
                <c:pt idx="7495">
                  <c:v>43598</c:v>
                </c:pt>
                <c:pt idx="7496">
                  <c:v>43599</c:v>
                </c:pt>
                <c:pt idx="7497">
                  <c:v>43600</c:v>
                </c:pt>
                <c:pt idx="7498">
                  <c:v>43601</c:v>
                </c:pt>
                <c:pt idx="7499">
                  <c:v>43602</c:v>
                </c:pt>
                <c:pt idx="7500">
                  <c:v>43603</c:v>
                </c:pt>
                <c:pt idx="7501">
                  <c:v>43604</c:v>
                </c:pt>
                <c:pt idx="7502">
                  <c:v>43605</c:v>
                </c:pt>
                <c:pt idx="7503">
                  <c:v>43606</c:v>
                </c:pt>
                <c:pt idx="7504">
                  <c:v>43607</c:v>
                </c:pt>
                <c:pt idx="7505">
                  <c:v>43608</c:v>
                </c:pt>
                <c:pt idx="7506">
                  <c:v>43609</c:v>
                </c:pt>
                <c:pt idx="7507">
                  <c:v>43610</c:v>
                </c:pt>
                <c:pt idx="7508">
                  <c:v>43611</c:v>
                </c:pt>
                <c:pt idx="7509">
                  <c:v>43612</c:v>
                </c:pt>
                <c:pt idx="7510">
                  <c:v>43613</c:v>
                </c:pt>
                <c:pt idx="7511">
                  <c:v>43614</c:v>
                </c:pt>
                <c:pt idx="7512">
                  <c:v>43615</c:v>
                </c:pt>
                <c:pt idx="7513">
                  <c:v>43616</c:v>
                </c:pt>
                <c:pt idx="7514">
                  <c:v>43617</c:v>
                </c:pt>
                <c:pt idx="7515">
                  <c:v>43618</c:v>
                </c:pt>
                <c:pt idx="7516">
                  <c:v>43619</c:v>
                </c:pt>
                <c:pt idx="7517">
                  <c:v>43620</c:v>
                </c:pt>
                <c:pt idx="7518">
                  <c:v>43621</c:v>
                </c:pt>
                <c:pt idx="7519">
                  <c:v>43622</c:v>
                </c:pt>
                <c:pt idx="7520">
                  <c:v>43623</c:v>
                </c:pt>
                <c:pt idx="7521">
                  <c:v>43624</c:v>
                </c:pt>
                <c:pt idx="7522">
                  <c:v>43625</c:v>
                </c:pt>
                <c:pt idx="7523">
                  <c:v>43626</c:v>
                </c:pt>
                <c:pt idx="7524">
                  <c:v>43627</c:v>
                </c:pt>
                <c:pt idx="7525">
                  <c:v>43628</c:v>
                </c:pt>
                <c:pt idx="7526">
                  <c:v>43629</c:v>
                </c:pt>
                <c:pt idx="7527">
                  <c:v>43630</c:v>
                </c:pt>
                <c:pt idx="7528">
                  <c:v>43631</c:v>
                </c:pt>
                <c:pt idx="7529">
                  <c:v>43632</c:v>
                </c:pt>
                <c:pt idx="7530">
                  <c:v>43633</c:v>
                </c:pt>
                <c:pt idx="7531">
                  <c:v>43634</c:v>
                </c:pt>
                <c:pt idx="7532">
                  <c:v>43635</c:v>
                </c:pt>
                <c:pt idx="7533">
                  <c:v>43636</c:v>
                </c:pt>
                <c:pt idx="7534">
                  <c:v>43637</c:v>
                </c:pt>
                <c:pt idx="7535">
                  <c:v>43638</c:v>
                </c:pt>
                <c:pt idx="7536">
                  <c:v>43639</c:v>
                </c:pt>
                <c:pt idx="7537">
                  <c:v>43640</c:v>
                </c:pt>
                <c:pt idx="7538">
                  <c:v>43641</c:v>
                </c:pt>
                <c:pt idx="7539">
                  <c:v>43642</c:v>
                </c:pt>
                <c:pt idx="7540">
                  <c:v>43643</c:v>
                </c:pt>
                <c:pt idx="7541">
                  <c:v>43644</c:v>
                </c:pt>
                <c:pt idx="7542">
                  <c:v>43645</c:v>
                </c:pt>
                <c:pt idx="7543">
                  <c:v>43646</c:v>
                </c:pt>
                <c:pt idx="7544">
                  <c:v>43647</c:v>
                </c:pt>
                <c:pt idx="7545">
                  <c:v>43648</c:v>
                </c:pt>
                <c:pt idx="7546">
                  <c:v>43649</c:v>
                </c:pt>
                <c:pt idx="7547">
                  <c:v>43650</c:v>
                </c:pt>
                <c:pt idx="7548">
                  <c:v>43651</c:v>
                </c:pt>
                <c:pt idx="7549">
                  <c:v>43652</c:v>
                </c:pt>
                <c:pt idx="7550">
                  <c:v>43653</c:v>
                </c:pt>
                <c:pt idx="7551">
                  <c:v>43654</c:v>
                </c:pt>
                <c:pt idx="7552">
                  <c:v>43655</c:v>
                </c:pt>
                <c:pt idx="7553">
                  <c:v>43656</c:v>
                </c:pt>
                <c:pt idx="7554">
                  <c:v>43657</c:v>
                </c:pt>
                <c:pt idx="7555">
                  <c:v>43658</c:v>
                </c:pt>
                <c:pt idx="7556">
                  <c:v>43659</c:v>
                </c:pt>
                <c:pt idx="7557">
                  <c:v>43660</c:v>
                </c:pt>
                <c:pt idx="7558">
                  <c:v>43661</c:v>
                </c:pt>
                <c:pt idx="7559">
                  <c:v>43662</c:v>
                </c:pt>
                <c:pt idx="7560">
                  <c:v>43663</c:v>
                </c:pt>
                <c:pt idx="7561">
                  <c:v>43664</c:v>
                </c:pt>
                <c:pt idx="7562">
                  <c:v>43665</c:v>
                </c:pt>
                <c:pt idx="7563">
                  <c:v>43666</c:v>
                </c:pt>
                <c:pt idx="7564">
                  <c:v>43667</c:v>
                </c:pt>
                <c:pt idx="7565">
                  <c:v>43668</c:v>
                </c:pt>
                <c:pt idx="7566">
                  <c:v>43669</c:v>
                </c:pt>
                <c:pt idx="7567">
                  <c:v>43670</c:v>
                </c:pt>
                <c:pt idx="7568">
                  <c:v>43671</c:v>
                </c:pt>
                <c:pt idx="7569">
                  <c:v>43672</c:v>
                </c:pt>
                <c:pt idx="7570">
                  <c:v>43673</c:v>
                </c:pt>
                <c:pt idx="7571">
                  <c:v>43674</c:v>
                </c:pt>
                <c:pt idx="7572">
                  <c:v>43675</c:v>
                </c:pt>
                <c:pt idx="7573">
                  <c:v>43676</c:v>
                </c:pt>
                <c:pt idx="7574">
                  <c:v>43677</c:v>
                </c:pt>
                <c:pt idx="7575">
                  <c:v>43678</c:v>
                </c:pt>
                <c:pt idx="7576">
                  <c:v>43678</c:v>
                </c:pt>
                <c:pt idx="7577">
                  <c:v>43679</c:v>
                </c:pt>
                <c:pt idx="7578">
                  <c:v>43680</c:v>
                </c:pt>
                <c:pt idx="7579">
                  <c:v>43681</c:v>
                </c:pt>
                <c:pt idx="7580">
                  <c:v>43682</c:v>
                </c:pt>
                <c:pt idx="7581">
                  <c:v>43683</c:v>
                </c:pt>
                <c:pt idx="7582">
                  <c:v>43684</c:v>
                </c:pt>
                <c:pt idx="7583">
                  <c:v>43685</c:v>
                </c:pt>
                <c:pt idx="7584">
                  <c:v>43686</c:v>
                </c:pt>
                <c:pt idx="7585">
                  <c:v>43687</c:v>
                </c:pt>
                <c:pt idx="7586">
                  <c:v>43688</c:v>
                </c:pt>
                <c:pt idx="7587">
                  <c:v>43689</c:v>
                </c:pt>
                <c:pt idx="7588">
                  <c:v>43690</c:v>
                </c:pt>
                <c:pt idx="7589">
                  <c:v>43691</c:v>
                </c:pt>
                <c:pt idx="7590">
                  <c:v>43692</c:v>
                </c:pt>
                <c:pt idx="7591">
                  <c:v>43693</c:v>
                </c:pt>
                <c:pt idx="7592">
                  <c:v>43694</c:v>
                </c:pt>
                <c:pt idx="7593">
                  <c:v>43695</c:v>
                </c:pt>
                <c:pt idx="7594">
                  <c:v>43696</c:v>
                </c:pt>
                <c:pt idx="7595">
                  <c:v>43697</c:v>
                </c:pt>
                <c:pt idx="7596">
                  <c:v>43698</c:v>
                </c:pt>
                <c:pt idx="7597">
                  <c:v>43699</c:v>
                </c:pt>
                <c:pt idx="7598">
                  <c:v>43700</c:v>
                </c:pt>
                <c:pt idx="7599">
                  <c:v>43701</c:v>
                </c:pt>
                <c:pt idx="7600">
                  <c:v>43702</c:v>
                </c:pt>
                <c:pt idx="7601">
                  <c:v>43703</c:v>
                </c:pt>
                <c:pt idx="7602">
                  <c:v>43704</c:v>
                </c:pt>
                <c:pt idx="7603">
                  <c:v>43705</c:v>
                </c:pt>
                <c:pt idx="7604">
                  <c:v>43706</c:v>
                </c:pt>
                <c:pt idx="7605">
                  <c:v>43707</c:v>
                </c:pt>
                <c:pt idx="7606">
                  <c:v>43708</c:v>
                </c:pt>
                <c:pt idx="7607">
                  <c:v>43709</c:v>
                </c:pt>
                <c:pt idx="7608">
                  <c:v>43710</c:v>
                </c:pt>
                <c:pt idx="7609">
                  <c:v>43711</c:v>
                </c:pt>
                <c:pt idx="7610">
                  <c:v>43712</c:v>
                </c:pt>
                <c:pt idx="7611">
                  <c:v>43713</c:v>
                </c:pt>
                <c:pt idx="7612">
                  <c:v>43714</c:v>
                </c:pt>
                <c:pt idx="7613">
                  <c:v>43715</c:v>
                </c:pt>
                <c:pt idx="7614">
                  <c:v>43716</c:v>
                </c:pt>
                <c:pt idx="7615">
                  <c:v>43717</c:v>
                </c:pt>
                <c:pt idx="7616">
                  <c:v>43718</c:v>
                </c:pt>
                <c:pt idx="7617">
                  <c:v>43719</c:v>
                </c:pt>
                <c:pt idx="7618">
                  <c:v>43720</c:v>
                </c:pt>
                <c:pt idx="7619">
                  <c:v>43721</c:v>
                </c:pt>
                <c:pt idx="7620">
                  <c:v>43722</c:v>
                </c:pt>
                <c:pt idx="7621">
                  <c:v>43723</c:v>
                </c:pt>
                <c:pt idx="7622">
                  <c:v>43724</c:v>
                </c:pt>
                <c:pt idx="7623">
                  <c:v>43725</c:v>
                </c:pt>
                <c:pt idx="7624">
                  <c:v>43726</c:v>
                </c:pt>
                <c:pt idx="7625">
                  <c:v>43727</c:v>
                </c:pt>
                <c:pt idx="7626">
                  <c:v>43727</c:v>
                </c:pt>
                <c:pt idx="7627">
                  <c:v>43728</c:v>
                </c:pt>
                <c:pt idx="7628">
                  <c:v>43729</c:v>
                </c:pt>
                <c:pt idx="7629">
                  <c:v>43730</c:v>
                </c:pt>
                <c:pt idx="7630">
                  <c:v>43731</c:v>
                </c:pt>
                <c:pt idx="7631">
                  <c:v>43732</c:v>
                </c:pt>
                <c:pt idx="7632">
                  <c:v>43733</c:v>
                </c:pt>
                <c:pt idx="7633">
                  <c:v>43734</c:v>
                </c:pt>
                <c:pt idx="7634">
                  <c:v>43735</c:v>
                </c:pt>
                <c:pt idx="7635">
                  <c:v>43736</c:v>
                </c:pt>
                <c:pt idx="7636">
                  <c:v>43737</c:v>
                </c:pt>
                <c:pt idx="7637">
                  <c:v>43738</c:v>
                </c:pt>
                <c:pt idx="7638">
                  <c:v>43739</c:v>
                </c:pt>
                <c:pt idx="7639">
                  <c:v>43740</c:v>
                </c:pt>
                <c:pt idx="7640">
                  <c:v>43741</c:v>
                </c:pt>
                <c:pt idx="7641">
                  <c:v>43742</c:v>
                </c:pt>
                <c:pt idx="7642">
                  <c:v>43743</c:v>
                </c:pt>
                <c:pt idx="7643">
                  <c:v>43744</c:v>
                </c:pt>
                <c:pt idx="7644">
                  <c:v>43745</c:v>
                </c:pt>
                <c:pt idx="7645">
                  <c:v>43746</c:v>
                </c:pt>
                <c:pt idx="7646">
                  <c:v>43747</c:v>
                </c:pt>
                <c:pt idx="7647">
                  <c:v>43748</c:v>
                </c:pt>
                <c:pt idx="7648">
                  <c:v>43749</c:v>
                </c:pt>
                <c:pt idx="7649">
                  <c:v>43750</c:v>
                </c:pt>
                <c:pt idx="7650">
                  <c:v>43751</c:v>
                </c:pt>
                <c:pt idx="7651">
                  <c:v>43752</c:v>
                </c:pt>
                <c:pt idx="7652">
                  <c:v>43753</c:v>
                </c:pt>
                <c:pt idx="7653">
                  <c:v>43754</c:v>
                </c:pt>
                <c:pt idx="7654">
                  <c:v>43755</c:v>
                </c:pt>
                <c:pt idx="7655">
                  <c:v>43756</c:v>
                </c:pt>
                <c:pt idx="7656">
                  <c:v>43757</c:v>
                </c:pt>
                <c:pt idx="7657">
                  <c:v>43758</c:v>
                </c:pt>
                <c:pt idx="7658">
                  <c:v>43759</c:v>
                </c:pt>
                <c:pt idx="7659">
                  <c:v>43760</c:v>
                </c:pt>
                <c:pt idx="7660">
                  <c:v>43761</c:v>
                </c:pt>
                <c:pt idx="7661">
                  <c:v>43762</c:v>
                </c:pt>
                <c:pt idx="7662">
                  <c:v>43763</c:v>
                </c:pt>
                <c:pt idx="7663">
                  <c:v>43764</c:v>
                </c:pt>
                <c:pt idx="7664">
                  <c:v>43765</c:v>
                </c:pt>
                <c:pt idx="7665">
                  <c:v>43766</c:v>
                </c:pt>
                <c:pt idx="7666">
                  <c:v>43767</c:v>
                </c:pt>
                <c:pt idx="7667">
                  <c:v>43768</c:v>
                </c:pt>
                <c:pt idx="7668">
                  <c:v>43769</c:v>
                </c:pt>
                <c:pt idx="7669">
                  <c:v>43769</c:v>
                </c:pt>
                <c:pt idx="7670">
                  <c:v>43770</c:v>
                </c:pt>
                <c:pt idx="7671">
                  <c:v>43771</c:v>
                </c:pt>
                <c:pt idx="7672">
                  <c:v>43772</c:v>
                </c:pt>
                <c:pt idx="7673">
                  <c:v>43773</c:v>
                </c:pt>
                <c:pt idx="7674">
                  <c:v>43774</c:v>
                </c:pt>
                <c:pt idx="7675">
                  <c:v>43775</c:v>
                </c:pt>
                <c:pt idx="7676">
                  <c:v>43776</c:v>
                </c:pt>
                <c:pt idx="7677">
                  <c:v>43777</c:v>
                </c:pt>
                <c:pt idx="7678">
                  <c:v>43778</c:v>
                </c:pt>
                <c:pt idx="7679">
                  <c:v>43779</c:v>
                </c:pt>
                <c:pt idx="7680">
                  <c:v>43780</c:v>
                </c:pt>
                <c:pt idx="7681">
                  <c:v>43781</c:v>
                </c:pt>
                <c:pt idx="7682">
                  <c:v>43782</c:v>
                </c:pt>
                <c:pt idx="7683">
                  <c:v>43783</c:v>
                </c:pt>
                <c:pt idx="7684">
                  <c:v>43784</c:v>
                </c:pt>
                <c:pt idx="7685">
                  <c:v>43785</c:v>
                </c:pt>
                <c:pt idx="7686">
                  <c:v>43786</c:v>
                </c:pt>
                <c:pt idx="7687">
                  <c:v>43787</c:v>
                </c:pt>
                <c:pt idx="7688">
                  <c:v>43788</c:v>
                </c:pt>
                <c:pt idx="7689">
                  <c:v>43789</c:v>
                </c:pt>
                <c:pt idx="7690">
                  <c:v>43790</c:v>
                </c:pt>
                <c:pt idx="7691">
                  <c:v>43791</c:v>
                </c:pt>
                <c:pt idx="7692">
                  <c:v>43792</c:v>
                </c:pt>
                <c:pt idx="7693">
                  <c:v>43793</c:v>
                </c:pt>
                <c:pt idx="7694">
                  <c:v>43794</c:v>
                </c:pt>
                <c:pt idx="7695">
                  <c:v>43795</c:v>
                </c:pt>
                <c:pt idx="7696">
                  <c:v>43796</c:v>
                </c:pt>
                <c:pt idx="7697">
                  <c:v>43797</c:v>
                </c:pt>
                <c:pt idx="7698">
                  <c:v>43798</c:v>
                </c:pt>
                <c:pt idx="7699">
                  <c:v>43799</c:v>
                </c:pt>
                <c:pt idx="7700">
                  <c:v>43800</c:v>
                </c:pt>
                <c:pt idx="7701">
                  <c:v>43801</c:v>
                </c:pt>
                <c:pt idx="7702">
                  <c:v>43802</c:v>
                </c:pt>
                <c:pt idx="7703">
                  <c:v>43803</c:v>
                </c:pt>
                <c:pt idx="7704">
                  <c:v>43804</c:v>
                </c:pt>
                <c:pt idx="7705">
                  <c:v>43805</c:v>
                </c:pt>
                <c:pt idx="7706">
                  <c:v>43806</c:v>
                </c:pt>
                <c:pt idx="7707">
                  <c:v>43807</c:v>
                </c:pt>
                <c:pt idx="7708">
                  <c:v>43808</c:v>
                </c:pt>
                <c:pt idx="7709">
                  <c:v>43809</c:v>
                </c:pt>
                <c:pt idx="7710">
                  <c:v>43810</c:v>
                </c:pt>
                <c:pt idx="7711">
                  <c:v>43811</c:v>
                </c:pt>
                <c:pt idx="7712">
                  <c:v>43811</c:v>
                </c:pt>
                <c:pt idx="7713">
                  <c:v>43812</c:v>
                </c:pt>
                <c:pt idx="7714">
                  <c:v>43813</c:v>
                </c:pt>
                <c:pt idx="7715">
                  <c:v>43814</c:v>
                </c:pt>
                <c:pt idx="7716">
                  <c:v>43815</c:v>
                </c:pt>
                <c:pt idx="7717">
                  <c:v>43816</c:v>
                </c:pt>
                <c:pt idx="7718">
                  <c:v>43817</c:v>
                </c:pt>
                <c:pt idx="7719">
                  <c:v>43818</c:v>
                </c:pt>
                <c:pt idx="7720">
                  <c:v>43819</c:v>
                </c:pt>
                <c:pt idx="7721">
                  <c:v>43820</c:v>
                </c:pt>
                <c:pt idx="7722">
                  <c:v>43821</c:v>
                </c:pt>
                <c:pt idx="7723">
                  <c:v>43822</c:v>
                </c:pt>
                <c:pt idx="7724">
                  <c:v>43823</c:v>
                </c:pt>
                <c:pt idx="7725">
                  <c:v>43824</c:v>
                </c:pt>
                <c:pt idx="7726">
                  <c:v>43825</c:v>
                </c:pt>
                <c:pt idx="7727">
                  <c:v>43826</c:v>
                </c:pt>
                <c:pt idx="7728">
                  <c:v>43827</c:v>
                </c:pt>
                <c:pt idx="7729">
                  <c:v>43828</c:v>
                </c:pt>
                <c:pt idx="7730">
                  <c:v>43829</c:v>
                </c:pt>
                <c:pt idx="7731">
                  <c:v>43830</c:v>
                </c:pt>
                <c:pt idx="7732">
                  <c:v>43831</c:v>
                </c:pt>
                <c:pt idx="7733">
                  <c:v>43832</c:v>
                </c:pt>
                <c:pt idx="7734">
                  <c:v>43833</c:v>
                </c:pt>
                <c:pt idx="7735">
                  <c:v>43834</c:v>
                </c:pt>
                <c:pt idx="7736">
                  <c:v>43835</c:v>
                </c:pt>
                <c:pt idx="7737">
                  <c:v>43836</c:v>
                </c:pt>
                <c:pt idx="7738">
                  <c:v>43837</c:v>
                </c:pt>
                <c:pt idx="7739">
                  <c:v>43838</c:v>
                </c:pt>
                <c:pt idx="7740">
                  <c:v>43839</c:v>
                </c:pt>
                <c:pt idx="7741">
                  <c:v>43840</c:v>
                </c:pt>
                <c:pt idx="7742">
                  <c:v>43841</c:v>
                </c:pt>
                <c:pt idx="7743">
                  <c:v>43842</c:v>
                </c:pt>
                <c:pt idx="7744">
                  <c:v>43843</c:v>
                </c:pt>
                <c:pt idx="7745">
                  <c:v>43844</c:v>
                </c:pt>
                <c:pt idx="7746">
                  <c:v>43845</c:v>
                </c:pt>
                <c:pt idx="7747">
                  <c:v>43846</c:v>
                </c:pt>
                <c:pt idx="7748">
                  <c:v>43847</c:v>
                </c:pt>
                <c:pt idx="7749">
                  <c:v>43848</c:v>
                </c:pt>
                <c:pt idx="7750">
                  <c:v>43849</c:v>
                </c:pt>
                <c:pt idx="7751">
                  <c:v>43850</c:v>
                </c:pt>
                <c:pt idx="7752">
                  <c:v>43851</c:v>
                </c:pt>
                <c:pt idx="7753">
                  <c:v>43852</c:v>
                </c:pt>
                <c:pt idx="7754">
                  <c:v>43853</c:v>
                </c:pt>
                <c:pt idx="7755">
                  <c:v>43854</c:v>
                </c:pt>
                <c:pt idx="7756">
                  <c:v>43855</c:v>
                </c:pt>
                <c:pt idx="7757">
                  <c:v>43856</c:v>
                </c:pt>
                <c:pt idx="7758">
                  <c:v>43857</c:v>
                </c:pt>
                <c:pt idx="7759">
                  <c:v>43858</c:v>
                </c:pt>
                <c:pt idx="7760">
                  <c:v>43859</c:v>
                </c:pt>
                <c:pt idx="7761">
                  <c:v>43860</c:v>
                </c:pt>
                <c:pt idx="7762">
                  <c:v>43861</c:v>
                </c:pt>
                <c:pt idx="7763">
                  <c:v>43862</c:v>
                </c:pt>
                <c:pt idx="7764">
                  <c:v>43863</c:v>
                </c:pt>
                <c:pt idx="7765">
                  <c:v>43864</c:v>
                </c:pt>
                <c:pt idx="7766">
                  <c:v>43865</c:v>
                </c:pt>
                <c:pt idx="7767">
                  <c:v>43866</c:v>
                </c:pt>
                <c:pt idx="7768">
                  <c:v>43867</c:v>
                </c:pt>
                <c:pt idx="7769">
                  <c:v>43867</c:v>
                </c:pt>
                <c:pt idx="7770">
                  <c:v>43868</c:v>
                </c:pt>
                <c:pt idx="7771">
                  <c:v>43869</c:v>
                </c:pt>
                <c:pt idx="7772">
                  <c:v>43870</c:v>
                </c:pt>
                <c:pt idx="7773">
                  <c:v>43871</c:v>
                </c:pt>
                <c:pt idx="7774">
                  <c:v>43872</c:v>
                </c:pt>
                <c:pt idx="7775">
                  <c:v>43873</c:v>
                </c:pt>
                <c:pt idx="7776">
                  <c:v>43874</c:v>
                </c:pt>
                <c:pt idx="7777">
                  <c:v>43875</c:v>
                </c:pt>
                <c:pt idx="7778">
                  <c:v>43876</c:v>
                </c:pt>
                <c:pt idx="7779">
                  <c:v>43877</c:v>
                </c:pt>
                <c:pt idx="7780">
                  <c:v>43878</c:v>
                </c:pt>
                <c:pt idx="7781">
                  <c:v>43879</c:v>
                </c:pt>
                <c:pt idx="7782">
                  <c:v>43880</c:v>
                </c:pt>
                <c:pt idx="7783">
                  <c:v>43881</c:v>
                </c:pt>
                <c:pt idx="7784">
                  <c:v>43882</c:v>
                </c:pt>
                <c:pt idx="7785">
                  <c:v>43883</c:v>
                </c:pt>
                <c:pt idx="7786">
                  <c:v>43884</c:v>
                </c:pt>
                <c:pt idx="7787">
                  <c:v>43885</c:v>
                </c:pt>
                <c:pt idx="7788">
                  <c:v>43886</c:v>
                </c:pt>
                <c:pt idx="7789">
                  <c:v>43887</c:v>
                </c:pt>
                <c:pt idx="7790">
                  <c:v>43888</c:v>
                </c:pt>
                <c:pt idx="7791">
                  <c:v>43889</c:v>
                </c:pt>
                <c:pt idx="7792">
                  <c:v>43890</c:v>
                </c:pt>
                <c:pt idx="7793">
                  <c:v>43891</c:v>
                </c:pt>
                <c:pt idx="7794">
                  <c:v>43892</c:v>
                </c:pt>
                <c:pt idx="7795">
                  <c:v>43893</c:v>
                </c:pt>
                <c:pt idx="7796">
                  <c:v>43894</c:v>
                </c:pt>
                <c:pt idx="7797">
                  <c:v>43895</c:v>
                </c:pt>
                <c:pt idx="7798">
                  <c:v>43896</c:v>
                </c:pt>
                <c:pt idx="7799">
                  <c:v>43897</c:v>
                </c:pt>
                <c:pt idx="7800">
                  <c:v>43898</c:v>
                </c:pt>
                <c:pt idx="7801">
                  <c:v>43899</c:v>
                </c:pt>
                <c:pt idx="7802">
                  <c:v>43900</c:v>
                </c:pt>
                <c:pt idx="7803">
                  <c:v>43901</c:v>
                </c:pt>
                <c:pt idx="7804">
                  <c:v>43902</c:v>
                </c:pt>
                <c:pt idx="7805">
                  <c:v>43903</c:v>
                </c:pt>
                <c:pt idx="7806">
                  <c:v>43904</c:v>
                </c:pt>
                <c:pt idx="7807">
                  <c:v>43905</c:v>
                </c:pt>
                <c:pt idx="7808">
                  <c:v>43906</c:v>
                </c:pt>
                <c:pt idx="7809">
                  <c:v>43907</c:v>
                </c:pt>
                <c:pt idx="7810">
                  <c:v>43908</c:v>
                </c:pt>
                <c:pt idx="7811">
                  <c:v>43909</c:v>
                </c:pt>
                <c:pt idx="7812">
                  <c:v>43909</c:v>
                </c:pt>
                <c:pt idx="7813">
                  <c:v>43910</c:v>
                </c:pt>
                <c:pt idx="7814">
                  <c:v>43911</c:v>
                </c:pt>
                <c:pt idx="7815">
                  <c:v>43912</c:v>
                </c:pt>
                <c:pt idx="7816">
                  <c:v>43913</c:v>
                </c:pt>
                <c:pt idx="7817">
                  <c:v>43914</c:v>
                </c:pt>
                <c:pt idx="7818">
                  <c:v>43915</c:v>
                </c:pt>
                <c:pt idx="7819">
                  <c:v>43916</c:v>
                </c:pt>
                <c:pt idx="7820">
                  <c:v>43917</c:v>
                </c:pt>
                <c:pt idx="7821">
                  <c:v>43918</c:v>
                </c:pt>
                <c:pt idx="7822">
                  <c:v>43919</c:v>
                </c:pt>
                <c:pt idx="7823">
                  <c:v>43920</c:v>
                </c:pt>
                <c:pt idx="7824">
                  <c:v>43921</c:v>
                </c:pt>
                <c:pt idx="7825">
                  <c:v>43922</c:v>
                </c:pt>
                <c:pt idx="7826">
                  <c:v>43923</c:v>
                </c:pt>
                <c:pt idx="7827">
                  <c:v>43924</c:v>
                </c:pt>
                <c:pt idx="7828">
                  <c:v>43925</c:v>
                </c:pt>
                <c:pt idx="7829">
                  <c:v>43926</c:v>
                </c:pt>
                <c:pt idx="7830">
                  <c:v>43927</c:v>
                </c:pt>
                <c:pt idx="7831">
                  <c:v>43928</c:v>
                </c:pt>
                <c:pt idx="7832">
                  <c:v>43929</c:v>
                </c:pt>
                <c:pt idx="7833">
                  <c:v>43930</c:v>
                </c:pt>
                <c:pt idx="7834">
                  <c:v>43931</c:v>
                </c:pt>
                <c:pt idx="7835">
                  <c:v>43932</c:v>
                </c:pt>
                <c:pt idx="7836">
                  <c:v>43933</c:v>
                </c:pt>
                <c:pt idx="7837">
                  <c:v>43934</c:v>
                </c:pt>
                <c:pt idx="7838">
                  <c:v>43935</c:v>
                </c:pt>
                <c:pt idx="7839">
                  <c:v>43936</c:v>
                </c:pt>
                <c:pt idx="7840">
                  <c:v>43937</c:v>
                </c:pt>
                <c:pt idx="7841">
                  <c:v>43938</c:v>
                </c:pt>
                <c:pt idx="7842">
                  <c:v>43939</c:v>
                </c:pt>
                <c:pt idx="7843">
                  <c:v>43940</c:v>
                </c:pt>
                <c:pt idx="7844">
                  <c:v>43941</c:v>
                </c:pt>
                <c:pt idx="7845">
                  <c:v>43942</c:v>
                </c:pt>
                <c:pt idx="7846">
                  <c:v>43943</c:v>
                </c:pt>
                <c:pt idx="7847">
                  <c:v>43944</c:v>
                </c:pt>
                <c:pt idx="7848">
                  <c:v>43945</c:v>
                </c:pt>
                <c:pt idx="7849">
                  <c:v>43946</c:v>
                </c:pt>
                <c:pt idx="7850">
                  <c:v>43947</c:v>
                </c:pt>
                <c:pt idx="7851">
                  <c:v>43948</c:v>
                </c:pt>
                <c:pt idx="7852">
                  <c:v>43949</c:v>
                </c:pt>
                <c:pt idx="7853">
                  <c:v>43950</c:v>
                </c:pt>
                <c:pt idx="7854">
                  <c:v>43951</c:v>
                </c:pt>
                <c:pt idx="7855">
                  <c:v>43952</c:v>
                </c:pt>
                <c:pt idx="7856">
                  <c:v>43953</c:v>
                </c:pt>
                <c:pt idx="7857">
                  <c:v>43954</c:v>
                </c:pt>
                <c:pt idx="7858">
                  <c:v>43955</c:v>
                </c:pt>
                <c:pt idx="7859">
                  <c:v>43956</c:v>
                </c:pt>
                <c:pt idx="7860">
                  <c:v>43957</c:v>
                </c:pt>
                <c:pt idx="7861">
                  <c:v>43958</c:v>
                </c:pt>
                <c:pt idx="7862">
                  <c:v>43958</c:v>
                </c:pt>
                <c:pt idx="7863">
                  <c:v>43959</c:v>
                </c:pt>
                <c:pt idx="7864">
                  <c:v>43960</c:v>
                </c:pt>
                <c:pt idx="7865">
                  <c:v>43961</c:v>
                </c:pt>
                <c:pt idx="7866">
                  <c:v>43962</c:v>
                </c:pt>
                <c:pt idx="7867">
                  <c:v>43963</c:v>
                </c:pt>
                <c:pt idx="7868">
                  <c:v>43964</c:v>
                </c:pt>
                <c:pt idx="7869">
                  <c:v>43965</c:v>
                </c:pt>
                <c:pt idx="7870">
                  <c:v>43966</c:v>
                </c:pt>
                <c:pt idx="7871">
                  <c:v>43967</c:v>
                </c:pt>
                <c:pt idx="7872">
                  <c:v>43968</c:v>
                </c:pt>
                <c:pt idx="7873">
                  <c:v>43969</c:v>
                </c:pt>
                <c:pt idx="7874">
                  <c:v>43970</c:v>
                </c:pt>
                <c:pt idx="7875">
                  <c:v>43971</c:v>
                </c:pt>
                <c:pt idx="7876">
                  <c:v>43972</c:v>
                </c:pt>
                <c:pt idx="7877">
                  <c:v>43973</c:v>
                </c:pt>
                <c:pt idx="7878">
                  <c:v>43974</c:v>
                </c:pt>
                <c:pt idx="7879">
                  <c:v>43975</c:v>
                </c:pt>
                <c:pt idx="7880">
                  <c:v>43976</c:v>
                </c:pt>
                <c:pt idx="7881">
                  <c:v>43977</c:v>
                </c:pt>
                <c:pt idx="7882">
                  <c:v>43978</c:v>
                </c:pt>
                <c:pt idx="7883">
                  <c:v>43979</c:v>
                </c:pt>
                <c:pt idx="7884">
                  <c:v>43980</c:v>
                </c:pt>
                <c:pt idx="7885">
                  <c:v>43981</c:v>
                </c:pt>
                <c:pt idx="7886">
                  <c:v>43982</c:v>
                </c:pt>
                <c:pt idx="7887">
                  <c:v>43983</c:v>
                </c:pt>
                <c:pt idx="7888">
                  <c:v>43984</c:v>
                </c:pt>
                <c:pt idx="7889">
                  <c:v>43985</c:v>
                </c:pt>
                <c:pt idx="7890">
                  <c:v>43986</c:v>
                </c:pt>
                <c:pt idx="7891">
                  <c:v>43987</c:v>
                </c:pt>
                <c:pt idx="7892">
                  <c:v>43988</c:v>
                </c:pt>
                <c:pt idx="7893">
                  <c:v>43989</c:v>
                </c:pt>
                <c:pt idx="7894">
                  <c:v>43990</c:v>
                </c:pt>
                <c:pt idx="7895">
                  <c:v>43991</c:v>
                </c:pt>
                <c:pt idx="7896">
                  <c:v>43992</c:v>
                </c:pt>
                <c:pt idx="7897">
                  <c:v>43993</c:v>
                </c:pt>
                <c:pt idx="7898">
                  <c:v>43994</c:v>
                </c:pt>
                <c:pt idx="7899">
                  <c:v>43995</c:v>
                </c:pt>
                <c:pt idx="7900">
                  <c:v>43996</c:v>
                </c:pt>
                <c:pt idx="7901">
                  <c:v>43997</c:v>
                </c:pt>
                <c:pt idx="7902">
                  <c:v>43998</c:v>
                </c:pt>
                <c:pt idx="7903">
                  <c:v>43999</c:v>
                </c:pt>
                <c:pt idx="7904">
                  <c:v>44000</c:v>
                </c:pt>
                <c:pt idx="7905">
                  <c:v>44000</c:v>
                </c:pt>
                <c:pt idx="7906">
                  <c:v>44001</c:v>
                </c:pt>
                <c:pt idx="7907">
                  <c:v>44002</c:v>
                </c:pt>
                <c:pt idx="7908">
                  <c:v>44003</c:v>
                </c:pt>
                <c:pt idx="7909">
                  <c:v>44004</c:v>
                </c:pt>
                <c:pt idx="7910">
                  <c:v>44005</c:v>
                </c:pt>
                <c:pt idx="7911">
                  <c:v>44006</c:v>
                </c:pt>
                <c:pt idx="7912">
                  <c:v>44007</c:v>
                </c:pt>
                <c:pt idx="7913">
                  <c:v>44008</c:v>
                </c:pt>
                <c:pt idx="7914">
                  <c:v>44009</c:v>
                </c:pt>
                <c:pt idx="7915">
                  <c:v>44010</c:v>
                </c:pt>
                <c:pt idx="7916">
                  <c:v>44011</c:v>
                </c:pt>
                <c:pt idx="7917">
                  <c:v>44012</c:v>
                </c:pt>
                <c:pt idx="7918">
                  <c:v>44013</c:v>
                </c:pt>
                <c:pt idx="7919">
                  <c:v>44014</c:v>
                </c:pt>
                <c:pt idx="7920">
                  <c:v>44015</c:v>
                </c:pt>
                <c:pt idx="7921">
                  <c:v>44016</c:v>
                </c:pt>
                <c:pt idx="7922">
                  <c:v>44017</c:v>
                </c:pt>
                <c:pt idx="7923">
                  <c:v>44018</c:v>
                </c:pt>
                <c:pt idx="7924">
                  <c:v>44019</c:v>
                </c:pt>
                <c:pt idx="7925">
                  <c:v>44020</c:v>
                </c:pt>
                <c:pt idx="7926">
                  <c:v>44021</c:v>
                </c:pt>
                <c:pt idx="7927">
                  <c:v>44022</c:v>
                </c:pt>
                <c:pt idx="7928">
                  <c:v>44023</c:v>
                </c:pt>
                <c:pt idx="7929">
                  <c:v>44024</c:v>
                </c:pt>
                <c:pt idx="7930">
                  <c:v>44025</c:v>
                </c:pt>
                <c:pt idx="7931">
                  <c:v>44026</c:v>
                </c:pt>
                <c:pt idx="7932">
                  <c:v>44027</c:v>
                </c:pt>
                <c:pt idx="7933">
                  <c:v>44028</c:v>
                </c:pt>
                <c:pt idx="7934">
                  <c:v>44029</c:v>
                </c:pt>
                <c:pt idx="7935">
                  <c:v>44030</c:v>
                </c:pt>
                <c:pt idx="7936">
                  <c:v>44031</c:v>
                </c:pt>
                <c:pt idx="7937">
                  <c:v>44032</c:v>
                </c:pt>
                <c:pt idx="7938">
                  <c:v>44033</c:v>
                </c:pt>
                <c:pt idx="7939">
                  <c:v>44034</c:v>
                </c:pt>
                <c:pt idx="7940">
                  <c:v>44035</c:v>
                </c:pt>
                <c:pt idx="7941">
                  <c:v>44036</c:v>
                </c:pt>
                <c:pt idx="7942">
                  <c:v>44037</c:v>
                </c:pt>
                <c:pt idx="7943">
                  <c:v>44038</c:v>
                </c:pt>
                <c:pt idx="7944">
                  <c:v>44039</c:v>
                </c:pt>
                <c:pt idx="7945">
                  <c:v>44040</c:v>
                </c:pt>
                <c:pt idx="7946">
                  <c:v>44041</c:v>
                </c:pt>
                <c:pt idx="7947">
                  <c:v>44042</c:v>
                </c:pt>
                <c:pt idx="7948">
                  <c:v>44043</c:v>
                </c:pt>
                <c:pt idx="7949">
                  <c:v>44044</c:v>
                </c:pt>
                <c:pt idx="7950">
                  <c:v>44045</c:v>
                </c:pt>
                <c:pt idx="7951">
                  <c:v>44046</c:v>
                </c:pt>
                <c:pt idx="7952">
                  <c:v>44047</c:v>
                </c:pt>
                <c:pt idx="7953">
                  <c:v>44048</c:v>
                </c:pt>
                <c:pt idx="7954">
                  <c:v>44049</c:v>
                </c:pt>
                <c:pt idx="7955">
                  <c:v>44049</c:v>
                </c:pt>
                <c:pt idx="7956">
                  <c:v>44050</c:v>
                </c:pt>
                <c:pt idx="7957">
                  <c:v>44051</c:v>
                </c:pt>
                <c:pt idx="7958">
                  <c:v>44052</c:v>
                </c:pt>
                <c:pt idx="7959">
                  <c:v>44053</c:v>
                </c:pt>
                <c:pt idx="7960">
                  <c:v>44054</c:v>
                </c:pt>
                <c:pt idx="7961">
                  <c:v>44055</c:v>
                </c:pt>
                <c:pt idx="7962">
                  <c:v>44056</c:v>
                </c:pt>
                <c:pt idx="7963">
                  <c:v>44057</c:v>
                </c:pt>
                <c:pt idx="7964">
                  <c:v>44058</c:v>
                </c:pt>
                <c:pt idx="7965">
                  <c:v>44059</c:v>
                </c:pt>
                <c:pt idx="7966">
                  <c:v>44060</c:v>
                </c:pt>
                <c:pt idx="7967">
                  <c:v>44061</c:v>
                </c:pt>
                <c:pt idx="7968">
                  <c:v>44062</c:v>
                </c:pt>
                <c:pt idx="7969">
                  <c:v>44063</c:v>
                </c:pt>
                <c:pt idx="7970">
                  <c:v>44064</c:v>
                </c:pt>
                <c:pt idx="7971">
                  <c:v>44065</c:v>
                </c:pt>
                <c:pt idx="7972">
                  <c:v>44066</c:v>
                </c:pt>
                <c:pt idx="7973">
                  <c:v>44067</c:v>
                </c:pt>
                <c:pt idx="7974">
                  <c:v>44068</c:v>
                </c:pt>
                <c:pt idx="7975">
                  <c:v>44069</c:v>
                </c:pt>
                <c:pt idx="7976">
                  <c:v>44070</c:v>
                </c:pt>
                <c:pt idx="7977">
                  <c:v>44071</c:v>
                </c:pt>
                <c:pt idx="7978">
                  <c:v>44072</c:v>
                </c:pt>
                <c:pt idx="7979">
                  <c:v>44073</c:v>
                </c:pt>
                <c:pt idx="7980">
                  <c:v>44074</c:v>
                </c:pt>
                <c:pt idx="7981">
                  <c:v>44075</c:v>
                </c:pt>
                <c:pt idx="7982">
                  <c:v>44076</c:v>
                </c:pt>
                <c:pt idx="7983">
                  <c:v>44077</c:v>
                </c:pt>
                <c:pt idx="7984">
                  <c:v>44078</c:v>
                </c:pt>
                <c:pt idx="7985">
                  <c:v>44079</c:v>
                </c:pt>
                <c:pt idx="7986">
                  <c:v>44080</c:v>
                </c:pt>
                <c:pt idx="7987">
                  <c:v>44081</c:v>
                </c:pt>
                <c:pt idx="7988">
                  <c:v>44082</c:v>
                </c:pt>
                <c:pt idx="7989">
                  <c:v>44083</c:v>
                </c:pt>
                <c:pt idx="7990">
                  <c:v>44084</c:v>
                </c:pt>
                <c:pt idx="7991">
                  <c:v>44085</c:v>
                </c:pt>
                <c:pt idx="7992">
                  <c:v>44086</c:v>
                </c:pt>
                <c:pt idx="7993">
                  <c:v>44087</c:v>
                </c:pt>
                <c:pt idx="7994">
                  <c:v>44088</c:v>
                </c:pt>
                <c:pt idx="7995">
                  <c:v>44089</c:v>
                </c:pt>
                <c:pt idx="7996">
                  <c:v>44090</c:v>
                </c:pt>
                <c:pt idx="7997">
                  <c:v>44091</c:v>
                </c:pt>
                <c:pt idx="7998">
                  <c:v>44092</c:v>
                </c:pt>
                <c:pt idx="7999">
                  <c:v>44093</c:v>
                </c:pt>
                <c:pt idx="8000">
                  <c:v>44094</c:v>
                </c:pt>
                <c:pt idx="8001">
                  <c:v>44095</c:v>
                </c:pt>
                <c:pt idx="8002">
                  <c:v>44096</c:v>
                </c:pt>
                <c:pt idx="8003">
                  <c:v>44097</c:v>
                </c:pt>
                <c:pt idx="8004">
                  <c:v>44098</c:v>
                </c:pt>
                <c:pt idx="8005">
                  <c:v>44099</c:v>
                </c:pt>
                <c:pt idx="8006">
                  <c:v>44100</c:v>
                </c:pt>
                <c:pt idx="8007">
                  <c:v>44101</c:v>
                </c:pt>
                <c:pt idx="8008">
                  <c:v>44102</c:v>
                </c:pt>
                <c:pt idx="8009">
                  <c:v>44103</c:v>
                </c:pt>
                <c:pt idx="8010">
                  <c:v>44104</c:v>
                </c:pt>
                <c:pt idx="8011">
                  <c:v>44105</c:v>
                </c:pt>
                <c:pt idx="8012">
                  <c:v>44106</c:v>
                </c:pt>
                <c:pt idx="8013">
                  <c:v>44107</c:v>
                </c:pt>
                <c:pt idx="8014">
                  <c:v>44108</c:v>
                </c:pt>
                <c:pt idx="8015">
                  <c:v>44109</c:v>
                </c:pt>
                <c:pt idx="8016">
                  <c:v>44110</c:v>
                </c:pt>
                <c:pt idx="8017">
                  <c:v>44111</c:v>
                </c:pt>
                <c:pt idx="8018">
                  <c:v>44112</c:v>
                </c:pt>
                <c:pt idx="8019">
                  <c:v>44113</c:v>
                </c:pt>
                <c:pt idx="8020">
                  <c:v>44114</c:v>
                </c:pt>
                <c:pt idx="8021">
                  <c:v>44115</c:v>
                </c:pt>
                <c:pt idx="8022">
                  <c:v>44116</c:v>
                </c:pt>
                <c:pt idx="8023">
                  <c:v>44117</c:v>
                </c:pt>
                <c:pt idx="8024">
                  <c:v>44118</c:v>
                </c:pt>
                <c:pt idx="8025">
                  <c:v>44119</c:v>
                </c:pt>
                <c:pt idx="8026">
                  <c:v>44120</c:v>
                </c:pt>
                <c:pt idx="8027">
                  <c:v>44121</c:v>
                </c:pt>
                <c:pt idx="8028">
                  <c:v>44122</c:v>
                </c:pt>
                <c:pt idx="8029">
                  <c:v>44123</c:v>
                </c:pt>
                <c:pt idx="8030">
                  <c:v>44124</c:v>
                </c:pt>
                <c:pt idx="8031">
                  <c:v>44125</c:v>
                </c:pt>
                <c:pt idx="8032">
                  <c:v>44126</c:v>
                </c:pt>
                <c:pt idx="8033">
                  <c:v>44127</c:v>
                </c:pt>
                <c:pt idx="8034">
                  <c:v>44128</c:v>
                </c:pt>
                <c:pt idx="8035">
                  <c:v>44129</c:v>
                </c:pt>
                <c:pt idx="8036">
                  <c:v>44130</c:v>
                </c:pt>
                <c:pt idx="8037">
                  <c:v>44131</c:v>
                </c:pt>
                <c:pt idx="8038">
                  <c:v>44132</c:v>
                </c:pt>
                <c:pt idx="8039">
                  <c:v>44133</c:v>
                </c:pt>
                <c:pt idx="8040">
                  <c:v>44134</c:v>
                </c:pt>
                <c:pt idx="8041">
                  <c:v>44135</c:v>
                </c:pt>
                <c:pt idx="8042">
                  <c:v>44136</c:v>
                </c:pt>
                <c:pt idx="8043">
                  <c:v>44137</c:v>
                </c:pt>
                <c:pt idx="8044">
                  <c:v>44138</c:v>
                </c:pt>
                <c:pt idx="8045">
                  <c:v>44139</c:v>
                </c:pt>
                <c:pt idx="8046">
                  <c:v>44140</c:v>
                </c:pt>
                <c:pt idx="8047">
                  <c:v>44141</c:v>
                </c:pt>
                <c:pt idx="8048">
                  <c:v>44142</c:v>
                </c:pt>
                <c:pt idx="8049">
                  <c:v>44143</c:v>
                </c:pt>
                <c:pt idx="8050">
                  <c:v>44144</c:v>
                </c:pt>
                <c:pt idx="8051">
                  <c:v>44145</c:v>
                </c:pt>
                <c:pt idx="8052">
                  <c:v>44146</c:v>
                </c:pt>
                <c:pt idx="8053">
                  <c:v>44147</c:v>
                </c:pt>
                <c:pt idx="8054">
                  <c:v>44148</c:v>
                </c:pt>
                <c:pt idx="8055">
                  <c:v>44149</c:v>
                </c:pt>
                <c:pt idx="8056">
                  <c:v>44150</c:v>
                </c:pt>
                <c:pt idx="8057">
                  <c:v>44151</c:v>
                </c:pt>
                <c:pt idx="8058">
                  <c:v>44152</c:v>
                </c:pt>
                <c:pt idx="8059">
                  <c:v>44153</c:v>
                </c:pt>
                <c:pt idx="8060">
                  <c:v>44154</c:v>
                </c:pt>
                <c:pt idx="8061">
                  <c:v>44155</c:v>
                </c:pt>
                <c:pt idx="8062">
                  <c:v>44156</c:v>
                </c:pt>
                <c:pt idx="8063">
                  <c:v>44157</c:v>
                </c:pt>
                <c:pt idx="8064">
                  <c:v>44158</c:v>
                </c:pt>
                <c:pt idx="8065">
                  <c:v>44159</c:v>
                </c:pt>
                <c:pt idx="8066">
                  <c:v>44160</c:v>
                </c:pt>
                <c:pt idx="8067">
                  <c:v>44161</c:v>
                </c:pt>
                <c:pt idx="8068">
                  <c:v>44162</c:v>
                </c:pt>
                <c:pt idx="8069">
                  <c:v>44163</c:v>
                </c:pt>
                <c:pt idx="8070">
                  <c:v>44164</c:v>
                </c:pt>
                <c:pt idx="8071">
                  <c:v>44165</c:v>
                </c:pt>
                <c:pt idx="8072">
                  <c:v>44166</c:v>
                </c:pt>
                <c:pt idx="8073">
                  <c:v>44167</c:v>
                </c:pt>
                <c:pt idx="8074">
                  <c:v>44168</c:v>
                </c:pt>
                <c:pt idx="8075">
                  <c:v>44169</c:v>
                </c:pt>
                <c:pt idx="8076">
                  <c:v>44170</c:v>
                </c:pt>
                <c:pt idx="8077">
                  <c:v>44171</c:v>
                </c:pt>
                <c:pt idx="8078">
                  <c:v>44172</c:v>
                </c:pt>
                <c:pt idx="8079">
                  <c:v>44173</c:v>
                </c:pt>
                <c:pt idx="8080">
                  <c:v>44174</c:v>
                </c:pt>
                <c:pt idx="8081">
                  <c:v>44175</c:v>
                </c:pt>
                <c:pt idx="8082">
                  <c:v>44176</c:v>
                </c:pt>
                <c:pt idx="8083">
                  <c:v>44177</c:v>
                </c:pt>
                <c:pt idx="8084">
                  <c:v>44178</c:v>
                </c:pt>
                <c:pt idx="8085">
                  <c:v>44179</c:v>
                </c:pt>
                <c:pt idx="8086">
                  <c:v>44180</c:v>
                </c:pt>
                <c:pt idx="8087">
                  <c:v>44181</c:v>
                </c:pt>
                <c:pt idx="8088">
                  <c:v>44182</c:v>
                </c:pt>
                <c:pt idx="8089">
                  <c:v>44183</c:v>
                </c:pt>
                <c:pt idx="8090">
                  <c:v>44184</c:v>
                </c:pt>
                <c:pt idx="8091">
                  <c:v>44185</c:v>
                </c:pt>
                <c:pt idx="8092">
                  <c:v>44186</c:v>
                </c:pt>
                <c:pt idx="8093">
                  <c:v>44187</c:v>
                </c:pt>
                <c:pt idx="8094">
                  <c:v>44188</c:v>
                </c:pt>
                <c:pt idx="8095">
                  <c:v>44189</c:v>
                </c:pt>
                <c:pt idx="8096">
                  <c:v>44190</c:v>
                </c:pt>
                <c:pt idx="8097">
                  <c:v>44191</c:v>
                </c:pt>
                <c:pt idx="8098">
                  <c:v>44192</c:v>
                </c:pt>
                <c:pt idx="8099">
                  <c:v>44193</c:v>
                </c:pt>
                <c:pt idx="8100">
                  <c:v>44194</c:v>
                </c:pt>
                <c:pt idx="8101">
                  <c:v>44195</c:v>
                </c:pt>
                <c:pt idx="8102">
                  <c:v>44196</c:v>
                </c:pt>
                <c:pt idx="8103">
                  <c:v>44197</c:v>
                </c:pt>
                <c:pt idx="8104">
                  <c:v>44198</c:v>
                </c:pt>
                <c:pt idx="8105">
                  <c:v>44199</c:v>
                </c:pt>
                <c:pt idx="8106">
                  <c:v>44200</c:v>
                </c:pt>
                <c:pt idx="8107">
                  <c:v>44201</c:v>
                </c:pt>
                <c:pt idx="8108">
                  <c:v>44202</c:v>
                </c:pt>
                <c:pt idx="8109">
                  <c:v>44203</c:v>
                </c:pt>
                <c:pt idx="8110">
                  <c:v>44204</c:v>
                </c:pt>
                <c:pt idx="8111">
                  <c:v>44205</c:v>
                </c:pt>
                <c:pt idx="8112">
                  <c:v>44206</c:v>
                </c:pt>
                <c:pt idx="8113">
                  <c:v>44207</c:v>
                </c:pt>
                <c:pt idx="8114">
                  <c:v>44208</c:v>
                </c:pt>
                <c:pt idx="8115">
                  <c:v>44209</c:v>
                </c:pt>
                <c:pt idx="8116">
                  <c:v>44210</c:v>
                </c:pt>
                <c:pt idx="8117">
                  <c:v>44211</c:v>
                </c:pt>
                <c:pt idx="8118">
                  <c:v>44212</c:v>
                </c:pt>
                <c:pt idx="8119">
                  <c:v>44213</c:v>
                </c:pt>
                <c:pt idx="8120">
                  <c:v>44214</c:v>
                </c:pt>
                <c:pt idx="8121">
                  <c:v>44215</c:v>
                </c:pt>
                <c:pt idx="8122">
                  <c:v>44216</c:v>
                </c:pt>
                <c:pt idx="8123">
                  <c:v>44217</c:v>
                </c:pt>
                <c:pt idx="8124">
                  <c:v>44218</c:v>
                </c:pt>
                <c:pt idx="8125">
                  <c:v>44219</c:v>
                </c:pt>
                <c:pt idx="8126">
                  <c:v>44220</c:v>
                </c:pt>
                <c:pt idx="8127">
                  <c:v>44221</c:v>
                </c:pt>
                <c:pt idx="8128">
                  <c:v>44222</c:v>
                </c:pt>
                <c:pt idx="8129">
                  <c:v>44223</c:v>
                </c:pt>
                <c:pt idx="8130">
                  <c:v>44224</c:v>
                </c:pt>
                <c:pt idx="8131">
                  <c:v>44225</c:v>
                </c:pt>
                <c:pt idx="8132">
                  <c:v>44226</c:v>
                </c:pt>
                <c:pt idx="8133">
                  <c:v>44227</c:v>
                </c:pt>
                <c:pt idx="8134">
                  <c:v>44228</c:v>
                </c:pt>
                <c:pt idx="8135">
                  <c:v>44229</c:v>
                </c:pt>
                <c:pt idx="8136">
                  <c:v>44230</c:v>
                </c:pt>
                <c:pt idx="8137">
                  <c:v>44231</c:v>
                </c:pt>
                <c:pt idx="8138">
                  <c:v>44232</c:v>
                </c:pt>
                <c:pt idx="8139">
                  <c:v>44233</c:v>
                </c:pt>
                <c:pt idx="8140">
                  <c:v>44234</c:v>
                </c:pt>
                <c:pt idx="8141">
                  <c:v>44235</c:v>
                </c:pt>
                <c:pt idx="8142">
                  <c:v>44236</c:v>
                </c:pt>
                <c:pt idx="8143">
                  <c:v>44237</c:v>
                </c:pt>
                <c:pt idx="8144">
                  <c:v>44238</c:v>
                </c:pt>
                <c:pt idx="8145">
                  <c:v>44239</c:v>
                </c:pt>
                <c:pt idx="8146">
                  <c:v>44240</c:v>
                </c:pt>
                <c:pt idx="8147">
                  <c:v>44241</c:v>
                </c:pt>
                <c:pt idx="8148">
                  <c:v>44242</c:v>
                </c:pt>
                <c:pt idx="8149">
                  <c:v>44243</c:v>
                </c:pt>
                <c:pt idx="8150">
                  <c:v>44244</c:v>
                </c:pt>
                <c:pt idx="8151">
                  <c:v>44245</c:v>
                </c:pt>
                <c:pt idx="8152">
                  <c:v>44246</c:v>
                </c:pt>
                <c:pt idx="8153">
                  <c:v>44247</c:v>
                </c:pt>
                <c:pt idx="8154">
                  <c:v>44248</c:v>
                </c:pt>
                <c:pt idx="8155">
                  <c:v>44249</c:v>
                </c:pt>
                <c:pt idx="8156">
                  <c:v>44250</c:v>
                </c:pt>
                <c:pt idx="8157">
                  <c:v>44251</c:v>
                </c:pt>
                <c:pt idx="8158">
                  <c:v>44252</c:v>
                </c:pt>
                <c:pt idx="8159">
                  <c:v>44253</c:v>
                </c:pt>
                <c:pt idx="8160">
                  <c:v>44254</c:v>
                </c:pt>
                <c:pt idx="8161">
                  <c:v>44255</c:v>
                </c:pt>
                <c:pt idx="8162">
                  <c:v>44256</c:v>
                </c:pt>
                <c:pt idx="8163">
                  <c:v>44257</c:v>
                </c:pt>
                <c:pt idx="8164">
                  <c:v>44258</c:v>
                </c:pt>
                <c:pt idx="8165">
                  <c:v>44259</c:v>
                </c:pt>
                <c:pt idx="8166">
                  <c:v>44260</c:v>
                </c:pt>
                <c:pt idx="8167">
                  <c:v>44261</c:v>
                </c:pt>
                <c:pt idx="8168">
                  <c:v>44262</c:v>
                </c:pt>
                <c:pt idx="8169">
                  <c:v>44263</c:v>
                </c:pt>
                <c:pt idx="8170">
                  <c:v>44264</c:v>
                </c:pt>
                <c:pt idx="8171">
                  <c:v>44265</c:v>
                </c:pt>
                <c:pt idx="8172">
                  <c:v>44266</c:v>
                </c:pt>
                <c:pt idx="8173">
                  <c:v>44267</c:v>
                </c:pt>
                <c:pt idx="8174">
                  <c:v>44268</c:v>
                </c:pt>
                <c:pt idx="8175">
                  <c:v>44269</c:v>
                </c:pt>
                <c:pt idx="8176">
                  <c:v>44270</c:v>
                </c:pt>
                <c:pt idx="8177">
                  <c:v>44271</c:v>
                </c:pt>
                <c:pt idx="8178">
                  <c:v>44272</c:v>
                </c:pt>
                <c:pt idx="8179">
                  <c:v>44273</c:v>
                </c:pt>
                <c:pt idx="8180">
                  <c:v>44273</c:v>
                </c:pt>
                <c:pt idx="8181">
                  <c:v>44274</c:v>
                </c:pt>
                <c:pt idx="8182">
                  <c:v>44275</c:v>
                </c:pt>
                <c:pt idx="8183">
                  <c:v>44276</c:v>
                </c:pt>
                <c:pt idx="8184">
                  <c:v>44277</c:v>
                </c:pt>
                <c:pt idx="8185">
                  <c:v>44278</c:v>
                </c:pt>
                <c:pt idx="8186">
                  <c:v>44279</c:v>
                </c:pt>
                <c:pt idx="8187">
                  <c:v>44280</c:v>
                </c:pt>
                <c:pt idx="8188">
                  <c:v>44281</c:v>
                </c:pt>
                <c:pt idx="8189">
                  <c:v>44282</c:v>
                </c:pt>
                <c:pt idx="8190">
                  <c:v>44283</c:v>
                </c:pt>
                <c:pt idx="8191">
                  <c:v>44284</c:v>
                </c:pt>
                <c:pt idx="8192">
                  <c:v>44285</c:v>
                </c:pt>
                <c:pt idx="8193">
                  <c:v>44286</c:v>
                </c:pt>
                <c:pt idx="8194">
                  <c:v>44287</c:v>
                </c:pt>
                <c:pt idx="8195">
                  <c:v>44288</c:v>
                </c:pt>
                <c:pt idx="8196">
                  <c:v>44289</c:v>
                </c:pt>
                <c:pt idx="8197">
                  <c:v>44290</c:v>
                </c:pt>
                <c:pt idx="8198">
                  <c:v>44291</c:v>
                </c:pt>
                <c:pt idx="8199">
                  <c:v>44292</c:v>
                </c:pt>
                <c:pt idx="8200">
                  <c:v>44293</c:v>
                </c:pt>
                <c:pt idx="8201">
                  <c:v>44294</c:v>
                </c:pt>
                <c:pt idx="8202">
                  <c:v>44295</c:v>
                </c:pt>
                <c:pt idx="8203">
                  <c:v>44296</c:v>
                </c:pt>
                <c:pt idx="8204">
                  <c:v>44297</c:v>
                </c:pt>
                <c:pt idx="8205">
                  <c:v>44298</c:v>
                </c:pt>
                <c:pt idx="8206">
                  <c:v>44299</c:v>
                </c:pt>
                <c:pt idx="8207">
                  <c:v>44300</c:v>
                </c:pt>
                <c:pt idx="8208">
                  <c:v>44301</c:v>
                </c:pt>
                <c:pt idx="8209">
                  <c:v>44302</c:v>
                </c:pt>
                <c:pt idx="8210">
                  <c:v>44303</c:v>
                </c:pt>
                <c:pt idx="8211">
                  <c:v>44304</c:v>
                </c:pt>
                <c:pt idx="8212">
                  <c:v>44305</c:v>
                </c:pt>
                <c:pt idx="8213">
                  <c:v>44306</c:v>
                </c:pt>
                <c:pt idx="8214">
                  <c:v>44307</c:v>
                </c:pt>
                <c:pt idx="8215">
                  <c:v>44308</c:v>
                </c:pt>
                <c:pt idx="8216">
                  <c:v>44309</c:v>
                </c:pt>
                <c:pt idx="8217">
                  <c:v>44310</c:v>
                </c:pt>
                <c:pt idx="8218">
                  <c:v>44311</c:v>
                </c:pt>
                <c:pt idx="8219">
                  <c:v>44312</c:v>
                </c:pt>
                <c:pt idx="8220">
                  <c:v>44313</c:v>
                </c:pt>
                <c:pt idx="8221">
                  <c:v>44314</c:v>
                </c:pt>
                <c:pt idx="8222">
                  <c:v>44315</c:v>
                </c:pt>
                <c:pt idx="8223">
                  <c:v>44316</c:v>
                </c:pt>
                <c:pt idx="8224">
                  <c:v>44317</c:v>
                </c:pt>
                <c:pt idx="8225">
                  <c:v>44318</c:v>
                </c:pt>
                <c:pt idx="8226">
                  <c:v>44319</c:v>
                </c:pt>
                <c:pt idx="8227">
                  <c:v>44320</c:v>
                </c:pt>
                <c:pt idx="8228">
                  <c:v>44321</c:v>
                </c:pt>
                <c:pt idx="8229">
                  <c:v>44322</c:v>
                </c:pt>
                <c:pt idx="8230">
                  <c:v>44322</c:v>
                </c:pt>
                <c:pt idx="8231">
                  <c:v>44323</c:v>
                </c:pt>
                <c:pt idx="8232">
                  <c:v>44324</c:v>
                </c:pt>
                <c:pt idx="8233">
                  <c:v>44325</c:v>
                </c:pt>
                <c:pt idx="8234">
                  <c:v>44326</c:v>
                </c:pt>
                <c:pt idx="8235">
                  <c:v>44327</c:v>
                </c:pt>
                <c:pt idx="8236">
                  <c:v>44328</c:v>
                </c:pt>
                <c:pt idx="8237">
                  <c:v>44329</c:v>
                </c:pt>
                <c:pt idx="8238">
                  <c:v>44330</c:v>
                </c:pt>
                <c:pt idx="8239">
                  <c:v>44331</c:v>
                </c:pt>
                <c:pt idx="8240">
                  <c:v>44332</c:v>
                </c:pt>
                <c:pt idx="8241">
                  <c:v>44333</c:v>
                </c:pt>
                <c:pt idx="8242">
                  <c:v>44334</c:v>
                </c:pt>
                <c:pt idx="8243">
                  <c:v>44335</c:v>
                </c:pt>
                <c:pt idx="8244">
                  <c:v>44336</c:v>
                </c:pt>
                <c:pt idx="8245">
                  <c:v>44337</c:v>
                </c:pt>
                <c:pt idx="8246">
                  <c:v>44338</c:v>
                </c:pt>
                <c:pt idx="8247">
                  <c:v>44339</c:v>
                </c:pt>
                <c:pt idx="8248">
                  <c:v>44340</c:v>
                </c:pt>
                <c:pt idx="8249">
                  <c:v>44341</c:v>
                </c:pt>
                <c:pt idx="8250">
                  <c:v>44342</c:v>
                </c:pt>
                <c:pt idx="8251">
                  <c:v>44343</c:v>
                </c:pt>
                <c:pt idx="8252">
                  <c:v>44344</c:v>
                </c:pt>
                <c:pt idx="8253">
                  <c:v>44345</c:v>
                </c:pt>
                <c:pt idx="8254">
                  <c:v>44346</c:v>
                </c:pt>
                <c:pt idx="8255">
                  <c:v>44347</c:v>
                </c:pt>
                <c:pt idx="8256">
                  <c:v>44348</c:v>
                </c:pt>
                <c:pt idx="8257">
                  <c:v>44349</c:v>
                </c:pt>
                <c:pt idx="8258">
                  <c:v>44350</c:v>
                </c:pt>
                <c:pt idx="8259">
                  <c:v>44351</c:v>
                </c:pt>
                <c:pt idx="8260">
                  <c:v>44352</c:v>
                </c:pt>
                <c:pt idx="8261">
                  <c:v>44353</c:v>
                </c:pt>
                <c:pt idx="8262">
                  <c:v>44354</c:v>
                </c:pt>
                <c:pt idx="8263">
                  <c:v>44355</c:v>
                </c:pt>
                <c:pt idx="8264">
                  <c:v>44356</c:v>
                </c:pt>
                <c:pt idx="8265">
                  <c:v>44357</c:v>
                </c:pt>
                <c:pt idx="8266">
                  <c:v>44358</c:v>
                </c:pt>
                <c:pt idx="8267">
                  <c:v>44359</c:v>
                </c:pt>
                <c:pt idx="8268">
                  <c:v>44360</c:v>
                </c:pt>
                <c:pt idx="8269">
                  <c:v>44361</c:v>
                </c:pt>
                <c:pt idx="8270">
                  <c:v>44362</c:v>
                </c:pt>
                <c:pt idx="8271">
                  <c:v>44363</c:v>
                </c:pt>
                <c:pt idx="8272">
                  <c:v>44364</c:v>
                </c:pt>
                <c:pt idx="8273">
                  <c:v>44364</c:v>
                </c:pt>
                <c:pt idx="8274">
                  <c:v>44365</c:v>
                </c:pt>
                <c:pt idx="8275">
                  <c:v>44366</c:v>
                </c:pt>
                <c:pt idx="8276">
                  <c:v>44367</c:v>
                </c:pt>
                <c:pt idx="8277">
                  <c:v>44368</c:v>
                </c:pt>
                <c:pt idx="8278">
                  <c:v>44369</c:v>
                </c:pt>
                <c:pt idx="8279">
                  <c:v>44370</c:v>
                </c:pt>
                <c:pt idx="8280">
                  <c:v>44371</c:v>
                </c:pt>
                <c:pt idx="8281">
                  <c:v>44372</c:v>
                </c:pt>
                <c:pt idx="8282">
                  <c:v>44373</c:v>
                </c:pt>
                <c:pt idx="8283">
                  <c:v>44374</c:v>
                </c:pt>
                <c:pt idx="8284">
                  <c:v>44375</c:v>
                </c:pt>
                <c:pt idx="8285">
                  <c:v>44376</c:v>
                </c:pt>
                <c:pt idx="8286">
                  <c:v>44377</c:v>
                </c:pt>
                <c:pt idx="8287">
                  <c:v>44378</c:v>
                </c:pt>
                <c:pt idx="8288">
                  <c:v>44379</c:v>
                </c:pt>
                <c:pt idx="8289">
                  <c:v>44380</c:v>
                </c:pt>
                <c:pt idx="8290">
                  <c:v>44381</c:v>
                </c:pt>
                <c:pt idx="8291">
                  <c:v>44382</c:v>
                </c:pt>
                <c:pt idx="8292">
                  <c:v>44383</c:v>
                </c:pt>
                <c:pt idx="8293">
                  <c:v>44384</c:v>
                </c:pt>
                <c:pt idx="8294">
                  <c:v>44385</c:v>
                </c:pt>
                <c:pt idx="8295">
                  <c:v>44386</c:v>
                </c:pt>
                <c:pt idx="8296">
                  <c:v>44387</c:v>
                </c:pt>
                <c:pt idx="8297">
                  <c:v>44388</c:v>
                </c:pt>
                <c:pt idx="8298">
                  <c:v>44389</c:v>
                </c:pt>
                <c:pt idx="8299">
                  <c:v>44390</c:v>
                </c:pt>
                <c:pt idx="8300">
                  <c:v>44391</c:v>
                </c:pt>
                <c:pt idx="8301">
                  <c:v>44392</c:v>
                </c:pt>
                <c:pt idx="8302">
                  <c:v>44393</c:v>
                </c:pt>
                <c:pt idx="8303">
                  <c:v>44394</c:v>
                </c:pt>
                <c:pt idx="8304">
                  <c:v>44395</c:v>
                </c:pt>
                <c:pt idx="8305">
                  <c:v>44396</c:v>
                </c:pt>
                <c:pt idx="8306">
                  <c:v>44397</c:v>
                </c:pt>
                <c:pt idx="8307">
                  <c:v>44398</c:v>
                </c:pt>
                <c:pt idx="8308">
                  <c:v>44399</c:v>
                </c:pt>
                <c:pt idx="8309">
                  <c:v>44400</c:v>
                </c:pt>
                <c:pt idx="8310">
                  <c:v>44401</c:v>
                </c:pt>
                <c:pt idx="8311">
                  <c:v>44402</c:v>
                </c:pt>
                <c:pt idx="8312">
                  <c:v>44403</c:v>
                </c:pt>
                <c:pt idx="8313">
                  <c:v>44404</c:v>
                </c:pt>
                <c:pt idx="8314">
                  <c:v>44405</c:v>
                </c:pt>
                <c:pt idx="8315">
                  <c:v>44406</c:v>
                </c:pt>
                <c:pt idx="8316">
                  <c:v>44407</c:v>
                </c:pt>
                <c:pt idx="8317">
                  <c:v>44408</c:v>
                </c:pt>
                <c:pt idx="8318">
                  <c:v>44409</c:v>
                </c:pt>
                <c:pt idx="8319">
                  <c:v>44410</c:v>
                </c:pt>
                <c:pt idx="8320">
                  <c:v>44411</c:v>
                </c:pt>
                <c:pt idx="8321">
                  <c:v>44412</c:v>
                </c:pt>
                <c:pt idx="8322">
                  <c:v>44413</c:v>
                </c:pt>
                <c:pt idx="8323">
                  <c:v>44413</c:v>
                </c:pt>
                <c:pt idx="8324">
                  <c:v>44414</c:v>
                </c:pt>
                <c:pt idx="8325">
                  <c:v>44415</c:v>
                </c:pt>
                <c:pt idx="8326">
                  <c:v>44416</c:v>
                </c:pt>
                <c:pt idx="8327">
                  <c:v>44417</c:v>
                </c:pt>
                <c:pt idx="8328">
                  <c:v>44418</c:v>
                </c:pt>
                <c:pt idx="8329">
                  <c:v>44419</c:v>
                </c:pt>
                <c:pt idx="8330">
                  <c:v>44420</c:v>
                </c:pt>
                <c:pt idx="8331">
                  <c:v>44421</c:v>
                </c:pt>
                <c:pt idx="8332">
                  <c:v>44422</c:v>
                </c:pt>
                <c:pt idx="8333">
                  <c:v>44423</c:v>
                </c:pt>
                <c:pt idx="8334">
                  <c:v>44424</c:v>
                </c:pt>
                <c:pt idx="8335">
                  <c:v>44425</c:v>
                </c:pt>
                <c:pt idx="8336">
                  <c:v>44426</c:v>
                </c:pt>
                <c:pt idx="8337">
                  <c:v>44427</c:v>
                </c:pt>
                <c:pt idx="8338">
                  <c:v>44428</c:v>
                </c:pt>
                <c:pt idx="8339">
                  <c:v>44429</c:v>
                </c:pt>
                <c:pt idx="8340">
                  <c:v>44430</c:v>
                </c:pt>
                <c:pt idx="8341">
                  <c:v>44431</c:v>
                </c:pt>
                <c:pt idx="8342">
                  <c:v>44432</c:v>
                </c:pt>
                <c:pt idx="8343">
                  <c:v>44433</c:v>
                </c:pt>
                <c:pt idx="8344">
                  <c:v>44434</c:v>
                </c:pt>
                <c:pt idx="8345">
                  <c:v>44435</c:v>
                </c:pt>
                <c:pt idx="8346">
                  <c:v>44436</c:v>
                </c:pt>
                <c:pt idx="8347">
                  <c:v>44437</c:v>
                </c:pt>
                <c:pt idx="8348">
                  <c:v>44438</c:v>
                </c:pt>
                <c:pt idx="8349">
                  <c:v>44439</c:v>
                </c:pt>
                <c:pt idx="8350">
                  <c:v>44440</c:v>
                </c:pt>
                <c:pt idx="8351">
                  <c:v>44441</c:v>
                </c:pt>
                <c:pt idx="8352">
                  <c:v>44442</c:v>
                </c:pt>
                <c:pt idx="8353">
                  <c:v>44443</c:v>
                </c:pt>
                <c:pt idx="8354">
                  <c:v>44444</c:v>
                </c:pt>
                <c:pt idx="8355">
                  <c:v>44445</c:v>
                </c:pt>
                <c:pt idx="8356">
                  <c:v>44446</c:v>
                </c:pt>
                <c:pt idx="8357">
                  <c:v>44447</c:v>
                </c:pt>
                <c:pt idx="8358">
                  <c:v>44448</c:v>
                </c:pt>
                <c:pt idx="8359">
                  <c:v>44449</c:v>
                </c:pt>
                <c:pt idx="8360">
                  <c:v>44450</c:v>
                </c:pt>
                <c:pt idx="8361">
                  <c:v>44451</c:v>
                </c:pt>
                <c:pt idx="8362">
                  <c:v>44452</c:v>
                </c:pt>
                <c:pt idx="8363">
                  <c:v>44453</c:v>
                </c:pt>
                <c:pt idx="8364">
                  <c:v>44454</c:v>
                </c:pt>
                <c:pt idx="8365">
                  <c:v>44455</c:v>
                </c:pt>
                <c:pt idx="8366">
                  <c:v>44456</c:v>
                </c:pt>
                <c:pt idx="8367">
                  <c:v>44457</c:v>
                </c:pt>
                <c:pt idx="8368">
                  <c:v>44458</c:v>
                </c:pt>
                <c:pt idx="8369">
                  <c:v>44459</c:v>
                </c:pt>
                <c:pt idx="8370">
                  <c:v>44460</c:v>
                </c:pt>
                <c:pt idx="8371">
                  <c:v>44461</c:v>
                </c:pt>
                <c:pt idx="8372">
                  <c:v>44462</c:v>
                </c:pt>
                <c:pt idx="8373">
                  <c:v>44462</c:v>
                </c:pt>
                <c:pt idx="8374">
                  <c:v>44463</c:v>
                </c:pt>
                <c:pt idx="8375">
                  <c:v>44464</c:v>
                </c:pt>
                <c:pt idx="8376">
                  <c:v>44465</c:v>
                </c:pt>
                <c:pt idx="8377">
                  <c:v>44466</c:v>
                </c:pt>
                <c:pt idx="8378">
                  <c:v>44467</c:v>
                </c:pt>
                <c:pt idx="8379">
                  <c:v>44468</c:v>
                </c:pt>
                <c:pt idx="8380">
                  <c:v>44469</c:v>
                </c:pt>
                <c:pt idx="8381">
                  <c:v>44470</c:v>
                </c:pt>
                <c:pt idx="8382">
                  <c:v>44471</c:v>
                </c:pt>
                <c:pt idx="8383">
                  <c:v>44472</c:v>
                </c:pt>
                <c:pt idx="8384">
                  <c:v>44473</c:v>
                </c:pt>
                <c:pt idx="8385">
                  <c:v>44474</c:v>
                </c:pt>
                <c:pt idx="8386">
                  <c:v>44475</c:v>
                </c:pt>
                <c:pt idx="8387">
                  <c:v>44476</c:v>
                </c:pt>
                <c:pt idx="8388">
                  <c:v>44477</c:v>
                </c:pt>
                <c:pt idx="8389">
                  <c:v>44478</c:v>
                </c:pt>
                <c:pt idx="8390">
                  <c:v>44479</c:v>
                </c:pt>
                <c:pt idx="8391">
                  <c:v>44480</c:v>
                </c:pt>
                <c:pt idx="8392">
                  <c:v>44481</c:v>
                </c:pt>
                <c:pt idx="8393">
                  <c:v>44482</c:v>
                </c:pt>
                <c:pt idx="8394">
                  <c:v>44483</c:v>
                </c:pt>
                <c:pt idx="8395">
                  <c:v>44484</c:v>
                </c:pt>
                <c:pt idx="8396">
                  <c:v>44485</c:v>
                </c:pt>
                <c:pt idx="8397">
                  <c:v>44486</c:v>
                </c:pt>
                <c:pt idx="8398">
                  <c:v>44487</c:v>
                </c:pt>
                <c:pt idx="8399">
                  <c:v>44488</c:v>
                </c:pt>
                <c:pt idx="8400">
                  <c:v>44489</c:v>
                </c:pt>
                <c:pt idx="8401">
                  <c:v>44490</c:v>
                </c:pt>
                <c:pt idx="8402">
                  <c:v>44491</c:v>
                </c:pt>
                <c:pt idx="8403">
                  <c:v>44492</c:v>
                </c:pt>
                <c:pt idx="8404">
                  <c:v>44493</c:v>
                </c:pt>
                <c:pt idx="8405">
                  <c:v>44494</c:v>
                </c:pt>
                <c:pt idx="8406">
                  <c:v>44495</c:v>
                </c:pt>
                <c:pt idx="8407">
                  <c:v>44496</c:v>
                </c:pt>
                <c:pt idx="8408">
                  <c:v>44497</c:v>
                </c:pt>
                <c:pt idx="8409">
                  <c:v>44497</c:v>
                </c:pt>
                <c:pt idx="8410">
                  <c:v>44498</c:v>
                </c:pt>
                <c:pt idx="8411">
                  <c:v>44499</c:v>
                </c:pt>
                <c:pt idx="8412">
                  <c:v>44500</c:v>
                </c:pt>
                <c:pt idx="8413">
                  <c:v>44501</c:v>
                </c:pt>
                <c:pt idx="8414">
                  <c:v>44502</c:v>
                </c:pt>
                <c:pt idx="8415">
                  <c:v>44503</c:v>
                </c:pt>
                <c:pt idx="8416">
                  <c:v>44504</c:v>
                </c:pt>
                <c:pt idx="8417">
                  <c:v>44505</c:v>
                </c:pt>
                <c:pt idx="8418">
                  <c:v>44506</c:v>
                </c:pt>
                <c:pt idx="8419">
                  <c:v>44507</c:v>
                </c:pt>
                <c:pt idx="8420">
                  <c:v>44508</c:v>
                </c:pt>
                <c:pt idx="8421">
                  <c:v>44509</c:v>
                </c:pt>
                <c:pt idx="8422">
                  <c:v>44510</c:v>
                </c:pt>
                <c:pt idx="8423">
                  <c:v>44511</c:v>
                </c:pt>
                <c:pt idx="8424">
                  <c:v>44512</c:v>
                </c:pt>
                <c:pt idx="8425">
                  <c:v>44513</c:v>
                </c:pt>
                <c:pt idx="8426">
                  <c:v>44514</c:v>
                </c:pt>
                <c:pt idx="8427">
                  <c:v>44515</c:v>
                </c:pt>
                <c:pt idx="8428">
                  <c:v>44516</c:v>
                </c:pt>
                <c:pt idx="8429">
                  <c:v>44517</c:v>
                </c:pt>
                <c:pt idx="8430">
                  <c:v>44518</c:v>
                </c:pt>
                <c:pt idx="8431">
                  <c:v>44519</c:v>
                </c:pt>
                <c:pt idx="8432">
                  <c:v>44520</c:v>
                </c:pt>
                <c:pt idx="8433">
                  <c:v>44521</c:v>
                </c:pt>
                <c:pt idx="8434">
                  <c:v>44522</c:v>
                </c:pt>
                <c:pt idx="8435">
                  <c:v>44523</c:v>
                </c:pt>
                <c:pt idx="8436">
                  <c:v>44524</c:v>
                </c:pt>
                <c:pt idx="8437">
                  <c:v>44525</c:v>
                </c:pt>
                <c:pt idx="8438">
                  <c:v>44526</c:v>
                </c:pt>
                <c:pt idx="8439">
                  <c:v>44527</c:v>
                </c:pt>
                <c:pt idx="8440">
                  <c:v>44528</c:v>
                </c:pt>
                <c:pt idx="8441">
                  <c:v>44529</c:v>
                </c:pt>
                <c:pt idx="8442">
                  <c:v>44530</c:v>
                </c:pt>
                <c:pt idx="8443">
                  <c:v>44531</c:v>
                </c:pt>
                <c:pt idx="8444">
                  <c:v>44532</c:v>
                </c:pt>
                <c:pt idx="8445">
                  <c:v>44533</c:v>
                </c:pt>
                <c:pt idx="8446">
                  <c:v>44534</c:v>
                </c:pt>
                <c:pt idx="8447">
                  <c:v>44535</c:v>
                </c:pt>
                <c:pt idx="8448">
                  <c:v>44536</c:v>
                </c:pt>
                <c:pt idx="8449">
                  <c:v>44537</c:v>
                </c:pt>
                <c:pt idx="8450">
                  <c:v>44538</c:v>
                </c:pt>
                <c:pt idx="8451">
                  <c:v>44539</c:v>
                </c:pt>
                <c:pt idx="8452">
                  <c:v>44539</c:v>
                </c:pt>
                <c:pt idx="8453">
                  <c:v>44540</c:v>
                </c:pt>
                <c:pt idx="8454">
                  <c:v>44541</c:v>
                </c:pt>
                <c:pt idx="8455">
                  <c:v>44542</c:v>
                </c:pt>
                <c:pt idx="8456">
                  <c:v>44543</c:v>
                </c:pt>
                <c:pt idx="8457">
                  <c:v>44544</c:v>
                </c:pt>
                <c:pt idx="8458">
                  <c:v>44545</c:v>
                </c:pt>
                <c:pt idx="8459">
                  <c:v>44546</c:v>
                </c:pt>
                <c:pt idx="8460">
                  <c:v>44547</c:v>
                </c:pt>
                <c:pt idx="8461">
                  <c:v>44548</c:v>
                </c:pt>
                <c:pt idx="8462">
                  <c:v>44549</c:v>
                </c:pt>
                <c:pt idx="8463">
                  <c:v>44550</c:v>
                </c:pt>
                <c:pt idx="8464">
                  <c:v>44551</c:v>
                </c:pt>
                <c:pt idx="8465">
                  <c:v>44552</c:v>
                </c:pt>
                <c:pt idx="8466">
                  <c:v>44553</c:v>
                </c:pt>
                <c:pt idx="8467">
                  <c:v>44554</c:v>
                </c:pt>
                <c:pt idx="8468">
                  <c:v>44555</c:v>
                </c:pt>
                <c:pt idx="8469">
                  <c:v>44556</c:v>
                </c:pt>
                <c:pt idx="8470">
                  <c:v>44557</c:v>
                </c:pt>
                <c:pt idx="8471">
                  <c:v>44558</c:v>
                </c:pt>
                <c:pt idx="8472">
                  <c:v>44559</c:v>
                </c:pt>
                <c:pt idx="8473">
                  <c:v>44560</c:v>
                </c:pt>
                <c:pt idx="8474">
                  <c:v>44561</c:v>
                </c:pt>
                <c:pt idx="8475">
                  <c:v>44562</c:v>
                </c:pt>
                <c:pt idx="8476">
                  <c:v>44563</c:v>
                </c:pt>
                <c:pt idx="8477">
                  <c:v>44564</c:v>
                </c:pt>
                <c:pt idx="8478">
                  <c:v>44565</c:v>
                </c:pt>
                <c:pt idx="8479">
                  <c:v>44566</c:v>
                </c:pt>
                <c:pt idx="8480">
                  <c:v>44567</c:v>
                </c:pt>
                <c:pt idx="8481">
                  <c:v>44568</c:v>
                </c:pt>
                <c:pt idx="8482">
                  <c:v>44569</c:v>
                </c:pt>
                <c:pt idx="8483">
                  <c:v>44570</c:v>
                </c:pt>
                <c:pt idx="8484">
                  <c:v>44571</c:v>
                </c:pt>
                <c:pt idx="8485">
                  <c:v>44572</c:v>
                </c:pt>
                <c:pt idx="8486">
                  <c:v>44573</c:v>
                </c:pt>
                <c:pt idx="8487">
                  <c:v>44574</c:v>
                </c:pt>
                <c:pt idx="8488">
                  <c:v>44575</c:v>
                </c:pt>
                <c:pt idx="8489">
                  <c:v>44576</c:v>
                </c:pt>
                <c:pt idx="8490">
                  <c:v>44577</c:v>
                </c:pt>
                <c:pt idx="8491">
                  <c:v>44578</c:v>
                </c:pt>
                <c:pt idx="8492">
                  <c:v>44579</c:v>
                </c:pt>
                <c:pt idx="8493">
                  <c:v>44580</c:v>
                </c:pt>
                <c:pt idx="8494">
                  <c:v>44581</c:v>
                </c:pt>
                <c:pt idx="8495">
                  <c:v>44582</c:v>
                </c:pt>
                <c:pt idx="8496">
                  <c:v>44583</c:v>
                </c:pt>
                <c:pt idx="8497">
                  <c:v>44584</c:v>
                </c:pt>
                <c:pt idx="8498">
                  <c:v>44585</c:v>
                </c:pt>
                <c:pt idx="8499">
                  <c:v>44586</c:v>
                </c:pt>
                <c:pt idx="8500">
                  <c:v>44587</c:v>
                </c:pt>
                <c:pt idx="8501">
                  <c:v>44588</c:v>
                </c:pt>
                <c:pt idx="8502">
                  <c:v>44589</c:v>
                </c:pt>
                <c:pt idx="8503">
                  <c:v>44590</c:v>
                </c:pt>
                <c:pt idx="8504">
                  <c:v>44591</c:v>
                </c:pt>
                <c:pt idx="8505">
                  <c:v>44592</c:v>
                </c:pt>
                <c:pt idx="8506">
                  <c:v>44593</c:v>
                </c:pt>
                <c:pt idx="8507">
                  <c:v>44594</c:v>
                </c:pt>
                <c:pt idx="8508">
                  <c:v>44595</c:v>
                </c:pt>
                <c:pt idx="8509">
                  <c:v>44595</c:v>
                </c:pt>
                <c:pt idx="8510">
                  <c:v>44596</c:v>
                </c:pt>
                <c:pt idx="8511">
                  <c:v>44597</c:v>
                </c:pt>
                <c:pt idx="8512">
                  <c:v>44598</c:v>
                </c:pt>
                <c:pt idx="8513">
                  <c:v>44599</c:v>
                </c:pt>
                <c:pt idx="8514">
                  <c:v>44600</c:v>
                </c:pt>
                <c:pt idx="8515">
                  <c:v>44601</c:v>
                </c:pt>
                <c:pt idx="8516">
                  <c:v>44602</c:v>
                </c:pt>
                <c:pt idx="8517">
                  <c:v>44603</c:v>
                </c:pt>
                <c:pt idx="8518">
                  <c:v>44604</c:v>
                </c:pt>
                <c:pt idx="8519">
                  <c:v>44605</c:v>
                </c:pt>
                <c:pt idx="8520">
                  <c:v>44606</c:v>
                </c:pt>
                <c:pt idx="8521">
                  <c:v>44607</c:v>
                </c:pt>
                <c:pt idx="8522">
                  <c:v>44608</c:v>
                </c:pt>
                <c:pt idx="8523">
                  <c:v>44609</c:v>
                </c:pt>
                <c:pt idx="8524">
                  <c:v>44610</c:v>
                </c:pt>
                <c:pt idx="8525">
                  <c:v>44611</c:v>
                </c:pt>
                <c:pt idx="8526">
                  <c:v>44612</c:v>
                </c:pt>
                <c:pt idx="8527">
                  <c:v>44613</c:v>
                </c:pt>
                <c:pt idx="8528">
                  <c:v>44614</c:v>
                </c:pt>
                <c:pt idx="8529">
                  <c:v>44615</c:v>
                </c:pt>
                <c:pt idx="8530">
                  <c:v>44616</c:v>
                </c:pt>
                <c:pt idx="8531">
                  <c:v>44617</c:v>
                </c:pt>
                <c:pt idx="8532">
                  <c:v>44618</c:v>
                </c:pt>
                <c:pt idx="8533">
                  <c:v>44619</c:v>
                </c:pt>
                <c:pt idx="8534">
                  <c:v>44620</c:v>
                </c:pt>
                <c:pt idx="8535">
                  <c:v>44621</c:v>
                </c:pt>
                <c:pt idx="8536">
                  <c:v>44622</c:v>
                </c:pt>
                <c:pt idx="8537">
                  <c:v>44623</c:v>
                </c:pt>
                <c:pt idx="8538">
                  <c:v>44624</c:v>
                </c:pt>
                <c:pt idx="8539">
                  <c:v>44625</c:v>
                </c:pt>
                <c:pt idx="8540">
                  <c:v>44626</c:v>
                </c:pt>
                <c:pt idx="8541">
                  <c:v>44627</c:v>
                </c:pt>
                <c:pt idx="8542">
                  <c:v>44628</c:v>
                </c:pt>
                <c:pt idx="8543">
                  <c:v>44629</c:v>
                </c:pt>
                <c:pt idx="8544">
                  <c:v>44630</c:v>
                </c:pt>
                <c:pt idx="8545">
                  <c:v>44631</c:v>
                </c:pt>
                <c:pt idx="8546">
                  <c:v>44632</c:v>
                </c:pt>
                <c:pt idx="8547">
                  <c:v>44633</c:v>
                </c:pt>
                <c:pt idx="8548">
                  <c:v>44634</c:v>
                </c:pt>
                <c:pt idx="8549">
                  <c:v>44635</c:v>
                </c:pt>
                <c:pt idx="8550">
                  <c:v>44636</c:v>
                </c:pt>
                <c:pt idx="8551">
                  <c:v>44637</c:v>
                </c:pt>
                <c:pt idx="8552">
                  <c:v>44637</c:v>
                </c:pt>
                <c:pt idx="8553">
                  <c:v>44638</c:v>
                </c:pt>
                <c:pt idx="8554">
                  <c:v>44639</c:v>
                </c:pt>
                <c:pt idx="8555">
                  <c:v>44640</c:v>
                </c:pt>
                <c:pt idx="8556">
                  <c:v>44641</c:v>
                </c:pt>
                <c:pt idx="8557">
                  <c:v>44642</c:v>
                </c:pt>
                <c:pt idx="8558">
                  <c:v>44643</c:v>
                </c:pt>
                <c:pt idx="8559">
                  <c:v>44644</c:v>
                </c:pt>
                <c:pt idx="8560">
                  <c:v>44645</c:v>
                </c:pt>
                <c:pt idx="8561">
                  <c:v>44646</c:v>
                </c:pt>
                <c:pt idx="8562">
                  <c:v>44647</c:v>
                </c:pt>
                <c:pt idx="8563">
                  <c:v>44648</c:v>
                </c:pt>
                <c:pt idx="8564">
                  <c:v>44649</c:v>
                </c:pt>
                <c:pt idx="8565">
                  <c:v>44650</c:v>
                </c:pt>
                <c:pt idx="8566">
                  <c:v>44651</c:v>
                </c:pt>
                <c:pt idx="8567">
                  <c:v>44652</c:v>
                </c:pt>
                <c:pt idx="8568">
                  <c:v>44653</c:v>
                </c:pt>
                <c:pt idx="8569">
                  <c:v>44654</c:v>
                </c:pt>
                <c:pt idx="8570">
                  <c:v>44655</c:v>
                </c:pt>
                <c:pt idx="8571">
                  <c:v>44656</c:v>
                </c:pt>
                <c:pt idx="8572">
                  <c:v>44657</c:v>
                </c:pt>
                <c:pt idx="8573">
                  <c:v>44658</c:v>
                </c:pt>
                <c:pt idx="8574">
                  <c:v>44659</c:v>
                </c:pt>
                <c:pt idx="8575">
                  <c:v>44660</c:v>
                </c:pt>
                <c:pt idx="8576">
                  <c:v>44661</c:v>
                </c:pt>
                <c:pt idx="8577">
                  <c:v>44662</c:v>
                </c:pt>
                <c:pt idx="8578">
                  <c:v>44663</c:v>
                </c:pt>
                <c:pt idx="8579">
                  <c:v>44664</c:v>
                </c:pt>
                <c:pt idx="8580">
                  <c:v>44665</c:v>
                </c:pt>
                <c:pt idx="8581">
                  <c:v>44666</c:v>
                </c:pt>
                <c:pt idx="8582">
                  <c:v>44667</c:v>
                </c:pt>
                <c:pt idx="8583">
                  <c:v>44668</c:v>
                </c:pt>
                <c:pt idx="8584">
                  <c:v>44669</c:v>
                </c:pt>
                <c:pt idx="8585">
                  <c:v>44670</c:v>
                </c:pt>
                <c:pt idx="8586">
                  <c:v>44671</c:v>
                </c:pt>
                <c:pt idx="8587">
                  <c:v>44672</c:v>
                </c:pt>
                <c:pt idx="8588">
                  <c:v>44673</c:v>
                </c:pt>
                <c:pt idx="8589">
                  <c:v>44674</c:v>
                </c:pt>
                <c:pt idx="8590">
                  <c:v>44675</c:v>
                </c:pt>
                <c:pt idx="8591">
                  <c:v>44676</c:v>
                </c:pt>
                <c:pt idx="8592">
                  <c:v>44677</c:v>
                </c:pt>
                <c:pt idx="8593">
                  <c:v>44678</c:v>
                </c:pt>
                <c:pt idx="8594">
                  <c:v>44679</c:v>
                </c:pt>
                <c:pt idx="8595">
                  <c:v>44680</c:v>
                </c:pt>
                <c:pt idx="8596">
                  <c:v>44681</c:v>
                </c:pt>
                <c:pt idx="8597">
                  <c:v>44682</c:v>
                </c:pt>
                <c:pt idx="8598">
                  <c:v>44683</c:v>
                </c:pt>
                <c:pt idx="8599">
                  <c:v>44684</c:v>
                </c:pt>
                <c:pt idx="8600">
                  <c:v>44685</c:v>
                </c:pt>
                <c:pt idx="8601">
                  <c:v>44686</c:v>
                </c:pt>
                <c:pt idx="8602">
                  <c:v>44686</c:v>
                </c:pt>
                <c:pt idx="8603">
                  <c:v>44687</c:v>
                </c:pt>
                <c:pt idx="8604">
                  <c:v>44688</c:v>
                </c:pt>
                <c:pt idx="8605">
                  <c:v>44689</c:v>
                </c:pt>
                <c:pt idx="8606">
                  <c:v>44690</c:v>
                </c:pt>
                <c:pt idx="8607">
                  <c:v>44691</c:v>
                </c:pt>
                <c:pt idx="8608">
                  <c:v>44692</c:v>
                </c:pt>
                <c:pt idx="8609">
                  <c:v>44693</c:v>
                </c:pt>
                <c:pt idx="8610">
                  <c:v>44694</c:v>
                </c:pt>
                <c:pt idx="8611">
                  <c:v>44695</c:v>
                </c:pt>
                <c:pt idx="8612">
                  <c:v>44696</c:v>
                </c:pt>
                <c:pt idx="8613">
                  <c:v>44697</c:v>
                </c:pt>
                <c:pt idx="8614">
                  <c:v>44698</c:v>
                </c:pt>
                <c:pt idx="8615">
                  <c:v>44699</c:v>
                </c:pt>
                <c:pt idx="8616">
                  <c:v>44700</c:v>
                </c:pt>
                <c:pt idx="8617">
                  <c:v>44701</c:v>
                </c:pt>
                <c:pt idx="8618">
                  <c:v>44702</c:v>
                </c:pt>
                <c:pt idx="8619">
                  <c:v>44703</c:v>
                </c:pt>
                <c:pt idx="8620">
                  <c:v>44704</c:v>
                </c:pt>
                <c:pt idx="8621">
                  <c:v>44705</c:v>
                </c:pt>
                <c:pt idx="8622">
                  <c:v>44706</c:v>
                </c:pt>
                <c:pt idx="8623">
                  <c:v>44707</c:v>
                </c:pt>
                <c:pt idx="8624">
                  <c:v>44708</c:v>
                </c:pt>
                <c:pt idx="8625">
                  <c:v>44709</c:v>
                </c:pt>
                <c:pt idx="8626">
                  <c:v>44710</c:v>
                </c:pt>
                <c:pt idx="8627">
                  <c:v>44711</c:v>
                </c:pt>
                <c:pt idx="8628">
                  <c:v>44712</c:v>
                </c:pt>
                <c:pt idx="8629">
                  <c:v>44713</c:v>
                </c:pt>
                <c:pt idx="8630">
                  <c:v>44714</c:v>
                </c:pt>
                <c:pt idx="8631">
                  <c:v>44715</c:v>
                </c:pt>
                <c:pt idx="8632">
                  <c:v>44716</c:v>
                </c:pt>
                <c:pt idx="8633">
                  <c:v>44717</c:v>
                </c:pt>
                <c:pt idx="8634">
                  <c:v>44718</c:v>
                </c:pt>
                <c:pt idx="8635">
                  <c:v>44719</c:v>
                </c:pt>
                <c:pt idx="8636">
                  <c:v>44720</c:v>
                </c:pt>
                <c:pt idx="8637">
                  <c:v>44721</c:v>
                </c:pt>
                <c:pt idx="8638">
                  <c:v>44722</c:v>
                </c:pt>
                <c:pt idx="8639">
                  <c:v>44723</c:v>
                </c:pt>
                <c:pt idx="8640">
                  <c:v>44724</c:v>
                </c:pt>
                <c:pt idx="8641">
                  <c:v>44725</c:v>
                </c:pt>
                <c:pt idx="8642">
                  <c:v>44726</c:v>
                </c:pt>
                <c:pt idx="8643">
                  <c:v>44727</c:v>
                </c:pt>
                <c:pt idx="8644">
                  <c:v>44728</c:v>
                </c:pt>
                <c:pt idx="8645">
                  <c:v>44728</c:v>
                </c:pt>
                <c:pt idx="8646">
                  <c:v>44729</c:v>
                </c:pt>
                <c:pt idx="8647">
                  <c:v>44730</c:v>
                </c:pt>
                <c:pt idx="8648">
                  <c:v>44731</c:v>
                </c:pt>
                <c:pt idx="8649">
                  <c:v>44732</c:v>
                </c:pt>
                <c:pt idx="8650">
                  <c:v>44733</c:v>
                </c:pt>
                <c:pt idx="8651">
                  <c:v>44734</c:v>
                </c:pt>
                <c:pt idx="8652">
                  <c:v>44735</c:v>
                </c:pt>
                <c:pt idx="8653">
                  <c:v>44736</c:v>
                </c:pt>
                <c:pt idx="8654">
                  <c:v>44737</c:v>
                </c:pt>
                <c:pt idx="8655">
                  <c:v>44738</c:v>
                </c:pt>
                <c:pt idx="8656">
                  <c:v>44739</c:v>
                </c:pt>
                <c:pt idx="8657">
                  <c:v>44740</c:v>
                </c:pt>
                <c:pt idx="8658">
                  <c:v>44741</c:v>
                </c:pt>
                <c:pt idx="8659">
                  <c:v>44742</c:v>
                </c:pt>
                <c:pt idx="8660">
                  <c:v>44743</c:v>
                </c:pt>
                <c:pt idx="8661">
                  <c:v>44744</c:v>
                </c:pt>
                <c:pt idx="8662">
                  <c:v>44745</c:v>
                </c:pt>
                <c:pt idx="8663">
                  <c:v>44746</c:v>
                </c:pt>
                <c:pt idx="8664">
                  <c:v>44747</c:v>
                </c:pt>
                <c:pt idx="8665">
                  <c:v>44748</c:v>
                </c:pt>
                <c:pt idx="8666">
                  <c:v>44749</c:v>
                </c:pt>
                <c:pt idx="8667">
                  <c:v>44750</c:v>
                </c:pt>
                <c:pt idx="8668">
                  <c:v>44751</c:v>
                </c:pt>
                <c:pt idx="8669">
                  <c:v>44752</c:v>
                </c:pt>
                <c:pt idx="8670">
                  <c:v>44753</c:v>
                </c:pt>
                <c:pt idx="8671">
                  <c:v>44754</c:v>
                </c:pt>
                <c:pt idx="8672">
                  <c:v>44755</c:v>
                </c:pt>
                <c:pt idx="8673">
                  <c:v>44756</c:v>
                </c:pt>
                <c:pt idx="8674">
                  <c:v>44757</c:v>
                </c:pt>
                <c:pt idx="8675">
                  <c:v>44758</c:v>
                </c:pt>
                <c:pt idx="8676">
                  <c:v>44759</c:v>
                </c:pt>
                <c:pt idx="8677">
                  <c:v>44760</c:v>
                </c:pt>
                <c:pt idx="8678">
                  <c:v>44761</c:v>
                </c:pt>
                <c:pt idx="8679">
                  <c:v>44762</c:v>
                </c:pt>
                <c:pt idx="8680">
                  <c:v>44763</c:v>
                </c:pt>
                <c:pt idx="8681">
                  <c:v>44764</c:v>
                </c:pt>
                <c:pt idx="8682">
                  <c:v>44765</c:v>
                </c:pt>
                <c:pt idx="8683">
                  <c:v>44766</c:v>
                </c:pt>
                <c:pt idx="8684">
                  <c:v>44767</c:v>
                </c:pt>
                <c:pt idx="8685">
                  <c:v>44768</c:v>
                </c:pt>
                <c:pt idx="8686">
                  <c:v>44769</c:v>
                </c:pt>
                <c:pt idx="8687">
                  <c:v>44770</c:v>
                </c:pt>
                <c:pt idx="8688">
                  <c:v>44771</c:v>
                </c:pt>
                <c:pt idx="8689">
                  <c:v>44772</c:v>
                </c:pt>
                <c:pt idx="8690">
                  <c:v>44773</c:v>
                </c:pt>
                <c:pt idx="8691">
                  <c:v>44774</c:v>
                </c:pt>
                <c:pt idx="8692">
                  <c:v>44775</c:v>
                </c:pt>
                <c:pt idx="8693">
                  <c:v>44776</c:v>
                </c:pt>
                <c:pt idx="8694">
                  <c:v>44777</c:v>
                </c:pt>
                <c:pt idx="8695">
                  <c:v>44777</c:v>
                </c:pt>
                <c:pt idx="8696">
                  <c:v>44778</c:v>
                </c:pt>
                <c:pt idx="8697">
                  <c:v>44779</c:v>
                </c:pt>
                <c:pt idx="8698">
                  <c:v>44780</c:v>
                </c:pt>
                <c:pt idx="8699">
                  <c:v>44781</c:v>
                </c:pt>
                <c:pt idx="8700">
                  <c:v>44782</c:v>
                </c:pt>
                <c:pt idx="8701">
                  <c:v>44783</c:v>
                </c:pt>
                <c:pt idx="8702">
                  <c:v>44784</c:v>
                </c:pt>
                <c:pt idx="8703">
                  <c:v>44785</c:v>
                </c:pt>
                <c:pt idx="8704">
                  <c:v>44786</c:v>
                </c:pt>
                <c:pt idx="8705">
                  <c:v>44787</c:v>
                </c:pt>
                <c:pt idx="8706">
                  <c:v>44788</c:v>
                </c:pt>
                <c:pt idx="8707">
                  <c:v>44789</c:v>
                </c:pt>
                <c:pt idx="8708">
                  <c:v>44790</c:v>
                </c:pt>
                <c:pt idx="8709">
                  <c:v>44791</c:v>
                </c:pt>
                <c:pt idx="8710">
                  <c:v>44792</c:v>
                </c:pt>
                <c:pt idx="8711">
                  <c:v>44793</c:v>
                </c:pt>
                <c:pt idx="8712">
                  <c:v>44794</c:v>
                </c:pt>
                <c:pt idx="8713">
                  <c:v>44795</c:v>
                </c:pt>
                <c:pt idx="8714">
                  <c:v>44796</c:v>
                </c:pt>
                <c:pt idx="8715">
                  <c:v>44797</c:v>
                </c:pt>
                <c:pt idx="8716">
                  <c:v>44798</c:v>
                </c:pt>
                <c:pt idx="8717">
                  <c:v>44799</c:v>
                </c:pt>
                <c:pt idx="8718">
                  <c:v>44800</c:v>
                </c:pt>
                <c:pt idx="8719">
                  <c:v>44801</c:v>
                </c:pt>
                <c:pt idx="8720">
                  <c:v>44802</c:v>
                </c:pt>
                <c:pt idx="8721">
                  <c:v>44803</c:v>
                </c:pt>
                <c:pt idx="8722">
                  <c:v>44804</c:v>
                </c:pt>
                <c:pt idx="8723">
                  <c:v>44805</c:v>
                </c:pt>
                <c:pt idx="8724">
                  <c:v>44806</c:v>
                </c:pt>
                <c:pt idx="8725">
                  <c:v>44807</c:v>
                </c:pt>
                <c:pt idx="8726">
                  <c:v>44808</c:v>
                </c:pt>
                <c:pt idx="8727">
                  <c:v>44809</c:v>
                </c:pt>
                <c:pt idx="8728">
                  <c:v>44810</c:v>
                </c:pt>
                <c:pt idx="8729">
                  <c:v>44811</c:v>
                </c:pt>
                <c:pt idx="8730">
                  <c:v>44812</c:v>
                </c:pt>
                <c:pt idx="8731">
                  <c:v>44813</c:v>
                </c:pt>
                <c:pt idx="8732">
                  <c:v>44814</c:v>
                </c:pt>
                <c:pt idx="8733">
                  <c:v>44815</c:v>
                </c:pt>
                <c:pt idx="8734">
                  <c:v>44816</c:v>
                </c:pt>
                <c:pt idx="8735">
                  <c:v>44817</c:v>
                </c:pt>
                <c:pt idx="8736">
                  <c:v>44818</c:v>
                </c:pt>
                <c:pt idx="8737">
                  <c:v>44819</c:v>
                </c:pt>
                <c:pt idx="8738">
                  <c:v>44820</c:v>
                </c:pt>
                <c:pt idx="8739">
                  <c:v>44821</c:v>
                </c:pt>
                <c:pt idx="8740">
                  <c:v>44822</c:v>
                </c:pt>
                <c:pt idx="8741">
                  <c:v>44823</c:v>
                </c:pt>
                <c:pt idx="8742">
                  <c:v>44824</c:v>
                </c:pt>
                <c:pt idx="8743">
                  <c:v>44825</c:v>
                </c:pt>
                <c:pt idx="8744">
                  <c:v>44826</c:v>
                </c:pt>
                <c:pt idx="8745">
                  <c:v>44827</c:v>
                </c:pt>
                <c:pt idx="8746">
                  <c:v>44828</c:v>
                </c:pt>
                <c:pt idx="8747">
                  <c:v>44829</c:v>
                </c:pt>
                <c:pt idx="8748">
                  <c:v>44830</c:v>
                </c:pt>
                <c:pt idx="8749">
                  <c:v>44831</c:v>
                </c:pt>
                <c:pt idx="8750">
                  <c:v>44832</c:v>
                </c:pt>
                <c:pt idx="8751">
                  <c:v>44833</c:v>
                </c:pt>
                <c:pt idx="8752">
                  <c:v>44834</c:v>
                </c:pt>
                <c:pt idx="8753">
                  <c:v>44835</c:v>
                </c:pt>
                <c:pt idx="8754">
                  <c:v>44836</c:v>
                </c:pt>
                <c:pt idx="8755">
                  <c:v>44837</c:v>
                </c:pt>
                <c:pt idx="8756">
                  <c:v>44838</c:v>
                </c:pt>
                <c:pt idx="8757">
                  <c:v>44839</c:v>
                </c:pt>
                <c:pt idx="8758">
                  <c:v>44840</c:v>
                </c:pt>
                <c:pt idx="8759">
                  <c:v>44841</c:v>
                </c:pt>
                <c:pt idx="8760">
                  <c:v>44842</c:v>
                </c:pt>
                <c:pt idx="8761">
                  <c:v>44843</c:v>
                </c:pt>
                <c:pt idx="8762">
                  <c:v>44844</c:v>
                </c:pt>
                <c:pt idx="8763">
                  <c:v>44845</c:v>
                </c:pt>
                <c:pt idx="8764">
                  <c:v>44846</c:v>
                </c:pt>
                <c:pt idx="8765">
                  <c:v>44847</c:v>
                </c:pt>
                <c:pt idx="8766">
                  <c:v>44848</c:v>
                </c:pt>
                <c:pt idx="8767">
                  <c:v>44849</c:v>
                </c:pt>
                <c:pt idx="8768">
                  <c:v>44850</c:v>
                </c:pt>
                <c:pt idx="8769">
                  <c:v>44851</c:v>
                </c:pt>
                <c:pt idx="8770">
                  <c:v>44852</c:v>
                </c:pt>
                <c:pt idx="8771">
                  <c:v>44853</c:v>
                </c:pt>
                <c:pt idx="8772">
                  <c:v>44854</c:v>
                </c:pt>
                <c:pt idx="8773">
                  <c:v>44855</c:v>
                </c:pt>
                <c:pt idx="8774">
                  <c:v>44856</c:v>
                </c:pt>
                <c:pt idx="8775">
                  <c:v>44857</c:v>
                </c:pt>
                <c:pt idx="8776">
                  <c:v>44858</c:v>
                </c:pt>
                <c:pt idx="8777">
                  <c:v>44859</c:v>
                </c:pt>
                <c:pt idx="8778">
                  <c:v>44860</c:v>
                </c:pt>
                <c:pt idx="8779">
                  <c:v>44861</c:v>
                </c:pt>
                <c:pt idx="8780">
                  <c:v>44862</c:v>
                </c:pt>
                <c:pt idx="8781">
                  <c:v>44863</c:v>
                </c:pt>
                <c:pt idx="8782">
                  <c:v>44864</c:v>
                </c:pt>
                <c:pt idx="8783">
                  <c:v>44865</c:v>
                </c:pt>
                <c:pt idx="8784">
                  <c:v>44866</c:v>
                </c:pt>
                <c:pt idx="8785">
                  <c:v>44867</c:v>
                </c:pt>
                <c:pt idx="8786">
                  <c:v>44868</c:v>
                </c:pt>
                <c:pt idx="8787">
                  <c:v>44869</c:v>
                </c:pt>
                <c:pt idx="8788">
                  <c:v>44870</c:v>
                </c:pt>
                <c:pt idx="8789">
                  <c:v>44871</c:v>
                </c:pt>
                <c:pt idx="8790">
                  <c:v>44872</c:v>
                </c:pt>
                <c:pt idx="8791">
                  <c:v>44873</c:v>
                </c:pt>
                <c:pt idx="8792">
                  <c:v>44874</c:v>
                </c:pt>
                <c:pt idx="8793">
                  <c:v>44875</c:v>
                </c:pt>
                <c:pt idx="8794">
                  <c:v>44876</c:v>
                </c:pt>
                <c:pt idx="8795">
                  <c:v>44877</c:v>
                </c:pt>
                <c:pt idx="8796">
                  <c:v>44878</c:v>
                </c:pt>
                <c:pt idx="8797">
                  <c:v>44879</c:v>
                </c:pt>
                <c:pt idx="8798">
                  <c:v>44880</c:v>
                </c:pt>
                <c:pt idx="8799">
                  <c:v>44881</c:v>
                </c:pt>
                <c:pt idx="8800">
                  <c:v>44882</c:v>
                </c:pt>
                <c:pt idx="8801">
                  <c:v>44883</c:v>
                </c:pt>
                <c:pt idx="8802">
                  <c:v>44884</c:v>
                </c:pt>
                <c:pt idx="8803">
                  <c:v>44885</c:v>
                </c:pt>
                <c:pt idx="8804">
                  <c:v>44886</c:v>
                </c:pt>
                <c:pt idx="8805">
                  <c:v>44887</c:v>
                </c:pt>
                <c:pt idx="8806">
                  <c:v>44888</c:v>
                </c:pt>
                <c:pt idx="8807">
                  <c:v>44889</c:v>
                </c:pt>
                <c:pt idx="8808">
                  <c:v>44890</c:v>
                </c:pt>
                <c:pt idx="8809">
                  <c:v>44891</c:v>
                </c:pt>
                <c:pt idx="8810">
                  <c:v>44892</c:v>
                </c:pt>
                <c:pt idx="8811">
                  <c:v>44893</c:v>
                </c:pt>
                <c:pt idx="8812">
                  <c:v>44894</c:v>
                </c:pt>
                <c:pt idx="8813">
                  <c:v>44895</c:v>
                </c:pt>
                <c:pt idx="8814">
                  <c:v>44896</c:v>
                </c:pt>
                <c:pt idx="8815">
                  <c:v>44897</c:v>
                </c:pt>
                <c:pt idx="8816">
                  <c:v>44898</c:v>
                </c:pt>
                <c:pt idx="8817">
                  <c:v>44899</c:v>
                </c:pt>
                <c:pt idx="8818">
                  <c:v>44900</c:v>
                </c:pt>
                <c:pt idx="8819">
                  <c:v>44901</c:v>
                </c:pt>
                <c:pt idx="8820">
                  <c:v>44902</c:v>
                </c:pt>
                <c:pt idx="8821">
                  <c:v>44903</c:v>
                </c:pt>
                <c:pt idx="8822">
                  <c:v>44904</c:v>
                </c:pt>
                <c:pt idx="8823">
                  <c:v>44905</c:v>
                </c:pt>
                <c:pt idx="8824">
                  <c:v>44906</c:v>
                </c:pt>
                <c:pt idx="8825">
                  <c:v>44907</c:v>
                </c:pt>
                <c:pt idx="8826">
                  <c:v>44908</c:v>
                </c:pt>
                <c:pt idx="8827">
                  <c:v>44909</c:v>
                </c:pt>
                <c:pt idx="8828">
                  <c:v>44910</c:v>
                </c:pt>
                <c:pt idx="8829">
                  <c:v>44911</c:v>
                </c:pt>
                <c:pt idx="8830">
                  <c:v>44912</c:v>
                </c:pt>
                <c:pt idx="8831">
                  <c:v>44913</c:v>
                </c:pt>
                <c:pt idx="8832">
                  <c:v>44914</c:v>
                </c:pt>
                <c:pt idx="8833">
                  <c:v>44915</c:v>
                </c:pt>
                <c:pt idx="8834">
                  <c:v>44916</c:v>
                </c:pt>
                <c:pt idx="8835">
                  <c:v>44917</c:v>
                </c:pt>
                <c:pt idx="8836">
                  <c:v>44918</c:v>
                </c:pt>
                <c:pt idx="8837">
                  <c:v>44919</c:v>
                </c:pt>
                <c:pt idx="8838">
                  <c:v>44920</c:v>
                </c:pt>
                <c:pt idx="8839">
                  <c:v>44921</c:v>
                </c:pt>
                <c:pt idx="8840">
                  <c:v>44922</c:v>
                </c:pt>
                <c:pt idx="8841">
                  <c:v>44923</c:v>
                </c:pt>
                <c:pt idx="8842">
                  <c:v>44924</c:v>
                </c:pt>
                <c:pt idx="8843">
                  <c:v>44925</c:v>
                </c:pt>
                <c:pt idx="8844">
                  <c:v>44926</c:v>
                </c:pt>
                <c:pt idx="8845">
                  <c:v>44927</c:v>
                </c:pt>
                <c:pt idx="8846">
                  <c:v>44928</c:v>
                </c:pt>
                <c:pt idx="8847">
                  <c:v>44929</c:v>
                </c:pt>
                <c:pt idx="8848">
                  <c:v>44930</c:v>
                </c:pt>
                <c:pt idx="8849">
                  <c:v>44931</c:v>
                </c:pt>
                <c:pt idx="8850">
                  <c:v>44932</c:v>
                </c:pt>
                <c:pt idx="8851">
                  <c:v>44933</c:v>
                </c:pt>
                <c:pt idx="8852">
                  <c:v>44934</c:v>
                </c:pt>
                <c:pt idx="8853">
                  <c:v>44935</c:v>
                </c:pt>
                <c:pt idx="8854">
                  <c:v>44936</c:v>
                </c:pt>
                <c:pt idx="8855">
                  <c:v>44937</c:v>
                </c:pt>
                <c:pt idx="8856">
                  <c:v>44938</c:v>
                </c:pt>
                <c:pt idx="8857">
                  <c:v>44939</c:v>
                </c:pt>
                <c:pt idx="8858">
                  <c:v>44940</c:v>
                </c:pt>
                <c:pt idx="8859">
                  <c:v>44941</c:v>
                </c:pt>
                <c:pt idx="8860">
                  <c:v>44942</c:v>
                </c:pt>
                <c:pt idx="8861">
                  <c:v>44943</c:v>
                </c:pt>
                <c:pt idx="8862">
                  <c:v>44944</c:v>
                </c:pt>
                <c:pt idx="8863">
                  <c:v>44945</c:v>
                </c:pt>
                <c:pt idx="8864">
                  <c:v>44946</c:v>
                </c:pt>
                <c:pt idx="8865">
                  <c:v>44947</c:v>
                </c:pt>
                <c:pt idx="8866">
                  <c:v>44948</c:v>
                </c:pt>
                <c:pt idx="8867">
                  <c:v>44949</c:v>
                </c:pt>
                <c:pt idx="8868">
                  <c:v>44950</c:v>
                </c:pt>
                <c:pt idx="8869">
                  <c:v>44951</c:v>
                </c:pt>
                <c:pt idx="8870">
                  <c:v>44952</c:v>
                </c:pt>
                <c:pt idx="8871">
                  <c:v>44953</c:v>
                </c:pt>
                <c:pt idx="8872">
                  <c:v>44954</c:v>
                </c:pt>
                <c:pt idx="8873">
                  <c:v>44955</c:v>
                </c:pt>
                <c:pt idx="8874">
                  <c:v>44956</c:v>
                </c:pt>
                <c:pt idx="8875">
                  <c:v>44957</c:v>
                </c:pt>
                <c:pt idx="8876">
                  <c:v>44958</c:v>
                </c:pt>
                <c:pt idx="8877">
                  <c:v>44959</c:v>
                </c:pt>
                <c:pt idx="8878">
                  <c:v>44960</c:v>
                </c:pt>
                <c:pt idx="8879">
                  <c:v>44961</c:v>
                </c:pt>
                <c:pt idx="8880">
                  <c:v>44962</c:v>
                </c:pt>
                <c:pt idx="8881">
                  <c:v>44963</c:v>
                </c:pt>
                <c:pt idx="8882">
                  <c:v>44964</c:v>
                </c:pt>
                <c:pt idx="8883">
                  <c:v>44965</c:v>
                </c:pt>
                <c:pt idx="8884">
                  <c:v>44966</c:v>
                </c:pt>
                <c:pt idx="8885">
                  <c:v>44967</c:v>
                </c:pt>
                <c:pt idx="8886">
                  <c:v>44968</c:v>
                </c:pt>
                <c:pt idx="8887">
                  <c:v>44969</c:v>
                </c:pt>
                <c:pt idx="8888">
                  <c:v>44970</c:v>
                </c:pt>
                <c:pt idx="8889">
                  <c:v>44971</c:v>
                </c:pt>
                <c:pt idx="8890">
                  <c:v>44972</c:v>
                </c:pt>
                <c:pt idx="8891">
                  <c:v>44973</c:v>
                </c:pt>
                <c:pt idx="8892">
                  <c:v>44974</c:v>
                </c:pt>
                <c:pt idx="8893">
                  <c:v>44975</c:v>
                </c:pt>
                <c:pt idx="8894">
                  <c:v>44976</c:v>
                </c:pt>
                <c:pt idx="8895">
                  <c:v>44977</c:v>
                </c:pt>
                <c:pt idx="8896">
                  <c:v>44978</c:v>
                </c:pt>
                <c:pt idx="8897">
                  <c:v>44979</c:v>
                </c:pt>
                <c:pt idx="8898">
                  <c:v>44980</c:v>
                </c:pt>
              </c:numCache>
            </c:numRef>
          </c:cat>
          <c:val>
            <c:numRef>
              <c:f>Plan1!$C$2:$C$8900</c:f>
              <c:numCache>
                <c:formatCode>General</c:formatCode>
                <c:ptCount val="8899"/>
                <c:pt idx="807" formatCode="0.00">
                  <c:v>10000000000000</c:v>
                </c:pt>
                <c:pt idx="808" formatCode="0.00">
                  <c:v>0</c:v>
                </c:pt>
                <c:pt idx="809" formatCode="0.00">
                  <c:v>10000000000000</c:v>
                </c:pt>
                <c:pt idx="810" formatCode="0.00">
                  <c:v>0</c:v>
                </c:pt>
                <c:pt idx="811" formatCode="0.00">
                  <c:v>10000000000000</c:v>
                </c:pt>
                <c:pt idx="812" formatCode="0.00">
                  <c:v>0</c:v>
                </c:pt>
                <c:pt idx="813" formatCode="0.00">
                  <c:v>10000000000000</c:v>
                </c:pt>
                <c:pt idx="814" formatCode="0.00">
                  <c:v>0</c:v>
                </c:pt>
                <c:pt idx="815" formatCode="0.00">
                  <c:v>10000000000000</c:v>
                </c:pt>
                <c:pt idx="816" formatCode="0.00">
                  <c:v>0</c:v>
                </c:pt>
                <c:pt idx="817" formatCode="0.00">
                  <c:v>10000000000000</c:v>
                </c:pt>
                <c:pt idx="818" formatCode="0.00">
                  <c:v>0</c:v>
                </c:pt>
                <c:pt idx="819" formatCode="0.00">
                  <c:v>10000000000000</c:v>
                </c:pt>
                <c:pt idx="820" formatCode="0.00">
                  <c:v>0</c:v>
                </c:pt>
                <c:pt idx="821" formatCode="0.00">
                  <c:v>10000000000000</c:v>
                </c:pt>
                <c:pt idx="822" formatCode="0.00">
                  <c:v>0</c:v>
                </c:pt>
                <c:pt idx="823" formatCode="0.00">
                  <c:v>10000000000000</c:v>
                </c:pt>
                <c:pt idx="824" formatCode="0.00">
                  <c:v>0</c:v>
                </c:pt>
                <c:pt idx="825" formatCode="0.00">
                  <c:v>10000000000000</c:v>
                </c:pt>
                <c:pt idx="826" formatCode="0.00">
                  <c:v>0</c:v>
                </c:pt>
                <c:pt idx="827" formatCode="0.00">
                  <c:v>10000000000000</c:v>
                </c:pt>
                <c:pt idx="828" formatCode="0.00">
                  <c:v>0</c:v>
                </c:pt>
                <c:pt idx="829" formatCode="0.00">
                  <c:v>10000000000000</c:v>
                </c:pt>
                <c:pt idx="830" formatCode="0.00">
                  <c:v>0</c:v>
                </c:pt>
                <c:pt idx="831" formatCode="0.00">
                  <c:v>10000000000000</c:v>
                </c:pt>
                <c:pt idx="832" formatCode="0.00">
                  <c:v>0</c:v>
                </c:pt>
                <c:pt idx="833" formatCode="0.00">
                  <c:v>10000000000000</c:v>
                </c:pt>
                <c:pt idx="834" formatCode="0.00">
                  <c:v>0</c:v>
                </c:pt>
                <c:pt idx="835" formatCode="0.00">
                  <c:v>10000000000000</c:v>
                </c:pt>
                <c:pt idx="836" formatCode="0.00">
                  <c:v>0</c:v>
                </c:pt>
                <c:pt idx="837" formatCode="0.00">
                  <c:v>10000000000000</c:v>
                </c:pt>
                <c:pt idx="838" formatCode="0.00">
                  <c:v>0</c:v>
                </c:pt>
                <c:pt idx="839" formatCode="0.00">
                  <c:v>10000000000000</c:v>
                </c:pt>
                <c:pt idx="840" formatCode="0.00">
                  <c:v>0</c:v>
                </c:pt>
                <c:pt idx="841" formatCode="0.00">
                  <c:v>10000000000000</c:v>
                </c:pt>
                <c:pt idx="842" formatCode="0.00">
                  <c:v>0</c:v>
                </c:pt>
                <c:pt idx="843" formatCode="0.00">
                  <c:v>10000000000000</c:v>
                </c:pt>
                <c:pt idx="844" formatCode="0.00">
                  <c:v>0</c:v>
                </c:pt>
                <c:pt idx="845" formatCode="0.00">
                  <c:v>10000000000000</c:v>
                </c:pt>
                <c:pt idx="846" formatCode="0.00">
                  <c:v>0</c:v>
                </c:pt>
                <c:pt idx="847" formatCode="0.00">
                  <c:v>10000000000000</c:v>
                </c:pt>
                <c:pt idx="848" formatCode="0.00">
                  <c:v>0</c:v>
                </c:pt>
                <c:pt idx="849" formatCode="0.00">
                  <c:v>10000000000000</c:v>
                </c:pt>
                <c:pt idx="850" formatCode="0.00">
                  <c:v>0</c:v>
                </c:pt>
                <c:pt idx="851" formatCode="0.00">
                  <c:v>10000000000000</c:v>
                </c:pt>
                <c:pt idx="852" formatCode="0.00">
                  <c:v>0</c:v>
                </c:pt>
                <c:pt idx="853" formatCode="0.00">
                  <c:v>10000000000000</c:v>
                </c:pt>
                <c:pt idx="854" formatCode="0.00">
                  <c:v>0</c:v>
                </c:pt>
                <c:pt idx="855" formatCode="0.00">
                  <c:v>10000000000000</c:v>
                </c:pt>
                <c:pt idx="856" formatCode="0.00">
                  <c:v>0</c:v>
                </c:pt>
                <c:pt idx="857" formatCode="0.00">
                  <c:v>10000000000000</c:v>
                </c:pt>
                <c:pt idx="858" formatCode="0.00">
                  <c:v>0</c:v>
                </c:pt>
                <c:pt idx="859" formatCode="0.00">
                  <c:v>10000000000000</c:v>
                </c:pt>
                <c:pt idx="860" formatCode="0.00">
                  <c:v>0</c:v>
                </c:pt>
                <c:pt idx="861" formatCode="0.00">
                  <c:v>10000000000000</c:v>
                </c:pt>
                <c:pt idx="862" formatCode="0.00">
                  <c:v>0</c:v>
                </c:pt>
                <c:pt idx="863" formatCode="0.00">
                  <c:v>10000000000000</c:v>
                </c:pt>
                <c:pt idx="864" formatCode="0.00">
                  <c:v>0</c:v>
                </c:pt>
                <c:pt idx="865" formatCode="0.00">
                  <c:v>10000000000000</c:v>
                </c:pt>
                <c:pt idx="866" formatCode="0.00">
                  <c:v>0</c:v>
                </c:pt>
                <c:pt idx="867" formatCode="0.00">
                  <c:v>10000000000000</c:v>
                </c:pt>
                <c:pt idx="868" formatCode="0.00">
                  <c:v>0</c:v>
                </c:pt>
                <c:pt idx="869" formatCode="0.00">
                  <c:v>10000000000000</c:v>
                </c:pt>
                <c:pt idx="870" formatCode="0.00">
                  <c:v>0</c:v>
                </c:pt>
                <c:pt idx="871" formatCode="0.00">
                  <c:v>10000000000000</c:v>
                </c:pt>
                <c:pt idx="872" formatCode="0.00">
                  <c:v>0</c:v>
                </c:pt>
                <c:pt idx="873" formatCode="0.00">
                  <c:v>10000000000000</c:v>
                </c:pt>
                <c:pt idx="874" formatCode="0.00">
                  <c:v>0</c:v>
                </c:pt>
                <c:pt idx="875" formatCode="0.00">
                  <c:v>10000000000000</c:v>
                </c:pt>
                <c:pt idx="876" formatCode="0.00">
                  <c:v>0</c:v>
                </c:pt>
                <c:pt idx="877" formatCode="0.00">
                  <c:v>10000000000000</c:v>
                </c:pt>
                <c:pt idx="878" formatCode="0.00">
                  <c:v>0</c:v>
                </c:pt>
                <c:pt idx="879" formatCode="0.00">
                  <c:v>10000000000000</c:v>
                </c:pt>
                <c:pt idx="880" formatCode="0.00">
                  <c:v>0</c:v>
                </c:pt>
                <c:pt idx="881" formatCode="0.00">
                  <c:v>10000000000000</c:v>
                </c:pt>
                <c:pt idx="882" formatCode="0.00">
                  <c:v>0</c:v>
                </c:pt>
                <c:pt idx="883" formatCode="0.00">
                  <c:v>10000000000000</c:v>
                </c:pt>
                <c:pt idx="884" formatCode="0.00">
                  <c:v>0</c:v>
                </c:pt>
                <c:pt idx="885" formatCode="0.00">
                  <c:v>10000000000000</c:v>
                </c:pt>
                <c:pt idx="886" formatCode="0.00">
                  <c:v>0</c:v>
                </c:pt>
                <c:pt idx="887" formatCode="0.00">
                  <c:v>10000000000000</c:v>
                </c:pt>
                <c:pt idx="888" formatCode="0.00">
                  <c:v>0</c:v>
                </c:pt>
                <c:pt idx="889" formatCode="0.00">
                  <c:v>10000000000000</c:v>
                </c:pt>
                <c:pt idx="890" formatCode="0.00">
                  <c:v>0</c:v>
                </c:pt>
                <c:pt idx="891" formatCode="0.00">
                  <c:v>10000000000000</c:v>
                </c:pt>
                <c:pt idx="892" formatCode="0.00">
                  <c:v>0</c:v>
                </c:pt>
                <c:pt idx="893" formatCode="0.00">
                  <c:v>10000000000000</c:v>
                </c:pt>
                <c:pt idx="894" formatCode="0.00">
                  <c:v>0</c:v>
                </c:pt>
                <c:pt idx="895" formatCode="0.00">
                  <c:v>10000000000000</c:v>
                </c:pt>
                <c:pt idx="896" formatCode="0.00">
                  <c:v>0</c:v>
                </c:pt>
                <c:pt idx="897" formatCode="0.00">
                  <c:v>10000000000000</c:v>
                </c:pt>
                <c:pt idx="898" formatCode="0.00">
                  <c:v>0</c:v>
                </c:pt>
                <c:pt idx="899" formatCode="0.00">
                  <c:v>10000000000000</c:v>
                </c:pt>
                <c:pt idx="900" formatCode="0.00">
                  <c:v>0</c:v>
                </c:pt>
                <c:pt idx="901" formatCode="0.00">
                  <c:v>10000000000000</c:v>
                </c:pt>
                <c:pt idx="902" formatCode="0.00">
                  <c:v>0</c:v>
                </c:pt>
                <c:pt idx="903" formatCode="0.00">
                  <c:v>10000000000000</c:v>
                </c:pt>
                <c:pt idx="904" formatCode="0.00">
                  <c:v>0</c:v>
                </c:pt>
                <c:pt idx="905" formatCode="0.00">
                  <c:v>10000000000000</c:v>
                </c:pt>
                <c:pt idx="906" formatCode="0.00">
                  <c:v>0</c:v>
                </c:pt>
                <c:pt idx="907" formatCode="0.00">
                  <c:v>10000000000000</c:v>
                </c:pt>
                <c:pt idx="908" formatCode="0.00">
                  <c:v>0</c:v>
                </c:pt>
                <c:pt idx="909" formatCode="0.00">
                  <c:v>10000000000000</c:v>
                </c:pt>
                <c:pt idx="910" formatCode="0.00">
                  <c:v>0</c:v>
                </c:pt>
                <c:pt idx="911" formatCode="0.00">
                  <c:v>10000000000000</c:v>
                </c:pt>
                <c:pt idx="912" formatCode="0.00">
                  <c:v>0</c:v>
                </c:pt>
                <c:pt idx="913" formatCode="0.00">
                  <c:v>10000000000000</c:v>
                </c:pt>
                <c:pt idx="914" formatCode="0.00">
                  <c:v>0</c:v>
                </c:pt>
                <c:pt idx="915" formatCode="0.00">
                  <c:v>10000000000000</c:v>
                </c:pt>
                <c:pt idx="916" formatCode="0.00">
                  <c:v>0</c:v>
                </c:pt>
                <c:pt idx="917" formatCode="0.00">
                  <c:v>10000000000000</c:v>
                </c:pt>
                <c:pt idx="918" formatCode="0.00">
                  <c:v>0</c:v>
                </c:pt>
                <c:pt idx="919" formatCode="0.00">
                  <c:v>10000000000000</c:v>
                </c:pt>
                <c:pt idx="920" formatCode="0.00">
                  <c:v>0</c:v>
                </c:pt>
                <c:pt idx="921" formatCode="0.00">
                  <c:v>10000000000000</c:v>
                </c:pt>
                <c:pt idx="922" formatCode="0.00">
                  <c:v>0</c:v>
                </c:pt>
                <c:pt idx="923" formatCode="0.00">
                  <c:v>10000000000000</c:v>
                </c:pt>
                <c:pt idx="924" formatCode="0.00">
                  <c:v>0</c:v>
                </c:pt>
                <c:pt idx="925" formatCode="0.00">
                  <c:v>10000000000000</c:v>
                </c:pt>
                <c:pt idx="926" formatCode="0.00">
                  <c:v>0</c:v>
                </c:pt>
                <c:pt idx="927" formatCode="0.00">
                  <c:v>10000000000000</c:v>
                </c:pt>
                <c:pt idx="928" formatCode="0.00">
                  <c:v>0</c:v>
                </c:pt>
                <c:pt idx="929" formatCode="0.00">
                  <c:v>10000000000000</c:v>
                </c:pt>
                <c:pt idx="930" formatCode="0.00">
                  <c:v>0</c:v>
                </c:pt>
                <c:pt idx="931" formatCode="0.00">
                  <c:v>10000000000000</c:v>
                </c:pt>
                <c:pt idx="932" formatCode="0.00">
                  <c:v>0</c:v>
                </c:pt>
                <c:pt idx="933" formatCode="0.00">
                  <c:v>10000000000000</c:v>
                </c:pt>
                <c:pt idx="934" formatCode="0.00">
                  <c:v>0</c:v>
                </c:pt>
                <c:pt idx="935" formatCode="0.00">
                  <c:v>10000000000000</c:v>
                </c:pt>
                <c:pt idx="936" formatCode="0.00">
                  <c:v>0</c:v>
                </c:pt>
                <c:pt idx="937" formatCode="0.00">
                  <c:v>10000000000000</c:v>
                </c:pt>
                <c:pt idx="938" formatCode="0.00">
                  <c:v>0</c:v>
                </c:pt>
                <c:pt idx="939" formatCode="0.00">
                  <c:v>10000000000000</c:v>
                </c:pt>
                <c:pt idx="940" formatCode="0.00">
                  <c:v>0</c:v>
                </c:pt>
                <c:pt idx="941" formatCode="0.00">
                  <c:v>10000000000000</c:v>
                </c:pt>
                <c:pt idx="942" formatCode="0.00">
                  <c:v>0</c:v>
                </c:pt>
                <c:pt idx="943" formatCode="0.00">
                  <c:v>10000000000000</c:v>
                </c:pt>
                <c:pt idx="944" formatCode="0.00">
                  <c:v>0</c:v>
                </c:pt>
                <c:pt idx="945" formatCode="0.00">
                  <c:v>10000000000000</c:v>
                </c:pt>
                <c:pt idx="946" formatCode="0.00">
                  <c:v>0</c:v>
                </c:pt>
                <c:pt idx="947" formatCode="0.00">
                  <c:v>10000000000000</c:v>
                </c:pt>
                <c:pt idx="948" formatCode="0.00">
                  <c:v>0</c:v>
                </c:pt>
                <c:pt idx="949" formatCode="0.00">
                  <c:v>10000000000000</c:v>
                </c:pt>
                <c:pt idx="950" formatCode="0.00">
                  <c:v>0</c:v>
                </c:pt>
                <c:pt idx="951" formatCode="0.00">
                  <c:v>10000000000000</c:v>
                </c:pt>
                <c:pt idx="952" formatCode="0.00">
                  <c:v>0</c:v>
                </c:pt>
                <c:pt idx="953" formatCode="0.00">
                  <c:v>10000000000000</c:v>
                </c:pt>
                <c:pt idx="954" formatCode="0.00">
                  <c:v>0</c:v>
                </c:pt>
                <c:pt idx="955" formatCode="0.00">
                  <c:v>10000000000000</c:v>
                </c:pt>
                <c:pt idx="956" formatCode="0.00">
                  <c:v>0</c:v>
                </c:pt>
                <c:pt idx="957" formatCode="0.00">
                  <c:v>10000000000000</c:v>
                </c:pt>
                <c:pt idx="958" formatCode="0.00">
                  <c:v>0</c:v>
                </c:pt>
                <c:pt idx="959" formatCode="0.00">
                  <c:v>10000000000000</c:v>
                </c:pt>
                <c:pt idx="960" formatCode="0.00">
                  <c:v>0</c:v>
                </c:pt>
                <c:pt idx="961" formatCode="0.00">
                  <c:v>10000000000000</c:v>
                </c:pt>
                <c:pt idx="962" formatCode="0.00">
                  <c:v>0</c:v>
                </c:pt>
                <c:pt idx="963" formatCode="0.00">
                  <c:v>10000000000000</c:v>
                </c:pt>
                <c:pt idx="964" formatCode="0.00">
                  <c:v>0</c:v>
                </c:pt>
                <c:pt idx="965" formatCode="0.00">
                  <c:v>10000000000000</c:v>
                </c:pt>
                <c:pt idx="966" formatCode="0.00">
                  <c:v>0</c:v>
                </c:pt>
                <c:pt idx="967" formatCode="0.00">
                  <c:v>10000000000000</c:v>
                </c:pt>
                <c:pt idx="968" formatCode="0.00">
                  <c:v>0</c:v>
                </c:pt>
                <c:pt idx="969" formatCode="0.00">
                  <c:v>10000000000000</c:v>
                </c:pt>
                <c:pt idx="970" formatCode="0.00">
                  <c:v>0</c:v>
                </c:pt>
                <c:pt idx="971" formatCode="0.00">
                  <c:v>10000000000000</c:v>
                </c:pt>
                <c:pt idx="972" formatCode="0.00">
                  <c:v>0</c:v>
                </c:pt>
                <c:pt idx="973" formatCode="0.00">
                  <c:v>10000000000000</c:v>
                </c:pt>
                <c:pt idx="974" formatCode="0.00">
                  <c:v>0</c:v>
                </c:pt>
                <c:pt idx="975" formatCode="0.00">
                  <c:v>10000000000000</c:v>
                </c:pt>
                <c:pt idx="976" formatCode="0.00">
                  <c:v>0</c:v>
                </c:pt>
                <c:pt idx="977" formatCode="0.00">
                  <c:v>10000000000000</c:v>
                </c:pt>
                <c:pt idx="978" formatCode="0.00">
                  <c:v>0</c:v>
                </c:pt>
                <c:pt idx="979" formatCode="0.00">
                  <c:v>10000000000000</c:v>
                </c:pt>
                <c:pt idx="980" formatCode="0.00">
                  <c:v>0</c:v>
                </c:pt>
                <c:pt idx="981" formatCode="0.00">
                  <c:v>10000000000000</c:v>
                </c:pt>
                <c:pt idx="982" formatCode="0.00">
                  <c:v>0</c:v>
                </c:pt>
                <c:pt idx="983" formatCode="0.00">
                  <c:v>10000000000000</c:v>
                </c:pt>
                <c:pt idx="984" formatCode="0.00">
                  <c:v>0</c:v>
                </c:pt>
                <c:pt idx="985" formatCode="0.00">
                  <c:v>10000000000000</c:v>
                </c:pt>
                <c:pt idx="986" formatCode="0.00">
                  <c:v>0</c:v>
                </c:pt>
                <c:pt idx="987" formatCode="0.00">
                  <c:v>10000000000000</c:v>
                </c:pt>
                <c:pt idx="988" formatCode="0.00">
                  <c:v>0</c:v>
                </c:pt>
                <c:pt idx="989" formatCode="0.00">
                  <c:v>10000000000000</c:v>
                </c:pt>
                <c:pt idx="990" formatCode="0.00">
                  <c:v>0</c:v>
                </c:pt>
                <c:pt idx="991" formatCode="0.00">
                  <c:v>10000000000000</c:v>
                </c:pt>
                <c:pt idx="992" formatCode="0.00">
                  <c:v>0</c:v>
                </c:pt>
                <c:pt idx="993" formatCode="0.00">
                  <c:v>10000000000000</c:v>
                </c:pt>
                <c:pt idx="994" formatCode="0.00">
                  <c:v>0</c:v>
                </c:pt>
                <c:pt idx="995" formatCode="0.00">
                  <c:v>10000000000000</c:v>
                </c:pt>
                <c:pt idx="996" formatCode="0.00">
                  <c:v>0</c:v>
                </c:pt>
                <c:pt idx="997" formatCode="0.00">
                  <c:v>10000000000000</c:v>
                </c:pt>
                <c:pt idx="998" formatCode="0.00">
                  <c:v>0</c:v>
                </c:pt>
                <c:pt idx="999" formatCode="0.00">
                  <c:v>10000000000000</c:v>
                </c:pt>
                <c:pt idx="1000" formatCode="0.00">
                  <c:v>0</c:v>
                </c:pt>
                <c:pt idx="1001" formatCode="0.00">
                  <c:v>10000000000000</c:v>
                </c:pt>
                <c:pt idx="1002" formatCode="0.00">
                  <c:v>0</c:v>
                </c:pt>
                <c:pt idx="1003" formatCode="0.00">
                  <c:v>10000000000000</c:v>
                </c:pt>
                <c:pt idx="1004" formatCode="0.00">
                  <c:v>0</c:v>
                </c:pt>
                <c:pt idx="1005" formatCode="0.00">
                  <c:v>10000000000000</c:v>
                </c:pt>
                <c:pt idx="1006" formatCode="0.00">
                  <c:v>0</c:v>
                </c:pt>
                <c:pt idx="1007" formatCode="0.00">
                  <c:v>10000000000000</c:v>
                </c:pt>
                <c:pt idx="1008" formatCode="0.00">
                  <c:v>0</c:v>
                </c:pt>
                <c:pt idx="1009" formatCode="0.00">
                  <c:v>10000000000000</c:v>
                </c:pt>
                <c:pt idx="1010" formatCode="0.00">
                  <c:v>0</c:v>
                </c:pt>
                <c:pt idx="1011" formatCode="0.00">
                  <c:v>10000000000000</c:v>
                </c:pt>
                <c:pt idx="1012" formatCode="0.00">
                  <c:v>0</c:v>
                </c:pt>
                <c:pt idx="1013" formatCode="0.00">
                  <c:v>10000000000000</c:v>
                </c:pt>
                <c:pt idx="1014" formatCode="0.00">
                  <c:v>0</c:v>
                </c:pt>
                <c:pt idx="1015" formatCode="0.00">
                  <c:v>10000000000000</c:v>
                </c:pt>
                <c:pt idx="1016" formatCode="0.00">
                  <c:v>0</c:v>
                </c:pt>
                <c:pt idx="1017" formatCode="0.00">
                  <c:v>10000000000000</c:v>
                </c:pt>
                <c:pt idx="1018" formatCode="0.00">
                  <c:v>0</c:v>
                </c:pt>
                <c:pt idx="1019" formatCode="0.00">
                  <c:v>10000000000000</c:v>
                </c:pt>
                <c:pt idx="1020" formatCode="0.00">
                  <c:v>0</c:v>
                </c:pt>
                <c:pt idx="1021" formatCode="0.00">
                  <c:v>10000000000000</c:v>
                </c:pt>
                <c:pt idx="1022" formatCode="0.00">
                  <c:v>0</c:v>
                </c:pt>
                <c:pt idx="1023" formatCode="0.00">
                  <c:v>10000000000000</c:v>
                </c:pt>
                <c:pt idx="1024" formatCode="0.00">
                  <c:v>0</c:v>
                </c:pt>
                <c:pt idx="1025" formatCode="0.00">
                  <c:v>10000000000000</c:v>
                </c:pt>
                <c:pt idx="1026" formatCode="0.00">
                  <c:v>0</c:v>
                </c:pt>
                <c:pt idx="1027" formatCode="0.00">
                  <c:v>10000000000000</c:v>
                </c:pt>
                <c:pt idx="1028" formatCode="0.00">
                  <c:v>0</c:v>
                </c:pt>
                <c:pt idx="1029" formatCode="0.00">
                  <c:v>10000000000000</c:v>
                </c:pt>
                <c:pt idx="1030" formatCode="0.00">
                  <c:v>0</c:v>
                </c:pt>
                <c:pt idx="1031" formatCode="0.00">
                  <c:v>10000000000000</c:v>
                </c:pt>
                <c:pt idx="1032" formatCode="0.00">
                  <c:v>0</c:v>
                </c:pt>
                <c:pt idx="1033" formatCode="0.00">
                  <c:v>10000000000000</c:v>
                </c:pt>
                <c:pt idx="1034" formatCode="0.00">
                  <c:v>0</c:v>
                </c:pt>
                <c:pt idx="1035" formatCode="0.00">
                  <c:v>10000000000000</c:v>
                </c:pt>
                <c:pt idx="1036" formatCode="0.00">
                  <c:v>0</c:v>
                </c:pt>
                <c:pt idx="1037" formatCode="0.00">
                  <c:v>10000000000000</c:v>
                </c:pt>
                <c:pt idx="1038" formatCode="0.00">
                  <c:v>0</c:v>
                </c:pt>
                <c:pt idx="1039" formatCode="0.00">
                  <c:v>10000000000000</c:v>
                </c:pt>
                <c:pt idx="1040" formatCode="0.00">
                  <c:v>0</c:v>
                </c:pt>
                <c:pt idx="1041" formatCode="0.00">
                  <c:v>10000000000000</c:v>
                </c:pt>
                <c:pt idx="1042" formatCode="0.00">
                  <c:v>0</c:v>
                </c:pt>
                <c:pt idx="1043" formatCode="0.00">
                  <c:v>10000000000000</c:v>
                </c:pt>
                <c:pt idx="1044" formatCode="0.00">
                  <c:v>0</c:v>
                </c:pt>
                <c:pt idx="1045" formatCode="0.00">
                  <c:v>10000000000000</c:v>
                </c:pt>
                <c:pt idx="1046" formatCode="0.00">
                  <c:v>0</c:v>
                </c:pt>
                <c:pt idx="1047" formatCode="0.00">
                  <c:v>10000000000000</c:v>
                </c:pt>
                <c:pt idx="1048" formatCode="0.00">
                  <c:v>0</c:v>
                </c:pt>
                <c:pt idx="1049" formatCode="0.00">
                  <c:v>10000000000000</c:v>
                </c:pt>
                <c:pt idx="1050" formatCode="0.00">
                  <c:v>0</c:v>
                </c:pt>
                <c:pt idx="1051" formatCode="0.00">
                  <c:v>10000000000000</c:v>
                </c:pt>
                <c:pt idx="1052" formatCode="0.00">
                  <c:v>0</c:v>
                </c:pt>
                <c:pt idx="1053" formatCode="0.00">
                  <c:v>10000000000000</c:v>
                </c:pt>
                <c:pt idx="1054" formatCode="0.00">
                  <c:v>0</c:v>
                </c:pt>
                <c:pt idx="1055" formatCode="0.00">
                  <c:v>10000000000000</c:v>
                </c:pt>
                <c:pt idx="1056" formatCode="0.00">
                  <c:v>0</c:v>
                </c:pt>
                <c:pt idx="1057" formatCode="0.00">
                  <c:v>10000000000000</c:v>
                </c:pt>
                <c:pt idx="1058" formatCode="0.00">
                  <c:v>0</c:v>
                </c:pt>
                <c:pt idx="1059" formatCode="0.00">
                  <c:v>10000000000000</c:v>
                </c:pt>
                <c:pt idx="1060" formatCode="0.00">
                  <c:v>0</c:v>
                </c:pt>
                <c:pt idx="1061" formatCode="0.00">
                  <c:v>10000000000000</c:v>
                </c:pt>
                <c:pt idx="1062" formatCode="0.00">
                  <c:v>0</c:v>
                </c:pt>
                <c:pt idx="1063" formatCode="0.00">
                  <c:v>10000000000000</c:v>
                </c:pt>
                <c:pt idx="1064" formatCode="0.00">
                  <c:v>0</c:v>
                </c:pt>
                <c:pt idx="1065" formatCode="0.00">
                  <c:v>10000000000000</c:v>
                </c:pt>
                <c:pt idx="1066" formatCode="0.00">
                  <c:v>0</c:v>
                </c:pt>
                <c:pt idx="1067" formatCode="0.00">
                  <c:v>10000000000000</c:v>
                </c:pt>
                <c:pt idx="1068" formatCode="0.00">
                  <c:v>0</c:v>
                </c:pt>
                <c:pt idx="1069" formatCode="0.00">
                  <c:v>10000000000000</c:v>
                </c:pt>
                <c:pt idx="1070" formatCode="0.00">
                  <c:v>0</c:v>
                </c:pt>
                <c:pt idx="1071" formatCode="0.00">
                  <c:v>10000000000000</c:v>
                </c:pt>
                <c:pt idx="1072" formatCode="0.00">
                  <c:v>0</c:v>
                </c:pt>
                <c:pt idx="1073" formatCode="0.00">
                  <c:v>10000000000000</c:v>
                </c:pt>
                <c:pt idx="1074" formatCode="0.00">
                  <c:v>0</c:v>
                </c:pt>
                <c:pt idx="1075" formatCode="0.00">
                  <c:v>10000000000000</c:v>
                </c:pt>
                <c:pt idx="1076" formatCode="0.00">
                  <c:v>0</c:v>
                </c:pt>
                <c:pt idx="1077" formatCode="0.00">
                  <c:v>10000000000000</c:v>
                </c:pt>
                <c:pt idx="1078" formatCode="0.00">
                  <c:v>0</c:v>
                </c:pt>
                <c:pt idx="1079" formatCode="0.00">
                  <c:v>10000000000000</c:v>
                </c:pt>
                <c:pt idx="1080" formatCode="0.00">
                  <c:v>0</c:v>
                </c:pt>
                <c:pt idx="1081" formatCode="0.00">
                  <c:v>10000000000000</c:v>
                </c:pt>
                <c:pt idx="1082" formatCode="0.00">
                  <c:v>0</c:v>
                </c:pt>
                <c:pt idx="1083" formatCode="0.00">
                  <c:v>10000000000000</c:v>
                </c:pt>
                <c:pt idx="1084" formatCode="0.00">
                  <c:v>0</c:v>
                </c:pt>
                <c:pt idx="1085" formatCode="0.00">
                  <c:v>10000000000000</c:v>
                </c:pt>
                <c:pt idx="1086" formatCode="0.00">
                  <c:v>0</c:v>
                </c:pt>
                <c:pt idx="1087" formatCode="0.00">
                  <c:v>10000000000000</c:v>
                </c:pt>
                <c:pt idx="1088" formatCode="0.00">
                  <c:v>0</c:v>
                </c:pt>
                <c:pt idx="1089" formatCode="0.00">
                  <c:v>10000000000000</c:v>
                </c:pt>
                <c:pt idx="1090" formatCode="0.00">
                  <c:v>0</c:v>
                </c:pt>
                <c:pt idx="1091" formatCode="0.00">
                  <c:v>10000000000000</c:v>
                </c:pt>
                <c:pt idx="1092" formatCode="0.00">
                  <c:v>0</c:v>
                </c:pt>
                <c:pt idx="1093" formatCode="0.00">
                  <c:v>10000000000000</c:v>
                </c:pt>
                <c:pt idx="1094" formatCode="0.00">
                  <c:v>0</c:v>
                </c:pt>
                <c:pt idx="1095" formatCode="0.00">
                  <c:v>10000000000000</c:v>
                </c:pt>
                <c:pt idx="1096" formatCode="0.00">
                  <c:v>0</c:v>
                </c:pt>
                <c:pt idx="1097" formatCode="0.00">
                  <c:v>10000000000000</c:v>
                </c:pt>
                <c:pt idx="1098" formatCode="0.00">
                  <c:v>0</c:v>
                </c:pt>
                <c:pt idx="1099" formatCode="0.00">
                  <c:v>10000000000000</c:v>
                </c:pt>
                <c:pt idx="1100" formatCode="0.00">
                  <c:v>0</c:v>
                </c:pt>
                <c:pt idx="1101" formatCode="0.00">
                  <c:v>10000000000000</c:v>
                </c:pt>
                <c:pt idx="1102" formatCode="0.00">
                  <c:v>0</c:v>
                </c:pt>
                <c:pt idx="1103" formatCode="0.00">
                  <c:v>10000000000000</c:v>
                </c:pt>
                <c:pt idx="1104" formatCode="0.00">
                  <c:v>0</c:v>
                </c:pt>
                <c:pt idx="1105" formatCode="0.00">
                  <c:v>10000000000000</c:v>
                </c:pt>
                <c:pt idx="1106" formatCode="0.00">
                  <c:v>0</c:v>
                </c:pt>
                <c:pt idx="1107" formatCode="0.00">
                  <c:v>10000000000000</c:v>
                </c:pt>
                <c:pt idx="1108" formatCode="0.00">
                  <c:v>0</c:v>
                </c:pt>
                <c:pt idx="1109" formatCode="0.00">
                  <c:v>10000000000000</c:v>
                </c:pt>
                <c:pt idx="1110" formatCode="0.00">
                  <c:v>0</c:v>
                </c:pt>
                <c:pt idx="1111" formatCode="0.00">
                  <c:v>10000000000000</c:v>
                </c:pt>
                <c:pt idx="1112" formatCode="0.00">
                  <c:v>0</c:v>
                </c:pt>
                <c:pt idx="1113" formatCode="0.00">
                  <c:v>10000000000000</c:v>
                </c:pt>
                <c:pt idx="1114" formatCode="0.00">
                  <c:v>0</c:v>
                </c:pt>
                <c:pt idx="1115" formatCode="0.00">
                  <c:v>10000000000000</c:v>
                </c:pt>
                <c:pt idx="1116" formatCode="0.00">
                  <c:v>0</c:v>
                </c:pt>
                <c:pt idx="1117" formatCode="0.00">
                  <c:v>10000000000000</c:v>
                </c:pt>
                <c:pt idx="1118" formatCode="0.00">
                  <c:v>0</c:v>
                </c:pt>
                <c:pt idx="1119" formatCode="0.00">
                  <c:v>10000000000000</c:v>
                </c:pt>
                <c:pt idx="1120" formatCode="0.00">
                  <c:v>0</c:v>
                </c:pt>
                <c:pt idx="1121" formatCode="0.00">
                  <c:v>10000000000000</c:v>
                </c:pt>
                <c:pt idx="1122" formatCode="0.00">
                  <c:v>0</c:v>
                </c:pt>
                <c:pt idx="1123" formatCode="0.00">
                  <c:v>10000000000000</c:v>
                </c:pt>
                <c:pt idx="1124" formatCode="0.00">
                  <c:v>0</c:v>
                </c:pt>
                <c:pt idx="1125" formatCode="0.00">
                  <c:v>10000000000000</c:v>
                </c:pt>
                <c:pt idx="1126" formatCode="0.00">
                  <c:v>0</c:v>
                </c:pt>
                <c:pt idx="1127" formatCode="0.00">
                  <c:v>10000000000000</c:v>
                </c:pt>
                <c:pt idx="1128" formatCode="0.00">
                  <c:v>0</c:v>
                </c:pt>
                <c:pt idx="1129" formatCode="0.00">
                  <c:v>10000000000000</c:v>
                </c:pt>
                <c:pt idx="1130" formatCode="0.00">
                  <c:v>0</c:v>
                </c:pt>
                <c:pt idx="1131" formatCode="0.00">
                  <c:v>10000000000000</c:v>
                </c:pt>
                <c:pt idx="1132" formatCode="0.00">
                  <c:v>0</c:v>
                </c:pt>
                <c:pt idx="1133" formatCode="0.00">
                  <c:v>10000000000000</c:v>
                </c:pt>
                <c:pt idx="1134" formatCode="0.00">
                  <c:v>0</c:v>
                </c:pt>
                <c:pt idx="1135" formatCode="0.00">
                  <c:v>10000000000000</c:v>
                </c:pt>
                <c:pt idx="1136" formatCode="0.00">
                  <c:v>0</c:v>
                </c:pt>
                <c:pt idx="1137" formatCode="0.00">
                  <c:v>10000000000000</c:v>
                </c:pt>
                <c:pt idx="1138" formatCode="0.00">
                  <c:v>0</c:v>
                </c:pt>
                <c:pt idx="1139" formatCode="0.00">
                  <c:v>10000000000000</c:v>
                </c:pt>
                <c:pt idx="1140" formatCode="0.00">
                  <c:v>0</c:v>
                </c:pt>
                <c:pt idx="1141" formatCode="0.00">
                  <c:v>10000000000000</c:v>
                </c:pt>
                <c:pt idx="1142" formatCode="0.00">
                  <c:v>0</c:v>
                </c:pt>
                <c:pt idx="1143" formatCode="0.00">
                  <c:v>10000000000000</c:v>
                </c:pt>
                <c:pt idx="1144" formatCode="0.00">
                  <c:v>0</c:v>
                </c:pt>
                <c:pt idx="1145" formatCode="0.00">
                  <c:v>10000000000000</c:v>
                </c:pt>
                <c:pt idx="1146" formatCode="0.00">
                  <c:v>0</c:v>
                </c:pt>
                <c:pt idx="1147" formatCode="0.00">
                  <c:v>10000000000000</c:v>
                </c:pt>
                <c:pt idx="1148" formatCode="0.00">
                  <c:v>0</c:v>
                </c:pt>
                <c:pt idx="1149" formatCode="0.00">
                  <c:v>10000000000000</c:v>
                </c:pt>
                <c:pt idx="1150" formatCode="0.00">
                  <c:v>0</c:v>
                </c:pt>
                <c:pt idx="1151" formatCode="0.00">
                  <c:v>10000000000000</c:v>
                </c:pt>
                <c:pt idx="1152" formatCode="0.00">
                  <c:v>0</c:v>
                </c:pt>
                <c:pt idx="1153" formatCode="0.00">
                  <c:v>10000000000000</c:v>
                </c:pt>
                <c:pt idx="1154" formatCode="0.00">
                  <c:v>0</c:v>
                </c:pt>
                <c:pt idx="1155" formatCode="0.00">
                  <c:v>10000000000000</c:v>
                </c:pt>
                <c:pt idx="1156" formatCode="0.00">
                  <c:v>0</c:v>
                </c:pt>
                <c:pt idx="1157" formatCode="0.00">
                  <c:v>10000000000000</c:v>
                </c:pt>
                <c:pt idx="1158" formatCode="0.00">
                  <c:v>0</c:v>
                </c:pt>
                <c:pt idx="1159" formatCode="0.00">
                  <c:v>10000000000000</c:v>
                </c:pt>
                <c:pt idx="1160" formatCode="0.00">
                  <c:v>0</c:v>
                </c:pt>
                <c:pt idx="1161" formatCode="0.00">
                  <c:v>10000000000000</c:v>
                </c:pt>
                <c:pt idx="1162" formatCode="0.00">
                  <c:v>0</c:v>
                </c:pt>
                <c:pt idx="1163" formatCode="0.00">
                  <c:v>10000000000000</c:v>
                </c:pt>
                <c:pt idx="1164" formatCode="0.00">
                  <c:v>0</c:v>
                </c:pt>
                <c:pt idx="1165" formatCode="0.00">
                  <c:v>10000000000000</c:v>
                </c:pt>
                <c:pt idx="1166" formatCode="0.00">
                  <c:v>0</c:v>
                </c:pt>
                <c:pt idx="1167" formatCode="0.00">
                  <c:v>10000000000000</c:v>
                </c:pt>
                <c:pt idx="1168" formatCode="0.00">
                  <c:v>0</c:v>
                </c:pt>
                <c:pt idx="1169" formatCode="0.00">
                  <c:v>10000000000000</c:v>
                </c:pt>
                <c:pt idx="1170" formatCode="0.00">
                  <c:v>0</c:v>
                </c:pt>
                <c:pt idx="1171" formatCode="0.00">
                  <c:v>10000000000000</c:v>
                </c:pt>
                <c:pt idx="1172" formatCode="0.00">
                  <c:v>0</c:v>
                </c:pt>
                <c:pt idx="1173" formatCode="0.00">
                  <c:v>10000000000000</c:v>
                </c:pt>
                <c:pt idx="1174" formatCode="0.00">
                  <c:v>0</c:v>
                </c:pt>
                <c:pt idx="1175" formatCode="0.00">
                  <c:v>10000000000000</c:v>
                </c:pt>
                <c:pt idx="1176" formatCode="0.00">
                  <c:v>0</c:v>
                </c:pt>
                <c:pt idx="1177" formatCode="0.00">
                  <c:v>10000000000000</c:v>
                </c:pt>
                <c:pt idx="1178" formatCode="0.00">
                  <c:v>0</c:v>
                </c:pt>
                <c:pt idx="1179" formatCode="0.00">
                  <c:v>10000000000000</c:v>
                </c:pt>
                <c:pt idx="1180" formatCode="0.00">
                  <c:v>0</c:v>
                </c:pt>
                <c:pt idx="1181" formatCode="0.00">
                  <c:v>10000000000000</c:v>
                </c:pt>
                <c:pt idx="1182" formatCode="0.00">
                  <c:v>0</c:v>
                </c:pt>
                <c:pt idx="1183" formatCode="0.00">
                  <c:v>10000000000000</c:v>
                </c:pt>
                <c:pt idx="1184" formatCode="0.00">
                  <c:v>0</c:v>
                </c:pt>
                <c:pt idx="1185" formatCode="0.00">
                  <c:v>10000000000000</c:v>
                </c:pt>
                <c:pt idx="1186" formatCode="0.00">
                  <c:v>0</c:v>
                </c:pt>
                <c:pt idx="1187" formatCode="0.00">
                  <c:v>10000000000000</c:v>
                </c:pt>
                <c:pt idx="1188" formatCode="0.00">
                  <c:v>0</c:v>
                </c:pt>
                <c:pt idx="1189" formatCode="0.00">
                  <c:v>10000000000000</c:v>
                </c:pt>
                <c:pt idx="1190" formatCode="0.00">
                  <c:v>0</c:v>
                </c:pt>
                <c:pt idx="1191" formatCode="0.00">
                  <c:v>10000000000000</c:v>
                </c:pt>
                <c:pt idx="1192" formatCode="0.00">
                  <c:v>0</c:v>
                </c:pt>
                <c:pt idx="1193" formatCode="0.00">
                  <c:v>10000000000000</c:v>
                </c:pt>
                <c:pt idx="1194" formatCode="0.00">
                  <c:v>0</c:v>
                </c:pt>
                <c:pt idx="1195" formatCode="0.00">
                  <c:v>10000000000000</c:v>
                </c:pt>
                <c:pt idx="1196" formatCode="0.00">
                  <c:v>0</c:v>
                </c:pt>
                <c:pt idx="1197" formatCode="0.00">
                  <c:v>10000000000000</c:v>
                </c:pt>
                <c:pt idx="1198" formatCode="0.00">
                  <c:v>0</c:v>
                </c:pt>
                <c:pt idx="1199" formatCode="0.00">
                  <c:v>10000000000000</c:v>
                </c:pt>
                <c:pt idx="1200" formatCode="0.00">
                  <c:v>0</c:v>
                </c:pt>
                <c:pt idx="1201" formatCode="0.00">
                  <c:v>10000000000000</c:v>
                </c:pt>
                <c:pt idx="1202" formatCode="0.00">
                  <c:v>0</c:v>
                </c:pt>
                <c:pt idx="1203" formatCode="0.00">
                  <c:v>10000000000000</c:v>
                </c:pt>
                <c:pt idx="1204" formatCode="0.00">
                  <c:v>0</c:v>
                </c:pt>
                <c:pt idx="1205" formatCode="0.00">
                  <c:v>10000000000000</c:v>
                </c:pt>
                <c:pt idx="1206" formatCode="0.00">
                  <c:v>0</c:v>
                </c:pt>
                <c:pt idx="1207" formatCode="0.00">
                  <c:v>10000000000000</c:v>
                </c:pt>
                <c:pt idx="1208" formatCode="0.00">
                  <c:v>0</c:v>
                </c:pt>
                <c:pt idx="1209" formatCode="0.00">
                  <c:v>10000000000000</c:v>
                </c:pt>
                <c:pt idx="1210" formatCode="0.00">
                  <c:v>0</c:v>
                </c:pt>
                <c:pt idx="1211" formatCode="0.00">
                  <c:v>10000000000000</c:v>
                </c:pt>
                <c:pt idx="1212" formatCode="0.00">
                  <c:v>0</c:v>
                </c:pt>
                <c:pt idx="1213" formatCode="0.00">
                  <c:v>10000000000000</c:v>
                </c:pt>
                <c:pt idx="1214" formatCode="0.00">
                  <c:v>0</c:v>
                </c:pt>
                <c:pt idx="1215" formatCode="0.00">
                  <c:v>10000000000000</c:v>
                </c:pt>
                <c:pt idx="1216" formatCode="0.00">
                  <c:v>0</c:v>
                </c:pt>
                <c:pt idx="1217" formatCode="0.00">
                  <c:v>10000000000000</c:v>
                </c:pt>
                <c:pt idx="1218" formatCode="0.00">
                  <c:v>0</c:v>
                </c:pt>
                <c:pt idx="1219" formatCode="0.00">
                  <c:v>10000000000000</c:v>
                </c:pt>
                <c:pt idx="1220" formatCode="0.00">
                  <c:v>0</c:v>
                </c:pt>
                <c:pt idx="1221" formatCode="0.00">
                  <c:v>10000000000000</c:v>
                </c:pt>
                <c:pt idx="1222" formatCode="0.00">
                  <c:v>0</c:v>
                </c:pt>
                <c:pt idx="1223" formatCode="0.00">
                  <c:v>10000000000000</c:v>
                </c:pt>
                <c:pt idx="1224" formatCode="0.00">
                  <c:v>0</c:v>
                </c:pt>
                <c:pt idx="1225" formatCode="0.00">
                  <c:v>10000000000000</c:v>
                </c:pt>
                <c:pt idx="1226" formatCode="0.00">
                  <c:v>0</c:v>
                </c:pt>
                <c:pt idx="1227" formatCode="0.00">
                  <c:v>10000000000000</c:v>
                </c:pt>
                <c:pt idx="1228" formatCode="0.00">
                  <c:v>0</c:v>
                </c:pt>
                <c:pt idx="1229" formatCode="0.00">
                  <c:v>10000000000000</c:v>
                </c:pt>
                <c:pt idx="1230" formatCode="0.00">
                  <c:v>0</c:v>
                </c:pt>
                <c:pt idx="1231" formatCode="0.00">
                  <c:v>10000000000000</c:v>
                </c:pt>
                <c:pt idx="1232" formatCode="0.00">
                  <c:v>0</c:v>
                </c:pt>
                <c:pt idx="1233" formatCode="0.00">
                  <c:v>10000000000000</c:v>
                </c:pt>
                <c:pt idx="1234" formatCode="0.00">
                  <c:v>0</c:v>
                </c:pt>
                <c:pt idx="1235" formatCode="0.00">
                  <c:v>10000000000000</c:v>
                </c:pt>
                <c:pt idx="1236" formatCode="0.00">
                  <c:v>0</c:v>
                </c:pt>
                <c:pt idx="1237" formatCode="0.00">
                  <c:v>10000000000000</c:v>
                </c:pt>
                <c:pt idx="1238" formatCode="0.00">
                  <c:v>0</c:v>
                </c:pt>
                <c:pt idx="1239" formatCode="0.00">
                  <c:v>10000000000000</c:v>
                </c:pt>
                <c:pt idx="1240" formatCode="0.00">
                  <c:v>0</c:v>
                </c:pt>
                <c:pt idx="1241" formatCode="0.00">
                  <c:v>10000000000000</c:v>
                </c:pt>
                <c:pt idx="1242" formatCode="0.00">
                  <c:v>0</c:v>
                </c:pt>
                <c:pt idx="1243" formatCode="0.00">
                  <c:v>10000000000000</c:v>
                </c:pt>
                <c:pt idx="1244" formatCode="0.00">
                  <c:v>0</c:v>
                </c:pt>
                <c:pt idx="1245" formatCode="0.00">
                  <c:v>10000000000000</c:v>
                </c:pt>
                <c:pt idx="1246" formatCode="0.00">
                  <c:v>0</c:v>
                </c:pt>
                <c:pt idx="1247" formatCode="0.00">
                  <c:v>10000000000000</c:v>
                </c:pt>
                <c:pt idx="1248" formatCode="0.00">
                  <c:v>0</c:v>
                </c:pt>
                <c:pt idx="1249" formatCode="0.00">
                  <c:v>10000000000000</c:v>
                </c:pt>
                <c:pt idx="1250" formatCode="0.00">
                  <c:v>0</c:v>
                </c:pt>
                <c:pt idx="1251" formatCode="0.00">
                  <c:v>10000000000000</c:v>
                </c:pt>
                <c:pt idx="1252" formatCode="0.00">
                  <c:v>0</c:v>
                </c:pt>
                <c:pt idx="1253" formatCode="0.00">
                  <c:v>10000000000000</c:v>
                </c:pt>
                <c:pt idx="1254" formatCode="0.00">
                  <c:v>0</c:v>
                </c:pt>
                <c:pt idx="1255" formatCode="0.00">
                  <c:v>10000000000000</c:v>
                </c:pt>
                <c:pt idx="1256" formatCode="0.00">
                  <c:v>0</c:v>
                </c:pt>
                <c:pt idx="1257" formatCode="0.00">
                  <c:v>10000000000000</c:v>
                </c:pt>
                <c:pt idx="1258" formatCode="0.00">
                  <c:v>0</c:v>
                </c:pt>
                <c:pt idx="1259" formatCode="0.00">
                  <c:v>10000000000000</c:v>
                </c:pt>
                <c:pt idx="1260" formatCode="0.00">
                  <c:v>0</c:v>
                </c:pt>
                <c:pt idx="1261" formatCode="0.00">
                  <c:v>10000000000000</c:v>
                </c:pt>
                <c:pt idx="1262" formatCode="0.00">
                  <c:v>0</c:v>
                </c:pt>
                <c:pt idx="1263" formatCode="0.00">
                  <c:v>10000000000000</c:v>
                </c:pt>
                <c:pt idx="1264" formatCode="0.00">
                  <c:v>0</c:v>
                </c:pt>
                <c:pt idx="1265" formatCode="0.00">
                  <c:v>10000000000000</c:v>
                </c:pt>
                <c:pt idx="1266" formatCode="0.00">
                  <c:v>0</c:v>
                </c:pt>
                <c:pt idx="1267" formatCode="0.00">
                  <c:v>10000000000000</c:v>
                </c:pt>
                <c:pt idx="1268" formatCode="0.00">
                  <c:v>0</c:v>
                </c:pt>
                <c:pt idx="1269" formatCode="0.00">
                  <c:v>10000000000000</c:v>
                </c:pt>
                <c:pt idx="1270" formatCode="0.00">
                  <c:v>0</c:v>
                </c:pt>
                <c:pt idx="1271" formatCode="0.00">
                  <c:v>10000000000000</c:v>
                </c:pt>
                <c:pt idx="1272" formatCode="0.00">
                  <c:v>0</c:v>
                </c:pt>
                <c:pt idx="1273" formatCode="0.00">
                  <c:v>10000000000000</c:v>
                </c:pt>
                <c:pt idx="1274" formatCode="0.00">
                  <c:v>0</c:v>
                </c:pt>
                <c:pt idx="1275" formatCode="0.00">
                  <c:v>10000000000000</c:v>
                </c:pt>
                <c:pt idx="1276" formatCode="0.00">
                  <c:v>0</c:v>
                </c:pt>
                <c:pt idx="1277" formatCode="0.00">
                  <c:v>10000000000000</c:v>
                </c:pt>
                <c:pt idx="1278" formatCode="0.00">
                  <c:v>0</c:v>
                </c:pt>
                <c:pt idx="1279" formatCode="0.00">
                  <c:v>10000000000000</c:v>
                </c:pt>
                <c:pt idx="1280" formatCode="0.00">
                  <c:v>0</c:v>
                </c:pt>
                <c:pt idx="1281" formatCode="0.00">
                  <c:v>10000000000000</c:v>
                </c:pt>
                <c:pt idx="1282" formatCode="0.00">
                  <c:v>0</c:v>
                </c:pt>
                <c:pt idx="1283" formatCode="0.00">
                  <c:v>10000000000000</c:v>
                </c:pt>
                <c:pt idx="1284" formatCode="0.00">
                  <c:v>0</c:v>
                </c:pt>
                <c:pt idx="1285" formatCode="0.00">
                  <c:v>10000000000000</c:v>
                </c:pt>
                <c:pt idx="1286" formatCode="0.00">
                  <c:v>0</c:v>
                </c:pt>
                <c:pt idx="1287" formatCode="0.00">
                  <c:v>10000000000000</c:v>
                </c:pt>
                <c:pt idx="1288" formatCode="0.00">
                  <c:v>0</c:v>
                </c:pt>
                <c:pt idx="1289" formatCode="0.00">
                  <c:v>10000000000000</c:v>
                </c:pt>
                <c:pt idx="1290" formatCode="0.00">
                  <c:v>0</c:v>
                </c:pt>
                <c:pt idx="1291" formatCode="0.00">
                  <c:v>10000000000000</c:v>
                </c:pt>
                <c:pt idx="1292" formatCode="0.00">
                  <c:v>0</c:v>
                </c:pt>
                <c:pt idx="1293" formatCode="0.00">
                  <c:v>10000000000000</c:v>
                </c:pt>
                <c:pt idx="1294" formatCode="0.00">
                  <c:v>0</c:v>
                </c:pt>
                <c:pt idx="1295" formatCode="0.00">
                  <c:v>10000000000000</c:v>
                </c:pt>
                <c:pt idx="1296" formatCode="0.00">
                  <c:v>0</c:v>
                </c:pt>
                <c:pt idx="1297" formatCode="0.00">
                  <c:v>10000000000000</c:v>
                </c:pt>
                <c:pt idx="1298" formatCode="0.00">
                  <c:v>0</c:v>
                </c:pt>
                <c:pt idx="1299" formatCode="0.00">
                  <c:v>10000000000000</c:v>
                </c:pt>
                <c:pt idx="1300" formatCode="0.00">
                  <c:v>0</c:v>
                </c:pt>
                <c:pt idx="1301" formatCode="0.00">
                  <c:v>10000000000000</c:v>
                </c:pt>
                <c:pt idx="1302" formatCode="0.00">
                  <c:v>0</c:v>
                </c:pt>
                <c:pt idx="1303" formatCode="0.00">
                  <c:v>10000000000000</c:v>
                </c:pt>
                <c:pt idx="1304" formatCode="0.00">
                  <c:v>0</c:v>
                </c:pt>
                <c:pt idx="1305" formatCode="0.00">
                  <c:v>10000000000000</c:v>
                </c:pt>
                <c:pt idx="1306" formatCode="0.00">
                  <c:v>0</c:v>
                </c:pt>
                <c:pt idx="1307" formatCode="0.00">
                  <c:v>10000000000000</c:v>
                </c:pt>
                <c:pt idx="1308" formatCode="0.00">
                  <c:v>0</c:v>
                </c:pt>
                <c:pt idx="1309" formatCode="0.00">
                  <c:v>10000000000000</c:v>
                </c:pt>
                <c:pt idx="1310" formatCode="0.00">
                  <c:v>0</c:v>
                </c:pt>
                <c:pt idx="1311" formatCode="0.00">
                  <c:v>10000000000000</c:v>
                </c:pt>
                <c:pt idx="1312" formatCode="0.00">
                  <c:v>0</c:v>
                </c:pt>
                <c:pt idx="1313" formatCode="0.00">
                  <c:v>10000000000000</c:v>
                </c:pt>
                <c:pt idx="1314" formatCode="0.00">
                  <c:v>0</c:v>
                </c:pt>
                <c:pt idx="1315" formatCode="0.00">
                  <c:v>10000000000000</c:v>
                </c:pt>
                <c:pt idx="1316" formatCode="0.00">
                  <c:v>0</c:v>
                </c:pt>
                <c:pt idx="1317" formatCode="0.00">
                  <c:v>10000000000000</c:v>
                </c:pt>
                <c:pt idx="1318" formatCode="0.00">
                  <c:v>0</c:v>
                </c:pt>
                <c:pt idx="1319" formatCode="0.00">
                  <c:v>10000000000000</c:v>
                </c:pt>
                <c:pt idx="1320" formatCode="0.00">
                  <c:v>0</c:v>
                </c:pt>
                <c:pt idx="1321" formatCode="0.00">
                  <c:v>10000000000000</c:v>
                </c:pt>
                <c:pt idx="1322" formatCode="0.00">
                  <c:v>0</c:v>
                </c:pt>
                <c:pt idx="1323" formatCode="0.00">
                  <c:v>10000000000000</c:v>
                </c:pt>
                <c:pt idx="1324" formatCode="0.00">
                  <c:v>0</c:v>
                </c:pt>
                <c:pt idx="1325" formatCode="0.00">
                  <c:v>10000000000000</c:v>
                </c:pt>
                <c:pt idx="1326" formatCode="0.00">
                  <c:v>0</c:v>
                </c:pt>
                <c:pt idx="1327" formatCode="0.00">
                  <c:v>10000000000000</c:v>
                </c:pt>
                <c:pt idx="1328" formatCode="0.00">
                  <c:v>0</c:v>
                </c:pt>
                <c:pt idx="1329" formatCode="0.00">
                  <c:v>10000000000000</c:v>
                </c:pt>
                <c:pt idx="1330" formatCode="0.00">
                  <c:v>0</c:v>
                </c:pt>
                <c:pt idx="1331" formatCode="0.00">
                  <c:v>10000000000000</c:v>
                </c:pt>
                <c:pt idx="1332" formatCode="0.00">
                  <c:v>0</c:v>
                </c:pt>
                <c:pt idx="1333" formatCode="0.00">
                  <c:v>10000000000000</c:v>
                </c:pt>
                <c:pt idx="1334" formatCode="0.00">
                  <c:v>0</c:v>
                </c:pt>
                <c:pt idx="1335" formatCode="0.00">
                  <c:v>10000000000000</c:v>
                </c:pt>
                <c:pt idx="1336" formatCode="0.00">
                  <c:v>0</c:v>
                </c:pt>
                <c:pt idx="1337" formatCode="0.00">
                  <c:v>10000000000000</c:v>
                </c:pt>
                <c:pt idx="1338" formatCode="0.00">
                  <c:v>0</c:v>
                </c:pt>
                <c:pt idx="1339" formatCode="0.00">
                  <c:v>10000000000000</c:v>
                </c:pt>
                <c:pt idx="1340" formatCode="0.00">
                  <c:v>0</c:v>
                </c:pt>
                <c:pt idx="1341" formatCode="0.00">
                  <c:v>10000000000000</c:v>
                </c:pt>
                <c:pt idx="1342" formatCode="0.00">
                  <c:v>0</c:v>
                </c:pt>
                <c:pt idx="1343" formatCode="0.00">
                  <c:v>10000000000000</c:v>
                </c:pt>
                <c:pt idx="1344" formatCode="0.00">
                  <c:v>0</c:v>
                </c:pt>
                <c:pt idx="1345" formatCode="0.00">
                  <c:v>10000000000000</c:v>
                </c:pt>
                <c:pt idx="1346" formatCode="0.00">
                  <c:v>0</c:v>
                </c:pt>
                <c:pt idx="1347" formatCode="0.00">
                  <c:v>10000000000000</c:v>
                </c:pt>
                <c:pt idx="1348" formatCode="0.00">
                  <c:v>0</c:v>
                </c:pt>
                <c:pt idx="1349" formatCode="0.00">
                  <c:v>10000000000000</c:v>
                </c:pt>
                <c:pt idx="1350" formatCode="0.00">
                  <c:v>0</c:v>
                </c:pt>
                <c:pt idx="1351" formatCode="0.00">
                  <c:v>10000000000000</c:v>
                </c:pt>
                <c:pt idx="1352" formatCode="0.00">
                  <c:v>0</c:v>
                </c:pt>
                <c:pt idx="1353" formatCode="0.00">
                  <c:v>10000000000000</c:v>
                </c:pt>
                <c:pt idx="1354" formatCode="0.00">
                  <c:v>0</c:v>
                </c:pt>
                <c:pt idx="1355" formatCode="0.00">
                  <c:v>10000000000000</c:v>
                </c:pt>
                <c:pt idx="1356" formatCode="0.00">
                  <c:v>0</c:v>
                </c:pt>
                <c:pt idx="1357" formatCode="0.00">
                  <c:v>10000000000000</c:v>
                </c:pt>
                <c:pt idx="1358" formatCode="0.00">
                  <c:v>0</c:v>
                </c:pt>
                <c:pt idx="1359" formatCode="0.00">
                  <c:v>10000000000000</c:v>
                </c:pt>
                <c:pt idx="1360" formatCode="0.00">
                  <c:v>0</c:v>
                </c:pt>
                <c:pt idx="1361" formatCode="0.00">
                  <c:v>10000000000000</c:v>
                </c:pt>
                <c:pt idx="1362" formatCode="0.00">
                  <c:v>0</c:v>
                </c:pt>
                <c:pt idx="2296" formatCode="0.00">
                  <c:v>10000000000000</c:v>
                </c:pt>
                <c:pt idx="2297" formatCode="0.00">
                  <c:v>0</c:v>
                </c:pt>
                <c:pt idx="2298" formatCode="0.00">
                  <c:v>10000000000000</c:v>
                </c:pt>
                <c:pt idx="2299" formatCode="0.00">
                  <c:v>0</c:v>
                </c:pt>
                <c:pt idx="2300" formatCode="0.00">
                  <c:v>10000000000000</c:v>
                </c:pt>
                <c:pt idx="2301" formatCode="0.00">
                  <c:v>0</c:v>
                </c:pt>
                <c:pt idx="2302" formatCode="0.00">
                  <c:v>10000000000000</c:v>
                </c:pt>
                <c:pt idx="2303" formatCode="0.00">
                  <c:v>0</c:v>
                </c:pt>
                <c:pt idx="2304" formatCode="0.00">
                  <c:v>10000000000000</c:v>
                </c:pt>
                <c:pt idx="2305" formatCode="0.00">
                  <c:v>0</c:v>
                </c:pt>
                <c:pt idx="2306" formatCode="0.00">
                  <c:v>10000000000000</c:v>
                </c:pt>
                <c:pt idx="2307" formatCode="0.00">
                  <c:v>0</c:v>
                </c:pt>
                <c:pt idx="2308" formatCode="0.00">
                  <c:v>10000000000000</c:v>
                </c:pt>
                <c:pt idx="2309" formatCode="0.00">
                  <c:v>0</c:v>
                </c:pt>
                <c:pt idx="2310" formatCode="0.00">
                  <c:v>10000000000000</c:v>
                </c:pt>
                <c:pt idx="2311" formatCode="0.00">
                  <c:v>0</c:v>
                </c:pt>
                <c:pt idx="2312" formatCode="0.00">
                  <c:v>10000000000000</c:v>
                </c:pt>
                <c:pt idx="2313" formatCode="0.00">
                  <c:v>0</c:v>
                </c:pt>
                <c:pt idx="2314" formatCode="0.00">
                  <c:v>10000000000000</c:v>
                </c:pt>
                <c:pt idx="2315" formatCode="0.00">
                  <c:v>0</c:v>
                </c:pt>
                <c:pt idx="2316" formatCode="0.00">
                  <c:v>10000000000000</c:v>
                </c:pt>
                <c:pt idx="2317" formatCode="0.00">
                  <c:v>0</c:v>
                </c:pt>
                <c:pt idx="2318" formatCode="0.00">
                  <c:v>10000000000000</c:v>
                </c:pt>
                <c:pt idx="2319" formatCode="0.00">
                  <c:v>0</c:v>
                </c:pt>
                <c:pt idx="2320" formatCode="0.00">
                  <c:v>10000000000000</c:v>
                </c:pt>
                <c:pt idx="2321" formatCode="0.00">
                  <c:v>0</c:v>
                </c:pt>
                <c:pt idx="2322" formatCode="0.00">
                  <c:v>10000000000000</c:v>
                </c:pt>
                <c:pt idx="2323" formatCode="0.00">
                  <c:v>0</c:v>
                </c:pt>
                <c:pt idx="2324" formatCode="0.00">
                  <c:v>10000000000000</c:v>
                </c:pt>
                <c:pt idx="2325" formatCode="0.00">
                  <c:v>0</c:v>
                </c:pt>
                <c:pt idx="2326" formatCode="0.00">
                  <c:v>10000000000000</c:v>
                </c:pt>
                <c:pt idx="2327" formatCode="0.00">
                  <c:v>0</c:v>
                </c:pt>
                <c:pt idx="2328" formatCode="0.00">
                  <c:v>10000000000000</c:v>
                </c:pt>
                <c:pt idx="2329" formatCode="0.00">
                  <c:v>0</c:v>
                </c:pt>
                <c:pt idx="2330" formatCode="0.00">
                  <c:v>10000000000000</c:v>
                </c:pt>
                <c:pt idx="2331" formatCode="0.00">
                  <c:v>0</c:v>
                </c:pt>
                <c:pt idx="2332" formatCode="0.00">
                  <c:v>10000000000000</c:v>
                </c:pt>
                <c:pt idx="2333" formatCode="0.00">
                  <c:v>0</c:v>
                </c:pt>
                <c:pt idx="2334" formatCode="0.00">
                  <c:v>10000000000000</c:v>
                </c:pt>
                <c:pt idx="2335" formatCode="0.00">
                  <c:v>0</c:v>
                </c:pt>
                <c:pt idx="2336" formatCode="0.00">
                  <c:v>10000000000000</c:v>
                </c:pt>
                <c:pt idx="2337" formatCode="0.00">
                  <c:v>0</c:v>
                </c:pt>
                <c:pt idx="2338" formatCode="0.00">
                  <c:v>10000000000000</c:v>
                </c:pt>
                <c:pt idx="2339" formatCode="0.00">
                  <c:v>0</c:v>
                </c:pt>
                <c:pt idx="2340" formatCode="0.00">
                  <c:v>10000000000000</c:v>
                </c:pt>
                <c:pt idx="2341" formatCode="0.00">
                  <c:v>0</c:v>
                </c:pt>
                <c:pt idx="2342" formatCode="0.00">
                  <c:v>10000000000000</c:v>
                </c:pt>
                <c:pt idx="2343" formatCode="0.00">
                  <c:v>0</c:v>
                </c:pt>
                <c:pt idx="2344" formatCode="0.00">
                  <c:v>10000000000000</c:v>
                </c:pt>
                <c:pt idx="2345" formatCode="0.00">
                  <c:v>0</c:v>
                </c:pt>
                <c:pt idx="2346" formatCode="0.00">
                  <c:v>10000000000000</c:v>
                </c:pt>
                <c:pt idx="2347" formatCode="0.00">
                  <c:v>0</c:v>
                </c:pt>
                <c:pt idx="2348" formatCode="0.00">
                  <c:v>10000000000000</c:v>
                </c:pt>
                <c:pt idx="2349" formatCode="0.00">
                  <c:v>0</c:v>
                </c:pt>
                <c:pt idx="2350" formatCode="0.00">
                  <c:v>10000000000000</c:v>
                </c:pt>
                <c:pt idx="2351" formatCode="0.00">
                  <c:v>0</c:v>
                </c:pt>
                <c:pt idx="2352" formatCode="0.00">
                  <c:v>10000000000000</c:v>
                </c:pt>
                <c:pt idx="2353" formatCode="0.00">
                  <c:v>0</c:v>
                </c:pt>
                <c:pt idx="2354" formatCode="0.00">
                  <c:v>10000000000000</c:v>
                </c:pt>
                <c:pt idx="2355" formatCode="0.00">
                  <c:v>0</c:v>
                </c:pt>
                <c:pt idx="2356" formatCode="0.00">
                  <c:v>10000000000000</c:v>
                </c:pt>
                <c:pt idx="2357" formatCode="0.00">
                  <c:v>0</c:v>
                </c:pt>
                <c:pt idx="2358" formatCode="0.00">
                  <c:v>10000000000000</c:v>
                </c:pt>
                <c:pt idx="2359" formatCode="0.00">
                  <c:v>0</c:v>
                </c:pt>
                <c:pt idx="2360" formatCode="0.00">
                  <c:v>10000000000000</c:v>
                </c:pt>
                <c:pt idx="2361" formatCode="0.00">
                  <c:v>0</c:v>
                </c:pt>
                <c:pt idx="2362" formatCode="0.00">
                  <c:v>10000000000000</c:v>
                </c:pt>
                <c:pt idx="2363" formatCode="0.00">
                  <c:v>0</c:v>
                </c:pt>
                <c:pt idx="2364" formatCode="0.00">
                  <c:v>10000000000000</c:v>
                </c:pt>
                <c:pt idx="2365" formatCode="0.00">
                  <c:v>0</c:v>
                </c:pt>
                <c:pt idx="2366" formatCode="0.00">
                  <c:v>10000000000000</c:v>
                </c:pt>
                <c:pt idx="2367" formatCode="0.00">
                  <c:v>0</c:v>
                </c:pt>
                <c:pt idx="2368" formatCode="0.00">
                  <c:v>10000000000000</c:v>
                </c:pt>
                <c:pt idx="2369" formatCode="0.00">
                  <c:v>0</c:v>
                </c:pt>
                <c:pt idx="2370" formatCode="0.00">
                  <c:v>10000000000000</c:v>
                </c:pt>
                <c:pt idx="2371" formatCode="0.00">
                  <c:v>0</c:v>
                </c:pt>
                <c:pt idx="2372" formatCode="0.00">
                  <c:v>10000000000000</c:v>
                </c:pt>
                <c:pt idx="2373" formatCode="0.00">
                  <c:v>0</c:v>
                </c:pt>
                <c:pt idx="2374" formatCode="0.00">
                  <c:v>10000000000000</c:v>
                </c:pt>
                <c:pt idx="2375" formatCode="0.00">
                  <c:v>0</c:v>
                </c:pt>
                <c:pt idx="2376" formatCode="0.00">
                  <c:v>10000000000000</c:v>
                </c:pt>
                <c:pt idx="2377" formatCode="0.00">
                  <c:v>0</c:v>
                </c:pt>
                <c:pt idx="2378" formatCode="0.00">
                  <c:v>10000000000000</c:v>
                </c:pt>
                <c:pt idx="2379" formatCode="0.00">
                  <c:v>0</c:v>
                </c:pt>
                <c:pt idx="2380" formatCode="0.00">
                  <c:v>10000000000000</c:v>
                </c:pt>
                <c:pt idx="2381" formatCode="0.00">
                  <c:v>0</c:v>
                </c:pt>
                <c:pt idx="2382" formatCode="0.00">
                  <c:v>10000000000000</c:v>
                </c:pt>
                <c:pt idx="2383" formatCode="0.00">
                  <c:v>0</c:v>
                </c:pt>
                <c:pt idx="2384" formatCode="0.00">
                  <c:v>10000000000000</c:v>
                </c:pt>
                <c:pt idx="2385" formatCode="0.00">
                  <c:v>0</c:v>
                </c:pt>
                <c:pt idx="2386" formatCode="0.00">
                  <c:v>10000000000000</c:v>
                </c:pt>
                <c:pt idx="2387" formatCode="0.00">
                  <c:v>0</c:v>
                </c:pt>
                <c:pt idx="2388" formatCode="0.00">
                  <c:v>10000000000000</c:v>
                </c:pt>
                <c:pt idx="2389" formatCode="0.00">
                  <c:v>0</c:v>
                </c:pt>
                <c:pt idx="2390" formatCode="0.00">
                  <c:v>10000000000000</c:v>
                </c:pt>
                <c:pt idx="2391" formatCode="0.00">
                  <c:v>0</c:v>
                </c:pt>
                <c:pt idx="2392" formatCode="0.00">
                  <c:v>10000000000000</c:v>
                </c:pt>
                <c:pt idx="2393" formatCode="0.00">
                  <c:v>0</c:v>
                </c:pt>
                <c:pt idx="2394" formatCode="0.00">
                  <c:v>10000000000000</c:v>
                </c:pt>
                <c:pt idx="2395" formatCode="0.00">
                  <c:v>0</c:v>
                </c:pt>
                <c:pt idx="2396" formatCode="0.00">
                  <c:v>10000000000000</c:v>
                </c:pt>
                <c:pt idx="2397" formatCode="0.00">
                  <c:v>0</c:v>
                </c:pt>
                <c:pt idx="2398" formatCode="0.00">
                  <c:v>10000000000000</c:v>
                </c:pt>
                <c:pt idx="2399" formatCode="0.00">
                  <c:v>0</c:v>
                </c:pt>
                <c:pt idx="2400" formatCode="0.00">
                  <c:v>10000000000000</c:v>
                </c:pt>
                <c:pt idx="2401" formatCode="0.00">
                  <c:v>0</c:v>
                </c:pt>
                <c:pt idx="2402" formatCode="0.00">
                  <c:v>10000000000000</c:v>
                </c:pt>
                <c:pt idx="2403" formatCode="0.00">
                  <c:v>0</c:v>
                </c:pt>
                <c:pt idx="2404" formatCode="0.00">
                  <c:v>10000000000000</c:v>
                </c:pt>
                <c:pt idx="2405" formatCode="0.00">
                  <c:v>0</c:v>
                </c:pt>
                <c:pt idx="2406" formatCode="0.00">
                  <c:v>10000000000000</c:v>
                </c:pt>
                <c:pt idx="2407" formatCode="0.00">
                  <c:v>0</c:v>
                </c:pt>
                <c:pt idx="2408" formatCode="0.00">
                  <c:v>10000000000000</c:v>
                </c:pt>
                <c:pt idx="2409" formatCode="0.00">
                  <c:v>0</c:v>
                </c:pt>
                <c:pt idx="2410" formatCode="0.00">
                  <c:v>10000000000000</c:v>
                </c:pt>
                <c:pt idx="2411" formatCode="0.00">
                  <c:v>0</c:v>
                </c:pt>
                <c:pt idx="2412" formatCode="0.00">
                  <c:v>10000000000000</c:v>
                </c:pt>
                <c:pt idx="2413" formatCode="0.00">
                  <c:v>0</c:v>
                </c:pt>
                <c:pt idx="2414" formatCode="0.00">
                  <c:v>10000000000000</c:v>
                </c:pt>
                <c:pt idx="2415" formatCode="0.00">
                  <c:v>0</c:v>
                </c:pt>
                <c:pt idx="2416" formatCode="0.00">
                  <c:v>10000000000000</c:v>
                </c:pt>
                <c:pt idx="2417" formatCode="0.00">
                  <c:v>0</c:v>
                </c:pt>
                <c:pt idx="2418" formatCode="0.00">
                  <c:v>10000000000000</c:v>
                </c:pt>
                <c:pt idx="2419" formatCode="0.00">
                  <c:v>0</c:v>
                </c:pt>
                <c:pt idx="2420" formatCode="0.00">
                  <c:v>10000000000000</c:v>
                </c:pt>
                <c:pt idx="2421" formatCode="0.00">
                  <c:v>0</c:v>
                </c:pt>
                <c:pt idx="2422" formatCode="0.00">
                  <c:v>10000000000000</c:v>
                </c:pt>
                <c:pt idx="2423" formatCode="0.00">
                  <c:v>0</c:v>
                </c:pt>
                <c:pt idx="2424" formatCode="0.00">
                  <c:v>10000000000000</c:v>
                </c:pt>
                <c:pt idx="2425" formatCode="0.00">
                  <c:v>0</c:v>
                </c:pt>
                <c:pt idx="2426" formatCode="0.00">
                  <c:v>10000000000000</c:v>
                </c:pt>
                <c:pt idx="2427" formatCode="0.00">
                  <c:v>0</c:v>
                </c:pt>
                <c:pt idx="2428" formatCode="0.00">
                  <c:v>10000000000000</c:v>
                </c:pt>
                <c:pt idx="2429" formatCode="0.00">
                  <c:v>0</c:v>
                </c:pt>
                <c:pt idx="2430" formatCode="0.00">
                  <c:v>10000000000000</c:v>
                </c:pt>
                <c:pt idx="2431" formatCode="0.00">
                  <c:v>0</c:v>
                </c:pt>
                <c:pt idx="2432" formatCode="0.00">
                  <c:v>10000000000000</c:v>
                </c:pt>
                <c:pt idx="2433" formatCode="0.00">
                  <c:v>0</c:v>
                </c:pt>
                <c:pt idx="2434" formatCode="0.00">
                  <c:v>10000000000000</c:v>
                </c:pt>
                <c:pt idx="2435" formatCode="0.00">
                  <c:v>0</c:v>
                </c:pt>
                <c:pt idx="2436" formatCode="0.00">
                  <c:v>10000000000000</c:v>
                </c:pt>
                <c:pt idx="2437" formatCode="0.00">
                  <c:v>0</c:v>
                </c:pt>
                <c:pt idx="2438" formatCode="0.00">
                  <c:v>10000000000000</c:v>
                </c:pt>
                <c:pt idx="2439" formatCode="0.00">
                  <c:v>0</c:v>
                </c:pt>
                <c:pt idx="2440" formatCode="0.00">
                  <c:v>10000000000000</c:v>
                </c:pt>
                <c:pt idx="2441" formatCode="0.00">
                  <c:v>0</c:v>
                </c:pt>
                <c:pt idx="2442" formatCode="0.00">
                  <c:v>10000000000000</c:v>
                </c:pt>
                <c:pt idx="2443" formatCode="0.00">
                  <c:v>0</c:v>
                </c:pt>
                <c:pt idx="2444" formatCode="0.00">
                  <c:v>10000000000000</c:v>
                </c:pt>
                <c:pt idx="2445" formatCode="0.00">
                  <c:v>0</c:v>
                </c:pt>
                <c:pt idx="2446" formatCode="0.00">
                  <c:v>10000000000000</c:v>
                </c:pt>
                <c:pt idx="2447" formatCode="0.00">
                  <c:v>0</c:v>
                </c:pt>
                <c:pt idx="2448" formatCode="0.00">
                  <c:v>10000000000000</c:v>
                </c:pt>
                <c:pt idx="2449" formatCode="0.00">
                  <c:v>0</c:v>
                </c:pt>
                <c:pt idx="2450" formatCode="0.00">
                  <c:v>10000000000000</c:v>
                </c:pt>
                <c:pt idx="2451" formatCode="0.00">
                  <c:v>0</c:v>
                </c:pt>
                <c:pt idx="2452" formatCode="0.00">
                  <c:v>10000000000000</c:v>
                </c:pt>
                <c:pt idx="2453" formatCode="0.00">
                  <c:v>0</c:v>
                </c:pt>
                <c:pt idx="2454" formatCode="0.00">
                  <c:v>10000000000000</c:v>
                </c:pt>
                <c:pt idx="2455" formatCode="0.00">
                  <c:v>0</c:v>
                </c:pt>
                <c:pt idx="2456" formatCode="0.00">
                  <c:v>10000000000000</c:v>
                </c:pt>
                <c:pt idx="2457" formatCode="0.00">
                  <c:v>0</c:v>
                </c:pt>
                <c:pt idx="2458" formatCode="0.00">
                  <c:v>10000000000000</c:v>
                </c:pt>
                <c:pt idx="2459" formatCode="0.00">
                  <c:v>0</c:v>
                </c:pt>
                <c:pt idx="2460" formatCode="0.00">
                  <c:v>10000000000000</c:v>
                </c:pt>
                <c:pt idx="2461" formatCode="0.00">
                  <c:v>0</c:v>
                </c:pt>
                <c:pt idx="2462" formatCode="0.00">
                  <c:v>10000000000000</c:v>
                </c:pt>
                <c:pt idx="2463" formatCode="0.00">
                  <c:v>0</c:v>
                </c:pt>
                <c:pt idx="2464" formatCode="0.00">
                  <c:v>10000000000000</c:v>
                </c:pt>
                <c:pt idx="2465" formatCode="0.00">
                  <c:v>0</c:v>
                </c:pt>
                <c:pt idx="2466" formatCode="0.00">
                  <c:v>10000000000000</c:v>
                </c:pt>
                <c:pt idx="2467" formatCode="0.00">
                  <c:v>0</c:v>
                </c:pt>
                <c:pt idx="2468" formatCode="0.00">
                  <c:v>10000000000000</c:v>
                </c:pt>
                <c:pt idx="2469" formatCode="0.00">
                  <c:v>0</c:v>
                </c:pt>
                <c:pt idx="2470" formatCode="0.00">
                  <c:v>10000000000000</c:v>
                </c:pt>
                <c:pt idx="2471" formatCode="0.00">
                  <c:v>0</c:v>
                </c:pt>
                <c:pt idx="2472" formatCode="0.00">
                  <c:v>10000000000000</c:v>
                </c:pt>
                <c:pt idx="2473" formatCode="0.00">
                  <c:v>0</c:v>
                </c:pt>
                <c:pt idx="2474" formatCode="0.00">
                  <c:v>10000000000000</c:v>
                </c:pt>
                <c:pt idx="2475" formatCode="0.00">
                  <c:v>0</c:v>
                </c:pt>
                <c:pt idx="2476" formatCode="0.00">
                  <c:v>10000000000000</c:v>
                </c:pt>
                <c:pt idx="2477" formatCode="0.00">
                  <c:v>0</c:v>
                </c:pt>
                <c:pt idx="2478" formatCode="0.00">
                  <c:v>10000000000000</c:v>
                </c:pt>
                <c:pt idx="2479" formatCode="0.00">
                  <c:v>0</c:v>
                </c:pt>
                <c:pt idx="2480" formatCode="0.00">
                  <c:v>10000000000000</c:v>
                </c:pt>
                <c:pt idx="2481" formatCode="0.00">
                  <c:v>0</c:v>
                </c:pt>
                <c:pt idx="2482" formatCode="0.00">
                  <c:v>10000000000000</c:v>
                </c:pt>
                <c:pt idx="2483" formatCode="0.00">
                  <c:v>0</c:v>
                </c:pt>
                <c:pt idx="2484" formatCode="0.00">
                  <c:v>10000000000000</c:v>
                </c:pt>
                <c:pt idx="2485" formatCode="0.00">
                  <c:v>0</c:v>
                </c:pt>
                <c:pt idx="2486" formatCode="0.00">
                  <c:v>10000000000000</c:v>
                </c:pt>
                <c:pt idx="2487" formatCode="0.00">
                  <c:v>0</c:v>
                </c:pt>
                <c:pt idx="2488" formatCode="0.00">
                  <c:v>10000000000000</c:v>
                </c:pt>
                <c:pt idx="2489" formatCode="0.00">
                  <c:v>0</c:v>
                </c:pt>
                <c:pt idx="2490" formatCode="0.00">
                  <c:v>10000000000000</c:v>
                </c:pt>
                <c:pt idx="2491" formatCode="0.00">
                  <c:v>0</c:v>
                </c:pt>
                <c:pt idx="2492" formatCode="0.00">
                  <c:v>10000000000000</c:v>
                </c:pt>
                <c:pt idx="2493" formatCode="0.00">
                  <c:v>0</c:v>
                </c:pt>
                <c:pt idx="2494" formatCode="0.00">
                  <c:v>10000000000000</c:v>
                </c:pt>
                <c:pt idx="2495" formatCode="0.00">
                  <c:v>0</c:v>
                </c:pt>
                <c:pt idx="2496" formatCode="0.00">
                  <c:v>10000000000000</c:v>
                </c:pt>
                <c:pt idx="2497" formatCode="0.00">
                  <c:v>0</c:v>
                </c:pt>
                <c:pt idx="2498" formatCode="0.00">
                  <c:v>10000000000000</c:v>
                </c:pt>
                <c:pt idx="2499" formatCode="0.00">
                  <c:v>0</c:v>
                </c:pt>
                <c:pt idx="2500" formatCode="0.00">
                  <c:v>10000000000000</c:v>
                </c:pt>
                <c:pt idx="2501" formatCode="0.00">
                  <c:v>0</c:v>
                </c:pt>
                <c:pt idx="2502" formatCode="0.00">
                  <c:v>10000000000000</c:v>
                </c:pt>
                <c:pt idx="2503" formatCode="0.00">
                  <c:v>0</c:v>
                </c:pt>
                <c:pt idx="2504" formatCode="0.00">
                  <c:v>10000000000000</c:v>
                </c:pt>
                <c:pt idx="2505" formatCode="0.00">
                  <c:v>0</c:v>
                </c:pt>
                <c:pt idx="2506" formatCode="0.00">
                  <c:v>10000000000000</c:v>
                </c:pt>
                <c:pt idx="2507" formatCode="0.00">
                  <c:v>0</c:v>
                </c:pt>
                <c:pt idx="2508" formatCode="0.00">
                  <c:v>10000000000000</c:v>
                </c:pt>
                <c:pt idx="2509" formatCode="0.00">
                  <c:v>0</c:v>
                </c:pt>
                <c:pt idx="2510" formatCode="0.00">
                  <c:v>10000000000000</c:v>
                </c:pt>
                <c:pt idx="2511" formatCode="0.00">
                  <c:v>0</c:v>
                </c:pt>
                <c:pt idx="2512" formatCode="0.00">
                  <c:v>10000000000000</c:v>
                </c:pt>
                <c:pt idx="2513" formatCode="0.00">
                  <c:v>0</c:v>
                </c:pt>
                <c:pt idx="2514" formatCode="0.00">
                  <c:v>10000000000000</c:v>
                </c:pt>
                <c:pt idx="2515" formatCode="0.00">
                  <c:v>0</c:v>
                </c:pt>
                <c:pt idx="2516" formatCode="0.00">
                  <c:v>10000000000000</c:v>
                </c:pt>
                <c:pt idx="2517" formatCode="0.00">
                  <c:v>0</c:v>
                </c:pt>
                <c:pt idx="2518" formatCode="0.00">
                  <c:v>10000000000000</c:v>
                </c:pt>
                <c:pt idx="2519" formatCode="0.00">
                  <c:v>0</c:v>
                </c:pt>
                <c:pt idx="2520" formatCode="0.00">
                  <c:v>10000000000000</c:v>
                </c:pt>
                <c:pt idx="2521" formatCode="0.00">
                  <c:v>0</c:v>
                </c:pt>
                <c:pt idx="2522" formatCode="0.00">
                  <c:v>10000000000000</c:v>
                </c:pt>
                <c:pt idx="2523" formatCode="0.00">
                  <c:v>0</c:v>
                </c:pt>
                <c:pt idx="2524" formatCode="0.00">
                  <c:v>10000000000000</c:v>
                </c:pt>
                <c:pt idx="2525" formatCode="0.00">
                  <c:v>0</c:v>
                </c:pt>
                <c:pt idx="2526" formatCode="0.00">
                  <c:v>10000000000000</c:v>
                </c:pt>
                <c:pt idx="2527" formatCode="0.00">
                  <c:v>0</c:v>
                </c:pt>
                <c:pt idx="2528" formatCode="0.00">
                  <c:v>10000000000000</c:v>
                </c:pt>
                <c:pt idx="2529" formatCode="0.00">
                  <c:v>0</c:v>
                </c:pt>
                <c:pt idx="2530" formatCode="0.00">
                  <c:v>10000000000000</c:v>
                </c:pt>
                <c:pt idx="2531" formatCode="0.00">
                  <c:v>0</c:v>
                </c:pt>
                <c:pt idx="2532" formatCode="0.00">
                  <c:v>10000000000000</c:v>
                </c:pt>
                <c:pt idx="2533" formatCode="0.00">
                  <c:v>0</c:v>
                </c:pt>
                <c:pt idx="2534" formatCode="0.00">
                  <c:v>10000000000000</c:v>
                </c:pt>
                <c:pt idx="2535" formatCode="0.00">
                  <c:v>0</c:v>
                </c:pt>
                <c:pt idx="2536" formatCode="0.00">
                  <c:v>10000000000000</c:v>
                </c:pt>
                <c:pt idx="2537" formatCode="0.00">
                  <c:v>0</c:v>
                </c:pt>
                <c:pt idx="2538" formatCode="0.00">
                  <c:v>10000000000000</c:v>
                </c:pt>
                <c:pt idx="2539" formatCode="0.00">
                  <c:v>0</c:v>
                </c:pt>
                <c:pt idx="2540" formatCode="0.00">
                  <c:v>10000000000000</c:v>
                </c:pt>
                <c:pt idx="2541" formatCode="0.00">
                  <c:v>0</c:v>
                </c:pt>
                <c:pt idx="2542" formatCode="0.00">
                  <c:v>10000000000000</c:v>
                </c:pt>
                <c:pt idx="2543" formatCode="0.00">
                  <c:v>0</c:v>
                </c:pt>
                <c:pt idx="2544" formatCode="0.00">
                  <c:v>10000000000000</c:v>
                </c:pt>
                <c:pt idx="2545" formatCode="0.00">
                  <c:v>0</c:v>
                </c:pt>
                <c:pt idx="2546" formatCode="0.00">
                  <c:v>10000000000000</c:v>
                </c:pt>
                <c:pt idx="2547" formatCode="0.00">
                  <c:v>0</c:v>
                </c:pt>
                <c:pt idx="2548" formatCode="0.00">
                  <c:v>10000000000000</c:v>
                </c:pt>
                <c:pt idx="2549" formatCode="0.00">
                  <c:v>0</c:v>
                </c:pt>
                <c:pt idx="2550" formatCode="0.00">
                  <c:v>10000000000000</c:v>
                </c:pt>
                <c:pt idx="2551" formatCode="0.00">
                  <c:v>0</c:v>
                </c:pt>
                <c:pt idx="2552" formatCode="0.00">
                  <c:v>10000000000000</c:v>
                </c:pt>
                <c:pt idx="2553" formatCode="0.00">
                  <c:v>0</c:v>
                </c:pt>
                <c:pt idx="2554" formatCode="0.00">
                  <c:v>10000000000000</c:v>
                </c:pt>
                <c:pt idx="2555" formatCode="0.00">
                  <c:v>0</c:v>
                </c:pt>
                <c:pt idx="2556" formatCode="0.00">
                  <c:v>10000000000000</c:v>
                </c:pt>
                <c:pt idx="2557" formatCode="0.00">
                  <c:v>0</c:v>
                </c:pt>
                <c:pt idx="2558" formatCode="0.00">
                  <c:v>10000000000000</c:v>
                </c:pt>
                <c:pt idx="2559" formatCode="0.00">
                  <c:v>0</c:v>
                </c:pt>
                <c:pt idx="2560" formatCode="0.00">
                  <c:v>10000000000000</c:v>
                </c:pt>
                <c:pt idx="2561" formatCode="0.00">
                  <c:v>0</c:v>
                </c:pt>
                <c:pt idx="2562" formatCode="0.00">
                  <c:v>10000000000000</c:v>
                </c:pt>
                <c:pt idx="2563" formatCode="0.00">
                  <c:v>0</c:v>
                </c:pt>
                <c:pt idx="2564" formatCode="0.00">
                  <c:v>10000000000000</c:v>
                </c:pt>
                <c:pt idx="2565" formatCode="0.00">
                  <c:v>0</c:v>
                </c:pt>
                <c:pt idx="2566" formatCode="0.00">
                  <c:v>10000000000000</c:v>
                </c:pt>
                <c:pt idx="2567" formatCode="0.00">
                  <c:v>0</c:v>
                </c:pt>
                <c:pt idx="2568" formatCode="0.00">
                  <c:v>10000000000000</c:v>
                </c:pt>
                <c:pt idx="2569" formatCode="0.00">
                  <c:v>0</c:v>
                </c:pt>
                <c:pt idx="2570" formatCode="0.00">
                  <c:v>10000000000000</c:v>
                </c:pt>
                <c:pt idx="2571" formatCode="0.00">
                  <c:v>0</c:v>
                </c:pt>
                <c:pt idx="2572" formatCode="0.00">
                  <c:v>10000000000000</c:v>
                </c:pt>
                <c:pt idx="2573" formatCode="0.00">
                  <c:v>0</c:v>
                </c:pt>
                <c:pt idx="2574" formatCode="0.00">
                  <c:v>10000000000000</c:v>
                </c:pt>
                <c:pt idx="2575" formatCode="0.00">
                  <c:v>0</c:v>
                </c:pt>
                <c:pt idx="2576" formatCode="0.00">
                  <c:v>10000000000000</c:v>
                </c:pt>
                <c:pt idx="2577" formatCode="0.00">
                  <c:v>0</c:v>
                </c:pt>
                <c:pt idx="2578" formatCode="0.00">
                  <c:v>10000000000000</c:v>
                </c:pt>
                <c:pt idx="2579" formatCode="0.00">
                  <c:v>0</c:v>
                </c:pt>
                <c:pt idx="2580" formatCode="0.00">
                  <c:v>10000000000000</c:v>
                </c:pt>
                <c:pt idx="2581" formatCode="0.00">
                  <c:v>0</c:v>
                </c:pt>
                <c:pt idx="2582" formatCode="0.00">
                  <c:v>10000000000000</c:v>
                </c:pt>
                <c:pt idx="2583" formatCode="0.00">
                  <c:v>0</c:v>
                </c:pt>
                <c:pt idx="2584" formatCode="0.00">
                  <c:v>10000000000000</c:v>
                </c:pt>
                <c:pt idx="2585" formatCode="0.00">
                  <c:v>0</c:v>
                </c:pt>
                <c:pt idx="2586" formatCode="0.00">
                  <c:v>10000000000000</c:v>
                </c:pt>
                <c:pt idx="2587" formatCode="0.00">
                  <c:v>0</c:v>
                </c:pt>
                <c:pt idx="2588" formatCode="0.00">
                  <c:v>10000000000000</c:v>
                </c:pt>
                <c:pt idx="2589" formatCode="0.00">
                  <c:v>0</c:v>
                </c:pt>
                <c:pt idx="2590" formatCode="0.00">
                  <c:v>10000000000000</c:v>
                </c:pt>
                <c:pt idx="2591" formatCode="0.00">
                  <c:v>0</c:v>
                </c:pt>
                <c:pt idx="2592" formatCode="0.00">
                  <c:v>10000000000000</c:v>
                </c:pt>
                <c:pt idx="2593" formatCode="0.00">
                  <c:v>0</c:v>
                </c:pt>
                <c:pt idx="2594" formatCode="0.00">
                  <c:v>10000000000000</c:v>
                </c:pt>
                <c:pt idx="2595" formatCode="0.00">
                  <c:v>0</c:v>
                </c:pt>
                <c:pt idx="2596" formatCode="0.00">
                  <c:v>10000000000000</c:v>
                </c:pt>
                <c:pt idx="2597" formatCode="0.00">
                  <c:v>0</c:v>
                </c:pt>
                <c:pt idx="2598" formatCode="0.00">
                  <c:v>10000000000000</c:v>
                </c:pt>
                <c:pt idx="2599" formatCode="0.00">
                  <c:v>0</c:v>
                </c:pt>
                <c:pt idx="2600" formatCode="0.00">
                  <c:v>10000000000000</c:v>
                </c:pt>
                <c:pt idx="2601" formatCode="0.00">
                  <c:v>0</c:v>
                </c:pt>
                <c:pt idx="2602" formatCode="0.00">
                  <c:v>10000000000000</c:v>
                </c:pt>
                <c:pt idx="2603" formatCode="0.00">
                  <c:v>0</c:v>
                </c:pt>
                <c:pt idx="2604" formatCode="0.00">
                  <c:v>10000000000000</c:v>
                </c:pt>
                <c:pt idx="2605" formatCode="0.00">
                  <c:v>0</c:v>
                </c:pt>
                <c:pt idx="2606" formatCode="0.00">
                  <c:v>10000000000000</c:v>
                </c:pt>
                <c:pt idx="2607" formatCode="0.00">
                  <c:v>0</c:v>
                </c:pt>
                <c:pt idx="2608" formatCode="0.00">
                  <c:v>10000000000000</c:v>
                </c:pt>
                <c:pt idx="2609" formatCode="0.00">
                  <c:v>0</c:v>
                </c:pt>
                <c:pt idx="2610" formatCode="0.00">
                  <c:v>10000000000000</c:v>
                </c:pt>
                <c:pt idx="2611" formatCode="0.00">
                  <c:v>0</c:v>
                </c:pt>
                <c:pt idx="2612" formatCode="0.00">
                  <c:v>10000000000000</c:v>
                </c:pt>
                <c:pt idx="2613" formatCode="0.00">
                  <c:v>0</c:v>
                </c:pt>
                <c:pt idx="2614" formatCode="0.00">
                  <c:v>10000000000000</c:v>
                </c:pt>
                <c:pt idx="2615" formatCode="0.00">
                  <c:v>0</c:v>
                </c:pt>
                <c:pt idx="2616" formatCode="0.00">
                  <c:v>10000000000000</c:v>
                </c:pt>
                <c:pt idx="2617" formatCode="0.00">
                  <c:v>0</c:v>
                </c:pt>
                <c:pt idx="2618" formatCode="0.00">
                  <c:v>10000000000000</c:v>
                </c:pt>
                <c:pt idx="2619" formatCode="0.00">
                  <c:v>0</c:v>
                </c:pt>
                <c:pt idx="2620" formatCode="0.00">
                  <c:v>10000000000000</c:v>
                </c:pt>
                <c:pt idx="2621" formatCode="0.00">
                  <c:v>0</c:v>
                </c:pt>
                <c:pt idx="2622" formatCode="0.00">
                  <c:v>10000000000000</c:v>
                </c:pt>
                <c:pt idx="2623" formatCode="0.00">
                  <c:v>0</c:v>
                </c:pt>
                <c:pt idx="2624" formatCode="0.00">
                  <c:v>10000000000000</c:v>
                </c:pt>
                <c:pt idx="2625" formatCode="0.00">
                  <c:v>0</c:v>
                </c:pt>
                <c:pt idx="2626" formatCode="0.00">
                  <c:v>10000000000000</c:v>
                </c:pt>
                <c:pt idx="2627" formatCode="0.00">
                  <c:v>0</c:v>
                </c:pt>
                <c:pt idx="2628" formatCode="0.00">
                  <c:v>10000000000000</c:v>
                </c:pt>
                <c:pt idx="2629" formatCode="0.00">
                  <c:v>0</c:v>
                </c:pt>
                <c:pt idx="2630" formatCode="0.00">
                  <c:v>10000000000000</c:v>
                </c:pt>
                <c:pt idx="2631" formatCode="0.00">
                  <c:v>0</c:v>
                </c:pt>
                <c:pt idx="2632" formatCode="0.00">
                  <c:v>10000000000000</c:v>
                </c:pt>
                <c:pt idx="2633" formatCode="0.00">
                  <c:v>0</c:v>
                </c:pt>
                <c:pt idx="2634" formatCode="0.00">
                  <c:v>10000000000000</c:v>
                </c:pt>
                <c:pt idx="2635" formatCode="0.00">
                  <c:v>0</c:v>
                </c:pt>
                <c:pt idx="2636" formatCode="0.00">
                  <c:v>10000000000000</c:v>
                </c:pt>
                <c:pt idx="2637" formatCode="0.00">
                  <c:v>0</c:v>
                </c:pt>
                <c:pt idx="2638" formatCode="0.00">
                  <c:v>10000000000000</c:v>
                </c:pt>
                <c:pt idx="2639" formatCode="0.00">
                  <c:v>0</c:v>
                </c:pt>
                <c:pt idx="2640" formatCode="0.00">
                  <c:v>10000000000000</c:v>
                </c:pt>
                <c:pt idx="2641" formatCode="0.00">
                  <c:v>0</c:v>
                </c:pt>
                <c:pt idx="2642" formatCode="0.00">
                  <c:v>10000000000000</c:v>
                </c:pt>
                <c:pt idx="2643" formatCode="0.00">
                  <c:v>0</c:v>
                </c:pt>
                <c:pt idx="2644" formatCode="0.00">
                  <c:v>10000000000000</c:v>
                </c:pt>
                <c:pt idx="2645" formatCode="0.00">
                  <c:v>0</c:v>
                </c:pt>
                <c:pt idx="2646" formatCode="0.00">
                  <c:v>10000000000000</c:v>
                </c:pt>
                <c:pt idx="2647" formatCode="0.00">
                  <c:v>0</c:v>
                </c:pt>
                <c:pt idx="2648" formatCode="0.00">
                  <c:v>10000000000000</c:v>
                </c:pt>
                <c:pt idx="2649" formatCode="0.00">
                  <c:v>0</c:v>
                </c:pt>
                <c:pt idx="2650" formatCode="0.00">
                  <c:v>10000000000000</c:v>
                </c:pt>
                <c:pt idx="2651" formatCode="0.00">
                  <c:v>0</c:v>
                </c:pt>
                <c:pt idx="2652" formatCode="0.00">
                  <c:v>10000000000000</c:v>
                </c:pt>
                <c:pt idx="2653" formatCode="0.00">
                  <c:v>0</c:v>
                </c:pt>
                <c:pt idx="2654" formatCode="0.00">
                  <c:v>10000000000000</c:v>
                </c:pt>
                <c:pt idx="2655" formatCode="0.00">
                  <c:v>0</c:v>
                </c:pt>
                <c:pt idx="2656" formatCode="0.00">
                  <c:v>10000000000000</c:v>
                </c:pt>
                <c:pt idx="2657" formatCode="0.00">
                  <c:v>0</c:v>
                </c:pt>
                <c:pt idx="2658" formatCode="0.00">
                  <c:v>10000000000000</c:v>
                </c:pt>
                <c:pt idx="2659" formatCode="0.00">
                  <c:v>0</c:v>
                </c:pt>
                <c:pt idx="2660" formatCode="0.00">
                  <c:v>10000000000000</c:v>
                </c:pt>
                <c:pt idx="2661" formatCode="0.00">
                  <c:v>0</c:v>
                </c:pt>
                <c:pt idx="2662" formatCode="0.00">
                  <c:v>10000000000000</c:v>
                </c:pt>
                <c:pt idx="2663" formatCode="0.00">
                  <c:v>0</c:v>
                </c:pt>
                <c:pt idx="2664" formatCode="0.00">
                  <c:v>10000000000000</c:v>
                </c:pt>
                <c:pt idx="2665" formatCode="0.00">
                  <c:v>0</c:v>
                </c:pt>
                <c:pt idx="2666" formatCode="0.00">
                  <c:v>10000000000000</c:v>
                </c:pt>
                <c:pt idx="2667" formatCode="0.00">
                  <c:v>0</c:v>
                </c:pt>
                <c:pt idx="2668" formatCode="0.00">
                  <c:v>10000000000000</c:v>
                </c:pt>
                <c:pt idx="2669" formatCode="0.00">
                  <c:v>0</c:v>
                </c:pt>
                <c:pt idx="2670" formatCode="0.00">
                  <c:v>10000000000000</c:v>
                </c:pt>
                <c:pt idx="2671" formatCode="0.00">
                  <c:v>0</c:v>
                </c:pt>
                <c:pt idx="2672" formatCode="0.00">
                  <c:v>10000000000000</c:v>
                </c:pt>
                <c:pt idx="2673" formatCode="0.00">
                  <c:v>0</c:v>
                </c:pt>
                <c:pt idx="2674" formatCode="0.00">
                  <c:v>10000000000000</c:v>
                </c:pt>
                <c:pt idx="2675" formatCode="0.00">
                  <c:v>0</c:v>
                </c:pt>
                <c:pt idx="2676" formatCode="0.00">
                  <c:v>10000000000000</c:v>
                </c:pt>
                <c:pt idx="2677" formatCode="0.00">
                  <c:v>0</c:v>
                </c:pt>
                <c:pt idx="2678" formatCode="0.00">
                  <c:v>10000000000000</c:v>
                </c:pt>
                <c:pt idx="2679" formatCode="0.00">
                  <c:v>0</c:v>
                </c:pt>
                <c:pt idx="2680" formatCode="0.00">
                  <c:v>10000000000000</c:v>
                </c:pt>
                <c:pt idx="2681" formatCode="0.00">
                  <c:v>0</c:v>
                </c:pt>
                <c:pt idx="2682" formatCode="0.00">
                  <c:v>10000000000000</c:v>
                </c:pt>
                <c:pt idx="2683" formatCode="0.00">
                  <c:v>0</c:v>
                </c:pt>
                <c:pt idx="2684" formatCode="0.00">
                  <c:v>10000000000000</c:v>
                </c:pt>
                <c:pt idx="2685" formatCode="0.00">
                  <c:v>0</c:v>
                </c:pt>
                <c:pt idx="2686" formatCode="0.00">
                  <c:v>10000000000000</c:v>
                </c:pt>
                <c:pt idx="2687" formatCode="0.00">
                  <c:v>0</c:v>
                </c:pt>
                <c:pt idx="2688" formatCode="0.00">
                  <c:v>10000000000000</c:v>
                </c:pt>
                <c:pt idx="2689" formatCode="0.00">
                  <c:v>0</c:v>
                </c:pt>
                <c:pt idx="2690" formatCode="0.00">
                  <c:v>10000000000000</c:v>
                </c:pt>
                <c:pt idx="2691" formatCode="0.00">
                  <c:v>0</c:v>
                </c:pt>
                <c:pt idx="2692" formatCode="0.00">
                  <c:v>10000000000000</c:v>
                </c:pt>
                <c:pt idx="2693" formatCode="0.00">
                  <c:v>0</c:v>
                </c:pt>
                <c:pt idx="2694" formatCode="0.00">
                  <c:v>10000000000000</c:v>
                </c:pt>
                <c:pt idx="2695" formatCode="0.00">
                  <c:v>0</c:v>
                </c:pt>
                <c:pt idx="2696" formatCode="0.00">
                  <c:v>10000000000000</c:v>
                </c:pt>
                <c:pt idx="2697" formatCode="0.00">
                  <c:v>0</c:v>
                </c:pt>
                <c:pt idx="2698" formatCode="0.00">
                  <c:v>10000000000000</c:v>
                </c:pt>
                <c:pt idx="2699" formatCode="0.00">
                  <c:v>0</c:v>
                </c:pt>
                <c:pt idx="2700" formatCode="0.00">
                  <c:v>10000000000000</c:v>
                </c:pt>
                <c:pt idx="2701" formatCode="0.00">
                  <c:v>0</c:v>
                </c:pt>
                <c:pt idx="2702" formatCode="0.00">
                  <c:v>10000000000000</c:v>
                </c:pt>
                <c:pt idx="2703" formatCode="0.00">
                  <c:v>0</c:v>
                </c:pt>
                <c:pt idx="2704" formatCode="0.00">
                  <c:v>10000000000000</c:v>
                </c:pt>
                <c:pt idx="2705" formatCode="0.00">
                  <c:v>0</c:v>
                </c:pt>
                <c:pt idx="2706" formatCode="0.00">
                  <c:v>10000000000000</c:v>
                </c:pt>
                <c:pt idx="2707" formatCode="0.00">
                  <c:v>0</c:v>
                </c:pt>
                <c:pt idx="2708" formatCode="0.00">
                  <c:v>10000000000000</c:v>
                </c:pt>
                <c:pt idx="2709" formatCode="0.00">
                  <c:v>0</c:v>
                </c:pt>
                <c:pt idx="2710" formatCode="0.00">
                  <c:v>10000000000000</c:v>
                </c:pt>
                <c:pt idx="2711" formatCode="0.00">
                  <c:v>0</c:v>
                </c:pt>
                <c:pt idx="2712" formatCode="0.00">
                  <c:v>10000000000000</c:v>
                </c:pt>
                <c:pt idx="2713" formatCode="0.00">
                  <c:v>0</c:v>
                </c:pt>
                <c:pt idx="2714" formatCode="0.00">
                  <c:v>10000000000000</c:v>
                </c:pt>
                <c:pt idx="2715" formatCode="0.00">
                  <c:v>0</c:v>
                </c:pt>
                <c:pt idx="2716" formatCode="0.00">
                  <c:v>10000000000000</c:v>
                </c:pt>
                <c:pt idx="2717" formatCode="0.00">
                  <c:v>0</c:v>
                </c:pt>
                <c:pt idx="2718" formatCode="0.00">
                  <c:v>10000000000000</c:v>
                </c:pt>
                <c:pt idx="2719" formatCode="0.00">
                  <c:v>0</c:v>
                </c:pt>
                <c:pt idx="2720" formatCode="0.00">
                  <c:v>10000000000000</c:v>
                </c:pt>
                <c:pt idx="2721" formatCode="0.00">
                  <c:v>0</c:v>
                </c:pt>
                <c:pt idx="2722" formatCode="0.00">
                  <c:v>10000000000000</c:v>
                </c:pt>
                <c:pt idx="2723" formatCode="0.00">
                  <c:v>0</c:v>
                </c:pt>
                <c:pt idx="2724" formatCode="0.00">
                  <c:v>10000000000000</c:v>
                </c:pt>
                <c:pt idx="2725" formatCode="0.00">
                  <c:v>0</c:v>
                </c:pt>
                <c:pt idx="2726" formatCode="0.00">
                  <c:v>10000000000000</c:v>
                </c:pt>
                <c:pt idx="2727" formatCode="0.00">
                  <c:v>0</c:v>
                </c:pt>
                <c:pt idx="2728" formatCode="0.00">
                  <c:v>10000000000000</c:v>
                </c:pt>
                <c:pt idx="2729" formatCode="0.00">
                  <c:v>0</c:v>
                </c:pt>
                <c:pt idx="2730" formatCode="0.00">
                  <c:v>10000000000000</c:v>
                </c:pt>
                <c:pt idx="2731" formatCode="0.00">
                  <c:v>0</c:v>
                </c:pt>
                <c:pt idx="2732" formatCode="0.00">
                  <c:v>10000000000000</c:v>
                </c:pt>
                <c:pt idx="2733" formatCode="0.00">
                  <c:v>0</c:v>
                </c:pt>
                <c:pt idx="2734" formatCode="0.00">
                  <c:v>10000000000000</c:v>
                </c:pt>
                <c:pt idx="2735" formatCode="0.00">
                  <c:v>0</c:v>
                </c:pt>
                <c:pt idx="2736" formatCode="0.00">
                  <c:v>10000000000000</c:v>
                </c:pt>
                <c:pt idx="2737" formatCode="0.00">
                  <c:v>0</c:v>
                </c:pt>
                <c:pt idx="2738" formatCode="0.00">
                  <c:v>10000000000000</c:v>
                </c:pt>
                <c:pt idx="2739" formatCode="0.00">
                  <c:v>0</c:v>
                </c:pt>
                <c:pt idx="2740" formatCode="0.00">
                  <c:v>10000000000000</c:v>
                </c:pt>
                <c:pt idx="2741" formatCode="0.00">
                  <c:v>0</c:v>
                </c:pt>
                <c:pt idx="2742" formatCode="0.00">
                  <c:v>10000000000000</c:v>
                </c:pt>
                <c:pt idx="2743" formatCode="0.00">
                  <c:v>0</c:v>
                </c:pt>
                <c:pt idx="2744" formatCode="0.00">
                  <c:v>10000000000000</c:v>
                </c:pt>
                <c:pt idx="2745" formatCode="0.00">
                  <c:v>0</c:v>
                </c:pt>
                <c:pt idx="2746" formatCode="0.00">
                  <c:v>10000000000000</c:v>
                </c:pt>
                <c:pt idx="2747" formatCode="0.00">
                  <c:v>0</c:v>
                </c:pt>
                <c:pt idx="2748" formatCode="0.00">
                  <c:v>10000000000000</c:v>
                </c:pt>
                <c:pt idx="2749" formatCode="0.00">
                  <c:v>0</c:v>
                </c:pt>
                <c:pt idx="2750" formatCode="0.00">
                  <c:v>10000000000000</c:v>
                </c:pt>
                <c:pt idx="2751" formatCode="0.00">
                  <c:v>0</c:v>
                </c:pt>
                <c:pt idx="2752" formatCode="0.00">
                  <c:v>10000000000000</c:v>
                </c:pt>
                <c:pt idx="2753" formatCode="0.00">
                  <c:v>0</c:v>
                </c:pt>
                <c:pt idx="2754" formatCode="0.00">
                  <c:v>10000000000000</c:v>
                </c:pt>
                <c:pt idx="2755" formatCode="0.00">
                  <c:v>0</c:v>
                </c:pt>
                <c:pt idx="2756" formatCode="0.00">
                  <c:v>10000000000000</c:v>
                </c:pt>
                <c:pt idx="2757" formatCode="0.00">
                  <c:v>0</c:v>
                </c:pt>
                <c:pt idx="2758" formatCode="0.00">
                  <c:v>10000000000000</c:v>
                </c:pt>
                <c:pt idx="2759" formatCode="0.00">
                  <c:v>0</c:v>
                </c:pt>
                <c:pt idx="2760" formatCode="0.00">
                  <c:v>10000000000000</c:v>
                </c:pt>
                <c:pt idx="2761" formatCode="0.00">
                  <c:v>0</c:v>
                </c:pt>
                <c:pt idx="2762" formatCode="0.00">
                  <c:v>10000000000000</c:v>
                </c:pt>
                <c:pt idx="2763" formatCode="0.00">
                  <c:v>0</c:v>
                </c:pt>
                <c:pt idx="2764" formatCode="0.00">
                  <c:v>10000000000000</c:v>
                </c:pt>
                <c:pt idx="2765" formatCode="0.00">
                  <c:v>0</c:v>
                </c:pt>
                <c:pt idx="2766" formatCode="0.00">
                  <c:v>10000000000000</c:v>
                </c:pt>
                <c:pt idx="2767" formatCode="0.00">
                  <c:v>0</c:v>
                </c:pt>
                <c:pt idx="2768" formatCode="0.00">
                  <c:v>10000000000000</c:v>
                </c:pt>
                <c:pt idx="2769" formatCode="0.00">
                  <c:v>0</c:v>
                </c:pt>
                <c:pt idx="2770" formatCode="0.00">
                  <c:v>10000000000000</c:v>
                </c:pt>
                <c:pt idx="2771" formatCode="0.00">
                  <c:v>0</c:v>
                </c:pt>
                <c:pt idx="2772" formatCode="0.00">
                  <c:v>10000000000000</c:v>
                </c:pt>
                <c:pt idx="2773" formatCode="0.00">
                  <c:v>0</c:v>
                </c:pt>
                <c:pt idx="2774" formatCode="0.00">
                  <c:v>10000000000000</c:v>
                </c:pt>
                <c:pt idx="2775" formatCode="0.00">
                  <c:v>0</c:v>
                </c:pt>
                <c:pt idx="2776" formatCode="0.00">
                  <c:v>10000000000000</c:v>
                </c:pt>
                <c:pt idx="2777" formatCode="0.00">
                  <c:v>0</c:v>
                </c:pt>
                <c:pt idx="2778" formatCode="0.00">
                  <c:v>10000000000000</c:v>
                </c:pt>
                <c:pt idx="2779" formatCode="0.00">
                  <c:v>0</c:v>
                </c:pt>
                <c:pt idx="2780" formatCode="0.00">
                  <c:v>10000000000000</c:v>
                </c:pt>
                <c:pt idx="2781" formatCode="0.00">
                  <c:v>0</c:v>
                </c:pt>
                <c:pt idx="2782" formatCode="0.00">
                  <c:v>10000000000000</c:v>
                </c:pt>
                <c:pt idx="2783" formatCode="0.00">
                  <c:v>0</c:v>
                </c:pt>
                <c:pt idx="2784" formatCode="0.00">
                  <c:v>10000000000000</c:v>
                </c:pt>
                <c:pt idx="2785" formatCode="0.00">
                  <c:v>0</c:v>
                </c:pt>
                <c:pt idx="2786" formatCode="0.00">
                  <c:v>10000000000000</c:v>
                </c:pt>
                <c:pt idx="2787" formatCode="0.00">
                  <c:v>0</c:v>
                </c:pt>
                <c:pt idx="2788" formatCode="0.00">
                  <c:v>10000000000000</c:v>
                </c:pt>
                <c:pt idx="2789" formatCode="0.00">
                  <c:v>0</c:v>
                </c:pt>
                <c:pt idx="2790" formatCode="0.00">
                  <c:v>10000000000000</c:v>
                </c:pt>
                <c:pt idx="2791" formatCode="0.00">
                  <c:v>0</c:v>
                </c:pt>
                <c:pt idx="2792" formatCode="0.00">
                  <c:v>10000000000000</c:v>
                </c:pt>
                <c:pt idx="2793" formatCode="0.00">
                  <c:v>0</c:v>
                </c:pt>
                <c:pt idx="2794" formatCode="0.00">
                  <c:v>10000000000000</c:v>
                </c:pt>
                <c:pt idx="2795" formatCode="0.00">
                  <c:v>0</c:v>
                </c:pt>
                <c:pt idx="2796" formatCode="0.00">
                  <c:v>10000000000000</c:v>
                </c:pt>
                <c:pt idx="2797" formatCode="0.00">
                  <c:v>0</c:v>
                </c:pt>
                <c:pt idx="2798" formatCode="0.00">
                  <c:v>10000000000000</c:v>
                </c:pt>
                <c:pt idx="2799" formatCode="0.00">
                  <c:v>0</c:v>
                </c:pt>
                <c:pt idx="2800" formatCode="0.00">
                  <c:v>10000000000000</c:v>
                </c:pt>
                <c:pt idx="2801" formatCode="0.00">
                  <c:v>0</c:v>
                </c:pt>
                <c:pt idx="2802" formatCode="0.00">
                  <c:v>10000000000000</c:v>
                </c:pt>
                <c:pt idx="2803" formatCode="0.00">
                  <c:v>0</c:v>
                </c:pt>
                <c:pt idx="2804" formatCode="0.00">
                  <c:v>10000000000000</c:v>
                </c:pt>
                <c:pt idx="2805" formatCode="0.00">
                  <c:v>0</c:v>
                </c:pt>
                <c:pt idx="2806" formatCode="0.00">
                  <c:v>10000000000000</c:v>
                </c:pt>
                <c:pt idx="2807" formatCode="0.00">
                  <c:v>0</c:v>
                </c:pt>
                <c:pt idx="2808" formatCode="0.00">
                  <c:v>10000000000000</c:v>
                </c:pt>
                <c:pt idx="2809" formatCode="0.00">
                  <c:v>0</c:v>
                </c:pt>
                <c:pt idx="2810" formatCode="0.00">
                  <c:v>10000000000000</c:v>
                </c:pt>
                <c:pt idx="2811" formatCode="0.00">
                  <c:v>0</c:v>
                </c:pt>
                <c:pt idx="2812" formatCode="0.00">
                  <c:v>10000000000000</c:v>
                </c:pt>
                <c:pt idx="2813" formatCode="0.00">
                  <c:v>0</c:v>
                </c:pt>
                <c:pt idx="2814" formatCode="0.00">
                  <c:v>10000000000000</c:v>
                </c:pt>
                <c:pt idx="2815" formatCode="0.00">
                  <c:v>0</c:v>
                </c:pt>
                <c:pt idx="2816" formatCode="0.00">
                  <c:v>10000000000000</c:v>
                </c:pt>
                <c:pt idx="2817" formatCode="0.00">
                  <c:v>0</c:v>
                </c:pt>
                <c:pt idx="2818" formatCode="0.00">
                  <c:v>10000000000000</c:v>
                </c:pt>
                <c:pt idx="2819" formatCode="0.00">
                  <c:v>0</c:v>
                </c:pt>
                <c:pt idx="2820" formatCode="0.00">
                  <c:v>10000000000000</c:v>
                </c:pt>
                <c:pt idx="2821" formatCode="0.00">
                  <c:v>0</c:v>
                </c:pt>
                <c:pt idx="2822" formatCode="0.00">
                  <c:v>10000000000000</c:v>
                </c:pt>
                <c:pt idx="2823" formatCode="0.00">
                  <c:v>0</c:v>
                </c:pt>
                <c:pt idx="2824" formatCode="0.00">
                  <c:v>10000000000000</c:v>
                </c:pt>
                <c:pt idx="2825" formatCode="0.00">
                  <c:v>0</c:v>
                </c:pt>
                <c:pt idx="2826" formatCode="0.00">
                  <c:v>10000000000000</c:v>
                </c:pt>
                <c:pt idx="2827" formatCode="0.00">
                  <c:v>0</c:v>
                </c:pt>
                <c:pt idx="2828" formatCode="0.00">
                  <c:v>10000000000000</c:v>
                </c:pt>
                <c:pt idx="2829" formatCode="0.00">
                  <c:v>0</c:v>
                </c:pt>
                <c:pt idx="2830" formatCode="0.00">
                  <c:v>10000000000000</c:v>
                </c:pt>
                <c:pt idx="2831" formatCode="0.00">
                  <c:v>0</c:v>
                </c:pt>
                <c:pt idx="2832" formatCode="0.00">
                  <c:v>10000000000000</c:v>
                </c:pt>
                <c:pt idx="2833" formatCode="0.00">
                  <c:v>0</c:v>
                </c:pt>
                <c:pt idx="2834" formatCode="0.00">
                  <c:v>10000000000000</c:v>
                </c:pt>
                <c:pt idx="2835" formatCode="0.00">
                  <c:v>0</c:v>
                </c:pt>
                <c:pt idx="2836" formatCode="0.00">
                  <c:v>10000000000000</c:v>
                </c:pt>
                <c:pt idx="2837" formatCode="0.00">
                  <c:v>0</c:v>
                </c:pt>
                <c:pt idx="2838" formatCode="0.00">
                  <c:v>10000000000000</c:v>
                </c:pt>
                <c:pt idx="2839" formatCode="0.00">
                  <c:v>0</c:v>
                </c:pt>
                <c:pt idx="2840" formatCode="0.00">
                  <c:v>10000000000000</c:v>
                </c:pt>
                <c:pt idx="2841" formatCode="0.00">
                  <c:v>0</c:v>
                </c:pt>
                <c:pt idx="2842" formatCode="0.00">
                  <c:v>10000000000000</c:v>
                </c:pt>
                <c:pt idx="2843" formatCode="0.00">
                  <c:v>0</c:v>
                </c:pt>
                <c:pt idx="2844" formatCode="0.00">
                  <c:v>10000000000000</c:v>
                </c:pt>
                <c:pt idx="2845" formatCode="0.00">
                  <c:v>0</c:v>
                </c:pt>
                <c:pt idx="2846" formatCode="0.00">
                  <c:v>10000000000000</c:v>
                </c:pt>
                <c:pt idx="2847" formatCode="0.00">
                  <c:v>0</c:v>
                </c:pt>
                <c:pt idx="2848" formatCode="0.00">
                  <c:v>10000000000000</c:v>
                </c:pt>
                <c:pt idx="2849" formatCode="0.00">
                  <c:v>0</c:v>
                </c:pt>
                <c:pt idx="2850" formatCode="0.00">
                  <c:v>10000000000000</c:v>
                </c:pt>
                <c:pt idx="2851" formatCode="0.00">
                  <c:v>0</c:v>
                </c:pt>
                <c:pt idx="2852" formatCode="0.00">
                  <c:v>10000000000000</c:v>
                </c:pt>
                <c:pt idx="2853" formatCode="0.00">
                  <c:v>0</c:v>
                </c:pt>
                <c:pt idx="2854" formatCode="0.00">
                  <c:v>10000000000000</c:v>
                </c:pt>
                <c:pt idx="2855" formatCode="0.00">
                  <c:v>0</c:v>
                </c:pt>
                <c:pt idx="3783" formatCode="0.00">
                  <c:v>0</c:v>
                </c:pt>
                <c:pt idx="3784" formatCode="0.00">
                  <c:v>10000000000000</c:v>
                </c:pt>
                <c:pt idx="3785" formatCode="0.00">
                  <c:v>0</c:v>
                </c:pt>
                <c:pt idx="3786" formatCode="0.00">
                  <c:v>10000000000000</c:v>
                </c:pt>
                <c:pt idx="3787" formatCode="0.00">
                  <c:v>0</c:v>
                </c:pt>
                <c:pt idx="3788" formatCode="0.00">
                  <c:v>10000000000000</c:v>
                </c:pt>
                <c:pt idx="3789" formatCode="0.00">
                  <c:v>0</c:v>
                </c:pt>
                <c:pt idx="3790" formatCode="0.00">
                  <c:v>10000000000000</c:v>
                </c:pt>
                <c:pt idx="3791" formatCode="0.00">
                  <c:v>0</c:v>
                </c:pt>
                <c:pt idx="3792" formatCode="0.00">
                  <c:v>10000000000000</c:v>
                </c:pt>
                <c:pt idx="3793" formatCode="0.00">
                  <c:v>0</c:v>
                </c:pt>
                <c:pt idx="3794" formatCode="0.00">
                  <c:v>10000000000000</c:v>
                </c:pt>
                <c:pt idx="3795" formatCode="0.00">
                  <c:v>0</c:v>
                </c:pt>
                <c:pt idx="3796" formatCode="0.00">
                  <c:v>10000000000000</c:v>
                </c:pt>
                <c:pt idx="3797" formatCode="0.00">
                  <c:v>0</c:v>
                </c:pt>
                <c:pt idx="3798" formatCode="0.00">
                  <c:v>10000000000000</c:v>
                </c:pt>
                <c:pt idx="3799" formatCode="0.00">
                  <c:v>0</c:v>
                </c:pt>
                <c:pt idx="3800" formatCode="0.00">
                  <c:v>10000000000000</c:v>
                </c:pt>
                <c:pt idx="3801" formatCode="0.00">
                  <c:v>0</c:v>
                </c:pt>
                <c:pt idx="3802" formatCode="0.00">
                  <c:v>10000000000000</c:v>
                </c:pt>
                <c:pt idx="3803" formatCode="0.00">
                  <c:v>0</c:v>
                </c:pt>
                <c:pt idx="3804" formatCode="0.00">
                  <c:v>10000000000000</c:v>
                </c:pt>
                <c:pt idx="3805" formatCode="0.00">
                  <c:v>0</c:v>
                </c:pt>
                <c:pt idx="3806" formatCode="0.00">
                  <c:v>10000000000000</c:v>
                </c:pt>
                <c:pt idx="3807" formatCode="0.00">
                  <c:v>0</c:v>
                </c:pt>
                <c:pt idx="3808" formatCode="0.00">
                  <c:v>10000000000000</c:v>
                </c:pt>
                <c:pt idx="3809" formatCode="0.00">
                  <c:v>0</c:v>
                </c:pt>
                <c:pt idx="3810" formatCode="0.00">
                  <c:v>10000000000000</c:v>
                </c:pt>
                <c:pt idx="3811" formatCode="0.00">
                  <c:v>0</c:v>
                </c:pt>
                <c:pt idx="3812" formatCode="0.00">
                  <c:v>10000000000000</c:v>
                </c:pt>
                <c:pt idx="3813" formatCode="0.00">
                  <c:v>0</c:v>
                </c:pt>
                <c:pt idx="3814" formatCode="0.00">
                  <c:v>10000000000000</c:v>
                </c:pt>
                <c:pt idx="3815" formatCode="0.00">
                  <c:v>0</c:v>
                </c:pt>
                <c:pt idx="3816" formatCode="0.00">
                  <c:v>10000000000000</c:v>
                </c:pt>
                <c:pt idx="3817" formatCode="0.00">
                  <c:v>0</c:v>
                </c:pt>
                <c:pt idx="3818" formatCode="0.00">
                  <c:v>10000000000000</c:v>
                </c:pt>
                <c:pt idx="3819" formatCode="0.00">
                  <c:v>0</c:v>
                </c:pt>
                <c:pt idx="3820" formatCode="0.00">
                  <c:v>10000000000000</c:v>
                </c:pt>
                <c:pt idx="3821" formatCode="0.00">
                  <c:v>0</c:v>
                </c:pt>
                <c:pt idx="3822" formatCode="0.00">
                  <c:v>10000000000000</c:v>
                </c:pt>
                <c:pt idx="3823" formatCode="0.00">
                  <c:v>0</c:v>
                </c:pt>
                <c:pt idx="3824" formatCode="0.00">
                  <c:v>10000000000000</c:v>
                </c:pt>
                <c:pt idx="3825" formatCode="0.00">
                  <c:v>0</c:v>
                </c:pt>
                <c:pt idx="3826" formatCode="0.00">
                  <c:v>10000000000000</c:v>
                </c:pt>
                <c:pt idx="3827" formatCode="0.00">
                  <c:v>0</c:v>
                </c:pt>
                <c:pt idx="3828" formatCode="0.00">
                  <c:v>10000000000000</c:v>
                </c:pt>
                <c:pt idx="3829" formatCode="0.00">
                  <c:v>0</c:v>
                </c:pt>
                <c:pt idx="3830" formatCode="0.00">
                  <c:v>10000000000000</c:v>
                </c:pt>
                <c:pt idx="3831" formatCode="0.00">
                  <c:v>0</c:v>
                </c:pt>
                <c:pt idx="3832" formatCode="0.00">
                  <c:v>10000000000000</c:v>
                </c:pt>
                <c:pt idx="3833" formatCode="0.00">
                  <c:v>0</c:v>
                </c:pt>
                <c:pt idx="3834" formatCode="0.00">
                  <c:v>10000000000000</c:v>
                </c:pt>
                <c:pt idx="3835" formatCode="0.00">
                  <c:v>0</c:v>
                </c:pt>
                <c:pt idx="3836" formatCode="0.00">
                  <c:v>10000000000000</c:v>
                </c:pt>
                <c:pt idx="3837" formatCode="0.00">
                  <c:v>0</c:v>
                </c:pt>
                <c:pt idx="3838" formatCode="0.00">
                  <c:v>10000000000000</c:v>
                </c:pt>
                <c:pt idx="3839" formatCode="0.00">
                  <c:v>0</c:v>
                </c:pt>
                <c:pt idx="3840" formatCode="0.00">
                  <c:v>10000000000000</c:v>
                </c:pt>
                <c:pt idx="3841" formatCode="0.00">
                  <c:v>0</c:v>
                </c:pt>
                <c:pt idx="3842" formatCode="0.00">
                  <c:v>10000000000000</c:v>
                </c:pt>
                <c:pt idx="3843" formatCode="0.00">
                  <c:v>0</c:v>
                </c:pt>
                <c:pt idx="3844" formatCode="0.00">
                  <c:v>10000000000000</c:v>
                </c:pt>
                <c:pt idx="3845" formatCode="0.00">
                  <c:v>0</c:v>
                </c:pt>
                <c:pt idx="3846" formatCode="0.00">
                  <c:v>10000000000000</c:v>
                </c:pt>
                <c:pt idx="3847" formatCode="0.00">
                  <c:v>0</c:v>
                </c:pt>
                <c:pt idx="3848" formatCode="0.00">
                  <c:v>10000000000000</c:v>
                </c:pt>
                <c:pt idx="3849" formatCode="0.00">
                  <c:v>0</c:v>
                </c:pt>
                <c:pt idx="3850" formatCode="0.00">
                  <c:v>10000000000000</c:v>
                </c:pt>
                <c:pt idx="3851" formatCode="0.00">
                  <c:v>0</c:v>
                </c:pt>
                <c:pt idx="3852" formatCode="0.00">
                  <c:v>10000000000000</c:v>
                </c:pt>
                <c:pt idx="3853" formatCode="0.00">
                  <c:v>0</c:v>
                </c:pt>
                <c:pt idx="3854" formatCode="0.00">
                  <c:v>10000000000000</c:v>
                </c:pt>
                <c:pt idx="3855" formatCode="0.00">
                  <c:v>0</c:v>
                </c:pt>
                <c:pt idx="3856" formatCode="0.00">
                  <c:v>10000000000000</c:v>
                </c:pt>
                <c:pt idx="3857" formatCode="0.00">
                  <c:v>0</c:v>
                </c:pt>
                <c:pt idx="3858" formatCode="0.00">
                  <c:v>10000000000000</c:v>
                </c:pt>
                <c:pt idx="3859" formatCode="0.00">
                  <c:v>0</c:v>
                </c:pt>
                <c:pt idx="3860" formatCode="0.00">
                  <c:v>10000000000000</c:v>
                </c:pt>
                <c:pt idx="3861" formatCode="0.00">
                  <c:v>0</c:v>
                </c:pt>
                <c:pt idx="3862" formatCode="0.00">
                  <c:v>10000000000000</c:v>
                </c:pt>
                <c:pt idx="3863" formatCode="0.00">
                  <c:v>0</c:v>
                </c:pt>
                <c:pt idx="3864" formatCode="0.00">
                  <c:v>10000000000000</c:v>
                </c:pt>
                <c:pt idx="3865" formatCode="0.00">
                  <c:v>0</c:v>
                </c:pt>
                <c:pt idx="3866" formatCode="0.00">
                  <c:v>10000000000000</c:v>
                </c:pt>
                <c:pt idx="3867" formatCode="0.00">
                  <c:v>0</c:v>
                </c:pt>
                <c:pt idx="3868" formatCode="0.00">
                  <c:v>10000000000000</c:v>
                </c:pt>
                <c:pt idx="3869" formatCode="0.00">
                  <c:v>0</c:v>
                </c:pt>
                <c:pt idx="3870" formatCode="0.00">
                  <c:v>10000000000000</c:v>
                </c:pt>
                <c:pt idx="3871" formatCode="0.00">
                  <c:v>0</c:v>
                </c:pt>
                <c:pt idx="3872" formatCode="0.00">
                  <c:v>10000000000000</c:v>
                </c:pt>
                <c:pt idx="3873" formatCode="0.00">
                  <c:v>0</c:v>
                </c:pt>
                <c:pt idx="3874" formatCode="0.00">
                  <c:v>10000000000000</c:v>
                </c:pt>
                <c:pt idx="3875" formatCode="0.00">
                  <c:v>0</c:v>
                </c:pt>
                <c:pt idx="3876" formatCode="0.00">
                  <c:v>10000000000000</c:v>
                </c:pt>
                <c:pt idx="3877" formatCode="0.00">
                  <c:v>0</c:v>
                </c:pt>
                <c:pt idx="3878" formatCode="0.00">
                  <c:v>10000000000000</c:v>
                </c:pt>
                <c:pt idx="3879" formatCode="0.00">
                  <c:v>0</c:v>
                </c:pt>
                <c:pt idx="3880" formatCode="0.00">
                  <c:v>10000000000000</c:v>
                </c:pt>
                <c:pt idx="3881" formatCode="0.00">
                  <c:v>0</c:v>
                </c:pt>
                <c:pt idx="3882" formatCode="0.00">
                  <c:v>10000000000000</c:v>
                </c:pt>
                <c:pt idx="3883" formatCode="0.00">
                  <c:v>0</c:v>
                </c:pt>
                <c:pt idx="3884" formatCode="0.00">
                  <c:v>10000000000000</c:v>
                </c:pt>
                <c:pt idx="3885" formatCode="0.00">
                  <c:v>0</c:v>
                </c:pt>
                <c:pt idx="3886" formatCode="0.00">
                  <c:v>10000000000000</c:v>
                </c:pt>
                <c:pt idx="3887" formatCode="0.00">
                  <c:v>0</c:v>
                </c:pt>
                <c:pt idx="3888" formatCode="0.00">
                  <c:v>10000000000000</c:v>
                </c:pt>
                <c:pt idx="3889" formatCode="0.00">
                  <c:v>0</c:v>
                </c:pt>
                <c:pt idx="3890" formatCode="0.00">
                  <c:v>10000000000000</c:v>
                </c:pt>
                <c:pt idx="3891" formatCode="0.00">
                  <c:v>0</c:v>
                </c:pt>
                <c:pt idx="3892" formatCode="0.00">
                  <c:v>10000000000000</c:v>
                </c:pt>
                <c:pt idx="3893" formatCode="0.00">
                  <c:v>0</c:v>
                </c:pt>
                <c:pt idx="3894" formatCode="0.00">
                  <c:v>10000000000000</c:v>
                </c:pt>
                <c:pt idx="3895" formatCode="0.00">
                  <c:v>0</c:v>
                </c:pt>
                <c:pt idx="3896" formatCode="0.00">
                  <c:v>10000000000000</c:v>
                </c:pt>
                <c:pt idx="3897" formatCode="0.00">
                  <c:v>0</c:v>
                </c:pt>
                <c:pt idx="3898" formatCode="0.00">
                  <c:v>10000000000000</c:v>
                </c:pt>
                <c:pt idx="3899" formatCode="0.00">
                  <c:v>0</c:v>
                </c:pt>
                <c:pt idx="3900" formatCode="0.00">
                  <c:v>10000000000000</c:v>
                </c:pt>
                <c:pt idx="3901" formatCode="0.00">
                  <c:v>0</c:v>
                </c:pt>
                <c:pt idx="3902" formatCode="0.00">
                  <c:v>10000000000000</c:v>
                </c:pt>
                <c:pt idx="3903" formatCode="0.00">
                  <c:v>0</c:v>
                </c:pt>
                <c:pt idx="3904" formatCode="0.00">
                  <c:v>10000000000000</c:v>
                </c:pt>
                <c:pt idx="3905" formatCode="0.00">
                  <c:v>0</c:v>
                </c:pt>
                <c:pt idx="3906" formatCode="0.00">
                  <c:v>10000000000000</c:v>
                </c:pt>
                <c:pt idx="3907" formatCode="0.00">
                  <c:v>0</c:v>
                </c:pt>
                <c:pt idx="3908" formatCode="0.00">
                  <c:v>10000000000000</c:v>
                </c:pt>
                <c:pt idx="3909" formatCode="0.00">
                  <c:v>0</c:v>
                </c:pt>
                <c:pt idx="3910" formatCode="0.00">
                  <c:v>10000000000000</c:v>
                </c:pt>
                <c:pt idx="3911" formatCode="0.00">
                  <c:v>0</c:v>
                </c:pt>
                <c:pt idx="3912" formatCode="0.00">
                  <c:v>10000000000000</c:v>
                </c:pt>
                <c:pt idx="3913" formatCode="0.00">
                  <c:v>0</c:v>
                </c:pt>
                <c:pt idx="3914" formatCode="0.00">
                  <c:v>10000000000000</c:v>
                </c:pt>
                <c:pt idx="3915" formatCode="0.00">
                  <c:v>0</c:v>
                </c:pt>
                <c:pt idx="3916" formatCode="0.00">
                  <c:v>10000000000000</c:v>
                </c:pt>
                <c:pt idx="3917" formatCode="0.00">
                  <c:v>0</c:v>
                </c:pt>
                <c:pt idx="3918" formatCode="0.00">
                  <c:v>10000000000000</c:v>
                </c:pt>
                <c:pt idx="3919" formatCode="0.00">
                  <c:v>0</c:v>
                </c:pt>
                <c:pt idx="3920" formatCode="0.00">
                  <c:v>10000000000000</c:v>
                </c:pt>
                <c:pt idx="3921" formatCode="0.00">
                  <c:v>0</c:v>
                </c:pt>
                <c:pt idx="3922" formatCode="0.00">
                  <c:v>10000000000000</c:v>
                </c:pt>
                <c:pt idx="3923" formatCode="0.00">
                  <c:v>0</c:v>
                </c:pt>
                <c:pt idx="3924" formatCode="0.00">
                  <c:v>10000000000000</c:v>
                </c:pt>
                <c:pt idx="3925" formatCode="0.00">
                  <c:v>0</c:v>
                </c:pt>
                <c:pt idx="3926" formatCode="0.00">
                  <c:v>10000000000000</c:v>
                </c:pt>
                <c:pt idx="3927" formatCode="0.00">
                  <c:v>0</c:v>
                </c:pt>
                <c:pt idx="3928" formatCode="0.00">
                  <c:v>10000000000000</c:v>
                </c:pt>
                <c:pt idx="3929" formatCode="0.00">
                  <c:v>0</c:v>
                </c:pt>
                <c:pt idx="3930" formatCode="0.00">
                  <c:v>10000000000000</c:v>
                </c:pt>
                <c:pt idx="3931" formatCode="0.00">
                  <c:v>0</c:v>
                </c:pt>
                <c:pt idx="3932" formatCode="0.00">
                  <c:v>10000000000000</c:v>
                </c:pt>
                <c:pt idx="3933" formatCode="0.00">
                  <c:v>0</c:v>
                </c:pt>
                <c:pt idx="3934" formatCode="0.00">
                  <c:v>10000000000000</c:v>
                </c:pt>
                <c:pt idx="3935" formatCode="0.00">
                  <c:v>0</c:v>
                </c:pt>
                <c:pt idx="3936" formatCode="0.00">
                  <c:v>10000000000000</c:v>
                </c:pt>
                <c:pt idx="3937" formatCode="0.00">
                  <c:v>0</c:v>
                </c:pt>
                <c:pt idx="3938" formatCode="0.00">
                  <c:v>10000000000000</c:v>
                </c:pt>
                <c:pt idx="3939" formatCode="0.00">
                  <c:v>0</c:v>
                </c:pt>
                <c:pt idx="3940" formatCode="0.00">
                  <c:v>10000000000000</c:v>
                </c:pt>
                <c:pt idx="3941" formatCode="0.00">
                  <c:v>0</c:v>
                </c:pt>
                <c:pt idx="3942" formatCode="0.00">
                  <c:v>10000000000000</c:v>
                </c:pt>
                <c:pt idx="3943" formatCode="0.00">
                  <c:v>0</c:v>
                </c:pt>
                <c:pt idx="3944" formatCode="0.00">
                  <c:v>10000000000000</c:v>
                </c:pt>
                <c:pt idx="3945" formatCode="0.00">
                  <c:v>0</c:v>
                </c:pt>
                <c:pt idx="3946" formatCode="0.00">
                  <c:v>10000000000000</c:v>
                </c:pt>
                <c:pt idx="3947" formatCode="0.00">
                  <c:v>0</c:v>
                </c:pt>
                <c:pt idx="3948" formatCode="0.00">
                  <c:v>10000000000000</c:v>
                </c:pt>
                <c:pt idx="3949" formatCode="0.00">
                  <c:v>0</c:v>
                </c:pt>
                <c:pt idx="3950" formatCode="0.00">
                  <c:v>10000000000000</c:v>
                </c:pt>
                <c:pt idx="3951" formatCode="0.00">
                  <c:v>0</c:v>
                </c:pt>
                <c:pt idx="3952" formatCode="0.00">
                  <c:v>10000000000000</c:v>
                </c:pt>
                <c:pt idx="3953" formatCode="0.00">
                  <c:v>0</c:v>
                </c:pt>
                <c:pt idx="3954" formatCode="0.00">
                  <c:v>10000000000000</c:v>
                </c:pt>
                <c:pt idx="3955" formatCode="0.00">
                  <c:v>0</c:v>
                </c:pt>
                <c:pt idx="3956" formatCode="0.00">
                  <c:v>10000000000000</c:v>
                </c:pt>
                <c:pt idx="3957" formatCode="0.00">
                  <c:v>0</c:v>
                </c:pt>
                <c:pt idx="3958" formatCode="0.00">
                  <c:v>10000000000000</c:v>
                </c:pt>
                <c:pt idx="3959" formatCode="0.00">
                  <c:v>0</c:v>
                </c:pt>
                <c:pt idx="3960" formatCode="0.00">
                  <c:v>10000000000000</c:v>
                </c:pt>
                <c:pt idx="3961" formatCode="0.00">
                  <c:v>0</c:v>
                </c:pt>
                <c:pt idx="3962" formatCode="0.00">
                  <c:v>10000000000000</c:v>
                </c:pt>
                <c:pt idx="3963" formatCode="0.00">
                  <c:v>0</c:v>
                </c:pt>
                <c:pt idx="3964" formatCode="0.00">
                  <c:v>10000000000000</c:v>
                </c:pt>
                <c:pt idx="3965" formatCode="0.00">
                  <c:v>0</c:v>
                </c:pt>
                <c:pt idx="3966" formatCode="0.00">
                  <c:v>10000000000000</c:v>
                </c:pt>
                <c:pt idx="3967" formatCode="0.00">
                  <c:v>0</c:v>
                </c:pt>
                <c:pt idx="3968" formatCode="0.00">
                  <c:v>10000000000000</c:v>
                </c:pt>
                <c:pt idx="3969" formatCode="0.00">
                  <c:v>0</c:v>
                </c:pt>
                <c:pt idx="3970" formatCode="0.00">
                  <c:v>10000000000000</c:v>
                </c:pt>
                <c:pt idx="3971" formatCode="0.00">
                  <c:v>0</c:v>
                </c:pt>
                <c:pt idx="3972" formatCode="0.00">
                  <c:v>10000000000000</c:v>
                </c:pt>
                <c:pt idx="3973" formatCode="0.00">
                  <c:v>0</c:v>
                </c:pt>
                <c:pt idx="3974" formatCode="0.00">
                  <c:v>10000000000000</c:v>
                </c:pt>
                <c:pt idx="3975" formatCode="0.00">
                  <c:v>0</c:v>
                </c:pt>
                <c:pt idx="3976" formatCode="0.00">
                  <c:v>10000000000000</c:v>
                </c:pt>
                <c:pt idx="3977" formatCode="0.00">
                  <c:v>0</c:v>
                </c:pt>
                <c:pt idx="3978" formatCode="0.00">
                  <c:v>10000000000000</c:v>
                </c:pt>
                <c:pt idx="3979" formatCode="0.00">
                  <c:v>0</c:v>
                </c:pt>
                <c:pt idx="3980" formatCode="0.00">
                  <c:v>10000000000000</c:v>
                </c:pt>
                <c:pt idx="3981" formatCode="0.00">
                  <c:v>0</c:v>
                </c:pt>
                <c:pt idx="3982" formatCode="0.00">
                  <c:v>10000000000000</c:v>
                </c:pt>
                <c:pt idx="3983" formatCode="0.00">
                  <c:v>0</c:v>
                </c:pt>
                <c:pt idx="3984" formatCode="0.00">
                  <c:v>10000000000000</c:v>
                </c:pt>
                <c:pt idx="3985" formatCode="0.00">
                  <c:v>0</c:v>
                </c:pt>
                <c:pt idx="3986" formatCode="0.00">
                  <c:v>10000000000000</c:v>
                </c:pt>
                <c:pt idx="3987" formatCode="0.00">
                  <c:v>0</c:v>
                </c:pt>
                <c:pt idx="3988" formatCode="0.00">
                  <c:v>10000000000000</c:v>
                </c:pt>
                <c:pt idx="3989" formatCode="0.00">
                  <c:v>0</c:v>
                </c:pt>
                <c:pt idx="3990" formatCode="0.00">
                  <c:v>10000000000000</c:v>
                </c:pt>
                <c:pt idx="3991" formatCode="0.00">
                  <c:v>0</c:v>
                </c:pt>
                <c:pt idx="3992" formatCode="0.00">
                  <c:v>10000000000000</c:v>
                </c:pt>
                <c:pt idx="3993" formatCode="0.00">
                  <c:v>0</c:v>
                </c:pt>
                <c:pt idx="3994" formatCode="0.00">
                  <c:v>10000000000000</c:v>
                </c:pt>
                <c:pt idx="3995" formatCode="0.00">
                  <c:v>0</c:v>
                </c:pt>
                <c:pt idx="3996" formatCode="0.00">
                  <c:v>10000000000000</c:v>
                </c:pt>
                <c:pt idx="3997" formatCode="0.00">
                  <c:v>0</c:v>
                </c:pt>
                <c:pt idx="3998" formatCode="0.00">
                  <c:v>10000000000000</c:v>
                </c:pt>
                <c:pt idx="3999" formatCode="0.00">
                  <c:v>0</c:v>
                </c:pt>
                <c:pt idx="4000" formatCode="0.00">
                  <c:v>10000000000000</c:v>
                </c:pt>
                <c:pt idx="4001" formatCode="0.00">
                  <c:v>0</c:v>
                </c:pt>
                <c:pt idx="4002" formatCode="0.00">
                  <c:v>10000000000000</c:v>
                </c:pt>
                <c:pt idx="4003" formatCode="0.00">
                  <c:v>0</c:v>
                </c:pt>
                <c:pt idx="4004" formatCode="0.00">
                  <c:v>10000000000000</c:v>
                </c:pt>
                <c:pt idx="4005" formatCode="0.00">
                  <c:v>0</c:v>
                </c:pt>
                <c:pt idx="4006" formatCode="0.00">
                  <c:v>10000000000000</c:v>
                </c:pt>
                <c:pt idx="4007" formatCode="0.00">
                  <c:v>0</c:v>
                </c:pt>
                <c:pt idx="4008" formatCode="0.00">
                  <c:v>10000000000000</c:v>
                </c:pt>
                <c:pt idx="4009" formatCode="0.00">
                  <c:v>0</c:v>
                </c:pt>
                <c:pt idx="4010" formatCode="0.00">
                  <c:v>10000000000000</c:v>
                </c:pt>
                <c:pt idx="4011" formatCode="0.00">
                  <c:v>0</c:v>
                </c:pt>
                <c:pt idx="4012" formatCode="0.00">
                  <c:v>10000000000000</c:v>
                </c:pt>
                <c:pt idx="4013" formatCode="0.00">
                  <c:v>0</c:v>
                </c:pt>
                <c:pt idx="4014" formatCode="0.00">
                  <c:v>10000000000000</c:v>
                </c:pt>
                <c:pt idx="4015" formatCode="0.00">
                  <c:v>0</c:v>
                </c:pt>
                <c:pt idx="4016" formatCode="0.00">
                  <c:v>10000000000000</c:v>
                </c:pt>
                <c:pt idx="4017" formatCode="0.00">
                  <c:v>0</c:v>
                </c:pt>
                <c:pt idx="4018" formatCode="0.00">
                  <c:v>10000000000000</c:v>
                </c:pt>
                <c:pt idx="4019" formatCode="0.00">
                  <c:v>0</c:v>
                </c:pt>
                <c:pt idx="4020" formatCode="0.00">
                  <c:v>10000000000000</c:v>
                </c:pt>
                <c:pt idx="4021" formatCode="0.00">
                  <c:v>0</c:v>
                </c:pt>
                <c:pt idx="4022" formatCode="0.00">
                  <c:v>10000000000000</c:v>
                </c:pt>
                <c:pt idx="4023" formatCode="0.00">
                  <c:v>0</c:v>
                </c:pt>
                <c:pt idx="4024" formatCode="0.00">
                  <c:v>10000000000000</c:v>
                </c:pt>
                <c:pt idx="4025" formatCode="0.00">
                  <c:v>0</c:v>
                </c:pt>
                <c:pt idx="4026" formatCode="0.00">
                  <c:v>10000000000000</c:v>
                </c:pt>
                <c:pt idx="4027" formatCode="0.00">
                  <c:v>0</c:v>
                </c:pt>
                <c:pt idx="4028" formatCode="0.00">
                  <c:v>10000000000000</c:v>
                </c:pt>
                <c:pt idx="4029" formatCode="0.00">
                  <c:v>0</c:v>
                </c:pt>
                <c:pt idx="4030" formatCode="0.00">
                  <c:v>10000000000000</c:v>
                </c:pt>
                <c:pt idx="4031" formatCode="0.00">
                  <c:v>0</c:v>
                </c:pt>
                <c:pt idx="4032" formatCode="0.00">
                  <c:v>10000000000000</c:v>
                </c:pt>
                <c:pt idx="4033" formatCode="0.00">
                  <c:v>0</c:v>
                </c:pt>
                <c:pt idx="4034" formatCode="0.00">
                  <c:v>10000000000000</c:v>
                </c:pt>
                <c:pt idx="4035" formatCode="0.00">
                  <c:v>0</c:v>
                </c:pt>
                <c:pt idx="4036" formatCode="0.00">
                  <c:v>10000000000000</c:v>
                </c:pt>
                <c:pt idx="4037" formatCode="0.00">
                  <c:v>0</c:v>
                </c:pt>
                <c:pt idx="4038" formatCode="0.00">
                  <c:v>10000000000000</c:v>
                </c:pt>
                <c:pt idx="4039" formatCode="0.00">
                  <c:v>0</c:v>
                </c:pt>
                <c:pt idx="4040" formatCode="0.00">
                  <c:v>10000000000000</c:v>
                </c:pt>
                <c:pt idx="4041" formatCode="0.00">
                  <c:v>0</c:v>
                </c:pt>
                <c:pt idx="4042" formatCode="0.00">
                  <c:v>10000000000000</c:v>
                </c:pt>
                <c:pt idx="4043" formatCode="0.00">
                  <c:v>0</c:v>
                </c:pt>
                <c:pt idx="4044" formatCode="0.00">
                  <c:v>10000000000000</c:v>
                </c:pt>
                <c:pt idx="4045" formatCode="0.00">
                  <c:v>0</c:v>
                </c:pt>
                <c:pt idx="4046" formatCode="0.00">
                  <c:v>10000000000000</c:v>
                </c:pt>
                <c:pt idx="4047" formatCode="0.00">
                  <c:v>0</c:v>
                </c:pt>
                <c:pt idx="4048" formatCode="0.00">
                  <c:v>10000000000000</c:v>
                </c:pt>
                <c:pt idx="4049" formatCode="0.00">
                  <c:v>0</c:v>
                </c:pt>
                <c:pt idx="4050" formatCode="0.00">
                  <c:v>10000000000000</c:v>
                </c:pt>
                <c:pt idx="4051" formatCode="0.00">
                  <c:v>0</c:v>
                </c:pt>
                <c:pt idx="4052" formatCode="0.00">
                  <c:v>10000000000000</c:v>
                </c:pt>
                <c:pt idx="4053" formatCode="0.00">
                  <c:v>0</c:v>
                </c:pt>
                <c:pt idx="4054" formatCode="0.00">
                  <c:v>10000000000000</c:v>
                </c:pt>
                <c:pt idx="4055" formatCode="0.00">
                  <c:v>0</c:v>
                </c:pt>
                <c:pt idx="4056" formatCode="0.00">
                  <c:v>10000000000000</c:v>
                </c:pt>
                <c:pt idx="4057" formatCode="0.00">
                  <c:v>0</c:v>
                </c:pt>
                <c:pt idx="4058" formatCode="0.00">
                  <c:v>10000000000000</c:v>
                </c:pt>
                <c:pt idx="4059" formatCode="0.00">
                  <c:v>0</c:v>
                </c:pt>
                <c:pt idx="4060" formatCode="0.00">
                  <c:v>10000000000000</c:v>
                </c:pt>
                <c:pt idx="4061" formatCode="0.00">
                  <c:v>0</c:v>
                </c:pt>
                <c:pt idx="4062" formatCode="0.00">
                  <c:v>10000000000000</c:v>
                </c:pt>
                <c:pt idx="4063" formatCode="0.00">
                  <c:v>0</c:v>
                </c:pt>
                <c:pt idx="4064" formatCode="0.00">
                  <c:v>10000000000000</c:v>
                </c:pt>
                <c:pt idx="4065" formatCode="0.00">
                  <c:v>0</c:v>
                </c:pt>
                <c:pt idx="4066" formatCode="0.00">
                  <c:v>10000000000000</c:v>
                </c:pt>
                <c:pt idx="4067" formatCode="0.00">
                  <c:v>0</c:v>
                </c:pt>
                <c:pt idx="4068" formatCode="0.00">
                  <c:v>10000000000000</c:v>
                </c:pt>
                <c:pt idx="4069" formatCode="0.00">
                  <c:v>0</c:v>
                </c:pt>
                <c:pt idx="4070" formatCode="0.00">
                  <c:v>10000000000000</c:v>
                </c:pt>
                <c:pt idx="4071" formatCode="0.00">
                  <c:v>0</c:v>
                </c:pt>
                <c:pt idx="4072" formatCode="0.00">
                  <c:v>10000000000000</c:v>
                </c:pt>
                <c:pt idx="4073" formatCode="0.00">
                  <c:v>0</c:v>
                </c:pt>
                <c:pt idx="4074" formatCode="0.00">
                  <c:v>10000000000000</c:v>
                </c:pt>
                <c:pt idx="4075" formatCode="0.00">
                  <c:v>0</c:v>
                </c:pt>
                <c:pt idx="4076" formatCode="0.00">
                  <c:v>10000000000000</c:v>
                </c:pt>
                <c:pt idx="4077" formatCode="0.00">
                  <c:v>0</c:v>
                </c:pt>
                <c:pt idx="4078" formatCode="0.00">
                  <c:v>10000000000000</c:v>
                </c:pt>
                <c:pt idx="4079" formatCode="0.00">
                  <c:v>0</c:v>
                </c:pt>
                <c:pt idx="4080" formatCode="0.00">
                  <c:v>10000000000000</c:v>
                </c:pt>
                <c:pt idx="4081" formatCode="0.00">
                  <c:v>0</c:v>
                </c:pt>
                <c:pt idx="4082" formatCode="0.00">
                  <c:v>10000000000000</c:v>
                </c:pt>
                <c:pt idx="4083" formatCode="0.00">
                  <c:v>0</c:v>
                </c:pt>
                <c:pt idx="4084" formatCode="0.00">
                  <c:v>10000000000000</c:v>
                </c:pt>
                <c:pt idx="4085" formatCode="0.00">
                  <c:v>0</c:v>
                </c:pt>
                <c:pt idx="4086" formatCode="0.00">
                  <c:v>10000000000000</c:v>
                </c:pt>
                <c:pt idx="4087" formatCode="0.00">
                  <c:v>0</c:v>
                </c:pt>
                <c:pt idx="4088" formatCode="0.00">
                  <c:v>10000000000000</c:v>
                </c:pt>
                <c:pt idx="4089" formatCode="0.00">
                  <c:v>0</c:v>
                </c:pt>
                <c:pt idx="4090" formatCode="0.00">
                  <c:v>10000000000000</c:v>
                </c:pt>
                <c:pt idx="4091" formatCode="0.00">
                  <c:v>0</c:v>
                </c:pt>
                <c:pt idx="4092" formatCode="0.00">
                  <c:v>10000000000000</c:v>
                </c:pt>
                <c:pt idx="4093" formatCode="0.00">
                  <c:v>0</c:v>
                </c:pt>
                <c:pt idx="4094" formatCode="0.00">
                  <c:v>10000000000000</c:v>
                </c:pt>
                <c:pt idx="4095" formatCode="0.00">
                  <c:v>0</c:v>
                </c:pt>
                <c:pt idx="4096" formatCode="0.00">
                  <c:v>10000000000000</c:v>
                </c:pt>
                <c:pt idx="4097" formatCode="0.00">
                  <c:v>0</c:v>
                </c:pt>
                <c:pt idx="4098" formatCode="0.00">
                  <c:v>10000000000000</c:v>
                </c:pt>
                <c:pt idx="4099" formatCode="0.00">
                  <c:v>0</c:v>
                </c:pt>
                <c:pt idx="4100" formatCode="0.00">
                  <c:v>10000000000000</c:v>
                </c:pt>
                <c:pt idx="4101" formatCode="0.00">
                  <c:v>0</c:v>
                </c:pt>
                <c:pt idx="4102" formatCode="0.00">
                  <c:v>10000000000000</c:v>
                </c:pt>
                <c:pt idx="4103" formatCode="0.00">
                  <c:v>0</c:v>
                </c:pt>
                <c:pt idx="4104" formatCode="0.00">
                  <c:v>10000000000000</c:v>
                </c:pt>
                <c:pt idx="4105" formatCode="0.00">
                  <c:v>0</c:v>
                </c:pt>
                <c:pt idx="4106" formatCode="0.00">
                  <c:v>10000000000000</c:v>
                </c:pt>
                <c:pt idx="4107" formatCode="0.00">
                  <c:v>0</c:v>
                </c:pt>
                <c:pt idx="4108" formatCode="0.00">
                  <c:v>10000000000000</c:v>
                </c:pt>
                <c:pt idx="4109" formatCode="0.00">
                  <c:v>0</c:v>
                </c:pt>
                <c:pt idx="4110" formatCode="0.00">
                  <c:v>10000000000000</c:v>
                </c:pt>
                <c:pt idx="4111" formatCode="0.00">
                  <c:v>0</c:v>
                </c:pt>
                <c:pt idx="4112" formatCode="0.00">
                  <c:v>10000000000000</c:v>
                </c:pt>
                <c:pt idx="4113" formatCode="0.00">
                  <c:v>0</c:v>
                </c:pt>
                <c:pt idx="4114" formatCode="0.00">
                  <c:v>10000000000000</c:v>
                </c:pt>
                <c:pt idx="4115" formatCode="0.00">
                  <c:v>0</c:v>
                </c:pt>
                <c:pt idx="4116" formatCode="0.00">
                  <c:v>10000000000000</c:v>
                </c:pt>
                <c:pt idx="4117" formatCode="0.00">
                  <c:v>0</c:v>
                </c:pt>
                <c:pt idx="4118" formatCode="0.00">
                  <c:v>10000000000000</c:v>
                </c:pt>
                <c:pt idx="4119" formatCode="0.00">
                  <c:v>0</c:v>
                </c:pt>
                <c:pt idx="4120" formatCode="0.00">
                  <c:v>10000000000000</c:v>
                </c:pt>
                <c:pt idx="4121" formatCode="0.00">
                  <c:v>0</c:v>
                </c:pt>
                <c:pt idx="4122" formatCode="0.00">
                  <c:v>10000000000000</c:v>
                </c:pt>
                <c:pt idx="4123" formatCode="0.00">
                  <c:v>0</c:v>
                </c:pt>
                <c:pt idx="4124" formatCode="0.00">
                  <c:v>10000000000000</c:v>
                </c:pt>
                <c:pt idx="4125" formatCode="0.00">
                  <c:v>0</c:v>
                </c:pt>
                <c:pt idx="4126" formatCode="0.00">
                  <c:v>10000000000000</c:v>
                </c:pt>
                <c:pt idx="4127" formatCode="0.00">
                  <c:v>0</c:v>
                </c:pt>
                <c:pt idx="4128" formatCode="0.00">
                  <c:v>10000000000000</c:v>
                </c:pt>
                <c:pt idx="4129" formatCode="0.00">
                  <c:v>0</c:v>
                </c:pt>
                <c:pt idx="4130" formatCode="0.00">
                  <c:v>10000000000000</c:v>
                </c:pt>
                <c:pt idx="4131" formatCode="0.00">
                  <c:v>0</c:v>
                </c:pt>
                <c:pt idx="4132" formatCode="0.00">
                  <c:v>10000000000000</c:v>
                </c:pt>
                <c:pt idx="4133" formatCode="0.00">
                  <c:v>0</c:v>
                </c:pt>
                <c:pt idx="4134" formatCode="0.00">
                  <c:v>10000000000000</c:v>
                </c:pt>
                <c:pt idx="4135" formatCode="0.00">
                  <c:v>0</c:v>
                </c:pt>
                <c:pt idx="4136" formatCode="0.00">
                  <c:v>10000000000000</c:v>
                </c:pt>
                <c:pt idx="4137" formatCode="0.00">
                  <c:v>0</c:v>
                </c:pt>
                <c:pt idx="4138" formatCode="0.00">
                  <c:v>10000000000000</c:v>
                </c:pt>
                <c:pt idx="4139" formatCode="0.00">
                  <c:v>0</c:v>
                </c:pt>
                <c:pt idx="4140" formatCode="0.00">
                  <c:v>10000000000000</c:v>
                </c:pt>
                <c:pt idx="4141" formatCode="0.00">
                  <c:v>0</c:v>
                </c:pt>
                <c:pt idx="4142" formatCode="0.00">
                  <c:v>10000000000000</c:v>
                </c:pt>
                <c:pt idx="4143" formatCode="0.00">
                  <c:v>0</c:v>
                </c:pt>
                <c:pt idx="4144" formatCode="0.00">
                  <c:v>10000000000000</c:v>
                </c:pt>
                <c:pt idx="4145" formatCode="0.00">
                  <c:v>0</c:v>
                </c:pt>
                <c:pt idx="4146" formatCode="0.00">
                  <c:v>10000000000000</c:v>
                </c:pt>
                <c:pt idx="4147" formatCode="0.00">
                  <c:v>0</c:v>
                </c:pt>
                <c:pt idx="4148" formatCode="0.00">
                  <c:v>10000000000000</c:v>
                </c:pt>
                <c:pt idx="4149" formatCode="0.00">
                  <c:v>0</c:v>
                </c:pt>
                <c:pt idx="4150" formatCode="0.00">
                  <c:v>10000000000000</c:v>
                </c:pt>
                <c:pt idx="4151" formatCode="0.00">
                  <c:v>0</c:v>
                </c:pt>
                <c:pt idx="4152" formatCode="0.00">
                  <c:v>10000000000000</c:v>
                </c:pt>
                <c:pt idx="4153" formatCode="0.00">
                  <c:v>0</c:v>
                </c:pt>
                <c:pt idx="4154" formatCode="0.00">
                  <c:v>10000000000000</c:v>
                </c:pt>
                <c:pt idx="4155" formatCode="0.00">
                  <c:v>0</c:v>
                </c:pt>
                <c:pt idx="4156" formatCode="0.00">
                  <c:v>10000000000000</c:v>
                </c:pt>
                <c:pt idx="4157" formatCode="0.00">
                  <c:v>0</c:v>
                </c:pt>
                <c:pt idx="4158" formatCode="0.00">
                  <c:v>10000000000000</c:v>
                </c:pt>
                <c:pt idx="4159" formatCode="0.00">
                  <c:v>0</c:v>
                </c:pt>
                <c:pt idx="4160" formatCode="0.00">
                  <c:v>10000000000000</c:v>
                </c:pt>
                <c:pt idx="4161" formatCode="0.00">
                  <c:v>0</c:v>
                </c:pt>
                <c:pt idx="4162" formatCode="0.00">
                  <c:v>10000000000000</c:v>
                </c:pt>
                <c:pt idx="4163" formatCode="0.00">
                  <c:v>0</c:v>
                </c:pt>
                <c:pt idx="4164" formatCode="0.00">
                  <c:v>10000000000000</c:v>
                </c:pt>
                <c:pt idx="4165" formatCode="0.00">
                  <c:v>0</c:v>
                </c:pt>
                <c:pt idx="4166" formatCode="0.00">
                  <c:v>10000000000000</c:v>
                </c:pt>
                <c:pt idx="4167" formatCode="0.00">
                  <c:v>0</c:v>
                </c:pt>
                <c:pt idx="4168" formatCode="0.00">
                  <c:v>10000000000000</c:v>
                </c:pt>
                <c:pt idx="4169" formatCode="0.00">
                  <c:v>0</c:v>
                </c:pt>
                <c:pt idx="4170" formatCode="0.00">
                  <c:v>10000000000000</c:v>
                </c:pt>
                <c:pt idx="4171" formatCode="0.00">
                  <c:v>0</c:v>
                </c:pt>
                <c:pt idx="4172" formatCode="0.00">
                  <c:v>10000000000000</c:v>
                </c:pt>
                <c:pt idx="4173" formatCode="0.00">
                  <c:v>0</c:v>
                </c:pt>
                <c:pt idx="4174" formatCode="0.00">
                  <c:v>10000000000000</c:v>
                </c:pt>
                <c:pt idx="4175" formatCode="0.00">
                  <c:v>0</c:v>
                </c:pt>
                <c:pt idx="4176" formatCode="0.00">
                  <c:v>10000000000000</c:v>
                </c:pt>
                <c:pt idx="4177" formatCode="0.00">
                  <c:v>0</c:v>
                </c:pt>
                <c:pt idx="4178" formatCode="0.00">
                  <c:v>10000000000000</c:v>
                </c:pt>
                <c:pt idx="4179" formatCode="0.00">
                  <c:v>0</c:v>
                </c:pt>
                <c:pt idx="4180" formatCode="0.00">
                  <c:v>10000000000000</c:v>
                </c:pt>
                <c:pt idx="4181" formatCode="0.00">
                  <c:v>0</c:v>
                </c:pt>
                <c:pt idx="4182" formatCode="0.00">
                  <c:v>10000000000000</c:v>
                </c:pt>
                <c:pt idx="4183" formatCode="0.00">
                  <c:v>0</c:v>
                </c:pt>
                <c:pt idx="4184" formatCode="0.00">
                  <c:v>10000000000000</c:v>
                </c:pt>
                <c:pt idx="4185" formatCode="0.00">
                  <c:v>0</c:v>
                </c:pt>
                <c:pt idx="4186" formatCode="0.00">
                  <c:v>10000000000000</c:v>
                </c:pt>
                <c:pt idx="4187" formatCode="0.00">
                  <c:v>0</c:v>
                </c:pt>
                <c:pt idx="4188" formatCode="0.00">
                  <c:v>10000000000000</c:v>
                </c:pt>
                <c:pt idx="4189" formatCode="0.00">
                  <c:v>0</c:v>
                </c:pt>
                <c:pt idx="4190" formatCode="0.00">
                  <c:v>10000000000000</c:v>
                </c:pt>
                <c:pt idx="4191" formatCode="0.00">
                  <c:v>0</c:v>
                </c:pt>
                <c:pt idx="4192" formatCode="0.00">
                  <c:v>10000000000000</c:v>
                </c:pt>
                <c:pt idx="4193" formatCode="0.00">
                  <c:v>0</c:v>
                </c:pt>
                <c:pt idx="4194" formatCode="0.00">
                  <c:v>10000000000000</c:v>
                </c:pt>
                <c:pt idx="4195" formatCode="0.00">
                  <c:v>0</c:v>
                </c:pt>
                <c:pt idx="4196" formatCode="0.00">
                  <c:v>10000000000000</c:v>
                </c:pt>
                <c:pt idx="4197" formatCode="0.00">
                  <c:v>0</c:v>
                </c:pt>
                <c:pt idx="4198" formatCode="0.00">
                  <c:v>10000000000000</c:v>
                </c:pt>
                <c:pt idx="4199" formatCode="0.00">
                  <c:v>0</c:v>
                </c:pt>
                <c:pt idx="4200" formatCode="0.00">
                  <c:v>10000000000000</c:v>
                </c:pt>
                <c:pt idx="4201" formatCode="0.00">
                  <c:v>0</c:v>
                </c:pt>
                <c:pt idx="4202" formatCode="0.00">
                  <c:v>10000000000000</c:v>
                </c:pt>
                <c:pt idx="4203" formatCode="0.00">
                  <c:v>0</c:v>
                </c:pt>
                <c:pt idx="4204" formatCode="0.00">
                  <c:v>10000000000000</c:v>
                </c:pt>
                <c:pt idx="4205" formatCode="0.00">
                  <c:v>0</c:v>
                </c:pt>
                <c:pt idx="4206" formatCode="0.00">
                  <c:v>10000000000000</c:v>
                </c:pt>
                <c:pt idx="4207" formatCode="0.00">
                  <c:v>0</c:v>
                </c:pt>
                <c:pt idx="4208" formatCode="0.00">
                  <c:v>10000000000000</c:v>
                </c:pt>
                <c:pt idx="4209" formatCode="0.00">
                  <c:v>0</c:v>
                </c:pt>
                <c:pt idx="4210" formatCode="0.00">
                  <c:v>10000000000000</c:v>
                </c:pt>
                <c:pt idx="4211" formatCode="0.00">
                  <c:v>0</c:v>
                </c:pt>
                <c:pt idx="4212" formatCode="0.00">
                  <c:v>10000000000000</c:v>
                </c:pt>
                <c:pt idx="4213" formatCode="0.00">
                  <c:v>0</c:v>
                </c:pt>
                <c:pt idx="4214" formatCode="0.00">
                  <c:v>10000000000000</c:v>
                </c:pt>
                <c:pt idx="4215" formatCode="0.00">
                  <c:v>0</c:v>
                </c:pt>
                <c:pt idx="4216" formatCode="0.00">
                  <c:v>10000000000000</c:v>
                </c:pt>
                <c:pt idx="4217" formatCode="0.00">
                  <c:v>0</c:v>
                </c:pt>
                <c:pt idx="4218" formatCode="0.00">
                  <c:v>10000000000000</c:v>
                </c:pt>
                <c:pt idx="4219" formatCode="0.00">
                  <c:v>0</c:v>
                </c:pt>
                <c:pt idx="4220" formatCode="0.00">
                  <c:v>10000000000000</c:v>
                </c:pt>
                <c:pt idx="4221" formatCode="0.00">
                  <c:v>0</c:v>
                </c:pt>
                <c:pt idx="4222" formatCode="0.00">
                  <c:v>10000000000000</c:v>
                </c:pt>
                <c:pt idx="4223" formatCode="0.00">
                  <c:v>0</c:v>
                </c:pt>
                <c:pt idx="4224" formatCode="0.00">
                  <c:v>10000000000000</c:v>
                </c:pt>
                <c:pt idx="4225" formatCode="0.00">
                  <c:v>0</c:v>
                </c:pt>
                <c:pt idx="4226" formatCode="0.00">
                  <c:v>10000000000000</c:v>
                </c:pt>
                <c:pt idx="4227" formatCode="0.00">
                  <c:v>0</c:v>
                </c:pt>
                <c:pt idx="4228" formatCode="0.00">
                  <c:v>10000000000000</c:v>
                </c:pt>
                <c:pt idx="4229" formatCode="0.00">
                  <c:v>0</c:v>
                </c:pt>
                <c:pt idx="4230" formatCode="0.00">
                  <c:v>10000000000000</c:v>
                </c:pt>
                <c:pt idx="4231" formatCode="0.00">
                  <c:v>0</c:v>
                </c:pt>
                <c:pt idx="4232" formatCode="0.00">
                  <c:v>10000000000000</c:v>
                </c:pt>
                <c:pt idx="4233" formatCode="0.00">
                  <c:v>0</c:v>
                </c:pt>
                <c:pt idx="4234" formatCode="0.00">
                  <c:v>10000000000000</c:v>
                </c:pt>
                <c:pt idx="4235" formatCode="0.00">
                  <c:v>0</c:v>
                </c:pt>
                <c:pt idx="4236" formatCode="0.00">
                  <c:v>10000000000000</c:v>
                </c:pt>
                <c:pt idx="4237" formatCode="0.00">
                  <c:v>0</c:v>
                </c:pt>
                <c:pt idx="4238" formatCode="0.00">
                  <c:v>10000000000000</c:v>
                </c:pt>
                <c:pt idx="4239" formatCode="0.00">
                  <c:v>0</c:v>
                </c:pt>
                <c:pt idx="4240" formatCode="0.00">
                  <c:v>10000000000000</c:v>
                </c:pt>
                <c:pt idx="4241" formatCode="0.00">
                  <c:v>0</c:v>
                </c:pt>
                <c:pt idx="4242" formatCode="0.00">
                  <c:v>10000000000000</c:v>
                </c:pt>
                <c:pt idx="4243" formatCode="0.00">
                  <c:v>0</c:v>
                </c:pt>
                <c:pt idx="4244" formatCode="0.00">
                  <c:v>10000000000000</c:v>
                </c:pt>
                <c:pt idx="4245" formatCode="0.00">
                  <c:v>0</c:v>
                </c:pt>
                <c:pt idx="4246" formatCode="0.00">
                  <c:v>10000000000000</c:v>
                </c:pt>
                <c:pt idx="4247" formatCode="0.00">
                  <c:v>0</c:v>
                </c:pt>
                <c:pt idx="4248" formatCode="0.00">
                  <c:v>10000000000000</c:v>
                </c:pt>
                <c:pt idx="4249" formatCode="0.00">
                  <c:v>0</c:v>
                </c:pt>
                <c:pt idx="4250" formatCode="0.00">
                  <c:v>10000000000000</c:v>
                </c:pt>
                <c:pt idx="4251" formatCode="0.00">
                  <c:v>0</c:v>
                </c:pt>
                <c:pt idx="4252" formatCode="0.00">
                  <c:v>10000000000000</c:v>
                </c:pt>
                <c:pt idx="4253" formatCode="0.00">
                  <c:v>0</c:v>
                </c:pt>
                <c:pt idx="4254" formatCode="0.00">
                  <c:v>10000000000000</c:v>
                </c:pt>
                <c:pt idx="4255" formatCode="0.00">
                  <c:v>0</c:v>
                </c:pt>
                <c:pt idx="4256" formatCode="0.00">
                  <c:v>10000000000000</c:v>
                </c:pt>
                <c:pt idx="4257" formatCode="0.00">
                  <c:v>0</c:v>
                </c:pt>
                <c:pt idx="4258" formatCode="0.00">
                  <c:v>10000000000000</c:v>
                </c:pt>
                <c:pt idx="4259" formatCode="0.00">
                  <c:v>0</c:v>
                </c:pt>
                <c:pt idx="4260" formatCode="0.00">
                  <c:v>10000000000000</c:v>
                </c:pt>
                <c:pt idx="4261" formatCode="0.00">
                  <c:v>0</c:v>
                </c:pt>
                <c:pt idx="4262" formatCode="0.00">
                  <c:v>10000000000000</c:v>
                </c:pt>
                <c:pt idx="4263" formatCode="0.00">
                  <c:v>0</c:v>
                </c:pt>
                <c:pt idx="4264" formatCode="0.00">
                  <c:v>10000000000000</c:v>
                </c:pt>
                <c:pt idx="4265" formatCode="0.00">
                  <c:v>0</c:v>
                </c:pt>
                <c:pt idx="4266" formatCode="0.00">
                  <c:v>10000000000000</c:v>
                </c:pt>
                <c:pt idx="4267" formatCode="0.00">
                  <c:v>0</c:v>
                </c:pt>
                <c:pt idx="4268" formatCode="0.00">
                  <c:v>10000000000000</c:v>
                </c:pt>
                <c:pt idx="4269" formatCode="0.00">
                  <c:v>0</c:v>
                </c:pt>
                <c:pt idx="4270" formatCode="0.00">
                  <c:v>10000000000000</c:v>
                </c:pt>
                <c:pt idx="4271" formatCode="0.00">
                  <c:v>0</c:v>
                </c:pt>
                <c:pt idx="4272" formatCode="0.00">
                  <c:v>10000000000000</c:v>
                </c:pt>
                <c:pt idx="4273" formatCode="0.00">
                  <c:v>0</c:v>
                </c:pt>
                <c:pt idx="4274" formatCode="0.00">
                  <c:v>10000000000000</c:v>
                </c:pt>
                <c:pt idx="4275" formatCode="0.00">
                  <c:v>0</c:v>
                </c:pt>
                <c:pt idx="4276" formatCode="0.00">
                  <c:v>10000000000000</c:v>
                </c:pt>
                <c:pt idx="4277" formatCode="0.00">
                  <c:v>0</c:v>
                </c:pt>
                <c:pt idx="4278" formatCode="0.00">
                  <c:v>10000000000000</c:v>
                </c:pt>
                <c:pt idx="4279" formatCode="0.00">
                  <c:v>0</c:v>
                </c:pt>
                <c:pt idx="4280" formatCode="0.00">
                  <c:v>10000000000000</c:v>
                </c:pt>
                <c:pt idx="4281" formatCode="0.00">
                  <c:v>0</c:v>
                </c:pt>
                <c:pt idx="4282" formatCode="0.00">
                  <c:v>10000000000000</c:v>
                </c:pt>
                <c:pt idx="4283" formatCode="0.00">
                  <c:v>0</c:v>
                </c:pt>
                <c:pt idx="4284" formatCode="0.00">
                  <c:v>10000000000000</c:v>
                </c:pt>
                <c:pt idx="4285" formatCode="0.00">
                  <c:v>0</c:v>
                </c:pt>
                <c:pt idx="4286" formatCode="0.00">
                  <c:v>10000000000000</c:v>
                </c:pt>
                <c:pt idx="4287" formatCode="0.00">
                  <c:v>0</c:v>
                </c:pt>
                <c:pt idx="4288" formatCode="0.00">
                  <c:v>10000000000000</c:v>
                </c:pt>
                <c:pt idx="4289" formatCode="0.00">
                  <c:v>0</c:v>
                </c:pt>
                <c:pt idx="4290" formatCode="0.00">
                  <c:v>10000000000000</c:v>
                </c:pt>
                <c:pt idx="4291" formatCode="0.00">
                  <c:v>0</c:v>
                </c:pt>
                <c:pt idx="4292" formatCode="0.00">
                  <c:v>10000000000000</c:v>
                </c:pt>
                <c:pt idx="4293" formatCode="0.00">
                  <c:v>0</c:v>
                </c:pt>
                <c:pt idx="4294" formatCode="0.00">
                  <c:v>10000000000000</c:v>
                </c:pt>
                <c:pt idx="4295" formatCode="0.00">
                  <c:v>0</c:v>
                </c:pt>
                <c:pt idx="4296" formatCode="0.00">
                  <c:v>10000000000000</c:v>
                </c:pt>
                <c:pt idx="4297" formatCode="0.00">
                  <c:v>0</c:v>
                </c:pt>
                <c:pt idx="4298" formatCode="0.00">
                  <c:v>10000000000000</c:v>
                </c:pt>
                <c:pt idx="4299" formatCode="0.00">
                  <c:v>0</c:v>
                </c:pt>
                <c:pt idx="4300" formatCode="0.00">
                  <c:v>10000000000000</c:v>
                </c:pt>
                <c:pt idx="4301" formatCode="0.00">
                  <c:v>0</c:v>
                </c:pt>
                <c:pt idx="4302" formatCode="0.00">
                  <c:v>10000000000000</c:v>
                </c:pt>
                <c:pt idx="4303" formatCode="0.00">
                  <c:v>0</c:v>
                </c:pt>
                <c:pt idx="4304" formatCode="0.00">
                  <c:v>10000000000000</c:v>
                </c:pt>
                <c:pt idx="4305" formatCode="0.00">
                  <c:v>0</c:v>
                </c:pt>
                <c:pt idx="4306" formatCode="0.00">
                  <c:v>10000000000000</c:v>
                </c:pt>
                <c:pt idx="4307" formatCode="0.00">
                  <c:v>0</c:v>
                </c:pt>
                <c:pt idx="4308" formatCode="0.00">
                  <c:v>10000000000000</c:v>
                </c:pt>
                <c:pt idx="4309" formatCode="0.00">
                  <c:v>0</c:v>
                </c:pt>
                <c:pt idx="4310" formatCode="0.00">
                  <c:v>10000000000000</c:v>
                </c:pt>
                <c:pt idx="4311" formatCode="0.00">
                  <c:v>0</c:v>
                </c:pt>
                <c:pt idx="4312" formatCode="0.00">
                  <c:v>10000000000000</c:v>
                </c:pt>
                <c:pt idx="4313" formatCode="0.00">
                  <c:v>0</c:v>
                </c:pt>
                <c:pt idx="4314" formatCode="0.00">
                  <c:v>10000000000000</c:v>
                </c:pt>
                <c:pt idx="4315" formatCode="0.00">
                  <c:v>0</c:v>
                </c:pt>
                <c:pt idx="4316" formatCode="0.00">
                  <c:v>10000000000000</c:v>
                </c:pt>
                <c:pt idx="4317" formatCode="0.00">
                  <c:v>0</c:v>
                </c:pt>
                <c:pt idx="4318" formatCode="0.00">
                  <c:v>10000000000000</c:v>
                </c:pt>
                <c:pt idx="4319" formatCode="0.00">
                  <c:v>0</c:v>
                </c:pt>
                <c:pt idx="4320" formatCode="0.00">
                  <c:v>10000000000000</c:v>
                </c:pt>
                <c:pt idx="4321" formatCode="0.00">
                  <c:v>0</c:v>
                </c:pt>
                <c:pt idx="4322" formatCode="0.00">
                  <c:v>10000000000000</c:v>
                </c:pt>
                <c:pt idx="4323" formatCode="0.00">
                  <c:v>0</c:v>
                </c:pt>
                <c:pt idx="4324" formatCode="0.00">
                  <c:v>10000000000000</c:v>
                </c:pt>
                <c:pt idx="4325" formatCode="0.00">
                  <c:v>0</c:v>
                </c:pt>
                <c:pt idx="4326" formatCode="0.00">
                  <c:v>10000000000000</c:v>
                </c:pt>
                <c:pt idx="4327" formatCode="0.00">
                  <c:v>0</c:v>
                </c:pt>
                <c:pt idx="4328" formatCode="0.00">
                  <c:v>10000000000000</c:v>
                </c:pt>
                <c:pt idx="4329" formatCode="0.00">
                  <c:v>0</c:v>
                </c:pt>
                <c:pt idx="4330" formatCode="0.00">
                  <c:v>10000000000000</c:v>
                </c:pt>
                <c:pt idx="4331" formatCode="0.00">
                  <c:v>0</c:v>
                </c:pt>
                <c:pt idx="4332" formatCode="0.00">
                  <c:v>10000000000000</c:v>
                </c:pt>
                <c:pt idx="4333" formatCode="0.00">
                  <c:v>0</c:v>
                </c:pt>
                <c:pt idx="4334" formatCode="0.00">
                  <c:v>10000000000000</c:v>
                </c:pt>
                <c:pt idx="4335" formatCode="0.00">
                  <c:v>0</c:v>
                </c:pt>
                <c:pt idx="4336" formatCode="0.00">
                  <c:v>10000000000000</c:v>
                </c:pt>
                <c:pt idx="4337" formatCode="0.00">
                  <c:v>0</c:v>
                </c:pt>
                <c:pt idx="5265" formatCode="0.00">
                  <c:v>10000000000000</c:v>
                </c:pt>
                <c:pt idx="5266" formatCode="0.00">
                  <c:v>0</c:v>
                </c:pt>
                <c:pt idx="5267" formatCode="0.00">
                  <c:v>10000000000000</c:v>
                </c:pt>
                <c:pt idx="5268" formatCode="0.00">
                  <c:v>0</c:v>
                </c:pt>
                <c:pt idx="5269" formatCode="0.00">
                  <c:v>10000000000000</c:v>
                </c:pt>
                <c:pt idx="5270" formatCode="0.00">
                  <c:v>0</c:v>
                </c:pt>
                <c:pt idx="5271" formatCode="0.00">
                  <c:v>10000000000000</c:v>
                </c:pt>
                <c:pt idx="5272" formatCode="0.00">
                  <c:v>0</c:v>
                </c:pt>
                <c:pt idx="5273" formatCode="0.00">
                  <c:v>10000000000000</c:v>
                </c:pt>
                <c:pt idx="5274" formatCode="0.00">
                  <c:v>0</c:v>
                </c:pt>
                <c:pt idx="5275" formatCode="0.00">
                  <c:v>10000000000000</c:v>
                </c:pt>
                <c:pt idx="5276" formatCode="0.00">
                  <c:v>0</c:v>
                </c:pt>
                <c:pt idx="5277" formatCode="0.00">
                  <c:v>10000000000000</c:v>
                </c:pt>
                <c:pt idx="5278" formatCode="0.00">
                  <c:v>0</c:v>
                </c:pt>
                <c:pt idx="5279" formatCode="0.00">
                  <c:v>10000000000000</c:v>
                </c:pt>
                <c:pt idx="5280" formatCode="0.00">
                  <c:v>0</c:v>
                </c:pt>
                <c:pt idx="5281" formatCode="0.00">
                  <c:v>10000000000000</c:v>
                </c:pt>
                <c:pt idx="5282" formatCode="0.00">
                  <c:v>0</c:v>
                </c:pt>
                <c:pt idx="5283" formatCode="0.00">
                  <c:v>10000000000000</c:v>
                </c:pt>
                <c:pt idx="5284" formatCode="0.00">
                  <c:v>0</c:v>
                </c:pt>
                <c:pt idx="5285" formatCode="0.00">
                  <c:v>10000000000000</c:v>
                </c:pt>
                <c:pt idx="5286" formatCode="0.00">
                  <c:v>0</c:v>
                </c:pt>
                <c:pt idx="5287" formatCode="0.00">
                  <c:v>10000000000000</c:v>
                </c:pt>
                <c:pt idx="5288" formatCode="0.00">
                  <c:v>0</c:v>
                </c:pt>
                <c:pt idx="5289" formatCode="0.00">
                  <c:v>10000000000000</c:v>
                </c:pt>
                <c:pt idx="5290" formatCode="0.00">
                  <c:v>0</c:v>
                </c:pt>
                <c:pt idx="5291" formatCode="0.00">
                  <c:v>10000000000000</c:v>
                </c:pt>
                <c:pt idx="5292" formatCode="0.00">
                  <c:v>0</c:v>
                </c:pt>
                <c:pt idx="5293" formatCode="0.00">
                  <c:v>10000000000000</c:v>
                </c:pt>
                <c:pt idx="5294" formatCode="0.00">
                  <c:v>0</c:v>
                </c:pt>
                <c:pt idx="5295" formatCode="0.00">
                  <c:v>10000000000000</c:v>
                </c:pt>
                <c:pt idx="5296" formatCode="0.00">
                  <c:v>0</c:v>
                </c:pt>
                <c:pt idx="5297" formatCode="0.00">
                  <c:v>10000000000000</c:v>
                </c:pt>
                <c:pt idx="5298" formatCode="0.00">
                  <c:v>0</c:v>
                </c:pt>
                <c:pt idx="5299" formatCode="0.00">
                  <c:v>10000000000000</c:v>
                </c:pt>
                <c:pt idx="5300" formatCode="0.00">
                  <c:v>0</c:v>
                </c:pt>
                <c:pt idx="5301" formatCode="0.00">
                  <c:v>10000000000000</c:v>
                </c:pt>
                <c:pt idx="5302" formatCode="0.00">
                  <c:v>0</c:v>
                </c:pt>
                <c:pt idx="5303" formatCode="0.00">
                  <c:v>10000000000000</c:v>
                </c:pt>
                <c:pt idx="5304" formatCode="0.00">
                  <c:v>0</c:v>
                </c:pt>
                <c:pt idx="5305" formatCode="0.00">
                  <c:v>10000000000000</c:v>
                </c:pt>
                <c:pt idx="5306" formatCode="0.00">
                  <c:v>0</c:v>
                </c:pt>
                <c:pt idx="5307" formatCode="0.00">
                  <c:v>10000000000000</c:v>
                </c:pt>
                <c:pt idx="5308" formatCode="0.00">
                  <c:v>0</c:v>
                </c:pt>
                <c:pt idx="5309" formatCode="0.00">
                  <c:v>10000000000000</c:v>
                </c:pt>
                <c:pt idx="5310" formatCode="0.00">
                  <c:v>0</c:v>
                </c:pt>
                <c:pt idx="5311" formatCode="0.00">
                  <c:v>10000000000000</c:v>
                </c:pt>
                <c:pt idx="5312" formatCode="0.00">
                  <c:v>0</c:v>
                </c:pt>
                <c:pt idx="5313" formatCode="0.00">
                  <c:v>10000000000000</c:v>
                </c:pt>
                <c:pt idx="5314" formatCode="0.00">
                  <c:v>0</c:v>
                </c:pt>
                <c:pt idx="5315" formatCode="0.00">
                  <c:v>10000000000000</c:v>
                </c:pt>
                <c:pt idx="5316" formatCode="0.00">
                  <c:v>0</c:v>
                </c:pt>
                <c:pt idx="5317" formatCode="0.00">
                  <c:v>10000000000000</c:v>
                </c:pt>
                <c:pt idx="5318" formatCode="0.00">
                  <c:v>0</c:v>
                </c:pt>
                <c:pt idx="5319" formatCode="0.00">
                  <c:v>10000000000000</c:v>
                </c:pt>
                <c:pt idx="5320" formatCode="0.00">
                  <c:v>0</c:v>
                </c:pt>
                <c:pt idx="5321" formatCode="0.00">
                  <c:v>10000000000000</c:v>
                </c:pt>
                <c:pt idx="5322" formatCode="0.00">
                  <c:v>0</c:v>
                </c:pt>
                <c:pt idx="5323" formatCode="0.00">
                  <c:v>10000000000000</c:v>
                </c:pt>
                <c:pt idx="5324" formatCode="0.00">
                  <c:v>0</c:v>
                </c:pt>
                <c:pt idx="5325" formatCode="0.00">
                  <c:v>10000000000000</c:v>
                </c:pt>
                <c:pt idx="5326" formatCode="0.00">
                  <c:v>0</c:v>
                </c:pt>
                <c:pt idx="5327" formatCode="0.00">
                  <c:v>10000000000000</c:v>
                </c:pt>
                <c:pt idx="5328" formatCode="0.00">
                  <c:v>0</c:v>
                </c:pt>
                <c:pt idx="5329" formatCode="0.00">
                  <c:v>10000000000000</c:v>
                </c:pt>
                <c:pt idx="5330" formatCode="0.00">
                  <c:v>0</c:v>
                </c:pt>
                <c:pt idx="5331" formatCode="0.00">
                  <c:v>10000000000000</c:v>
                </c:pt>
                <c:pt idx="5332" formatCode="0.00">
                  <c:v>0</c:v>
                </c:pt>
                <c:pt idx="5333" formatCode="0.00">
                  <c:v>10000000000000</c:v>
                </c:pt>
                <c:pt idx="5334" formatCode="0.00">
                  <c:v>0</c:v>
                </c:pt>
                <c:pt idx="5335" formatCode="0.00">
                  <c:v>10000000000000</c:v>
                </c:pt>
                <c:pt idx="5336" formatCode="0.00">
                  <c:v>0</c:v>
                </c:pt>
                <c:pt idx="5337" formatCode="0.00">
                  <c:v>10000000000000</c:v>
                </c:pt>
                <c:pt idx="5338" formatCode="0.00">
                  <c:v>0</c:v>
                </c:pt>
                <c:pt idx="5339" formatCode="0.00">
                  <c:v>10000000000000</c:v>
                </c:pt>
                <c:pt idx="5340" formatCode="0.00">
                  <c:v>0</c:v>
                </c:pt>
                <c:pt idx="5341" formatCode="0.00">
                  <c:v>10000000000000</c:v>
                </c:pt>
                <c:pt idx="5342" formatCode="0.00">
                  <c:v>0</c:v>
                </c:pt>
                <c:pt idx="5343" formatCode="0.00">
                  <c:v>10000000000000</c:v>
                </c:pt>
                <c:pt idx="5344" formatCode="0.00">
                  <c:v>0</c:v>
                </c:pt>
                <c:pt idx="5345" formatCode="0.00">
                  <c:v>10000000000000</c:v>
                </c:pt>
                <c:pt idx="5346" formatCode="0.00">
                  <c:v>0</c:v>
                </c:pt>
                <c:pt idx="5347" formatCode="0.00">
                  <c:v>10000000000000</c:v>
                </c:pt>
                <c:pt idx="5348" formatCode="0.00">
                  <c:v>0</c:v>
                </c:pt>
                <c:pt idx="5349" formatCode="0.00">
                  <c:v>10000000000000</c:v>
                </c:pt>
                <c:pt idx="5350" formatCode="0.00">
                  <c:v>0</c:v>
                </c:pt>
                <c:pt idx="5351" formatCode="0.00">
                  <c:v>10000000000000</c:v>
                </c:pt>
                <c:pt idx="5352" formatCode="0.00">
                  <c:v>0</c:v>
                </c:pt>
                <c:pt idx="5353" formatCode="0.00">
                  <c:v>10000000000000</c:v>
                </c:pt>
                <c:pt idx="5354" formatCode="0.00">
                  <c:v>0</c:v>
                </c:pt>
                <c:pt idx="5355" formatCode="0.00">
                  <c:v>10000000000000</c:v>
                </c:pt>
                <c:pt idx="5356" formatCode="0.00">
                  <c:v>0</c:v>
                </c:pt>
                <c:pt idx="5357" formatCode="0.00">
                  <c:v>10000000000000</c:v>
                </c:pt>
                <c:pt idx="5358" formatCode="0.00">
                  <c:v>0</c:v>
                </c:pt>
                <c:pt idx="5359" formatCode="0.00">
                  <c:v>10000000000000</c:v>
                </c:pt>
                <c:pt idx="5360" formatCode="0.00">
                  <c:v>0</c:v>
                </c:pt>
                <c:pt idx="5361" formatCode="0.00">
                  <c:v>10000000000000</c:v>
                </c:pt>
                <c:pt idx="5362" formatCode="0.00">
                  <c:v>0</c:v>
                </c:pt>
                <c:pt idx="5363" formatCode="0.00">
                  <c:v>10000000000000</c:v>
                </c:pt>
                <c:pt idx="5364" formatCode="0.00">
                  <c:v>0</c:v>
                </c:pt>
                <c:pt idx="5365" formatCode="0.00">
                  <c:v>10000000000000</c:v>
                </c:pt>
                <c:pt idx="5366" formatCode="0.00">
                  <c:v>0</c:v>
                </c:pt>
                <c:pt idx="5367" formatCode="0.00">
                  <c:v>10000000000000</c:v>
                </c:pt>
                <c:pt idx="5368" formatCode="0.00">
                  <c:v>0</c:v>
                </c:pt>
                <c:pt idx="5369" formatCode="0.00">
                  <c:v>10000000000000</c:v>
                </c:pt>
                <c:pt idx="5370" formatCode="0.00">
                  <c:v>0</c:v>
                </c:pt>
                <c:pt idx="5371" formatCode="0.00">
                  <c:v>10000000000000</c:v>
                </c:pt>
                <c:pt idx="5372" formatCode="0.00">
                  <c:v>0</c:v>
                </c:pt>
                <c:pt idx="5373" formatCode="0.00">
                  <c:v>10000000000000</c:v>
                </c:pt>
                <c:pt idx="5374" formatCode="0.00">
                  <c:v>0</c:v>
                </c:pt>
                <c:pt idx="5375" formatCode="0.00">
                  <c:v>10000000000000</c:v>
                </c:pt>
                <c:pt idx="5376" formatCode="0.00">
                  <c:v>0</c:v>
                </c:pt>
                <c:pt idx="5377" formatCode="0.00">
                  <c:v>10000000000000</c:v>
                </c:pt>
                <c:pt idx="5378" formatCode="0.00">
                  <c:v>0</c:v>
                </c:pt>
                <c:pt idx="5379" formatCode="0.00">
                  <c:v>10000000000000</c:v>
                </c:pt>
                <c:pt idx="5380" formatCode="0.00">
                  <c:v>0</c:v>
                </c:pt>
                <c:pt idx="5381" formatCode="0.00">
                  <c:v>10000000000000</c:v>
                </c:pt>
                <c:pt idx="5382" formatCode="0.00">
                  <c:v>0</c:v>
                </c:pt>
                <c:pt idx="5383" formatCode="0.00">
                  <c:v>10000000000000</c:v>
                </c:pt>
                <c:pt idx="5384" formatCode="0.00">
                  <c:v>0</c:v>
                </c:pt>
                <c:pt idx="5385" formatCode="0.00">
                  <c:v>10000000000000</c:v>
                </c:pt>
                <c:pt idx="5386" formatCode="0.00">
                  <c:v>0</c:v>
                </c:pt>
                <c:pt idx="5387" formatCode="0.00">
                  <c:v>10000000000000</c:v>
                </c:pt>
                <c:pt idx="5388" formatCode="0.00">
                  <c:v>0</c:v>
                </c:pt>
                <c:pt idx="5389" formatCode="0.00">
                  <c:v>10000000000000</c:v>
                </c:pt>
                <c:pt idx="5390" formatCode="0.00">
                  <c:v>0</c:v>
                </c:pt>
                <c:pt idx="5391" formatCode="0.00">
                  <c:v>10000000000000</c:v>
                </c:pt>
                <c:pt idx="5392" formatCode="0.00">
                  <c:v>0</c:v>
                </c:pt>
                <c:pt idx="5393" formatCode="0.00">
                  <c:v>10000000000000</c:v>
                </c:pt>
                <c:pt idx="5394" formatCode="0.00">
                  <c:v>0</c:v>
                </c:pt>
                <c:pt idx="5395" formatCode="0.00">
                  <c:v>10000000000000</c:v>
                </c:pt>
                <c:pt idx="5396" formatCode="0.00">
                  <c:v>0</c:v>
                </c:pt>
                <c:pt idx="5397" formatCode="0.00">
                  <c:v>10000000000000</c:v>
                </c:pt>
                <c:pt idx="5398" formatCode="0.00">
                  <c:v>0</c:v>
                </c:pt>
                <c:pt idx="5399" formatCode="0.00">
                  <c:v>10000000000000</c:v>
                </c:pt>
                <c:pt idx="5400" formatCode="0.00">
                  <c:v>0</c:v>
                </c:pt>
                <c:pt idx="5401" formatCode="0.00">
                  <c:v>10000000000000</c:v>
                </c:pt>
                <c:pt idx="5402" formatCode="0.00">
                  <c:v>0</c:v>
                </c:pt>
                <c:pt idx="5403" formatCode="0.00">
                  <c:v>10000000000000</c:v>
                </c:pt>
                <c:pt idx="5404" formatCode="0.00">
                  <c:v>0</c:v>
                </c:pt>
                <c:pt idx="5405" formatCode="0.00">
                  <c:v>10000000000000</c:v>
                </c:pt>
                <c:pt idx="5406" formatCode="0.00">
                  <c:v>0</c:v>
                </c:pt>
                <c:pt idx="5407" formatCode="0.00">
                  <c:v>10000000000000</c:v>
                </c:pt>
                <c:pt idx="5408" formatCode="0.00">
                  <c:v>0</c:v>
                </c:pt>
                <c:pt idx="5409" formatCode="0.00">
                  <c:v>10000000000000</c:v>
                </c:pt>
                <c:pt idx="5410" formatCode="0.00">
                  <c:v>0</c:v>
                </c:pt>
                <c:pt idx="5411" formatCode="0.00">
                  <c:v>10000000000000</c:v>
                </c:pt>
                <c:pt idx="5412" formatCode="0.00">
                  <c:v>0</c:v>
                </c:pt>
                <c:pt idx="5413" formatCode="0.00">
                  <c:v>10000000000000</c:v>
                </c:pt>
                <c:pt idx="5414" formatCode="0.00">
                  <c:v>0</c:v>
                </c:pt>
                <c:pt idx="5415" formatCode="0.00">
                  <c:v>10000000000000</c:v>
                </c:pt>
                <c:pt idx="5416" formatCode="0.00">
                  <c:v>0</c:v>
                </c:pt>
                <c:pt idx="5417" formatCode="0.00">
                  <c:v>10000000000000</c:v>
                </c:pt>
                <c:pt idx="5418" formatCode="0.00">
                  <c:v>0</c:v>
                </c:pt>
                <c:pt idx="5419" formatCode="0.00">
                  <c:v>10000000000000</c:v>
                </c:pt>
                <c:pt idx="5420" formatCode="0.00">
                  <c:v>0</c:v>
                </c:pt>
                <c:pt idx="5421" formatCode="0.00">
                  <c:v>10000000000000</c:v>
                </c:pt>
                <c:pt idx="5422" formatCode="0.00">
                  <c:v>0</c:v>
                </c:pt>
                <c:pt idx="5423" formatCode="0.00">
                  <c:v>10000000000000</c:v>
                </c:pt>
                <c:pt idx="5424" formatCode="0.00">
                  <c:v>0</c:v>
                </c:pt>
                <c:pt idx="5425" formatCode="0.00">
                  <c:v>10000000000000</c:v>
                </c:pt>
                <c:pt idx="5426" formatCode="0.00">
                  <c:v>0</c:v>
                </c:pt>
                <c:pt idx="5427" formatCode="0.00">
                  <c:v>10000000000000</c:v>
                </c:pt>
                <c:pt idx="5428" formatCode="0.00">
                  <c:v>0</c:v>
                </c:pt>
                <c:pt idx="5429" formatCode="0.00">
                  <c:v>10000000000000</c:v>
                </c:pt>
                <c:pt idx="5430" formatCode="0.00">
                  <c:v>0</c:v>
                </c:pt>
                <c:pt idx="5431" formatCode="0.00">
                  <c:v>10000000000000</c:v>
                </c:pt>
                <c:pt idx="5432" formatCode="0.00">
                  <c:v>0</c:v>
                </c:pt>
                <c:pt idx="5433" formatCode="0.00">
                  <c:v>10000000000000</c:v>
                </c:pt>
                <c:pt idx="5434" formatCode="0.00">
                  <c:v>0</c:v>
                </c:pt>
                <c:pt idx="5435" formatCode="0.00">
                  <c:v>10000000000000</c:v>
                </c:pt>
                <c:pt idx="5436" formatCode="0.00">
                  <c:v>0</c:v>
                </c:pt>
                <c:pt idx="5437" formatCode="0.00">
                  <c:v>10000000000000</c:v>
                </c:pt>
                <c:pt idx="5438" formatCode="0.00">
                  <c:v>0</c:v>
                </c:pt>
                <c:pt idx="5439" formatCode="0.00">
                  <c:v>10000000000000</c:v>
                </c:pt>
                <c:pt idx="5440" formatCode="0.00">
                  <c:v>0</c:v>
                </c:pt>
                <c:pt idx="5441" formatCode="0.00">
                  <c:v>10000000000000</c:v>
                </c:pt>
                <c:pt idx="5442" formatCode="0.00">
                  <c:v>0</c:v>
                </c:pt>
                <c:pt idx="5443" formatCode="0.00">
                  <c:v>10000000000000</c:v>
                </c:pt>
                <c:pt idx="5444" formatCode="0.00">
                  <c:v>0</c:v>
                </c:pt>
                <c:pt idx="5445" formatCode="0.00">
                  <c:v>10000000000000</c:v>
                </c:pt>
                <c:pt idx="5446" formatCode="0.00">
                  <c:v>0</c:v>
                </c:pt>
                <c:pt idx="5447" formatCode="0.00">
                  <c:v>10000000000000</c:v>
                </c:pt>
                <c:pt idx="5448" formatCode="0.00">
                  <c:v>0</c:v>
                </c:pt>
                <c:pt idx="5449" formatCode="0.00">
                  <c:v>10000000000000</c:v>
                </c:pt>
                <c:pt idx="5450" formatCode="0.00">
                  <c:v>0</c:v>
                </c:pt>
                <c:pt idx="5451" formatCode="0.00">
                  <c:v>10000000000000</c:v>
                </c:pt>
                <c:pt idx="5452" formatCode="0.00">
                  <c:v>0</c:v>
                </c:pt>
                <c:pt idx="5453" formatCode="0.00">
                  <c:v>10000000000000</c:v>
                </c:pt>
                <c:pt idx="5454" formatCode="0.00">
                  <c:v>0</c:v>
                </c:pt>
                <c:pt idx="5455" formatCode="0.00">
                  <c:v>10000000000000</c:v>
                </c:pt>
                <c:pt idx="5456" formatCode="0.00">
                  <c:v>0</c:v>
                </c:pt>
                <c:pt idx="5457" formatCode="0.00">
                  <c:v>10000000000000</c:v>
                </c:pt>
                <c:pt idx="5458" formatCode="0.00">
                  <c:v>0</c:v>
                </c:pt>
                <c:pt idx="5459" formatCode="0.00">
                  <c:v>10000000000000</c:v>
                </c:pt>
                <c:pt idx="5460" formatCode="0.00">
                  <c:v>0</c:v>
                </c:pt>
                <c:pt idx="5461" formatCode="0.00">
                  <c:v>10000000000000</c:v>
                </c:pt>
                <c:pt idx="5462" formatCode="0.00">
                  <c:v>0</c:v>
                </c:pt>
                <c:pt idx="5463" formatCode="0.00">
                  <c:v>10000000000000</c:v>
                </c:pt>
                <c:pt idx="5464" formatCode="0.00">
                  <c:v>0</c:v>
                </c:pt>
                <c:pt idx="5465" formatCode="0.00">
                  <c:v>10000000000000</c:v>
                </c:pt>
                <c:pt idx="5466" formatCode="0.00">
                  <c:v>0</c:v>
                </c:pt>
                <c:pt idx="5467" formatCode="0.00">
                  <c:v>10000000000000</c:v>
                </c:pt>
                <c:pt idx="5468" formatCode="0.00">
                  <c:v>0</c:v>
                </c:pt>
                <c:pt idx="5469" formatCode="0.00">
                  <c:v>10000000000000</c:v>
                </c:pt>
                <c:pt idx="5470" formatCode="0.00">
                  <c:v>0</c:v>
                </c:pt>
                <c:pt idx="5471" formatCode="0.00">
                  <c:v>10000000000000</c:v>
                </c:pt>
                <c:pt idx="5472" formatCode="0.00">
                  <c:v>0</c:v>
                </c:pt>
                <c:pt idx="5473" formatCode="0.00">
                  <c:v>10000000000000</c:v>
                </c:pt>
                <c:pt idx="5474" formatCode="0.00">
                  <c:v>0</c:v>
                </c:pt>
                <c:pt idx="5475" formatCode="0.00">
                  <c:v>10000000000000</c:v>
                </c:pt>
                <c:pt idx="5476" formatCode="0.00">
                  <c:v>0</c:v>
                </c:pt>
                <c:pt idx="5477" formatCode="0.00">
                  <c:v>10000000000000</c:v>
                </c:pt>
                <c:pt idx="5478" formatCode="0.00">
                  <c:v>0</c:v>
                </c:pt>
                <c:pt idx="5479" formatCode="0.00">
                  <c:v>10000000000000</c:v>
                </c:pt>
                <c:pt idx="5480" formatCode="0.00">
                  <c:v>0</c:v>
                </c:pt>
                <c:pt idx="5481" formatCode="0.00">
                  <c:v>10000000000000</c:v>
                </c:pt>
                <c:pt idx="5482" formatCode="0.00">
                  <c:v>0</c:v>
                </c:pt>
                <c:pt idx="5483" formatCode="0.00">
                  <c:v>10000000000000</c:v>
                </c:pt>
                <c:pt idx="5484" formatCode="0.00">
                  <c:v>0</c:v>
                </c:pt>
                <c:pt idx="5485" formatCode="0.00">
                  <c:v>10000000000000</c:v>
                </c:pt>
                <c:pt idx="5486" formatCode="0.00">
                  <c:v>0</c:v>
                </c:pt>
                <c:pt idx="5487" formatCode="0.00">
                  <c:v>10000000000000</c:v>
                </c:pt>
                <c:pt idx="5488" formatCode="0.00">
                  <c:v>0</c:v>
                </c:pt>
                <c:pt idx="5489" formatCode="0.00">
                  <c:v>10000000000000</c:v>
                </c:pt>
                <c:pt idx="5490" formatCode="0.00">
                  <c:v>0</c:v>
                </c:pt>
                <c:pt idx="5491" formatCode="0.00">
                  <c:v>10000000000000</c:v>
                </c:pt>
                <c:pt idx="5492" formatCode="0.00">
                  <c:v>0</c:v>
                </c:pt>
                <c:pt idx="5493" formatCode="0.00">
                  <c:v>10000000000000</c:v>
                </c:pt>
                <c:pt idx="5494" formatCode="0.00">
                  <c:v>0</c:v>
                </c:pt>
                <c:pt idx="5495" formatCode="0.00">
                  <c:v>10000000000000</c:v>
                </c:pt>
                <c:pt idx="5496" formatCode="0.00">
                  <c:v>0</c:v>
                </c:pt>
                <c:pt idx="5497" formatCode="0.00">
                  <c:v>10000000000000</c:v>
                </c:pt>
                <c:pt idx="5498" formatCode="0.00">
                  <c:v>0</c:v>
                </c:pt>
                <c:pt idx="5499" formatCode="0.00">
                  <c:v>10000000000000</c:v>
                </c:pt>
                <c:pt idx="5500" formatCode="0.00">
                  <c:v>0</c:v>
                </c:pt>
                <c:pt idx="5501" formatCode="0.00">
                  <c:v>10000000000000</c:v>
                </c:pt>
                <c:pt idx="5502" formatCode="0.00">
                  <c:v>0</c:v>
                </c:pt>
                <c:pt idx="5503" formatCode="0.00">
                  <c:v>10000000000000</c:v>
                </c:pt>
                <c:pt idx="5504" formatCode="0.00">
                  <c:v>0</c:v>
                </c:pt>
                <c:pt idx="5505" formatCode="0.00">
                  <c:v>10000000000000</c:v>
                </c:pt>
                <c:pt idx="5506" formatCode="0.00">
                  <c:v>0</c:v>
                </c:pt>
                <c:pt idx="5507" formatCode="0.00">
                  <c:v>10000000000000</c:v>
                </c:pt>
                <c:pt idx="5508" formatCode="0.00">
                  <c:v>0</c:v>
                </c:pt>
                <c:pt idx="5509" formatCode="0.00">
                  <c:v>10000000000000</c:v>
                </c:pt>
                <c:pt idx="5510" formatCode="0.00">
                  <c:v>0</c:v>
                </c:pt>
                <c:pt idx="5511" formatCode="0.00">
                  <c:v>10000000000000</c:v>
                </c:pt>
                <c:pt idx="5512" formatCode="0.00">
                  <c:v>0</c:v>
                </c:pt>
                <c:pt idx="5513" formatCode="0.00">
                  <c:v>10000000000000</c:v>
                </c:pt>
                <c:pt idx="5514" formatCode="0.00">
                  <c:v>0</c:v>
                </c:pt>
                <c:pt idx="5515" formatCode="0.00">
                  <c:v>10000000000000</c:v>
                </c:pt>
                <c:pt idx="5516" formatCode="0.00">
                  <c:v>0</c:v>
                </c:pt>
                <c:pt idx="5517" formatCode="0.00">
                  <c:v>10000000000000</c:v>
                </c:pt>
                <c:pt idx="5518" formatCode="0.00">
                  <c:v>0</c:v>
                </c:pt>
                <c:pt idx="5519" formatCode="0.00">
                  <c:v>10000000000000</c:v>
                </c:pt>
                <c:pt idx="5520" formatCode="0.00">
                  <c:v>0</c:v>
                </c:pt>
                <c:pt idx="5521" formatCode="0.00">
                  <c:v>10000000000000</c:v>
                </c:pt>
                <c:pt idx="5522" formatCode="0.00">
                  <c:v>0</c:v>
                </c:pt>
                <c:pt idx="5523" formatCode="0.00">
                  <c:v>10000000000000</c:v>
                </c:pt>
                <c:pt idx="5524" formatCode="0.00">
                  <c:v>0</c:v>
                </c:pt>
                <c:pt idx="5525" formatCode="0.00">
                  <c:v>10000000000000</c:v>
                </c:pt>
                <c:pt idx="5526" formatCode="0.00">
                  <c:v>0</c:v>
                </c:pt>
                <c:pt idx="5527" formatCode="0.00">
                  <c:v>10000000000000</c:v>
                </c:pt>
                <c:pt idx="5528" formatCode="0.00">
                  <c:v>0</c:v>
                </c:pt>
                <c:pt idx="5529" formatCode="0.00">
                  <c:v>10000000000000</c:v>
                </c:pt>
                <c:pt idx="5530" formatCode="0.00">
                  <c:v>0</c:v>
                </c:pt>
                <c:pt idx="5531" formatCode="0.00">
                  <c:v>10000000000000</c:v>
                </c:pt>
                <c:pt idx="5532" formatCode="0.00">
                  <c:v>0</c:v>
                </c:pt>
                <c:pt idx="5533" formatCode="0.00">
                  <c:v>10000000000000</c:v>
                </c:pt>
                <c:pt idx="5534" formatCode="0.00">
                  <c:v>0</c:v>
                </c:pt>
                <c:pt idx="5535" formatCode="0.00">
                  <c:v>10000000000000</c:v>
                </c:pt>
                <c:pt idx="5536" formatCode="0.00">
                  <c:v>0</c:v>
                </c:pt>
                <c:pt idx="5537" formatCode="0.00">
                  <c:v>10000000000000</c:v>
                </c:pt>
                <c:pt idx="5538" formatCode="0.00">
                  <c:v>0</c:v>
                </c:pt>
                <c:pt idx="5539" formatCode="0.00">
                  <c:v>10000000000000</c:v>
                </c:pt>
                <c:pt idx="5540" formatCode="0.00">
                  <c:v>0</c:v>
                </c:pt>
                <c:pt idx="5541" formatCode="0.00">
                  <c:v>10000000000000</c:v>
                </c:pt>
                <c:pt idx="5542" formatCode="0.00">
                  <c:v>0</c:v>
                </c:pt>
                <c:pt idx="5543" formatCode="0.00">
                  <c:v>10000000000000</c:v>
                </c:pt>
                <c:pt idx="5544" formatCode="0.00">
                  <c:v>0</c:v>
                </c:pt>
                <c:pt idx="5545" formatCode="0.00">
                  <c:v>10000000000000</c:v>
                </c:pt>
                <c:pt idx="5546" formatCode="0.00">
                  <c:v>0</c:v>
                </c:pt>
                <c:pt idx="5547" formatCode="0.00">
                  <c:v>10000000000000</c:v>
                </c:pt>
                <c:pt idx="5548" formatCode="0.00">
                  <c:v>0</c:v>
                </c:pt>
                <c:pt idx="5549" formatCode="0.00">
                  <c:v>10000000000000</c:v>
                </c:pt>
                <c:pt idx="5550" formatCode="0.00">
                  <c:v>0</c:v>
                </c:pt>
                <c:pt idx="5551" formatCode="0.00">
                  <c:v>10000000000000</c:v>
                </c:pt>
                <c:pt idx="5552" formatCode="0.00">
                  <c:v>0</c:v>
                </c:pt>
                <c:pt idx="5553" formatCode="0.00">
                  <c:v>10000000000000</c:v>
                </c:pt>
                <c:pt idx="5554" formatCode="0.00">
                  <c:v>0</c:v>
                </c:pt>
                <c:pt idx="5555" formatCode="0.00">
                  <c:v>10000000000000</c:v>
                </c:pt>
                <c:pt idx="5556" formatCode="0.00">
                  <c:v>0</c:v>
                </c:pt>
                <c:pt idx="5557" formatCode="0.00">
                  <c:v>10000000000000</c:v>
                </c:pt>
                <c:pt idx="5558" formatCode="0.00">
                  <c:v>0</c:v>
                </c:pt>
                <c:pt idx="5559" formatCode="0.00">
                  <c:v>10000000000000</c:v>
                </c:pt>
                <c:pt idx="5560" formatCode="0.00">
                  <c:v>0</c:v>
                </c:pt>
                <c:pt idx="5561" formatCode="0.00">
                  <c:v>10000000000000</c:v>
                </c:pt>
                <c:pt idx="5562" formatCode="0.00">
                  <c:v>0</c:v>
                </c:pt>
                <c:pt idx="5563" formatCode="0.00">
                  <c:v>10000000000000</c:v>
                </c:pt>
                <c:pt idx="5564" formatCode="0.00">
                  <c:v>0</c:v>
                </c:pt>
                <c:pt idx="5565" formatCode="0.00">
                  <c:v>10000000000000</c:v>
                </c:pt>
                <c:pt idx="5566" formatCode="0.00">
                  <c:v>0</c:v>
                </c:pt>
                <c:pt idx="5567" formatCode="0.00">
                  <c:v>10000000000000</c:v>
                </c:pt>
                <c:pt idx="5568" formatCode="0.00">
                  <c:v>0</c:v>
                </c:pt>
                <c:pt idx="5569" formatCode="0.00">
                  <c:v>10000000000000</c:v>
                </c:pt>
                <c:pt idx="5570" formatCode="0.00">
                  <c:v>0</c:v>
                </c:pt>
                <c:pt idx="5571" formatCode="0.00">
                  <c:v>10000000000000</c:v>
                </c:pt>
                <c:pt idx="5572" formatCode="0.00">
                  <c:v>0</c:v>
                </c:pt>
                <c:pt idx="5573" formatCode="0.00">
                  <c:v>10000000000000</c:v>
                </c:pt>
                <c:pt idx="5574" formatCode="0.00">
                  <c:v>0</c:v>
                </c:pt>
                <c:pt idx="5575" formatCode="0.00">
                  <c:v>10000000000000</c:v>
                </c:pt>
                <c:pt idx="5576" formatCode="0.00">
                  <c:v>0</c:v>
                </c:pt>
                <c:pt idx="5577" formatCode="0.00">
                  <c:v>10000000000000</c:v>
                </c:pt>
                <c:pt idx="5578" formatCode="0.00">
                  <c:v>0</c:v>
                </c:pt>
                <c:pt idx="5579" formatCode="0.00">
                  <c:v>10000000000000</c:v>
                </c:pt>
                <c:pt idx="5580" formatCode="0.00">
                  <c:v>0</c:v>
                </c:pt>
                <c:pt idx="5581" formatCode="0.00">
                  <c:v>10000000000000</c:v>
                </c:pt>
                <c:pt idx="5582" formatCode="0.00">
                  <c:v>0</c:v>
                </c:pt>
                <c:pt idx="5583" formatCode="0.00">
                  <c:v>10000000000000</c:v>
                </c:pt>
                <c:pt idx="5584" formatCode="0.00">
                  <c:v>0</c:v>
                </c:pt>
                <c:pt idx="5585" formatCode="0.00">
                  <c:v>10000000000000</c:v>
                </c:pt>
                <c:pt idx="5586" formatCode="0.00">
                  <c:v>0</c:v>
                </c:pt>
                <c:pt idx="5587" formatCode="0.00">
                  <c:v>10000000000000</c:v>
                </c:pt>
                <c:pt idx="5588" formatCode="0.00">
                  <c:v>0</c:v>
                </c:pt>
                <c:pt idx="5589" formatCode="0.00">
                  <c:v>10000000000000</c:v>
                </c:pt>
                <c:pt idx="5590" formatCode="0.00">
                  <c:v>0</c:v>
                </c:pt>
                <c:pt idx="5591" formatCode="0.00">
                  <c:v>10000000000000</c:v>
                </c:pt>
                <c:pt idx="5592" formatCode="0.00">
                  <c:v>0</c:v>
                </c:pt>
                <c:pt idx="5593" formatCode="0.00">
                  <c:v>10000000000000</c:v>
                </c:pt>
                <c:pt idx="5594" formatCode="0.00">
                  <c:v>0</c:v>
                </c:pt>
                <c:pt idx="5595" formatCode="0.00">
                  <c:v>10000000000000</c:v>
                </c:pt>
                <c:pt idx="5596" formatCode="0.00">
                  <c:v>0</c:v>
                </c:pt>
                <c:pt idx="5597" formatCode="0.00">
                  <c:v>10000000000000</c:v>
                </c:pt>
                <c:pt idx="5598" formatCode="0.00">
                  <c:v>0</c:v>
                </c:pt>
                <c:pt idx="5599" formatCode="0.00">
                  <c:v>10000000000000</c:v>
                </c:pt>
                <c:pt idx="5600" formatCode="0.00">
                  <c:v>0</c:v>
                </c:pt>
                <c:pt idx="5601" formatCode="0.00">
                  <c:v>10000000000000</c:v>
                </c:pt>
                <c:pt idx="5602" formatCode="0.00">
                  <c:v>0</c:v>
                </c:pt>
                <c:pt idx="5603" formatCode="0.00">
                  <c:v>10000000000000</c:v>
                </c:pt>
                <c:pt idx="5604" formatCode="0.00">
                  <c:v>0</c:v>
                </c:pt>
                <c:pt idx="5605" formatCode="0.00">
                  <c:v>10000000000000</c:v>
                </c:pt>
                <c:pt idx="5606" formatCode="0.00">
                  <c:v>0</c:v>
                </c:pt>
                <c:pt idx="5607" formatCode="0.00">
                  <c:v>10000000000000</c:v>
                </c:pt>
                <c:pt idx="5608" formatCode="0.00">
                  <c:v>0</c:v>
                </c:pt>
                <c:pt idx="5609" formatCode="0.00">
                  <c:v>10000000000000</c:v>
                </c:pt>
                <c:pt idx="5610" formatCode="0.00">
                  <c:v>0</c:v>
                </c:pt>
                <c:pt idx="5611" formatCode="0.00">
                  <c:v>10000000000000</c:v>
                </c:pt>
                <c:pt idx="5612" formatCode="0.00">
                  <c:v>0</c:v>
                </c:pt>
                <c:pt idx="5613" formatCode="0.00">
                  <c:v>10000000000000</c:v>
                </c:pt>
                <c:pt idx="5614" formatCode="0.00">
                  <c:v>0</c:v>
                </c:pt>
                <c:pt idx="5615" formatCode="0.00">
                  <c:v>10000000000000</c:v>
                </c:pt>
                <c:pt idx="5616" formatCode="0.00">
                  <c:v>0</c:v>
                </c:pt>
                <c:pt idx="5617" formatCode="0.00">
                  <c:v>10000000000000</c:v>
                </c:pt>
                <c:pt idx="5618" formatCode="0.00">
                  <c:v>0</c:v>
                </c:pt>
                <c:pt idx="5619" formatCode="0.00">
                  <c:v>10000000000000</c:v>
                </c:pt>
                <c:pt idx="5620" formatCode="0.00">
                  <c:v>0</c:v>
                </c:pt>
                <c:pt idx="5621" formatCode="0.00">
                  <c:v>10000000000000</c:v>
                </c:pt>
                <c:pt idx="5622" formatCode="0.00">
                  <c:v>0</c:v>
                </c:pt>
                <c:pt idx="5623" formatCode="0.00">
                  <c:v>10000000000000</c:v>
                </c:pt>
                <c:pt idx="5624" formatCode="0.00">
                  <c:v>0</c:v>
                </c:pt>
                <c:pt idx="5625" formatCode="0.00">
                  <c:v>10000000000000</c:v>
                </c:pt>
                <c:pt idx="5626" formatCode="0.00">
                  <c:v>0</c:v>
                </c:pt>
                <c:pt idx="5627" formatCode="0.00">
                  <c:v>10000000000000</c:v>
                </c:pt>
                <c:pt idx="5628" formatCode="0.00">
                  <c:v>0</c:v>
                </c:pt>
                <c:pt idx="5629" formatCode="0.00">
                  <c:v>10000000000000</c:v>
                </c:pt>
                <c:pt idx="5630" formatCode="0.00">
                  <c:v>0</c:v>
                </c:pt>
                <c:pt idx="5631" formatCode="0.00">
                  <c:v>10000000000000</c:v>
                </c:pt>
                <c:pt idx="5632" formatCode="0.00">
                  <c:v>0</c:v>
                </c:pt>
                <c:pt idx="5633" formatCode="0.00">
                  <c:v>10000000000000</c:v>
                </c:pt>
                <c:pt idx="5634" formatCode="0.00">
                  <c:v>0</c:v>
                </c:pt>
                <c:pt idx="5635" formatCode="0.00">
                  <c:v>10000000000000</c:v>
                </c:pt>
                <c:pt idx="5636" formatCode="0.00">
                  <c:v>0</c:v>
                </c:pt>
                <c:pt idx="5637" formatCode="0.00">
                  <c:v>10000000000000</c:v>
                </c:pt>
                <c:pt idx="5638" formatCode="0.00">
                  <c:v>0</c:v>
                </c:pt>
                <c:pt idx="5639" formatCode="0.00">
                  <c:v>10000000000000</c:v>
                </c:pt>
                <c:pt idx="5640" formatCode="0.00">
                  <c:v>0</c:v>
                </c:pt>
                <c:pt idx="5641" formatCode="0.00">
                  <c:v>10000000000000</c:v>
                </c:pt>
                <c:pt idx="5642" formatCode="0.00">
                  <c:v>0</c:v>
                </c:pt>
                <c:pt idx="5643" formatCode="0.00">
                  <c:v>10000000000000</c:v>
                </c:pt>
                <c:pt idx="5644" formatCode="0.00">
                  <c:v>0</c:v>
                </c:pt>
                <c:pt idx="5645" formatCode="0.00">
                  <c:v>10000000000000</c:v>
                </c:pt>
                <c:pt idx="5646" formatCode="0.00">
                  <c:v>0</c:v>
                </c:pt>
                <c:pt idx="5647" formatCode="0.00">
                  <c:v>10000000000000</c:v>
                </c:pt>
                <c:pt idx="5648" formatCode="0.00">
                  <c:v>0</c:v>
                </c:pt>
                <c:pt idx="5649" formatCode="0.00">
                  <c:v>10000000000000</c:v>
                </c:pt>
                <c:pt idx="5650" formatCode="0.00">
                  <c:v>0</c:v>
                </c:pt>
                <c:pt idx="5651" formatCode="0.00">
                  <c:v>10000000000000</c:v>
                </c:pt>
                <c:pt idx="5652" formatCode="0.00">
                  <c:v>0</c:v>
                </c:pt>
                <c:pt idx="5653" formatCode="0.00">
                  <c:v>10000000000000</c:v>
                </c:pt>
                <c:pt idx="5654" formatCode="0.00">
                  <c:v>0</c:v>
                </c:pt>
                <c:pt idx="5655" formatCode="0.00">
                  <c:v>10000000000000</c:v>
                </c:pt>
                <c:pt idx="5656" formatCode="0.00">
                  <c:v>0</c:v>
                </c:pt>
                <c:pt idx="5657" formatCode="0.00">
                  <c:v>10000000000000</c:v>
                </c:pt>
                <c:pt idx="5658" formatCode="0.00">
                  <c:v>0</c:v>
                </c:pt>
                <c:pt idx="5659" formatCode="0.00">
                  <c:v>10000000000000</c:v>
                </c:pt>
                <c:pt idx="5660" formatCode="0.00">
                  <c:v>0</c:v>
                </c:pt>
                <c:pt idx="5661" formatCode="0.00">
                  <c:v>10000000000000</c:v>
                </c:pt>
                <c:pt idx="5662" formatCode="0.00">
                  <c:v>0</c:v>
                </c:pt>
                <c:pt idx="5663" formatCode="0.00">
                  <c:v>10000000000000</c:v>
                </c:pt>
                <c:pt idx="5664" formatCode="0.00">
                  <c:v>0</c:v>
                </c:pt>
                <c:pt idx="5665" formatCode="0.00">
                  <c:v>10000000000000</c:v>
                </c:pt>
                <c:pt idx="5666" formatCode="0.00">
                  <c:v>0</c:v>
                </c:pt>
                <c:pt idx="5667" formatCode="0.00">
                  <c:v>10000000000000</c:v>
                </c:pt>
                <c:pt idx="5668" formatCode="0.00">
                  <c:v>0</c:v>
                </c:pt>
                <c:pt idx="5669" formatCode="0.00">
                  <c:v>10000000000000</c:v>
                </c:pt>
                <c:pt idx="5670" formatCode="0.00">
                  <c:v>0</c:v>
                </c:pt>
                <c:pt idx="5671" formatCode="0.00">
                  <c:v>10000000000000</c:v>
                </c:pt>
                <c:pt idx="5672" formatCode="0.00">
                  <c:v>0</c:v>
                </c:pt>
                <c:pt idx="5673" formatCode="0.00">
                  <c:v>10000000000000</c:v>
                </c:pt>
                <c:pt idx="5674" formatCode="0.00">
                  <c:v>0</c:v>
                </c:pt>
                <c:pt idx="5675" formatCode="0.00">
                  <c:v>10000000000000</c:v>
                </c:pt>
                <c:pt idx="5676" formatCode="0.00">
                  <c:v>0</c:v>
                </c:pt>
                <c:pt idx="5677" formatCode="0.00">
                  <c:v>10000000000000</c:v>
                </c:pt>
                <c:pt idx="5678" formatCode="0.00">
                  <c:v>0</c:v>
                </c:pt>
                <c:pt idx="5679" formatCode="0.00">
                  <c:v>10000000000000</c:v>
                </c:pt>
                <c:pt idx="5680" formatCode="0.00">
                  <c:v>0</c:v>
                </c:pt>
                <c:pt idx="5681" formatCode="0.00">
                  <c:v>10000000000000</c:v>
                </c:pt>
                <c:pt idx="5682" formatCode="0.00">
                  <c:v>0</c:v>
                </c:pt>
                <c:pt idx="5683" formatCode="0.00">
                  <c:v>10000000000000</c:v>
                </c:pt>
                <c:pt idx="5684" formatCode="0.00">
                  <c:v>0</c:v>
                </c:pt>
                <c:pt idx="5685" formatCode="0.00">
                  <c:v>10000000000000</c:v>
                </c:pt>
                <c:pt idx="5686" formatCode="0.00">
                  <c:v>0</c:v>
                </c:pt>
                <c:pt idx="5687" formatCode="0.00">
                  <c:v>10000000000000</c:v>
                </c:pt>
                <c:pt idx="5688" formatCode="0.00">
                  <c:v>0</c:v>
                </c:pt>
                <c:pt idx="5689" formatCode="0.00">
                  <c:v>10000000000000</c:v>
                </c:pt>
                <c:pt idx="5690" formatCode="0.00">
                  <c:v>0</c:v>
                </c:pt>
                <c:pt idx="5691" formatCode="0.00">
                  <c:v>10000000000000</c:v>
                </c:pt>
                <c:pt idx="5692" formatCode="0.00">
                  <c:v>0</c:v>
                </c:pt>
                <c:pt idx="5693" formatCode="0.00">
                  <c:v>10000000000000</c:v>
                </c:pt>
                <c:pt idx="5694" formatCode="0.00">
                  <c:v>0</c:v>
                </c:pt>
                <c:pt idx="5695" formatCode="0.00">
                  <c:v>10000000000000</c:v>
                </c:pt>
                <c:pt idx="5696" formatCode="0.00">
                  <c:v>0</c:v>
                </c:pt>
                <c:pt idx="5697" formatCode="0.00">
                  <c:v>10000000000000</c:v>
                </c:pt>
                <c:pt idx="5698" formatCode="0.00">
                  <c:v>0</c:v>
                </c:pt>
                <c:pt idx="5699" formatCode="0.00">
                  <c:v>10000000000000</c:v>
                </c:pt>
                <c:pt idx="5700" formatCode="0.00">
                  <c:v>0</c:v>
                </c:pt>
                <c:pt idx="5701" formatCode="0.00">
                  <c:v>10000000000000</c:v>
                </c:pt>
                <c:pt idx="5702" formatCode="0.00">
                  <c:v>0</c:v>
                </c:pt>
                <c:pt idx="5703" formatCode="0.00">
                  <c:v>10000000000000</c:v>
                </c:pt>
                <c:pt idx="5704" formatCode="0.00">
                  <c:v>0</c:v>
                </c:pt>
                <c:pt idx="5705" formatCode="0.00">
                  <c:v>10000000000000</c:v>
                </c:pt>
                <c:pt idx="5706" formatCode="0.00">
                  <c:v>0</c:v>
                </c:pt>
                <c:pt idx="5707" formatCode="0.00">
                  <c:v>10000000000000</c:v>
                </c:pt>
                <c:pt idx="5708" formatCode="0.00">
                  <c:v>0</c:v>
                </c:pt>
                <c:pt idx="5709" formatCode="0.00">
                  <c:v>10000000000000</c:v>
                </c:pt>
                <c:pt idx="5710" formatCode="0.00">
                  <c:v>0</c:v>
                </c:pt>
                <c:pt idx="5711" formatCode="0.00">
                  <c:v>10000000000000</c:v>
                </c:pt>
                <c:pt idx="5712" formatCode="0.00">
                  <c:v>0</c:v>
                </c:pt>
                <c:pt idx="5713" formatCode="0.00">
                  <c:v>10000000000000</c:v>
                </c:pt>
                <c:pt idx="5714" formatCode="0.00">
                  <c:v>0</c:v>
                </c:pt>
                <c:pt idx="5715" formatCode="0.00">
                  <c:v>10000000000000</c:v>
                </c:pt>
                <c:pt idx="5716" formatCode="0.00">
                  <c:v>0</c:v>
                </c:pt>
                <c:pt idx="5717" formatCode="0.00">
                  <c:v>10000000000000</c:v>
                </c:pt>
                <c:pt idx="5718" formatCode="0.00">
                  <c:v>0</c:v>
                </c:pt>
                <c:pt idx="5719" formatCode="0.00">
                  <c:v>10000000000000</c:v>
                </c:pt>
                <c:pt idx="5720" formatCode="0.00">
                  <c:v>0</c:v>
                </c:pt>
                <c:pt idx="5721" formatCode="0.00">
                  <c:v>10000000000000</c:v>
                </c:pt>
                <c:pt idx="5722" formatCode="0.00">
                  <c:v>0</c:v>
                </c:pt>
                <c:pt idx="5723" formatCode="0.00">
                  <c:v>10000000000000</c:v>
                </c:pt>
                <c:pt idx="5724" formatCode="0.00">
                  <c:v>0</c:v>
                </c:pt>
                <c:pt idx="5725" formatCode="0.00">
                  <c:v>10000000000000</c:v>
                </c:pt>
                <c:pt idx="5726" formatCode="0.00">
                  <c:v>0</c:v>
                </c:pt>
                <c:pt idx="5727" formatCode="0.00">
                  <c:v>10000000000000</c:v>
                </c:pt>
                <c:pt idx="5728" formatCode="0.00">
                  <c:v>0</c:v>
                </c:pt>
                <c:pt idx="5729" formatCode="0.00">
                  <c:v>10000000000000</c:v>
                </c:pt>
                <c:pt idx="5730" formatCode="0.00">
                  <c:v>0</c:v>
                </c:pt>
                <c:pt idx="5731" formatCode="0.00">
                  <c:v>10000000000000</c:v>
                </c:pt>
                <c:pt idx="5732" formatCode="0.00">
                  <c:v>0</c:v>
                </c:pt>
                <c:pt idx="5733" formatCode="0.00">
                  <c:v>10000000000000</c:v>
                </c:pt>
                <c:pt idx="5734" formatCode="0.00">
                  <c:v>0</c:v>
                </c:pt>
                <c:pt idx="5735" formatCode="0.00">
                  <c:v>10000000000000</c:v>
                </c:pt>
                <c:pt idx="5736" formatCode="0.00">
                  <c:v>0</c:v>
                </c:pt>
                <c:pt idx="5737" formatCode="0.00">
                  <c:v>10000000000000</c:v>
                </c:pt>
                <c:pt idx="5738" formatCode="0.00">
                  <c:v>0</c:v>
                </c:pt>
                <c:pt idx="5739" formatCode="0.00">
                  <c:v>10000000000000</c:v>
                </c:pt>
                <c:pt idx="5740" formatCode="0.00">
                  <c:v>0</c:v>
                </c:pt>
                <c:pt idx="5741" formatCode="0.00">
                  <c:v>10000000000000</c:v>
                </c:pt>
                <c:pt idx="5742" formatCode="0.00">
                  <c:v>0</c:v>
                </c:pt>
                <c:pt idx="5743" formatCode="0.00">
                  <c:v>10000000000000</c:v>
                </c:pt>
                <c:pt idx="5744" formatCode="0.00">
                  <c:v>0</c:v>
                </c:pt>
                <c:pt idx="5745" formatCode="0.00">
                  <c:v>10000000000000</c:v>
                </c:pt>
                <c:pt idx="5746" formatCode="0.00">
                  <c:v>0</c:v>
                </c:pt>
                <c:pt idx="5747" formatCode="0.00">
                  <c:v>10000000000000</c:v>
                </c:pt>
                <c:pt idx="5748" formatCode="0.00">
                  <c:v>0</c:v>
                </c:pt>
                <c:pt idx="5749" formatCode="0.00">
                  <c:v>10000000000000</c:v>
                </c:pt>
                <c:pt idx="5750" formatCode="0.00">
                  <c:v>0</c:v>
                </c:pt>
                <c:pt idx="5751" formatCode="0.00">
                  <c:v>10000000000000</c:v>
                </c:pt>
                <c:pt idx="5752" formatCode="0.00">
                  <c:v>0</c:v>
                </c:pt>
                <c:pt idx="5753" formatCode="0.00">
                  <c:v>10000000000000</c:v>
                </c:pt>
                <c:pt idx="5754" formatCode="0.00">
                  <c:v>0</c:v>
                </c:pt>
                <c:pt idx="5755" formatCode="0.00">
                  <c:v>10000000000000</c:v>
                </c:pt>
                <c:pt idx="5756" formatCode="0.00">
                  <c:v>0</c:v>
                </c:pt>
                <c:pt idx="5757" formatCode="0.00">
                  <c:v>10000000000000</c:v>
                </c:pt>
                <c:pt idx="5758" formatCode="0.00">
                  <c:v>0</c:v>
                </c:pt>
                <c:pt idx="5759" formatCode="0.00">
                  <c:v>10000000000000</c:v>
                </c:pt>
                <c:pt idx="5760" formatCode="0.00">
                  <c:v>0</c:v>
                </c:pt>
                <c:pt idx="5761" formatCode="0.00">
                  <c:v>10000000000000</c:v>
                </c:pt>
                <c:pt idx="5762" formatCode="0.00">
                  <c:v>0</c:v>
                </c:pt>
                <c:pt idx="5763" formatCode="0.00">
                  <c:v>10000000000000</c:v>
                </c:pt>
                <c:pt idx="5764" formatCode="0.00">
                  <c:v>0</c:v>
                </c:pt>
                <c:pt idx="5765" formatCode="0.00">
                  <c:v>10000000000000</c:v>
                </c:pt>
                <c:pt idx="5766" formatCode="0.00">
                  <c:v>0</c:v>
                </c:pt>
                <c:pt idx="5767" formatCode="0.00">
                  <c:v>10000000000000</c:v>
                </c:pt>
                <c:pt idx="5768" formatCode="0.00">
                  <c:v>0</c:v>
                </c:pt>
                <c:pt idx="5769" formatCode="0.00">
                  <c:v>10000000000000</c:v>
                </c:pt>
                <c:pt idx="5770" formatCode="0.00">
                  <c:v>0</c:v>
                </c:pt>
                <c:pt idx="5771" formatCode="0.00">
                  <c:v>10000000000000</c:v>
                </c:pt>
                <c:pt idx="5772" formatCode="0.00">
                  <c:v>0</c:v>
                </c:pt>
                <c:pt idx="5773" formatCode="0.00">
                  <c:v>10000000000000</c:v>
                </c:pt>
                <c:pt idx="5774" formatCode="0.00">
                  <c:v>0</c:v>
                </c:pt>
                <c:pt idx="5775" formatCode="0.00">
                  <c:v>10000000000000</c:v>
                </c:pt>
                <c:pt idx="5776" formatCode="0.00">
                  <c:v>0</c:v>
                </c:pt>
                <c:pt idx="5777" formatCode="0.00">
                  <c:v>10000000000000</c:v>
                </c:pt>
                <c:pt idx="5778" formatCode="0.00">
                  <c:v>0</c:v>
                </c:pt>
                <c:pt idx="5779" formatCode="0.00">
                  <c:v>10000000000000</c:v>
                </c:pt>
                <c:pt idx="5780" formatCode="0.00">
                  <c:v>0</c:v>
                </c:pt>
                <c:pt idx="5781" formatCode="0.00">
                  <c:v>10000000000000</c:v>
                </c:pt>
                <c:pt idx="5782" formatCode="0.00">
                  <c:v>0</c:v>
                </c:pt>
                <c:pt idx="5783" formatCode="0.00">
                  <c:v>10000000000000</c:v>
                </c:pt>
                <c:pt idx="5784" formatCode="0.00">
                  <c:v>0</c:v>
                </c:pt>
                <c:pt idx="5785" formatCode="0.00">
                  <c:v>10000000000000</c:v>
                </c:pt>
                <c:pt idx="5786" formatCode="0.00">
                  <c:v>0</c:v>
                </c:pt>
                <c:pt idx="5787" formatCode="0.00">
                  <c:v>10000000000000</c:v>
                </c:pt>
                <c:pt idx="5788" formatCode="0.00">
                  <c:v>0</c:v>
                </c:pt>
                <c:pt idx="5789" formatCode="0.00">
                  <c:v>10000000000000</c:v>
                </c:pt>
                <c:pt idx="5790" formatCode="0.00">
                  <c:v>0</c:v>
                </c:pt>
                <c:pt idx="5791" formatCode="0.00">
                  <c:v>10000000000000</c:v>
                </c:pt>
                <c:pt idx="5792" formatCode="0.00">
                  <c:v>0</c:v>
                </c:pt>
                <c:pt idx="5793" formatCode="0.00">
                  <c:v>10000000000000</c:v>
                </c:pt>
                <c:pt idx="5794" formatCode="0.00">
                  <c:v>0</c:v>
                </c:pt>
                <c:pt idx="5795" formatCode="0.00">
                  <c:v>10000000000000</c:v>
                </c:pt>
                <c:pt idx="5796" formatCode="0.00">
                  <c:v>0</c:v>
                </c:pt>
                <c:pt idx="5797" formatCode="0.00">
                  <c:v>10000000000000</c:v>
                </c:pt>
                <c:pt idx="5798" formatCode="0.00">
                  <c:v>0</c:v>
                </c:pt>
                <c:pt idx="5799" formatCode="0.00">
                  <c:v>10000000000000</c:v>
                </c:pt>
                <c:pt idx="5800" formatCode="0.00">
                  <c:v>0</c:v>
                </c:pt>
                <c:pt idx="5801" formatCode="0.00">
                  <c:v>10000000000000</c:v>
                </c:pt>
                <c:pt idx="5802" formatCode="0.00">
                  <c:v>0</c:v>
                </c:pt>
                <c:pt idx="5803" formatCode="0.00">
                  <c:v>10000000000000</c:v>
                </c:pt>
                <c:pt idx="5804" formatCode="0.00">
                  <c:v>0</c:v>
                </c:pt>
                <c:pt idx="5805" formatCode="0.00">
                  <c:v>10000000000000</c:v>
                </c:pt>
                <c:pt idx="5806" formatCode="0.00">
                  <c:v>0</c:v>
                </c:pt>
                <c:pt idx="5807" formatCode="0.00">
                  <c:v>10000000000000</c:v>
                </c:pt>
                <c:pt idx="5808" formatCode="0.00">
                  <c:v>0</c:v>
                </c:pt>
                <c:pt idx="5809" formatCode="0.00">
                  <c:v>10000000000000</c:v>
                </c:pt>
                <c:pt idx="5810" formatCode="0.00">
                  <c:v>0</c:v>
                </c:pt>
                <c:pt idx="5811" formatCode="0.00">
                  <c:v>10000000000000</c:v>
                </c:pt>
                <c:pt idx="5812" formatCode="0.00">
                  <c:v>0</c:v>
                </c:pt>
                <c:pt idx="5813" formatCode="0.00">
                  <c:v>10000000000000</c:v>
                </c:pt>
                <c:pt idx="5814" formatCode="0.00">
                  <c:v>0</c:v>
                </c:pt>
                <c:pt idx="5815" formatCode="0.00">
                  <c:v>10000000000000</c:v>
                </c:pt>
                <c:pt idx="5816" formatCode="0.00">
                  <c:v>0</c:v>
                </c:pt>
                <c:pt idx="5817" formatCode="0.00">
                  <c:v>10000000000000</c:v>
                </c:pt>
                <c:pt idx="5818" formatCode="0.00">
                  <c:v>0</c:v>
                </c:pt>
                <c:pt idx="5819" formatCode="0.00">
                  <c:v>10000000000000</c:v>
                </c:pt>
                <c:pt idx="5820" formatCode="0.00">
                  <c:v>0</c:v>
                </c:pt>
                <c:pt idx="5821" formatCode="0.00">
                  <c:v>10000000000000</c:v>
                </c:pt>
                <c:pt idx="5822" formatCode="0.00">
                  <c:v>0</c:v>
                </c:pt>
                <c:pt idx="6746" formatCode="0.00">
                  <c:v>10000000000000</c:v>
                </c:pt>
                <c:pt idx="6747" formatCode="0.00">
                  <c:v>0</c:v>
                </c:pt>
                <c:pt idx="6748" formatCode="0.00">
                  <c:v>10000000000000</c:v>
                </c:pt>
                <c:pt idx="6749" formatCode="0.00">
                  <c:v>0</c:v>
                </c:pt>
                <c:pt idx="6750" formatCode="0.00">
                  <c:v>10000000000000</c:v>
                </c:pt>
                <c:pt idx="6751" formatCode="0.00">
                  <c:v>0</c:v>
                </c:pt>
                <c:pt idx="6752" formatCode="0.00">
                  <c:v>10000000000000</c:v>
                </c:pt>
                <c:pt idx="6753" formatCode="0.00">
                  <c:v>0</c:v>
                </c:pt>
                <c:pt idx="6754" formatCode="0.00">
                  <c:v>10000000000000</c:v>
                </c:pt>
                <c:pt idx="6755" formatCode="0.00">
                  <c:v>0</c:v>
                </c:pt>
                <c:pt idx="6756" formatCode="0.00">
                  <c:v>10000000000000</c:v>
                </c:pt>
                <c:pt idx="6757" formatCode="0.00">
                  <c:v>0</c:v>
                </c:pt>
                <c:pt idx="6758" formatCode="0.00">
                  <c:v>10000000000000</c:v>
                </c:pt>
                <c:pt idx="6759" formatCode="0.00">
                  <c:v>0</c:v>
                </c:pt>
                <c:pt idx="6760" formatCode="0.00">
                  <c:v>10000000000000</c:v>
                </c:pt>
                <c:pt idx="6761" formatCode="0.00">
                  <c:v>0</c:v>
                </c:pt>
                <c:pt idx="6762" formatCode="0.00">
                  <c:v>10000000000000</c:v>
                </c:pt>
                <c:pt idx="6763" formatCode="0.00">
                  <c:v>0</c:v>
                </c:pt>
                <c:pt idx="6764" formatCode="0.00">
                  <c:v>10000000000000</c:v>
                </c:pt>
                <c:pt idx="6765" formatCode="0.00">
                  <c:v>0</c:v>
                </c:pt>
                <c:pt idx="6766" formatCode="0.00">
                  <c:v>10000000000000</c:v>
                </c:pt>
                <c:pt idx="6767" formatCode="0.00">
                  <c:v>0</c:v>
                </c:pt>
                <c:pt idx="6768" formatCode="0.00">
                  <c:v>10000000000000</c:v>
                </c:pt>
                <c:pt idx="6769" formatCode="0.00">
                  <c:v>0</c:v>
                </c:pt>
                <c:pt idx="6770" formatCode="0.00">
                  <c:v>10000000000000</c:v>
                </c:pt>
                <c:pt idx="6771" formatCode="0.00">
                  <c:v>0</c:v>
                </c:pt>
                <c:pt idx="6772" formatCode="0.00">
                  <c:v>10000000000000</c:v>
                </c:pt>
                <c:pt idx="6773" formatCode="0.00">
                  <c:v>0</c:v>
                </c:pt>
                <c:pt idx="6774" formatCode="0.00">
                  <c:v>10000000000000</c:v>
                </c:pt>
                <c:pt idx="6775" formatCode="0.00">
                  <c:v>0</c:v>
                </c:pt>
                <c:pt idx="6776" formatCode="0.00">
                  <c:v>10000000000000</c:v>
                </c:pt>
                <c:pt idx="6777" formatCode="0.00">
                  <c:v>0</c:v>
                </c:pt>
                <c:pt idx="6778" formatCode="0.00">
                  <c:v>10000000000000</c:v>
                </c:pt>
                <c:pt idx="6779" formatCode="0.00">
                  <c:v>0</c:v>
                </c:pt>
                <c:pt idx="6780" formatCode="0.00">
                  <c:v>10000000000000</c:v>
                </c:pt>
                <c:pt idx="6781" formatCode="0.00">
                  <c:v>0</c:v>
                </c:pt>
                <c:pt idx="6782" formatCode="0.00">
                  <c:v>10000000000000</c:v>
                </c:pt>
                <c:pt idx="6783" formatCode="0.00">
                  <c:v>0</c:v>
                </c:pt>
                <c:pt idx="6784" formatCode="0.00">
                  <c:v>10000000000000</c:v>
                </c:pt>
                <c:pt idx="6785" formatCode="0.00">
                  <c:v>0</c:v>
                </c:pt>
                <c:pt idx="6786" formatCode="0.00">
                  <c:v>10000000000000</c:v>
                </c:pt>
                <c:pt idx="6787" formatCode="0.00">
                  <c:v>0</c:v>
                </c:pt>
                <c:pt idx="6788" formatCode="0.00">
                  <c:v>10000000000000</c:v>
                </c:pt>
                <c:pt idx="6789" formatCode="0.00">
                  <c:v>0</c:v>
                </c:pt>
                <c:pt idx="6790" formatCode="0.00">
                  <c:v>10000000000000</c:v>
                </c:pt>
                <c:pt idx="6791" formatCode="0.00">
                  <c:v>0</c:v>
                </c:pt>
                <c:pt idx="6792" formatCode="0.00">
                  <c:v>10000000000000</c:v>
                </c:pt>
                <c:pt idx="6793" formatCode="0.00">
                  <c:v>0</c:v>
                </c:pt>
                <c:pt idx="6794" formatCode="0.00">
                  <c:v>10000000000000</c:v>
                </c:pt>
                <c:pt idx="6795" formatCode="0.00">
                  <c:v>0</c:v>
                </c:pt>
                <c:pt idx="6796" formatCode="0.00">
                  <c:v>10000000000000</c:v>
                </c:pt>
                <c:pt idx="6797" formatCode="0.00">
                  <c:v>0</c:v>
                </c:pt>
                <c:pt idx="6798" formatCode="0.00">
                  <c:v>10000000000000</c:v>
                </c:pt>
                <c:pt idx="6799" formatCode="0.00">
                  <c:v>0</c:v>
                </c:pt>
                <c:pt idx="6800" formatCode="0.00">
                  <c:v>10000000000000</c:v>
                </c:pt>
                <c:pt idx="6801" formatCode="0.00">
                  <c:v>0</c:v>
                </c:pt>
                <c:pt idx="6802" formatCode="0.00">
                  <c:v>10000000000000</c:v>
                </c:pt>
                <c:pt idx="6803" formatCode="0.00">
                  <c:v>0</c:v>
                </c:pt>
                <c:pt idx="6804" formatCode="0.00">
                  <c:v>10000000000000</c:v>
                </c:pt>
                <c:pt idx="6805" formatCode="0.00">
                  <c:v>0</c:v>
                </c:pt>
                <c:pt idx="6806" formatCode="0.00">
                  <c:v>10000000000000</c:v>
                </c:pt>
                <c:pt idx="6807" formatCode="0.00">
                  <c:v>0</c:v>
                </c:pt>
                <c:pt idx="6808" formatCode="0.00">
                  <c:v>10000000000000</c:v>
                </c:pt>
                <c:pt idx="6809" formatCode="0.00">
                  <c:v>0</c:v>
                </c:pt>
                <c:pt idx="6810" formatCode="0.00">
                  <c:v>10000000000000</c:v>
                </c:pt>
                <c:pt idx="6811" formatCode="0.00">
                  <c:v>0</c:v>
                </c:pt>
                <c:pt idx="6812" formatCode="0.00">
                  <c:v>10000000000000</c:v>
                </c:pt>
                <c:pt idx="6813" formatCode="0.00">
                  <c:v>0</c:v>
                </c:pt>
                <c:pt idx="6814" formatCode="0.00">
                  <c:v>10000000000000</c:v>
                </c:pt>
                <c:pt idx="6815" formatCode="0.00">
                  <c:v>0</c:v>
                </c:pt>
                <c:pt idx="6816" formatCode="0.00">
                  <c:v>10000000000000</c:v>
                </c:pt>
                <c:pt idx="6817" formatCode="0.00">
                  <c:v>0</c:v>
                </c:pt>
                <c:pt idx="6818" formatCode="0.00">
                  <c:v>10000000000000</c:v>
                </c:pt>
                <c:pt idx="6819" formatCode="0.00">
                  <c:v>0</c:v>
                </c:pt>
                <c:pt idx="6820" formatCode="0.00">
                  <c:v>10000000000000</c:v>
                </c:pt>
                <c:pt idx="6821" formatCode="0.00">
                  <c:v>0</c:v>
                </c:pt>
                <c:pt idx="6822" formatCode="0.00">
                  <c:v>10000000000000</c:v>
                </c:pt>
                <c:pt idx="6823" formatCode="0.00">
                  <c:v>0</c:v>
                </c:pt>
                <c:pt idx="6824" formatCode="0.00">
                  <c:v>10000000000000</c:v>
                </c:pt>
                <c:pt idx="6825" formatCode="0.00">
                  <c:v>0</c:v>
                </c:pt>
                <c:pt idx="6826" formatCode="0.00">
                  <c:v>10000000000000</c:v>
                </c:pt>
                <c:pt idx="6827" formatCode="0.00">
                  <c:v>0</c:v>
                </c:pt>
                <c:pt idx="6828" formatCode="0.00">
                  <c:v>10000000000000</c:v>
                </c:pt>
                <c:pt idx="6829" formatCode="0.00">
                  <c:v>0</c:v>
                </c:pt>
                <c:pt idx="6830" formatCode="0.00">
                  <c:v>10000000000000</c:v>
                </c:pt>
                <c:pt idx="6831" formatCode="0.00">
                  <c:v>0</c:v>
                </c:pt>
                <c:pt idx="6832" formatCode="0.00">
                  <c:v>10000000000000</c:v>
                </c:pt>
                <c:pt idx="6833" formatCode="0.00">
                  <c:v>0</c:v>
                </c:pt>
                <c:pt idx="6834" formatCode="0.00">
                  <c:v>10000000000000</c:v>
                </c:pt>
                <c:pt idx="6835" formatCode="0.00">
                  <c:v>0</c:v>
                </c:pt>
                <c:pt idx="6836" formatCode="0.00">
                  <c:v>10000000000000</c:v>
                </c:pt>
                <c:pt idx="6837" formatCode="0.00">
                  <c:v>0</c:v>
                </c:pt>
                <c:pt idx="6838" formatCode="0.00">
                  <c:v>10000000000000</c:v>
                </c:pt>
                <c:pt idx="6839" formatCode="0.00">
                  <c:v>0</c:v>
                </c:pt>
                <c:pt idx="6840" formatCode="0.00">
                  <c:v>10000000000000</c:v>
                </c:pt>
                <c:pt idx="6841" formatCode="0.00">
                  <c:v>0</c:v>
                </c:pt>
                <c:pt idx="6842" formatCode="0.00">
                  <c:v>10000000000000</c:v>
                </c:pt>
                <c:pt idx="6843" formatCode="0.00">
                  <c:v>0</c:v>
                </c:pt>
                <c:pt idx="6844" formatCode="0.00">
                  <c:v>10000000000000</c:v>
                </c:pt>
                <c:pt idx="6845" formatCode="0.00">
                  <c:v>0</c:v>
                </c:pt>
                <c:pt idx="6846" formatCode="0.00">
                  <c:v>10000000000000</c:v>
                </c:pt>
                <c:pt idx="6847" formatCode="0.00">
                  <c:v>0</c:v>
                </c:pt>
                <c:pt idx="6848" formatCode="0.00">
                  <c:v>10000000000000</c:v>
                </c:pt>
                <c:pt idx="6849" formatCode="0.00">
                  <c:v>0</c:v>
                </c:pt>
                <c:pt idx="6850" formatCode="0.00">
                  <c:v>10000000000000</c:v>
                </c:pt>
                <c:pt idx="6851" formatCode="0.00">
                  <c:v>0</c:v>
                </c:pt>
                <c:pt idx="6852" formatCode="0.00">
                  <c:v>10000000000000</c:v>
                </c:pt>
                <c:pt idx="6853" formatCode="0.00">
                  <c:v>0</c:v>
                </c:pt>
                <c:pt idx="6854" formatCode="0.00">
                  <c:v>10000000000000</c:v>
                </c:pt>
                <c:pt idx="6855" formatCode="0.00">
                  <c:v>0</c:v>
                </c:pt>
                <c:pt idx="6856" formatCode="0.00">
                  <c:v>10000000000000</c:v>
                </c:pt>
                <c:pt idx="6857" formatCode="0.00">
                  <c:v>0</c:v>
                </c:pt>
                <c:pt idx="6858" formatCode="0.00">
                  <c:v>10000000000000</c:v>
                </c:pt>
                <c:pt idx="6859" formatCode="0.00">
                  <c:v>0</c:v>
                </c:pt>
                <c:pt idx="6860" formatCode="0.00">
                  <c:v>10000000000000</c:v>
                </c:pt>
                <c:pt idx="6861" formatCode="0.00">
                  <c:v>0</c:v>
                </c:pt>
                <c:pt idx="6862" formatCode="0.00">
                  <c:v>10000000000000</c:v>
                </c:pt>
                <c:pt idx="6863" formatCode="0.00">
                  <c:v>0</c:v>
                </c:pt>
                <c:pt idx="6864" formatCode="0.00">
                  <c:v>10000000000000</c:v>
                </c:pt>
                <c:pt idx="6865" formatCode="0.00">
                  <c:v>0</c:v>
                </c:pt>
                <c:pt idx="6866" formatCode="0.00">
                  <c:v>10000000000000</c:v>
                </c:pt>
                <c:pt idx="6867" formatCode="0.00">
                  <c:v>0</c:v>
                </c:pt>
                <c:pt idx="6868" formatCode="0.00">
                  <c:v>10000000000000</c:v>
                </c:pt>
                <c:pt idx="6869" formatCode="0.00">
                  <c:v>0</c:v>
                </c:pt>
                <c:pt idx="6870" formatCode="0.00">
                  <c:v>10000000000000</c:v>
                </c:pt>
                <c:pt idx="6871" formatCode="0.00">
                  <c:v>0</c:v>
                </c:pt>
                <c:pt idx="6872" formatCode="0.00">
                  <c:v>10000000000000</c:v>
                </c:pt>
                <c:pt idx="6873" formatCode="0.00">
                  <c:v>0</c:v>
                </c:pt>
                <c:pt idx="6874" formatCode="0.00">
                  <c:v>10000000000000</c:v>
                </c:pt>
                <c:pt idx="6875" formatCode="0.00">
                  <c:v>0</c:v>
                </c:pt>
                <c:pt idx="6876" formatCode="0.00">
                  <c:v>10000000000000</c:v>
                </c:pt>
                <c:pt idx="6877" formatCode="0.00">
                  <c:v>0</c:v>
                </c:pt>
                <c:pt idx="6878" formatCode="0.00">
                  <c:v>10000000000000</c:v>
                </c:pt>
                <c:pt idx="6879" formatCode="0.00">
                  <c:v>0</c:v>
                </c:pt>
                <c:pt idx="6880" formatCode="0.00">
                  <c:v>10000000000000</c:v>
                </c:pt>
                <c:pt idx="6881" formatCode="0.00">
                  <c:v>0</c:v>
                </c:pt>
                <c:pt idx="6882" formatCode="0.00">
                  <c:v>10000000000000</c:v>
                </c:pt>
                <c:pt idx="6883" formatCode="0.00">
                  <c:v>0</c:v>
                </c:pt>
                <c:pt idx="6884" formatCode="0.00">
                  <c:v>10000000000000</c:v>
                </c:pt>
                <c:pt idx="6885" formatCode="0.00">
                  <c:v>0</c:v>
                </c:pt>
                <c:pt idx="6886" formatCode="0.00">
                  <c:v>10000000000000</c:v>
                </c:pt>
                <c:pt idx="6887" formatCode="0.00">
                  <c:v>0</c:v>
                </c:pt>
                <c:pt idx="6888" formatCode="0.00">
                  <c:v>10000000000000</c:v>
                </c:pt>
                <c:pt idx="6889" formatCode="0.00">
                  <c:v>0</c:v>
                </c:pt>
                <c:pt idx="6890" formatCode="0.00">
                  <c:v>10000000000000</c:v>
                </c:pt>
                <c:pt idx="6891" formatCode="0.00">
                  <c:v>0</c:v>
                </c:pt>
                <c:pt idx="6892" formatCode="0.00">
                  <c:v>10000000000000</c:v>
                </c:pt>
                <c:pt idx="6893" formatCode="0.00">
                  <c:v>0</c:v>
                </c:pt>
                <c:pt idx="6894" formatCode="0.00">
                  <c:v>10000000000000</c:v>
                </c:pt>
                <c:pt idx="6895" formatCode="0.00">
                  <c:v>0</c:v>
                </c:pt>
                <c:pt idx="6896" formatCode="0.00">
                  <c:v>10000000000000</c:v>
                </c:pt>
                <c:pt idx="6897" formatCode="0.00">
                  <c:v>0</c:v>
                </c:pt>
                <c:pt idx="6898" formatCode="0.00">
                  <c:v>10000000000000</c:v>
                </c:pt>
                <c:pt idx="6899" formatCode="0.00">
                  <c:v>0</c:v>
                </c:pt>
                <c:pt idx="6900" formatCode="0.00">
                  <c:v>10000000000000</c:v>
                </c:pt>
                <c:pt idx="6901" formatCode="0.00">
                  <c:v>0</c:v>
                </c:pt>
                <c:pt idx="6902" formatCode="0.00">
                  <c:v>10000000000000</c:v>
                </c:pt>
                <c:pt idx="6903" formatCode="0.00">
                  <c:v>0</c:v>
                </c:pt>
                <c:pt idx="6904" formatCode="0.00">
                  <c:v>10000000000000</c:v>
                </c:pt>
                <c:pt idx="6905" formatCode="0.00">
                  <c:v>0</c:v>
                </c:pt>
                <c:pt idx="6906" formatCode="0.00">
                  <c:v>10000000000000</c:v>
                </c:pt>
                <c:pt idx="6907" formatCode="0.00">
                  <c:v>0</c:v>
                </c:pt>
                <c:pt idx="6908" formatCode="0.00">
                  <c:v>10000000000000</c:v>
                </c:pt>
                <c:pt idx="6909" formatCode="0.00">
                  <c:v>0</c:v>
                </c:pt>
                <c:pt idx="6910" formatCode="0.00">
                  <c:v>10000000000000</c:v>
                </c:pt>
                <c:pt idx="6911" formatCode="0.00">
                  <c:v>0</c:v>
                </c:pt>
                <c:pt idx="6912" formatCode="0.00">
                  <c:v>10000000000000</c:v>
                </c:pt>
                <c:pt idx="6913" formatCode="0.00">
                  <c:v>0</c:v>
                </c:pt>
                <c:pt idx="6914" formatCode="0.00">
                  <c:v>10000000000000</c:v>
                </c:pt>
                <c:pt idx="6915" formatCode="0.00">
                  <c:v>0</c:v>
                </c:pt>
                <c:pt idx="6916" formatCode="0.00">
                  <c:v>10000000000000</c:v>
                </c:pt>
                <c:pt idx="6917" formatCode="0.00">
                  <c:v>0</c:v>
                </c:pt>
                <c:pt idx="6918" formatCode="0.00">
                  <c:v>10000000000000</c:v>
                </c:pt>
                <c:pt idx="6919" formatCode="0.00">
                  <c:v>0</c:v>
                </c:pt>
                <c:pt idx="6920" formatCode="0.00">
                  <c:v>10000000000000</c:v>
                </c:pt>
                <c:pt idx="6921" formatCode="0.00">
                  <c:v>0</c:v>
                </c:pt>
                <c:pt idx="6922" formatCode="0.00">
                  <c:v>10000000000000</c:v>
                </c:pt>
                <c:pt idx="6923" formatCode="0.00">
                  <c:v>0</c:v>
                </c:pt>
                <c:pt idx="6924" formatCode="0.00">
                  <c:v>10000000000000</c:v>
                </c:pt>
                <c:pt idx="6925" formatCode="0.00">
                  <c:v>0</c:v>
                </c:pt>
                <c:pt idx="6926" formatCode="0.00">
                  <c:v>10000000000000</c:v>
                </c:pt>
                <c:pt idx="6927" formatCode="0.00">
                  <c:v>0</c:v>
                </c:pt>
                <c:pt idx="6928" formatCode="0.00">
                  <c:v>10000000000000</c:v>
                </c:pt>
                <c:pt idx="6929" formatCode="0.00">
                  <c:v>0</c:v>
                </c:pt>
                <c:pt idx="6930" formatCode="0.00">
                  <c:v>10000000000000</c:v>
                </c:pt>
                <c:pt idx="6931" formatCode="0.00">
                  <c:v>0</c:v>
                </c:pt>
                <c:pt idx="6932" formatCode="0.00">
                  <c:v>10000000000000</c:v>
                </c:pt>
                <c:pt idx="6933" formatCode="0.00">
                  <c:v>0</c:v>
                </c:pt>
                <c:pt idx="6934" formatCode="0.00">
                  <c:v>10000000000000</c:v>
                </c:pt>
                <c:pt idx="6935" formatCode="0.00">
                  <c:v>0</c:v>
                </c:pt>
                <c:pt idx="6936" formatCode="0.00">
                  <c:v>10000000000000</c:v>
                </c:pt>
                <c:pt idx="6937" formatCode="0.00">
                  <c:v>0</c:v>
                </c:pt>
                <c:pt idx="6938" formatCode="0.00">
                  <c:v>10000000000000</c:v>
                </c:pt>
                <c:pt idx="6939" formatCode="0.00">
                  <c:v>0</c:v>
                </c:pt>
                <c:pt idx="6940" formatCode="0.00">
                  <c:v>10000000000000</c:v>
                </c:pt>
                <c:pt idx="6941" formatCode="0.00">
                  <c:v>0</c:v>
                </c:pt>
                <c:pt idx="6942" formatCode="0.00">
                  <c:v>10000000000000</c:v>
                </c:pt>
                <c:pt idx="6943" formatCode="0.00">
                  <c:v>0</c:v>
                </c:pt>
                <c:pt idx="6944" formatCode="0.00">
                  <c:v>10000000000000</c:v>
                </c:pt>
                <c:pt idx="6945" formatCode="0.00">
                  <c:v>0</c:v>
                </c:pt>
                <c:pt idx="6946" formatCode="0.00">
                  <c:v>10000000000000</c:v>
                </c:pt>
                <c:pt idx="6947" formatCode="0.00">
                  <c:v>0</c:v>
                </c:pt>
                <c:pt idx="6948" formatCode="0.00">
                  <c:v>10000000000000</c:v>
                </c:pt>
                <c:pt idx="6949" formatCode="0.00">
                  <c:v>0</c:v>
                </c:pt>
                <c:pt idx="6950" formatCode="0.00">
                  <c:v>10000000000000</c:v>
                </c:pt>
                <c:pt idx="6951" formatCode="0.00">
                  <c:v>0</c:v>
                </c:pt>
                <c:pt idx="6952" formatCode="0.00">
                  <c:v>10000000000000</c:v>
                </c:pt>
                <c:pt idx="6953" formatCode="0.00">
                  <c:v>0</c:v>
                </c:pt>
                <c:pt idx="6954" formatCode="0.00">
                  <c:v>10000000000000</c:v>
                </c:pt>
                <c:pt idx="6955" formatCode="0.00">
                  <c:v>0</c:v>
                </c:pt>
                <c:pt idx="6956" formatCode="0.00">
                  <c:v>10000000000000</c:v>
                </c:pt>
                <c:pt idx="6957" formatCode="0.00">
                  <c:v>0</c:v>
                </c:pt>
                <c:pt idx="6958" formatCode="0.00">
                  <c:v>10000000000000</c:v>
                </c:pt>
                <c:pt idx="6959" formatCode="0.00">
                  <c:v>0</c:v>
                </c:pt>
                <c:pt idx="6960" formatCode="0.00">
                  <c:v>10000000000000</c:v>
                </c:pt>
                <c:pt idx="6961" formatCode="0.00">
                  <c:v>0</c:v>
                </c:pt>
                <c:pt idx="6962" formatCode="0.00">
                  <c:v>10000000000000</c:v>
                </c:pt>
                <c:pt idx="6963" formatCode="0.00">
                  <c:v>0</c:v>
                </c:pt>
                <c:pt idx="6964" formatCode="0.00">
                  <c:v>10000000000000</c:v>
                </c:pt>
                <c:pt idx="6965" formatCode="0.00">
                  <c:v>0</c:v>
                </c:pt>
                <c:pt idx="6966" formatCode="0.00">
                  <c:v>10000000000000</c:v>
                </c:pt>
                <c:pt idx="6967" formatCode="0.00">
                  <c:v>0</c:v>
                </c:pt>
                <c:pt idx="6968" formatCode="0.00">
                  <c:v>10000000000000</c:v>
                </c:pt>
                <c:pt idx="6969" formatCode="0.00">
                  <c:v>0</c:v>
                </c:pt>
                <c:pt idx="6970" formatCode="0.00">
                  <c:v>10000000000000</c:v>
                </c:pt>
                <c:pt idx="6971" formatCode="0.00">
                  <c:v>0</c:v>
                </c:pt>
                <c:pt idx="6972" formatCode="0.00">
                  <c:v>10000000000000</c:v>
                </c:pt>
                <c:pt idx="6973" formatCode="0.00">
                  <c:v>0</c:v>
                </c:pt>
                <c:pt idx="6974" formatCode="0.00">
                  <c:v>10000000000000</c:v>
                </c:pt>
                <c:pt idx="6975" formatCode="0.00">
                  <c:v>0</c:v>
                </c:pt>
                <c:pt idx="6976" formatCode="0.00">
                  <c:v>10000000000000</c:v>
                </c:pt>
                <c:pt idx="6977" formatCode="0.00">
                  <c:v>0</c:v>
                </c:pt>
                <c:pt idx="6978" formatCode="0.00">
                  <c:v>10000000000000</c:v>
                </c:pt>
                <c:pt idx="6979" formatCode="0.00">
                  <c:v>0</c:v>
                </c:pt>
                <c:pt idx="6980" formatCode="0.00">
                  <c:v>10000000000000</c:v>
                </c:pt>
                <c:pt idx="6981" formatCode="0.00">
                  <c:v>0</c:v>
                </c:pt>
                <c:pt idx="6982" formatCode="0.00">
                  <c:v>10000000000000</c:v>
                </c:pt>
                <c:pt idx="6983" formatCode="0.00">
                  <c:v>0</c:v>
                </c:pt>
                <c:pt idx="6984" formatCode="0.00">
                  <c:v>10000000000000</c:v>
                </c:pt>
                <c:pt idx="6985" formatCode="0.00">
                  <c:v>0</c:v>
                </c:pt>
                <c:pt idx="6986" formatCode="0.00">
                  <c:v>10000000000000</c:v>
                </c:pt>
                <c:pt idx="6987" formatCode="0.00">
                  <c:v>0</c:v>
                </c:pt>
                <c:pt idx="6988" formatCode="0.00">
                  <c:v>10000000000000</c:v>
                </c:pt>
                <c:pt idx="6989" formatCode="0.00">
                  <c:v>0</c:v>
                </c:pt>
                <c:pt idx="6990" formatCode="0.00">
                  <c:v>10000000000000</c:v>
                </c:pt>
                <c:pt idx="6991" formatCode="0.00">
                  <c:v>0</c:v>
                </c:pt>
                <c:pt idx="6992" formatCode="0.00">
                  <c:v>10000000000000</c:v>
                </c:pt>
                <c:pt idx="6993" formatCode="0.00">
                  <c:v>0</c:v>
                </c:pt>
                <c:pt idx="6994" formatCode="0.00">
                  <c:v>10000000000000</c:v>
                </c:pt>
                <c:pt idx="6995" formatCode="0.00">
                  <c:v>0</c:v>
                </c:pt>
                <c:pt idx="6996" formatCode="0.00">
                  <c:v>10000000000000</c:v>
                </c:pt>
                <c:pt idx="6997" formatCode="0.00">
                  <c:v>0</c:v>
                </c:pt>
                <c:pt idx="6998" formatCode="0.00">
                  <c:v>10000000000000</c:v>
                </c:pt>
                <c:pt idx="6999" formatCode="0.00">
                  <c:v>0</c:v>
                </c:pt>
                <c:pt idx="7000" formatCode="0.00">
                  <c:v>10000000000000</c:v>
                </c:pt>
                <c:pt idx="7001" formatCode="0.00">
                  <c:v>0</c:v>
                </c:pt>
                <c:pt idx="7002" formatCode="0.00">
                  <c:v>10000000000000</c:v>
                </c:pt>
                <c:pt idx="7003" formatCode="0.00">
                  <c:v>0</c:v>
                </c:pt>
                <c:pt idx="7004" formatCode="0.00">
                  <c:v>10000000000000</c:v>
                </c:pt>
                <c:pt idx="7005" formatCode="0.00">
                  <c:v>0</c:v>
                </c:pt>
                <c:pt idx="7006" formatCode="0.00">
                  <c:v>10000000000000</c:v>
                </c:pt>
                <c:pt idx="7007" formatCode="0.00">
                  <c:v>0</c:v>
                </c:pt>
                <c:pt idx="7008" formatCode="0.00">
                  <c:v>10000000000000</c:v>
                </c:pt>
                <c:pt idx="7009" formatCode="0.00">
                  <c:v>0</c:v>
                </c:pt>
                <c:pt idx="7010" formatCode="0.00">
                  <c:v>10000000000000</c:v>
                </c:pt>
                <c:pt idx="7011" formatCode="0.00">
                  <c:v>0</c:v>
                </c:pt>
                <c:pt idx="7012" formatCode="0.00">
                  <c:v>10000000000000</c:v>
                </c:pt>
                <c:pt idx="7013" formatCode="0.00">
                  <c:v>0</c:v>
                </c:pt>
                <c:pt idx="7014" formatCode="0.00">
                  <c:v>10000000000000</c:v>
                </c:pt>
                <c:pt idx="7015" formatCode="0.00">
                  <c:v>0</c:v>
                </c:pt>
                <c:pt idx="7016" formatCode="0.00">
                  <c:v>10000000000000</c:v>
                </c:pt>
                <c:pt idx="7017" formatCode="0.00">
                  <c:v>0</c:v>
                </c:pt>
                <c:pt idx="7018" formatCode="0.00">
                  <c:v>10000000000000</c:v>
                </c:pt>
                <c:pt idx="7019" formatCode="0.00">
                  <c:v>0</c:v>
                </c:pt>
                <c:pt idx="7020" formatCode="0.00">
                  <c:v>10000000000000</c:v>
                </c:pt>
                <c:pt idx="7021" formatCode="0.00">
                  <c:v>0</c:v>
                </c:pt>
                <c:pt idx="7022" formatCode="0.00">
                  <c:v>10000000000000</c:v>
                </c:pt>
                <c:pt idx="7023" formatCode="0.00">
                  <c:v>0</c:v>
                </c:pt>
                <c:pt idx="7024" formatCode="0.00">
                  <c:v>10000000000000</c:v>
                </c:pt>
                <c:pt idx="7025" formatCode="0.00">
                  <c:v>0</c:v>
                </c:pt>
                <c:pt idx="7026" formatCode="0.00">
                  <c:v>10000000000000</c:v>
                </c:pt>
                <c:pt idx="7027" formatCode="0.00">
                  <c:v>0</c:v>
                </c:pt>
                <c:pt idx="7028" formatCode="0.00">
                  <c:v>10000000000000</c:v>
                </c:pt>
                <c:pt idx="7029" formatCode="0.00">
                  <c:v>0</c:v>
                </c:pt>
                <c:pt idx="7030" formatCode="0.00">
                  <c:v>10000000000000</c:v>
                </c:pt>
                <c:pt idx="7031" formatCode="0.00">
                  <c:v>0</c:v>
                </c:pt>
                <c:pt idx="7032" formatCode="0.00">
                  <c:v>10000000000000</c:v>
                </c:pt>
                <c:pt idx="7033" formatCode="0.00">
                  <c:v>0</c:v>
                </c:pt>
                <c:pt idx="7034" formatCode="0.00">
                  <c:v>10000000000000</c:v>
                </c:pt>
                <c:pt idx="7035" formatCode="0.00">
                  <c:v>0</c:v>
                </c:pt>
                <c:pt idx="7036" formatCode="0.00">
                  <c:v>10000000000000</c:v>
                </c:pt>
                <c:pt idx="7037" formatCode="0.00">
                  <c:v>0</c:v>
                </c:pt>
                <c:pt idx="7038" formatCode="0.00">
                  <c:v>10000000000000</c:v>
                </c:pt>
                <c:pt idx="7039" formatCode="0.00">
                  <c:v>0</c:v>
                </c:pt>
                <c:pt idx="7040" formatCode="0.00">
                  <c:v>10000000000000</c:v>
                </c:pt>
                <c:pt idx="7041" formatCode="0.00">
                  <c:v>0</c:v>
                </c:pt>
                <c:pt idx="7042" formatCode="0.00">
                  <c:v>10000000000000</c:v>
                </c:pt>
                <c:pt idx="7043" formatCode="0.00">
                  <c:v>0</c:v>
                </c:pt>
                <c:pt idx="7044" formatCode="0.00">
                  <c:v>10000000000000</c:v>
                </c:pt>
                <c:pt idx="7045" formatCode="0.00">
                  <c:v>0</c:v>
                </c:pt>
                <c:pt idx="7046" formatCode="0.00">
                  <c:v>10000000000000</c:v>
                </c:pt>
                <c:pt idx="7047" formatCode="0.00">
                  <c:v>0</c:v>
                </c:pt>
                <c:pt idx="7048" formatCode="0.00">
                  <c:v>10000000000000</c:v>
                </c:pt>
                <c:pt idx="7049" formatCode="0.00">
                  <c:v>0</c:v>
                </c:pt>
                <c:pt idx="7050" formatCode="0.00">
                  <c:v>10000000000000</c:v>
                </c:pt>
                <c:pt idx="7051" formatCode="0.00">
                  <c:v>0</c:v>
                </c:pt>
                <c:pt idx="7052" formatCode="0.00">
                  <c:v>10000000000000</c:v>
                </c:pt>
                <c:pt idx="7053" formatCode="0.00">
                  <c:v>0</c:v>
                </c:pt>
                <c:pt idx="7054" formatCode="0.00">
                  <c:v>10000000000000</c:v>
                </c:pt>
                <c:pt idx="7055" formatCode="0.00">
                  <c:v>0</c:v>
                </c:pt>
                <c:pt idx="7056" formatCode="0.00">
                  <c:v>10000000000000</c:v>
                </c:pt>
                <c:pt idx="7057" formatCode="0.00">
                  <c:v>0</c:v>
                </c:pt>
                <c:pt idx="7058" formatCode="0.00">
                  <c:v>10000000000000</c:v>
                </c:pt>
                <c:pt idx="7059" formatCode="0.00">
                  <c:v>0</c:v>
                </c:pt>
                <c:pt idx="7060" formatCode="0.00">
                  <c:v>10000000000000</c:v>
                </c:pt>
                <c:pt idx="7061" formatCode="0.00">
                  <c:v>0</c:v>
                </c:pt>
                <c:pt idx="7062" formatCode="0.00">
                  <c:v>10000000000000</c:v>
                </c:pt>
                <c:pt idx="7063" formatCode="0.00">
                  <c:v>0</c:v>
                </c:pt>
                <c:pt idx="7064" formatCode="0.00">
                  <c:v>10000000000000</c:v>
                </c:pt>
                <c:pt idx="7065" formatCode="0.00">
                  <c:v>0</c:v>
                </c:pt>
                <c:pt idx="7066" formatCode="0.00">
                  <c:v>10000000000000</c:v>
                </c:pt>
                <c:pt idx="7067" formatCode="0.00">
                  <c:v>0</c:v>
                </c:pt>
                <c:pt idx="7068" formatCode="0.00">
                  <c:v>10000000000000</c:v>
                </c:pt>
                <c:pt idx="7069" formatCode="0.00">
                  <c:v>0</c:v>
                </c:pt>
                <c:pt idx="7070" formatCode="0.00">
                  <c:v>10000000000000</c:v>
                </c:pt>
                <c:pt idx="7071" formatCode="0.00">
                  <c:v>0</c:v>
                </c:pt>
                <c:pt idx="7072" formatCode="0.00">
                  <c:v>10000000000000</c:v>
                </c:pt>
                <c:pt idx="7073" formatCode="0.00">
                  <c:v>0</c:v>
                </c:pt>
                <c:pt idx="7074" formatCode="0.00">
                  <c:v>10000000000000</c:v>
                </c:pt>
                <c:pt idx="7075" formatCode="0.00">
                  <c:v>0</c:v>
                </c:pt>
                <c:pt idx="7076" formatCode="0.00">
                  <c:v>10000000000000</c:v>
                </c:pt>
                <c:pt idx="7077" formatCode="0.00">
                  <c:v>0</c:v>
                </c:pt>
                <c:pt idx="7078" formatCode="0.00">
                  <c:v>10000000000000</c:v>
                </c:pt>
                <c:pt idx="7079" formatCode="0.00">
                  <c:v>0</c:v>
                </c:pt>
                <c:pt idx="7080" formatCode="0.00">
                  <c:v>10000000000000</c:v>
                </c:pt>
                <c:pt idx="7081" formatCode="0.00">
                  <c:v>0</c:v>
                </c:pt>
                <c:pt idx="7082" formatCode="0.00">
                  <c:v>10000000000000</c:v>
                </c:pt>
                <c:pt idx="7083" formatCode="0.00">
                  <c:v>0</c:v>
                </c:pt>
                <c:pt idx="7084" formatCode="0.00">
                  <c:v>10000000000000</c:v>
                </c:pt>
                <c:pt idx="7085" formatCode="0.00">
                  <c:v>0</c:v>
                </c:pt>
                <c:pt idx="7086" formatCode="0.00">
                  <c:v>10000000000000</c:v>
                </c:pt>
                <c:pt idx="7087" formatCode="0.00">
                  <c:v>0</c:v>
                </c:pt>
                <c:pt idx="7088" formatCode="0.00">
                  <c:v>10000000000000</c:v>
                </c:pt>
                <c:pt idx="7089" formatCode="0.00">
                  <c:v>0</c:v>
                </c:pt>
                <c:pt idx="7090" formatCode="0.00">
                  <c:v>10000000000000</c:v>
                </c:pt>
                <c:pt idx="7091" formatCode="0.00">
                  <c:v>0</c:v>
                </c:pt>
                <c:pt idx="7092" formatCode="0.00">
                  <c:v>10000000000000</c:v>
                </c:pt>
                <c:pt idx="7093" formatCode="0.00">
                  <c:v>0</c:v>
                </c:pt>
                <c:pt idx="7094" formatCode="0.00">
                  <c:v>10000000000000</c:v>
                </c:pt>
                <c:pt idx="7095" formatCode="0.00">
                  <c:v>0</c:v>
                </c:pt>
                <c:pt idx="7096" formatCode="0.00">
                  <c:v>10000000000000</c:v>
                </c:pt>
                <c:pt idx="7097" formatCode="0.00">
                  <c:v>0</c:v>
                </c:pt>
                <c:pt idx="7098" formatCode="0.00">
                  <c:v>10000000000000</c:v>
                </c:pt>
                <c:pt idx="7099" formatCode="0.00">
                  <c:v>0</c:v>
                </c:pt>
                <c:pt idx="7100" formatCode="0.00">
                  <c:v>10000000000000</c:v>
                </c:pt>
                <c:pt idx="7101" formatCode="0.00">
                  <c:v>0</c:v>
                </c:pt>
                <c:pt idx="7102" formatCode="0.00">
                  <c:v>10000000000000</c:v>
                </c:pt>
                <c:pt idx="7103" formatCode="0.00">
                  <c:v>0</c:v>
                </c:pt>
                <c:pt idx="7104" formatCode="0.00">
                  <c:v>10000000000000</c:v>
                </c:pt>
                <c:pt idx="7105" formatCode="0.00">
                  <c:v>0</c:v>
                </c:pt>
                <c:pt idx="7106" formatCode="0.00">
                  <c:v>10000000000000</c:v>
                </c:pt>
                <c:pt idx="7107" formatCode="0.00">
                  <c:v>0</c:v>
                </c:pt>
                <c:pt idx="7108" formatCode="0.00">
                  <c:v>10000000000000</c:v>
                </c:pt>
                <c:pt idx="7109" formatCode="0.00">
                  <c:v>0</c:v>
                </c:pt>
                <c:pt idx="7110" formatCode="0.00">
                  <c:v>10000000000000</c:v>
                </c:pt>
                <c:pt idx="7111" formatCode="0.00">
                  <c:v>0</c:v>
                </c:pt>
                <c:pt idx="7112" formatCode="0.00">
                  <c:v>10000000000000</c:v>
                </c:pt>
                <c:pt idx="7113" formatCode="0.00">
                  <c:v>0</c:v>
                </c:pt>
                <c:pt idx="7114" formatCode="0.00">
                  <c:v>10000000000000</c:v>
                </c:pt>
                <c:pt idx="7115" formatCode="0.00">
                  <c:v>0</c:v>
                </c:pt>
                <c:pt idx="7116" formatCode="0.00">
                  <c:v>10000000000000</c:v>
                </c:pt>
                <c:pt idx="7117" formatCode="0.00">
                  <c:v>0</c:v>
                </c:pt>
                <c:pt idx="7118" formatCode="0.00">
                  <c:v>10000000000000</c:v>
                </c:pt>
                <c:pt idx="7119" formatCode="0.00">
                  <c:v>0</c:v>
                </c:pt>
                <c:pt idx="7120" formatCode="0.00">
                  <c:v>10000000000000</c:v>
                </c:pt>
                <c:pt idx="7121" formatCode="0.00">
                  <c:v>0</c:v>
                </c:pt>
                <c:pt idx="7122" formatCode="0.00">
                  <c:v>10000000000000</c:v>
                </c:pt>
                <c:pt idx="7123" formatCode="0.00">
                  <c:v>0</c:v>
                </c:pt>
                <c:pt idx="7124" formatCode="0.00">
                  <c:v>10000000000000</c:v>
                </c:pt>
                <c:pt idx="7125" formatCode="0.00">
                  <c:v>0</c:v>
                </c:pt>
                <c:pt idx="7126" formatCode="0.00">
                  <c:v>10000000000000</c:v>
                </c:pt>
                <c:pt idx="7127" formatCode="0.00">
                  <c:v>0</c:v>
                </c:pt>
                <c:pt idx="7128" formatCode="0.00">
                  <c:v>10000000000000</c:v>
                </c:pt>
                <c:pt idx="7129" formatCode="0.00">
                  <c:v>0</c:v>
                </c:pt>
                <c:pt idx="7130" formatCode="0.00">
                  <c:v>10000000000000</c:v>
                </c:pt>
                <c:pt idx="7131" formatCode="0.00">
                  <c:v>0</c:v>
                </c:pt>
                <c:pt idx="7132" formatCode="0.00">
                  <c:v>10000000000000</c:v>
                </c:pt>
                <c:pt idx="7133" formatCode="0.00">
                  <c:v>0</c:v>
                </c:pt>
                <c:pt idx="7134" formatCode="0.00">
                  <c:v>10000000000000</c:v>
                </c:pt>
                <c:pt idx="7135" formatCode="0.00">
                  <c:v>0</c:v>
                </c:pt>
                <c:pt idx="7136" formatCode="0.00">
                  <c:v>10000000000000</c:v>
                </c:pt>
                <c:pt idx="7137" formatCode="0.00">
                  <c:v>0</c:v>
                </c:pt>
                <c:pt idx="7138" formatCode="0.00">
                  <c:v>10000000000000</c:v>
                </c:pt>
                <c:pt idx="7139" formatCode="0.00">
                  <c:v>0</c:v>
                </c:pt>
                <c:pt idx="7140" formatCode="0.00">
                  <c:v>10000000000000</c:v>
                </c:pt>
                <c:pt idx="7141" formatCode="0.00">
                  <c:v>0</c:v>
                </c:pt>
                <c:pt idx="7142" formatCode="0.00">
                  <c:v>10000000000000</c:v>
                </c:pt>
                <c:pt idx="7143" formatCode="0.00">
                  <c:v>0</c:v>
                </c:pt>
                <c:pt idx="7144" formatCode="0.00">
                  <c:v>10000000000000</c:v>
                </c:pt>
                <c:pt idx="7145" formatCode="0.00">
                  <c:v>0</c:v>
                </c:pt>
                <c:pt idx="7146" formatCode="0.00">
                  <c:v>10000000000000</c:v>
                </c:pt>
                <c:pt idx="7147" formatCode="0.00">
                  <c:v>0</c:v>
                </c:pt>
                <c:pt idx="7148" formatCode="0.00">
                  <c:v>10000000000000</c:v>
                </c:pt>
                <c:pt idx="7149" formatCode="0.00">
                  <c:v>0</c:v>
                </c:pt>
                <c:pt idx="7150" formatCode="0.00">
                  <c:v>10000000000000</c:v>
                </c:pt>
                <c:pt idx="7151" formatCode="0.00">
                  <c:v>0</c:v>
                </c:pt>
                <c:pt idx="7152" formatCode="0.00">
                  <c:v>10000000000000</c:v>
                </c:pt>
                <c:pt idx="7153" formatCode="0.00">
                  <c:v>0</c:v>
                </c:pt>
                <c:pt idx="7154" formatCode="0.00">
                  <c:v>10000000000000</c:v>
                </c:pt>
                <c:pt idx="7155" formatCode="0.00">
                  <c:v>0</c:v>
                </c:pt>
                <c:pt idx="7156" formatCode="0.00">
                  <c:v>10000000000000</c:v>
                </c:pt>
                <c:pt idx="7157" formatCode="0.00">
                  <c:v>0</c:v>
                </c:pt>
                <c:pt idx="7158" formatCode="0.00">
                  <c:v>10000000000000</c:v>
                </c:pt>
                <c:pt idx="7159" formatCode="0.00">
                  <c:v>0</c:v>
                </c:pt>
                <c:pt idx="7160" formatCode="0.00">
                  <c:v>10000000000000</c:v>
                </c:pt>
                <c:pt idx="7161" formatCode="0.00">
                  <c:v>0</c:v>
                </c:pt>
                <c:pt idx="7162" formatCode="0.00">
                  <c:v>10000000000000</c:v>
                </c:pt>
                <c:pt idx="7163" formatCode="0.00">
                  <c:v>0</c:v>
                </c:pt>
                <c:pt idx="7164" formatCode="0.00">
                  <c:v>10000000000000</c:v>
                </c:pt>
                <c:pt idx="7165" formatCode="0.00">
                  <c:v>0</c:v>
                </c:pt>
                <c:pt idx="7166" formatCode="0.00">
                  <c:v>10000000000000</c:v>
                </c:pt>
                <c:pt idx="7167" formatCode="0.00">
                  <c:v>0</c:v>
                </c:pt>
                <c:pt idx="7168" formatCode="0.00">
                  <c:v>10000000000000</c:v>
                </c:pt>
                <c:pt idx="7169" formatCode="0.00">
                  <c:v>0</c:v>
                </c:pt>
                <c:pt idx="7170" formatCode="0.00">
                  <c:v>10000000000000</c:v>
                </c:pt>
                <c:pt idx="7171" formatCode="0.00">
                  <c:v>0</c:v>
                </c:pt>
                <c:pt idx="7172" formatCode="0.00">
                  <c:v>10000000000000</c:v>
                </c:pt>
                <c:pt idx="7173" formatCode="0.00">
                  <c:v>0</c:v>
                </c:pt>
                <c:pt idx="7174" formatCode="0.00">
                  <c:v>10000000000000</c:v>
                </c:pt>
                <c:pt idx="7175" formatCode="0.00">
                  <c:v>0</c:v>
                </c:pt>
                <c:pt idx="7176" formatCode="0.00">
                  <c:v>10000000000000</c:v>
                </c:pt>
                <c:pt idx="7177" formatCode="0.00">
                  <c:v>0</c:v>
                </c:pt>
                <c:pt idx="7178" formatCode="0.00">
                  <c:v>10000000000000</c:v>
                </c:pt>
                <c:pt idx="7179" formatCode="0.00">
                  <c:v>0</c:v>
                </c:pt>
                <c:pt idx="7180" formatCode="0.00">
                  <c:v>10000000000000</c:v>
                </c:pt>
                <c:pt idx="7181" formatCode="0.00">
                  <c:v>0</c:v>
                </c:pt>
                <c:pt idx="7182" formatCode="0.00">
                  <c:v>10000000000000</c:v>
                </c:pt>
                <c:pt idx="7183" formatCode="0.00">
                  <c:v>0</c:v>
                </c:pt>
                <c:pt idx="7184" formatCode="0.00">
                  <c:v>10000000000000</c:v>
                </c:pt>
                <c:pt idx="7185" formatCode="0.00">
                  <c:v>0</c:v>
                </c:pt>
                <c:pt idx="7186" formatCode="0.00">
                  <c:v>10000000000000</c:v>
                </c:pt>
                <c:pt idx="7187" formatCode="0.00">
                  <c:v>0</c:v>
                </c:pt>
                <c:pt idx="7188" formatCode="0.00">
                  <c:v>10000000000000</c:v>
                </c:pt>
                <c:pt idx="7189" formatCode="0.00">
                  <c:v>0</c:v>
                </c:pt>
                <c:pt idx="7190" formatCode="0.00">
                  <c:v>10000000000000</c:v>
                </c:pt>
                <c:pt idx="7191" formatCode="0.00">
                  <c:v>0</c:v>
                </c:pt>
                <c:pt idx="7192" formatCode="0.00">
                  <c:v>10000000000000</c:v>
                </c:pt>
                <c:pt idx="7193" formatCode="0.00">
                  <c:v>0</c:v>
                </c:pt>
                <c:pt idx="7194" formatCode="0.00">
                  <c:v>10000000000000</c:v>
                </c:pt>
                <c:pt idx="7195" formatCode="0.00">
                  <c:v>0</c:v>
                </c:pt>
                <c:pt idx="7196" formatCode="0.00">
                  <c:v>10000000000000</c:v>
                </c:pt>
                <c:pt idx="7197" formatCode="0.00">
                  <c:v>0</c:v>
                </c:pt>
                <c:pt idx="7198" formatCode="0.00">
                  <c:v>10000000000000</c:v>
                </c:pt>
                <c:pt idx="7199" formatCode="0.00">
                  <c:v>0</c:v>
                </c:pt>
                <c:pt idx="7200" formatCode="0.00">
                  <c:v>10000000000000</c:v>
                </c:pt>
                <c:pt idx="7201" formatCode="0.00">
                  <c:v>0</c:v>
                </c:pt>
                <c:pt idx="7202" formatCode="0.00">
                  <c:v>10000000000000</c:v>
                </c:pt>
                <c:pt idx="7203" formatCode="0.00">
                  <c:v>0</c:v>
                </c:pt>
                <c:pt idx="7204" formatCode="0.00">
                  <c:v>10000000000000</c:v>
                </c:pt>
                <c:pt idx="7205" formatCode="0.00">
                  <c:v>0</c:v>
                </c:pt>
                <c:pt idx="7206" formatCode="0.00">
                  <c:v>10000000000000</c:v>
                </c:pt>
                <c:pt idx="7207" formatCode="0.00">
                  <c:v>0</c:v>
                </c:pt>
                <c:pt idx="7208" formatCode="0.00">
                  <c:v>10000000000000</c:v>
                </c:pt>
                <c:pt idx="7209" formatCode="0.00">
                  <c:v>0</c:v>
                </c:pt>
                <c:pt idx="7210" formatCode="0.00">
                  <c:v>10000000000000</c:v>
                </c:pt>
                <c:pt idx="7211" formatCode="0.00">
                  <c:v>0</c:v>
                </c:pt>
                <c:pt idx="7212" formatCode="0.00">
                  <c:v>10000000000000</c:v>
                </c:pt>
                <c:pt idx="7213" formatCode="0.00">
                  <c:v>0</c:v>
                </c:pt>
                <c:pt idx="7214" formatCode="0.00">
                  <c:v>10000000000000</c:v>
                </c:pt>
                <c:pt idx="7215" formatCode="0.00">
                  <c:v>0</c:v>
                </c:pt>
                <c:pt idx="7216" formatCode="0.00">
                  <c:v>10000000000000</c:v>
                </c:pt>
                <c:pt idx="7217" formatCode="0.00">
                  <c:v>0</c:v>
                </c:pt>
                <c:pt idx="7218" formatCode="0.00">
                  <c:v>10000000000000</c:v>
                </c:pt>
                <c:pt idx="7219" formatCode="0.00">
                  <c:v>0</c:v>
                </c:pt>
                <c:pt idx="7220" formatCode="0.00">
                  <c:v>10000000000000</c:v>
                </c:pt>
                <c:pt idx="7221" formatCode="0.00">
                  <c:v>0</c:v>
                </c:pt>
                <c:pt idx="7222" formatCode="0.00">
                  <c:v>10000000000000</c:v>
                </c:pt>
                <c:pt idx="7223" formatCode="0.00">
                  <c:v>0</c:v>
                </c:pt>
                <c:pt idx="7224" formatCode="0.00">
                  <c:v>10000000000000</c:v>
                </c:pt>
                <c:pt idx="7225" formatCode="0.00">
                  <c:v>0</c:v>
                </c:pt>
                <c:pt idx="7226" formatCode="0.00">
                  <c:v>10000000000000</c:v>
                </c:pt>
                <c:pt idx="7227" formatCode="0.00">
                  <c:v>0</c:v>
                </c:pt>
                <c:pt idx="7228" formatCode="0.00">
                  <c:v>10000000000000</c:v>
                </c:pt>
                <c:pt idx="7229" formatCode="0.00">
                  <c:v>0</c:v>
                </c:pt>
                <c:pt idx="7230" formatCode="0.00">
                  <c:v>10000000000000</c:v>
                </c:pt>
                <c:pt idx="7231" formatCode="0.00">
                  <c:v>0</c:v>
                </c:pt>
                <c:pt idx="7232" formatCode="0.00">
                  <c:v>10000000000000</c:v>
                </c:pt>
                <c:pt idx="7233" formatCode="0.00">
                  <c:v>0</c:v>
                </c:pt>
                <c:pt idx="7234" formatCode="0.00">
                  <c:v>10000000000000</c:v>
                </c:pt>
                <c:pt idx="7235" formatCode="0.00">
                  <c:v>0</c:v>
                </c:pt>
                <c:pt idx="7236" formatCode="0.00">
                  <c:v>10000000000000</c:v>
                </c:pt>
                <c:pt idx="7237" formatCode="0.00">
                  <c:v>0</c:v>
                </c:pt>
                <c:pt idx="7238" formatCode="0.00">
                  <c:v>10000000000000</c:v>
                </c:pt>
                <c:pt idx="7239" formatCode="0.00">
                  <c:v>0</c:v>
                </c:pt>
                <c:pt idx="7240" formatCode="0.00">
                  <c:v>10000000000000</c:v>
                </c:pt>
                <c:pt idx="7241" formatCode="0.00">
                  <c:v>0</c:v>
                </c:pt>
                <c:pt idx="7242" formatCode="0.00">
                  <c:v>10000000000000</c:v>
                </c:pt>
                <c:pt idx="7243" formatCode="0.00">
                  <c:v>0</c:v>
                </c:pt>
                <c:pt idx="7244" formatCode="0.00">
                  <c:v>10000000000000</c:v>
                </c:pt>
                <c:pt idx="7245" formatCode="0.00">
                  <c:v>0</c:v>
                </c:pt>
                <c:pt idx="7246" formatCode="0.00">
                  <c:v>10000000000000</c:v>
                </c:pt>
                <c:pt idx="7247" formatCode="0.00">
                  <c:v>0</c:v>
                </c:pt>
                <c:pt idx="7248" formatCode="0.00">
                  <c:v>10000000000000</c:v>
                </c:pt>
                <c:pt idx="7249" formatCode="0.00">
                  <c:v>0</c:v>
                </c:pt>
                <c:pt idx="7250" formatCode="0.00">
                  <c:v>10000000000000</c:v>
                </c:pt>
                <c:pt idx="7251" formatCode="0.00">
                  <c:v>0</c:v>
                </c:pt>
                <c:pt idx="7252" formatCode="0.00">
                  <c:v>10000000000000</c:v>
                </c:pt>
                <c:pt idx="7253" formatCode="0.00">
                  <c:v>0</c:v>
                </c:pt>
                <c:pt idx="7254" formatCode="0.00">
                  <c:v>10000000000000</c:v>
                </c:pt>
                <c:pt idx="7255" formatCode="0.00">
                  <c:v>0</c:v>
                </c:pt>
                <c:pt idx="7256" formatCode="0.00">
                  <c:v>10000000000000</c:v>
                </c:pt>
                <c:pt idx="7257" formatCode="0.00">
                  <c:v>0</c:v>
                </c:pt>
                <c:pt idx="7258" formatCode="0.00">
                  <c:v>10000000000000</c:v>
                </c:pt>
                <c:pt idx="7259" formatCode="0.00">
                  <c:v>0</c:v>
                </c:pt>
                <c:pt idx="7260" formatCode="0.00">
                  <c:v>10000000000000</c:v>
                </c:pt>
                <c:pt idx="7261" formatCode="0.00">
                  <c:v>0</c:v>
                </c:pt>
                <c:pt idx="7262" formatCode="0.00">
                  <c:v>10000000000000</c:v>
                </c:pt>
                <c:pt idx="7263" formatCode="0.00">
                  <c:v>0</c:v>
                </c:pt>
                <c:pt idx="7264" formatCode="0.00">
                  <c:v>10000000000000</c:v>
                </c:pt>
                <c:pt idx="7265" formatCode="0.00">
                  <c:v>0</c:v>
                </c:pt>
                <c:pt idx="7266" formatCode="0.00">
                  <c:v>10000000000000</c:v>
                </c:pt>
                <c:pt idx="7267" formatCode="0.00">
                  <c:v>0</c:v>
                </c:pt>
                <c:pt idx="7268" formatCode="0.00">
                  <c:v>10000000000000</c:v>
                </c:pt>
                <c:pt idx="7269" formatCode="0.00">
                  <c:v>0</c:v>
                </c:pt>
                <c:pt idx="7270" formatCode="0.00">
                  <c:v>10000000000000</c:v>
                </c:pt>
                <c:pt idx="7271" formatCode="0.00">
                  <c:v>0</c:v>
                </c:pt>
                <c:pt idx="7272" formatCode="0.00">
                  <c:v>10000000000000</c:v>
                </c:pt>
                <c:pt idx="7273" formatCode="0.00">
                  <c:v>0</c:v>
                </c:pt>
                <c:pt idx="7274" formatCode="0.00">
                  <c:v>10000000000000</c:v>
                </c:pt>
                <c:pt idx="7275" formatCode="0.00">
                  <c:v>0</c:v>
                </c:pt>
                <c:pt idx="7276" formatCode="0.00">
                  <c:v>10000000000000</c:v>
                </c:pt>
                <c:pt idx="7277" formatCode="0.00">
                  <c:v>0</c:v>
                </c:pt>
                <c:pt idx="7278" formatCode="0.00">
                  <c:v>10000000000000</c:v>
                </c:pt>
                <c:pt idx="7279" formatCode="0.00">
                  <c:v>0</c:v>
                </c:pt>
                <c:pt idx="7280" formatCode="0.00">
                  <c:v>10000000000000</c:v>
                </c:pt>
                <c:pt idx="7281" formatCode="0.00">
                  <c:v>0</c:v>
                </c:pt>
                <c:pt idx="7282" formatCode="0.00">
                  <c:v>10000000000000</c:v>
                </c:pt>
                <c:pt idx="7283" formatCode="0.00">
                  <c:v>0</c:v>
                </c:pt>
                <c:pt idx="7284" formatCode="0.00">
                  <c:v>10000000000000</c:v>
                </c:pt>
                <c:pt idx="7285" formatCode="0.00">
                  <c:v>0</c:v>
                </c:pt>
                <c:pt idx="7286" formatCode="0.00">
                  <c:v>10000000000000</c:v>
                </c:pt>
                <c:pt idx="7287" formatCode="0.00">
                  <c:v>0</c:v>
                </c:pt>
                <c:pt idx="7288" formatCode="0.00">
                  <c:v>10000000000000</c:v>
                </c:pt>
                <c:pt idx="7289" formatCode="0.00">
                  <c:v>0</c:v>
                </c:pt>
                <c:pt idx="7290" formatCode="0.00">
                  <c:v>10000000000000</c:v>
                </c:pt>
                <c:pt idx="7291" formatCode="0.00">
                  <c:v>0</c:v>
                </c:pt>
                <c:pt idx="7292" formatCode="0.00">
                  <c:v>10000000000000</c:v>
                </c:pt>
                <c:pt idx="7293" formatCode="0.00">
                  <c:v>0</c:v>
                </c:pt>
                <c:pt idx="7294" formatCode="0.00">
                  <c:v>10000000000000</c:v>
                </c:pt>
                <c:pt idx="7295" formatCode="0.00">
                  <c:v>0</c:v>
                </c:pt>
                <c:pt idx="7296" formatCode="0.00">
                  <c:v>10000000000000</c:v>
                </c:pt>
                <c:pt idx="7297" formatCode="0.00">
                  <c:v>0</c:v>
                </c:pt>
                <c:pt idx="7298" formatCode="0.00">
                  <c:v>10000000000000</c:v>
                </c:pt>
                <c:pt idx="7299" formatCode="0.00">
                  <c:v>0</c:v>
                </c:pt>
                <c:pt idx="7300" formatCode="0.00">
                  <c:v>10000000000000</c:v>
                </c:pt>
                <c:pt idx="7301" formatCode="0.00">
                  <c:v>0</c:v>
                </c:pt>
                <c:pt idx="7302" formatCode="0.00">
                  <c:v>10000000000000</c:v>
                </c:pt>
                <c:pt idx="7303" formatCode="0.00">
                  <c:v>0</c:v>
                </c:pt>
                <c:pt idx="8224" formatCode="0.00">
                  <c:v>0</c:v>
                </c:pt>
                <c:pt idx="8225" formatCode="0.00">
                  <c:v>10000000000000</c:v>
                </c:pt>
                <c:pt idx="8226" formatCode="0.00">
                  <c:v>0</c:v>
                </c:pt>
                <c:pt idx="8227" formatCode="0.00">
                  <c:v>10000000000000</c:v>
                </c:pt>
                <c:pt idx="8228" formatCode="0.00">
                  <c:v>0</c:v>
                </c:pt>
                <c:pt idx="8229" formatCode="0.00">
                  <c:v>10000000000000</c:v>
                </c:pt>
                <c:pt idx="8230" formatCode="0.00">
                  <c:v>0</c:v>
                </c:pt>
                <c:pt idx="8231" formatCode="0.00">
                  <c:v>10000000000000</c:v>
                </c:pt>
                <c:pt idx="8232" formatCode="0.00">
                  <c:v>0</c:v>
                </c:pt>
                <c:pt idx="8233" formatCode="0.00">
                  <c:v>10000000000000</c:v>
                </c:pt>
                <c:pt idx="8234" formatCode="0.00">
                  <c:v>0</c:v>
                </c:pt>
                <c:pt idx="8235" formatCode="0.00">
                  <c:v>10000000000000</c:v>
                </c:pt>
                <c:pt idx="8236" formatCode="0.00">
                  <c:v>0</c:v>
                </c:pt>
                <c:pt idx="8237" formatCode="0.00">
                  <c:v>10000000000000</c:v>
                </c:pt>
                <c:pt idx="8238" formatCode="0.00">
                  <c:v>0</c:v>
                </c:pt>
                <c:pt idx="8239" formatCode="0.00">
                  <c:v>10000000000000</c:v>
                </c:pt>
                <c:pt idx="8240" formatCode="0.00">
                  <c:v>0</c:v>
                </c:pt>
                <c:pt idx="8241" formatCode="0.00">
                  <c:v>10000000000000</c:v>
                </c:pt>
                <c:pt idx="8242" formatCode="0.00">
                  <c:v>0</c:v>
                </c:pt>
                <c:pt idx="8243" formatCode="0.00">
                  <c:v>10000000000000</c:v>
                </c:pt>
                <c:pt idx="8244" formatCode="0.00">
                  <c:v>0</c:v>
                </c:pt>
                <c:pt idx="8245" formatCode="0.00">
                  <c:v>10000000000000</c:v>
                </c:pt>
                <c:pt idx="8246" formatCode="0.00">
                  <c:v>0</c:v>
                </c:pt>
                <c:pt idx="8247" formatCode="0.00">
                  <c:v>10000000000000</c:v>
                </c:pt>
                <c:pt idx="8248" formatCode="0.00">
                  <c:v>0</c:v>
                </c:pt>
                <c:pt idx="8249" formatCode="0.00">
                  <c:v>10000000000000</c:v>
                </c:pt>
                <c:pt idx="8250" formatCode="0.00">
                  <c:v>0</c:v>
                </c:pt>
                <c:pt idx="8251" formatCode="0.00">
                  <c:v>10000000000000</c:v>
                </c:pt>
                <c:pt idx="8252" formatCode="0.00">
                  <c:v>0</c:v>
                </c:pt>
                <c:pt idx="8253" formatCode="0.00">
                  <c:v>10000000000000</c:v>
                </c:pt>
                <c:pt idx="8254" formatCode="0.00">
                  <c:v>0</c:v>
                </c:pt>
                <c:pt idx="8255" formatCode="0.00">
                  <c:v>10000000000000</c:v>
                </c:pt>
                <c:pt idx="8256" formatCode="0.00">
                  <c:v>0</c:v>
                </c:pt>
                <c:pt idx="8257" formatCode="0.00">
                  <c:v>10000000000000</c:v>
                </c:pt>
                <c:pt idx="8258" formatCode="0.00">
                  <c:v>0</c:v>
                </c:pt>
                <c:pt idx="8259" formatCode="0.00">
                  <c:v>10000000000000</c:v>
                </c:pt>
                <c:pt idx="8260" formatCode="0.00">
                  <c:v>0</c:v>
                </c:pt>
                <c:pt idx="8261" formatCode="0.00">
                  <c:v>10000000000000</c:v>
                </c:pt>
                <c:pt idx="8262" formatCode="0.00">
                  <c:v>0</c:v>
                </c:pt>
                <c:pt idx="8263" formatCode="0.00">
                  <c:v>10000000000000</c:v>
                </c:pt>
                <c:pt idx="8264" formatCode="0.00">
                  <c:v>0</c:v>
                </c:pt>
                <c:pt idx="8265" formatCode="0.00">
                  <c:v>10000000000000</c:v>
                </c:pt>
                <c:pt idx="8266" formatCode="0.00">
                  <c:v>0</c:v>
                </c:pt>
                <c:pt idx="8267" formatCode="0.00">
                  <c:v>10000000000000</c:v>
                </c:pt>
                <c:pt idx="8268" formatCode="0.00">
                  <c:v>0</c:v>
                </c:pt>
                <c:pt idx="8269" formatCode="0.00">
                  <c:v>10000000000000</c:v>
                </c:pt>
                <c:pt idx="8270" formatCode="0.00">
                  <c:v>0</c:v>
                </c:pt>
                <c:pt idx="8271" formatCode="0.00">
                  <c:v>10000000000000</c:v>
                </c:pt>
                <c:pt idx="8272" formatCode="0.00">
                  <c:v>0</c:v>
                </c:pt>
                <c:pt idx="8273" formatCode="0.00">
                  <c:v>10000000000000</c:v>
                </c:pt>
                <c:pt idx="8274" formatCode="0.00">
                  <c:v>0</c:v>
                </c:pt>
                <c:pt idx="8275" formatCode="0.00">
                  <c:v>10000000000000</c:v>
                </c:pt>
                <c:pt idx="8276" formatCode="0.00">
                  <c:v>0</c:v>
                </c:pt>
                <c:pt idx="8277" formatCode="0.00">
                  <c:v>10000000000000</c:v>
                </c:pt>
                <c:pt idx="8278" formatCode="0.00">
                  <c:v>0</c:v>
                </c:pt>
                <c:pt idx="8279" formatCode="0.00">
                  <c:v>10000000000000</c:v>
                </c:pt>
                <c:pt idx="8280" formatCode="0.00">
                  <c:v>0</c:v>
                </c:pt>
                <c:pt idx="8281" formatCode="0.00">
                  <c:v>10000000000000</c:v>
                </c:pt>
                <c:pt idx="8282" formatCode="0.00">
                  <c:v>0</c:v>
                </c:pt>
                <c:pt idx="8283" formatCode="0.00">
                  <c:v>10000000000000</c:v>
                </c:pt>
                <c:pt idx="8284" formatCode="0.00">
                  <c:v>0</c:v>
                </c:pt>
                <c:pt idx="8285" formatCode="0.00">
                  <c:v>10000000000000</c:v>
                </c:pt>
                <c:pt idx="8286" formatCode="0.00">
                  <c:v>0</c:v>
                </c:pt>
                <c:pt idx="8287" formatCode="0.00">
                  <c:v>10000000000000</c:v>
                </c:pt>
                <c:pt idx="8288" formatCode="0.00">
                  <c:v>0</c:v>
                </c:pt>
                <c:pt idx="8289" formatCode="0.00">
                  <c:v>10000000000000</c:v>
                </c:pt>
                <c:pt idx="8290" formatCode="0.00">
                  <c:v>0</c:v>
                </c:pt>
                <c:pt idx="8291" formatCode="0.00">
                  <c:v>10000000000000</c:v>
                </c:pt>
                <c:pt idx="8292" formatCode="0.00">
                  <c:v>0</c:v>
                </c:pt>
                <c:pt idx="8293" formatCode="0.00">
                  <c:v>10000000000000</c:v>
                </c:pt>
                <c:pt idx="8294" formatCode="0.00">
                  <c:v>0</c:v>
                </c:pt>
                <c:pt idx="8295" formatCode="0.00">
                  <c:v>10000000000000</c:v>
                </c:pt>
                <c:pt idx="8296" formatCode="0.00">
                  <c:v>0</c:v>
                </c:pt>
                <c:pt idx="8297" formatCode="0.00">
                  <c:v>10000000000000</c:v>
                </c:pt>
                <c:pt idx="8298" formatCode="0.00">
                  <c:v>0</c:v>
                </c:pt>
                <c:pt idx="8299" formatCode="0.00">
                  <c:v>10000000000000</c:v>
                </c:pt>
                <c:pt idx="8300" formatCode="0.00">
                  <c:v>0</c:v>
                </c:pt>
                <c:pt idx="8301" formatCode="0.00">
                  <c:v>10000000000000</c:v>
                </c:pt>
                <c:pt idx="8302" formatCode="0.00">
                  <c:v>0</c:v>
                </c:pt>
                <c:pt idx="8303" formatCode="0.00">
                  <c:v>10000000000000</c:v>
                </c:pt>
                <c:pt idx="8304" formatCode="0.00">
                  <c:v>0</c:v>
                </c:pt>
                <c:pt idx="8305" formatCode="0.00">
                  <c:v>10000000000000</c:v>
                </c:pt>
                <c:pt idx="8306" formatCode="0.00">
                  <c:v>0</c:v>
                </c:pt>
                <c:pt idx="8307" formatCode="0.00">
                  <c:v>10000000000000</c:v>
                </c:pt>
                <c:pt idx="8308" formatCode="0.00">
                  <c:v>0</c:v>
                </c:pt>
                <c:pt idx="8309" formatCode="0.00">
                  <c:v>10000000000000</c:v>
                </c:pt>
                <c:pt idx="8310" formatCode="0.00">
                  <c:v>0</c:v>
                </c:pt>
                <c:pt idx="8311" formatCode="0.00">
                  <c:v>10000000000000</c:v>
                </c:pt>
                <c:pt idx="8312" formatCode="0.00">
                  <c:v>0</c:v>
                </c:pt>
                <c:pt idx="8313" formatCode="0.00">
                  <c:v>10000000000000</c:v>
                </c:pt>
                <c:pt idx="8314" formatCode="0.00">
                  <c:v>0</c:v>
                </c:pt>
                <c:pt idx="8315" formatCode="0.00">
                  <c:v>10000000000000</c:v>
                </c:pt>
                <c:pt idx="8316" formatCode="0.00">
                  <c:v>0</c:v>
                </c:pt>
                <c:pt idx="8317" formatCode="0.00">
                  <c:v>10000000000000</c:v>
                </c:pt>
                <c:pt idx="8318" formatCode="0.00">
                  <c:v>0</c:v>
                </c:pt>
                <c:pt idx="8319" formatCode="0.00">
                  <c:v>10000000000000</c:v>
                </c:pt>
                <c:pt idx="8320" formatCode="0.00">
                  <c:v>0</c:v>
                </c:pt>
                <c:pt idx="8321" formatCode="0.00">
                  <c:v>10000000000000</c:v>
                </c:pt>
                <c:pt idx="8322" formatCode="0.00">
                  <c:v>0</c:v>
                </c:pt>
                <c:pt idx="8323" formatCode="0.00">
                  <c:v>10000000000000</c:v>
                </c:pt>
                <c:pt idx="8324" formatCode="0.00">
                  <c:v>0</c:v>
                </c:pt>
                <c:pt idx="8325" formatCode="0.00">
                  <c:v>10000000000000</c:v>
                </c:pt>
                <c:pt idx="8326" formatCode="0.00">
                  <c:v>0</c:v>
                </c:pt>
                <c:pt idx="8327" formatCode="0.00">
                  <c:v>10000000000000</c:v>
                </c:pt>
                <c:pt idx="8328" formatCode="0.00">
                  <c:v>0</c:v>
                </c:pt>
                <c:pt idx="8329" formatCode="0.00">
                  <c:v>10000000000000</c:v>
                </c:pt>
                <c:pt idx="8330" formatCode="0.00">
                  <c:v>0</c:v>
                </c:pt>
                <c:pt idx="8331" formatCode="0.00">
                  <c:v>10000000000000</c:v>
                </c:pt>
                <c:pt idx="8332" formatCode="0.00">
                  <c:v>0</c:v>
                </c:pt>
                <c:pt idx="8333" formatCode="0.00">
                  <c:v>10000000000000</c:v>
                </c:pt>
                <c:pt idx="8334" formatCode="0.00">
                  <c:v>0</c:v>
                </c:pt>
                <c:pt idx="8335" formatCode="0.00">
                  <c:v>10000000000000</c:v>
                </c:pt>
                <c:pt idx="8336" formatCode="0.00">
                  <c:v>0</c:v>
                </c:pt>
                <c:pt idx="8337" formatCode="0.00">
                  <c:v>10000000000000</c:v>
                </c:pt>
                <c:pt idx="8338" formatCode="0.00">
                  <c:v>0</c:v>
                </c:pt>
                <c:pt idx="8339" formatCode="0.00">
                  <c:v>10000000000000</c:v>
                </c:pt>
                <c:pt idx="8340" formatCode="0.00">
                  <c:v>0</c:v>
                </c:pt>
                <c:pt idx="8341" formatCode="0.00">
                  <c:v>10000000000000</c:v>
                </c:pt>
                <c:pt idx="8342" formatCode="0.00">
                  <c:v>0</c:v>
                </c:pt>
                <c:pt idx="8343" formatCode="0.00">
                  <c:v>10000000000000</c:v>
                </c:pt>
                <c:pt idx="8344" formatCode="0.00">
                  <c:v>0</c:v>
                </c:pt>
                <c:pt idx="8345" formatCode="0.00">
                  <c:v>10000000000000</c:v>
                </c:pt>
                <c:pt idx="8346" formatCode="0.00">
                  <c:v>0</c:v>
                </c:pt>
                <c:pt idx="8347" formatCode="0.00">
                  <c:v>10000000000000</c:v>
                </c:pt>
                <c:pt idx="8348" formatCode="0.00">
                  <c:v>0</c:v>
                </c:pt>
                <c:pt idx="8349" formatCode="0.00">
                  <c:v>10000000000000</c:v>
                </c:pt>
                <c:pt idx="8350" formatCode="0.00">
                  <c:v>0</c:v>
                </c:pt>
                <c:pt idx="8351" formatCode="0.00">
                  <c:v>10000000000000</c:v>
                </c:pt>
                <c:pt idx="8352" formatCode="0.00">
                  <c:v>0</c:v>
                </c:pt>
                <c:pt idx="8353" formatCode="0.00">
                  <c:v>10000000000000</c:v>
                </c:pt>
                <c:pt idx="8354" formatCode="0.00">
                  <c:v>0</c:v>
                </c:pt>
                <c:pt idx="8355" formatCode="0.00">
                  <c:v>10000000000000</c:v>
                </c:pt>
                <c:pt idx="8356" formatCode="0.00">
                  <c:v>0</c:v>
                </c:pt>
                <c:pt idx="8357" formatCode="0.00">
                  <c:v>10000000000000</c:v>
                </c:pt>
                <c:pt idx="8358" formatCode="0.00">
                  <c:v>0</c:v>
                </c:pt>
                <c:pt idx="8359" formatCode="0.00">
                  <c:v>10000000000000</c:v>
                </c:pt>
                <c:pt idx="8360" formatCode="0.00">
                  <c:v>0</c:v>
                </c:pt>
                <c:pt idx="8361" formatCode="0.00">
                  <c:v>10000000000000</c:v>
                </c:pt>
                <c:pt idx="8362" formatCode="0.00">
                  <c:v>0</c:v>
                </c:pt>
                <c:pt idx="8363" formatCode="0.00">
                  <c:v>10000000000000</c:v>
                </c:pt>
                <c:pt idx="8364" formatCode="0.00">
                  <c:v>0</c:v>
                </c:pt>
                <c:pt idx="8365" formatCode="0.00">
                  <c:v>10000000000000</c:v>
                </c:pt>
                <c:pt idx="8366" formatCode="0.00">
                  <c:v>0</c:v>
                </c:pt>
                <c:pt idx="8367" formatCode="0.00">
                  <c:v>10000000000000</c:v>
                </c:pt>
                <c:pt idx="8368" formatCode="0.00">
                  <c:v>0</c:v>
                </c:pt>
                <c:pt idx="8369" formatCode="0.00">
                  <c:v>10000000000000</c:v>
                </c:pt>
                <c:pt idx="8370" formatCode="0.00">
                  <c:v>0</c:v>
                </c:pt>
                <c:pt idx="8371" formatCode="0.00">
                  <c:v>10000000000000</c:v>
                </c:pt>
                <c:pt idx="8372" formatCode="0.00">
                  <c:v>0</c:v>
                </c:pt>
                <c:pt idx="8373" formatCode="0.00">
                  <c:v>10000000000000</c:v>
                </c:pt>
                <c:pt idx="8374" formatCode="0.00">
                  <c:v>0</c:v>
                </c:pt>
                <c:pt idx="8375" formatCode="0.00">
                  <c:v>10000000000000</c:v>
                </c:pt>
                <c:pt idx="8376" formatCode="0.00">
                  <c:v>0</c:v>
                </c:pt>
                <c:pt idx="8377" formatCode="0.00">
                  <c:v>10000000000000</c:v>
                </c:pt>
                <c:pt idx="8378" formatCode="0.00">
                  <c:v>0</c:v>
                </c:pt>
                <c:pt idx="8379" formatCode="0.00">
                  <c:v>10000000000000</c:v>
                </c:pt>
                <c:pt idx="8380" formatCode="0.00">
                  <c:v>0</c:v>
                </c:pt>
                <c:pt idx="8381" formatCode="0.00">
                  <c:v>10000000000000</c:v>
                </c:pt>
                <c:pt idx="8382" formatCode="0.00">
                  <c:v>0</c:v>
                </c:pt>
                <c:pt idx="8383" formatCode="0.00">
                  <c:v>10000000000000</c:v>
                </c:pt>
                <c:pt idx="8384" formatCode="0.00">
                  <c:v>0</c:v>
                </c:pt>
                <c:pt idx="8385" formatCode="0.00">
                  <c:v>10000000000000</c:v>
                </c:pt>
                <c:pt idx="8386" formatCode="0.00">
                  <c:v>0</c:v>
                </c:pt>
                <c:pt idx="8387" formatCode="0.00">
                  <c:v>10000000000000</c:v>
                </c:pt>
                <c:pt idx="8388" formatCode="0.00">
                  <c:v>0</c:v>
                </c:pt>
                <c:pt idx="8389" formatCode="0.00">
                  <c:v>10000000000000</c:v>
                </c:pt>
                <c:pt idx="8390" formatCode="0.00">
                  <c:v>0</c:v>
                </c:pt>
                <c:pt idx="8391" formatCode="0.00">
                  <c:v>10000000000000</c:v>
                </c:pt>
                <c:pt idx="8392" formatCode="0.00">
                  <c:v>0</c:v>
                </c:pt>
                <c:pt idx="8393" formatCode="0.00">
                  <c:v>10000000000000</c:v>
                </c:pt>
                <c:pt idx="8394" formatCode="0.00">
                  <c:v>0</c:v>
                </c:pt>
                <c:pt idx="8395" formatCode="0.00">
                  <c:v>10000000000000</c:v>
                </c:pt>
                <c:pt idx="8396" formatCode="0.00">
                  <c:v>0</c:v>
                </c:pt>
                <c:pt idx="8397" formatCode="0.00">
                  <c:v>10000000000000</c:v>
                </c:pt>
                <c:pt idx="8398" formatCode="0.00">
                  <c:v>0</c:v>
                </c:pt>
                <c:pt idx="8399" formatCode="0.00">
                  <c:v>10000000000000</c:v>
                </c:pt>
                <c:pt idx="8400" formatCode="0.00">
                  <c:v>0</c:v>
                </c:pt>
                <c:pt idx="8401" formatCode="0.00">
                  <c:v>10000000000000</c:v>
                </c:pt>
                <c:pt idx="8402" formatCode="0.00">
                  <c:v>0</c:v>
                </c:pt>
                <c:pt idx="8403" formatCode="0.00">
                  <c:v>10000000000000</c:v>
                </c:pt>
                <c:pt idx="8404" formatCode="0.00">
                  <c:v>0</c:v>
                </c:pt>
                <c:pt idx="8405" formatCode="0.00">
                  <c:v>10000000000000</c:v>
                </c:pt>
                <c:pt idx="8406" formatCode="0.00">
                  <c:v>0</c:v>
                </c:pt>
                <c:pt idx="8407" formatCode="0.00">
                  <c:v>10000000000000</c:v>
                </c:pt>
                <c:pt idx="8408" formatCode="0.00">
                  <c:v>0</c:v>
                </c:pt>
                <c:pt idx="8409" formatCode="0.00">
                  <c:v>10000000000000</c:v>
                </c:pt>
                <c:pt idx="8410" formatCode="0.00">
                  <c:v>0</c:v>
                </c:pt>
                <c:pt idx="8411" formatCode="0.00">
                  <c:v>10000000000000</c:v>
                </c:pt>
                <c:pt idx="8412" formatCode="0.00">
                  <c:v>0</c:v>
                </c:pt>
                <c:pt idx="8413" formatCode="0.00">
                  <c:v>10000000000000</c:v>
                </c:pt>
                <c:pt idx="8414" formatCode="0.00">
                  <c:v>0</c:v>
                </c:pt>
                <c:pt idx="8415" formatCode="0.00">
                  <c:v>10000000000000</c:v>
                </c:pt>
                <c:pt idx="8416" formatCode="0.00">
                  <c:v>0</c:v>
                </c:pt>
                <c:pt idx="8417" formatCode="0.00">
                  <c:v>10000000000000</c:v>
                </c:pt>
                <c:pt idx="8418" formatCode="0.00">
                  <c:v>0</c:v>
                </c:pt>
                <c:pt idx="8419" formatCode="0.00">
                  <c:v>10000000000000</c:v>
                </c:pt>
                <c:pt idx="8420" formatCode="0.00">
                  <c:v>0</c:v>
                </c:pt>
                <c:pt idx="8421" formatCode="0.00">
                  <c:v>10000000000000</c:v>
                </c:pt>
                <c:pt idx="8422" formatCode="0.00">
                  <c:v>0</c:v>
                </c:pt>
                <c:pt idx="8423" formatCode="0.00">
                  <c:v>10000000000000</c:v>
                </c:pt>
                <c:pt idx="8424" formatCode="0.00">
                  <c:v>0</c:v>
                </c:pt>
                <c:pt idx="8425" formatCode="0.00">
                  <c:v>10000000000000</c:v>
                </c:pt>
                <c:pt idx="8426" formatCode="0.00">
                  <c:v>0</c:v>
                </c:pt>
                <c:pt idx="8427" formatCode="0.00">
                  <c:v>10000000000000</c:v>
                </c:pt>
                <c:pt idx="8428" formatCode="0.00">
                  <c:v>0</c:v>
                </c:pt>
                <c:pt idx="8429" formatCode="0.00">
                  <c:v>10000000000000</c:v>
                </c:pt>
                <c:pt idx="8430" formatCode="0.00">
                  <c:v>0</c:v>
                </c:pt>
                <c:pt idx="8431" formatCode="0.00">
                  <c:v>10000000000000</c:v>
                </c:pt>
                <c:pt idx="8432" formatCode="0.00">
                  <c:v>0</c:v>
                </c:pt>
                <c:pt idx="8433" formatCode="0.00">
                  <c:v>10000000000000</c:v>
                </c:pt>
                <c:pt idx="8434" formatCode="0.00">
                  <c:v>0</c:v>
                </c:pt>
                <c:pt idx="8435" formatCode="0.00">
                  <c:v>10000000000000</c:v>
                </c:pt>
                <c:pt idx="8436" formatCode="0.00">
                  <c:v>0</c:v>
                </c:pt>
                <c:pt idx="8437" formatCode="0.00">
                  <c:v>10000000000000</c:v>
                </c:pt>
                <c:pt idx="8438" formatCode="0.00">
                  <c:v>0</c:v>
                </c:pt>
                <c:pt idx="8439" formatCode="0.00">
                  <c:v>10000000000000</c:v>
                </c:pt>
                <c:pt idx="8440" formatCode="0.00">
                  <c:v>0</c:v>
                </c:pt>
                <c:pt idx="8441" formatCode="0.00">
                  <c:v>10000000000000</c:v>
                </c:pt>
                <c:pt idx="8442" formatCode="0.00">
                  <c:v>0</c:v>
                </c:pt>
                <c:pt idx="8443" formatCode="0.00">
                  <c:v>10000000000000</c:v>
                </c:pt>
                <c:pt idx="8444" formatCode="0.00">
                  <c:v>0</c:v>
                </c:pt>
                <c:pt idx="8445" formatCode="0.00">
                  <c:v>10000000000000</c:v>
                </c:pt>
                <c:pt idx="8446" formatCode="0.00">
                  <c:v>0</c:v>
                </c:pt>
                <c:pt idx="8447" formatCode="0.00">
                  <c:v>10000000000000</c:v>
                </c:pt>
                <c:pt idx="8448" formatCode="0.00">
                  <c:v>0</c:v>
                </c:pt>
                <c:pt idx="8449" formatCode="0.00">
                  <c:v>10000000000000</c:v>
                </c:pt>
                <c:pt idx="8450" formatCode="0.00">
                  <c:v>0</c:v>
                </c:pt>
                <c:pt idx="8451" formatCode="0.00">
                  <c:v>10000000000000</c:v>
                </c:pt>
                <c:pt idx="8452" formatCode="0.00">
                  <c:v>0</c:v>
                </c:pt>
                <c:pt idx="8453" formatCode="0.00">
                  <c:v>10000000000000</c:v>
                </c:pt>
                <c:pt idx="8454" formatCode="0.00">
                  <c:v>0</c:v>
                </c:pt>
                <c:pt idx="8455" formatCode="0.00">
                  <c:v>10000000000000</c:v>
                </c:pt>
                <c:pt idx="8456" formatCode="0.00">
                  <c:v>0</c:v>
                </c:pt>
                <c:pt idx="8457" formatCode="0.00">
                  <c:v>10000000000000</c:v>
                </c:pt>
                <c:pt idx="8458" formatCode="0.00">
                  <c:v>0</c:v>
                </c:pt>
                <c:pt idx="8459" formatCode="0.00">
                  <c:v>10000000000000</c:v>
                </c:pt>
                <c:pt idx="8460" formatCode="0.00">
                  <c:v>0</c:v>
                </c:pt>
                <c:pt idx="8461" formatCode="0.00">
                  <c:v>10000000000000</c:v>
                </c:pt>
                <c:pt idx="8462" formatCode="0.00">
                  <c:v>0</c:v>
                </c:pt>
                <c:pt idx="8463" formatCode="0.00">
                  <c:v>10000000000000</c:v>
                </c:pt>
                <c:pt idx="8464" formatCode="0.00">
                  <c:v>0</c:v>
                </c:pt>
                <c:pt idx="8465" formatCode="0.00">
                  <c:v>10000000000000</c:v>
                </c:pt>
                <c:pt idx="8466" formatCode="0.00">
                  <c:v>0</c:v>
                </c:pt>
                <c:pt idx="8467" formatCode="0.00">
                  <c:v>10000000000000</c:v>
                </c:pt>
                <c:pt idx="8468" formatCode="0.00">
                  <c:v>0</c:v>
                </c:pt>
                <c:pt idx="8469" formatCode="0.00">
                  <c:v>10000000000000</c:v>
                </c:pt>
                <c:pt idx="8470" formatCode="0.00">
                  <c:v>0</c:v>
                </c:pt>
                <c:pt idx="8471" formatCode="0.00">
                  <c:v>10000000000000</c:v>
                </c:pt>
                <c:pt idx="8472" formatCode="0.00">
                  <c:v>0</c:v>
                </c:pt>
                <c:pt idx="8473" formatCode="0.00">
                  <c:v>10000000000000</c:v>
                </c:pt>
                <c:pt idx="8474" formatCode="0.00">
                  <c:v>0</c:v>
                </c:pt>
                <c:pt idx="8475" formatCode="0.00">
                  <c:v>10000000000000</c:v>
                </c:pt>
                <c:pt idx="8476" formatCode="0.00">
                  <c:v>0</c:v>
                </c:pt>
                <c:pt idx="8477" formatCode="0.00">
                  <c:v>10000000000000</c:v>
                </c:pt>
                <c:pt idx="8478" formatCode="0.00">
                  <c:v>0</c:v>
                </c:pt>
                <c:pt idx="8479" formatCode="0.00">
                  <c:v>10000000000000</c:v>
                </c:pt>
                <c:pt idx="8480" formatCode="0.00">
                  <c:v>0</c:v>
                </c:pt>
                <c:pt idx="8481" formatCode="0.00">
                  <c:v>10000000000000</c:v>
                </c:pt>
                <c:pt idx="8482" formatCode="0.00">
                  <c:v>0</c:v>
                </c:pt>
                <c:pt idx="8483" formatCode="0.00">
                  <c:v>10000000000000</c:v>
                </c:pt>
                <c:pt idx="8484" formatCode="0.00">
                  <c:v>0</c:v>
                </c:pt>
                <c:pt idx="8485" formatCode="0.00">
                  <c:v>10000000000000</c:v>
                </c:pt>
                <c:pt idx="8486" formatCode="0.00">
                  <c:v>0</c:v>
                </c:pt>
                <c:pt idx="8487" formatCode="0.00">
                  <c:v>10000000000000</c:v>
                </c:pt>
                <c:pt idx="8488" formatCode="0.00">
                  <c:v>0</c:v>
                </c:pt>
                <c:pt idx="8489" formatCode="0.00">
                  <c:v>10000000000000</c:v>
                </c:pt>
                <c:pt idx="8490" formatCode="0.00">
                  <c:v>0</c:v>
                </c:pt>
                <c:pt idx="8491" formatCode="0.00">
                  <c:v>10000000000000</c:v>
                </c:pt>
                <c:pt idx="8492" formatCode="0.00">
                  <c:v>0</c:v>
                </c:pt>
                <c:pt idx="8493" formatCode="0.00">
                  <c:v>10000000000000</c:v>
                </c:pt>
                <c:pt idx="8494" formatCode="0.00">
                  <c:v>0</c:v>
                </c:pt>
                <c:pt idx="8495" formatCode="0.00">
                  <c:v>10000000000000</c:v>
                </c:pt>
                <c:pt idx="8496" formatCode="0.00">
                  <c:v>0</c:v>
                </c:pt>
                <c:pt idx="8497" formatCode="0.00">
                  <c:v>10000000000000</c:v>
                </c:pt>
                <c:pt idx="8498" formatCode="0.00">
                  <c:v>0</c:v>
                </c:pt>
                <c:pt idx="8499" formatCode="0.00">
                  <c:v>10000000000000</c:v>
                </c:pt>
                <c:pt idx="8500" formatCode="0.00">
                  <c:v>0</c:v>
                </c:pt>
                <c:pt idx="8501" formatCode="0.00">
                  <c:v>10000000000000</c:v>
                </c:pt>
                <c:pt idx="8502" formatCode="0.00">
                  <c:v>0</c:v>
                </c:pt>
                <c:pt idx="8503" formatCode="0.00">
                  <c:v>10000000000000</c:v>
                </c:pt>
                <c:pt idx="8504" formatCode="0.00">
                  <c:v>0</c:v>
                </c:pt>
                <c:pt idx="8505" formatCode="0.00">
                  <c:v>10000000000000</c:v>
                </c:pt>
                <c:pt idx="8506" formatCode="0.00">
                  <c:v>0</c:v>
                </c:pt>
                <c:pt idx="8507" formatCode="0.00">
                  <c:v>10000000000000</c:v>
                </c:pt>
                <c:pt idx="8508" formatCode="0.00">
                  <c:v>0</c:v>
                </c:pt>
                <c:pt idx="8509" formatCode="0.00">
                  <c:v>10000000000000</c:v>
                </c:pt>
                <c:pt idx="8510" formatCode="0.00">
                  <c:v>0</c:v>
                </c:pt>
                <c:pt idx="8511" formatCode="0.00">
                  <c:v>10000000000000</c:v>
                </c:pt>
                <c:pt idx="8512" formatCode="0.00">
                  <c:v>0</c:v>
                </c:pt>
                <c:pt idx="8513" formatCode="0.00">
                  <c:v>10000000000000</c:v>
                </c:pt>
                <c:pt idx="8514" formatCode="0.00">
                  <c:v>0</c:v>
                </c:pt>
                <c:pt idx="8515" formatCode="0.00">
                  <c:v>10000000000000</c:v>
                </c:pt>
                <c:pt idx="8516" formatCode="0.00">
                  <c:v>0</c:v>
                </c:pt>
                <c:pt idx="8517" formatCode="0.00">
                  <c:v>10000000000000</c:v>
                </c:pt>
                <c:pt idx="8518" formatCode="0.00">
                  <c:v>0</c:v>
                </c:pt>
                <c:pt idx="8519" formatCode="0.00">
                  <c:v>10000000000000</c:v>
                </c:pt>
                <c:pt idx="8520" formatCode="0.00">
                  <c:v>0</c:v>
                </c:pt>
                <c:pt idx="8521" formatCode="0.00">
                  <c:v>10000000000000</c:v>
                </c:pt>
                <c:pt idx="8522" formatCode="0.00">
                  <c:v>0</c:v>
                </c:pt>
                <c:pt idx="8523" formatCode="0.00">
                  <c:v>10000000000000</c:v>
                </c:pt>
                <c:pt idx="8524" formatCode="0.00">
                  <c:v>0</c:v>
                </c:pt>
                <c:pt idx="8525" formatCode="0.00">
                  <c:v>10000000000000</c:v>
                </c:pt>
                <c:pt idx="8526" formatCode="0.00">
                  <c:v>0</c:v>
                </c:pt>
                <c:pt idx="8527" formatCode="0.00">
                  <c:v>10000000000000</c:v>
                </c:pt>
                <c:pt idx="8528" formatCode="0.00">
                  <c:v>0</c:v>
                </c:pt>
                <c:pt idx="8529" formatCode="0.00">
                  <c:v>10000000000000</c:v>
                </c:pt>
                <c:pt idx="8530" formatCode="0.00">
                  <c:v>0</c:v>
                </c:pt>
                <c:pt idx="8531" formatCode="0.00">
                  <c:v>10000000000000</c:v>
                </c:pt>
                <c:pt idx="8532" formatCode="0.00">
                  <c:v>0</c:v>
                </c:pt>
                <c:pt idx="8533" formatCode="0.00">
                  <c:v>10000000000000</c:v>
                </c:pt>
                <c:pt idx="8534" formatCode="0.00">
                  <c:v>0</c:v>
                </c:pt>
                <c:pt idx="8535" formatCode="0.00">
                  <c:v>10000000000000</c:v>
                </c:pt>
                <c:pt idx="8536" formatCode="0.00">
                  <c:v>0</c:v>
                </c:pt>
                <c:pt idx="8537" formatCode="0.00">
                  <c:v>10000000000000</c:v>
                </c:pt>
                <c:pt idx="8538" formatCode="0.00">
                  <c:v>0</c:v>
                </c:pt>
                <c:pt idx="8539" formatCode="0.00">
                  <c:v>10000000000000</c:v>
                </c:pt>
                <c:pt idx="8540" formatCode="0.00">
                  <c:v>0</c:v>
                </c:pt>
                <c:pt idx="8541" formatCode="0.00">
                  <c:v>10000000000000</c:v>
                </c:pt>
                <c:pt idx="8542" formatCode="0.00">
                  <c:v>0</c:v>
                </c:pt>
                <c:pt idx="8543" formatCode="0.00">
                  <c:v>10000000000000</c:v>
                </c:pt>
                <c:pt idx="8544" formatCode="0.00">
                  <c:v>0</c:v>
                </c:pt>
                <c:pt idx="8545" formatCode="0.00">
                  <c:v>10000000000000</c:v>
                </c:pt>
                <c:pt idx="8546" formatCode="0.00">
                  <c:v>0</c:v>
                </c:pt>
                <c:pt idx="8547" formatCode="0.00">
                  <c:v>10000000000000</c:v>
                </c:pt>
                <c:pt idx="8548" formatCode="0.00">
                  <c:v>0</c:v>
                </c:pt>
                <c:pt idx="8549" formatCode="0.00">
                  <c:v>10000000000000</c:v>
                </c:pt>
                <c:pt idx="8550" formatCode="0.00">
                  <c:v>0</c:v>
                </c:pt>
                <c:pt idx="8551" formatCode="0.00">
                  <c:v>10000000000000</c:v>
                </c:pt>
                <c:pt idx="8552" formatCode="0.00">
                  <c:v>0</c:v>
                </c:pt>
                <c:pt idx="8553" formatCode="0.00">
                  <c:v>10000000000000</c:v>
                </c:pt>
                <c:pt idx="8554" formatCode="0.00">
                  <c:v>0</c:v>
                </c:pt>
                <c:pt idx="8555" formatCode="0.00">
                  <c:v>10000000000000</c:v>
                </c:pt>
                <c:pt idx="8556" formatCode="0.00">
                  <c:v>0</c:v>
                </c:pt>
                <c:pt idx="8557" formatCode="0.00">
                  <c:v>10000000000000</c:v>
                </c:pt>
                <c:pt idx="8558" formatCode="0.00">
                  <c:v>0</c:v>
                </c:pt>
                <c:pt idx="8559" formatCode="0.00">
                  <c:v>10000000000000</c:v>
                </c:pt>
                <c:pt idx="8560" formatCode="0.00">
                  <c:v>0</c:v>
                </c:pt>
                <c:pt idx="8561" formatCode="0.00">
                  <c:v>10000000000000</c:v>
                </c:pt>
                <c:pt idx="8562" formatCode="0.00">
                  <c:v>0</c:v>
                </c:pt>
                <c:pt idx="8563" formatCode="0.00">
                  <c:v>10000000000000</c:v>
                </c:pt>
                <c:pt idx="8564" formatCode="0.00">
                  <c:v>0</c:v>
                </c:pt>
                <c:pt idx="8565" formatCode="0.00">
                  <c:v>10000000000000</c:v>
                </c:pt>
                <c:pt idx="8566" formatCode="0.00">
                  <c:v>0</c:v>
                </c:pt>
                <c:pt idx="8567" formatCode="0.00">
                  <c:v>10000000000000</c:v>
                </c:pt>
                <c:pt idx="8568" formatCode="0.00">
                  <c:v>0</c:v>
                </c:pt>
                <c:pt idx="8569" formatCode="0.00">
                  <c:v>10000000000000</c:v>
                </c:pt>
                <c:pt idx="8570" formatCode="0.00">
                  <c:v>0</c:v>
                </c:pt>
                <c:pt idx="8571" formatCode="0.00">
                  <c:v>10000000000000</c:v>
                </c:pt>
                <c:pt idx="8572" formatCode="0.00">
                  <c:v>0</c:v>
                </c:pt>
                <c:pt idx="8573" formatCode="0.00">
                  <c:v>10000000000000</c:v>
                </c:pt>
                <c:pt idx="8574" formatCode="0.00">
                  <c:v>0</c:v>
                </c:pt>
                <c:pt idx="8575" formatCode="0.00">
                  <c:v>10000000000000</c:v>
                </c:pt>
                <c:pt idx="8576" formatCode="0.00">
                  <c:v>0</c:v>
                </c:pt>
                <c:pt idx="8577" formatCode="0.00">
                  <c:v>10000000000000</c:v>
                </c:pt>
                <c:pt idx="8578" formatCode="0.00">
                  <c:v>0</c:v>
                </c:pt>
                <c:pt idx="8579" formatCode="0.00">
                  <c:v>10000000000000</c:v>
                </c:pt>
                <c:pt idx="8580" formatCode="0.00">
                  <c:v>0</c:v>
                </c:pt>
                <c:pt idx="8581" formatCode="0.00">
                  <c:v>10000000000000</c:v>
                </c:pt>
                <c:pt idx="8582" formatCode="0.00">
                  <c:v>0</c:v>
                </c:pt>
                <c:pt idx="8583" formatCode="0.00">
                  <c:v>10000000000000</c:v>
                </c:pt>
                <c:pt idx="8584" formatCode="0.00">
                  <c:v>0</c:v>
                </c:pt>
                <c:pt idx="8585" formatCode="0.00">
                  <c:v>10000000000000</c:v>
                </c:pt>
                <c:pt idx="8586" formatCode="0.00">
                  <c:v>0</c:v>
                </c:pt>
                <c:pt idx="8587" formatCode="0.00">
                  <c:v>10000000000000</c:v>
                </c:pt>
                <c:pt idx="8588" formatCode="0.00">
                  <c:v>0</c:v>
                </c:pt>
                <c:pt idx="8589" formatCode="0.00">
                  <c:v>10000000000000</c:v>
                </c:pt>
                <c:pt idx="8590" formatCode="0.00">
                  <c:v>0</c:v>
                </c:pt>
                <c:pt idx="8591" formatCode="0.00">
                  <c:v>10000000000000</c:v>
                </c:pt>
                <c:pt idx="8592" formatCode="0.00">
                  <c:v>0</c:v>
                </c:pt>
                <c:pt idx="8593" formatCode="0.00">
                  <c:v>10000000000000</c:v>
                </c:pt>
                <c:pt idx="8594" formatCode="0.00">
                  <c:v>0</c:v>
                </c:pt>
                <c:pt idx="8595" formatCode="0.00">
                  <c:v>10000000000000</c:v>
                </c:pt>
                <c:pt idx="8596" formatCode="0.00">
                  <c:v>0</c:v>
                </c:pt>
                <c:pt idx="8597" formatCode="0.00">
                  <c:v>10000000000000</c:v>
                </c:pt>
                <c:pt idx="8598" formatCode="0.00">
                  <c:v>0</c:v>
                </c:pt>
                <c:pt idx="8599" formatCode="0.00">
                  <c:v>10000000000000</c:v>
                </c:pt>
                <c:pt idx="8600" formatCode="0.00">
                  <c:v>0</c:v>
                </c:pt>
                <c:pt idx="8601" formatCode="0.00">
                  <c:v>10000000000000</c:v>
                </c:pt>
                <c:pt idx="8602" formatCode="0.00">
                  <c:v>0</c:v>
                </c:pt>
                <c:pt idx="8603" formatCode="0.00">
                  <c:v>10000000000000</c:v>
                </c:pt>
                <c:pt idx="8604" formatCode="0.00">
                  <c:v>0</c:v>
                </c:pt>
                <c:pt idx="8605" formatCode="0.00">
                  <c:v>10000000000000</c:v>
                </c:pt>
                <c:pt idx="8606" formatCode="0.00">
                  <c:v>0</c:v>
                </c:pt>
                <c:pt idx="8607" formatCode="0.00">
                  <c:v>10000000000000</c:v>
                </c:pt>
                <c:pt idx="8608" formatCode="0.00">
                  <c:v>0</c:v>
                </c:pt>
                <c:pt idx="8609" formatCode="0.00">
                  <c:v>10000000000000</c:v>
                </c:pt>
                <c:pt idx="8610" formatCode="0.00">
                  <c:v>0</c:v>
                </c:pt>
                <c:pt idx="8611" formatCode="0.00">
                  <c:v>10000000000000</c:v>
                </c:pt>
                <c:pt idx="8612" formatCode="0.00">
                  <c:v>0</c:v>
                </c:pt>
                <c:pt idx="8613" formatCode="0.00">
                  <c:v>10000000000000</c:v>
                </c:pt>
                <c:pt idx="8614" formatCode="0.00">
                  <c:v>0</c:v>
                </c:pt>
                <c:pt idx="8615" formatCode="0.00">
                  <c:v>10000000000000</c:v>
                </c:pt>
                <c:pt idx="8616" formatCode="0.00">
                  <c:v>0</c:v>
                </c:pt>
                <c:pt idx="8617" formatCode="0.00">
                  <c:v>10000000000000</c:v>
                </c:pt>
                <c:pt idx="8618" formatCode="0.00">
                  <c:v>0</c:v>
                </c:pt>
                <c:pt idx="8619" formatCode="0.00">
                  <c:v>10000000000000</c:v>
                </c:pt>
                <c:pt idx="8620" formatCode="0.00">
                  <c:v>0</c:v>
                </c:pt>
                <c:pt idx="8621" formatCode="0.00">
                  <c:v>10000000000000</c:v>
                </c:pt>
                <c:pt idx="8622" formatCode="0.00">
                  <c:v>0</c:v>
                </c:pt>
                <c:pt idx="8623" formatCode="0.00">
                  <c:v>10000000000000</c:v>
                </c:pt>
                <c:pt idx="8624" formatCode="0.00">
                  <c:v>0</c:v>
                </c:pt>
                <c:pt idx="8625" formatCode="0.00">
                  <c:v>10000000000000</c:v>
                </c:pt>
                <c:pt idx="8626" formatCode="0.00">
                  <c:v>0</c:v>
                </c:pt>
                <c:pt idx="8627" formatCode="0.00">
                  <c:v>10000000000000</c:v>
                </c:pt>
                <c:pt idx="8628" formatCode="0.00">
                  <c:v>0</c:v>
                </c:pt>
                <c:pt idx="8629" formatCode="0.00">
                  <c:v>10000000000000</c:v>
                </c:pt>
                <c:pt idx="8630" formatCode="0.00">
                  <c:v>0</c:v>
                </c:pt>
                <c:pt idx="8631" formatCode="0.00">
                  <c:v>10000000000000</c:v>
                </c:pt>
                <c:pt idx="8632" formatCode="0.00">
                  <c:v>0</c:v>
                </c:pt>
                <c:pt idx="8633" formatCode="0.00">
                  <c:v>10000000000000</c:v>
                </c:pt>
                <c:pt idx="8634" formatCode="0.00">
                  <c:v>0</c:v>
                </c:pt>
                <c:pt idx="8635" formatCode="0.00">
                  <c:v>10000000000000</c:v>
                </c:pt>
                <c:pt idx="8636" formatCode="0.00">
                  <c:v>0</c:v>
                </c:pt>
                <c:pt idx="8637" formatCode="0.00">
                  <c:v>10000000000000</c:v>
                </c:pt>
                <c:pt idx="8638" formatCode="0.00">
                  <c:v>0</c:v>
                </c:pt>
                <c:pt idx="8639" formatCode="0.00">
                  <c:v>10000000000000</c:v>
                </c:pt>
                <c:pt idx="8640" formatCode="0.00">
                  <c:v>0</c:v>
                </c:pt>
                <c:pt idx="8641" formatCode="0.00">
                  <c:v>10000000000000</c:v>
                </c:pt>
                <c:pt idx="8642" formatCode="0.00">
                  <c:v>0</c:v>
                </c:pt>
                <c:pt idx="8643" formatCode="0.00">
                  <c:v>10000000000000</c:v>
                </c:pt>
                <c:pt idx="8644" formatCode="0.00">
                  <c:v>0</c:v>
                </c:pt>
                <c:pt idx="8645" formatCode="0.00">
                  <c:v>10000000000000</c:v>
                </c:pt>
                <c:pt idx="8646" formatCode="0.00">
                  <c:v>0</c:v>
                </c:pt>
                <c:pt idx="8647" formatCode="0.00">
                  <c:v>10000000000000</c:v>
                </c:pt>
                <c:pt idx="8648" formatCode="0.00">
                  <c:v>0</c:v>
                </c:pt>
                <c:pt idx="8649" formatCode="0.00">
                  <c:v>10000000000000</c:v>
                </c:pt>
                <c:pt idx="8650" formatCode="0.00">
                  <c:v>0</c:v>
                </c:pt>
                <c:pt idx="8651" formatCode="0.00">
                  <c:v>10000000000000</c:v>
                </c:pt>
                <c:pt idx="8652" formatCode="0.00">
                  <c:v>0</c:v>
                </c:pt>
                <c:pt idx="8653" formatCode="0.00">
                  <c:v>10000000000000</c:v>
                </c:pt>
                <c:pt idx="8654" formatCode="0.00">
                  <c:v>0</c:v>
                </c:pt>
                <c:pt idx="8655" formatCode="0.00">
                  <c:v>10000000000000</c:v>
                </c:pt>
                <c:pt idx="8656" formatCode="0.00">
                  <c:v>0</c:v>
                </c:pt>
                <c:pt idx="8657" formatCode="0.00">
                  <c:v>10000000000000</c:v>
                </c:pt>
                <c:pt idx="8658" formatCode="0.00">
                  <c:v>0</c:v>
                </c:pt>
                <c:pt idx="8659" formatCode="0.00">
                  <c:v>10000000000000</c:v>
                </c:pt>
                <c:pt idx="8660" formatCode="0.00">
                  <c:v>0</c:v>
                </c:pt>
                <c:pt idx="8661" formatCode="0.00">
                  <c:v>10000000000000</c:v>
                </c:pt>
                <c:pt idx="8662" formatCode="0.00">
                  <c:v>0</c:v>
                </c:pt>
                <c:pt idx="8663" formatCode="0.00">
                  <c:v>10000000000000</c:v>
                </c:pt>
                <c:pt idx="8664" formatCode="0.00">
                  <c:v>0</c:v>
                </c:pt>
                <c:pt idx="8665" formatCode="0.00">
                  <c:v>10000000000000</c:v>
                </c:pt>
                <c:pt idx="8666" formatCode="0.00">
                  <c:v>0</c:v>
                </c:pt>
                <c:pt idx="8667" formatCode="0.00">
                  <c:v>10000000000000</c:v>
                </c:pt>
                <c:pt idx="8668" formatCode="0.00">
                  <c:v>0</c:v>
                </c:pt>
                <c:pt idx="8669" formatCode="0.00">
                  <c:v>10000000000000</c:v>
                </c:pt>
                <c:pt idx="8670" formatCode="0.00">
                  <c:v>0</c:v>
                </c:pt>
                <c:pt idx="8671" formatCode="0.00">
                  <c:v>10000000000000</c:v>
                </c:pt>
                <c:pt idx="8672" formatCode="0.00">
                  <c:v>0</c:v>
                </c:pt>
                <c:pt idx="8673" formatCode="0.00">
                  <c:v>10000000000000</c:v>
                </c:pt>
                <c:pt idx="8674" formatCode="0.00">
                  <c:v>0</c:v>
                </c:pt>
                <c:pt idx="8675" formatCode="0.00">
                  <c:v>10000000000000</c:v>
                </c:pt>
                <c:pt idx="8676" formatCode="0.00">
                  <c:v>0</c:v>
                </c:pt>
                <c:pt idx="8677" formatCode="0.00">
                  <c:v>10000000000000</c:v>
                </c:pt>
                <c:pt idx="8678" formatCode="0.00">
                  <c:v>0</c:v>
                </c:pt>
                <c:pt idx="8679" formatCode="0.00">
                  <c:v>10000000000000</c:v>
                </c:pt>
                <c:pt idx="8680" formatCode="0.00">
                  <c:v>0</c:v>
                </c:pt>
                <c:pt idx="8681" formatCode="0.00">
                  <c:v>10000000000000</c:v>
                </c:pt>
                <c:pt idx="8682" formatCode="0.00">
                  <c:v>0</c:v>
                </c:pt>
                <c:pt idx="8683" formatCode="0.00">
                  <c:v>10000000000000</c:v>
                </c:pt>
                <c:pt idx="8684" formatCode="0.00">
                  <c:v>0</c:v>
                </c:pt>
                <c:pt idx="8685" formatCode="0.00">
                  <c:v>10000000000000</c:v>
                </c:pt>
                <c:pt idx="8686" formatCode="0.00">
                  <c:v>0</c:v>
                </c:pt>
                <c:pt idx="8687" formatCode="0.00">
                  <c:v>10000000000000</c:v>
                </c:pt>
                <c:pt idx="8688" formatCode="0.00">
                  <c:v>0</c:v>
                </c:pt>
                <c:pt idx="8689" formatCode="0.00">
                  <c:v>10000000000000</c:v>
                </c:pt>
                <c:pt idx="8690" formatCode="0.00">
                  <c:v>0</c:v>
                </c:pt>
                <c:pt idx="8691" formatCode="0.00">
                  <c:v>10000000000000</c:v>
                </c:pt>
                <c:pt idx="8692" formatCode="0.00">
                  <c:v>0</c:v>
                </c:pt>
                <c:pt idx="8693" formatCode="0.00">
                  <c:v>10000000000000</c:v>
                </c:pt>
                <c:pt idx="8694" formatCode="0.00">
                  <c:v>0</c:v>
                </c:pt>
                <c:pt idx="8695" formatCode="0.00">
                  <c:v>10000000000000</c:v>
                </c:pt>
                <c:pt idx="8696" formatCode="0.00">
                  <c:v>0</c:v>
                </c:pt>
                <c:pt idx="8697" formatCode="0.00">
                  <c:v>10000000000000</c:v>
                </c:pt>
                <c:pt idx="8698" formatCode="0.00">
                  <c:v>0</c:v>
                </c:pt>
                <c:pt idx="8699" formatCode="0.00">
                  <c:v>10000000000000</c:v>
                </c:pt>
                <c:pt idx="8700" formatCode="0.00">
                  <c:v>0</c:v>
                </c:pt>
                <c:pt idx="8701" formatCode="0.00">
                  <c:v>10000000000000</c:v>
                </c:pt>
                <c:pt idx="8702" formatCode="0.00">
                  <c:v>0</c:v>
                </c:pt>
                <c:pt idx="8703" formatCode="0.00">
                  <c:v>10000000000000</c:v>
                </c:pt>
                <c:pt idx="8704" formatCode="0.00">
                  <c:v>0</c:v>
                </c:pt>
                <c:pt idx="8705" formatCode="0.00">
                  <c:v>10000000000000</c:v>
                </c:pt>
                <c:pt idx="8706" formatCode="0.00">
                  <c:v>0</c:v>
                </c:pt>
                <c:pt idx="8707" formatCode="0.00">
                  <c:v>10000000000000</c:v>
                </c:pt>
                <c:pt idx="8708" formatCode="0.00">
                  <c:v>0</c:v>
                </c:pt>
                <c:pt idx="8709" formatCode="0.00">
                  <c:v>10000000000000</c:v>
                </c:pt>
                <c:pt idx="8710" formatCode="0.00">
                  <c:v>0</c:v>
                </c:pt>
                <c:pt idx="8711" formatCode="0.00">
                  <c:v>10000000000000</c:v>
                </c:pt>
                <c:pt idx="8712" formatCode="0.00">
                  <c:v>0</c:v>
                </c:pt>
                <c:pt idx="8713" formatCode="0.00">
                  <c:v>10000000000000</c:v>
                </c:pt>
                <c:pt idx="8714" formatCode="0.00">
                  <c:v>0</c:v>
                </c:pt>
                <c:pt idx="8715" formatCode="0.00">
                  <c:v>10000000000000</c:v>
                </c:pt>
                <c:pt idx="8716" formatCode="0.00">
                  <c:v>0</c:v>
                </c:pt>
                <c:pt idx="8717" formatCode="0.00">
                  <c:v>10000000000000</c:v>
                </c:pt>
                <c:pt idx="8718" formatCode="0.00">
                  <c:v>0</c:v>
                </c:pt>
                <c:pt idx="8719" formatCode="0.00">
                  <c:v>10000000000000</c:v>
                </c:pt>
                <c:pt idx="8720" formatCode="0.00">
                  <c:v>0</c:v>
                </c:pt>
                <c:pt idx="8721" formatCode="0.00">
                  <c:v>10000000000000</c:v>
                </c:pt>
                <c:pt idx="8722" formatCode="0.00">
                  <c:v>0</c:v>
                </c:pt>
                <c:pt idx="8723" formatCode="0.00">
                  <c:v>10000000000000</c:v>
                </c:pt>
                <c:pt idx="8724" formatCode="0.00">
                  <c:v>0</c:v>
                </c:pt>
                <c:pt idx="8725" formatCode="0.00">
                  <c:v>10000000000000</c:v>
                </c:pt>
                <c:pt idx="8726" formatCode="0.00">
                  <c:v>0</c:v>
                </c:pt>
                <c:pt idx="8727" formatCode="0.00">
                  <c:v>10000000000000</c:v>
                </c:pt>
                <c:pt idx="8728" formatCode="0.00">
                  <c:v>0</c:v>
                </c:pt>
                <c:pt idx="8729" formatCode="0.00">
                  <c:v>10000000000000</c:v>
                </c:pt>
                <c:pt idx="8730" formatCode="0.00">
                  <c:v>0</c:v>
                </c:pt>
                <c:pt idx="8731" formatCode="0.00">
                  <c:v>10000000000000</c:v>
                </c:pt>
                <c:pt idx="8732" formatCode="0.00">
                  <c:v>0</c:v>
                </c:pt>
                <c:pt idx="8733" formatCode="0.00">
                  <c:v>10000000000000</c:v>
                </c:pt>
                <c:pt idx="8734" formatCode="0.00">
                  <c:v>0</c:v>
                </c:pt>
                <c:pt idx="8735" formatCode="0.00">
                  <c:v>10000000000000</c:v>
                </c:pt>
                <c:pt idx="8736" formatCode="0.00">
                  <c:v>0</c:v>
                </c:pt>
                <c:pt idx="8737" formatCode="0.00">
                  <c:v>10000000000000</c:v>
                </c:pt>
                <c:pt idx="8738" formatCode="0.00">
                  <c:v>0</c:v>
                </c:pt>
                <c:pt idx="8739" formatCode="0.00">
                  <c:v>10000000000000</c:v>
                </c:pt>
                <c:pt idx="8740" formatCode="0.00">
                  <c:v>0</c:v>
                </c:pt>
                <c:pt idx="8741" formatCode="0.00">
                  <c:v>10000000000000</c:v>
                </c:pt>
                <c:pt idx="8742" formatCode="0.00">
                  <c:v>0</c:v>
                </c:pt>
                <c:pt idx="8743" formatCode="0.00">
                  <c:v>10000000000000</c:v>
                </c:pt>
                <c:pt idx="8744" formatCode="0.00">
                  <c:v>0</c:v>
                </c:pt>
                <c:pt idx="8745" formatCode="0.00">
                  <c:v>10000000000000</c:v>
                </c:pt>
                <c:pt idx="8746" formatCode="0.00">
                  <c:v>0</c:v>
                </c:pt>
                <c:pt idx="8747" formatCode="0.00">
                  <c:v>10000000000000</c:v>
                </c:pt>
                <c:pt idx="8748" formatCode="0.00">
                  <c:v>0</c:v>
                </c:pt>
                <c:pt idx="8749" formatCode="0.00">
                  <c:v>10000000000000</c:v>
                </c:pt>
                <c:pt idx="8750" formatCode="0.00">
                  <c:v>0</c:v>
                </c:pt>
                <c:pt idx="8751" formatCode="0.00">
                  <c:v>10000000000000</c:v>
                </c:pt>
                <c:pt idx="8752" formatCode="0.00">
                  <c:v>0</c:v>
                </c:pt>
                <c:pt idx="8753" formatCode="0.00">
                  <c:v>10000000000000</c:v>
                </c:pt>
                <c:pt idx="8754" formatCode="0.00">
                  <c:v>0</c:v>
                </c:pt>
                <c:pt idx="8755" formatCode="0.00">
                  <c:v>10000000000000</c:v>
                </c:pt>
                <c:pt idx="8756" formatCode="0.00">
                  <c:v>0</c:v>
                </c:pt>
                <c:pt idx="8757" formatCode="0.00">
                  <c:v>10000000000000</c:v>
                </c:pt>
                <c:pt idx="8758" formatCode="0.00">
                  <c:v>0</c:v>
                </c:pt>
                <c:pt idx="8759" formatCode="0.00">
                  <c:v>10000000000000</c:v>
                </c:pt>
                <c:pt idx="8760" formatCode="0.00">
                  <c:v>0</c:v>
                </c:pt>
                <c:pt idx="8761" formatCode="0.00">
                  <c:v>10000000000000</c:v>
                </c:pt>
                <c:pt idx="8762" formatCode="0.00">
                  <c:v>0</c:v>
                </c:pt>
                <c:pt idx="8763" formatCode="0.00">
                  <c:v>10000000000000</c:v>
                </c:pt>
                <c:pt idx="8764" formatCode="0.00">
                  <c:v>0</c:v>
                </c:pt>
                <c:pt idx="8765" formatCode="0.00">
                  <c:v>10000000000000</c:v>
                </c:pt>
                <c:pt idx="8766" formatCode="0.00">
                  <c:v>0</c:v>
                </c:pt>
                <c:pt idx="8767" formatCode="0.00">
                  <c:v>10000000000000</c:v>
                </c:pt>
                <c:pt idx="8768" formatCode="0.00">
                  <c:v>0</c:v>
                </c:pt>
                <c:pt idx="8769" formatCode="0.00">
                  <c:v>10000000000000</c:v>
                </c:pt>
                <c:pt idx="8770" formatCode="0.00">
                  <c:v>0</c:v>
                </c:pt>
                <c:pt idx="8771" formatCode="0.00">
                  <c:v>10000000000000</c:v>
                </c:pt>
                <c:pt idx="8772" formatCode="0.00">
                  <c:v>0</c:v>
                </c:pt>
                <c:pt idx="8773" formatCode="0.00">
                  <c:v>10000000000000</c:v>
                </c:pt>
                <c:pt idx="8774" formatCode="0.00">
                  <c:v>0</c:v>
                </c:pt>
                <c:pt idx="8775" formatCode="0.00">
                  <c:v>10000000000000</c:v>
                </c:pt>
                <c:pt idx="8776" formatCode="0.00">
                  <c:v>0</c:v>
                </c:pt>
                <c:pt idx="8777" formatCode="0.00">
                  <c:v>10000000000000</c:v>
                </c:pt>
                <c:pt idx="8778" formatCode="0.00">
                  <c:v>0</c:v>
                </c:pt>
                <c:pt idx="8779" formatCode="0.00">
                  <c:v>10000000000000</c:v>
                </c:pt>
                <c:pt idx="8780" formatCode="0.00">
                  <c:v>0</c:v>
                </c:pt>
                <c:pt idx="8781" formatCode="0.00">
                  <c:v>10000000000000</c:v>
                </c:pt>
                <c:pt idx="8782" formatCode="0.00">
                  <c:v>0</c:v>
                </c:pt>
                <c:pt idx="8783" formatCode="0.00">
                  <c:v>10000000000000</c:v>
                </c:pt>
                <c:pt idx="8784" formatCode="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24-4F90-9D6A-368BDF052AB3}"/>
            </c:ext>
          </c:extLst>
        </c:ser>
        <c:ser>
          <c:idx val="0"/>
          <c:order val="1"/>
          <c:tx>
            <c:v>Taxa Selic</c:v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Plan1!$A$2:$A$8900</c:f>
              <c:numCache>
                <c:formatCode>dd/mm/\y\y;@</c:formatCode>
                <c:ptCount val="8899"/>
                <c:pt idx="0">
                  <c:v>36224</c:v>
                </c:pt>
                <c:pt idx="1">
                  <c:v>36225</c:v>
                </c:pt>
                <c:pt idx="2">
                  <c:v>36226</c:v>
                </c:pt>
                <c:pt idx="3">
                  <c:v>36227</c:v>
                </c:pt>
                <c:pt idx="4">
                  <c:v>36228</c:v>
                </c:pt>
                <c:pt idx="5">
                  <c:v>36229</c:v>
                </c:pt>
                <c:pt idx="6">
                  <c:v>36230</c:v>
                </c:pt>
                <c:pt idx="7">
                  <c:v>36231</c:v>
                </c:pt>
                <c:pt idx="8">
                  <c:v>36232</c:v>
                </c:pt>
                <c:pt idx="9">
                  <c:v>36233</c:v>
                </c:pt>
                <c:pt idx="10">
                  <c:v>36234</c:v>
                </c:pt>
                <c:pt idx="11">
                  <c:v>36235</c:v>
                </c:pt>
                <c:pt idx="12">
                  <c:v>36236</c:v>
                </c:pt>
                <c:pt idx="13">
                  <c:v>36237</c:v>
                </c:pt>
                <c:pt idx="14">
                  <c:v>36238</c:v>
                </c:pt>
                <c:pt idx="15">
                  <c:v>36239</c:v>
                </c:pt>
                <c:pt idx="16">
                  <c:v>36240</c:v>
                </c:pt>
                <c:pt idx="17">
                  <c:v>36241</c:v>
                </c:pt>
                <c:pt idx="18">
                  <c:v>36242</c:v>
                </c:pt>
                <c:pt idx="19">
                  <c:v>36243</c:v>
                </c:pt>
                <c:pt idx="20">
                  <c:v>36244</c:v>
                </c:pt>
                <c:pt idx="21">
                  <c:v>36244</c:v>
                </c:pt>
                <c:pt idx="22">
                  <c:v>36245</c:v>
                </c:pt>
                <c:pt idx="23">
                  <c:v>36246</c:v>
                </c:pt>
                <c:pt idx="24">
                  <c:v>36247</c:v>
                </c:pt>
                <c:pt idx="25">
                  <c:v>36248</c:v>
                </c:pt>
                <c:pt idx="26">
                  <c:v>36249</c:v>
                </c:pt>
                <c:pt idx="27">
                  <c:v>36250</c:v>
                </c:pt>
                <c:pt idx="28">
                  <c:v>36251</c:v>
                </c:pt>
                <c:pt idx="29">
                  <c:v>36252</c:v>
                </c:pt>
                <c:pt idx="30">
                  <c:v>36253</c:v>
                </c:pt>
                <c:pt idx="31">
                  <c:v>36254</c:v>
                </c:pt>
                <c:pt idx="32">
                  <c:v>36255</c:v>
                </c:pt>
                <c:pt idx="33">
                  <c:v>36256</c:v>
                </c:pt>
                <c:pt idx="34">
                  <c:v>36256</c:v>
                </c:pt>
                <c:pt idx="35">
                  <c:v>36257</c:v>
                </c:pt>
                <c:pt idx="36">
                  <c:v>36258</c:v>
                </c:pt>
                <c:pt idx="37">
                  <c:v>36259</c:v>
                </c:pt>
                <c:pt idx="38">
                  <c:v>36260</c:v>
                </c:pt>
                <c:pt idx="39">
                  <c:v>36261</c:v>
                </c:pt>
                <c:pt idx="40">
                  <c:v>36262</c:v>
                </c:pt>
                <c:pt idx="41">
                  <c:v>36263</c:v>
                </c:pt>
                <c:pt idx="42">
                  <c:v>36264</c:v>
                </c:pt>
                <c:pt idx="43">
                  <c:v>36265</c:v>
                </c:pt>
                <c:pt idx="44">
                  <c:v>36265</c:v>
                </c:pt>
                <c:pt idx="45">
                  <c:v>36266</c:v>
                </c:pt>
                <c:pt idx="46">
                  <c:v>36267</c:v>
                </c:pt>
                <c:pt idx="47">
                  <c:v>36268</c:v>
                </c:pt>
                <c:pt idx="48">
                  <c:v>36269</c:v>
                </c:pt>
                <c:pt idx="49">
                  <c:v>36270</c:v>
                </c:pt>
                <c:pt idx="50">
                  <c:v>36271</c:v>
                </c:pt>
                <c:pt idx="51">
                  <c:v>36272</c:v>
                </c:pt>
                <c:pt idx="52">
                  <c:v>36273</c:v>
                </c:pt>
                <c:pt idx="53">
                  <c:v>36274</c:v>
                </c:pt>
                <c:pt idx="54">
                  <c:v>36275</c:v>
                </c:pt>
                <c:pt idx="55">
                  <c:v>36276</c:v>
                </c:pt>
                <c:pt idx="56">
                  <c:v>36277</c:v>
                </c:pt>
                <c:pt idx="57">
                  <c:v>36278</c:v>
                </c:pt>
                <c:pt idx="58">
                  <c:v>36279</c:v>
                </c:pt>
                <c:pt idx="59">
                  <c:v>36279</c:v>
                </c:pt>
                <c:pt idx="60">
                  <c:v>36280</c:v>
                </c:pt>
                <c:pt idx="61">
                  <c:v>36281</c:v>
                </c:pt>
                <c:pt idx="62">
                  <c:v>36282</c:v>
                </c:pt>
                <c:pt idx="63">
                  <c:v>36283</c:v>
                </c:pt>
                <c:pt idx="64">
                  <c:v>36284</c:v>
                </c:pt>
                <c:pt idx="65">
                  <c:v>36285</c:v>
                </c:pt>
                <c:pt idx="66">
                  <c:v>36286</c:v>
                </c:pt>
                <c:pt idx="67">
                  <c:v>36287</c:v>
                </c:pt>
                <c:pt idx="68">
                  <c:v>36288</c:v>
                </c:pt>
                <c:pt idx="69">
                  <c:v>36289</c:v>
                </c:pt>
                <c:pt idx="70">
                  <c:v>36290</c:v>
                </c:pt>
                <c:pt idx="71">
                  <c:v>36290</c:v>
                </c:pt>
                <c:pt idx="72">
                  <c:v>36291</c:v>
                </c:pt>
                <c:pt idx="73">
                  <c:v>36292</c:v>
                </c:pt>
                <c:pt idx="74">
                  <c:v>36293</c:v>
                </c:pt>
                <c:pt idx="75">
                  <c:v>36293</c:v>
                </c:pt>
                <c:pt idx="76">
                  <c:v>36294</c:v>
                </c:pt>
                <c:pt idx="77">
                  <c:v>36295</c:v>
                </c:pt>
                <c:pt idx="78">
                  <c:v>36296</c:v>
                </c:pt>
                <c:pt idx="79">
                  <c:v>36297</c:v>
                </c:pt>
                <c:pt idx="80">
                  <c:v>36298</c:v>
                </c:pt>
                <c:pt idx="81">
                  <c:v>36299</c:v>
                </c:pt>
                <c:pt idx="82">
                  <c:v>36300</c:v>
                </c:pt>
                <c:pt idx="83">
                  <c:v>36300</c:v>
                </c:pt>
                <c:pt idx="84">
                  <c:v>36301</c:v>
                </c:pt>
                <c:pt idx="85">
                  <c:v>36302</c:v>
                </c:pt>
                <c:pt idx="86">
                  <c:v>36303</c:v>
                </c:pt>
                <c:pt idx="87">
                  <c:v>36304</c:v>
                </c:pt>
                <c:pt idx="88">
                  <c:v>36305</c:v>
                </c:pt>
                <c:pt idx="89">
                  <c:v>36306</c:v>
                </c:pt>
                <c:pt idx="90">
                  <c:v>36307</c:v>
                </c:pt>
                <c:pt idx="91">
                  <c:v>36308</c:v>
                </c:pt>
                <c:pt idx="92">
                  <c:v>36309</c:v>
                </c:pt>
                <c:pt idx="93">
                  <c:v>36310</c:v>
                </c:pt>
                <c:pt idx="94">
                  <c:v>36311</c:v>
                </c:pt>
                <c:pt idx="95">
                  <c:v>36312</c:v>
                </c:pt>
                <c:pt idx="96">
                  <c:v>36313</c:v>
                </c:pt>
                <c:pt idx="97">
                  <c:v>36314</c:v>
                </c:pt>
                <c:pt idx="98">
                  <c:v>36315</c:v>
                </c:pt>
                <c:pt idx="99">
                  <c:v>36316</c:v>
                </c:pt>
                <c:pt idx="100">
                  <c:v>36317</c:v>
                </c:pt>
                <c:pt idx="101">
                  <c:v>36318</c:v>
                </c:pt>
                <c:pt idx="102">
                  <c:v>36319</c:v>
                </c:pt>
                <c:pt idx="103">
                  <c:v>36320</c:v>
                </c:pt>
                <c:pt idx="104">
                  <c:v>36320</c:v>
                </c:pt>
                <c:pt idx="105">
                  <c:v>36321</c:v>
                </c:pt>
                <c:pt idx="106">
                  <c:v>36322</c:v>
                </c:pt>
                <c:pt idx="107">
                  <c:v>36323</c:v>
                </c:pt>
                <c:pt idx="108">
                  <c:v>36324</c:v>
                </c:pt>
                <c:pt idx="109">
                  <c:v>36325</c:v>
                </c:pt>
                <c:pt idx="110">
                  <c:v>36326</c:v>
                </c:pt>
                <c:pt idx="111">
                  <c:v>36327</c:v>
                </c:pt>
                <c:pt idx="112">
                  <c:v>36328</c:v>
                </c:pt>
                <c:pt idx="113">
                  <c:v>36329</c:v>
                </c:pt>
                <c:pt idx="114">
                  <c:v>36330</c:v>
                </c:pt>
                <c:pt idx="115">
                  <c:v>36331</c:v>
                </c:pt>
                <c:pt idx="116">
                  <c:v>36332</c:v>
                </c:pt>
                <c:pt idx="117">
                  <c:v>36333</c:v>
                </c:pt>
                <c:pt idx="118">
                  <c:v>36334</c:v>
                </c:pt>
                <c:pt idx="119">
                  <c:v>36335</c:v>
                </c:pt>
                <c:pt idx="120">
                  <c:v>36335</c:v>
                </c:pt>
                <c:pt idx="121">
                  <c:v>36336</c:v>
                </c:pt>
                <c:pt idx="122">
                  <c:v>36337</c:v>
                </c:pt>
                <c:pt idx="123">
                  <c:v>36338</c:v>
                </c:pt>
                <c:pt idx="124">
                  <c:v>36339</c:v>
                </c:pt>
                <c:pt idx="125">
                  <c:v>36340</c:v>
                </c:pt>
                <c:pt idx="126">
                  <c:v>36341</c:v>
                </c:pt>
                <c:pt idx="127">
                  <c:v>36342</c:v>
                </c:pt>
                <c:pt idx="128">
                  <c:v>36343</c:v>
                </c:pt>
                <c:pt idx="129">
                  <c:v>36344</c:v>
                </c:pt>
                <c:pt idx="130">
                  <c:v>36345</c:v>
                </c:pt>
                <c:pt idx="131">
                  <c:v>36346</c:v>
                </c:pt>
                <c:pt idx="132">
                  <c:v>36347</c:v>
                </c:pt>
                <c:pt idx="133">
                  <c:v>36348</c:v>
                </c:pt>
                <c:pt idx="134">
                  <c:v>36349</c:v>
                </c:pt>
                <c:pt idx="135">
                  <c:v>36350</c:v>
                </c:pt>
                <c:pt idx="136">
                  <c:v>36351</c:v>
                </c:pt>
                <c:pt idx="137">
                  <c:v>36352</c:v>
                </c:pt>
                <c:pt idx="138">
                  <c:v>36353</c:v>
                </c:pt>
                <c:pt idx="139">
                  <c:v>36354</c:v>
                </c:pt>
                <c:pt idx="140">
                  <c:v>36355</c:v>
                </c:pt>
                <c:pt idx="141">
                  <c:v>36356</c:v>
                </c:pt>
                <c:pt idx="142">
                  <c:v>36357</c:v>
                </c:pt>
                <c:pt idx="143">
                  <c:v>36358</c:v>
                </c:pt>
                <c:pt idx="144">
                  <c:v>36359</c:v>
                </c:pt>
                <c:pt idx="145">
                  <c:v>36360</c:v>
                </c:pt>
                <c:pt idx="146">
                  <c:v>36361</c:v>
                </c:pt>
                <c:pt idx="147">
                  <c:v>36362</c:v>
                </c:pt>
                <c:pt idx="148">
                  <c:v>36363</c:v>
                </c:pt>
                <c:pt idx="149">
                  <c:v>36364</c:v>
                </c:pt>
                <c:pt idx="150">
                  <c:v>36365</c:v>
                </c:pt>
                <c:pt idx="151">
                  <c:v>36366</c:v>
                </c:pt>
                <c:pt idx="152">
                  <c:v>36367</c:v>
                </c:pt>
                <c:pt idx="153">
                  <c:v>36368</c:v>
                </c:pt>
                <c:pt idx="154">
                  <c:v>36369</c:v>
                </c:pt>
                <c:pt idx="155">
                  <c:v>36370</c:v>
                </c:pt>
                <c:pt idx="156">
                  <c:v>36370</c:v>
                </c:pt>
                <c:pt idx="157">
                  <c:v>36371</c:v>
                </c:pt>
                <c:pt idx="158">
                  <c:v>36372</c:v>
                </c:pt>
                <c:pt idx="159">
                  <c:v>36373</c:v>
                </c:pt>
                <c:pt idx="160">
                  <c:v>36374</c:v>
                </c:pt>
                <c:pt idx="161">
                  <c:v>36375</c:v>
                </c:pt>
                <c:pt idx="162">
                  <c:v>36376</c:v>
                </c:pt>
                <c:pt idx="163">
                  <c:v>36377</c:v>
                </c:pt>
                <c:pt idx="164">
                  <c:v>36378</c:v>
                </c:pt>
                <c:pt idx="165">
                  <c:v>36379</c:v>
                </c:pt>
                <c:pt idx="166">
                  <c:v>36380</c:v>
                </c:pt>
                <c:pt idx="167">
                  <c:v>36381</c:v>
                </c:pt>
                <c:pt idx="168">
                  <c:v>36382</c:v>
                </c:pt>
                <c:pt idx="169">
                  <c:v>36383</c:v>
                </c:pt>
                <c:pt idx="170">
                  <c:v>36384</c:v>
                </c:pt>
                <c:pt idx="171">
                  <c:v>36385</c:v>
                </c:pt>
                <c:pt idx="172">
                  <c:v>36386</c:v>
                </c:pt>
                <c:pt idx="173">
                  <c:v>36387</c:v>
                </c:pt>
                <c:pt idx="174">
                  <c:v>36388</c:v>
                </c:pt>
                <c:pt idx="175">
                  <c:v>36389</c:v>
                </c:pt>
                <c:pt idx="176">
                  <c:v>36390</c:v>
                </c:pt>
                <c:pt idx="177">
                  <c:v>36391</c:v>
                </c:pt>
                <c:pt idx="178">
                  <c:v>36392</c:v>
                </c:pt>
                <c:pt idx="179">
                  <c:v>36393</c:v>
                </c:pt>
                <c:pt idx="180">
                  <c:v>36394</c:v>
                </c:pt>
                <c:pt idx="181">
                  <c:v>36395</c:v>
                </c:pt>
                <c:pt idx="182">
                  <c:v>36396</c:v>
                </c:pt>
                <c:pt idx="183">
                  <c:v>36397</c:v>
                </c:pt>
                <c:pt idx="184">
                  <c:v>36398</c:v>
                </c:pt>
                <c:pt idx="185">
                  <c:v>36399</c:v>
                </c:pt>
                <c:pt idx="186">
                  <c:v>36400</c:v>
                </c:pt>
                <c:pt idx="187">
                  <c:v>36401</c:v>
                </c:pt>
                <c:pt idx="188">
                  <c:v>36402</c:v>
                </c:pt>
                <c:pt idx="189">
                  <c:v>36403</c:v>
                </c:pt>
                <c:pt idx="190">
                  <c:v>36404</c:v>
                </c:pt>
                <c:pt idx="191">
                  <c:v>36405</c:v>
                </c:pt>
                <c:pt idx="192">
                  <c:v>36406</c:v>
                </c:pt>
                <c:pt idx="193">
                  <c:v>36407</c:v>
                </c:pt>
                <c:pt idx="194">
                  <c:v>36408</c:v>
                </c:pt>
                <c:pt idx="195">
                  <c:v>36409</c:v>
                </c:pt>
                <c:pt idx="196">
                  <c:v>36410</c:v>
                </c:pt>
                <c:pt idx="197">
                  <c:v>36411</c:v>
                </c:pt>
                <c:pt idx="198">
                  <c:v>36412</c:v>
                </c:pt>
                <c:pt idx="199">
                  <c:v>36413</c:v>
                </c:pt>
                <c:pt idx="200">
                  <c:v>36414</c:v>
                </c:pt>
                <c:pt idx="201">
                  <c:v>36415</c:v>
                </c:pt>
                <c:pt idx="202">
                  <c:v>36416</c:v>
                </c:pt>
                <c:pt idx="203">
                  <c:v>36417</c:v>
                </c:pt>
                <c:pt idx="204">
                  <c:v>36418</c:v>
                </c:pt>
                <c:pt idx="205">
                  <c:v>36419</c:v>
                </c:pt>
                <c:pt idx="206">
                  <c:v>36420</c:v>
                </c:pt>
                <c:pt idx="207">
                  <c:v>36421</c:v>
                </c:pt>
                <c:pt idx="208">
                  <c:v>36422</c:v>
                </c:pt>
                <c:pt idx="209">
                  <c:v>36423</c:v>
                </c:pt>
                <c:pt idx="210">
                  <c:v>36424</c:v>
                </c:pt>
                <c:pt idx="211">
                  <c:v>36425</c:v>
                </c:pt>
                <c:pt idx="212">
                  <c:v>36426</c:v>
                </c:pt>
                <c:pt idx="213">
                  <c:v>36426</c:v>
                </c:pt>
                <c:pt idx="214">
                  <c:v>36427</c:v>
                </c:pt>
                <c:pt idx="215">
                  <c:v>36428</c:v>
                </c:pt>
                <c:pt idx="216">
                  <c:v>36429</c:v>
                </c:pt>
                <c:pt idx="217">
                  <c:v>36430</c:v>
                </c:pt>
                <c:pt idx="218">
                  <c:v>36431</c:v>
                </c:pt>
                <c:pt idx="219">
                  <c:v>36432</c:v>
                </c:pt>
                <c:pt idx="220">
                  <c:v>36433</c:v>
                </c:pt>
                <c:pt idx="221">
                  <c:v>36434</c:v>
                </c:pt>
                <c:pt idx="222">
                  <c:v>36435</c:v>
                </c:pt>
                <c:pt idx="223">
                  <c:v>36436</c:v>
                </c:pt>
                <c:pt idx="224">
                  <c:v>36437</c:v>
                </c:pt>
                <c:pt idx="225">
                  <c:v>36438</c:v>
                </c:pt>
                <c:pt idx="226">
                  <c:v>36439</c:v>
                </c:pt>
                <c:pt idx="227">
                  <c:v>36440</c:v>
                </c:pt>
                <c:pt idx="228">
                  <c:v>36441</c:v>
                </c:pt>
                <c:pt idx="229">
                  <c:v>36442</c:v>
                </c:pt>
                <c:pt idx="230">
                  <c:v>36443</c:v>
                </c:pt>
                <c:pt idx="231">
                  <c:v>36444</c:v>
                </c:pt>
                <c:pt idx="232">
                  <c:v>36445</c:v>
                </c:pt>
                <c:pt idx="233">
                  <c:v>36446</c:v>
                </c:pt>
                <c:pt idx="234">
                  <c:v>36447</c:v>
                </c:pt>
                <c:pt idx="235">
                  <c:v>36448</c:v>
                </c:pt>
                <c:pt idx="236">
                  <c:v>36449</c:v>
                </c:pt>
                <c:pt idx="237">
                  <c:v>36450</c:v>
                </c:pt>
                <c:pt idx="238">
                  <c:v>36451</c:v>
                </c:pt>
                <c:pt idx="239">
                  <c:v>36452</c:v>
                </c:pt>
                <c:pt idx="240">
                  <c:v>36453</c:v>
                </c:pt>
                <c:pt idx="241">
                  <c:v>36454</c:v>
                </c:pt>
                <c:pt idx="242">
                  <c:v>36455</c:v>
                </c:pt>
                <c:pt idx="243">
                  <c:v>36456</c:v>
                </c:pt>
                <c:pt idx="244">
                  <c:v>36457</c:v>
                </c:pt>
                <c:pt idx="245">
                  <c:v>36458</c:v>
                </c:pt>
                <c:pt idx="246">
                  <c:v>36459</c:v>
                </c:pt>
                <c:pt idx="247">
                  <c:v>36460</c:v>
                </c:pt>
                <c:pt idx="248">
                  <c:v>36461</c:v>
                </c:pt>
                <c:pt idx="249">
                  <c:v>36462</c:v>
                </c:pt>
                <c:pt idx="250">
                  <c:v>36463</c:v>
                </c:pt>
                <c:pt idx="251">
                  <c:v>36464</c:v>
                </c:pt>
                <c:pt idx="252">
                  <c:v>36465</c:v>
                </c:pt>
                <c:pt idx="253">
                  <c:v>36466</c:v>
                </c:pt>
                <c:pt idx="254">
                  <c:v>36467</c:v>
                </c:pt>
                <c:pt idx="255">
                  <c:v>36468</c:v>
                </c:pt>
                <c:pt idx="256">
                  <c:v>36469</c:v>
                </c:pt>
                <c:pt idx="257">
                  <c:v>36470</c:v>
                </c:pt>
                <c:pt idx="258">
                  <c:v>36471</c:v>
                </c:pt>
                <c:pt idx="259">
                  <c:v>36472</c:v>
                </c:pt>
                <c:pt idx="260">
                  <c:v>36473</c:v>
                </c:pt>
                <c:pt idx="261">
                  <c:v>36474</c:v>
                </c:pt>
                <c:pt idx="262">
                  <c:v>36475</c:v>
                </c:pt>
                <c:pt idx="263">
                  <c:v>36476</c:v>
                </c:pt>
                <c:pt idx="264">
                  <c:v>36477</c:v>
                </c:pt>
                <c:pt idx="265">
                  <c:v>36478</c:v>
                </c:pt>
                <c:pt idx="266">
                  <c:v>36479</c:v>
                </c:pt>
                <c:pt idx="267">
                  <c:v>36480</c:v>
                </c:pt>
                <c:pt idx="268">
                  <c:v>36481</c:v>
                </c:pt>
                <c:pt idx="269">
                  <c:v>36482</c:v>
                </c:pt>
                <c:pt idx="270">
                  <c:v>36483</c:v>
                </c:pt>
                <c:pt idx="271">
                  <c:v>36484</c:v>
                </c:pt>
                <c:pt idx="272">
                  <c:v>36485</c:v>
                </c:pt>
                <c:pt idx="273">
                  <c:v>36486</c:v>
                </c:pt>
                <c:pt idx="274">
                  <c:v>36487</c:v>
                </c:pt>
                <c:pt idx="275">
                  <c:v>36488</c:v>
                </c:pt>
                <c:pt idx="276">
                  <c:v>36489</c:v>
                </c:pt>
                <c:pt idx="277">
                  <c:v>36490</c:v>
                </c:pt>
                <c:pt idx="278">
                  <c:v>36491</c:v>
                </c:pt>
                <c:pt idx="279">
                  <c:v>36492</c:v>
                </c:pt>
                <c:pt idx="280">
                  <c:v>36493</c:v>
                </c:pt>
                <c:pt idx="281">
                  <c:v>36494</c:v>
                </c:pt>
                <c:pt idx="282">
                  <c:v>36495</c:v>
                </c:pt>
                <c:pt idx="283">
                  <c:v>36496</c:v>
                </c:pt>
                <c:pt idx="284">
                  <c:v>36497</c:v>
                </c:pt>
                <c:pt idx="285">
                  <c:v>36498</c:v>
                </c:pt>
                <c:pt idx="286">
                  <c:v>36499</c:v>
                </c:pt>
                <c:pt idx="287">
                  <c:v>36500</c:v>
                </c:pt>
                <c:pt idx="288">
                  <c:v>36501</c:v>
                </c:pt>
                <c:pt idx="289">
                  <c:v>36502</c:v>
                </c:pt>
                <c:pt idx="290">
                  <c:v>36503</c:v>
                </c:pt>
                <c:pt idx="291">
                  <c:v>36504</c:v>
                </c:pt>
                <c:pt idx="292">
                  <c:v>36505</c:v>
                </c:pt>
                <c:pt idx="293">
                  <c:v>36506</c:v>
                </c:pt>
                <c:pt idx="294">
                  <c:v>36507</c:v>
                </c:pt>
                <c:pt idx="295">
                  <c:v>36508</c:v>
                </c:pt>
                <c:pt idx="296">
                  <c:v>36509</c:v>
                </c:pt>
                <c:pt idx="297">
                  <c:v>36510</c:v>
                </c:pt>
                <c:pt idx="298">
                  <c:v>36511</c:v>
                </c:pt>
                <c:pt idx="299">
                  <c:v>36512</c:v>
                </c:pt>
                <c:pt idx="300">
                  <c:v>36513</c:v>
                </c:pt>
                <c:pt idx="301">
                  <c:v>36514</c:v>
                </c:pt>
                <c:pt idx="302">
                  <c:v>36515</c:v>
                </c:pt>
                <c:pt idx="303">
                  <c:v>36516</c:v>
                </c:pt>
                <c:pt idx="304">
                  <c:v>36517</c:v>
                </c:pt>
                <c:pt idx="305">
                  <c:v>36518</c:v>
                </c:pt>
                <c:pt idx="306">
                  <c:v>36519</c:v>
                </c:pt>
                <c:pt idx="307">
                  <c:v>36520</c:v>
                </c:pt>
                <c:pt idx="308">
                  <c:v>36521</c:v>
                </c:pt>
                <c:pt idx="309">
                  <c:v>36522</c:v>
                </c:pt>
                <c:pt idx="310">
                  <c:v>36523</c:v>
                </c:pt>
                <c:pt idx="311">
                  <c:v>36524</c:v>
                </c:pt>
                <c:pt idx="312">
                  <c:v>36525</c:v>
                </c:pt>
                <c:pt idx="313">
                  <c:v>36526</c:v>
                </c:pt>
                <c:pt idx="314">
                  <c:v>36527</c:v>
                </c:pt>
                <c:pt idx="315">
                  <c:v>36528</c:v>
                </c:pt>
                <c:pt idx="316">
                  <c:v>36529</c:v>
                </c:pt>
                <c:pt idx="317">
                  <c:v>36530</c:v>
                </c:pt>
                <c:pt idx="318">
                  <c:v>36531</c:v>
                </c:pt>
                <c:pt idx="319">
                  <c:v>36532</c:v>
                </c:pt>
                <c:pt idx="320">
                  <c:v>36533</c:v>
                </c:pt>
                <c:pt idx="321">
                  <c:v>36534</c:v>
                </c:pt>
                <c:pt idx="322">
                  <c:v>36535</c:v>
                </c:pt>
                <c:pt idx="323">
                  <c:v>36536</c:v>
                </c:pt>
                <c:pt idx="324">
                  <c:v>36537</c:v>
                </c:pt>
                <c:pt idx="325">
                  <c:v>36538</c:v>
                </c:pt>
                <c:pt idx="326">
                  <c:v>36539</c:v>
                </c:pt>
                <c:pt idx="327">
                  <c:v>36540</c:v>
                </c:pt>
                <c:pt idx="328">
                  <c:v>36541</c:v>
                </c:pt>
                <c:pt idx="329">
                  <c:v>36542</c:v>
                </c:pt>
                <c:pt idx="330">
                  <c:v>36543</c:v>
                </c:pt>
                <c:pt idx="331">
                  <c:v>36544</c:v>
                </c:pt>
                <c:pt idx="332">
                  <c:v>36545</c:v>
                </c:pt>
                <c:pt idx="333">
                  <c:v>36546</c:v>
                </c:pt>
                <c:pt idx="334">
                  <c:v>36547</c:v>
                </c:pt>
                <c:pt idx="335">
                  <c:v>36548</c:v>
                </c:pt>
                <c:pt idx="336">
                  <c:v>36549</c:v>
                </c:pt>
                <c:pt idx="337">
                  <c:v>36550</c:v>
                </c:pt>
                <c:pt idx="338">
                  <c:v>36551</c:v>
                </c:pt>
                <c:pt idx="339">
                  <c:v>36552</c:v>
                </c:pt>
                <c:pt idx="340">
                  <c:v>36553</c:v>
                </c:pt>
                <c:pt idx="341">
                  <c:v>36554</c:v>
                </c:pt>
                <c:pt idx="342">
                  <c:v>36555</c:v>
                </c:pt>
                <c:pt idx="343">
                  <c:v>36556</c:v>
                </c:pt>
                <c:pt idx="344">
                  <c:v>36557</c:v>
                </c:pt>
                <c:pt idx="345">
                  <c:v>36558</c:v>
                </c:pt>
                <c:pt idx="346">
                  <c:v>36559</c:v>
                </c:pt>
                <c:pt idx="347">
                  <c:v>36560</c:v>
                </c:pt>
                <c:pt idx="348">
                  <c:v>36561</c:v>
                </c:pt>
                <c:pt idx="349">
                  <c:v>36562</c:v>
                </c:pt>
                <c:pt idx="350">
                  <c:v>36563</c:v>
                </c:pt>
                <c:pt idx="351">
                  <c:v>36564</c:v>
                </c:pt>
                <c:pt idx="352">
                  <c:v>36565</c:v>
                </c:pt>
                <c:pt idx="353">
                  <c:v>36566</c:v>
                </c:pt>
                <c:pt idx="354">
                  <c:v>36567</c:v>
                </c:pt>
                <c:pt idx="355">
                  <c:v>36568</c:v>
                </c:pt>
                <c:pt idx="356">
                  <c:v>36569</c:v>
                </c:pt>
                <c:pt idx="357">
                  <c:v>36570</c:v>
                </c:pt>
                <c:pt idx="358">
                  <c:v>36571</c:v>
                </c:pt>
                <c:pt idx="359">
                  <c:v>36572</c:v>
                </c:pt>
                <c:pt idx="360">
                  <c:v>36573</c:v>
                </c:pt>
                <c:pt idx="361">
                  <c:v>36574</c:v>
                </c:pt>
                <c:pt idx="362">
                  <c:v>36575</c:v>
                </c:pt>
                <c:pt idx="363">
                  <c:v>36576</c:v>
                </c:pt>
                <c:pt idx="364">
                  <c:v>36577</c:v>
                </c:pt>
                <c:pt idx="365">
                  <c:v>36578</c:v>
                </c:pt>
                <c:pt idx="366">
                  <c:v>36579</c:v>
                </c:pt>
                <c:pt idx="367">
                  <c:v>36580</c:v>
                </c:pt>
                <c:pt idx="368">
                  <c:v>36581</c:v>
                </c:pt>
                <c:pt idx="369">
                  <c:v>36582</c:v>
                </c:pt>
                <c:pt idx="370">
                  <c:v>36583</c:v>
                </c:pt>
                <c:pt idx="371">
                  <c:v>36584</c:v>
                </c:pt>
                <c:pt idx="372">
                  <c:v>36585</c:v>
                </c:pt>
                <c:pt idx="373">
                  <c:v>36586</c:v>
                </c:pt>
                <c:pt idx="374">
                  <c:v>36587</c:v>
                </c:pt>
                <c:pt idx="375">
                  <c:v>36588</c:v>
                </c:pt>
                <c:pt idx="376">
                  <c:v>36589</c:v>
                </c:pt>
                <c:pt idx="377">
                  <c:v>36590</c:v>
                </c:pt>
                <c:pt idx="378">
                  <c:v>36591</c:v>
                </c:pt>
                <c:pt idx="379">
                  <c:v>36592</c:v>
                </c:pt>
                <c:pt idx="380">
                  <c:v>36593</c:v>
                </c:pt>
                <c:pt idx="381">
                  <c:v>36594</c:v>
                </c:pt>
                <c:pt idx="382">
                  <c:v>36595</c:v>
                </c:pt>
                <c:pt idx="383">
                  <c:v>36596</c:v>
                </c:pt>
                <c:pt idx="384">
                  <c:v>36597</c:v>
                </c:pt>
                <c:pt idx="385">
                  <c:v>36598</c:v>
                </c:pt>
                <c:pt idx="386">
                  <c:v>36599</c:v>
                </c:pt>
                <c:pt idx="387">
                  <c:v>36600</c:v>
                </c:pt>
                <c:pt idx="388">
                  <c:v>36601</c:v>
                </c:pt>
                <c:pt idx="389">
                  <c:v>36602</c:v>
                </c:pt>
                <c:pt idx="390">
                  <c:v>36603</c:v>
                </c:pt>
                <c:pt idx="391">
                  <c:v>36604</c:v>
                </c:pt>
                <c:pt idx="392">
                  <c:v>36605</c:v>
                </c:pt>
                <c:pt idx="393">
                  <c:v>36606</c:v>
                </c:pt>
                <c:pt idx="394">
                  <c:v>36607</c:v>
                </c:pt>
                <c:pt idx="395">
                  <c:v>36608</c:v>
                </c:pt>
                <c:pt idx="396">
                  <c:v>36609</c:v>
                </c:pt>
                <c:pt idx="397">
                  <c:v>36610</c:v>
                </c:pt>
                <c:pt idx="398">
                  <c:v>36611</c:v>
                </c:pt>
                <c:pt idx="399">
                  <c:v>36612</c:v>
                </c:pt>
                <c:pt idx="400">
                  <c:v>36613</c:v>
                </c:pt>
                <c:pt idx="401">
                  <c:v>36614</c:v>
                </c:pt>
                <c:pt idx="402">
                  <c:v>36614</c:v>
                </c:pt>
                <c:pt idx="403">
                  <c:v>36615</c:v>
                </c:pt>
                <c:pt idx="404">
                  <c:v>36616</c:v>
                </c:pt>
                <c:pt idx="405">
                  <c:v>36617</c:v>
                </c:pt>
                <c:pt idx="406">
                  <c:v>36618</c:v>
                </c:pt>
                <c:pt idx="407">
                  <c:v>36619</c:v>
                </c:pt>
                <c:pt idx="408">
                  <c:v>36620</c:v>
                </c:pt>
                <c:pt idx="409">
                  <c:v>36621</c:v>
                </c:pt>
                <c:pt idx="410">
                  <c:v>36622</c:v>
                </c:pt>
                <c:pt idx="411">
                  <c:v>36623</c:v>
                </c:pt>
                <c:pt idx="412">
                  <c:v>36624</c:v>
                </c:pt>
                <c:pt idx="413">
                  <c:v>36625</c:v>
                </c:pt>
                <c:pt idx="414">
                  <c:v>36626</c:v>
                </c:pt>
                <c:pt idx="415">
                  <c:v>36627</c:v>
                </c:pt>
                <c:pt idx="416">
                  <c:v>36628</c:v>
                </c:pt>
                <c:pt idx="417">
                  <c:v>36629</c:v>
                </c:pt>
                <c:pt idx="418">
                  <c:v>36630</c:v>
                </c:pt>
                <c:pt idx="419">
                  <c:v>36631</c:v>
                </c:pt>
                <c:pt idx="420">
                  <c:v>36632</c:v>
                </c:pt>
                <c:pt idx="421">
                  <c:v>36633</c:v>
                </c:pt>
                <c:pt idx="422">
                  <c:v>36634</c:v>
                </c:pt>
                <c:pt idx="423">
                  <c:v>36635</c:v>
                </c:pt>
                <c:pt idx="424">
                  <c:v>36636</c:v>
                </c:pt>
                <c:pt idx="425">
                  <c:v>36637</c:v>
                </c:pt>
                <c:pt idx="426">
                  <c:v>36638</c:v>
                </c:pt>
                <c:pt idx="427">
                  <c:v>36639</c:v>
                </c:pt>
                <c:pt idx="428">
                  <c:v>36640</c:v>
                </c:pt>
                <c:pt idx="429">
                  <c:v>36641</c:v>
                </c:pt>
                <c:pt idx="430">
                  <c:v>36642</c:v>
                </c:pt>
                <c:pt idx="431">
                  <c:v>36643</c:v>
                </c:pt>
                <c:pt idx="432">
                  <c:v>36644</c:v>
                </c:pt>
                <c:pt idx="433">
                  <c:v>36645</c:v>
                </c:pt>
                <c:pt idx="434">
                  <c:v>36646</c:v>
                </c:pt>
                <c:pt idx="435">
                  <c:v>36647</c:v>
                </c:pt>
                <c:pt idx="436">
                  <c:v>36648</c:v>
                </c:pt>
                <c:pt idx="437">
                  <c:v>36649</c:v>
                </c:pt>
                <c:pt idx="438">
                  <c:v>36650</c:v>
                </c:pt>
                <c:pt idx="439">
                  <c:v>36651</c:v>
                </c:pt>
                <c:pt idx="440">
                  <c:v>36652</c:v>
                </c:pt>
                <c:pt idx="441">
                  <c:v>36653</c:v>
                </c:pt>
                <c:pt idx="442">
                  <c:v>36654</c:v>
                </c:pt>
                <c:pt idx="443">
                  <c:v>36655</c:v>
                </c:pt>
                <c:pt idx="444">
                  <c:v>36656</c:v>
                </c:pt>
                <c:pt idx="445">
                  <c:v>36657</c:v>
                </c:pt>
                <c:pt idx="446">
                  <c:v>36658</c:v>
                </c:pt>
                <c:pt idx="447">
                  <c:v>36659</c:v>
                </c:pt>
                <c:pt idx="448">
                  <c:v>36660</c:v>
                </c:pt>
                <c:pt idx="449">
                  <c:v>36661</c:v>
                </c:pt>
                <c:pt idx="450">
                  <c:v>36662</c:v>
                </c:pt>
                <c:pt idx="451">
                  <c:v>36663</c:v>
                </c:pt>
                <c:pt idx="452">
                  <c:v>36664</c:v>
                </c:pt>
                <c:pt idx="453">
                  <c:v>36665</c:v>
                </c:pt>
                <c:pt idx="454">
                  <c:v>36666</c:v>
                </c:pt>
                <c:pt idx="455">
                  <c:v>36667</c:v>
                </c:pt>
                <c:pt idx="456">
                  <c:v>36668</c:v>
                </c:pt>
                <c:pt idx="457">
                  <c:v>36669</c:v>
                </c:pt>
                <c:pt idx="458">
                  <c:v>36670</c:v>
                </c:pt>
                <c:pt idx="459">
                  <c:v>36671</c:v>
                </c:pt>
                <c:pt idx="460">
                  <c:v>36672</c:v>
                </c:pt>
                <c:pt idx="461">
                  <c:v>36673</c:v>
                </c:pt>
                <c:pt idx="462">
                  <c:v>36674</c:v>
                </c:pt>
                <c:pt idx="463">
                  <c:v>36675</c:v>
                </c:pt>
                <c:pt idx="464">
                  <c:v>36676</c:v>
                </c:pt>
                <c:pt idx="465">
                  <c:v>36677</c:v>
                </c:pt>
                <c:pt idx="466">
                  <c:v>36678</c:v>
                </c:pt>
                <c:pt idx="467">
                  <c:v>36679</c:v>
                </c:pt>
                <c:pt idx="468">
                  <c:v>36680</c:v>
                </c:pt>
                <c:pt idx="469">
                  <c:v>36681</c:v>
                </c:pt>
                <c:pt idx="470">
                  <c:v>36682</c:v>
                </c:pt>
                <c:pt idx="471">
                  <c:v>36683</c:v>
                </c:pt>
                <c:pt idx="472">
                  <c:v>36684</c:v>
                </c:pt>
                <c:pt idx="473">
                  <c:v>36685</c:v>
                </c:pt>
                <c:pt idx="474">
                  <c:v>36686</c:v>
                </c:pt>
                <c:pt idx="475">
                  <c:v>36687</c:v>
                </c:pt>
                <c:pt idx="476">
                  <c:v>36688</c:v>
                </c:pt>
                <c:pt idx="477">
                  <c:v>36689</c:v>
                </c:pt>
                <c:pt idx="478">
                  <c:v>36690</c:v>
                </c:pt>
                <c:pt idx="479">
                  <c:v>36691</c:v>
                </c:pt>
                <c:pt idx="480">
                  <c:v>36692</c:v>
                </c:pt>
                <c:pt idx="481">
                  <c:v>36693</c:v>
                </c:pt>
                <c:pt idx="482">
                  <c:v>36694</c:v>
                </c:pt>
                <c:pt idx="483">
                  <c:v>36695</c:v>
                </c:pt>
                <c:pt idx="484">
                  <c:v>36696</c:v>
                </c:pt>
                <c:pt idx="485">
                  <c:v>36697</c:v>
                </c:pt>
                <c:pt idx="486">
                  <c:v>36698</c:v>
                </c:pt>
                <c:pt idx="487">
                  <c:v>36698</c:v>
                </c:pt>
                <c:pt idx="488">
                  <c:v>36699</c:v>
                </c:pt>
                <c:pt idx="489">
                  <c:v>36700</c:v>
                </c:pt>
                <c:pt idx="490">
                  <c:v>36701</c:v>
                </c:pt>
                <c:pt idx="491">
                  <c:v>36702</c:v>
                </c:pt>
                <c:pt idx="492">
                  <c:v>36703</c:v>
                </c:pt>
                <c:pt idx="493">
                  <c:v>36704</c:v>
                </c:pt>
                <c:pt idx="494">
                  <c:v>36705</c:v>
                </c:pt>
                <c:pt idx="495">
                  <c:v>36706</c:v>
                </c:pt>
                <c:pt idx="496">
                  <c:v>36707</c:v>
                </c:pt>
                <c:pt idx="497">
                  <c:v>36708</c:v>
                </c:pt>
                <c:pt idx="498">
                  <c:v>36709</c:v>
                </c:pt>
                <c:pt idx="499">
                  <c:v>36710</c:v>
                </c:pt>
                <c:pt idx="500">
                  <c:v>36711</c:v>
                </c:pt>
                <c:pt idx="501">
                  <c:v>36712</c:v>
                </c:pt>
                <c:pt idx="502">
                  <c:v>36713</c:v>
                </c:pt>
                <c:pt idx="503">
                  <c:v>36714</c:v>
                </c:pt>
                <c:pt idx="504">
                  <c:v>36715</c:v>
                </c:pt>
                <c:pt idx="505">
                  <c:v>36716</c:v>
                </c:pt>
                <c:pt idx="506">
                  <c:v>36717</c:v>
                </c:pt>
                <c:pt idx="507">
                  <c:v>36717</c:v>
                </c:pt>
                <c:pt idx="508">
                  <c:v>36718</c:v>
                </c:pt>
                <c:pt idx="509">
                  <c:v>36719</c:v>
                </c:pt>
                <c:pt idx="510">
                  <c:v>36720</c:v>
                </c:pt>
                <c:pt idx="511">
                  <c:v>36721</c:v>
                </c:pt>
                <c:pt idx="512">
                  <c:v>36722</c:v>
                </c:pt>
                <c:pt idx="513">
                  <c:v>36723</c:v>
                </c:pt>
                <c:pt idx="514">
                  <c:v>36724</c:v>
                </c:pt>
                <c:pt idx="515">
                  <c:v>36725</c:v>
                </c:pt>
                <c:pt idx="516">
                  <c:v>36726</c:v>
                </c:pt>
                <c:pt idx="517">
                  <c:v>36727</c:v>
                </c:pt>
                <c:pt idx="518">
                  <c:v>36727</c:v>
                </c:pt>
                <c:pt idx="519">
                  <c:v>36728</c:v>
                </c:pt>
                <c:pt idx="520">
                  <c:v>36729</c:v>
                </c:pt>
                <c:pt idx="521">
                  <c:v>36730</c:v>
                </c:pt>
                <c:pt idx="522">
                  <c:v>36731</c:v>
                </c:pt>
                <c:pt idx="523">
                  <c:v>36732</c:v>
                </c:pt>
                <c:pt idx="524">
                  <c:v>36733</c:v>
                </c:pt>
                <c:pt idx="525">
                  <c:v>36734</c:v>
                </c:pt>
                <c:pt idx="526">
                  <c:v>36735</c:v>
                </c:pt>
                <c:pt idx="527">
                  <c:v>36736</c:v>
                </c:pt>
                <c:pt idx="528">
                  <c:v>36737</c:v>
                </c:pt>
                <c:pt idx="529">
                  <c:v>36738</c:v>
                </c:pt>
                <c:pt idx="530">
                  <c:v>36739</c:v>
                </c:pt>
                <c:pt idx="531">
                  <c:v>36740</c:v>
                </c:pt>
                <c:pt idx="532">
                  <c:v>36741</c:v>
                </c:pt>
                <c:pt idx="533">
                  <c:v>36742</c:v>
                </c:pt>
                <c:pt idx="534">
                  <c:v>36743</c:v>
                </c:pt>
                <c:pt idx="535">
                  <c:v>36744</c:v>
                </c:pt>
                <c:pt idx="536">
                  <c:v>36745</c:v>
                </c:pt>
                <c:pt idx="537">
                  <c:v>36746</c:v>
                </c:pt>
                <c:pt idx="538">
                  <c:v>36747</c:v>
                </c:pt>
                <c:pt idx="539">
                  <c:v>36748</c:v>
                </c:pt>
                <c:pt idx="540">
                  <c:v>36749</c:v>
                </c:pt>
                <c:pt idx="541">
                  <c:v>36750</c:v>
                </c:pt>
                <c:pt idx="542">
                  <c:v>36751</c:v>
                </c:pt>
                <c:pt idx="543">
                  <c:v>36752</c:v>
                </c:pt>
                <c:pt idx="544">
                  <c:v>36753</c:v>
                </c:pt>
                <c:pt idx="545">
                  <c:v>36754</c:v>
                </c:pt>
                <c:pt idx="546">
                  <c:v>36755</c:v>
                </c:pt>
                <c:pt idx="547">
                  <c:v>36756</c:v>
                </c:pt>
                <c:pt idx="548">
                  <c:v>36757</c:v>
                </c:pt>
                <c:pt idx="549">
                  <c:v>36758</c:v>
                </c:pt>
                <c:pt idx="550">
                  <c:v>36759</c:v>
                </c:pt>
                <c:pt idx="551">
                  <c:v>36760</c:v>
                </c:pt>
                <c:pt idx="552">
                  <c:v>36761</c:v>
                </c:pt>
                <c:pt idx="553">
                  <c:v>36762</c:v>
                </c:pt>
                <c:pt idx="554">
                  <c:v>36763</c:v>
                </c:pt>
                <c:pt idx="555">
                  <c:v>36764</c:v>
                </c:pt>
                <c:pt idx="556">
                  <c:v>36765</c:v>
                </c:pt>
                <c:pt idx="557">
                  <c:v>36766</c:v>
                </c:pt>
                <c:pt idx="558">
                  <c:v>36767</c:v>
                </c:pt>
                <c:pt idx="559">
                  <c:v>36768</c:v>
                </c:pt>
                <c:pt idx="560">
                  <c:v>36769</c:v>
                </c:pt>
                <c:pt idx="561">
                  <c:v>36770</c:v>
                </c:pt>
                <c:pt idx="562">
                  <c:v>36771</c:v>
                </c:pt>
                <c:pt idx="563">
                  <c:v>36772</c:v>
                </c:pt>
                <c:pt idx="564">
                  <c:v>36773</c:v>
                </c:pt>
                <c:pt idx="565">
                  <c:v>36774</c:v>
                </c:pt>
                <c:pt idx="566">
                  <c:v>36775</c:v>
                </c:pt>
                <c:pt idx="567">
                  <c:v>36776</c:v>
                </c:pt>
                <c:pt idx="568">
                  <c:v>36777</c:v>
                </c:pt>
                <c:pt idx="569">
                  <c:v>36778</c:v>
                </c:pt>
                <c:pt idx="570">
                  <c:v>36779</c:v>
                </c:pt>
                <c:pt idx="571">
                  <c:v>36780</c:v>
                </c:pt>
                <c:pt idx="572">
                  <c:v>36781</c:v>
                </c:pt>
                <c:pt idx="573">
                  <c:v>36782</c:v>
                </c:pt>
                <c:pt idx="574">
                  <c:v>36783</c:v>
                </c:pt>
                <c:pt idx="575">
                  <c:v>36784</c:v>
                </c:pt>
                <c:pt idx="576">
                  <c:v>36785</c:v>
                </c:pt>
                <c:pt idx="577">
                  <c:v>36786</c:v>
                </c:pt>
                <c:pt idx="578">
                  <c:v>36787</c:v>
                </c:pt>
                <c:pt idx="579">
                  <c:v>36788</c:v>
                </c:pt>
                <c:pt idx="580">
                  <c:v>36789</c:v>
                </c:pt>
                <c:pt idx="581">
                  <c:v>36790</c:v>
                </c:pt>
                <c:pt idx="582">
                  <c:v>36791</c:v>
                </c:pt>
                <c:pt idx="583">
                  <c:v>36792</c:v>
                </c:pt>
                <c:pt idx="584">
                  <c:v>36793</c:v>
                </c:pt>
                <c:pt idx="585">
                  <c:v>36794</c:v>
                </c:pt>
                <c:pt idx="586">
                  <c:v>36795</c:v>
                </c:pt>
                <c:pt idx="587">
                  <c:v>36796</c:v>
                </c:pt>
                <c:pt idx="588">
                  <c:v>36797</c:v>
                </c:pt>
                <c:pt idx="589">
                  <c:v>36798</c:v>
                </c:pt>
                <c:pt idx="590">
                  <c:v>36799</c:v>
                </c:pt>
                <c:pt idx="591">
                  <c:v>36800</c:v>
                </c:pt>
                <c:pt idx="592">
                  <c:v>36801</c:v>
                </c:pt>
                <c:pt idx="593">
                  <c:v>36802</c:v>
                </c:pt>
                <c:pt idx="594">
                  <c:v>36803</c:v>
                </c:pt>
                <c:pt idx="595">
                  <c:v>36804</c:v>
                </c:pt>
                <c:pt idx="596">
                  <c:v>36805</c:v>
                </c:pt>
                <c:pt idx="597">
                  <c:v>36806</c:v>
                </c:pt>
                <c:pt idx="598">
                  <c:v>36807</c:v>
                </c:pt>
                <c:pt idx="599">
                  <c:v>36808</c:v>
                </c:pt>
                <c:pt idx="600">
                  <c:v>36809</c:v>
                </c:pt>
                <c:pt idx="601">
                  <c:v>36810</c:v>
                </c:pt>
                <c:pt idx="602">
                  <c:v>36811</c:v>
                </c:pt>
                <c:pt idx="603">
                  <c:v>36812</c:v>
                </c:pt>
                <c:pt idx="604">
                  <c:v>36813</c:v>
                </c:pt>
                <c:pt idx="605">
                  <c:v>36814</c:v>
                </c:pt>
                <c:pt idx="606">
                  <c:v>36815</c:v>
                </c:pt>
                <c:pt idx="607">
                  <c:v>36816</c:v>
                </c:pt>
                <c:pt idx="608">
                  <c:v>36817</c:v>
                </c:pt>
                <c:pt idx="609">
                  <c:v>36818</c:v>
                </c:pt>
                <c:pt idx="610">
                  <c:v>36819</c:v>
                </c:pt>
                <c:pt idx="611">
                  <c:v>36820</c:v>
                </c:pt>
                <c:pt idx="612">
                  <c:v>36821</c:v>
                </c:pt>
                <c:pt idx="613">
                  <c:v>36822</c:v>
                </c:pt>
                <c:pt idx="614">
                  <c:v>36823</c:v>
                </c:pt>
                <c:pt idx="615">
                  <c:v>36824</c:v>
                </c:pt>
                <c:pt idx="616">
                  <c:v>36825</c:v>
                </c:pt>
                <c:pt idx="617">
                  <c:v>36826</c:v>
                </c:pt>
                <c:pt idx="618">
                  <c:v>36827</c:v>
                </c:pt>
                <c:pt idx="619">
                  <c:v>36828</c:v>
                </c:pt>
                <c:pt idx="620">
                  <c:v>36829</c:v>
                </c:pt>
                <c:pt idx="621">
                  <c:v>36830</c:v>
                </c:pt>
                <c:pt idx="622">
                  <c:v>36831</c:v>
                </c:pt>
                <c:pt idx="623">
                  <c:v>36832</c:v>
                </c:pt>
                <c:pt idx="624">
                  <c:v>36833</c:v>
                </c:pt>
                <c:pt idx="625">
                  <c:v>36834</c:v>
                </c:pt>
                <c:pt idx="626">
                  <c:v>36835</c:v>
                </c:pt>
                <c:pt idx="627">
                  <c:v>36836</c:v>
                </c:pt>
                <c:pt idx="628">
                  <c:v>36837</c:v>
                </c:pt>
                <c:pt idx="629">
                  <c:v>36838</c:v>
                </c:pt>
                <c:pt idx="630">
                  <c:v>36839</c:v>
                </c:pt>
                <c:pt idx="631">
                  <c:v>36840</c:v>
                </c:pt>
                <c:pt idx="632">
                  <c:v>36841</c:v>
                </c:pt>
                <c:pt idx="633">
                  <c:v>36842</c:v>
                </c:pt>
                <c:pt idx="634">
                  <c:v>36843</c:v>
                </c:pt>
                <c:pt idx="635">
                  <c:v>36844</c:v>
                </c:pt>
                <c:pt idx="636">
                  <c:v>36845</c:v>
                </c:pt>
                <c:pt idx="637">
                  <c:v>36846</c:v>
                </c:pt>
                <c:pt idx="638">
                  <c:v>36847</c:v>
                </c:pt>
                <c:pt idx="639">
                  <c:v>36848</c:v>
                </c:pt>
                <c:pt idx="640">
                  <c:v>36849</c:v>
                </c:pt>
                <c:pt idx="641">
                  <c:v>36850</c:v>
                </c:pt>
                <c:pt idx="642">
                  <c:v>36851</c:v>
                </c:pt>
                <c:pt idx="643">
                  <c:v>36852</c:v>
                </c:pt>
                <c:pt idx="644">
                  <c:v>36853</c:v>
                </c:pt>
                <c:pt idx="645">
                  <c:v>36854</c:v>
                </c:pt>
                <c:pt idx="646">
                  <c:v>36855</c:v>
                </c:pt>
                <c:pt idx="647">
                  <c:v>36856</c:v>
                </c:pt>
                <c:pt idx="648">
                  <c:v>36857</c:v>
                </c:pt>
                <c:pt idx="649">
                  <c:v>36858</c:v>
                </c:pt>
                <c:pt idx="650">
                  <c:v>36859</c:v>
                </c:pt>
                <c:pt idx="651">
                  <c:v>36860</c:v>
                </c:pt>
                <c:pt idx="652">
                  <c:v>36861</c:v>
                </c:pt>
                <c:pt idx="653">
                  <c:v>36862</c:v>
                </c:pt>
                <c:pt idx="654">
                  <c:v>36863</c:v>
                </c:pt>
                <c:pt idx="655">
                  <c:v>36864</c:v>
                </c:pt>
                <c:pt idx="656">
                  <c:v>36865</c:v>
                </c:pt>
                <c:pt idx="657">
                  <c:v>36866</c:v>
                </c:pt>
                <c:pt idx="658">
                  <c:v>36867</c:v>
                </c:pt>
                <c:pt idx="659">
                  <c:v>36868</c:v>
                </c:pt>
                <c:pt idx="660">
                  <c:v>36869</c:v>
                </c:pt>
                <c:pt idx="661">
                  <c:v>36870</c:v>
                </c:pt>
                <c:pt idx="662">
                  <c:v>36871</c:v>
                </c:pt>
                <c:pt idx="663">
                  <c:v>36872</c:v>
                </c:pt>
                <c:pt idx="664">
                  <c:v>36873</c:v>
                </c:pt>
                <c:pt idx="665">
                  <c:v>36874</c:v>
                </c:pt>
                <c:pt idx="666">
                  <c:v>36875</c:v>
                </c:pt>
                <c:pt idx="667">
                  <c:v>36876</c:v>
                </c:pt>
                <c:pt idx="668">
                  <c:v>36877</c:v>
                </c:pt>
                <c:pt idx="669">
                  <c:v>36878</c:v>
                </c:pt>
                <c:pt idx="670">
                  <c:v>36879</c:v>
                </c:pt>
                <c:pt idx="671">
                  <c:v>36880</c:v>
                </c:pt>
                <c:pt idx="672">
                  <c:v>36881</c:v>
                </c:pt>
                <c:pt idx="673">
                  <c:v>36881</c:v>
                </c:pt>
                <c:pt idx="674">
                  <c:v>36882</c:v>
                </c:pt>
                <c:pt idx="675">
                  <c:v>36883</c:v>
                </c:pt>
                <c:pt idx="676">
                  <c:v>36884</c:v>
                </c:pt>
                <c:pt idx="677">
                  <c:v>36885</c:v>
                </c:pt>
                <c:pt idx="678">
                  <c:v>36886</c:v>
                </c:pt>
                <c:pt idx="679">
                  <c:v>36887</c:v>
                </c:pt>
                <c:pt idx="680">
                  <c:v>36888</c:v>
                </c:pt>
                <c:pt idx="681">
                  <c:v>36889</c:v>
                </c:pt>
                <c:pt idx="682">
                  <c:v>36890</c:v>
                </c:pt>
                <c:pt idx="683">
                  <c:v>36891</c:v>
                </c:pt>
                <c:pt idx="684">
                  <c:v>36892</c:v>
                </c:pt>
                <c:pt idx="685">
                  <c:v>36893</c:v>
                </c:pt>
                <c:pt idx="686">
                  <c:v>36894</c:v>
                </c:pt>
                <c:pt idx="687">
                  <c:v>36895</c:v>
                </c:pt>
                <c:pt idx="688">
                  <c:v>36896</c:v>
                </c:pt>
                <c:pt idx="689">
                  <c:v>36897</c:v>
                </c:pt>
                <c:pt idx="690">
                  <c:v>36898</c:v>
                </c:pt>
                <c:pt idx="691">
                  <c:v>36899</c:v>
                </c:pt>
                <c:pt idx="692">
                  <c:v>36900</c:v>
                </c:pt>
                <c:pt idx="693">
                  <c:v>36901</c:v>
                </c:pt>
                <c:pt idx="694">
                  <c:v>36902</c:v>
                </c:pt>
                <c:pt idx="695">
                  <c:v>36903</c:v>
                </c:pt>
                <c:pt idx="696">
                  <c:v>36904</c:v>
                </c:pt>
                <c:pt idx="697">
                  <c:v>36905</c:v>
                </c:pt>
                <c:pt idx="698">
                  <c:v>36906</c:v>
                </c:pt>
                <c:pt idx="699">
                  <c:v>36907</c:v>
                </c:pt>
                <c:pt idx="700">
                  <c:v>36908</c:v>
                </c:pt>
                <c:pt idx="701">
                  <c:v>36909</c:v>
                </c:pt>
                <c:pt idx="702">
                  <c:v>36909</c:v>
                </c:pt>
                <c:pt idx="703">
                  <c:v>36910</c:v>
                </c:pt>
                <c:pt idx="704">
                  <c:v>36911</c:v>
                </c:pt>
                <c:pt idx="705">
                  <c:v>36912</c:v>
                </c:pt>
                <c:pt idx="706">
                  <c:v>36913</c:v>
                </c:pt>
                <c:pt idx="707">
                  <c:v>36914</c:v>
                </c:pt>
                <c:pt idx="708">
                  <c:v>36915</c:v>
                </c:pt>
                <c:pt idx="709">
                  <c:v>36916</c:v>
                </c:pt>
                <c:pt idx="710">
                  <c:v>36917</c:v>
                </c:pt>
                <c:pt idx="711">
                  <c:v>36918</c:v>
                </c:pt>
                <c:pt idx="712">
                  <c:v>36919</c:v>
                </c:pt>
                <c:pt idx="713">
                  <c:v>36920</c:v>
                </c:pt>
                <c:pt idx="714">
                  <c:v>36921</c:v>
                </c:pt>
                <c:pt idx="715">
                  <c:v>36922</c:v>
                </c:pt>
                <c:pt idx="716">
                  <c:v>36923</c:v>
                </c:pt>
                <c:pt idx="717">
                  <c:v>36924</c:v>
                </c:pt>
                <c:pt idx="718">
                  <c:v>36925</c:v>
                </c:pt>
                <c:pt idx="719">
                  <c:v>36926</c:v>
                </c:pt>
                <c:pt idx="720">
                  <c:v>36927</c:v>
                </c:pt>
                <c:pt idx="721">
                  <c:v>36928</c:v>
                </c:pt>
                <c:pt idx="722">
                  <c:v>36929</c:v>
                </c:pt>
                <c:pt idx="723">
                  <c:v>36930</c:v>
                </c:pt>
                <c:pt idx="724">
                  <c:v>36931</c:v>
                </c:pt>
                <c:pt idx="725">
                  <c:v>36932</c:v>
                </c:pt>
                <c:pt idx="726">
                  <c:v>36933</c:v>
                </c:pt>
                <c:pt idx="727">
                  <c:v>36934</c:v>
                </c:pt>
                <c:pt idx="728">
                  <c:v>36935</c:v>
                </c:pt>
                <c:pt idx="729">
                  <c:v>36936</c:v>
                </c:pt>
                <c:pt idx="730">
                  <c:v>36937</c:v>
                </c:pt>
                <c:pt idx="731">
                  <c:v>36938</c:v>
                </c:pt>
                <c:pt idx="732">
                  <c:v>36939</c:v>
                </c:pt>
                <c:pt idx="733">
                  <c:v>36940</c:v>
                </c:pt>
                <c:pt idx="734">
                  <c:v>36941</c:v>
                </c:pt>
                <c:pt idx="735">
                  <c:v>36942</c:v>
                </c:pt>
                <c:pt idx="736">
                  <c:v>36943</c:v>
                </c:pt>
                <c:pt idx="737">
                  <c:v>36944</c:v>
                </c:pt>
                <c:pt idx="738">
                  <c:v>36945</c:v>
                </c:pt>
                <c:pt idx="739">
                  <c:v>36946</c:v>
                </c:pt>
                <c:pt idx="740">
                  <c:v>36947</c:v>
                </c:pt>
                <c:pt idx="741">
                  <c:v>36948</c:v>
                </c:pt>
                <c:pt idx="742">
                  <c:v>36949</c:v>
                </c:pt>
                <c:pt idx="743">
                  <c:v>36950</c:v>
                </c:pt>
                <c:pt idx="744">
                  <c:v>36951</c:v>
                </c:pt>
                <c:pt idx="745">
                  <c:v>36952</c:v>
                </c:pt>
                <c:pt idx="746">
                  <c:v>36953</c:v>
                </c:pt>
                <c:pt idx="747">
                  <c:v>36954</c:v>
                </c:pt>
                <c:pt idx="748">
                  <c:v>36955</c:v>
                </c:pt>
                <c:pt idx="749">
                  <c:v>36956</c:v>
                </c:pt>
                <c:pt idx="750">
                  <c:v>36957</c:v>
                </c:pt>
                <c:pt idx="751">
                  <c:v>36958</c:v>
                </c:pt>
                <c:pt idx="752">
                  <c:v>36959</c:v>
                </c:pt>
                <c:pt idx="753">
                  <c:v>36960</c:v>
                </c:pt>
                <c:pt idx="754">
                  <c:v>36961</c:v>
                </c:pt>
                <c:pt idx="755">
                  <c:v>36962</c:v>
                </c:pt>
                <c:pt idx="756">
                  <c:v>36963</c:v>
                </c:pt>
                <c:pt idx="757">
                  <c:v>36964</c:v>
                </c:pt>
                <c:pt idx="758">
                  <c:v>36965</c:v>
                </c:pt>
                <c:pt idx="759">
                  <c:v>36966</c:v>
                </c:pt>
                <c:pt idx="760">
                  <c:v>36967</c:v>
                </c:pt>
                <c:pt idx="761">
                  <c:v>36968</c:v>
                </c:pt>
                <c:pt idx="762">
                  <c:v>36969</c:v>
                </c:pt>
                <c:pt idx="763">
                  <c:v>36970</c:v>
                </c:pt>
                <c:pt idx="764">
                  <c:v>36971</c:v>
                </c:pt>
                <c:pt idx="765">
                  <c:v>36972</c:v>
                </c:pt>
                <c:pt idx="766">
                  <c:v>36972</c:v>
                </c:pt>
                <c:pt idx="767">
                  <c:v>36973</c:v>
                </c:pt>
                <c:pt idx="768">
                  <c:v>36974</c:v>
                </c:pt>
                <c:pt idx="769">
                  <c:v>36975</c:v>
                </c:pt>
                <c:pt idx="770">
                  <c:v>36976</c:v>
                </c:pt>
                <c:pt idx="771">
                  <c:v>36977</c:v>
                </c:pt>
                <c:pt idx="772">
                  <c:v>36978</c:v>
                </c:pt>
                <c:pt idx="773">
                  <c:v>36979</c:v>
                </c:pt>
                <c:pt idx="774">
                  <c:v>36980</c:v>
                </c:pt>
                <c:pt idx="775">
                  <c:v>36981</c:v>
                </c:pt>
                <c:pt idx="776">
                  <c:v>36982</c:v>
                </c:pt>
                <c:pt idx="777">
                  <c:v>36983</c:v>
                </c:pt>
                <c:pt idx="778">
                  <c:v>36984</c:v>
                </c:pt>
                <c:pt idx="779">
                  <c:v>36985</c:v>
                </c:pt>
                <c:pt idx="780">
                  <c:v>36986</c:v>
                </c:pt>
                <c:pt idx="781">
                  <c:v>36987</c:v>
                </c:pt>
                <c:pt idx="782">
                  <c:v>36988</c:v>
                </c:pt>
                <c:pt idx="783">
                  <c:v>36989</c:v>
                </c:pt>
                <c:pt idx="784">
                  <c:v>36990</c:v>
                </c:pt>
                <c:pt idx="785">
                  <c:v>36991</c:v>
                </c:pt>
                <c:pt idx="786">
                  <c:v>36992</c:v>
                </c:pt>
                <c:pt idx="787">
                  <c:v>36993</c:v>
                </c:pt>
                <c:pt idx="788">
                  <c:v>36994</c:v>
                </c:pt>
                <c:pt idx="789">
                  <c:v>36995</c:v>
                </c:pt>
                <c:pt idx="790">
                  <c:v>36996</c:v>
                </c:pt>
                <c:pt idx="791">
                  <c:v>36997</c:v>
                </c:pt>
                <c:pt idx="792">
                  <c:v>36998</c:v>
                </c:pt>
                <c:pt idx="793">
                  <c:v>36999</c:v>
                </c:pt>
                <c:pt idx="794">
                  <c:v>37000</c:v>
                </c:pt>
                <c:pt idx="795">
                  <c:v>37000</c:v>
                </c:pt>
                <c:pt idx="796">
                  <c:v>37001</c:v>
                </c:pt>
                <c:pt idx="797">
                  <c:v>37002</c:v>
                </c:pt>
                <c:pt idx="798">
                  <c:v>37003</c:v>
                </c:pt>
                <c:pt idx="799">
                  <c:v>37004</c:v>
                </c:pt>
                <c:pt idx="800">
                  <c:v>37005</c:v>
                </c:pt>
                <c:pt idx="801">
                  <c:v>37006</c:v>
                </c:pt>
                <c:pt idx="802">
                  <c:v>37007</c:v>
                </c:pt>
                <c:pt idx="803">
                  <c:v>37008</c:v>
                </c:pt>
                <c:pt idx="804">
                  <c:v>37009</c:v>
                </c:pt>
                <c:pt idx="805">
                  <c:v>37010</c:v>
                </c:pt>
                <c:pt idx="806">
                  <c:v>37011</c:v>
                </c:pt>
                <c:pt idx="807">
                  <c:v>37012</c:v>
                </c:pt>
                <c:pt idx="808">
                  <c:v>37013</c:v>
                </c:pt>
                <c:pt idx="809">
                  <c:v>37014</c:v>
                </c:pt>
                <c:pt idx="810">
                  <c:v>37015</c:v>
                </c:pt>
                <c:pt idx="811">
                  <c:v>37016</c:v>
                </c:pt>
                <c:pt idx="812">
                  <c:v>37017</c:v>
                </c:pt>
                <c:pt idx="813">
                  <c:v>37018</c:v>
                </c:pt>
                <c:pt idx="814">
                  <c:v>37019</c:v>
                </c:pt>
                <c:pt idx="815">
                  <c:v>37020</c:v>
                </c:pt>
                <c:pt idx="816">
                  <c:v>37021</c:v>
                </c:pt>
                <c:pt idx="817">
                  <c:v>37022</c:v>
                </c:pt>
                <c:pt idx="818">
                  <c:v>37023</c:v>
                </c:pt>
                <c:pt idx="819">
                  <c:v>37024</c:v>
                </c:pt>
                <c:pt idx="820">
                  <c:v>37025</c:v>
                </c:pt>
                <c:pt idx="821">
                  <c:v>37026</c:v>
                </c:pt>
                <c:pt idx="822">
                  <c:v>37027</c:v>
                </c:pt>
                <c:pt idx="823">
                  <c:v>37028</c:v>
                </c:pt>
                <c:pt idx="824">
                  <c:v>37029</c:v>
                </c:pt>
                <c:pt idx="825">
                  <c:v>37030</c:v>
                </c:pt>
                <c:pt idx="826">
                  <c:v>37031</c:v>
                </c:pt>
                <c:pt idx="827">
                  <c:v>37032</c:v>
                </c:pt>
                <c:pt idx="828">
                  <c:v>37033</c:v>
                </c:pt>
                <c:pt idx="829">
                  <c:v>37034</c:v>
                </c:pt>
                <c:pt idx="830">
                  <c:v>37035</c:v>
                </c:pt>
                <c:pt idx="831">
                  <c:v>37035</c:v>
                </c:pt>
                <c:pt idx="832">
                  <c:v>37036</c:v>
                </c:pt>
                <c:pt idx="833">
                  <c:v>37037</c:v>
                </c:pt>
                <c:pt idx="834">
                  <c:v>37038</c:v>
                </c:pt>
                <c:pt idx="835">
                  <c:v>37039</c:v>
                </c:pt>
                <c:pt idx="836">
                  <c:v>37040</c:v>
                </c:pt>
                <c:pt idx="837">
                  <c:v>37041</c:v>
                </c:pt>
                <c:pt idx="838">
                  <c:v>37042</c:v>
                </c:pt>
                <c:pt idx="839">
                  <c:v>37043</c:v>
                </c:pt>
                <c:pt idx="840">
                  <c:v>37044</c:v>
                </c:pt>
                <c:pt idx="841">
                  <c:v>37045</c:v>
                </c:pt>
                <c:pt idx="842">
                  <c:v>37046</c:v>
                </c:pt>
                <c:pt idx="843">
                  <c:v>37047</c:v>
                </c:pt>
                <c:pt idx="844">
                  <c:v>37048</c:v>
                </c:pt>
                <c:pt idx="845">
                  <c:v>37049</c:v>
                </c:pt>
                <c:pt idx="846">
                  <c:v>37050</c:v>
                </c:pt>
                <c:pt idx="847">
                  <c:v>37051</c:v>
                </c:pt>
                <c:pt idx="848">
                  <c:v>37052</c:v>
                </c:pt>
                <c:pt idx="849">
                  <c:v>37053</c:v>
                </c:pt>
                <c:pt idx="850">
                  <c:v>37054</c:v>
                </c:pt>
                <c:pt idx="851">
                  <c:v>37055</c:v>
                </c:pt>
                <c:pt idx="852">
                  <c:v>37056</c:v>
                </c:pt>
                <c:pt idx="853">
                  <c:v>37057</c:v>
                </c:pt>
                <c:pt idx="854">
                  <c:v>37058</c:v>
                </c:pt>
                <c:pt idx="855">
                  <c:v>37059</c:v>
                </c:pt>
                <c:pt idx="856">
                  <c:v>37060</c:v>
                </c:pt>
                <c:pt idx="857">
                  <c:v>37061</c:v>
                </c:pt>
                <c:pt idx="858">
                  <c:v>37062</c:v>
                </c:pt>
                <c:pt idx="859">
                  <c:v>37063</c:v>
                </c:pt>
                <c:pt idx="860">
                  <c:v>37063</c:v>
                </c:pt>
                <c:pt idx="861">
                  <c:v>37064</c:v>
                </c:pt>
                <c:pt idx="862">
                  <c:v>37065</c:v>
                </c:pt>
                <c:pt idx="863">
                  <c:v>37066</c:v>
                </c:pt>
                <c:pt idx="864">
                  <c:v>37067</c:v>
                </c:pt>
                <c:pt idx="865">
                  <c:v>37068</c:v>
                </c:pt>
                <c:pt idx="866">
                  <c:v>37069</c:v>
                </c:pt>
                <c:pt idx="867">
                  <c:v>37070</c:v>
                </c:pt>
                <c:pt idx="868">
                  <c:v>37071</c:v>
                </c:pt>
                <c:pt idx="869">
                  <c:v>37072</c:v>
                </c:pt>
                <c:pt idx="870">
                  <c:v>37073</c:v>
                </c:pt>
                <c:pt idx="871">
                  <c:v>37074</c:v>
                </c:pt>
                <c:pt idx="872">
                  <c:v>37075</c:v>
                </c:pt>
                <c:pt idx="873">
                  <c:v>37076</c:v>
                </c:pt>
                <c:pt idx="874">
                  <c:v>37077</c:v>
                </c:pt>
                <c:pt idx="875">
                  <c:v>37078</c:v>
                </c:pt>
                <c:pt idx="876">
                  <c:v>37079</c:v>
                </c:pt>
                <c:pt idx="877">
                  <c:v>37080</c:v>
                </c:pt>
                <c:pt idx="878">
                  <c:v>37081</c:v>
                </c:pt>
                <c:pt idx="879">
                  <c:v>37082</c:v>
                </c:pt>
                <c:pt idx="880">
                  <c:v>37083</c:v>
                </c:pt>
                <c:pt idx="881">
                  <c:v>37084</c:v>
                </c:pt>
                <c:pt idx="882">
                  <c:v>37085</c:v>
                </c:pt>
                <c:pt idx="883">
                  <c:v>37086</c:v>
                </c:pt>
                <c:pt idx="884">
                  <c:v>37087</c:v>
                </c:pt>
                <c:pt idx="885">
                  <c:v>37088</c:v>
                </c:pt>
                <c:pt idx="886">
                  <c:v>37089</c:v>
                </c:pt>
                <c:pt idx="887">
                  <c:v>37090</c:v>
                </c:pt>
                <c:pt idx="888">
                  <c:v>37090</c:v>
                </c:pt>
                <c:pt idx="889">
                  <c:v>37091</c:v>
                </c:pt>
                <c:pt idx="890">
                  <c:v>37092</c:v>
                </c:pt>
                <c:pt idx="891">
                  <c:v>37093</c:v>
                </c:pt>
                <c:pt idx="892">
                  <c:v>37094</c:v>
                </c:pt>
                <c:pt idx="893">
                  <c:v>37095</c:v>
                </c:pt>
                <c:pt idx="894">
                  <c:v>37096</c:v>
                </c:pt>
                <c:pt idx="895">
                  <c:v>37097</c:v>
                </c:pt>
                <c:pt idx="896">
                  <c:v>37098</c:v>
                </c:pt>
                <c:pt idx="897">
                  <c:v>37099</c:v>
                </c:pt>
                <c:pt idx="898">
                  <c:v>37100</c:v>
                </c:pt>
                <c:pt idx="899">
                  <c:v>37101</c:v>
                </c:pt>
                <c:pt idx="900">
                  <c:v>37102</c:v>
                </c:pt>
                <c:pt idx="901">
                  <c:v>37103</c:v>
                </c:pt>
                <c:pt idx="902">
                  <c:v>37104</c:v>
                </c:pt>
                <c:pt idx="903">
                  <c:v>37105</c:v>
                </c:pt>
                <c:pt idx="904">
                  <c:v>37106</c:v>
                </c:pt>
                <c:pt idx="905">
                  <c:v>37107</c:v>
                </c:pt>
                <c:pt idx="906">
                  <c:v>37108</c:v>
                </c:pt>
                <c:pt idx="907">
                  <c:v>37109</c:v>
                </c:pt>
                <c:pt idx="908">
                  <c:v>37110</c:v>
                </c:pt>
                <c:pt idx="909">
                  <c:v>37111</c:v>
                </c:pt>
                <c:pt idx="910">
                  <c:v>37112</c:v>
                </c:pt>
                <c:pt idx="911">
                  <c:v>37113</c:v>
                </c:pt>
                <c:pt idx="912">
                  <c:v>37114</c:v>
                </c:pt>
                <c:pt idx="913">
                  <c:v>37115</c:v>
                </c:pt>
                <c:pt idx="914">
                  <c:v>37116</c:v>
                </c:pt>
                <c:pt idx="915">
                  <c:v>37117</c:v>
                </c:pt>
                <c:pt idx="916">
                  <c:v>37118</c:v>
                </c:pt>
                <c:pt idx="917">
                  <c:v>37119</c:v>
                </c:pt>
                <c:pt idx="918">
                  <c:v>37120</c:v>
                </c:pt>
                <c:pt idx="919">
                  <c:v>37121</c:v>
                </c:pt>
                <c:pt idx="920">
                  <c:v>37122</c:v>
                </c:pt>
                <c:pt idx="921">
                  <c:v>37123</c:v>
                </c:pt>
                <c:pt idx="922">
                  <c:v>37124</c:v>
                </c:pt>
                <c:pt idx="923">
                  <c:v>37125</c:v>
                </c:pt>
                <c:pt idx="924">
                  <c:v>37126</c:v>
                </c:pt>
                <c:pt idx="925">
                  <c:v>37127</c:v>
                </c:pt>
                <c:pt idx="926">
                  <c:v>37128</c:v>
                </c:pt>
                <c:pt idx="927">
                  <c:v>37129</c:v>
                </c:pt>
                <c:pt idx="928">
                  <c:v>37130</c:v>
                </c:pt>
                <c:pt idx="929">
                  <c:v>37131</c:v>
                </c:pt>
                <c:pt idx="930">
                  <c:v>37132</c:v>
                </c:pt>
                <c:pt idx="931">
                  <c:v>37133</c:v>
                </c:pt>
                <c:pt idx="932">
                  <c:v>37134</c:v>
                </c:pt>
                <c:pt idx="933">
                  <c:v>37135</c:v>
                </c:pt>
                <c:pt idx="934">
                  <c:v>37136</c:v>
                </c:pt>
                <c:pt idx="935">
                  <c:v>37137</c:v>
                </c:pt>
                <c:pt idx="936">
                  <c:v>37138</c:v>
                </c:pt>
                <c:pt idx="937">
                  <c:v>37139</c:v>
                </c:pt>
                <c:pt idx="938">
                  <c:v>37140</c:v>
                </c:pt>
                <c:pt idx="939">
                  <c:v>37141</c:v>
                </c:pt>
                <c:pt idx="940">
                  <c:v>37142</c:v>
                </c:pt>
                <c:pt idx="941">
                  <c:v>37143</c:v>
                </c:pt>
                <c:pt idx="942">
                  <c:v>37144</c:v>
                </c:pt>
                <c:pt idx="943">
                  <c:v>37145</c:v>
                </c:pt>
                <c:pt idx="944">
                  <c:v>37146</c:v>
                </c:pt>
                <c:pt idx="945">
                  <c:v>37147</c:v>
                </c:pt>
                <c:pt idx="946">
                  <c:v>37148</c:v>
                </c:pt>
                <c:pt idx="947">
                  <c:v>37149</c:v>
                </c:pt>
                <c:pt idx="948">
                  <c:v>37150</c:v>
                </c:pt>
                <c:pt idx="949">
                  <c:v>37151</c:v>
                </c:pt>
                <c:pt idx="950">
                  <c:v>37152</c:v>
                </c:pt>
                <c:pt idx="951">
                  <c:v>37153</c:v>
                </c:pt>
                <c:pt idx="952">
                  <c:v>37154</c:v>
                </c:pt>
                <c:pt idx="953">
                  <c:v>37155</c:v>
                </c:pt>
                <c:pt idx="954">
                  <c:v>37156</c:v>
                </c:pt>
                <c:pt idx="955">
                  <c:v>37157</c:v>
                </c:pt>
                <c:pt idx="956">
                  <c:v>37158</c:v>
                </c:pt>
                <c:pt idx="957">
                  <c:v>37159</c:v>
                </c:pt>
                <c:pt idx="958">
                  <c:v>37160</c:v>
                </c:pt>
                <c:pt idx="959">
                  <c:v>37161</c:v>
                </c:pt>
                <c:pt idx="960">
                  <c:v>37162</c:v>
                </c:pt>
                <c:pt idx="961">
                  <c:v>37163</c:v>
                </c:pt>
                <c:pt idx="962">
                  <c:v>37164</c:v>
                </c:pt>
                <c:pt idx="963">
                  <c:v>37165</c:v>
                </c:pt>
                <c:pt idx="964">
                  <c:v>37166</c:v>
                </c:pt>
                <c:pt idx="965">
                  <c:v>37167</c:v>
                </c:pt>
                <c:pt idx="966">
                  <c:v>37168</c:v>
                </c:pt>
                <c:pt idx="967">
                  <c:v>37169</c:v>
                </c:pt>
                <c:pt idx="968">
                  <c:v>37170</c:v>
                </c:pt>
                <c:pt idx="969">
                  <c:v>37171</c:v>
                </c:pt>
                <c:pt idx="970">
                  <c:v>37172</c:v>
                </c:pt>
                <c:pt idx="971">
                  <c:v>37173</c:v>
                </c:pt>
                <c:pt idx="972">
                  <c:v>37174</c:v>
                </c:pt>
                <c:pt idx="973">
                  <c:v>37175</c:v>
                </c:pt>
                <c:pt idx="974">
                  <c:v>37176</c:v>
                </c:pt>
                <c:pt idx="975">
                  <c:v>37177</c:v>
                </c:pt>
                <c:pt idx="976">
                  <c:v>37178</c:v>
                </c:pt>
                <c:pt idx="977">
                  <c:v>37179</c:v>
                </c:pt>
                <c:pt idx="978">
                  <c:v>37180</c:v>
                </c:pt>
                <c:pt idx="979">
                  <c:v>37181</c:v>
                </c:pt>
                <c:pt idx="980">
                  <c:v>37182</c:v>
                </c:pt>
                <c:pt idx="981">
                  <c:v>37183</c:v>
                </c:pt>
                <c:pt idx="982">
                  <c:v>37184</c:v>
                </c:pt>
                <c:pt idx="983">
                  <c:v>37185</c:v>
                </c:pt>
                <c:pt idx="984">
                  <c:v>37186</c:v>
                </c:pt>
                <c:pt idx="985">
                  <c:v>37187</c:v>
                </c:pt>
                <c:pt idx="986">
                  <c:v>37188</c:v>
                </c:pt>
                <c:pt idx="987">
                  <c:v>37189</c:v>
                </c:pt>
                <c:pt idx="988">
                  <c:v>37190</c:v>
                </c:pt>
                <c:pt idx="989">
                  <c:v>37191</c:v>
                </c:pt>
                <c:pt idx="990">
                  <c:v>37192</c:v>
                </c:pt>
                <c:pt idx="991">
                  <c:v>37193</c:v>
                </c:pt>
                <c:pt idx="992">
                  <c:v>37194</c:v>
                </c:pt>
                <c:pt idx="993">
                  <c:v>37195</c:v>
                </c:pt>
                <c:pt idx="994">
                  <c:v>37196</c:v>
                </c:pt>
                <c:pt idx="995">
                  <c:v>37197</c:v>
                </c:pt>
                <c:pt idx="996">
                  <c:v>37198</c:v>
                </c:pt>
                <c:pt idx="997">
                  <c:v>37199</c:v>
                </c:pt>
                <c:pt idx="998">
                  <c:v>37200</c:v>
                </c:pt>
                <c:pt idx="999">
                  <c:v>37201</c:v>
                </c:pt>
                <c:pt idx="1000">
                  <c:v>37202</c:v>
                </c:pt>
                <c:pt idx="1001">
                  <c:v>37203</c:v>
                </c:pt>
                <c:pt idx="1002">
                  <c:v>37204</c:v>
                </c:pt>
                <c:pt idx="1003">
                  <c:v>37205</c:v>
                </c:pt>
                <c:pt idx="1004">
                  <c:v>37206</c:v>
                </c:pt>
                <c:pt idx="1005">
                  <c:v>37207</c:v>
                </c:pt>
                <c:pt idx="1006">
                  <c:v>37208</c:v>
                </c:pt>
                <c:pt idx="1007">
                  <c:v>37209</c:v>
                </c:pt>
                <c:pt idx="1008">
                  <c:v>37210</c:v>
                </c:pt>
                <c:pt idx="1009">
                  <c:v>37211</c:v>
                </c:pt>
                <c:pt idx="1010">
                  <c:v>37212</c:v>
                </c:pt>
                <c:pt idx="1011">
                  <c:v>37213</c:v>
                </c:pt>
                <c:pt idx="1012">
                  <c:v>37214</c:v>
                </c:pt>
                <c:pt idx="1013">
                  <c:v>37215</c:v>
                </c:pt>
                <c:pt idx="1014">
                  <c:v>37216</c:v>
                </c:pt>
                <c:pt idx="1015">
                  <c:v>37217</c:v>
                </c:pt>
                <c:pt idx="1016">
                  <c:v>37218</c:v>
                </c:pt>
                <c:pt idx="1017">
                  <c:v>37219</c:v>
                </c:pt>
                <c:pt idx="1018">
                  <c:v>37220</c:v>
                </c:pt>
                <c:pt idx="1019">
                  <c:v>37221</c:v>
                </c:pt>
                <c:pt idx="1020">
                  <c:v>37222</c:v>
                </c:pt>
                <c:pt idx="1021">
                  <c:v>37223</c:v>
                </c:pt>
                <c:pt idx="1022">
                  <c:v>37224</c:v>
                </c:pt>
                <c:pt idx="1023">
                  <c:v>37225</c:v>
                </c:pt>
                <c:pt idx="1024">
                  <c:v>37226</c:v>
                </c:pt>
                <c:pt idx="1025">
                  <c:v>37227</c:v>
                </c:pt>
                <c:pt idx="1026">
                  <c:v>37228</c:v>
                </c:pt>
                <c:pt idx="1027">
                  <c:v>37229</c:v>
                </c:pt>
                <c:pt idx="1028">
                  <c:v>37230</c:v>
                </c:pt>
                <c:pt idx="1029">
                  <c:v>37231</c:v>
                </c:pt>
                <c:pt idx="1030">
                  <c:v>37232</c:v>
                </c:pt>
                <c:pt idx="1031">
                  <c:v>37233</c:v>
                </c:pt>
                <c:pt idx="1032">
                  <c:v>37234</c:v>
                </c:pt>
                <c:pt idx="1033">
                  <c:v>37235</c:v>
                </c:pt>
                <c:pt idx="1034">
                  <c:v>37236</c:v>
                </c:pt>
                <c:pt idx="1035">
                  <c:v>37237</c:v>
                </c:pt>
                <c:pt idx="1036">
                  <c:v>37238</c:v>
                </c:pt>
                <c:pt idx="1037">
                  <c:v>37239</c:v>
                </c:pt>
                <c:pt idx="1038">
                  <c:v>37240</c:v>
                </c:pt>
                <c:pt idx="1039">
                  <c:v>37241</c:v>
                </c:pt>
                <c:pt idx="1040">
                  <c:v>37242</c:v>
                </c:pt>
                <c:pt idx="1041">
                  <c:v>37243</c:v>
                </c:pt>
                <c:pt idx="1042">
                  <c:v>37244</c:v>
                </c:pt>
                <c:pt idx="1043">
                  <c:v>37245</c:v>
                </c:pt>
                <c:pt idx="1044">
                  <c:v>37246</c:v>
                </c:pt>
                <c:pt idx="1045">
                  <c:v>37247</c:v>
                </c:pt>
                <c:pt idx="1046">
                  <c:v>37248</c:v>
                </c:pt>
                <c:pt idx="1047">
                  <c:v>37249</c:v>
                </c:pt>
                <c:pt idx="1048">
                  <c:v>37250</c:v>
                </c:pt>
                <c:pt idx="1049">
                  <c:v>37251</c:v>
                </c:pt>
                <c:pt idx="1050">
                  <c:v>37252</c:v>
                </c:pt>
                <c:pt idx="1051">
                  <c:v>37253</c:v>
                </c:pt>
                <c:pt idx="1052">
                  <c:v>37254</c:v>
                </c:pt>
                <c:pt idx="1053">
                  <c:v>37255</c:v>
                </c:pt>
                <c:pt idx="1054">
                  <c:v>37256</c:v>
                </c:pt>
                <c:pt idx="1055">
                  <c:v>37257</c:v>
                </c:pt>
                <c:pt idx="1056">
                  <c:v>37258</c:v>
                </c:pt>
                <c:pt idx="1057">
                  <c:v>37259</c:v>
                </c:pt>
                <c:pt idx="1058">
                  <c:v>37260</c:v>
                </c:pt>
                <c:pt idx="1059">
                  <c:v>37261</c:v>
                </c:pt>
                <c:pt idx="1060">
                  <c:v>37262</c:v>
                </c:pt>
                <c:pt idx="1061">
                  <c:v>37263</c:v>
                </c:pt>
                <c:pt idx="1062">
                  <c:v>37264</c:v>
                </c:pt>
                <c:pt idx="1063">
                  <c:v>37265</c:v>
                </c:pt>
                <c:pt idx="1064">
                  <c:v>37266</c:v>
                </c:pt>
                <c:pt idx="1065">
                  <c:v>37267</c:v>
                </c:pt>
                <c:pt idx="1066">
                  <c:v>37268</c:v>
                </c:pt>
                <c:pt idx="1067">
                  <c:v>37269</c:v>
                </c:pt>
                <c:pt idx="1068">
                  <c:v>37270</c:v>
                </c:pt>
                <c:pt idx="1069">
                  <c:v>37271</c:v>
                </c:pt>
                <c:pt idx="1070">
                  <c:v>37272</c:v>
                </c:pt>
                <c:pt idx="1071">
                  <c:v>37273</c:v>
                </c:pt>
                <c:pt idx="1072">
                  <c:v>37274</c:v>
                </c:pt>
                <c:pt idx="1073">
                  <c:v>37275</c:v>
                </c:pt>
                <c:pt idx="1074">
                  <c:v>37276</c:v>
                </c:pt>
                <c:pt idx="1075">
                  <c:v>37277</c:v>
                </c:pt>
                <c:pt idx="1076">
                  <c:v>37278</c:v>
                </c:pt>
                <c:pt idx="1077">
                  <c:v>37279</c:v>
                </c:pt>
                <c:pt idx="1078">
                  <c:v>37280</c:v>
                </c:pt>
                <c:pt idx="1079">
                  <c:v>37281</c:v>
                </c:pt>
                <c:pt idx="1080">
                  <c:v>37282</c:v>
                </c:pt>
                <c:pt idx="1081">
                  <c:v>37283</c:v>
                </c:pt>
                <c:pt idx="1082">
                  <c:v>37284</c:v>
                </c:pt>
                <c:pt idx="1083">
                  <c:v>37285</c:v>
                </c:pt>
                <c:pt idx="1084">
                  <c:v>37286</c:v>
                </c:pt>
                <c:pt idx="1085">
                  <c:v>37287</c:v>
                </c:pt>
                <c:pt idx="1086">
                  <c:v>37288</c:v>
                </c:pt>
                <c:pt idx="1087">
                  <c:v>37289</c:v>
                </c:pt>
                <c:pt idx="1088">
                  <c:v>37290</c:v>
                </c:pt>
                <c:pt idx="1089">
                  <c:v>37291</c:v>
                </c:pt>
                <c:pt idx="1090">
                  <c:v>37292</c:v>
                </c:pt>
                <c:pt idx="1091">
                  <c:v>37293</c:v>
                </c:pt>
                <c:pt idx="1092">
                  <c:v>37294</c:v>
                </c:pt>
                <c:pt idx="1093">
                  <c:v>37295</c:v>
                </c:pt>
                <c:pt idx="1094">
                  <c:v>37296</c:v>
                </c:pt>
                <c:pt idx="1095">
                  <c:v>37297</c:v>
                </c:pt>
                <c:pt idx="1096">
                  <c:v>37298</c:v>
                </c:pt>
                <c:pt idx="1097">
                  <c:v>37299</c:v>
                </c:pt>
                <c:pt idx="1098">
                  <c:v>37300</c:v>
                </c:pt>
                <c:pt idx="1099">
                  <c:v>37301</c:v>
                </c:pt>
                <c:pt idx="1100">
                  <c:v>37302</c:v>
                </c:pt>
                <c:pt idx="1101">
                  <c:v>37303</c:v>
                </c:pt>
                <c:pt idx="1102">
                  <c:v>37304</c:v>
                </c:pt>
                <c:pt idx="1103">
                  <c:v>37305</c:v>
                </c:pt>
                <c:pt idx="1104">
                  <c:v>37306</c:v>
                </c:pt>
                <c:pt idx="1105">
                  <c:v>37307</c:v>
                </c:pt>
                <c:pt idx="1106">
                  <c:v>37308</c:v>
                </c:pt>
                <c:pt idx="1107">
                  <c:v>37308</c:v>
                </c:pt>
                <c:pt idx="1108">
                  <c:v>37309</c:v>
                </c:pt>
                <c:pt idx="1109">
                  <c:v>37310</c:v>
                </c:pt>
                <c:pt idx="1110">
                  <c:v>37311</c:v>
                </c:pt>
                <c:pt idx="1111">
                  <c:v>37312</c:v>
                </c:pt>
                <c:pt idx="1112">
                  <c:v>37313</c:v>
                </c:pt>
                <c:pt idx="1113">
                  <c:v>37314</c:v>
                </c:pt>
                <c:pt idx="1114">
                  <c:v>37315</c:v>
                </c:pt>
                <c:pt idx="1115">
                  <c:v>37316</c:v>
                </c:pt>
                <c:pt idx="1116">
                  <c:v>37317</c:v>
                </c:pt>
                <c:pt idx="1117">
                  <c:v>37318</c:v>
                </c:pt>
                <c:pt idx="1118">
                  <c:v>37319</c:v>
                </c:pt>
                <c:pt idx="1119">
                  <c:v>37320</c:v>
                </c:pt>
                <c:pt idx="1120">
                  <c:v>37321</c:v>
                </c:pt>
                <c:pt idx="1121">
                  <c:v>37322</c:v>
                </c:pt>
                <c:pt idx="1122">
                  <c:v>37323</c:v>
                </c:pt>
                <c:pt idx="1123">
                  <c:v>37324</c:v>
                </c:pt>
                <c:pt idx="1124">
                  <c:v>37325</c:v>
                </c:pt>
                <c:pt idx="1125">
                  <c:v>37326</c:v>
                </c:pt>
                <c:pt idx="1126">
                  <c:v>37327</c:v>
                </c:pt>
                <c:pt idx="1127">
                  <c:v>37328</c:v>
                </c:pt>
                <c:pt idx="1128">
                  <c:v>37329</c:v>
                </c:pt>
                <c:pt idx="1129">
                  <c:v>37330</c:v>
                </c:pt>
                <c:pt idx="1130">
                  <c:v>37331</c:v>
                </c:pt>
                <c:pt idx="1131">
                  <c:v>37332</c:v>
                </c:pt>
                <c:pt idx="1132">
                  <c:v>37333</c:v>
                </c:pt>
                <c:pt idx="1133">
                  <c:v>37334</c:v>
                </c:pt>
                <c:pt idx="1134">
                  <c:v>37335</c:v>
                </c:pt>
                <c:pt idx="1135">
                  <c:v>37336</c:v>
                </c:pt>
                <c:pt idx="1136">
                  <c:v>37336</c:v>
                </c:pt>
                <c:pt idx="1137">
                  <c:v>37337</c:v>
                </c:pt>
                <c:pt idx="1138">
                  <c:v>37338</c:v>
                </c:pt>
                <c:pt idx="1139">
                  <c:v>37339</c:v>
                </c:pt>
                <c:pt idx="1140">
                  <c:v>37340</c:v>
                </c:pt>
                <c:pt idx="1141">
                  <c:v>37341</c:v>
                </c:pt>
                <c:pt idx="1142">
                  <c:v>37342</c:v>
                </c:pt>
                <c:pt idx="1143">
                  <c:v>37343</c:v>
                </c:pt>
                <c:pt idx="1144">
                  <c:v>37344</c:v>
                </c:pt>
                <c:pt idx="1145">
                  <c:v>37345</c:v>
                </c:pt>
                <c:pt idx="1146">
                  <c:v>37346</c:v>
                </c:pt>
                <c:pt idx="1147">
                  <c:v>37347</c:v>
                </c:pt>
                <c:pt idx="1148">
                  <c:v>37348</c:v>
                </c:pt>
                <c:pt idx="1149">
                  <c:v>37349</c:v>
                </c:pt>
                <c:pt idx="1150">
                  <c:v>37350</c:v>
                </c:pt>
                <c:pt idx="1151">
                  <c:v>37351</c:v>
                </c:pt>
                <c:pt idx="1152">
                  <c:v>37352</c:v>
                </c:pt>
                <c:pt idx="1153">
                  <c:v>37353</c:v>
                </c:pt>
                <c:pt idx="1154">
                  <c:v>37354</c:v>
                </c:pt>
                <c:pt idx="1155">
                  <c:v>37355</c:v>
                </c:pt>
                <c:pt idx="1156">
                  <c:v>37356</c:v>
                </c:pt>
                <c:pt idx="1157">
                  <c:v>37357</c:v>
                </c:pt>
                <c:pt idx="1158">
                  <c:v>37358</c:v>
                </c:pt>
                <c:pt idx="1159">
                  <c:v>37359</c:v>
                </c:pt>
                <c:pt idx="1160">
                  <c:v>37360</c:v>
                </c:pt>
                <c:pt idx="1161">
                  <c:v>37361</c:v>
                </c:pt>
                <c:pt idx="1162">
                  <c:v>37362</c:v>
                </c:pt>
                <c:pt idx="1163">
                  <c:v>37363</c:v>
                </c:pt>
                <c:pt idx="1164">
                  <c:v>37364</c:v>
                </c:pt>
                <c:pt idx="1165">
                  <c:v>37365</c:v>
                </c:pt>
                <c:pt idx="1166">
                  <c:v>37366</c:v>
                </c:pt>
                <c:pt idx="1167">
                  <c:v>37367</c:v>
                </c:pt>
                <c:pt idx="1168">
                  <c:v>37368</c:v>
                </c:pt>
                <c:pt idx="1169">
                  <c:v>37369</c:v>
                </c:pt>
                <c:pt idx="1170">
                  <c:v>37370</c:v>
                </c:pt>
                <c:pt idx="1171">
                  <c:v>37371</c:v>
                </c:pt>
                <c:pt idx="1172">
                  <c:v>37372</c:v>
                </c:pt>
                <c:pt idx="1173">
                  <c:v>37373</c:v>
                </c:pt>
                <c:pt idx="1174">
                  <c:v>37374</c:v>
                </c:pt>
                <c:pt idx="1175">
                  <c:v>37375</c:v>
                </c:pt>
                <c:pt idx="1176">
                  <c:v>37376</c:v>
                </c:pt>
                <c:pt idx="1177">
                  <c:v>37377</c:v>
                </c:pt>
                <c:pt idx="1178">
                  <c:v>37378</c:v>
                </c:pt>
                <c:pt idx="1179">
                  <c:v>37379</c:v>
                </c:pt>
                <c:pt idx="1180">
                  <c:v>37380</c:v>
                </c:pt>
                <c:pt idx="1181">
                  <c:v>37381</c:v>
                </c:pt>
                <c:pt idx="1182">
                  <c:v>37382</c:v>
                </c:pt>
                <c:pt idx="1183">
                  <c:v>37383</c:v>
                </c:pt>
                <c:pt idx="1184">
                  <c:v>37384</c:v>
                </c:pt>
                <c:pt idx="1185">
                  <c:v>37385</c:v>
                </c:pt>
                <c:pt idx="1186">
                  <c:v>37386</c:v>
                </c:pt>
                <c:pt idx="1187">
                  <c:v>37387</c:v>
                </c:pt>
                <c:pt idx="1188">
                  <c:v>37388</c:v>
                </c:pt>
                <c:pt idx="1189">
                  <c:v>37389</c:v>
                </c:pt>
                <c:pt idx="1190">
                  <c:v>37390</c:v>
                </c:pt>
                <c:pt idx="1191">
                  <c:v>37391</c:v>
                </c:pt>
                <c:pt idx="1192">
                  <c:v>37392</c:v>
                </c:pt>
                <c:pt idx="1193">
                  <c:v>37393</c:v>
                </c:pt>
                <c:pt idx="1194">
                  <c:v>37394</c:v>
                </c:pt>
                <c:pt idx="1195">
                  <c:v>37395</c:v>
                </c:pt>
                <c:pt idx="1196">
                  <c:v>37396</c:v>
                </c:pt>
                <c:pt idx="1197">
                  <c:v>37397</c:v>
                </c:pt>
                <c:pt idx="1198">
                  <c:v>37398</c:v>
                </c:pt>
                <c:pt idx="1199">
                  <c:v>37399</c:v>
                </c:pt>
                <c:pt idx="1200">
                  <c:v>37400</c:v>
                </c:pt>
                <c:pt idx="1201">
                  <c:v>37401</c:v>
                </c:pt>
                <c:pt idx="1202">
                  <c:v>37402</c:v>
                </c:pt>
                <c:pt idx="1203">
                  <c:v>37403</c:v>
                </c:pt>
                <c:pt idx="1204">
                  <c:v>37404</c:v>
                </c:pt>
                <c:pt idx="1205">
                  <c:v>37405</c:v>
                </c:pt>
                <c:pt idx="1206">
                  <c:v>37406</c:v>
                </c:pt>
                <c:pt idx="1207">
                  <c:v>37407</c:v>
                </c:pt>
                <c:pt idx="1208">
                  <c:v>37408</c:v>
                </c:pt>
                <c:pt idx="1209">
                  <c:v>37409</c:v>
                </c:pt>
                <c:pt idx="1210">
                  <c:v>37410</c:v>
                </c:pt>
                <c:pt idx="1211">
                  <c:v>37411</c:v>
                </c:pt>
                <c:pt idx="1212">
                  <c:v>37412</c:v>
                </c:pt>
                <c:pt idx="1213">
                  <c:v>37413</c:v>
                </c:pt>
                <c:pt idx="1214">
                  <c:v>37414</c:v>
                </c:pt>
                <c:pt idx="1215">
                  <c:v>37415</c:v>
                </c:pt>
                <c:pt idx="1216">
                  <c:v>37416</c:v>
                </c:pt>
                <c:pt idx="1217">
                  <c:v>37417</c:v>
                </c:pt>
                <c:pt idx="1218">
                  <c:v>37418</c:v>
                </c:pt>
                <c:pt idx="1219">
                  <c:v>37419</c:v>
                </c:pt>
                <c:pt idx="1220">
                  <c:v>37420</c:v>
                </c:pt>
                <c:pt idx="1221">
                  <c:v>37421</c:v>
                </c:pt>
                <c:pt idx="1222">
                  <c:v>37422</c:v>
                </c:pt>
                <c:pt idx="1223">
                  <c:v>37423</c:v>
                </c:pt>
                <c:pt idx="1224">
                  <c:v>37424</c:v>
                </c:pt>
                <c:pt idx="1225">
                  <c:v>37425</c:v>
                </c:pt>
                <c:pt idx="1226">
                  <c:v>37426</c:v>
                </c:pt>
                <c:pt idx="1227">
                  <c:v>37427</c:v>
                </c:pt>
                <c:pt idx="1228">
                  <c:v>37428</c:v>
                </c:pt>
                <c:pt idx="1229">
                  <c:v>37429</c:v>
                </c:pt>
                <c:pt idx="1230">
                  <c:v>37430</c:v>
                </c:pt>
                <c:pt idx="1231">
                  <c:v>37431</c:v>
                </c:pt>
                <c:pt idx="1232">
                  <c:v>37432</c:v>
                </c:pt>
                <c:pt idx="1233">
                  <c:v>37433</c:v>
                </c:pt>
                <c:pt idx="1234">
                  <c:v>37434</c:v>
                </c:pt>
                <c:pt idx="1235">
                  <c:v>37435</c:v>
                </c:pt>
                <c:pt idx="1236">
                  <c:v>37436</c:v>
                </c:pt>
                <c:pt idx="1237">
                  <c:v>37437</c:v>
                </c:pt>
                <c:pt idx="1238">
                  <c:v>37438</c:v>
                </c:pt>
                <c:pt idx="1239">
                  <c:v>37439</c:v>
                </c:pt>
                <c:pt idx="1240">
                  <c:v>37440</c:v>
                </c:pt>
                <c:pt idx="1241">
                  <c:v>37441</c:v>
                </c:pt>
                <c:pt idx="1242">
                  <c:v>37442</c:v>
                </c:pt>
                <c:pt idx="1243">
                  <c:v>37443</c:v>
                </c:pt>
                <c:pt idx="1244">
                  <c:v>37444</c:v>
                </c:pt>
                <c:pt idx="1245">
                  <c:v>37445</c:v>
                </c:pt>
                <c:pt idx="1246">
                  <c:v>37446</c:v>
                </c:pt>
                <c:pt idx="1247">
                  <c:v>37447</c:v>
                </c:pt>
                <c:pt idx="1248">
                  <c:v>37448</c:v>
                </c:pt>
                <c:pt idx="1249">
                  <c:v>37449</c:v>
                </c:pt>
                <c:pt idx="1250">
                  <c:v>37450</c:v>
                </c:pt>
                <c:pt idx="1251">
                  <c:v>37451</c:v>
                </c:pt>
                <c:pt idx="1252">
                  <c:v>37452</c:v>
                </c:pt>
                <c:pt idx="1253">
                  <c:v>37453</c:v>
                </c:pt>
                <c:pt idx="1254">
                  <c:v>37454</c:v>
                </c:pt>
                <c:pt idx="1255">
                  <c:v>37455</c:v>
                </c:pt>
                <c:pt idx="1256">
                  <c:v>37455</c:v>
                </c:pt>
                <c:pt idx="1257">
                  <c:v>37456</c:v>
                </c:pt>
                <c:pt idx="1258">
                  <c:v>37457</c:v>
                </c:pt>
                <c:pt idx="1259">
                  <c:v>37458</c:v>
                </c:pt>
                <c:pt idx="1260">
                  <c:v>37459</c:v>
                </c:pt>
                <c:pt idx="1261">
                  <c:v>37460</c:v>
                </c:pt>
                <c:pt idx="1262">
                  <c:v>37461</c:v>
                </c:pt>
                <c:pt idx="1263">
                  <c:v>37462</c:v>
                </c:pt>
                <c:pt idx="1264">
                  <c:v>37463</c:v>
                </c:pt>
                <c:pt idx="1265">
                  <c:v>37464</c:v>
                </c:pt>
                <c:pt idx="1266">
                  <c:v>37465</c:v>
                </c:pt>
                <c:pt idx="1267">
                  <c:v>37466</c:v>
                </c:pt>
                <c:pt idx="1268">
                  <c:v>37467</c:v>
                </c:pt>
                <c:pt idx="1269">
                  <c:v>37468</c:v>
                </c:pt>
                <c:pt idx="1270">
                  <c:v>37469</c:v>
                </c:pt>
                <c:pt idx="1271">
                  <c:v>37470</c:v>
                </c:pt>
                <c:pt idx="1272">
                  <c:v>37471</c:v>
                </c:pt>
                <c:pt idx="1273">
                  <c:v>37472</c:v>
                </c:pt>
                <c:pt idx="1274">
                  <c:v>37473</c:v>
                </c:pt>
                <c:pt idx="1275">
                  <c:v>37474</c:v>
                </c:pt>
                <c:pt idx="1276">
                  <c:v>37475</c:v>
                </c:pt>
                <c:pt idx="1277">
                  <c:v>37476</c:v>
                </c:pt>
                <c:pt idx="1278">
                  <c:v>37477</c:v>
                </c:pt>
                <c:pt idx="1279">
                  <c:v>37478</c:v>
                </c:pt>
                <c:pt idx="1280">
                  <c:v>37479</c:v>
                </c:pt>
                <c:pt idx="1281">
                  <c:v>37480</c:v>
                </c:pt>
                <c:pt idx="1282">
                  <c:v>37481</c:v>
                </c:pt>
                <c:pt idx="1283">
                  <c:v>37482</c:v>
                </c:pt>
                <c:pt idx="1284">
                  <c:v>37483</c:v>
                </c:pt>
                <c:pt idx="1285">
                  <c:v>37484</c:v>
                </c:pt>
                <c:pt idx="1286">
                  <c:v>37485</c:v>
                </c:pt>
                <c:pt idx="1287">
                  <c:v>37486</c:v>
                </c:pt>
                <c:pt idx="1288">
                  <c:v>37487</c:v>
                </c:pt>
                <c:pt idx="1289">
                  <c:v>37488</c:v>
                </c:pt>
                <c:pt idx="1290">
                  <c:v>37489</c:v>
                </c:pt>
                <c:pt idx="1291">
                  <c:v>37490</c:v>
                </c:pt>
                <c:pt idx="1292">
                  <c:v>37491</c:v>
                </c:pt>
                <c:pt idx="1293">
                  <c:v>37492</c:v>
                </c:pt>
                <c:pt idx="1294">
                  <c:v>37493</c:v>
                </c:pt>
                <c:pt idx="1295">
                  <c:v>37494</c:v>
                </c:pt>
                <c:pt idx="1296">
                  <c:v>37495</c:v>
                </c:pt>
                <c:pt idx="1297">
                  <c:v>37496</c:v>
                </c:pt>
                <c:pt idx="1298">
                  <c:v>37497</c:v>
                </c:pt>
                <c:pt idx="1299">
                  <c:v>37498</c:v>
                </c:pt>
                <c:pt idx="1300">
                  <c:v>37499</c:v>
                </c:pt>
                <c:pt idx="1301">
                  <c:v>37500</c:v>
                </c:pt>
                <c:pt idx="1302">
                  <c:v>37501</c:v>
                </c:pt>
                <c:pt idx="1303">
                  <c:v>37502</c:v>
                </c:pt>
                <c:pt idx="1304">
                  <c:v>37503</c:v>
                </c:pt>
                <c:pt idx="1305">
                  <c:v>37504</c:v>
                </c:pt>
                <c:pt idx="1306">
                  <c:v>37505</c:v>
                </c:pt>
                <c:pt idx="1307">
                  <c:v>37506</c:v>
                </c:pt>
                <c:pt idx="1308">
                  <c:v>37507</c:v>
                </c:pt>
                <c:pt idx="1309">
                  <c:v>37508</c:v>
                </c:pt>
                <c:pt idx="1310">
                  <c:v>37509</c:v>
                </c:pt>
                <c:pt idx="1311">
                  <c:v>37510</c:v>
                </c:pt>
                <c:pt idx="1312">
                  <c:v>37511</c:v>
                </c:pt>
                <c:pt idx="1313">
                  <c:v>37512</c:v>
                </c:pt>
                <c:pt idx="1314">
                  <c:v>37513</c:v>
                </c:pt>
                <c:pt idx="1315">
                  <c:v>37514</c:v>
                </c:pt>
                <c:pt idx="1316">
                  <c:v>37515</c:v>
                </c:pt>
                <c:pt idx="1317">
                  <c:v>37516</c:v>
                </c:pt>
                <c:pt idx="1318">
                  <c:v>37517</c:v>
                </c:pt>
                <c:pt idx="1319">
                  <c:v>37518</c:v>
                </c:pt>
                <c:pt idx="1320">
                  <c:v>37519</c:v>
                </c:pt>
                <c:pt idx="1321">
                  <c:v>37520</c:v>
                </c:pt>
                <c:pt idx="1322">
                  <c:v>37521</c:v>
                </c:pt>
                <c:pt idx="1323">
                  <c:v>37522</c:v>
                </c:pt>
                <c:pt idx="1324">
                  <c:v>37523</c:v>
                </c:pt>
                <c:pt idx="1325">
                  <c:v>37524</c:v>
                </c:pt>
                <c:pt idx="1326">
                  <c:v>37525</c:v>
                </c:pt>
                <c:pt idx="1327">
                  <c:v>37526</c:v>
                </c:pt>
                <c:pt idx="1328">
                  <c:v>37527</c:v>
                </c:pt>
                <c:pt idx="1329">
                  <c:v>37528</c:v>
                </c:pt>
                <c:pt idx="1330">
                  <c:v>37529</c:v>
                </c:pt>
                <c:pt idx="1331">
                  <c:v>37530</c:v>
                </c:pt>
                <c:pt idx="1332">
                  <c:v>37531</c:v>
                </c:pt>
                <c:pt idx="1333">
                  <c:v>37532</c:v>
                </c:pt>
                <c:pt idx="1334">
                  <c:v>37533</c:v>
                </c:pt>
                <c:pt idx="1335">
                  <c:v>37534</c:v>
                </c:pt>
                <c:pt idx="1336">
                  <c:v>37535</c:v>
                </c:pt>
                <c:pt idx="1337">
                  <c:v>37536</c:v>
                </c:pt>
                <c:pt idx="1338">
                  <c:v>37537</c:v>
                </c:pt>
                <c:pt idx="1339">
                  <c:v>37538</c:v>
                </c:pt>
                <c:pt idx="1340">
                  <c:v>37539</c:v>
                </c:pt>
                <c:pt idx="1341">
                  <c:v>37540</c:v>
                </c:pt>
                <c:pt idx="1342">
                  <c:v>37541</c:v>
                </c:pt>
                <c:pt idx="1343">
                  <c:v>37542</c:v>
                </c:pt>
                <c:pt idx="1344">
                  <c:v>37543</c:v>
                </c:pt>
                <c:pt idx="1345">
                  <c:v>37544</c:v>
                </c:pt>
                <c:pt idx="1346">
                  <c:v>37544</c:v>
                </c:pt>
                <c:pt idx="1347">
                  <c:v>37545</c:v>
                </c:pt>
                <c:pt idx="1348">
                  <c:v>37546</c:v>
                </c:pt>
                <c:pt idx="1349">
                  <c:v>37547</c:v>
                </c:pt>
                <c:pt idx="1350">
                  <c:v>37548</c:v>
                </c:pt>
                <c:pt idx="1351">
                  <c:v>37549</c:v>
                </c:pt>
                <c:pt idx="1352">
                  <c:v>37550</c:v>
                </c:pt>
                <c:pt idx="1353">
                  <c:v>37551</c:v>
                </c:pt>
                <c:pt idx="1354">
                  <c:v>37552</c:v>
                </c:pt>
                <c:pt idx="1355">
                  <c:v>37553</c:v>
                </c:pt>
                <c:pt idx="1356">
                  <c:v>37554</c:v>
                </c:pt>
                <c:pt idx="1357">
                  <c:v>37555</c:v>
                </c:pt>
                <c:pt idx="1358">
                  <c:v>37556</c:v>
                </c:pt>
                <c:pt idx="1359">
                  <c:v>37557</c:v>
                </c:pt>
                <c:pt idx="1360">
                  <c:v>37558</c:v>
                </c:pt>
                <c:pt idx="1361">
                  <c:v>37559</c:v>
                </c:pt>
                <c:pt idx="1362">
                  <c:v>37560</c:v>
                </c:pt>
                <c:pt idx="1363">
                  <c:v>37561</c:v>
                </c:pt>
                <c:pt idx="1364">
                  <c:v>37562</c:v>
                </c:pt>
                <c:pt idx="1365">
                  <c:v>37563</c:v>
                </c:pt>
                <c:pt idx="1366">
                  <c:v>37564</c:v>
                </c:pt>
                <c:pt idx="1367">
                  <c:v>37565</c:v>
                </c:pt>
                <c:pt idx="1368">
                  <c:v>37566</c:v>
                </c:pt>
                <c:pt idx="1369">
                  <c:v>37567</c:v>
                </c:pt>
                <c:pt idx="1370">
                  <c:v>37568</c:v>
                </c:pt>
                <c:pt idx="1371">
                  <c:v>37569</c:v>
                </c:pt>
                <c:pt idx="1372">
                  <c:v>37570</c:v>
                </c:pt>
                <c:pt idx="1373">
                  <c:v>37571</c:v>
                </c:pt>
                <c:pt idx="1374">
                  <c:v>37572</c:v>
                </c:pt>
                <c:pt idx="1375">
                  <c:v>37573</c:v>
                </c:pt>
                <c:pt idx="1376">
                  <c:v>37574</c:v>
                </c:pt>
                <c:pt idx="1377">
                  <c:v>37575</c:v>
                </c:pt>
                <c:pt idx="1378">
                  <c:v>37576</c:v>
                </c:pt>
                <c:pt idx="1379">
                  <c:v>37577</c:v>
                </c:pt>
                <c:pt idx="1380">
                  <c:v>37578</c:v>
                </c:pt>
                <c:pt idx="1381">
                  <c:v>37579</c:v>
                </c:pt>
                <c:pt idx="1382">
                  <c:v>37580</c:v>
                </c:pt>
                <c:pt idx="1383">
                  <c:v>37581</c:v>
                </c:pt>
                <c:pt idx="1384">
                  <c:v>37581</c:v>
                </c:pt>
                <c:pt idx="1385">
                  <c:v>37582</c:v>
                </c:pt>
                <c:pt idx="1386">
                  <c:v>37583</c:v>
                </c:pt>
                <c:pt idx="1387">
                  <c:v>37584</c:v>
                </c:pt>
                <c:pt idx="1388">
                  <c:v>37585</c:v>
                </c:pt>
                <c:pt idx="1389">
                  <c:v>37586</c:v>
                </c:pt>
                <c:pt idx="1390">
                  <c:v>37587</c:v>
                </c:pt>
                <c:pt idx="1391">
                  <c:v>37588</c:v>
                </c:pt>
                <c:pt idx="1392">
                  <c:v>37589</c:v>
                </c:pt>
                <c:pt idx="1393">
                  <c:v>37590</c:v>
                </c:pt>
                <c:pt idx="1394">
                  <c:v>37591</c:v>
                </c:pt>
                <c:pt idx="1395">
                  <c:v>37592</c:v>
                </c:pt>
                <c:pt idx="1396">
                  <c:v>37593</c:v>
                </c:pt>
                <c:pt idx="1397">
                  <c:v>37594</c:v>
                </c:pt>
                <c:pt idx="1398">
                  <c:v>37595</c:v>
                </c:pt>
                <c:pt idx="1399">
                  <c:v>37596</c:v>
                </c:pt>
                <c:pt idx="1400">
                  <c:v>37597</c:v>
                </c:pt>
                <c:pt idx="1401">
                  <c:v>37598</c:v>
                </c:pt>
                <c:pt idx="1402">
                  <c:v>37599</c:v>
                </c:pt>
                <c:pt idx="1403">
                  <c:v>37600</c:v>
                </c:pt>
                <c:pt idx="1404">
                  <c:v>37601</c:v>
                </c:pt>
                <c:pt idx="1405">
                  <c:v>37602</c:v>
                </c:pt>
                <c:pt idx="1406">
                  <c:v>37603</c:v>
                </c:pt>
                <c:pt idx="1407">
                  <c:v>37604</c:v>
                </c:pt>
                <c:pt idx="1408">
                  <c:v>37605</c:v>
                </c:pt>
                <c:pt idx="1409">
                  <c:v>37606</c:v>
                </c:pt>
                <c:pt idx="1410">
                  <c:v>37607</c:v>
                </c:pt>
                <c:pt idx="1411">
                  <c:v>37608</c:v>
                </c:pt>
                <c:pt idx="1412">
                  <c:v>37609</c:v>
                </c:pt>
                <c:pt idx="1413">
                  <c:v>37609</c:v>
                </c:pt>
                <c:pt idx="1414">
                  <c:v>37610</c:v>
                </c:pt>
                <c:pt idx="1415">
                  <c:v>37611</c:v>
                </c:pt>
                <c:pt idx="1416">
                  <c:v>37612</c:v>
                </c:pt>
                <c:pt idx="1417">
                  <c:v>37613</c:v>
                </c:pt>
                <c:pt idx="1418">
                  <c:v>37614</c:v>
                </c:pt>
                <c:pt idx="1419">
                  <c:v>37615</c:v>
                </c:pt>
                <c:pt idx="1420">
                  <c:v>37616</c:v>
                </c:pt>
                <c:pt idx="1421">
                  <c:v>37617</c:v>
                </c:pt>
                <c:pt idx="1422">
                  <c:v>37618</c:v>
                </c:pt>
                <c:pt idx="1423">
                  <c:v>37619</c:v>
                </c:pt>
                <c:pt idx="1424">
                  <c:v>37620</c:v>
                </c:pt>
                <c:pt idx="1425">
                  <c:v>37621</c:v>
                </c:pt>
                <c:pt idx="1426">
                  <c:v>37622</c:v>
                </c:pt>
                <c:pt idx="1427">
                  <c:v>37623</c:v>
                </c:pt>
                <c:pt idx="1428">
                  <c:v>37624</c:v>
                </c:pt>
                <c:pt idx="1429">
                  <c:v>37625</c:v>
                </c:pt>
                <c:pt idx="1430">
                  <c:v>37626</c:v>
                </c:pt>
                <c:pt idx="1431">
                  <c:v>37627</c:v>
                </c:pt>
                <c:pt idx="1432">
                  <c:v>37628</c:v>
                </c:pt>
                <c:pt idx="1433">
                  <c:v>37629</c:v>
                </c:pt>
                <c:pt idx="1434">
                  <c:v>37630</c:v>
                </c:pt>
                <c:pt idx="1435">
                  <c:v>37631</c:v>
                </c:pt>
                <c:pt idx="1436">
                  <c:v>37632</c:v>
                </c:pt>
                <c:pt idx="1437">
                  <c:v>37633</c:v>
                </c:pt>
                <c:pt idx="1438">
                  <c:v>37634</c:v>
                </c:pt>
                <c:pt idx="1439">
                  <c:v>37635</c:v>
                </c:pt>
                <c:pt idx="1440">
                  <c:v>37636</c:v>
                </c:pt>
                <c:pt idx="1441">
                  <c:v>37637</c:v>
                </c:pt>
                <c:pt idx="1442">
                  <c:v>37638</c:v>
                </c:pt>
                <c:pt idx="1443">
                  <c:v>37639</c:v>
                </c:pt>
                <c:pt idx="1444">
                  <c:v>37640</c:v>
                </c:pt>
                <c:pt idx="1445">
                  <c:v>37641</c:v>
                </c:pt>
                <c:pt idx="1446">
                  <c:v>37642</c:v>
                </c:pt>
                <c:pt idx="1447">
                  <c:v>37643</c:v>
                </c:pt>
                <c:pt idx="1448">
                  <c:v>37644</c:v>
                </c:pt>
                <c:pt idx="1449">
                  <c:v>37644</c:v>
                </c:pt>
                <c:pt idx="1450">
                  <c:v>37645</c:v>
                </c:pt>
                <c:pt idx="1451">
                  <c:v>37646</c:v>
                </c:pt>
                <c:pt idx="1452">
                  <c:v>37647</c:v>
                </c:pt>
                <c:pt idx="1453">
                  <c:v>37648</c:v>
                </c:pt>
                <c:pt idx="1454">
                  <c:v>37649</c:v>
                </c:pt>
                <c:pt idx="1455">
                  <c:v>37650</c:v>
                </c:pt>
                <c:pt idx="1456">
                  <c:v>37651</c:v>
                </c:pt>
                <c:pt idx="1457">
                  <c:v>37652</c:v>
                </c:pt>
                <c:pt idx="1458">
                  <c:v>37653</c:v>
                </c:pt>
                <c:pt idx="1459">
                  <c:v>37654</c:v>
                </c:pt>
                <c:pt idx="1460">
                  <c:v>37655</c:v>
                </c:pt>
                <c:pt idx="1461">
                  <c:v>37656</c:v>
                </c:pt>
                <c:pt idx="1462">
                  <c:v>37657</c:v>
                </c:pt>
                <c:pt idx="1463">
                  <c:v>37658</c:v>
                </c:pt>
                <c:pt idx="1464">
                  <c:v>37659</c:v>
                </c:pt>
                <c:pt idx="1465">
                  <c:v>37660</c:v>
                </c:pt>
                <c:pt idx="1466">
                  <c:v>37661</c:v>
                </c:pt>
                <c:pt idx="1467">
                  <c:v>37662</c:v>
                </c:pt>
                <c:pt idx="1468">
                  <c:v>37663</c:v>
                </c:pt>
                <c:pt idx="1469">
                  <c:v>37664</c:v>
                </c:pt>
                <c:pt idx="1470">
                  <c:v>37665</c:v>
                </c:pt>
                <c:pt idx="1471">
                  <c:v>37666</c:v>
                </c:pt>
                <c:pt idx="1472">
                  <c:v>37667</c:v>
                </c:pt>
                <c:pt idx="1473">
                  <c:v>37668</c:v>
                </c:pt>
                <c:pt idx="1474">
                  <c:v>37669</c:v>
                </c:pt>
                <c:pt idx="1475">
                  <c:v>37670</c:v>
                </c:pt>
                <c:pt idx="1476">
                  <c:v>37671</c:v>
                </c:pt>
                <c:pt idx="1477">
                  <c:v>37672</c:v>
                </c:pt>
                <c:pt idx="1478">
                  <c:v>37672</c:v>
                </c:pt>
                <c:pt idx="1479">
                  <c:v>37673</c:v>
                </c:pt>
                <c:pt idx="1480">
                  <c:v>37674</c:v>
                </c:pt>
                <c:pt idx="1481">
                  <c:v>37675</c:v>
                </c:pt>
                <c:pt idx="1482">
                  <c:v>37676</c:v>
                </c:pt>
                <c:pt idx="1483">
                  <c:v>37677</c:v>
                </c:pt>
                <c:pt idx="1484">
                  <c:v>37678</c:v>
                </c:pt>
                <c:pt idx="1485">
                  <c:v>37679</c:v>
                </c:pt>
                <c:pt idx="1486">
                  <c:v>37680</c:v>
                </c:pt>
                <c:pt idx="1487">
                  <c:v>37681</c:v>
                </c:pt>
                <c:pt idx="1488">
                  <c:v>37682</c:v>
                </c:pt>
                <c:pt idx="1489">
                  <c:v>37683</c:v>
                </c:pt>
                <c:pt idx="1490">
                  <c:v>37684</c:v>
                </c:pt>
                <c:pt idx="1491">
                  <c:v>37685</c:v>
                </c:pt>
                <c:pt idx="1492">
                  <c:v>37686</c:v>
                </c:pt>
                <c:pt idx="1493">
                  <c:v>37687</c:v>
                </c:pt>
                <c:pt idx="1494">
                  <c:v>37688</c:v>
                </c:pt>
                <c:pt idx="1495">
                  <c:v>37689</c:v>
                </c:pt>
                <c:pt idx="1496">
                  <c:v>37690</c:v>
                </c:pt>
                <c:pt idx="1497">
                  <c:v>37691</c:v>
                </c:pt>
                <c:pt idx="1498">
                  <c:v>37692</c:v>
                </c:pt>
                <c:pt idx="1499">
                  <c:v>37693</c:v>
                </c:pt>
                <c:pt idx="1500">
                  <c:v>37694</c:v>
                </c:pt>
                <c:pt idx="1501">
                  <c:v>37695</c:v>
                </c:pt>
                <c:pt idx="1502">
                  <c:v>37696</c:v>
                </c:pt>
                <c:pt idx="1503">
                  <c:v>37697</c:v>
                </c:pt>
                <c:pt idx="1504">
                  <c:v>37698</c:v>
                </c:pt>
                <c:pt idx="1505">
                  <c:v>37699</c:v>
                </c:pt>
                <c:pt idx="1506">
                  <c:v>37700</c:v>
                </c:pt>
                <c:pt idx="1507">
                  <c:v>37701</c:v>
                </c:pt>
                <c:pt idx="1508">
                  <c:v>37702</c:v>
                </c:pt>
                <c:pt idx="1509">
                  <c:v>37703</c:v>
                </c:pt>
                <c:pt idx="1510">
                  <c:v>37704</c:v>
                </c:pt>
                <c:pt idx="1511">
                  <c:v>37705</c:v>
                </c:pt>
                <c:pt idx="1512">
                  <c:v>37706</c:v>
                </c:pt>
                <c:pt idx="1513">
                  <c:v>37707</c:v>
                </c:pt>
                <c:pt idx="1514">
                  <c:v>37708</c:v>
                </c:pt>
                <c:pt idx="1515">
                  <c:v>37709</c:v>
                </c:pt>
                <c:pt idx="1516">
                  <c:v>37710</c:v>
                </c:pt>
                <c:pt idx="1517">
                  <c:v>37711</c:v>
                </c:pt>
                <c:pt idx="1518">
                  <c:v>37712</c:v>
                </c:pt>
                <c:pt idx="1519">
                  <c:v>37713</c:v>
                </c:pt>
                <c:pt idx="1520">
                  <c:v>37714</c:v>
                </c:pt>
                <c:pt idx="1521">
                  <c:v>37715</c:v>
                </c:pt>
                <c:pt idx="1522">
                  <c:v>37716</c:v>
                </c:pt>
                <c:pt idx="1523">
                  <c:v>37717</c:v>
                </c:pt>
                <c:pt idx="1524">
                  <c:v>37718</c:v>
                </c:pt>
                <c:pt idx="1525">
                  <c:v>37719</c:v>
                </c:pt>
                <c:pt idx="1526">
                  <c:v>37720</c:v>
                </c:pt>
                <c:pt idx="1527">
                  <c:v>37721</c:v>
                </c:pt>
                <c:pt idx="1528">
                  <c:v>37722</c:v>
                </c:pt>
                <c:pt idx="1529">
                  <c:v>37723</c:v>
                </c:pt>
                <c:pt idx="1530">
                  <c:v>37724</c:v>
                </c:pt>
                <c:pt idx="1531">
                  <c:v>37725</c:v>
                </c:pt>
                <c:pt idx="1532">
                  <c:v>37726</c:v>
                </c:pt>
                <c:pt idx="1533">
                  <c:v>37727</c:v>
                </c:pt>
                <c:pt idx="1534">
                  <c:v>37728</c:v>
                </c:pt>
                <c:pt idx="1535">
                  <c:v>37729</c:v>
                </c:pt>
                <c:pt idx="1536">
                  <c:v>37730</c:v>
                </c:pt>
                <c:pt idx="1537">
                  <c:v>37731</c:v>
                </c:pt>
                <c:pt idx="1538">
                  <c:v>37732</c:v>
                </c:pt>
                <c:pt idx="1539">
                  <c:v>37733</c:v>
                </c:pt>
                <c:pt idx="1540">
                  <c:v>37734</c:v>
                </c:pt>
                <c:pt idx="1541">
                  <c:v>37735</c:v>
                </c:pt>
                <c:pt idx="1542">
                  <c:v>37736</c:v>
                </c:pt>
                <c:pt idx="1543">
                  <c:v>37737</c:v>
                </c:pt>
                <c:pt idx="1544">
                  <c:v>37738</c:v>
                </c:pt>
                <c:pt idx="1545">
                  <c:v>37739</c:v>
                </c:pt>
                <c:pt idx="1546">
                  <c:v>37740</c:v>
                </c:pt>
                <c:pt idx="1547">
                  <c:v>37741</c:v>
                </c:pt>
                <c:pt idx="1548">
                  <c:v>37742</c:v>
                </c:pt>
                <c:pt idx="1549">
                  <c:v>37743</c:v>
                </c:pt>
                <c:pt idx="1550">
                  <c:v>37744</c:v>
                </c:pt>
                <c:pt idx="1551">
                  <c:v>37745</c:v>
                </c:pt>
                <c:pt idx="1552">
                  <c:v>37746</c:v>
                </c:pt>
                <c:pt idx="1553">
                  <c:v>37747</c:v>
                </c:pt>
                <c:pt idx="1554">
                  <c:v>37748</c:v>
                </c:pt>
                <c:pt idx="1555">
                  <c:v>37749</c:v>
                </c:pt>
                <c:pt idx="1556">
                  <c:v>37750</c:v>
                </c:pt>
                <c:pt idx="1557">
                  <c:v>37751</c:v>
                </c:pt>
                <c:pt idx="1558">
                  <c:v>37752</c:v>
                </c:pt>
                <c:pt idx="1559">
                  <c:v>37753</c:v>
                </c:pt>
                <c:pt idx="1560">
                  <c:v>37754</c:v>
                </c:pt>
                <c:pt idx="1561">
                  <c:v>37755</c:v>
                </c:pt>
                <c:pt idx="1562">
                  <c:v>37756</c:v>
                </c:pt>
                <c:pt idx="1563">
                  <c:v>37757</c:v>
                </c:pt>
                <c:pt idx="1564">
                  <c:v>37758</c:v>
                </c:pt>
                <c:pt idx="1565">
                  <c:v>37759</c:v>
                </c:pt>
                <c:pt idx="1566">
                  <c:v>37760</c:v>
                </c:pt>
                <c:pt idx="1567">
                  <c:v>37761</c:v>
                </c:pt>
                <c:pt idx="1568">
                  <c:v>37762</c:v>
                </c:pt>
                <c:pt idx="1569">
                  <c:v>37763</c:v>
                </c:pt>
                <c:pt idx="1570">
                  <c:v>37764</c:v>
                </c:pt>
                <c:pt idx="1571">
                  <c:v>37765</c:v>
                </c:pt>
                <c:pt idx="1572">
                  <c:v>37766</c:v>
                </c:pt>
                <c:pt idx="1573">
                  <c:v>37767</c:v>
                </c:pt>
                <c:pt idx="1574">
                  <c:v>37768</c:v>
                </c:pt>
                <c:pt idx="1575">
                  <c:v>37769</c:v>
                </c:pt>
                <c:pt idx="1576">
                  <c:v>37770</c:v>
                </c:pt>
                <c:pt idx="1577">
                  <c:v>37771</c:v>
                </c:pt>
                <c:pt idx="1578">
                  <c:v>37772</c:v>
                </c:pt>
                <c:pt idx="1579">
                  <c:v>37773</c:v>
                </c:pt>
                <c:pt idx="1580">
                  <c:v>37774</c:v>
                </c:pt>
                <c:pt idx="1581">
                  <c:v>37775</c:v>
                </c:pt>
                <c:pt idx="1582">
                  <c:v>37776</c:v>
                </c:pt>
                <c:pt idx="1583">
                  <c:v>37777</c:v>
                </c:pt>
                <c:pt idx="1584">
                  <c:v>37778</c:v>
                </c:pt>
                <c:pt idx="1585">
                  <c:v>37779</c:v>
                </c:pt>
                <c:pt idx="1586">
                  <c:v>37780</c:v>
                </c:pt>
                <c:pt idx="1587">
                  <c:v>37781</c:v>
                </c:pt>
                <c:pt idx="1588">
                  <c:v>37782</c:v>
                </c:pt>
                <c:pt idx="1589">
                  <c:v>37783</c:v>
                </c:pt>
                <c:pt idx="1590">
                  <c:v>37784</c:v>
                </c:pt>
                <c:pt idx="1591">
                  <c:v>37785</c:v>
                </c:pt>
                <c:pt idx="1592">
                  <c:v>37786</c:v>
                </c:pt>
                <c:pt idx="1593">
                  <c:v>37787</c:v>
                </c:pt>
                <c:pt idx="1594">
                  <c:v>37788</c:v>
                </c:pt>
                <c:pt idx="1595">
                  <c:v>37789</c:v>
                </c:pt>
                <c:pt idx="1596">
                  <c:v>37790</c:v>
                </c:pt>
                <c:pt idx="1597">
                  <c:v>37791</c:v>
                </c:pt>
                <c:pt idx="1598">
                  <c:v>37792</c:v>
                </c:pt>
                <c:pt idx="1599">
                  <c:v>37792</c:v>
                </c:pt>
                <c:pt idx="1600">
                  <c:v>37793</c:v>
                </c:pt>
                <c:pt idx="1601">
                  <c:v>37794</c:v>
                </c:pt>
                <c:pt idx="1602">
                  <c:v>37795</c:v>
                </c:pt>
                <c:pt idx="1603">
                  <c:v>37796</c:v>
                </c:pt>
                <c:pt idx="1604">
                  <c:v>37797</c:v>
                </c:pt>
                <c:pt idx="1605">
                  <c:v>37798</c:v>
                </c:pt>
                <c:pt idx="1606">
                  <c:v>37799</c:v>
                </c:pt>
                <c:pt idx="1607">
                  <c:v>37800</c:v>
                </c:pt>
                <c:pt idx="1608">
                  <c:v>37801</c:v>
                </c:pt>
                <c:pt idx="1609">
                  <c:v>37802</c:v>
                </c:pt>
                <c:pt idx="1610">
                  <c:v>37803</c:v>
                </c:pt>
                <c:pt idx="1611">
                  <c:v>37804</c:v>
                </c:pt>
                <c:pt idx="1612">
                  <c:v>37805</c:v>
                </c:pt>
                <c:pt idx="1613">
                  <c:v>37806</c:v>
                </c:pt>
                <c:pt idx="1614">
                  <c:v>37807</c:v>
                </c:pt>
                <c:pt idx="1615">
                  <c:v>37808</c:v>
                </c:pt>
                <c:pt idx="1616">
                  <c:v>37809</c:v>
                </c:pt>
                <c:pt idx="1617">
                  <c:v>37810</c:v>
                </c:pt>
                <c:pt idx="1618">
                  <c:v>37811</c:v>
                </c:pt>
                <c:pt idx="1619">
                  <c:v>37812</c:v>
                </c:pt>
                <c:pt idx="1620">
                  <c:v>37813</c:v>
                </c:pt>
                <c:pt idx="1621">
                  <c:v>37814</c:v>
                </c:pt>
                <c:pt idx="1622">
                  <c:v>37815</c:v>
                </c:pt>
                <c:pt idx="1623">
                  <c:v>37816</c:v>
                </c:pt>
                <c:pt idx="1624">
                  <c:v>37817</c:v>
                </c:pt>
                <c:pt idx="1625">
                  <c:v>37818</c:v>
                </c:pt>
                <c:pt idx="1626">
                  <c:v>37819</c:v>
                </c:pt>
                <c:pt idx="1627">
                  <c:v>37820</c:v>
                </c:pt>
                <c:pt idx="1628">
                  <c:v>37821</c:v>
                </c:pt>
                <c:pt idx="1629">
                  <c:v>37822</c:v>
                </c:pt>
                <c:pt idx="1630">
                  <c:v>37823</c:v>
                </c:pt>
                <c:pt idx="1631">
                  <c:v>37824</c:v>
                </c:pt>
                <c:pt idx="1632">
                  <c:v>37825</c:v>
                </c:pt>
                <c:pt idx="1633">
                  <c:v>37826</c:v>
                </c:pt>
                <c:pt idx="1634">
                  <c:v>37826</c:v>
                </c:pt>
                <c:pt idx="1635">
                  <c:v>37827</c:v>
                </c:pt>
                <c:pt idx="1636">
                  <c:v>37828</c:v>
                </c:pt>
                <c:pt idx="1637">
                  <c:v>37829</c:v>
                </c:pt>
                <c:pt idx="1638">
                  <c:v>37830</c:v>
                </c:pt>
                <c:pt idx="1639">
                  <c:v>37831</c:v>
                </c:pt>
                <c:pt idx="1640">
                  <c:v>37832</c:v>
                </c:pt>
                <c:pt idx="1641">
                  <c:v>37833</c:v>
                </c:pt>
                <c:pt idx="1642">
                  <c:v>37834</c:v>
                </c:pt>
                <c:pt idx="1643">
                  <c:v>37835</c:v>
                </c:pt>
                <c:pt idx="1644">
                  <c:v>37836</c:v>
                </c:pt>
                <c:pt idx="1645">
                  <c:v>37837</c:v>
                </c:pt>
                <c:pt idx="1646">
                  <c:v>37838</c:v>
                </c:pt>
                <c:pt idx="1647">
                  <c:v>37839</c:v>
                </c:pt>
                <c:pt idx="1648">
                  <c:v>37840</c:v>
                </c:pt>
                <c:pt idx="1649">
                  <c:v>37841</c:v>
                </c:pt>
                <c:pt idx="1650">
                  <c:v>37842</c:v>
                </c:pt>
                <c:pt idx="1651">
                  <c:v>37843</c:v>
                </c:pt>
                <c:pt idx="1652">
                  <c:v>37844</c:v>
                </c:pt>
                <c:pt idx="1653">
                  <c:v>37845</c:v>
                </c:pt>
                <c:pt idx="1654">
                  <c:v>37846</c:v>
                </c:pt>
                <c:pt idx="1655">
                  <c:v>37847</c:v>
                </c:pt>
                <c:pt idx="1656">
                  <c:v>37848</c:v>
                </c:pt>
                <c:pt idx="1657">
                  <c:v>37849</c:v>
                </c:pt>
                <c:pt idx="1658">
                  <c:v>37850</c:v>
                </c:pt>
                <c:pt idx="1659">
                  <c:v>37851</c:v>
                </c:pt>
                <c:pt idx="1660">
                  <c:v>37852</c:v>
                </c:pt>
                <c:pt idx="1661">
                  <c:v>37853</c:v>
                </c:pt>
                <c:pt idx="1662">
                  <c:v>37854</c:v>
                </c:pt>
                <c:pt idx="1663">
                  <c:v>37854</c:v>
                </c:pt>
                <c:pt idx="1664">
                  <c:v>37855</c:v>
                </c:pt>
                <c:pt idx="1665">
                  <c:v>37856</c:v>
                </c:pt>
                <c:pt idx="1666">
                  <c:v>37857</c:v>
                </c:pt>
                <c:pt idx="1667">
                  <c:v>37858</c:v>
                </c:pt>
                <c:pt idx="1668">
                  <c:v>37859</c:v>
                </c:pt>
                <c:pt idx="1669">
                  <c:v>37860</c:v>
                </c:pt>
                <c:pt idx="1670">
                  <c:v>37861</c:v>
                </c:pt>
                <c:pt idx="1671">
                  <c:v>37862</c:v>
                </c:pt>
                <c:pt idx="1672">
                  <c:v>37863</c:v>
                </c:pt>
                <c:pt idx="1673">
                  <c:v>37864</c:v>
                </c:pt>
                <c:pt idx="1674">
                  <c:v>37865</c:v>
                </c:pt>
                <c:pt idx="1675">
                  <c:v>37866</c:v>
                </c:pt>
                <c:pt idx="1676">
                  <c:v>37867</c:v>
                </c:pt>
                <c:pt idx="1677">
                  <c:v>37868</c:v>
                </c:pt>
                <c:pt idx="1678">
                  <c:v>37869</c:v>
                </c:pt>
                <c:pt idx="1679">
                  <c:v>37870</c:v>
                </c:pt>
                <c:pt idx="1680">
                  <c:v>37871</c:v>
                </c:pt>
                <c:pt idx="1681">
                  <c:v>37872</c:v>
                </c:pt>
                <c:pt idx="1682">
                  <c:v>37873</c:v>
                </c:pt>
                <c:pt idx="1683">
                  <c:v>37874</c:v>
                </c:pt>
                <c:pt idx="1684">
                  <c:v>37875</c:v>
                </c:pt>
                <c:pt idx="1685">
                  <c:v>37876</c:v>
                </c:pt>
                <c:pt idx="1686">
                  <c:v>37877</c:v>
                </c:pt>
                <c:pt idx="1687">
                  <c:v>37878</c:v>
                </c:pt>
                <c:pt idx="1688">
                  <c:v>37879</c:v>
                </c:pt>
                <c:pt idx="1689">
                  <c:v>37880</c:v>
                </c:pt>
                <c:pt idx="1690">
                  <c:v>37881</c:v>
                </c:pt>
                <c:pt idx="1691">
                  <c:v>37882</c:v>
                </c:pt>
                <c:pt idx="1692">
                  <c:v>37882</c:v>
                </c:pt>
                <c:pt idx="1693">
                  <c:v>37883</c:v>
                </c:pt>
                <c:pt idx="1694">
                  <c:v>37884</c:v>
                </c:pt>
                <c:pt idx="1695">
                  <c:v>37885</c:v>
                </c:pt>
                <c:pt idx="1696">
                  <c:v>37886</c:v>
                </c:pt>
                <c:pt idx="1697">
                  <c:v>37887</c:v>
                </c:pt>
                <c:pt idx="1698">
                  <c:v>37888</c:v>
                </c:pt>
                <c:pt idx="1699">
                  <c:v>37889</c:v>
                </c:pt>
                <c:pt idx="1700">
                  <c:v>37890</c:v>
                </c:pt>
                <c:pt idx="1701">
                  <c:v>37891</c:v>
                </c:pt>
                <c:pt idx="1702">
                  <c:v>37892</c:v>
                </c:pt>
                <c:pt idx="1703">
                  <c:v>37893</c:v>
                </c:pt>
                <c:pt idx="1704">
                  <c:v>37894</c:v>
                </c:pt>
                <c:pt idx="1705">
                  <c:v>37895</c:v>
                </c:pt>
                <c:pt idx="1706">
                  <c:v>37896</c:v>
                </c:pt>
                <c:pt idx="1707">
                  <c:v>37897</c:v>
                </c:pt>
                <c:pt idx="1708">
                  <c:v>37898</c:v>
                </c:pt>
                <c:pt idx="1709">
                  <c:v>37899</c:v>
                </c:pt>
                <c:pt idx="1710">
                  <c:v>37900</c:v>
                </c:pt>
                <c:pt idx="1711">
                  <c:v>37901</c:v>
                </c:pt>
                <c:pt idx="1712">
                  <c:v>37902</c:v>
                </c:pt>
                <c:pt idx="1713">
                  <c:v>37903</c:v>
                </c:pt>
                <c:pt idx="1714">
                  <c:v>37904</c:v>
                </c:pt>
                <c:pt idx="1715">
                  <c:v>37905</c:v>
                </c:pt>
                <c:pt idx="1716">
                  <c:v>37906</c:v>
                </c:pt>
                <c:pt idx="1717">
                  <c:v>37907</c:v>
                </c:pt>
                <c:pt idx="1718">
                  <c:v>37908</c:v>
                </c:pt>
                <c:pt idx="1719">
                  <c:v>37909</c:v>
                </c:pt>
                <c:pt idx="1720">
                  <c:v>37910</c:v>
                </c:pt>
                <c:pt idx="1721">
                  <c:v>37911</c:v>
                </c:pt>
                <c:pt idx="1722">
                  <c:v>37912</c:v>
                </c:pt>
                <c:pt idx="1723">
                  <c:v>37913</c:v>
                </c:pt>
                <c:pt idx="1724">
                  <c:v>37914</c:v>
                </c:pt>
                <c:pt idx="1725">
                  <c:v>37915</c:v>
                </c:pt>
                <c:pt idx="1726">
                  <c:v>37916</c:v>
                </c:pt>
                <c:pt idx="1727">
                  <c:v>37917</c:v>
                </c:pt>
                <c:pt idx="1728">
                  <c:v>37917</c:v>
                </c:pt>
                <c:pt idx="1729">
                  <c:v>37918</c:v>
                </c:pt>
                <c:pt idx="1730">
                  <c:v>37919</c:v>
                </c:pt>
                <c:pt idx="1731">
                  <c:v>37920</c:v>
                </c:pt>
                <c:pt idx="1732">
                  <c:v>37921</c:v>
                </c:pt>
                <c:pt idx="1733">
                  <c:v>37922</c:v>
                </c:pt>
                <c:pt idx="1734">
                  <c:v>37923</c:v>
                </c:pt>
                <c:pt idx="1735">
                  <c:v>37924</c:v>
                </c:pt>
                <c:pt idx="1736">
                  <c:v>37925</c:v>
                </c:pt>
                <c:pt idx="1737">
                  <c:v>37926</c:v>
                </c:pt>
                <c:pt idx="1738">
                  <c:v>37927</c:v>
                </c:pt>
                <c:pt idx="1739">
                  <c:v>37928</c:v>
                </c:pt>
                <c:pt idx="1740">
                  <c:v>37929</c:v>
                </c:pt>
                <c:pt idx="1741">
                  <c:v>37930</c:v>
                </c:pt>
                <c:pt idx="1742">
                  <c:v>37931</c:v>
                </c:pt>
                <c:pt idx="1743">
                  <c:v>37932</c:v>
                </c:pt>
                <c:pt idx="1744">
                  <c:v>37933</c:v>
                </c:pt>
                <c:pt idx="1745">
                  <c:v>37934</c:v>
                </c:pt>
                <c:pt idx="1746">
                  <c:v>37935</c:v>
                </c:pt>
                <c:pt idx="1747">
                  <c:v>37936</c:v>
                </c:pt>
                <c:pt idx="1748">
                  <c:v>37937</c:v>
                </c:pt>
                <c:pt idx="1749">
                  <c:v>37938</c:v>
                </c:pt>
                <c:pt idx="1750">
                  <c:v>37939</c:v>
                </c:pt>
                <c:pt idx="1751">
                  <c:v>37940</c:v>
                </c:pt>
                <c:pt idx="1752">
                  <c:v>37941</c:v>
                </c:pt>
                <c:pt idx="1753">
                  <c:v>37942</c:v>
                </c:pt>
                <c:pt idx="1754">
                  <c:v>37943</c:v>
                </c:pt>
                <c:pt idx="1755">
                  <c:v>37944</c:v>
                </c:pt>
                <c:pt idx="1756">
                  <c:v>37945</c:v>
                </c:pt>
                <c:pt idx="1757">
                  <c:v>37945</c:v>
                </c:pt>
                <c:pt idx="1758">
                  <c:v>37946</c:v>
                </c:pt>
                <c:pt idx="1759">
                  <c:v>37947</c:v>
                </c:pt>
                <c:pt idx="1760">
                  <c:v>37948</c:v>
                </c:pt>
                <c:pt idx="1761">
                  <c:v>37949</c:v>
                </c:pt>
                <c:pt idx="1762">
                  <c:v>37950</c:v>
                </c:pt>
                <c:pt idx="1763">
                  <c:v>37951</c:v>
                </c:pt>
                <c:pt idx="1764">
                  <c:v>37952</c:v>
                </c:pt>
                <c:pt idx="1765">
                  <c:v>37953</c:v>
                </c:pt>
                <c:pt idx="1766">
                  <c:v>37954</c:v>
                </c:pt>
                <c:pt idx="1767">
                  <c:v>37955</c:v>
                </c:pt>
                <c:pt idx="1768">
                  <c:v>37956</c:v>
                </c:pt>
                <c:pt idx="1769">
                  <c:v>37957</c:v>
                </c:pt>
                <c:pt idx="1770">
                  <c:v>37958</c:v>
                </c:pt>
                <c:pt idx="1771">
                  <c:v>37959</c:v>
                </c:pt>
                <c:pt idx="1772">
                  <c:v>37960</c:v>
                </c:pt>
                <c:pt idx="1773">
                  <c:v>37961</c:v>
                </c:pt>
                <c:pt idx="1774">
                  <c:v>37962</c:v>
                </c:pt>
                <c:pt idx="1775">
                  <c:v>37963</c:v>
                </c:pt>
                <c:pt idx="1776">
                  <c:v>37964</c:v>
                </c:pt>
                <c:pt idx="1777">
                  <c:v>37965</c:v>
                </c:pt>
                <c:pt idx="1778">
                  <c:v>37966</c:v>
                </c:pt>
                <c:pt idx="1779">
                  <c:v>37967</c:v>
                </c:pt>
                <c:pt idx="1780">
                  <c:v>37968</c:v>
                </c:pt>
                <c:pt idx="1781">
                  <c:v>37969</c:v>
                </c:pt>
                <c:pt idx="1782">
                  <c:v>37970</c:v>
                </c:pt>
                <c:pt idx="1783">
                  <c:v>37971</c:v>
                </c:pt>
                <c:pt idx="1784">
                  <c:v>37972</c:v>
                </c:pt>
                <c:pt idx="1785">
                  <c:v>37973</c:v>
                </c:pt>
                <c:pt idx="1786">
                  <c:v>37973</c:v>
                </c:pt>
                <c:pt idx="1787">
                  <c:v>37974</c:v>
                </c:pt>
                <c:pt idx="1788">
                  <c:v>37975</c:v>
                </c:pt>
                <c:pt idx="1789">
                  <c:v>37976</c:v>
                </c:pt>
                <c:pt idx="1790">
                  <c:v>37977</c:v>
                </c:pt>
                <c:pt idx="1791">
                  <c:v>37978</c:v>
                </c:pt>
                <c:pt idx="1792">
                  <c:v>37979</c:v>
                </c:pt>
                <c:pt idx="1793">
                  <c:v>37980</c:v>
                </c:pt>
                <c:pt idx="1794">
                  <c:v>37981</c:v>
                </c:pt>
                <c:pt idx="1795">
                  <c:v>37982</c:v>
                </c:pt>
                <c:pt idx="1796">
                  <c:v>37983</c:v>
                </c:pt>
                <c:pt idx="1797">
                  <c:v>37984</c:v>
                </c:pt>
                <c:pt idx="1798">
                  <c:v>37985</c:v>
                </c:pt>
                <c:pt idx="1799">
                  <c:v>37986</c:v>
                </c:pt>
                <c:pt idx="1800">
                  <c:v>37987</c:v>
                </c:pt>
                <c:pt idx="1801">
                  <c:v>37988</c:v>
                </c:pt>
                <c:pt idx="1802">
                  <c:v>37989</c:v>
                </c:pt>
                <c:pt idx="1803">
                  <c:v>37990</c:v>
                </c:pt>
                <c:pt idx="1804">
                  <c:v>37991</c:v>
                </c:pt>
                <c:pt idx="1805">
                  <c:v>37992</c:v>
                </c:pt>
                <c:pt idx="1806">
                  <c:v>37993</c:v>
                </c:pt>
                <c:pt idx="1807">
                  <c:v>37994</c:v>
                </c:pt>
                <c:pt idx="1808">
                  <c:v>37995</c:v>
                </c:pt>
                <c:pt idx="1809">
                  <c:v>37996</c:v>
                </c:pt>
                <c:pt idx="1810">
                  <c:v>37997</c:v>
                </c:pt>
                <c:pt idx="1811">
                  <c:v>37998</c:v>
                </c:pt>
                <c:pt idx="1812">
                  <c:v>37999</c:v>
                </c:pt>
                <c:pt idx="1813">
                  <c:v>38000</c:v>
                </c:pt>
                <c:pt idx="1814">
                  <c:v>38001</c:v>
                </c:pt>
                <c:pt idx="1815">
                  <c:v>38002</c:v>
                </c:pt>
                <c:pt idx="1816">
                  <c:v>38003</c:v>
                </c:pt>
                <c:pt idx="1817">
                  <c:v>38004</c:v>
                </c:pt>
                <c:pt idx="1818">
                  <c:v>38005</c:v>
                </c:pt>
                <c:pt idx="1819">
                  <c:v>38006</c:v>
                </c:pt>
                <c:pt idx="1820">
                  <c:v>38007</c:v>
                </c:pt>
                <c:pt idx="1821">
                  <c:v>38008</c:v>
                </c:pt>
                <c:pt idx="1822">
                  <c:v>38009</c:v>
                </c:pt>
                <c:pt idx="1823">
                  <c:v>38010</c:v>
                </c:pt>
                <c:pt idx="1824">
                  <c:v>38011</c:v>
                </c:pt>
                <c:pt idx="1825">
                  <c:v>38012</c:v>
                </c:pt>
                <c:pt idx="1826">
                  <c:v>38013</c:v>
                </c:pt>
                <c:pt idx="1827">
                  <c:v>38014</c:v>
                </c:pt>
                <c:pt idx="1828">
                  <c:v>38015</c:v>
                </c:pt>
                <c:pt idx="1829">
                  <c:v>38016</c:v>
                </c:pt>
                <c:pt idx="1830">
                  <c:v>38017</c:v>
                </c:pt>
                <c:pt idx="1831">
                  <c:v>38018</c:v>
                </c:pt>
                <c:pt idx="1832">
                  <c:v>38019</c:v>
                </c:pt>
                <c:pt idx="1833">
                  <c:v>38020</c:v>
                </c:pt>
                <c:pt idx="1834">
                  <c:v>38021</c:v>
                </c:pt>
                <c:pt idx="1835">
                  <c:v>38022</c:v>
                </c:pt>
                <c:pt idx="1836">
                  <c:v>38023</c:v>
                </c:pt>
                <c:pt idx="1837">
                  <c:v>38024</c:v>
                </c:pt>
                <c:pt idx="1838">
                  <c:v>38025</c:v>
                </c:pt>
                <c:pt idx="1839">
                  <c:v>38026</c:v>
                </c:pt>
                <c:pt idx="1840">
                  <c:v>38027</c:v>
                </c:pt>
                <c:pt idx="1841">
                  <c:v>38028</c:v>
                </c:pt>
                <c:pt idx="1842">
                  <c:v>38029</c:v>
                </c:pt>
                <c:pt idx="1843">
                  <c:v>38030</c:v>
                </c:pt>
                <c:pt idx="1844">
                  <c:v>38031</c:v>
                </c:pt>
                <c:pt idx="1845">
                  <c:v>38032</c:v>
                </c:pt>
                <c:pt idx="1846">
                  <c:v>38033</c:v>
                </c:pt>
                <c:pt idx="1847">
                  <c:v>38034</c:v>
                </c:pt>
                <c:pt idx="1848">
                  <c:v>38035</c:v>
                </c:pt>
                <c:pt idx="1849">
                  <c:v>38036</c:v>
                </c:pt>
                <c:pt idx="1850">
                  <c:v>38037</c:v>
                </c:pt>
                <c:pt idx="1851">
                  <c:v>38038</c:v>
                </c:pt>
                <c:pt idx="1852">
                  <c:v>38039</c:v>
                </c:pt>
                <c:pt idx="1853">
                  <c:v>38040</c:v>
                </c:pt>
                <c:pt idx="1854">
                  <c:v>38041</c:v>
                </c:pt>
                <c:pt idx="1855">
                  <c:v>38042</c:v>
                </c:pt>
                <c:pt idx="1856">
                  <c:v>38043</c:v>
                </c:pt>
                <c:pt idx="1857">
                  <c:v>38044</c:v>
                </c:pt>
                <c:pt idx="1858">
                  <c:v>38045</c:v>
                </c:pt>
                <c:pt idx="1859">
                  <c:v>38046</c:v>
                </c:pt>
                <c:pt idx="1860">
                  <c:v>38047</c:v>
                </c:pt>
                <c:pt idx="1861">
                  <c:v>38048</c:v>
                </c:pt>
                <c:pt idx="1862">
                  <c:v>38049</c:v>
                </c:pt>
                <c:pt idx="1863">
                  <c:v>38050</c:v>
                </c:pt>
                <c:pt idx="1864">
                  <c:v>38051</c:v>
                </c:pt>
                <c:pt idx="1865">
                  <c:v>38052</c:v>
                </c:pt>
                <c:pt idx="1866">
                  <c:v>38053</c:v>
                </c:pt>
                <c:pt idx="1867">
                  <c:v>38054</c:v>
                </c:pt>
                <c:pt idx="1868">
                  <c:v>38055</c:v>
                </c:pt>
                <c:pt idx="1869">
                  <c:v>38056</c:v>
                </c:pt>
                <c:pt idx="1870">
                  <c:v>38057</c:v>
                </c:pt>
                <c:pt idx="1871">
                  <c:v>38058</c:v>
                </c:pt>
                <c:pt idx="1872">
                  <c:v>38059</c:v>
                </c:pt>
                <c:pt idx="1873">
                  <c:v>38060</c:v>
                </c:pt>
                <c:pt idx="1874">
                  <c:v>38061</c:v>
                </c:pt>
                <c:pt idx="1875">
                  <c:v>38062</c:v>
                </c:pt>
                <c:pt idx="1876">
                  <c:v>38063</c:v>
                </c:pt>
                <c:pt idx="1877">
                  <c:v>38064</c:v>
                </c:pt>
                <c:pt idx="1878">
                  <c:v>38064</c:v>
                </c:pt>
                <c:pt idx="1879">
                  <c:v>38065</c:v>
                </c:pt>
                <c:pt idx="1880">
                  <c:v>38066</c:v>
                </c:pt>
                <c:pt idx="1881">
                  <c:v>38067</c:v>
                </c:pt>
                <c:pt idx="1882">
                  <c:v>38068</c:v>
                </c:pt>
                <c:pt idx="1883">
                  <c:v>38069</c:v>
                </c:pt>
                <c:pt idx="1884">
                  <c:v>38070</c:v>
                </c:pt>
                <c:pt idx="1885">
                  <c:v>38071</c:v>
                </c:pt>
                <c:pt idx="1886">
                  <c:v>38072</c:v>
                </c:pt>
                <c:pt idx="1887">
                  <c:v>38073</c:v>
                </c:pt>
                <c:pt idx="1888">
                  <c:v>38074</c:v>
                </c:pt>
                <c:pt idx="1889">
                  <c:v>38075</c:v>
                </c:pt>
                <c:pt idx="1890">
                  <c:v>38076</c:v>
                </c:pt>
                <c:pt idx="1891">
                  <c:v>38077</c:v>
                </c:pt>
                <c:pt idx="1892">
                  <c:v>38078</c:v>
                </c:pt>
                <c:pt idx="1893">
                  <c:v>38079</c:v>
                </c:pt>
                <c:pt idx="1894">
                  <c:v>38080</c:v>
                </c:pt>
                <c:pt idx="1895">
                  <c:v>38081</c:v>
                </c:pt>
                <c:pt idx="1896">
                  <c:v>38082</c:v>
                </c:pt>
                <c:pt idx="1897">
                  <c:v>38083</c:v>
                </c:pt>
                <c:pt idx="1898">
                  <c:v>38084</c:v>
                </c:pt>
                <c:pt idx="1899">
                  <c:v>38085</c:v>
                </c:pt>
                <c:pt idx="1900">
                  <c:v>38086</c:v>
                </c:pt>
                <c:pt idx="1901">
                  <c:v>38087</c:v>
                </c:pt>
                <c:pt idx="1902">
                  <c:v>38088</c:v>
                </c:pt>
                <c:pt idx="1903">
                  <c:v>38089</c:v>
                </c:pt>
                <c:pt idx="1904">
                  <c:v>38090</c:v>
                </c:pt>
                <c:pt idx="1905">
                  <c:v>38091</c:v>
                </c:pt>
                <c:pt idx="1906">
                  <c:v>38092</c:v>
                </c:pt>
                <c:pt idx="1907">
                  <c:v>38092</c:v>
                </c:pt>
                <c:pt idx="1908">
                  <c:v>38093</c:v>
                </c:pt>
                <c:pt idx="1909">
                  <c:v>38094</c:v>
                </c:pt>
                <c:pt idx="1910">
                  <c:v>38095</c:v>
                </c:pt>
                <c:pt idx="1911">
                  <c:v>38096</c:v>
                </c:pt>
                <c:pt idx="1912">
                  <c:v>38097</c:v>
                </c:pt>
                <c:pt idx="1913">
                  <c:v>38098</c:v>
                </c:pt>
                <c:pt idx="1914">
                  <c:v>38099</c:v>
                </c:pt>
                <c:pt idx="1915">
                  <c:v>38100</c:v>
                </c:pt>
                <c:pt idx="1916">
                  <c:v>38101</c:v>
                </c:pt>
                <c:pt idx="1917">
                  <c:v>38102</c:v>
                </c:pt>
                <c:pt idx="1918">
                  <c:v>38103</c:v>
                </c:pt>
                <c:pt idx="1919">
                  <c:v>38104</c:v>
                </c:pt>
                <c:pt idx="1920">
                  <c:v>38105</c:v>
                </c:pt>
                <c:pt idx="1921">
                  <c:v>38106</c:v>
                </c:pt>
                <c:pt idx="1922">
                  <c:v>38107</c:v>
                </c:pt>
                <c:pt idx="1923">
                  <c:v>38108</c:v>
                </c:pt>
                <c:pt idx="1924">
                  <c:v>38109</c:v>
                </c:pt>
                <c:pt idx="1925">
                  <c:v>38110</c:v>
                </c:pt>
                <c:pt idx="1926">
                  <c:v>38111</c:v>
                </c:pt>
                <c:pt idx="1927">
                  <c:v>38112</c:v>
                </c:pt>
                <c:pt idx="1928">
                  <c:v>38113</c:v>
                </c:pt>
                <c:pt idx="1929">
                  <c:v>38114</c:v>
                </c:pt>
                <c:pt idx="1930">
                  <c:v>38115</c:v>
                </c:pt>
                <c:pt idx="1931">
                  <c:v>38116</c:v>
                </c:pt>
                <c:pt idx="1932">
                  <c:v>38117</c:v>
                </c:pt>
                <c:pt idx="1933">
                  <c:v>38118</c:v>
                </c:pt>
                <c:pt idx="1934">
                  <c:v>38119</c:v>
                </c:pt>
                <c:pt idx="1935">
                  <c:v>38120</c:v>
                </c:pt>
                <c:pt idx="1936">
                  <c:v>38121</c:v>
                </c:pt>
                <c:pt idx="1937">
                  <c:v>38122</c:v>
                </c:pt>
                <c:pt idx="1938">
                  <c:v>38123</c:v>
                </c:pt>
                <c:pt idx="1939">
                  <c:v>38124</c:v>
                </c:pt>
                <c:pt idx="1940">
                  <c:v>38125</c:v>
                </c:pt>
                <c:pt idx="1941">
                  <c:v>38126</c:v>
                </c:pt>
                <c:pt idx="1942">
                  <c:v>38127</c:v>
                </c:pt>
                <c:pt idx="1943">
                  <c:v>38128</c:v>
                </c:pt>
                <c:pt idx="1944">
                  <c:v>38129</c:v>
                </c:pt>
                <c:pt idx="1945">
                  <c:v>38130</c:v>
                </c:pt>
                <c:pt idx="1946">
                  <c:v>38131</c:v>
                </c:pt>
                <c:pt idx="1947">
                  <c:v>38132</c:v>
                </c:pt>
                <c:pt idx="1948">
                  <c:v>38133</c:v>
                </c:pt>
                <c:pt idx="1949">
                  <c:v>38134</c:v>
                </c:pt>
                <c:pt idx="1950">
                  <c:v>38135</c:v>
                </c:pt>
                <c:pt idx="1951">
                  <c:v>38136</c:v>
                </c:pt>
                <c:pt idx="1952">
                  <c:v>38137</c:v>
                </c:pt>
                <c:pt idx="1953">
                  <c:v>38138</c:v>
                </c:pt>
                <c:pt idx="1954">
                  <c:v>38139</c:v>
                </c:pt>
                <c:pt idx="1955">
                  <c:v>38140</c:v>
                </c:pt>
                <c:pt idx="1956">
                  <c:v>38141</c:v>
                </c:pt>
                <c:pt idx="1957">
                  <c:v>38142</c:v>
                </c:pt>
                <c:pt idx="1958">
                  <c:v>38143</c:v>
                </c:pt>
                <c:pt idx="1959">
                  <c:v>38144</c:v>
                </c:pt>
                <c:pt idx="1960">
                  <c:v>38145</c:v>
                </c:pt>
                <c:pt idx="1961">
                  <c:v>38146</c:v>
                </c:pt>
                <c:pt idx="1962">
                  <c:v>38147</c:v>
                </c:pt>
                <c:pt idx="1963">
                  <c:v>38148</c:v>
                </c:pt>
                <c:pt idx="1964">
                  <c:v>38149</c:v>
                </c:pt>
                <c:pt idx="1965">
                  <c:v>38150</c:v>
                </c:pt>
                <c:pt idx="1966">
                  <c:v>38151</c:v>
                </c:pt>
                <c:pt idx="1967">
                  <c:v>38152</c:v>
                </c:pt>
                <c:pt idx="1968">
                  <c:v>38153</c:v>
                </c:pt>
                <c:pt idx="1969">
                  <c:v>38154</c:v>
                </c:pt>
                <c:pt idx="1970">
                  <c:v>38155</c:v>
                </c:pt>
                <c:pt idx="1971">
                  <c:v>38156</c:v>
                </c:pt>
                <c:pt idx="1972">
                  <c:v>38157</c:v>
                </c:pt>
                <c:pt idx="1973">
                  <c:v>38158</c:v>
                </c:pt>
                <c:pt idx="1974">
                  <c:v>38159</c:v>
                </c:pt>
                <c:pt idx="1975">
                  <c:v>38160</c:v>
                </c:pt>
                <c:pt idx="1976">
                  <c:v>38161</c:v>
                </c:pt>
                <c:pt idx="1977">
                  <c:v>38162</c:v>
                </c:pt>
                <c:pt idx="1978">
                  <c:v>38163</c:v>
                </c:pt>
                <c:pt idx="1979">
                  <c:v>38164</c:v>
                </c:pt>
                <c:pt idx="1980">
                  <c:v>38165</c:v>
                </c:pt>
                <c:pt idx="1981">
                  <c:v>38166</c:v>
                </c:pt>
                <c:pt idx="1982">
                  <c:v>38167</c:v>
                </c:pt>
                <c:pt idx="1983">
                  <c:v>38168</c:v>
                </c:pt>
                <c:pt idx="1984">
                  <c:v>38169</c:v>
                </c:pt>
                <c:pt idx="1985">
                  <c:v>38170</c:v>
                </c:pt>
                <c:pt idx="1986">
                  <c:v>38171</c:v>
                </c:pt>
                <c:pt idx="1987">
                  <c:v>38172</c:v>
                </c:pt>
                <c:pt idx="1988">
                  <c:v>38173</c:v>
                </c:pt>
                <c:pt idx="1989">
                  <c:v>38174</c:v>
                </c:pt>
                <c:pt idx="1990">
                  <c:v>38175</c:v>
                </c:pt>
                <c:pt idx="1991">
                  <c:v>38176</c:v>
                </c:pt>
                <c:pt idx="1992">
                  <c:v>38177</c:v>
                </c:pt>
                <c:pt idx="1993">
                  <c:v>38178</c:v>
                </c:pt>
                <c:pt idx="1994">
                  <c:v>38179</c:v>
                </c:pt>
                <c:pt idx="1995">
                  <c:v>38180</c:v>
                </c:pt>
                <c:pt idx="1996">
                  <c:v>38181</c:v>
                </c:pt>
                <c:pt idx="1997">
                  <c:v>38182</c:v>
                </c:pt>
                <c:pt idx="1998">
                  <c:v>38183</c:v>
                </c:pt>
                <c:pt idx="1999">
                  <c:v>38184</c:v>
                </c:pt>
                <c:pt idx="2000">
                  <c:v>38185</c:v>
                </c:pt>
                <c:pt idx="2001">
                  <c:v>38186</c:v>
                </c:pt>
                <c:pt idx="2002">
                  <c:v>38187</c:v>
                </c:pt>
                <c:pt idx="2003">
                  <c:v>38188</c:v>
                </c:pt>
                <c:pt idx="2004">
                  <c:v>38189</c:v>
                </c:pt>
                <c:pt idx="2005">
                  <c:v>38190</c:v>
                </c:pt>
                <c:pt idx="2006">
                  <c:v>38191</c:v>
                </c:pt>
                <c:pt idx="2007">
                  <c:v>38192</c:v>
                </c:pt>
                <c:pt idx="2008">
                  <c:v>38193</c:v>
                </c:pt>
                <c:pt idx="2009">
                  <c:v>38194</c:v>
                </c:pt>
                <c:pt idx="2010">
                  <c:v>38195</c:v>
                </c:pt>
                <c:pt idx="2011">
                  <c:v>38196</c:v>
                </c:pt>
                <c:pt idx="2012">
                  <c:v>38197</c:v>
                </c:pt>
                <c:pt idx="2013">
                  <c:v>38198</c:v>
                </c:pt>
                <c:pt idx="2014">
                  <c:v>38199</c:v>
                </c:pt>
                <c:pt idx="2015">
                  <c:v>38200</c:v>
                </c:pt>
                <c:pt idx="2016">
                  <c:v>38201</c:v>
                </c:pt>
                <c:pt idx="2017">
                  <c:v>38202</c:v>
                </c:pt>
                <c:pt idx="2018">
                  <c:v>38203</c:v>
                </c:pt>
                <c:pt idx="2019">
                  <c:v>38204</c:v>
                </c:pt>
                <c:pt idx="2020">
                  <c:v>38205</c:v>
                </c:pt>
                <c:pt idx="2021">
                  <c:v>38206</c:v>
                </c:pt>
                <c:pt idx="2022">
                  <c:v>38207</c:v>
                </c:pt>
                <c:pt idx="2023">
                  <c:v>38208</c:v>
                </c:pt>
                <c:pt idx="2024">
                  <c:v>38209</c:v>
                </c:pt>
                <c:pt idx="2025">
                  <c:v>38210</c:v>
                </c:pt>
                <c:pt idx="2026">
                  <c:v>38211</c:v>
                </c:pt>
                <c:pt idx="2027">
                  <c:v>38212</c:v>
                </c:pt>
                <c:pt idx="2028">
                  <c:v>38213</c:v>
                </c:pt>
                <c:pt idx="2029">
                  <c:v>38214</c:v>
                </c:pt>
                <c:pt idx="2030">
                  <c:v>38215</c:v>
                </c:pt>
                <c:pt idx="2031">
                  <c:v>38216</c:v>
                </c:pt>
                <c:pt idx="2032">
                  <c:v>38217</c:v>
                </c:pt>
                <c:pt idx="2033">
                  <c:v>38218</c:v>
                </c:pt>
                <c:pt idx="2034">
                  <c:v>38219</c:v>
                </c:pt>
                <c:pt idx="2035">
                  <c:v>38220</c:v>
                </c:pt>
                <c:pt idx="2036">
                  <c:v>38221</c:v>
                </c:pt>
                <c:pt idx="2037">
                  <c:v>38222</c:v>
                </c:pt>
                <c:pt idx="2038">
                  <c:v>38223</c:v>
                </c:pt>
                <c:pt idx="2039">
                  <c:v>38224</c:v>
                </c:pt>
                <c:pt idx="2040">
                  <c:v>38225</c:v>
                </c:pt>
                <c:pt idx="2041">
                  <c:v>38226</c:v>
                </c:pt>
                <c:pt idx="2042">
                  <c:v>38227</c:v>
                </c:pt>
                <c:pt idx="2043">
                  <c:v>38228</c:v>
                </c:pt>
                <c:pt idx="2044">
                  <c:v>38229</c:v>
                </c:pt>
                <c:pt idx="2045">
                  <c:v>38230</c:v>
                </c:pt>
                <c:pt idx="2046">
                  <c:v>38231</c:v>
                </c:pt>
                <c:pt idx="2047">
                  <c:v>38232</c:v>
                </c:pt>
                <c:pt idx="2048">
                  <c:v>38233</c:v>
                </c:pt>
                <c:pt idx="2049">
                  <c:v>38234</c:v>
                </c:pt>
                <c:pt idx="2050">
                  <c:v>38235</c:v>
                </c:pt>
                <c:pt idx="2051">
                  <c:v>38236</c:v>
                </c:pt>
                <c:pt idx="2052">
                  <c:v>38237</c:v>
                </c:pt>
                <c:pt idx="2053">
                  <c:v>38238</c:v>
                </c:pt>
                <c:pt idx="2054">
                  <c:v>38239</c:v>
                </c:pt>
                <c:pt idx="2055">
                  <c:v>38240</c:v>
                </c:pt>
                <c:pt idx="2056">
                  <c:v>38241</c:v>
                </c:pt>
                <c:pt idx="2057">
                  <c:v>38242</c:v>
                </c:pt>
                <c:pt idx="2058">
                  <c:v>38243</c:v>
                </c:pt>
                <c:pt idx="2059">
                  <c:v>38244</c:v>
                </c:pt>
                <c:pt idx="2060">
                  <c:v>38245</c:v>
                </c:pt>
                <c:pt idx="2061">
                  <c:v>38246</c:v>
                </c:pt>
                <c:pt idx="2062">
                  <c:v>38246</c:v>
                </c:pt>
                <c:pt idx="2063">
                  <c:v>38247</c:v>
                </c:pt>
                <c:pt idx="2064">
                  <c:v>38248</c:v>
                </c:pt>
                <c:pt idx="2065">
                  <c:v>38249</c:v>
                </c:pt>
                <c:pt idx="2066">
                  <c:v>38250</c:v>
                </c:pt>
                <c:pt idx="2067">
                  <c:v>38251</c:v>
                </c:pt>
                <c:pt idx="2068">
                  <c:v>38252</c:v>
                </c:pt>
                <c:pt idx="2069">
                  <c:v>38253</c:v>
                </c:pt>
                <c:pt idx="2070">
                  <c:v>38254</c:v>
                </c:pt>
                <c:pt idx="2071">
                  <c:v>38255</c:v>
                </c:pt>
                <c:pt idx="2072">
                  <c:v>38256</c:v>
                </c:pt>
                <c:pt idx="2073">
                  <c:v>38257</c:v>
                </c:pt>
                <c:pt idx="2074">
                  <c:v>38258</c:v>
                </c:pt>
                <c:pt idx="2075">
                  <c:v>38259</c:v>
                </c:pt>
                <c:pt idx="2076">
                  <c:v>38260</c:v>
                </c:pt>
                <c:pt idx="2077">
                  <c:v>38261</c:v>
                </c:pt>
                <c:pt idx="2078">
                  <c:v>38262</c:v>
                </c:pt>
                <c:pt idx="2079">
                  <c:v>38263</c:v>
                </c:pt>
                <c:pt idx="2080">
                  <c:v>38264</c:v>
                </c:pt>
                <c:pt idx="2081">
                  <c:v>38265</c:v>
                </c:pt>
                <c:pt idx="2082">
                  <c:v>38266</c:v>
                </c:pt>
                <c:pt idx="2083">
                  <c:v>38267</c:v>
                </c:pt>
                <c:pt idx="2084">
                  <c:v>38268</c:v>
                </c:pt>
                <c:pt idx="2085">
                  <c:v>38269</c:v>
                </c:pt>
                <c:pt idx="2086">
                  <c:v>38270</c:v>
                </c:pt>
                <c:pt idx="2087">
                  <c:v>38271</c:v>
                </c:pt>
                <c:pt idx="2088">
                  <c:v>38272</c:v>
                </c:pt>
                <c:pt idx="2089">
                  <c:v>38273</c:v>
                </c:pt>
                <c:pt idx="2090">
                  <c:v>38274</c:v>
                </c:pt>
                <c:pt idx="2091">
                  <c:v>38275</c:v>
                </c:pt>
                <c:pt idx="2092">
                  <c:v>38276</c:v>
                </c:pt>
                <c:pt idx="2093">
                  <c:v>38277</c:v>
                </c:pt>
                <c:pt idx="2094">
                  <c:v>38278</c:v>
                </c:pt>
                <c:pt idx="2095">
                  <c:v>38279</c:v>
                </c:pt>
                <c:pt idx="2096">
                  <c:v>38280</c:v>
                </c:pt>
                <c:pt idx="2097">
                  <c:v>38281</c:v>
                </c:pt>
                <c:pt idx="2098">
                  <c:v>38281</c:v>
                </c:pt>
                <c:pt idx="2099">
                  <c:v>38282</c:v>
                </c:pt>
                <c:pt idx="2100">
                  <c:v>38283</c:v>
                </c:pt>
                <c:pt idx="2101">
                  <c:v>38284</c:v>
                </c:pt>
                <c:pt idx="2102">
                  <c:v>38285</c:v>
                </c:pt>
                <c:pt idx="2103">
                  <c:v>38286</c:v>
                </c:pt>
                <c:pt idx="2104">
                  <c:v>38287</c:v>
                </c:pt>
                <c:pt idx="2105">
                  <c:v>38288</c:v>
                </c:pt>
                <c:pt idx="2106">
                  <c:v>38289</c:v>
                </c:pt>
                <c:pt idx="2107">
                  <c:v>38290</c:v>
                </c:pt>
                <c:pt idx="2108">
                  <c:v>38291</c:v>
                </c:pt>
                <c:pt idx="2109">
                  <c:v>38292</c:v>
                </c:pt>
                <c:pt idx="2110">
                  <c:v>38293</c:v>
                </c:pt>
                <c:pt idx="2111">
                  <c:v>38294</c:v>
                </c:pt>
                <c:pt idx="2112">
                  <c:v>38295</c:v>
                </c:pt>
                <c:pt idx="2113">
                  <c:v>38296</c:v>
                </c:pt>
                <c:pt idx="2114">
                  <c:v>38297</c:v>
                </c:pt>
                <c:pt idx="2115">
                  <c:v>38298</c:v>
                </c:pt>
                <c:pt idx="2116">
                  <c:v>38299</c:v>
                </c:pt>
                <c:pt idx="2117">
                  <c:v>38300</c:v>
                </c:pt>
                <c:pt idx="2118">
                  <c:v>38301</c:v>
                </c:pt>
                <c:pt idx="2119">
                  <c:v>38302</c:v>
                </c:pt>
                <c:pt idx="2120">
                  <c:v>38303</c:v>
                </c:pt>
                <c:pt idx="2121">
                  <c:v>38304</c:v>
                </c:pt>
                <c:pt idx="2122">
                  <c:v>38305</c:v>
                </c:pt>
                <c:pt idx="2123">
                  <c:v>38306</c:v>
                </c:pt>
                <c:pt idx="2124">
                  <c:v>38307</c:v>
                </c:pt>
                <c:pt idx="2125">
                  <c:v>38308</c:v>
                </c:pt>
                <c:pt idx="2126">
                  <c:v>38309</c:v>
                </c:pt>
                <c:pt idx="2127">
                  <c:v>38309</c:v>
                </c:pt>
                <c:pt idx="2128">
                  <c:v>38310</c:v>
                </c:pt>
                <c:pt idx="2129">
                  <c:v>38311</c:v>
                </c:pt>
                <c:pt idx="2130">
                  <c:v>38312</c:v>
                </c:pt>
                <c:pt idx="2131">
                  <c:v>38313</c:v>
                </c:pt>
                <c:pt idx="2132">
                  <c:v>38314</c:v>
                </c:pt>
                <c:pt idx="2133">
                  <c:v>38315</c:v>
                </c:pt>
                <c:pt idx="2134">
                  <c:v>38316</c:v>
                </c:pt>
                <c:pt idx="2135">
                  <c:v>38317</c:v>
                </c:pt>
                <c:pt idx="2136">
                  <c:v>38318</c:v>
                </c:pt>
                <c:pt idx="2137">
                  <c:v>38319</c:v>
                </c:pt>
                <c:pt idx="2138">
                  <c:v>38320</c:v>
                </c:pt>
                <c:pt idx="2139">
                  <c:v>38321</c:v>
                </c:pt>
                <c:pt idx="2140">
                  <c:v>38322</c:v>
                </c:pt>
                <c:pt idx="2141">
                  <c:v>38323</c:v>
                </c:pt>
                <c:pt idx="2142">
                  <c:v>38324</c:v>
                </c:pt>
                <c:pt idx="2143">
                  <c:v>38325</c:v>
                </c:pt>
                <c:pt idx="2144">
                  <c:v>38326</c:v>
                </c:pt>
                <c:pt idx="2145">
                  <c:v>38327</c:v>
                </c:pt>
                <c:pt idx="2146">
                  <c:v>38328</c:v>
                </c:pt>
                <c:pt idx="2147">
                  <c:v>38329</c:v>
                </c:pt>
                <c:pt idx="2148">
                  <c:v>38330</c:v>
                </c:pt>
                <c:pt idx="2149">
                  <c:v>38331</c:v>
                </c:pt>
                <c:pt idx="2150">
                  <c:v>38332</c:v>
                </c:pt>
                <c:pt idx="2151">
                  <c:v>38333</c:v>
                </c:pt>
                <c:pt idx="2152">
                  <c:v>38334</c:v>
                </c:pt>
                <c:pt idx="2153">
                  <c:v>38335</c:v>
                </c:pt>
                <c:pt idx="2154">
                  <c:v>38336</c:v>
                </c:pt>
                <c:pt idx="2155">
                  <c:v>38337</c:v>
                </c:pt>
                <c:pt idx="2156">
                  <c:v>38337</c:v>
                </c:pt>
                <c:pt idx="2157">
                  <c:v>38338</c:v>
                </c:pt>
                <c:pt idx="2158">
                  <c:v>38339</c:v>
                </c:pt>
                <c:pt idx="2159">
                  <c:v>38340</c:v>
                </c:pt>
                <c:pt idx="2160">
                  <c:v>38341</c:v>
                </c:pt>
                <c:pt idx="2161">
                  <c:v>38342</c:v>
                </c:pt>
                <c:pt idx="2162">
                  <c:v>38343</c:v>
                </c:pt>
                <c:pt idx="2163">
                  <c:v>38344</c:v>
                </c:pt>
                <c:pt idx="2164">
                  <c:v>38345</c:v>
                </c:pt>
                <c:pt idx="2165">
                  <c:v>38346</c:v>
                </c:pt>
                <c:pt idx="2166">
                  <c:v>38347</c:v>
                </c:pt>
                <c:pt idx="2167">
                  <c:v>38348</c:v>
                </c:pt>
                <c:pt idx="2168">
                  <c:v>38349</c:v>
                </c:pt>
                <c:pt idx="2169">
                  <c:v>38350</c:v>
                </c:pt>
                <c:pt idx="2170">
                  <c:v>38351</c:v>
                </c:pt>
                <c:pt idx="2171">
                  <c:v>38352</c:v>
                </c:pt>
                <c:pt idx="2172">
                  <c:v>38353</c:v>
                </c:pt>
                <c:pt idx="2173">
                  <c:v>38354</c:v>
                </c:pt>
                <c:pt idx="2174">
                  <c:v>38355</c:v>
                </c:pt>
                <c:pt idx="2175">
                  <c:v>38356</c:v>
                </c:pt>
                <c:pt idx="2176">
                  <c:v>38357</c:v>
                </c:pt>
                <c:pt idx="2177">
                  <c:v>38358</c:v>
                </c:pt>
                <c:pt idx="2178">
                  <c:v>38359</c:v>
                </c:pt>
                <c:pt idx="2179">
                  <c:v>38360</c:v>
                </c:pt>
                <c:pt idx="2180">
                  <c:v>38361</c:v>
                </c:pt>
                <c:pt idx="2181">
                  <c:v>38362</c:v>
                </c:pt>
                <c:pt idx="2182">
                  <c:v>38363</c:v>
                </c:pt>
                <c:pt idx="2183">
                  <c:v>38364</c:v>
                </c:pt>
                <c:pt idx="2184">
                  <c:v>38365</c:v>
                </c:pt>
                <c:pt idx="2185">
                  <c:v>38366</c:v>
                </c:pt>
                <c:pt idx="2186">
                  <c:v>38367</c:v>
                </c:pt>
                <c:pt idx="2187">
                  <c:v>38368</c:v>
                </c:pt>
                <c:pt idx="2188">
                  <c:v>38369</c:v>
                </c:pt>
                <c:pt idx="2189">
                  <c:v>38370</c:v>
                </c:pt>
                <c:pt idx="2190">
                  <c:v>38371</c:v>
                </c:pt>
                <c:pt idx="2191">
                  <c:v>38372</c:v>
                </c:pt>
                <c:pt idx="2192">
                  <c:v>38372</c:v>
                </c:pt>
                <c:pt idx="2193">
                  <c:v>38373</c:v>
                </c:pt>
                <c:pt idx="2194">
                  <c:v>38374</c:v>
                </c:pt>
                <c:pt idx="2195">
                  <c:v>38375</c:v>
                </c:pt>
                <c:pt idx="2196">
                  <c:v>38376</c:v>
                </c:pt>
                <c:pt idx="2197">
                  <c:v>38377</c:v>
                </c:pt>
                <c:pt idx="2198">
                  <c:v>38378</c:v>
                </c:pt>
                <c:pt idx="2199">
                  <c:v>38379</c:v>
                </c:pt>
                <c:pt idx="2200">
                  <c:v>38380</c:v>
                </c:pt>
                <c:pt idx="2201">
                  <c:v>38381</c:v>
                </c:pt>
                <c:pt idx="2202">
                  <c:v>38382</c:v>
                </c:pt>
                <c:pt idx="2203">
                  <c:v>38383</c:v>
                </c:pt>
                <c:pt idx="2204">
                  <c:v>38384</c:v>
                </c:pt>
                <c:pt idx="2205">
                  <c:v>38385</c:v>
                </c:pt>
                <c:pt idx="2206">
                  <c:v>38386</c:v>
                </c:pt>
                <c:pt idx="2207">
                  <c:v>38387</c:v>
                </c:pt>
                <c:pt idx="2208">
                  <c:v>38388</c:v>
                </c:pt>
                <c:pt idx="2209">
                  <c:v>38389</c:v>
                </c:pt>
                <c:pt idx="2210">
                  <c:v>38390</c:v>
                </c:pt>
                <c:pt idx="2211">
                  <c:v>38391</c:v>
                </c:pt>
                <c:pt idx="2212">
                  <c:v>38392</c:v>
                </c:pt>
                <c:pt idx="2213">
                  <c:v>38393</c:v>
                </c:pt>
                <c:pt idx="2214">
                  <c:v>38394</c:v>
                </c:pt>
                <c:pt idx="2215">
                  <c:v>38395</c:v>
                </c:pt>
                <c:pt idx="2216">
                  <c:v>38396</c:v>
                </c:pt>
                <c:pt idx="2217">
                  <c:v>38397</c:v>
                </c:pt>
                <c:pt idx="2218">
                  <c:v>38398</c:v>
                </c:pt>
                <c:pt idx="2219">
                  <c:v>38399</c:v>
                </c:pt>
                <c:pt idx="2220">
                  <c:v>38400</c:v>
                </c:pt>
                <c:pt idx="2221">
                  <c:v>38400</c:v>
                </c:pt>
                <c:pt idx="2222">
                  <c:v>38401</c:v>
                </c:pt>
                <c:pt idx="2223">
                  <c:v>38402</c:v>
                </c:pt>
                <c:pt idx="2224">
                  <c:v>38403</c:v>
                </c:pt>
                <c:pt idx="2225">
                  <c:v>38404</c:v>
                </c:pt>
                <c:pt idx="2226">
                  <c:v>38405</c:v>
                </c:pt>
                <c:pt idx="2227">
                  <c:v>38406</c:v>
                </c:pt>
                <c:pt idx="2228">
                  <c:v>38407</c:v>
                </c:pt>
                <c:pt idx="2229">
                  <c:v>38408</c:v>
                </c:pt>
                <c:pt idx="2230">
                  <c:v>38409</c:v>
                </c:pt>
                <c:pt idx="2231">
                  <c:v>38410</c:v>
                </c:pt>
                <c:pt idx="2232">
                  <c:v>38411</c:v>
                </c:pt>
                <c:pt idx="2233">
                  <c:v>38412</c:v>
                </c:pt>
                <c:pt idx="2234">
                  <c:v>38413</c:v>
                </c:pt>
                <c:pt idx="2235">
                  <c:v>38414</c:v>
                </c:pt>
                <c:pt idx="2236">
                  <c:v>38415</c:v>
                </c:pt>
                <c:pt idx="2237">
                  <c:v>38416</c:v>
                </c:pt>
                <c:pt idx="2238">
                  <c:v>38417</c:v>
                </c:pt>
                <c:pt idx="2239">
                  <c:v>38418</c:v>
                </c:pt>
                <c:pt idx="2240">
                  <c:v>38419</c:v>
                </c:pt>
                <c:pt idx="2241">
                  <c:v>38420</c:v>
                </c:pt>
                <c:pt idx="2242">
                  <c:v>38421</c:v>
                </c:pt>
                <c:pt idx="2243">
                  <c:v>38422</c:v>
                </c:pt>
                <c:pt idx="2244">
                  <c:v>38423</c:v>
                </c:pt>
                <c:pt idx="2245">
                  <c:v>38424</c:v>
                </c:pt>
                <c:pt idx="2246">
                  <c:v>38425</c:v>
                </c:pt>
                <c:pt idx="2247">
                  <c:v>38426</c:v>
                </c:pt>
                <c:pt idx="2248">
                  <c:v>38427</c:v>
                </c:pt>
                <c:pt idx="2249">
                  <c:v>38428</c:v>
                </c:pt>
                <c:pt idx="2250">
                  <c:v>38428</c:v>
                </c:pt>
                <c:pt idx="2251">
                  <c:v>38429</c:v>
                </c:pt>
                <c:pt idx="2252">
                  <c:v>38430</c:v>
                </c:pt>
                <c:pt idx="2253">
                  <c:v>38431</c:v>
                </c:pt>
                <c:pt idx="2254">
                  <c:v>38432</c:v>
                </c:pt>
                <c:pt idx="2255">
                  <c:v>38433</c:v>
                </c:pt>
                <c:pt idx="2256">
                  <c:v>38434</c:v>
                </c:pt>
                <c:pt idx="2257">
                  <c:v>38435</c:v>
                </c:pt>
                <c:pt idx="2258">
                  <c:v>38436</c:v>
                </c:pt>
                <c:pt idx="2259">
                  <c:v>38437</c:v>
                </c:pt>
                <c:pt idx="2260">
                  <c:v>38438</c:v>
                </c:pt>
                <c:pt idx="2261">
                  <c:v>38439</c:v>
                </c:pt>
                <c:pt idx="2262">
                  <c:v>38440</c:v>
                </c:pt>
                <c:pt idx="2263">
                  <c:v>38441</c:v>
                </c:pt>
                <c:pt idx="2264">
                  <c:v>38442</c:v>
                </c:pt>
                <c:pt idx="2265">
                  <c:v>38443</c:v>
                </c:pt>
                <c:pt idx="2266">
                  <c:v>38444</c:v>
                </c:pt>
                <c:pt idx="2267">
                  <c:v>38445</c:v>
                </c:pt>
                <c:pt idx="2268">
                  <c:v>38446</c:v>
                </c:pt>
                <c:pt idx="2269">
                  <c:v>38447</c:v>
                </c:pt>
                <c:pt idx="2270">
                  <c:v>38448</c:v>
                </c:pt>
                <c:pt idx="2271">
                  <c:v>38449</c:v>
                </c:pt>
                <c:pt idx="2272">
                  <c:v>38450</c:v>
                </c:pt>
                <c:pt idx="2273">
                  <c:v>38451</c:v>
                </c:pt>
                <c:pt idx="2274">
                  <c:v>38452</c:v>
                </c:pt>
                <c:pt idx="2275">
                  <c:v>38453</c:v>
                </c:pt>
                <c:pt idx="2276">
                  <c:v>38454</c:v>
                </c:pt>
                <c:pt idx="2277">
                  <c:v>38455</c:v>
                </c:pt>
                <c:pt idx="2278">
                  <c:v>38456</c:v>
                </c:pt>
                <c:pt idx="2279">
                  <c:v>38457</c:v>
                </c:pt>
                <c:pt idx="2280">
                  <c:v>38458</c:v>
                </c:pt>
                <c:pt idx="2281">
                  <c:v>38459</c:v>
                </c:pt>
                <c:pt idx="2282">
                  <c:v>38460</c:v>
                </c:pt>
                <c:pt idx="2283">
                  <c:v>38461</c:v>
                </c:pt>
                <c:pt idx="2284">
                  <c:v>38462</c:v>
                </c:pt>
                <c:pt idx="2285">
                  <c:v>38463</c:v>
                </c:pt>
                <c:pt idx="2286">
                  <c:v>38463</c:v>
                </c:pt>
                <c:pt idx="2287">
                  <c:v>38464</c:v>
                </c:pt>
                <c:pt idx="2288">
                  <c:v>38465</c:v>
                </c:pt>
                <c:pt idx="2289">
                  <c:v>38466</c:v>
                </c:pt>
                <c:pt idx="2290">
                  <c:v>38467</c:v>
                </c:pt>
                <c:pt idx="2291">
                  <c:v>38468</c:v>
                </c:pt>
                <c:pt idx="2292">
                  <c:v>38469</c:v>
                </c:pt>
                <c:pt idx="2293">
                  <c:v>38470</c:v>
                </c:pt>
                <c:pt idx="2294">
                  <c:v>38471</c:v>
                </c:pt>
                <c:pt idx="2295">
                  <c:v>38472</c:v>
                </c:pt>
                <c:pt idx="2296">
                  <c:v>38473</c:v>
                </c:pt>
                <c:pt idx="2297">
                  <c:v>38474</c:v>
                </c:pt>
                <c:pt idx="2298">
                  <c:v>38475</c:v>
                </c:pt>
                <c:pt idx="2299">
                  <c:v>38476</c:v>
                </c:pt>
                <c:pt idx="2300">
                  <c:v>38477</c:v>
                </c:pt>
                <c:pt idx="2301">
                  <c:v>38478</c:v>
                </c:pt>
                <c:pt idx="2302">
                  <c:v>38479</c:v>
                </c:pt>
                <c:pt idx="2303">
                  <c:v>38480</c:v>
                </c:pt>
                <c:pt idx="2304">
                  <c:v>38481</c:v>
                </c:pt>
                <c:pt idx="2305">
                  <c:v>38482</c:v>
                </c:pt>
                <c:pt idx="2306">
                  <c:v>38483</c:v>
                </c:pt>
                <c:pt idx="2307">
                  <c:v>38484</c:v>
                </c:pt>
                <c:pt idx="2308">
                  <c:v>38485</c:v>
                </c:pt>
                <c:pt idx="2309">
                  <c:v>38486</c:v>
                </c:pt>
                <c:pt idx="2310">
                  <c:v>38487</c:v>
                </c:pt>
                <c:pt idx="2311">
                  <c:v>38488</c:v>
                </c:pt>
                <c:pt idx="2312">
                  <c:v>38489</c:v>
                </c:pt>
                <c:pt idx="2313">
                  <c:v>38490</c:v>
                </c:pt>
                <c:pt idx="2314">
                  <c:v>38491</c:v>
                </c:pt>
                <c:pt idx="2315">
                  <c:v>38491</c:v>
                </c:pt>
                <c:pt idx="2316">
                  <c:v>38492</c:v>
                </c:pt>
                <c:pt idx="2317">
                  <c:v>38493</c:v>
                </c:pt>
                <c:pt idx="2318">
                  <c:v>38494</c:v>
                </c:pt>
                <c:pt idx="2319">
                  <c:v>38495</c:v>
                </c:pt>
                <c:pt idx="2320">
                  <c:v>38496</c:v>
                </c:pt>
                <c:pt idx="2321">
                  <c:v>38497</c:v>
                </c:pt>
                <c:pt idx="2322">
                  <c:v>38498</c:v>
                </c:pt>
                <c:pt idx="2323">
                  <c:v>38499</c:v>
                </c:pt>
                <c:pt idx="2324">
                  <c:v>38500</c:v>
                </c:pt>
                <c:pt idx="2325">
                  <c:v>38501</c:v>
                </c:pt>
                <c:pt idx="2326">
                  <c:v>38502</c:v>
                </c:pt>
                <c:pt idx="2327">
                  <c:v>38503</c:v>
                </c:pt>
                <c:pt idx="2328">
                  <c:v>38504</c:v>
                </c:pt>
                <c:pt idx="2329">
                  <c:v>38505</c:v>
                </c:pt>
                <c:pt idx="2330">
                  <c:v>38506</c:v>
                </c:pt>
                <c:pt idx="2331">
                  <c:v>38507</c:v>
                </c:pt>
                <c:pt idx="2332">
                  <c:v>38508</c:v>
                </c:pt>
                <c:pt idx="2333">
                  <c:v>38509</c:v>
                </c:pt>
                <c:pt idx="2334">
                  <c:v>38510</c:v>
                </c:pt>
                <c:pt idx="2335">
                  <c:v>38511</c:v>
                </c:pt>
                <c:pt idx="2336">
                  <c:v>38512</c:v>
                </c:pt>
                <c:pt idx="2337">
                  <c:v>38513</c:v>
                </c:pt>
                <c:pt idx="2338">
                  <c:v>38514</c:v>
                </c:pt>
                <c:pt idx="2339">
                  <c:v>38515</c:v>
                </c:pt>
                <c:pt idx="2340">
                  <c:v>38516</c:v>
                </c:pt>
                <c:pt idx="2341">
                  <c:v>38517</c:v>
                </c:pt>
                <c:pt idx="2342">
                  <c:v>38518</c:v>
                </c:pt>
                <c:pt idx="2343">
                  <c:v>38519</c:v>
                </c:pt>
                <c:pt idx="2344">
                  <c:v>38520</c:v>
                </c:pt>
                <c:pt idx="2345">
                  <c:v>38521</c:v>
                </c:pt>
                <c:pt idx="2346">
                  <c:v>38522</c:v>
                </c:pt>
                <c:pt idx="2347">
                  <c:v>38523</c:v>
                </c:pt>
                <c:pt idx="2348">
                  <c:v>38524</c:v>
                </c:pt>
                <c:pt idx="2349">
                  <c:v>38525</c:v>
                </c:pt>
                <c:pt idx="2350">
                  <c:v>38526</c:v>
                </c:pt>
                <c:pt idx="2351">
                  <c:v>38527</c:v>
                </c:pt>
                <c:pt idx="2352">
                  <c:v>38528</c:v>
                </c:pt>
                <c:pt idx="2353">
                  <c:v>38529</c:v>
                </c:pt>
                <c:pt idx="2354">
                  <c:v>38530</c:v>
                </c:pt>
                <c:pt idx="2355">
                  <c:v>38531</c:v>
                </c:pt>
                <c:pt idx="2356">
                  <c:v>38532</c:v>
                </c:pt>
                <c:pt idx="2357">
                  <c:v>38533</c:v>
                </c:pt>
                <c:pt idx="2358">
                  <c:v>38534</c:v>
                </c:pt>
                <c:pt idx="2359">
                  <c:v>38535</c:v>
                </c:pt>
                <c:pt idx="2360">
                  <c:v>38536</c:v>
                </c:pt>
                <c:pt idx="2361">
                  <c:v>38537</c:v>
                </c:pt>
                <c:pt idx="2362">
                  <c:v>38538</c:v>
                </c:pt>
                <c:pt idx="2363">
                  <c:v>38539</c:v>
                </c:pt>
                <c:pt idx="2364">
                  <c:v>38540</c:v>
                </c:pt>
                <c:pt idx="2365">
                  <c:v>38541</c:v>
                </c:pt>
                <c:pt idx="2366">
                  <c:v>38542</c:v>
                </c:pt>
                <c:pt idx="2367">
                  <c:v>38543</c:v>
                </c:pt>
                <c:pt idx="2368">
                  <c:v>38544</c:v>
                </c:pt>
                <c:pt idx="2369">
                  <c:v>38545</c:v>
                </c:pt>
                <c:pt idx="2370">
                  <c:v>38546</c:v>
                </c:pt>
                <c:pt idx="2371">
                  <c:v>38547</c:v>
                </c:pt>
                <c:pt idx="2372">
                  <c:v>38548</c:v>
                </c:pt>
                <c:pt idx="2373">
                  <c:v>38549</c:v>
                </c:pt>
                <c:pt idx="2374">
                  <c:v>38550</c:v>
                </c:pt>
                <c:pt idx="2375">
                  <c:v>38551</c:v>
                </c:pt>
                <c:pt idx="2376">
                  <c:v>38552</c:v>
                </c:pt>
                <c:pt idx="2377">
                  <c:v>38553</c:v>
                </c:pt>
                <c:pt idx="2378">
                  <c:v>38554</c:v>
                </c:pt>
                <c:pt idx="2379">
                  <c:v>38555</c:v>
                </c:pt>
                <c:pt idx="2380">
                  <c:v>38556</c:v>
                </c:pt>
                <c:pt idx="2381">
                  <c:v>38557</c:v>
                </c:pt>
                <c:pt idx="2382">
                  <c:v>38558</c:v>
                </c:pt>
                <c:pt idx="2383">
                  <c:v>38559</c:v>
                </c:pt>
                <c:pt idx="2384">
                  <c:v>38560</c:v>
                </c:pt>
                <c:pt idx="2385">
                  <c:v>38561</c:v>
                </c:pt>
                <c:pt idx="2386">
                  <c:v>38562</c:v>
                </c:pt>
                <c:pt idx="2387">
                  <c:v>38563</c:v>
                </c:pt>
                <c:pt idx="2388">
                  <c:v>38564</c:v>
                </c:pt>
                <c:pt idx="2389">
                  <c:v>38565</c:v>
                </c:pt>
                <c:pt idx="2390">
                  <c:v>38566</c:v>
                </c:pt>
                <c:pt idx="2391">
                  <c:v>38567</c:v>
                </c:pt>
                <c:pt idx="2392">
                  <c:v>38568</c:v>
                </c:pt>
                <c:pt idx="2393">
                  <c:v>38569</c:v>
                </c:pt>
                <c:pt idx="2394">
                  <c:v>38570</c:v>
                </c:pt>
                <c:pt idx="2395">
                  <c:v>38571</c:v>
                </c:pt>
                <c:pt idx="2396">
                  <c:v>38572</c:v>
                </c:pt>
                <c:pt idx="2397">
                  <c:v>38573</c:v>
                </c:pt>
                <c:pt idx="2398">
                  <c:v>38574</c:v>
                </c:pt>
                <c:pt idx="2399">
                  <c:v>38575</c:v>
                </c:pt>
                <c:pt idx="2400">
                  <c:v>38576</c:v>
                </c:pt>
                <c:pt idx="2401">
                  <c:v>38577</c:v>
                </c:pt>
                <c:pt idx="2402">
                  <c:v>38578</c:v>
                </c:pt>
                <c:pt idx="2403">
                  <c:v>38579</c:v>
                </c:pt>
                <c:pt idx="2404">
                  <c:v>38580</c:v>
                </c:pt>
                <c:pt idx="2405">
                  <c:v>38581</c:v>
                </c:pt>
                <c:pt idx="2406">
                  <c:v>38582</c:v>
                </c:pt>
                <c:pt idx="2407">
                  <c:v>38583</c:v>
                </c:pt>
                <c:pt idx="2408">
                  <c:v>38584</c:v>
                </c:pt>
                <c:pt idx="2409">
                  <c:v>38585</c:v>
                </c:pt>
                <c:pt idx="2410">
                  <c:v>38586</c:v>
                </c:pt>
                <c:pt idx="2411">
                  <c:v>38587</c:v>
                </c:pt>
                <c:pt idx="2412">
                  <c:v>38588</c:v>
                </c:pt>
                <c:pt idx="2413">
                  <c:v>38589</c:v>
                </c:pt>
                <c:pt idx="2414">
                  <c:v>38590</c:v>
                </c:pt>
                <c:pt idx="2415">
                  <c:v>38591</c:v>
                </c:pt>
                <c:pt idx="2416">
                  <c:v>38592</c:v>
                </c:pt>
                <c:pt idx="2417">
                  <c:v>38593</c:v>
                </c:pt>
                <c:pt idx="2418">
                  <c:v>38594</c:v>
                </c:pt>
                <c:pt idx="2419">
                  <c:v>38595</c:v>
                </c:pt>
                <c:pt idx="2420">
                  <c:v>38596</c:v>
                </c:pt>
                <c:pt idx="2421">
                  <c:v>38597</c:v>
                </c:pt>
                <c:pt idx="2422">
                  <c:v>38598</c:v>
                </c:pt>
                <c:pt idx="2423">
                  <c:v>38599</c:v>
                </c:pt>
                <c:pt idx="2424">
                  <c:v>38600</c:v>
                </c:pt>
                <c:pt idx="2425">
                  <c:v>38601</c:v>
                </c:pt>
                <c:pt idx="2426">
                  <c:v>38602</c:v>
                </c:pt>
                <c:pt idx="2427">
                  <c:v>38603</c:v>
                </c:pt>
                <c:pt idx="2428">
                  <c:v>38604</c:v>
                </c:pt>
                <c:pt idx="2429">
                  <c:v>38605</c:v>
                </c:pt>
                <c:pt idx="2430">
                  <c:v>38606</c:v>
                </c:pt>
                <c:pt idx="2431">
                  <c:v>38607</c:v>
                </c:pt>
                <c:pt idx="2432">
                  <c:v>38608</c:v>
                </c:pt>
                <c:pt idx="2433">
                  <c:v>38609</c:v>
                </c:pt>
                <c:pt idx="2434">
                  <c:v>38610</c:v>
                </c:pt>
                <c:pt idx="2435">
                  <c:v>38610</c:v>
                </c:pt>
                <c:pt idx="2436">
                  <c:v>38611</c:v>
                </c:pt>
                <c:pt idx="2437">
                  <c:v>38612</c:v>
                </c:pt>
                <c:pt idx="2438">
                  <c:v>38613</c:v>
                </c:pt>
                <c:pt idx="2439">
                  <c:v>38614</c:v>
                </c:pt>
                <c:pt idx="2440">
                  <c:v>38615</c:v>
                </c:pt>
                <c:pt idx="2441">
                  <c:v>38616</c:v>
                </c:pt>
                <c:pt idx="2442">
                  <c:v>38617</c:v>
                </c:pt>
                <c:pt idx="2443">
                  <c:v>38618</c:v>
                </c:pt>
                <c:pt idx="2444">
                  <c:v>38619</c:v>
                </c:pt>
                <c:pt idx="2445">
                  <c:v>38620</c:v>
                </c:pt>
                <c:pt idx="2446">
                  <c:v>38621</c:v>
                </c:pt>
                <c:pt idx="2447">
                  <c:v>38622</c:v>
                </c:pt>
                <c:pt idx="2448">
                  <c:v>38623</c:v>
                </c:pt>
                <c:pt idx="2449">
                  <c:v>38624</c:v>
                </c:pt>
                <c:pt idx="2450">
                  <c:v>38625</c:v>
                </c:pt>
                <c:pt idx="2451">
                  <c:v>38626</c:v>
                </c:pt>
                <c:pt idx="2452">
                  <c:v>38627</c:v>
                </c:pt>
                <c:pt idx="2453">
                  <c:v>38628</c:v>
                </c:pt>
                <c:pt idx="2454">
                  <c:v>38629</c:v>
                </c:pt>
                <c:pt idx="2455">
                  <c:v>38630</c:v>
                </c:pt>
                <c:pt idx="2456">
                  <c:v>38631</c:v>
                </c:pt>
                <c:pt idx="2457">
                  <c:v>38632</c:v>
                </c:pt>
                <c:pt idx="2458">
                  <c:v>38633</c:v>
                </c:pt>
                <c:pt idx="2459">
                  <c:v>38634</c:v>
                </c:pt>
                <c:pt idx="2460">
                  <c:v>38635</c:v>
                </c:pt>
                <c:pt idx="2461">
                  <c:v>38636</c:v>
                </c:pt>
                <c:pt idx="2462">
                  <c:v>38637</c:v>
                </c:pt>
                <c:pt idx="2463">
                  <c:v>38638</c:v>
                </c:pt>
                <c:pt idx="2464">
                  <c:v>38639</c:v>
                </c:pt>
                <c:pt idx="2465">
                  <c:v>38640</c:v>
                </c:pt>
                <c:pt idx="2466">
                  <c:v>38641</c:v>
                </c:pt>
                <c:pt idx="2467">
                  <c:v>38642</c:v>
                </c:pt>
                <c:pt idx="2468">
                  <c:v>38643</c:v>
                </c:pt>
                <c:pt idx="2469">
                  <c:v>38644</c:v>
                </c:pt>
                <c:pt idx="2470">
                  <c:v>38645</c:v>
                </c:pt>
                <c:pt idx="2471">
                  <c:v>38645</c:v>
                </c:pt>
                <c:pt idx="2472">
                  <c:v>38646</c:v>
                </c:pt>
                <c:pt idx="2473">
                  <c:v>38647</c:v>
                </c:pt>
                <c:pt idx="2474">
                  <c:v>38648</c:v>
                </c:pt>
                <c:pt idx="2475">
                  <c:v>38649</c:v>
                </c:pt>
                <c:pt idx="2476">
                  <c:v>38650</c:v>
                </c:pt>
                <c:pt idx="2477">
                  <c:v>38651</c:v>
                </c:pt>
                <c:pt idx="2478">
                  <c:v>38652</c:v>
                </c:pt>
                <c:pt idx="2479">
                  <c:v>38653</c:v>
                </c:pt>
                <c:pt idx="2480">
                  <c:v>38654</c:v>
                </c:pt>
                <c:pt idx="2481">
                  <c:v>38655</c:v>
                </c:pt>
                <c:pt idx="2482">
                  <c:v>38656</c:v>
                </c:pt>
                <c:pt idx="2483">
                  <c:v>38657</c:v>
                </c:pt>
                <c:pt idx="2484">
                  <c:v>38658</c:v>
                </c:pt>
                <c:pt idx="2485">
                  <c:v>38659</c:v>
                </c:pt>
                <c:pt idx="2486">
                  <c:v>38660</c:v>
                </c:pt>
                <c:pt idx="2487">
                  <c:v>38661</c:v>
                </c:pt>
                <c:pt idx="2488">
                  <c:v>38662</c:v>
                </c:pt>
                <c:pt idx="2489">
                  <c:v>38663</c:v>
                </c:pt>
                <c:pt idx="2490">
                  <c:v>38664</c:v>
                </c:pt>
                <c:pt idx="2491">
                  <c:v>38665</c:v>
                </c:pt>
                <c:pt idx="2492">
                  <c:v>38666</c:v>
                </c:pt>
                <c:pt idx="2493">
                  <c:v>38667</c:v>
                </c:pt>
                <c:pt idx="2494">
                  <c:v>38668</c:v>
                </c:pt>
                <c:pt idx="2495">
                  <c:v>38669</c:v>
                </c:pt>
                <c:pt idx="2496">
                  <c:v>38670</c:v>
                </c:pt>
                <c:pt idx="2497">
                  <c:v>38671</c:v>
                </c:pt>
                <c:pt idx="2498">
                  <c:v>38672</c:v>
                </c:pt>
                <c:pt idx="2499">
                  <c:v>38673</c:v>
                </c:pt>
                <c:pt idx="2500">
                  <c:v>38674</c:v>
                </c:pt>
                <c:pt idx="2501">
                  <c:v>38675</c:v>
                </c:pt>
                <c:pt idx="2502">
                  <c:v>38676</c:v>
                </c:pt>
                <c:pt idx="2503">
                  <c:v>38677</c:v>
                </c:pt>
                <c:pt idx="2504">
                  <c:v>38678</c:v>
                </c:pt>
                <c:pt idx="2505">
                  <c:v>38679</c:v>
                </c:pt>
                <c:pt idx="2506">
                  <c:v>38680</c:v>
                </c:pt>
                <c:pt idx="2507">
                  <c:v>38680</c:v>
                </c:pt>
                <c:pt idx="2508">
                  <c:v>38681</c:v>
                </c:pt>
                <c:pt idx="2509">
                  <c:v>38682</c:v>
                </c:pt>
                <c:pt idx="2510">
                  <c:v>38683</c:v>
                </c:pt>
                <c:pt idx="2511">
                  <c:v>38684</c:v>
                </c:pt>
                <c:pt idx="2512">
                  <c:v>38685</c:v>
                </c:pt>
                <c:pt idx="2513">
                  <c:v>38686</c:v>
                </c:pt>
                <c:pt idx="2514">
                  <c:v>38687</c:v>
                </c:pt>
                <c:pt idx="2515">
                  <c:v>38688</c:v>
                </c:pt>
                <c:pt idx="2516">
                  <c:v>38689</c:v>
                </c:pt>
                <c:pt idx="2517">
                  <c:v>38690</c:v>
                </c:pt>
                <c:pt idx="2518">
                  <c:v>38691</c:v>
                </c:pt>
                <c:pt idx="2519">
                  <c:v>38692</c:v>
                </c:pt>
                <c:pt idx="2520">
                  <c:v>38693</c:v>
                </c:pt>
                <c:pt idx="2521">
                  <c:v>38694</c:v>
                </c:pt>
                <c:pt idx="2522">
                  <c:v>38695</c:v>
                </c:pt>
                <c:pt idx="2523">
                  <c:v>38696</c:v>
                </c:pt>
                <c:pt idx="2524">
                  <c:v>38697</c:v>
                </c:pt>
                <c:pt idx="2525">
                  <c:v>38698</c:v>
                </c:pt>
                <c:pt idx="2526">
                  <c:v>38699</c:v>
                </c:pt>
                <c:pt idx="2527">
                  <c:v>38700</c:v>
                </c:pt>
                <c:pt idx="2528">
                  <c:v>38701</c:v>
                </c:pt>
                <c:pt idx="2529">
                  <c:v>38701</c:v>
                </c:pt>
                <c:pt idx="2530">
                  <c:v>38702</c:v>
                </c:pt>
                <c:pt idx="2531">
                  <c:v>38703</c:v>
                </c:pt>
                <c:pt idx="2532">
                  <c:v>38704</c:v>
                </c:pt>
                <c:pt idx="2533">
                  <c:v>38705</c:v>
                </c:pt>
                <c:pt idx="2534">
                  <c:v>38706</c:v>
                </c:pt>
                <c:pt idx="2535">
                  <c:v>38707</c:v>
                </c:pt>
                <c:pt idx="2536">
                  <c:v>38708</c:v>
                </c:pt>
                <c:pt idx="2537">
                  <c:v>38709</c:v>
                </c:pt>
                <c:pt idx="2538">
                  <c:v>38710</c:v>
                </c:pt>
                <c:pt idx="2539">
                  <c:v>38711</c:v>
                </c:pt>
                <c:pt idx="2540">
                  <c:v>38712</c:v>
                </c:pt>
                <c:pt idx="2541">
                  <c:v>38713</c:v>
                </c:pt>
                <c:pt idx="2542">
                  <c:v>38714</c:v>
                </c:pt>
                <c:pt idx="2543">
                  <c:v>38715</c:v>
                </c:pt>
                <c:pt idx="2544">
                  <c:v>38716</c:v>
                </c:pt>
                <c:pt idx="2545">
                  <c:v>38717</c:v>
                </c:pt>
                <c:pt idx="2546">
                  <c:v>38718</c:v>
                </c:pt>
                <c:pt idx="2547">
                  <c:v>38719</c:v>
                </c:pt>
                <c:pt idx="2548">
                  <c:v>38720</c:v>
                </c:pt>
                <c:pt idx="2549">
                  <c:v>38721</c:v>
                </c:pt>
                <c:pt idx="2550">
                  <c:v>38722</c:v>
                </c:pt>
                <c:pt idx="2551">
                  <c:v>38723</c:v>
                </c:pt>
                <c:pt idx="2552">
                  <c:v>38724</c:v>
                </c:pt>
                <c:pt idx="2553">
                  <c:v>38725</c:v>
                </c:pt>
                <c:pt idx="2554">
                  <c:v>38726</c:v>
                </c:pt>
                <c:pt idx="2555">
                  <c:v>38727</c:v>
                </c:pt>
                <c:pt idx="2556">
                  <c:v>38728</c:v>
                </c:pt>
                <c:pt idx="2557">
                  <c:v>38729</c:v>
                </c:pt>
                <c:pt idx="2558">
                  <c:v>38730</c:v>
                </c:pt>
                <c:pt idx="2559">
                  <c:v>38731</c:v>
                </c:pt>
                <c:pt idx="2560">
                  <c:v>38732</c:v>
                </c:pt>
                <c:pt idx="2561">
                  <c:v>38733</c:v>
                </c:pt>
                <c:pt idx="2562">
                  <c:v>38734</c:v>
                </c:pt>
                <c:pt idx="2563">
                  <c:v>38735</c:v>
                </c:pt>
                <c:pt idx="2564">
                  <c:v>38736</c:v>
                </c:pt>
                <c:pt idx="2565">
                  <c:v>38736</c:v>
                </c:pt>
                <c:pt idx="2566">
                  <c:v>38737</c:v>
                </c:pt>
                <c:pt idx="2567">
                  <c:v>38738</c:v>
                </c:pt>
                <c:pt idx="2568">
                  <c:v>38739</c:v>
                </c:pt>
                <c:pt idx="2569">
                  <c:v>38740</c:v>
                </c:pt>
                <c:pt idx="2570">
                  <c:v>38741</c:v>
                </c:pt>
                <c:pt idx="2571">
                  <c:v>38742</c:v>
                </c:pt>
                <c:pt idx="2572">
                  <c:v>38743</c:v>
                </c:pt>
                <c:pt idx="2573">
                  <c:v>38744</c:v>
                </c:pt>
                <c:pt idx="2574">
                  <c:v>38745</c:v>
                </c:pt>
                <c:pt idx="2575">
                  <c:v>38746</c:v>
                </c:pt>
                <c:pt idx="2576">
                  <c:v>38747</c:v>
                </c:pt>
                <c:pt idx="2577">
                  <c:v>38748</c:v>
                </c:pt>
                <c:pt idx="2578">
                  <c:v>38749</c:v>
                </c:pt>
                <c:pt idx="2579">
                  <c:v>38750</c:v>
                </c:pt>
                <c:pt idx="2580">
                  <c:v>38751</c:v>
                </c:pt>
                <c:pt idx="2581">
                  <c:v>38752</c:v>
                </c:pt>
                <c:pt idx="2582">
                  <c:v>38753</c:v>
                </c:pt>
                <c:pt idx="2583">
                  <c:v>38754</c:v>
                </c:pt>
                <c:pt idx="2584">
                  <c:v>38755</c:v>
                </c:pt>
                <c:pt idx="2585">
                  <c:v>38756</c:v>
                </c:pt>
                <c:pt idx="2586">
                  <c:v>38757</c:v>
                </c:pt>
                <c:pt idx="2587">
                  <c:v>38758</c:v>
                </c:pt>
                <c:pt idx="2588">
                  <c:v>38759</c:v>
                </c:pt>
                <c:pt idx="2589">
                  <c:v>38760</c:v>
                </c:pt>
                <c:pt idx="2590">
                  <c:v>38761</c:v>
                </c:pt>
                <c:pt idx="2591">
                  <c:v>38762</c:v>
                </c:pt>
                <c:pt idx="2592">
                  <c:v>38763</c:v>
                </c:pt>
                <c:pt idx="2593">
                  <c:v>38764</c:v>
                </c:pt>
                <c:pt idx="2594">
                  <c:v>38765</c:v>
                </c:pt>
                <c:pt idx="2595">
                  <c:v>38766</c:v>
                </c:pt>
                <c:pt idx="2596">
                  <c:v>38767</c:v>
                </c:pt>
                <c:pt idx="2597">
                  <c:v>38768</c:v>
                </c:pt>
                <c:pt idx="2598">
                  <c:v>38769</c:v>
                </c:pt>
                <c:pt idx="2599">
                  <c:v>38770</c:v>
                </c:pt>
                <c:pt idx="2600">
                  <c:v>38771</c:v>
                </c:pt>
                <c:pt idx="2601">
                  <c:v>38772</c:v>
                </c:pt>
                <c:pt idx="2602">
                  <c:v>38773</c:v>
                </c:pt>
                <c:pt idx="2603">
                  <c:v>38774</c:v>
                </c:pt>
                <c:pt idx="2604">
                  <c:v>38775</c:v>
                </c:pt>
                <c:pt idx="2605">
                  <c:v>38776</c:v>
                </c:pt>
                <c:pt idx="2606">
                  <c:v>38777</c:v>
                </c:pt>
                <c:pt idx="2607">
                  <c:v>38778</c:v>
                </c:pt>
                <c:pt idx="2608">
                  <c:v>38779</c:v>
                </c:pt>
                <c:pt idx="2609">
                  <c:v>38780</c:v>
                </c:pt>
                <c:pt idx="2610">
                  <c:v>38781</c:v>
                </c:pt>
                <c:pt idx="2611">
                  <c:v>38782</c:v>
                </c:pt>
                <c:pt idx="2612">
                  <c:v>38783</c:v>
                </c:pt>
                <c:pt idx="2613">
                  <c:v>38784</c:v>
                </c:pt>
                <c:pt idx="2614">
                  <c:v>38785</c:v>
                </c:pt>
                <c:pt idx="2615">
                  <c:v>38785</c:v>
                </c:pt>
                <c:pt idx="2616">
                  <c:v>38786</c:v>
                </c:pt>
                <c:pt idx="2617">
                  <c:v>38787</c:v>
                </c:pt>
                <c:pt idx="2618">
                  <c:v>38788</c:v>
                </c:pt>
                <c:pt idx="2619">
                  <c:v>38789</c:v>
                </c:pt>
                <c:pt idx="2620">
                  <c:v>38790</c:v>
                </c:pt>
                <c:pt idx="2621">
                  <c:v>38791</c:v>
                </c:pt>
                <c:pt idx="2622">
                  <c:v>38792</c:v>
                </c:pt>
                <c:pt idx="2623">
                  <c:v>38793</c:v>
                </c:pt>
                <c:pt idx="2624">
                  <c:v>38794</c:v>
                </c:pt>
                <c:pt idx="2625">
                  <c:v>38795</c:v>
                </c:pt>
                <c:pt idx="2626">
                  <c:v>38796</c:v>
                </c:pt>
                <c:pt idx="2627">
                  <c:v>38797</c:v>
                </c:pt>
                <c:pt idx="2628">
                  <c:v>38798</c:v>
                </c:pt>
                <c:pt idx="2629">
                  <c:v>38799</c:v>
                </c:pt>
                <c:pt idx="2630">
                  <c:v>38800</c:v>
                </c:pt>
                <c:pt idx="2631">
                  <c:v>38801</c:v>
                </c:pt>
                <c:pt idx="2632">
                  <c:v>38802</c:v>
                </c:pt>
                <c:pt idx="2633">
                  <c:v>38803</c:v>
                </c:pt>
                <c:pt idx="2634">
                  <c:v>38804</c:v>
                </c:pt>
                <c:pt idx="2635">
                  <c:v>38805</c:v>
                </c:pt>
                <c:pt idx="2636">
                  <c:v>38806</c:v>
                </c:pt>
                <c:pt idx="2637">
                  <c:v>38807</c:v>
                </c:pt>
                <c:pt idx="2638">
                  <c:v>38808</c:v>
                </c:pt>
                <c:pt idx="2639">
                  <c:v>38809</c:v>
                </c:pt>
                <c:pt idx="2640">
                  <c:v>38810</c:v>
                </c:pt>
                <c:pt idx="2641">
                  <c:v>38811</c:v>
                </c:pt>
                <c:pt idx="2642">
                  <c:v>38812</c:v>
                </c:pt>
                <c:pt idx="2643">
                  <c:v>38813</c:v>
                </c:pt>
                <c:pt idx="2644">
                  <c:v>38814</c:v>
                </c:pt>
                <c:pt idx="2645">
                  <c:v>38815</c:v>
                </c:pt>
                <c:pt idx="2646">
                  <c:v>38816</c:v>
                </c:pt>
                <c:pt idx="2647">
                  <c:v>38817</c:v>
                </c:pt>
                <c:pt idx="2648">
                  <c:v>38818</c:v>
                </c:pt>
                <c:pt idx="2649">
                  <c:v>38819</c:v>
                </c:pt>
                <c:pt idx="2650">
                  <c:v>38820</c:v>
                </c:pt>
                <c:pt idx="2651">
                  <c:v>38821</c:v>
                </c:pt>
                <c:pt idx="2652">
                  <c:v>38822</c:v>
                </c:pt>
                <c:pt idx="2653">
                  <c:v>38823</c:v>
                </c:pt>
                <c:pt idx="2654">
                  <c:v>38824</c:v>
                </c:pt>
                <c:pt idx="2655">
                  <c:v>38825</c:v>
                </c:pt>
                <c:pt idx="2656">
                  <c:v>38826</c:v>
                </c:pt>
                <c:pt idx="2657">
                  <c:v>38826</c:v>
                </c:pt>
                <c:pt idx="2658">
                  <c:v>38827</c:v>
                </c:pt>
                <c:pt idx="2659">
                  <c:v>38828</c:v>
                </c:pt>
                <c:pt idx="2660">
                  <c:v>38829</c:v>
                </c:pt>
                <c:pt idx="2661">
                  <c:v>38830</c:v>
                </c:pt>
                <c:pt idx="2662">
                  <c:v>38831</c:v>
                </c:pt>
                <c:pt idx="2663">
                  <c:v>38832</c:v>
                </c:pt>
                <c:pt idx="2664">
                  <c:v>38833</c:v>
                </c:pt>
                <c:pt idx="2665">
                  <c:v>38834</c:v>
                </c:pt>
                <c:pt idx="2666">
                  <c:v>38835</c:v>
                </c:pt>
                <c:pt idx="2667">
                  <c:v>38836</c:v>
                </c:pt>
                <c:pt idx="2668">
                  <c:v>38837</c:v>
                </c:pt>
                <c:pt idx="2669">
                  <c:v>38838</c:v>
                </c:pt>
                <c:pt idx="2670">
                  <c:v>38839</c:v>
                </c:pt>
                <c:pt idx="2671">
                  <c:v>38840</c:v>
                </c:pt>
                <c:pt idx="2672">
                  <c:v>38841</c:v>
                </c:pt>
                <c:pt idx="2673">
                  <c:v>38842</c:v>
                </c:pt>
                <c:pt idx="2674">
                  <c:v>38843</c:v>
                </c:pt>
                <c:pt idx="2675">
                  <c:v>38844</c:v>
                </c:pt>
                <c:pt idx="2676">
                  <c:v>38845</c:v>
                </c:pt>
                <c:pt idx="2677">
                  <c:v>38846</c:v>
                </c:pt>
                <c:pt idx="2678">
                  <c:v>38847</c:v>
                </c:pt>
                <c:pt idx="2679">
                  <c:v>38848</c:v>
                </c:pt>
                <c:pt idx="2680">
                  <c:v>38849</c:v>
                </c:pt>
                <c:pt idx="2681">
                  <c:v>38850</c:v>
                </c:pt>
                <c:pt idx="2682">
                  <c:v>38851</c:v>
                </c:pt>
                <c:pt idx="2683">
                  <c:v>38852</c:v>
                </c:pt>
                <c:pt idx="2684">
                  <c:v>38853</c:v>
                </c:pt>
                <c:pt idx="2685">
                  <c:v>38854</c:v>
                </c:pt>
                <c:pt idx="2686">
                  <c:v>38855</c:v>
                </c:pt>
                <c:pt idx="2687">
                  <c:v>38856</c:v>
                </c:pt>
                <c:pt idx="2688">
                  <c:v>38857</c:v>
                </c:pt>
                <c:pt idx="2689">
                  <c:v>38858</c:v>
                </c:pt>
                <c:pt idx="2690">
                  <c:v>38859</c:v>
                </c:pt>
                <c:pt idx="2691">
                  <c:v>38860</c:v>
                </c:pt>
                <c:pt idx="2692">
                  <c:v>38861</c:v>
                </c:pt>
                <c:pt idx="2693">
                  <c:v>38862</c:v>
                </c:pt>
                <c:pt idx="2694">
                  <c:v>38863</c:v>
                </c:pt>
                <c:pt idx="2695">
                  <c:v>38864</c:v>
                </c:pt>
                <c:pt idx="2696">
                  <c:v>38865</c:v>
                </c:pt>
                <c:pt idx="2697">
                  <c:v>38866</c:v>
                </c:pt>
                <c:pt idx="2698">
                  <c:v>38867</c:v>
                </c:pt>
                <c:pt idx="2699">
                  <c:v>38868</c:v>
                </c:pt>
                <c:pt idx="2700">
                  <c:v>38869</c:v>
                </c:pt>
                <c:pt idx="2701">
                  <c:v>38869</c:v>
                </c:pt>
                <c:pt idx="2702">
                  <c:v>38870</c:v>
                </c:pt>
                <c:pt idx="2703">
                  <c:v>38871</c:v>
                </c:pt>
                <c:pt idx="2704">
                  <c:v>38872</c:v>
                </c:pt>
                <c:pt idx="2705">
                  <c:v>38873</c:v>
                </c:pt>
                <c:pt idx="2706">
                  <c:v>38874</c:v>
                </c:pt>
                <c:pt idx="2707">
                  <c:v>38875</c:v>
                </c:pt>
                <c:pt idx="2708">
                  <c:v>38876</c:v>
                </c:pt>
                <c:pt idx="2709">
                  <c:v>38877</c:v>
                </c:pt>
                <c:pt idx="2710">
                  <c:v>38878</c:v>
                </c:pt>
                <c:pt idx="2711">
                  <c:v>38879</c:v>
                </c:pt>
                <c:pt idx="2712">
                  <c:v>38880</c:v>
                </c:pt>
                <c:pt idx="2713">
                  <c:v>38881</c:v>
                </c:pt>
                <c:pt idx="2714">
                  <c:v>38882</c:v>
                </c:pt>
                <c:pt idx="2715">
                  <c:v>38883</c:v>
                </c:pt>
                <c:pt idx="2716">
                  <c:v>38884</c:v>
                </c:pt>
                <c:pt idx="2717">
                  <c:v>38885</c:v>
                </c:pt>
                <c:pt idx="2718">
                  <c:v>38886</c:v>
                </c:pt>
                <c:pt idx="2719">
                  <c:v>38887</c:v>
                </c:pt>
                <c:pt idx="2720">
                  <c:v>38888</c:v>
                </c:pt>
                <c:pt idx="2721">
                  <c:v>38889</c:v>
                </c:pt>
                <c:pt idx="2722">
                  <c:v>38890</c:v>
                </c:pt>
                <c:pt idx="2723">
                  <c:v>38891</c:v>
                </c:pt>
                <c:pt idx="2724">
                  <c:v>38892</c:v>
                </c:pt>
                <c:pt idx="2725">
                  <c:v>38893</c:v>
                </c:pt>
                <c:pt idx="2726">
                  <c:v>38894</c:v>
                </c:pt>
                <c:pt idx="2727">
                  <c:v>38895</c:v>
                </c:pt>
                <c:pt idx="2728">
                  <c:v>38896</c:v>
                </c:pt>
                <c:pt idx="2729">
                  <c:v>38897</c:v>
                </c:pt>
                <c:pt idx="2730">
                  <c:v>38898</c:v>
                </c:pt>
                <c:pt idx="2731">
                  <c:v>38899</c:v>
                </c:pt>
                <c:pt idx="2732">
                  <c:v>38900</c:v>
                </c:pt>
                <c:pt idx="2733">
                  <c:v>38901</c:v>
                </c:pt>
                <c:pt idx="2734">
                  <c:v>38902</c:v>
                </c:pt>
                <c:pt idx="2735">
                  <c:v>38903</c:v>
                </c:pt>
                <c:pt idx="2736">
                  <c:v>38904</c:v>
                </c:pt>
                <c:pt idx="2737">
                  <c:v>38905</c:v>
                </c:pt>
                <c:pt idx="2738">
                  <c:v>38906</c:v>
                </c:pt>
                <c:pt idx="2739">
                  <c:v>38907</c:v>
                </c:pt>
                <c:pt idx="2740">
                  <c:v>38908</c:v>
                </c:pt>
                <c:pt idx="2741">
                  <c:v>38909</c:v>
                </c:pt>
                <c:pt idx="2742">
                  <c:v>38910</c:v>
                </c:pt>
                <c:pt idx="2743">
                  <c:v>38911</c:v>
                </c:pt>
                <c:pt idx="2744">
                  <c:v>38912</c:v>
                </c:pt>
                <c:pt idx="2745">
                  <c:v>38913</c:v>
                </c:pt>
                <c:pt idx="2746">
                  <c:v>38914</c:v>
                </c:pt>
                <c:pt idx="2747">
                  <c:v>38915</c:v>
                </c:pt>
                <c:pt idx="2748">
                  <c:v>38916</c:v>
                </c:pt>
                <c:pt idx="2749">
                  <c:v>38917</c:v>
                </c:pt>
                <c:pt idx="2750">
                  <c:v>38918</c:v>
                </c:pt>
                <c:pt idx="2751">
                  <c:v>38918</c:v>
                </c:pt>
                <c:pt idx="2752">
                  <c:v>38919</c:v>
                </c:pt>
                <c:pt idx="2753">
                  <c:v>38920</c:v>
                </c:pt>
                <c:pt idx="2754">
                  <c:v>38921</c:v>
                </c:pt>
                <c:pt idx="2755">
                  <c:v>38922</c:v>
                </c:pt>
                <c:pt idx="2756">
                  <c:v>38923</c:v>
                </c:pt>
                <c:pt idx="2757">
                  <c:v>38924</c:v>
                </c:pt>
                <c:pt idx="2758">
                  <c:v>38925</c:v>
                </c:pt>
                <c:pt idx="2759">
                  <c:v>38926</c:v>
                </c:pt>
                <c:pt idx="2760">
                  <c:v>38927</c:v>
                </c:pt>
                <c:pt idx="2761">
                  <c:v>38928</c:v>
                </c:pt>
                <c:pt idx="2762">
                  <c:v>38929</c:v>
                </c:pt>
                <c:pt idx="2763">
                  <c:v>38930</c:v>
                </c:pt>
                <c:pt idx="2764">
                  <c:v>38931</c:v>
                </c:pt>
                <c:pt idx="2765">
                  <c:v>38932</c:v>
                </c:pt>
                <c:pt idx="2766">
                  <c:v>38933</c:v>
                </c:pt>
                <c:pt idx="2767">
                  <c:v>38934</c:v>
                </c:pt>
                <c:pt idx="2768">
                  <c:v>38935</c:v>
                </c:pt>
                <c:pt idx="2769">
                  <c:v>38936</c:v>
                </c:pt>
                <c:pt idx="2770">
                  <c:v>38937</c:v>
                </c:pt>
                <c:pt idx="2771">
                  <c:v>38938</c:v>
                </c:pt>
                <c:pt idx="2772">
                  <c:v>38939</c:v>
                </c:pt>
                <c:pt idx="2773">
                  <c:v>38940</c:v>
                </c:pt>
                <c:pt idx="2774">
                  <c:v>38941</c:v>
                </c:pt>
                <c:pt idx="2775">
                  <c:v>38942</c:v>
                </c:pt>
                <c:pt idx="2776">
                  <c:v>38943</c:v>
                </c:pt>
                <c:pt idx="2777">
                  <c:v>38944</c:v>
                </c:pt>
                <c:pt idx="2778">
                  <c:v>38945</c:v>
                </c:pt>
                <c:pt idx="2779">
                  <c:v>38946</c:v>
                </c:pt>
                <c:pt idx="2780">
                  <c:v>38947</c:v>
                </c:pt>
                <c:pt idx="2781">
                  <c:v>38948</c:v>
                </c:pt>
                <c:pt idx="2782">
                  <c:v>38949</c:v>
                </c:pt>
                <c:pt idx="2783">
                  <c:v>38950</c:v>
                </c:pt>
                <c:pt idx="2784">
                  <c:v>38951</c:v>
                </c:pt>
                <c:pt idx="2785">
                  <c:v>38952</c:v>
                </c:pt>
                <c:pt idx="2786">
                  <c:v>38953</c:v>
                </c:pt>
                <c:pt idx="2787">
                  <c:v>38954</c:v>
                </c:pt>
                <c:pt idx="2788">
                  <c:v>38955</c:v>
                </c:pt>
                <c:pt idx="2789">
                  <c:v>38956</c:v>
                </c:pt>
                <c:pt idx="2790">
                  <c:v>38957</c:v>
                </c:pt>
                <c:pt idx="2791">
                  <c:v>38958</c:v>
                </c:pt>
                <c:pt idx="2792">
                  <c:v>38959</c:v>
                </c:pt>
                <c:pt idx="2793">
                  <c:v>38960</c:v>
                </c:pt>
                <c:pt idx="2794">
                  <c:v>38960</c:v>
                </c:pt>
                <c:pt idx="2795">
                  <c:v>38961</c:v>
                </c:pt>
                <c:pt idx="2796">
                  <c:v>38962</c:v>
                </c:pt>
                <c:pt idx="2797">
                  <c:v>38963</c:v>
                </c:pt>
                <c:pt idx="2798">
                  <c:v>38964</c:v>
                </c:pt>
                <c:pt idx="2799">
                  <c:v>38965</c:v>
                </c:pt>
                <c:pt idx="2800">
                  <c:v>38966</c:v>
                </c:pt>
                <c:pt idx="2801">
                  <c:v>38967</c:v>
                </c:pt>
                <c:pt idx="2802">
                  <c:v>38968</c:v>
                </c:pt>
                <c:pt idx="2803">
                  <c:v>38969</c:v>
                </c:pt>
                <c:pt idx="2804">
                  <c:v>38970</c:v>
                </c:pt>
                <c:pt idx="2805">
                  <c:v>38971</c:v>
                </c:pt>
                <c:pt idx="2806">
                  <c:v>38972</c:v>
                </c:pt>
                <c:pt idx="2807">
                  <c:v>38973</c:v>
                </c:pt>
                <c:pt idx="2808">
                  <c:v>38974</c:v>
                </c:pt>
                <c:pt idx="2809">
                  <c:v>38975</c:v>
                </c:pt>
                <c:pt idx="2810">
                  <c:v>38976</c:v>
                </c:pt>
                <c:pt idx="2811">
                  <c:v>38977</c:v>
                </c:pt>
                <c:pt idx="2812">
                  <c:v>38978</c:v>
                </c:pt>
                <c:pt idx="2813">
                  <c:v>38979</c:v>
                </c:pt>
                <c:pt idx="2814">
                  <c:v>38980</c:v>
                </c:pt>
                <c:pt idx="2815">
                  <c:v>38981</c:v>
                </c:pt>
                <c:pt idx="2816">
                  <c:v>38982</c:v>
                </c:pt>
                <c:pt idx="2817">
                  <c:v>38983</c:v>
                </c:pt>
                <c:pt idx="2818">
                  <c:v>38984</c:v>
                </c:pt>
                <c:pt idx="2819">
                  <c:v>38985</c:v>
                </c:pt>
                <c:pt idx="2820">
                  <c:v>38986</c:v>
                </c:pt>
                <c:pt idx="2821">
                  <c:v>38987</c:v>
                </c:pt>
                <c:pt idx="2822">
                  <c:v>38988</c:v>
                </c:pt>
                <c:pt idx="2823">
                  <c:v>38989</c:v>
                </c:pt>
                <c:pt idx="2824">
                  <c:v>38990</c:v>
                </c:pt>
                <c:pt idx="2825">
                  <c:v>38991</c:v>
                </c:pt>
                <c:pt idx="2826">
                  <c:v>38992</c:v>
                </c:pt>
                <c:pt idx="2827">
                  <c:v>38993</c:v>
                </c:pt>
                <c:pt idx="2828">
                  <c:v>38994</c:v>
                </c:pt>
                <c:pt idx="2829">
                  <c:v>38995</c:v>
                </c:pt>
                <c:pt idx="2830">
                  <c:v>38996</c:v>
                </c:pt>
                <c:pt idx="2831">
                  <c:v>38997</c:v>
                </c:pt>
                <c:pt idx="2832">
                  <c:v>38998</c:v>
                </c:pt>
                <c:pt idx="2833">
                  <c:v>38999</c:v>
                </c:pt>
                <c:pt idx="2834">
                  <c:v>39000</c:v>
                </c:pt>
                <c:pt idx="2835">
                  <c:v>39001</c:v>
                </c:pt>
                <c:pt idx="2836">
                  <c:v>39002</c:v>
                </c:pt>
                <c:pt idx="2837">
                  <c:v>39003</c:v>
                </c:pt>
                <c:pt idx="2838">
                  <c:v>39004</c:v>
                </c:pt>
                <c:pt idx="2839">
                  <c:v>39005</c:v>
                </c:pt>
                <c:pt idx="2840">
                  <c:v>39006</c:v>
                </c:pt>
                <c:pt idx="2841">
                  <c:v>39007</c:v>
                </c:pt>
                <c:pt idx="2842">
                  <c:v>39008</c:v>
                </c:pt>
                <c:pt idx="2843">
                  <c:v>39009</c:v>
                </c:pt>
                <c:pt idx="2844">
                  <c:v>39009</c:v>
                </c:pt>
                <c:pt idx="2845">
                  <c:v>39010</c:v>
                </c:pt>
                <c:pt idx="2846">
                  <c:v>39011</c:v>
                </c:pt>
                <c:pt idx="2847">
                  <c:v>39012</c:v>
                </c:pt>
                <c:pt idx="2848">
                  <c:v>39013</c:v>
                </c:pt>
                <c:pt idx="2849">
                  <c:v>39014</c:v>
                </c:pt>
                <c:pt idx="2850">
                  <c:v>39015</c:v>
                </c:pt>
                <c:pt idx="2851">
                  <c:v>39016</c:v>
                </c:pt>
                <c:pt idx="2852">
                  <c:v>39017</c:v>
                </c:pt>
                <c:pt idx="2853">
                  <c:v>39018</c:v>
                </c:pt>
                <c:pt idx="2854">
                  <c:v>39019</c:v>
                </c:pt>
                <c:pt idx="2855">
                  <c:v>39020</c:v>
                </c:pt>
                <c:pt idx="2856">
                  <c:v>39021</c:v>
                </c:pt>
                <c:pt idx="2857">
                  <c:v>39022</c:v>
                </c:pt>
                <c:pt idx="2858">
                  <c:v>39023</c:v>
                </c:pt>
                <c:pt idx="2859">
                  <c:v>39024</c:v>
                </c:pt>
                <c:pt idx="2860">
                  <c:v>39025</c:v>
                </c:pt>
                <c:pt idx="2861">
                  <c:v>39026</c:v>
                </c:pt>
                <c:pt idx="2862">
                  <c:v>39027</c:v>
                </c:pt>
                <c:pt idx="2863">
                  <c:v>39028</c:v>
                </c:pt>
                <c:pt idx="2864">
                  <c:v>39029</c:v>
                </c:pt>
                <c:pt idx="2865">
                  <c:v>39030</c:v>
                </c:pt>
                <c:pt idx="2866">
                  <c:v>39031</c:v>
                </c:pt>
                <c:pt idx="2867">
                  <c:v>39032</c:v>
                </c:pt>
                <c:pt idx="2868">
                  <c:v>39033</c:v>
                </c:pt>
                <c:pt idx="2869">
                  <c:v>39034</c:v>
                </c:pt>
                <c:pt idx="2870">
                  <c:v>39035</c:v>
                </c:pt>
                <c:pt idx="2871">
                  <c:v>39036</c:v>
                </c:pt>
                <c:pt idx="2872">
                  <c:v>39037</c:v>
                </c:pt>
                <c:pt idx="2873">
                  <c:v>39038</c:v>
                </c:pt>
                <c:pt idx="2874">
                  <c:v>39039</c:v>
                </c:pt>
                <c:pt idx="2875">
                  <c:v>39040</c:v>
                </c:pt>
                <c:pt idx="2876">
                  <c:v>39041</c:v>
                </c:pt>
                <c:pt idx="2877">
                  <c:v>39042</c:v>
                </c:pt>
                <c:pt idx="2878">
                  <c:v>39043</c:v>
                </c:pt>
                <c:pt idx="2879">
                  <c:v>39044</c:v>
                </c:pt>
                <c:pt idx="2880">
                  <c:v>39045</c:v>
                </c:pt>
                <c:pt idx="2881">
                  <c:v>39046</c:v>
                </c:pt>
                <c:pt idx="2882">
                  <c:v>39047</c:v>
                </c:pt>
                <c:pt idx="2883">
                  <c:v>39048</c:v>
                </c:pt>
                <c:pt idx="2884">
                  <c:v>39049</c:v>
                </c:pt>
                <c:pt idx="2885">
                  <c:v>39050</c:v>
                </c:pt>
                <c:pt idx="2886">
                  <c:v>39051</c:v>
                </c:pt>
                <c:pt idx="2887">
                  <c:v>39051</c:v>
                </c:pt>
                <c:pt idx="2888">
                  <c:v>39052</c:v>
                </c:pt>
                <c:pt idx="2889">
                  <c:v>39053</c:v>
                </c:pt>
                <c:pt idx="2890">
                  <c:v>39054</c:v>
                </c:pt>
                <c:pt idx="2891">
                  <c:v>39055</c:v>
                </c:pt>
                <c:pt idx="2892">
                  <c:v>39056</c:v>
                </c:pt>
                <c:pt idx="2893">
                  <c:v>39057</c:v>
                </c:pt>
                <c:pt idx="2894">
                  <c:v>39058</c:v>
                </c:pt>
                <c:pt idx="2895">
                  <c:v>39059</c:v>
                </c:pt>
                <c:pt idx="2896">
                  <c:v>39060</c:v>
                </c:pt>
                <c:pt idx="2897">
                  <c:v>39061</c:v>
                </c:pt>
                <c:pt idx="2898">
                  <c:v>39062</c:v>
                </c:pt>
                <c:pt idx="2899">
                  <c:v>39063</c:v>
                </c:pt>
                <c:pt idx="2900">
                  <c:v>39064</c:v>
                </c:pt>
                <c:pt idx="2901">
                  <c:v>39065</c:v>
                </c:pt>
                <c:pt idx="2902">
                  <c:v>39066</c:v>
                </c:pt>
                <c:pt idx="2903">
                  <c:v>39067</c:v>
                </c:pt>
                <c:pt idx="2904">
                  <c:v>39068</c:v>
                </c:pt>
                <c:pt idx="2905">
                  <c:v>39069</c:v>
                </c:pt>
                <c:pt idx="2906">
                  <c:v>39070</c:v>
                </c:pt>
                <c:pt idx="2907">
                  <c:v>39071</c:v>
                </c:pt>
                <c:pt idx="2908">
                  <c:v>39072</c:v>
                </c:pt>
                <c:pt idx="2909">
                  <c:v>39073</c:v>
                </c:pt>
                <c:pt idx="2910">
                  <c:v>39074</c:v>
                </c:pt>
                <c:pt idx="2911">
                  <c:v>39075</c:v>
                </c:pt>
                <c:pt idx="2912">
                  <c:v>39076</c:v>
                </c:pt>
                <c:pt idx="2913">
                  <c:v>39077</c:v>
                </c:pt>
                <c:pt idx="2914">
                  <c:v>39078</c:v>
                </c:pt>
                <c:pt idx="2915">
                  <c:v>39079</c:v>
                </c:pt>
                <c:pt idx="2916">
                  <c:v>39080</c:v>
                </c:pt>
                <c:pt idx="2917">
                  <c:v>39081</c:v>
                </c:pt>
                <c:pt idx="2918">
                  <c:v>39082</c:v>
                </c:pt>
                <c:pt idx="2919">
                  <c:v>39083</c:v>
                </c:pt>
                <c:pt idx="2920">
                  <c:v>39084</c:v>
                </c:pt>
                <c:pt idx="2921">
                  <c:v>39085</c:v>
                </c:pt>
                <c:pt idx="2922">
                  <c:v>39086</c:v>
                </c:pt>
                <c:pt idx="2923">
                  <c:v>39087</c:v>
                </c:pt>
                <c:pt idx="2924">
                  <c:v>39088</c:v>
                </c:pt>
                <c:pt idx="2925">
                  <c:v>39089</c:v>
                </c:pt>
                <c:pt idx="2926">
                  <c:v>39090</c:v>
                </c:pt>
                <c:pt idx="2927">
                  <c:v>39091</c:v>
                </c:pt>
                <c:pt idx="2928">
                  <c:v>39092</c:v>
                </c:pt>
                <c:pt idx="2929">
                  <c:v>39093</c:v>
                </c:pt>
                <c:pt idx="2930">
                  <c:v>39094</c:v>
                </c:pt>
                <c:pt idx="2931">
                  <c:v>39095</c:v>
                </c:pt>
                <c:pt idx="2932">
                  <c:v>39096</c:v>
                </c:pt>
                <c:pt idx="2933">
                  <c:v>39097</c:v>
                </c:pt>
                <c:pt idx="2934">
                  <c:v>39098</c:v>
                </c:pt>
                <c:pt idx="2935">
                  <c:v>39099</c:v>
                </c:pt>
                <c:pt idx="2936">
                  <c:v>39100</c:v>
                </c:pt>
                <c:pt idx="2937">
                  <c:v>39101</c:v>
                </c:pt>
                <c:pt idx="2938">
                  <c:v>39102</c:v>
                </c:pt>
                <c:pt idx="2939">
                  <c:v>39103</c:v>
                </c:pt>
                <c:pt idx="2940">
                  <c:v>39104</c:v>
                </c:pt>
                <c:pt idx="2941">
                  <c:v>39105</c:v>
                </c:pt>
                <c:pt idx="2942">
                  <c:v>39106</c:v>
                </c:pt>
                <c:pt idx="2943">
                  <c:v>39107</c:v>
                </c:pt>
                <c:pt idx="2944">
                  <c:v>39107</c:v>
                </c:pt>
                <c:pt idx="2945">
                  <c:v>39108</c:v>
                </c:pt>
                <c:pt idx="2946">
                  <c:v>39109</c:v>
                </c:pt>
                <c:pt idx="2947">
                  <c:v>39110</c:v>
                </c:pt>
                <c:pt idx="2948">
                  <c:v>39111</c:v>
                </c:pt>
                <c:pt idx="2949">
                  <c:v>39112</c:v>
                </c:pt>
                <c:pt idx="2950">
                  <c:v>39113</c:v>
                </c:pt>
                <c:pt idx="2951">
                  <c:v>39114</c:v>
                </c:pt>
                <c:pt idx="2952">
                  <c:v>39115</c:v>
                </c:pt>
                <c:pt idx="2953">
                  <c:v>39116</c:v>
                </c:pt>
                <c:pt idx="2954">
                  <c:v>39117</c:v>
                </c:pt>
                <c:pt idx="2955">
                  <c:v>39118</c:v>
                </c:pt>
                <c:pt idx="2956">
                  <c:v>39119</c:v>
                </c:pt>
                <c:pt idx="2957">
                  <c:v>39120</c:v>
                </c:pt>
                <c:pt idx="2958">
                  <c:v>39121</c:v>
                </c:pt>
                <c:pt idx="2959">
                  <c:v>39122</c:v>
                </c:pt>
                <c:pt idx="2960">
                  <c:v>39123</c:v>
                </c:pt>
                <c:pt idx="2961">
                  <c:v>39124</c:v>
                </c:pt>
                <c:pt idx="2962">
                  <c:v>39125</c:v>
                </c:pt>
                <c:pt idx="2963">
                  <c:v>39126</c:v>
                </c:pt>
                <c:pt idx="2964">
                  <c:v>39127</c:v>
                </c:pt>
                <c:pt idx="2965">
                  <c:v>39128</c:v>
                </c:pt>
                <c:pt idx="2966">
                  <c:v>39129</c:v>
                </c:pt>
                <c:pt idx="2967">
                  <c:v>39130</c:v>
                </c:pt>
                <c:pt idx="2968">
                  <c:v>39131</c:v>
                </c:pt>
                <c:pt idx="2969">
                  <c:v>39132</c:v>
                </c:pt>
                <c:pt idx="2970">
                  <c:v>39133</c:v>
                </c:pt>
                <c:pt idx="2971">
                  <c:v>39134</c:v>
                </c:pt>
                <c:pt idx="2972">
                  <c:v>39135</c:v>
                </c:pt>
                <c:pt idx="2973">
                  <c:v>39136</c:v>
                </c:pt>
                <c:pt idx="2974">
                  <c:v>39137</c:v>
                </c:pt>
                <c:pt idx="2975">
                  <c:v>39138</c:v>
                </c:pt>
                <c:pt idx="2976">
                  <c:v>39139</c:v>
                </c:pt>
                <c:pt idx="2977">
                  <c:v>39140</c:v>
                </c:pt>
                <c:pt idx="2978">
                  <c:v>39141</c:v>
                </c:pt>
                <c:pt idx="2979">
                  <c:v>39142</c:v>
                </c:pt>
                <c:pt idx="2980">
                  <c:v>39143</c:v>
                </c:pt>
                <c:pt idx="2981">
                  <c:v>39144</c:v>
                </c:pt>
                <c:pt idx="2982">
                  <c:v>39145</c:v>
                </c:pt>
                <c:pt idx="2983">
                  <c:v>39146</c:v>
                </c:pt>
                <c:pt idx="2984">
                  <c:v>39147</c:v>
                </c:pt>
                <c:pt idx="2985">
                  <c:v>39148</c:v>
                </c:pt>
                <c:pt idx="2986">
                  <c:v>39149</c:v>
                </c:pt>
                <c:pt idx="2987">
                  <c:v>39149</c:v>
                </c:pt>
                <c:pt idx="2988">
                  <c:v>39150</c:v>
                </c:pt>
                <c:pt idx="2989">
                  <c:v>39151</c:v>
                </c:pt>
                <c:pt idx="2990">
                  <c:v>39152</c:v>
                </c:pt>
                <c:pt idx="2991">
                  <c:v>39153</c:v>
                </c:pt>
                <c:pt idx="2992">
                  <c:v>39154</c:v>
                </c:pt>
                <c:pt idx="2993">
                  <c:v>39155</c:v>
                </c:pt>
                <c:pt idx="2994">
                  <c:v>39156</c:v>
                </c:pt>
                <c:pt idx="2995">
                  <c:v>39157</c:v>
                </c:pt>
                <c:pt idx="2996">
                  <c:v>39158</c:v>
                </c:pt>
                <c:pt idx="2997">
                  <c:v>39159</c:v>
                </c:pt>
                <c:pt idx="2998">
                  <c:v>39160</c:v>
                </c:pt>
                <c:pt idx="2999">
                  <c:v>39161</c:v>
                </c:pt>
                <c:pt idx="3000">
                  <c:v>39162</c:v>
                </c:pt>
                <c:pt idx="3001">
                  <c:v>39163</c:v>
                </c:pt>
                <c:pt idx="3002">
                  <c:v>39164</c:v>
                </c:pt>
                <c:pt idx="3003">
                  <c:v>39165</c:v>
                </c:pt>
                <c:pt idx="3004">
                  <c:v>39166</c:v>
                </c:pt>
                <c:pt idx="3005">
                  <c:v>39167</c:v>
                </c:pt>
                <c:pt idx="3006">
                  <c:v>39168</c:v>
                </c:pt>
                <c:pt idx="3007">
                  <c:v>39169</c:v>
                </c:pt>
                <c:pt idx="3008">
                  <c:v>39170</c:v>
                </c:pt>
                <c:pt idx="3009">
                  <c:v>39171</c:v>
                </c:pt>
                <c:pt idx="3010">
                  <c:v>39172</c:v>
                </c:pt>
                <c:pt idx="3011">
                  <c:v>39173</c:v>
                </c:pt>
                <c:pt idx="3012">
                  <c:v>39174</c:v>
                </c:pt>
                <c:pt idx="3013">
                  <c:v>39175</c:v>
                </c:pt>
                <c:pt idx="3014">
                  <c:v>39176</c:v>
                </c:pt>
                <c:pt idx="3015">
                  <c:v>39177</c:v>
                </c:pt>
                <c:pt idx="3016">
                  <c:v>39178</c:v>
                </c:pt>
                <c:pt idx="3017">
                  <c:v>39179</c:v>
                </c:pt>
                <c:pt idx="3018">
                  <c:v>39180</c:v>
                </c:pt>
                <c:pt idx="3019">
                  <c:v>39181</c:v>
                </c:pt>
                <c:pt idx="3020">
                  <c:v>39182</c:v>
                </c:pt>
                <c:pt idx="3021">
                  <c:v>39183</c:v>
                </c:pt>
                <c:pt idx="3022">
                  <c:v>39184</c:v>
                </c:pt>
                <c:pt idx="3023">
                  <c:v>39185</c:v>
                </c:pt>
                <c:pt idx="3024">
                  <c:v>39186</c:v>
                </c:pt>
                <c:pt idx="3025">
                  <c:v>39187</c:v>
                </c:pt>
                <c:pt idx="3026">
                  <c:v>39188</c:v>
                </c:pt>
                <c:pt idx="3027">
                  <c:v>39189</c:v>
                </c:pt>
                <c:pt idx="3028">
                  <c:v>39190</c:v>
                </c:pt>
                <c:pt idx="3029">
                  <c:v>39191</c:v>
                </c:pt>
                <c:pt idx="3030">
                  <c:v>39191</c:v>
                </c:pt>
                <c:pt idx="3031">
                  <c:v>39192</c:v>
                </c:pt>
                <c:pt idx="3032">
                  <c:v>39193</c:v>
                </c:pt>
                <c:pt idx="3033">
                  <c:v>39194</c:v>
                </c:pt>
                <c:pt idx="3034">
                  <c:v>39195</c:v>
                </c:pt>
                <c:pt idx="3035">
                  <c:v>39196</c:v>
                </c:pt>
                <c:pt idx="3036">
                  <c:v>39197</c:v>
                </c:pt>
                <c:pt idx="3037">
                  <c:v>39198</c:v>
                </c:pt>
                <c:pt idx="3038">
                  <c:v>39199</c:v>
                </c:pt>
                <c:pt idx="3039">
                  <c:v>39200</c:v>
                </c:pt>
                <c:pt idx="3040">
                  <c:v>39201</c:v>
                </c:pt>
                <c:pt idx="3041">
                  <c:v>39202</c:v>
                </c:pt>
                <c:pt idx="3042">
                  <c:v>39203</c:v>
                </c:pt>
                <c:pt idx="3043">
                  <c:v>39204</c:v>
                </c:pt>
                <c:pt idx="3044">
                  <c:v>39205</c:v>
                </c:pt>
                <c:pt idx="3045">
                  <c:v>39206</c:v>
                </c:pt>
                <c:pt idx="3046">
                  <c:v>39207</c:v>
                </c:pt>
                <c:pt idx="3047">
                  <c:v>39208</c:v>
                </c:pt>
                <c:pt idx="3048">
                  <c:v>39209</c:v>
                </c:pt>
                <c:pt idx="3049">
                  <c:v>39210</c:v>
                </c:pt>
                <c:pt idx="3050">
                  <c:v>39211</c:v>
                </c:pt>
                <c:pt idx="3051">
                  <c:v>39212</c:v>
                </c:pt>
                <c:pt idx="3052">
                  <c:v>39213</c:v>
                </c:pt>
                <c:pt idx="3053">
                  <c:v>39214</c:v>
                </c:pt>
                <c:pt idx="3054">
                  <c:v>39215</c:v>
                </c:pt>
                <c:pt idx="3055">
                  <c:v>39216</c:v>
                </c:pt>
                <c:pt idx="3056">
                  <c:v>39217</c:v>
                </c:pt>
                <c:pt idx="3057">
                  <c:v>39218</c:v>
                </c:pt>
                <c:pt idx="3058">
                  <c:v>39219</c:v>
                </c:pt>
                <c:pt idx="3059">
                  <c:v>39220</c:v>
                </c:pt>
                <c:pt idx="3060">
                  <c:v>39221</c:v>
                </c:pt>
                <c:pt idx="3061">
                  <c:v>39222</c:v>
                </c:pt>
                <c:pt idx="3062">
                  <c:v>39223</c:v>
                </c:pt>
                <c:pt idx="3063">
                  <c:v>39224</c:v>
                </c:pt>
                <c:pt idx="3064">
                  <c:v>39225</c:v>
                </c:pt>
                <c:pt idx="3065">
                  <c:v>39226</c:v>
                </c:pt>
                <c:pt idx="3066">
                  <c:v>39227</c:v>
                </c:pt>
                <c:pt idx="3067">
                  <c:v>39228</c:v>
                </c:pt>
                <c:pt idx="3068">
                  <c:v>39229</c:v>
                </c:pt>
                <c:pt idx="3069">
                  <c:v>39230</c:v>
                </c:pt>
                <c:pt idx="3070">
                  <c:v>39231</c:v>
                </c:pt>
                <c:pt idx="3071">
                  <c:v>39232</c:v>
                </c:pt>
                <c:pt idx="3072">
                  <c:v>39233</c:v>
                </c:pt>
                <c:pt idx="3073">
                  <c:v>39234</c:v>
                </c:pt>
                <c:pt idx="3074">
                  <c:v>39235</c:v>
                </c:pt>
                <c:pt idx="3075">
                  <c:v>39236</c:v>
                </c:pt>
                <c:pt idx="3076">
                  <c:v>39237</c:v>
                </c:pt>
                <c:pt idx="3077">
                  <c:v>39238</c:v>
                </c:pt>
                <c:pt idx="3078">
                  <c:v>39239</c:v>
                </c:pt>
                <c:pt idx="3079">
                  <c:v>39240</c:v>
                </c:pt>
                <c:pt idx="3080">
                  <c:v>39241</c:v>
                </c:pt>
                <c:pt idx="3081">
                  <c:v>39241</c:v>
                </c:pt>
                <c:pt idx="3082">
                  <c:v>39242</c:v>
                </c:pt>
                <c:pt idx="3083">
                  <c:v>39243</c:v>
                </c:pt>
                <c:pt idx="3084">
                  <c:v>39244</c:v>
                </c:pt>
                <c:pt idx="3085">
                  <c:v>39245</c:v>
                </c:pt>
                <c:pt idx="3086">
                  <c:v>39246</c:v>
                </c:pt>
                <c:pt idx="3087">
                  <c:v>39247</c:v>
                </c:pt>
                <c:pt idx="3088">
                  <c:v>39248</c:v>
                </c:pt>
                <c:pt idx="3089">
                  <c:v>39249</c:v>
                </c:pt>
                <c:pt idx="3090">
                  <c:v>39250</c:v>
                </c:pt>
                <c:pt idx="3091">
                  <c:v>39251</c:v>
                </c:pt>
                <c:pt idx="3092">
                  <c:v>39252</c:v>
                </c:pt>
                <c:pt idx="3093">
                  <c:v>39253</c:v>
                </c:pt>
                <c:pt idx="3094">
                  <c:v>39254</c:v>
                </c:pt>
                <c:pt idx="3095">
                  <c:v>39255</c:v>
                </c:pt>
                <c:pt idx="3096">
                  <c:v>39256</c:v>
                </c:pt>
                <c:pt idx="3097">
                  <c:v>39257</c:v>
                </c:pt>
                <c:pt idx="3098">
                  <c:v>39258</c:v>
                </c:pt>
                <c:pt idx="3099">
                  <c:v>39259</c:v>
                </c:pt>
                <c:pt idx="3100">
                  <c:v>39260</c:v>
                </c:pt>
                <c:pt idx="3101">
                  <c:v>39261</c:v>
                </c:pt>
                <c:pt idx="3102">
                  <c:v>39262</c:v>
                </c:pt>
                <c:pt idx="3103">
                  <c:v>39263</c:v>
                </c:pt>
                <c:pt idx="3104">
                  <c:v>39264</c:v>
                </c:pt>
                <c:pt idx="3105">
                  <c:v>39265</c:v>
                </c:pt>
                <c:pt idx="3106">
                  <c:v>39266</c:v>
                </c:pt>
                <c:pt idx="3107">
                  <c:v>39267</c:v>
                </c:pt>
                <c:pt idx="3108">
                  <c:v>39268</c:v>
                </c:pt>
                <c:pt idx="3109">
                  <c:v>39269</c:v>
                </c:pt>
                <c:pt idx="3110">
                  <c:v>39270</c:v>
                </c:pt>
                <c:pt idx="3111">
                  <c:v>39271</c:v>
                </c:pt>
                <c:pt idx="3112">
                  <c:v>39272</c:v>
                </c:pt>
                <c:pt idx="3113">
                  <c:v>39273</c:v>
                </c:pt>
                <c:pt idx="3114">
                  <c:v>39274</c:v>
                </c:pt>
                <c:pt idx="3115">
                  <c:v>39275</c:v>
                </c:pt>
                <c:pt idx="3116">
                  <c:v>39276</c:v>
                </c:pt>
                <c:pt idx="3117">
                  <c:v>39277</c:v>
                </c:pt>
                <c:pt idx="3118">
                  <c:v>39278</c:v>
                </c:pt>
                <c:pt idx="3119">
                  <c:v>39279</c:v>
                </c:pt>
                <c:pt idx="3120">
                  <c:v>39280</c:v>
                </c:pt>
                <c:pt idx="3121">
                  <c:v>39281</c:v>
                </c:pt>
                <c:pt idx="3122">
                  <c:v>39282</c:v>
                </c:pt>
                <c:pt idx="3123">
                  <c:v>39282</c:v>
                </c:pt>
                <c:pt idx="3124">
                  <c:v>39283</c:v>
                </c:pt>
                <c:pt idx="3125">
                  <c:v>39284</c:v>
                </c:pt>
                <c:pt idx="3126">
                  <c:v>39285</c:v>
                </c:pt>
                <c:pt idx="3127">
                  <c:v>39286</c:v>
                </c:pt>
                <c:pt idx="3128">
                  <c:v>39287</c:v>
                </c:pt>
                <c:pt idx="3129">
                  <c:v>39288</c:v>
                </c:pt>
                <c:pt idx="3130">
                  <c:v>39289</c:v>
                </c:pt>
                <c:pt idx="3131">
                  <c:v>39290</c:v>
                </c:pt>
                <c:pt idx="3132">
                  <c:v>39291</c:v>
                </c:pt>
                <c:pt idx="3133">
                  <c:v>39292</c:v>
                </c:pt>
                <c:pt idx="3134">
                  <c:v>39293</c:v>
                </c:pt>
                <c:pt idx="3135">
                  <c:v>39294</c:v>
                </c:pt>
                <c:pt idx="3136">
                  <c:v>39295</c:v>
                </c:pt>
                <c:pt idx="3137">
                  <c:v>39296</c:v>
                </c:pt>
                <c:pt idx="3138">
                  <c:v>39297</c:v>
                </c:pt>
                <c:pt idx="3139">
                  <c:v>39298</c:v>
                </c:pt>
                <c:pt idx="3140">
                  <c:v>39299</c:v>
                </c:pt>
                <c:pt idx="3141">
                  <c:v>39300</c:v>
                </c:pt>
                <c:pt idx="3142">
                  <c:v>39301</c:v>
                </c:pt>
                <c:pt idx="3143">
                  <c:v>39302</c:v>
                </c:pt>
                <c:pt idx="3144">
                  <c:v>39303</c:v>
                </c:pt>
                <c:pt idx="3145">
                  <c:v>39304</c:v>
                </c:pt>
                <c:pt idx="3146">
                  <c:v>39305</c:v>
                </c:pt>
                <c:pt idx="3147">
                  <c:v>39306</c:v>
                </c:pt>
                <c:pt idx="3148">
                  <c:v>39307</c:v>
                </c:pt>
                <c:pt idx="3149">
                  <c:v>39308</c:v>
                </c:pt>
                <c:pt idx="3150">
                  <c:v>39309</c:v>
                </c:pt>
                <c:pt idx="3151">
                  <c:v>39310</c:v>
                </c:pt>
                <c:pt idx="3152">
                  <c:v>39311</c:v>
                </c:pt>
                <c:pt idx="3153">
                  <c:v>39312</c:v>
                </c:pt>
                <c:pt idx="3154">
                  <c:v>39313</c:v>
                </c:pt>
                <c:pt idx="3155">
                  <c:v>39314</c:v>
                </c:pt>
                <c:pt idx="3156">
                  <c:v>39315</c:v>
                </c:pt>
                <c:pt idx="3157">
                  <c:v>39316</c:v>
                </c:pt>
                <c:pt idx="3158">
                  <c:v>39317</c:v>
                </c:pt>
                <c:pt idx="3159">
                  <c:v>39318</c:v>
                </c:pt>
                <c:pt idx="3160">
                  <c:v>39319</c:v>
                </c:pt>
                <c:pt idx="3161">
                  <c:v>39320</c:v>
                </c:pt>
                <c:pt idx="3162">
                  <c:v>39321</c:v>
                </c:pt>
                <c:pt idx="3163">
                  <c:v>39322</c:v>
                </c:pt>
                <c:pt idx="3164">
                  <c:v>39323</c:v>
                </c:pt>
                <c:pt idx="3165">
                  <c:v>39324</c:v>
                </c:pt>
                <c:pt idx="3166">
                  <c:v>39325</c:v>
                </c:pt>
                <c:pt idx="3167">
                  <c:v>39326</c:v>
                </c:pt>
                <c:pt idx="3168">
                  <c:v>39327</c:v>
                </c:pt>
                <c:pt idx="3169">
                  <c:v>39328</c:v>
                </c:pt>
                <c:pt idx="3170">
                  <c:v>39329</c:v>
                </c:pt>
                <c:pt idx="3171">
                  <c:v>39330</c:v>
                </c:pt>
                <c:pt idx="3172">
                  <c:v>39331</c:v>
                </c:pt>
                <c:pt idx="3173">
                  <c:v>39331</c:v>
                </c:pt>
                <c:pt idx="3174">
                  <c:v>39332</c:v>
                </c:pt>
                <c:pt idx="3175">
                  <c:v>39333</c:v>
                </c:pt>
                <c:pt idx="3176">
                  <c:v>39334</c:v>
                </c:pt>
                <c:pt idx="3177">
                  <c:v>39335</c:v>
                </c:pt>
                <c:pt idx="3178">
                  <c:v>39336</c:v>
                </c:pt>
                <c:pt idx="3179">
                  <c:v>39337</c:v>
                </c:pt>
                <c:pt idx="3180">
                  <c:v>39338</c:v>
                </c:pt>
                <c:pt idx="3181">
                  <c:v>39339</c:v>
                </c:pt>
                <c:pt idx="3182">
                  <c:v>39340</c:v>
                </c:pt>
                <c:pt idx="3183">
                  <c:v>39341</c:v>
                </c:pt>
                <c:pt idx="3184">
                  <c:v>39342</c:v>
                </c:pt>
                <c:pt idx="3185">
                  <c:v>39343</c:v>
                </c:pt>
                <c:pt idx="3186">
                  <c:v>39344</c:v>
                </c:pt>
                <c:pt idx="3187">
                  <c:v>39345</c:v>
                </c:pt>
                <c:pt idx="3188">
                  <c:v>39346</c:v>
                </c:pt>
                <c:pt idx="3189">
                  <c:v>39347</c:v>
                </c:pt>
                <c:pt idx="3190">
                  <c:v>39348</c:v>
                </c:pt>
                <c:pt idx="3191">
                  <c:v>39349</c:v>
                </c:pt>
                <c:pt idx="3192">
                  <c:v>39350</c:v>
                </c:pt>
                <c:pt idx="3193">
                  <c:v>39351</c:v>
                </c:pt>
                <c:pt idx="3194">
                  <c:v>39352</c:v>
                </c:pt>
                <c:pt idx="3195">
                  <c:v>39353</c:v>
                </c:pt>
                <c:pt idx="3196">
                  <c:v>39354</c:v>
                </c:pt>
                <c:pt idx="3197">
                  <c:v>39355</c:v>
                </c:pt>
                <c:pt idx="3198">
                  <c:v>39356</c:v>
                </c:pt>
                <c:pt idx="3199">
                  <c:v>39357</c:v>
                </c:pt>
                <c:pt idx="3200">
                  <c:v>39358</c:v>
                </c:pt>
                <c:pt idx="3201">
                  <c:v>39359</c:v>
                </c:pt>
                <c:pt idx="3202">
                  <c:v>39360</c:v>
                </c:pt>
                <c:pt idx="3203">
                  <c:v>39361</c:v>
                </c:pt>
                <c:pt idx="3204">
                  <c:v>39362</c:v>
                </c:pt>
                <c:pt idx="3205">
                  <c:v>39363</c:v>
                </c:pt>
                <c:pt idx="3206">
                  <c:v>39364</c:v>
                </c:pt>
                <c:pt idx="3207">
                  <c:v>39365</c:v>
                </c:pt>
                <c:pt idx="3208">
                  <c:v>39366</c:v>
                </c:pt>
                <c:pt idx="3209">
                  <c:v>39367</c:v>
                </c:pt>
                <c:pt idx="3210">
                  <c:v>39368</c:v>
                </c:pt>
                <c:pt idx="3211">
                  <c:v>39369</c:v>
                </c:pt>
                <c:pt idx="3212">
                  <c:v>39370</c:v>
                </c:pt>
                <c:pt idx="3213">
                  <c:v>39371</c:v>
                </c:pt>
                <c:pt idx="3214">
                  <c:v>39372</c:v>
                </c:pt>
                <c:pt idx="3215">
                  <c:v>39373</c:v>
                </c:pt>
                <c:pt idx="3216">
                  <c:v>39374</c:v>
                </c:pt>
                <c:pt idx="3217">
                  <c:v>39375</c:v>
                </c:pt>
                <c:pt idx="3218">
                  <c:v>39376</c:v>
                </c:pt>
                <c:pt idx="3219">
                  <c:v>39377</c:v>
                </c:pt>
                <c:pt idx="3220">
                  <c:v>39378</c:v>
                </c:pt>
                <c:pt idx="3221">
                  <c:v>39379</c:v>
                </c:pt>
                <c:pt idx="3222">
                  <c:v>39380</c:v>
                </c:pt>
                <c:pt idx="3223">
                  <c:v>39381</c:v>
                </c:pt>
                <c:pt idx="3224">
                  <c:v>39382</c:v>
                </c:pt>
                <c:pt idx="3225">
                  <c:v>39383</c:v>
                </c:pt>
                <c:pt idx="3226">
                  <c:v>39384</c:v>
                </c:pt>
                <c:pt idx="3227">
                  <c:v>39385</c:v>
                </c:pt>
                <c:pt idx="3228">
                  <c:v>39386</c:v>
                </c:pt>
                <c:pt idx="3229">
                  <c:v>39387</c:v>
                </c:pt>
                <c:pt idx="3230">
                  <c:v>39388</c:v>
                </c:pt>
                <c:pt idx="3231">
                  <c:v>39389</c:v>
                </c:pt>
                <c:pt idx="3232">
                  <c:v>39390</c:v>
                </c:pt>
                <c:pt idx="3233">
                  <c:v>39391</c:v>
                </c:pt>
                <c:pt idx="3234">
                  <c:v>39392</c:v>
                </c:pt>
                <c:pt idx="3235">
                  <c:v>39393</c:v>
                </c:pt>
                <c:pt idx="3236">
                  <c:v>39394</c:v>
                </c:pt>
                <c:pt idx="3237">
                  <c:v>39395</c:v>
                </c:pt>
                <c:pt idx="3238">
                  <c:v>39396</c:v>
                </c:pt>
                <c:pt idx="3239">
                  <c:v>39397</c:v>
                </c:pt>
                <c:pt idx="3240">
                  <c:v>39398</c:v>
                </c:pt>
                <c:pt idx="3241">
                  <c:v>39399</c:v>
                </c:pt>
                <c:pt idx="3242">
                  <c:v>39400</c:v>
                </c:pt>
                <c:pt idx="3243">
                  <c:v>39401</c:v>
                </c:pt>
                <c:pt idx="3244">
                  <c:v>39402</c:v>
                </c:pt>
                <c:pt idx="3245">
                  <c:v>39403</c:v>
                </c:pt>
                <c:pt idx="3246">
                  <c:v>39404</c:v>
                </c:pt>
                <c:pt idx="3247">
                  <c:v>39405</c:v>
                </c:pt>
                <c:pt idx="3248">
                  <c:v>39406</c:v>
                </c:pt>
                <c:pt idx="3249">
                  <c:v>39407</c:v>
                </c:pt>
                <c:pt idx="3250">
                  <c:v>39408</c:v>
                </c:pt>
                <c:pt idx="3251">
                  <c:v>39409</c:v>
                </c:pt>
                <c:pt idx="3252">
                  <c:v>39410</c:v>
                </c:pt>
                <c:pt idx="3253">
                  <c:v>39411</c:v>
                </c:pt>
                <c:pt idx="3254">
                  <c:v>39412</c:v>
                </c:pt>
                <c:pt idx="3255">
                  <c:v>39413</c:v>
                </c:pt>
                <c:pt idx="3256">
                  <c:v>39414</c:v>
                </c:pt>
                <c:pt idx="3257">
                  <c:v>39415</c:v>
                </c:pt>
                <c:pt idx="3258">
                  <c:v>39416</c:v>
                </c:pt>
                <c:pt idx="3259">
                  <c:v>39417</c:v>
                </c:pt>
                <c:pt idx="3260">
                  <c:v>39418</c:v>
                </c:pt>
                <c:pt idx="3261">
                  <c:v>39419</c:v>
                </c:pt>
                <c:pt idx="3262">
                  <c:v>39420</c:v>
                </c:pt>
                <c:pt idx="3263">
                  <c:v>39421</c:v>
                </c:pt>
                <c:pt idx="3264">
                  <c:v>39422</c:v>
                </c:pt>
                <c:pt idx="3265">
                  <c:v>39423</c:v>
                </c:pt>
                <c:pt idx="3266">
                  <c:v>39424</c:v>
                </c:pt>
                <c:pt idx="3267">
                  <c:v>39425</c:v>
                </c:pt>
                <c:pt idx="3268">
                  <c:v>39426</c:v>
                </c:pt>
                <c:pt idx="3269">
                  <c:v>39427</c:v>
                </c:pt>
                <c:pt idx="3270">
                  <c:v>39428</c:v>
                </c:pt>
                <c:pt idx="3271">
                  <c:v>39429</c:v>
                </c:pt>
                <c:pt idx="3272">
                  <c:v>39430</c:v>
                </c:pt>
                <c:pt idx="3273">
                  <c:v>39431</c:v>
                </c:pt>
                <c:pt idx="3274">
                  <c:v>39432</c:v>
                </c:pt>
                <c:pt idx="3275">
                  <c:v>39433</c:v>
                </c:pt>
                <c:pt idx="3276">
                  <c:v>39434</c:v>
                </c:pt>
                <c:pt idx="3277">
                  <c:v>39435</c:v>
                </c:pt>
                <c:pt idx="3278">
                  <c:v>39436</c:v>
                </c:pt>
                <c:pt idx="3279">
                  <c:v>39437</c:v>
                </c:pt>
                <c:pt idx="3280">
                  <c:v>39438</c:v>
                </c:pt>
                <c:pt idx="3281">
                  <c:v>39439</c:v>
                </c:pt>
                <c:pt idx="3282">
                  <c:v>39440</c:v>
                </c:pt>
                <c:pt idx="3283">
                  <c:v>39441</c:v>
                </c:pt>
                <c:pt idx="3284">
                  <c:v>39442</c:v>
                </c:pt>
                <c:pt idx="3285">
                  <c:v>39443</c:v>
                </c:pt>
                <c:pt idx="3286">
                  <c:v>39444</c:v>
                </c:pt>
                <c:pt idx="3287">
                  <c:v>39445</c:v>
                </c:pt>
                <c:pt idx="3288">
                  <c:v>39446</c:v>
                </c:pt>
                <c:pt idx="3289">
                  <c:v>39447</c:v>
                </c:pt>
                <c:pt idx="3290">
                  <c:v>39448</c:v>
                </c:pt>
                <c:pt idx="3291">
                  <c:v>39449</c:v>
                </c:pt>
                <c:pt idx="3292">
                  <c:v>39450</c:v>
                </c:pt>
                <c:pt idx="3293">
                  <c:v>39451</c:v>
                </c:pt>
                <c:pt idx="3294">
                  <c:v>39452</c:v>
                </c:pt>
                <c:pt idx="3295">
                  <c:v>39453</c:v>
                </c:pt>
                <c:pt idx="3296">
                  <c:v>39454</c:v>
                </c:pt>
                <c:pt idx="3297">
                  <c:v>39455</c:v>
                </c:pt>
                <c:pt idx="3298">
                  <c:v>39456</c:v>
                </c:pt>
                <c:pt idx="3299">
                  <c:v>39457</c:v>
                </c:pt>
                <c:pt idx="3300">
                  <c:v>39458</c:v>
                </c:pt>
                <c:pt idx="3301">
                  <c:v>39459</c:v>
                </c:pt>
                <c:pt idx="3302">
                  <c:v>39460</c:v>
                </c:pt>
                <c:pt idx="3303">
                  <c:v>39461</c:v>
                </c:pt>
                <c:pt idx="3304">
                  <c:v>39462</c:v>
                </c:pt>
                <c:pt idx="3305">
                  <c:v>39463</c:v>
                </c:pt>
                <c:pt idx="3306">
                  <c:v>39464</c:v>
                </c:pt>
                <c:pt idx="3307">
                  <c:v>39465</c:v>
                </c:pt>
                <c:pt idx="3308">
                  <c:v>39466</c:v>
                </c:pt>
                <c:pt idx="3309">
                  <c:v>39467</c:v>
                </c:pt>
                <c:pt idx="3310">
                  <c:v>39468</c:v>
                </c:pt>
                <c:pt idx="3311">
                  <c:v>39469</c:v>
                </c:pt>
                <c:pt idx="3312">
                  <c:v>39470</c:v>
                </c:pt>
                <c:pt idx="3313">
                  <c:v>39471</c:v>
                </c:pt>
                <c:pt idx="3314">
                  <c:v>39472</c:v>
                </c:pt>
                <c:pt idx="3315">
                  <c:v>39473</c:v>
                </c:pt>
                <c:pt idx="3316">
                  <c:v>39474</c:v>
                </c:pt>
                <c:pt idx="3317">
                  <c:v>39475</c:v>
                </c:pt>
                <c:pt idx="3318">
                  <c:v>39476</c:v>
                </c:pt>
                <c:pt idx="3319">
                  <c:v>39477</c:v>
                </c:pt>
                <c:pt idx="3320">
                  <c:v>39478</c:v>
                </c:pt>
                <c:pt idx="3321">
                  <c:v>39479</c:v>
                </c:pt>
                <c:pt idx="3322">
                  <c:v>39480</c:v>
                </c:pt>
                <c:pt idx="3323">
                  <c:v>39481</c:v>
                </c:pt>
                <c:pt idx="3324">
                  <c:v>39482</c:v>
                </c:pt>
                <c:pt idx="3325">
                  <c:v>39483</c:v>
                </c:pt>
                <c:pt idx="3326">
                  <c:v>39484</c:v>
                </c:pt>
                <c:pt idx="3327">
                  <c:v>39485</c:v>
                </c:pt>
                <c:pt idx="3328">
                  <c:v>39486</c:v>
                </c:pt>
                <c:pt idx="3329">
                  <c:v>39487</c:v>
                </c:pt>
                <c:pt idx="3330">
                  <c:v>39488</c:v>
                </c:pt>
                <c:pt idx="3331">
                  <c:v>39489</c:v>
                </c:pt>
                <c:pt idx="3332">
                  <c:v>39490</c:v>
                </c:pt>
                <c:pt idx="3333">
                  <c:v>39491</c:v>
                </c:pt>
                <c:pt idx="3334">
                  <c:v>39492</c:v>
                </c:pt>
                <c:pt idx="3335">
                  <c:v>39493</c:v>
                </c:pt>
                <c:pt idx="3336">
                  <c:v>39494</c:v>
                </c:pt>
                <c:pt idx="3337">
                  <c:v>39495</c:v>
                </c:pt>
                <c:pt idx="3338">
                  <c:v>39496</c:v>
                </c:pt>
                <c:pt idx="3339">
                  <c:v>39497</c:v>
                </c:pt>
                <c:pt idx="3340">
                  <c:v>39498</c:v>
                </c:pt>
                <c:pt idx="3341">
                  <c:v>39499</c:v>
                </c:pt>
                <c:pt idx="3342">
                  <c:v>39500</c:v>
                </c:pt>
                <c:pt idx="3343">
                  <c:v>39501</c:v>
                </c:pt>
                <c:pt idx="3344">
                  <c:v>39502</c:v>
                </c:pt>
                <c:pt idx="3345">
                  <c:v>39503</c:v>
                </c:pt>
                <c:pt idx="3346">
                  <c:v>39504</c:v>
                </c:pt>
                <c:pt idx="3347">
                  <c:v>39505</c:v>
                </c:pt>
                <c:pt idx="3348">
                  <c:v>39506</c:v>
                </c:pt>
                <c:pt idx="3349">
                  <c:v>39507</c:v>
                </c:pt>
                <c:pt idx="3350">
                  <c:v>39508</c:v>
                </c:pt>
                <c:pt idx="3351">
                  <c:v>39509</c:v>
                </c:pt>
                <c:pt idx="3352">
                  <c:v>39510</c:v>
                </c:pt>
                <c:pt idx="3353">
                  <c:v>39511</c:v>
                </c:pt>
                <c:pt idx="3354">
                  <c:v>39512</c:v>
                </c:pt>
                <c:pt idx="3355">
                  <c:v>39513</c:v>
                </c:pt>
                <c:pt idx="3356">
                  <c:v>39514</c:v>
                </c:pt>
                <c:pt idx="3357">
                  <c:v>39515</c:v>
                </c:pt>
                <c:pt idx="3358">
                  <c:v>39516</c:v>
                </c:pt>
                <c:pt idx="3359">
                  <c:v>39517</c:v>
                </c:pt>
                <c:pt idx="3360">
                  <c:v>39518</c:v>
                </c:pt>
                <c:pt idx="3361">
                  <c:v>39519</c:v>
                </c:pt>
                <c:pt idx="3362">
                  <c:v>39520</c:v>
                </c:pt>
                <c:pt idx="3363">
                  <c:v>39521</c:v>
                </c:pt>
                <c:pt idx="3364">
                  <c:v>39522</c:v>
                </c:pt>
                <c:pt idx="3365">
                  <c:v>39523</c:v>
                </c:pt>
                <c:pt idx="3366">
                  <c:v>39524</c:v>
                </c:pt>
                <c:pt idx="3367">
                  <c:v>39525</c:v>
                </c:pt>
                <c:pt idx="3368">
                  <c:v>39526</c:v>
                </c:pt>
                <c:pt idx="3369">
                  <c:v>39527</c:v>
                </c:pt>
                <c:pt idx="3370">
                  <c:v>39528</c:v>
                </c:pt>
                <c:pt idx="3371">
                  <c:v>39529</c:v>
                </c:pt>
                <c:pt idx="3372">
                  <c:v>39530</c:v>
                </c:pt>
                <c:pt idx="3373">
                  <c:v>39531</c:v>
                </c:pt>
                <c:pt idx="3374">
                  <c:v>39532</c:v>
                </c:pt>
                <c:pt idx="3375">
                  <c:v>39533</c:v>
                </c:pt>
                <c:pt idx="3376">
                  <c:v>39534</c:v>
                </c:pt>
                <c:pt idx="3377">
                  <c:v>39535</c:v>
                </c:pt>
                <c:pt idx="3378">
                  <c:v>39536</c:v>
                </c:pt>
                <c:pt idx="3379">
                  <c:v>39537</c:v>
                </c:pt>
                <c:pt idx="3380">
                  <c:v>39538</c:v>
                </c:pt>
                <c:pt idx="3381">
                  <c:v>39539</c:v>
                </c:pt>
                <c:pt idx="3382">
                  <c:v>39540</c:v>
                </c:pt>
                <c:pt idx="3383">
                  <c:v>39541</c:v>
                </c:pt>
                <c:pt idx="3384">
                  <c:v>39542</c:v>
                </c:pt>
                <c:pt idx="3385">
                  <c:v>39543</c:v>
                </c:pt>
                <c:pt idx="3386">
                  <c:v>39544</c:v>
                </c:pt>
                <c:pt idx="3387">
                  <c:v>39545</c:v>
                </c:pt>
                <c:pt idx="3388">
                  <c:v>39546</c:v>
                </c:pt>
                <c:pt idx="3389">
                  <c:v>39547</c:v>
                </c:pt>
                <c:pt idx="3390">
                  <c:v>39548</c:v>
                </c:pt>
                <c:pt idx="3391">
                  <c:v>39549</c:v>
                </c:pt>
                <c:pt idx="3392">
                  <c:v>39550</c:v>
                </c:pt>
                <c:pt idx="3393">
                  <c:v>39551</c:v>
                </c:pt>
                <c:pt idx="3394">
                  <c:v>39552</c:v>
                </c:pt>
                <c:pt idx="3395">
                  <c:v>39553</c:v>
                </c:pt>
                <c:pt idx="3396">
                  <c:v>39554</c:v>
                </c:pt>
                <c:pt idx="3397">
                  <c:v>39555</c:v>
                </c:pt>
                <c:pt idx="3398">
                  <c:v>39555</c:v>
                </c:pt>
                <c:pt idx="3399">
                  <c:v>39556</c:v>
                </c:pt>
                <c:pt idx="3400">
                  <c:v>39557</c:v>
                </c:pt>
                <c:pt idx="3401">
                  <c:v>39558</c:v>
                </c:pt>
                <c:pt idx="3402">
                  <c:v>39559</c:v>
                </c:pt>
                <c:pt idx="3403">
                  <c:v>39560</c:v>
                </c:pt>
                <c:pt idx="3404">
                  <c:v>39561</c:v>
                </c:pt>
                <c:pt idx="3405">
                  <c:v>39562</c:v>
                </c:pt>
                <c:pt idx="3406">
                  <c:v>39563</c:v>
                </c:pt>
                <c:pt idx="3407">
                  <c:v>39564</c:v>
                </c:pt>
                <c:pt idx="3408">
                  <c:v>39565</c:v>
                </c:pt>
                <c:pt idx="3409">
                  <c:v>39566</c:v>
                </c:pt>
                <c:pt idx="3410">
                  <c:v>39567</c:v>
                </c:pt>
                <c:pt idx="3411">
                  <c:v>39568</c:v>
                </c:pt>
                <c:pt idx="3412">
                  <c:v>39569</c:v>
                </c:pt>
                <c:pt idx="3413">
                  <c:v>39570</c:v>
                </c:pt>
                <c:pt idx="3414">
                  <c:v>39571</c:v>
                </c:pt>
                <c:pt idx="3415">
                  <c:v>39572</c:v>
                </c:pt>
                <c:pt idx="3416">
                  <c:v>39573</c:v>
                </c:pt>
                <c:pt idx="3417">
                  <c:v>39574</c:v>
                </c:pt>
                <c:pt idx="3418">
                  <c:v>39575</c:v>
                </c:pt>
                <c:pt idx="3419">
                  <c:v>39576</c:v>
                </c:pt>
                <c:pt idx="3420">
                  <c:v>39577</c:v>
                </c:pt>
                <c:pt idx="3421">
                  <c:v>39578</c:v>
                </c:pt>
                <c:pt idx="3422">
                  <c:v>39579</c:v>
                </c:pt>
                <c:pt idx="3423">
                  <c:v>39580</c:v>
                </c:pt>
                <c:pt idx="3424">
                  <c:v>39581</c:v>
                </c:pt>
                <c:pt idx="3425">
                  <c:v>39582</c:v>
                </c:pt>
                <c:pt idx="3426">
                  <c:v>39583</c:v>
                </c:pt>
                <c:pt idx="3427">
                  <c:v>39584</c:v>
                </c:pt>
                <c:pt idx="3428">
                  <c:v>39585</c:v>
                </c:pt>
                <c:pt idx="3429">
                  <c:v>39586</c:v>
                </c:pt>
                <c:pt idx="3430">
                  <c:v>39587</c:v>
                </c:pt>
                <c:pt idx="3431">
                  <c:v>39588</c:v>
                </c:pt>
                <c:pt idx="3432">
                  <c:v>39589</c:v>
                </c:pt>
                <c:pt idx="3433">
                  <c:v>39590</c:v>
                </c:pt>
                <c:pt idx="3434">
                  <c:v>39591</c:v>
                </c:pt>
                <c:pt idx="3435">
                  <c:v>39592</c:v>
                </c:pt>
                <c:pt idx="3436">
                  <c:v>39593</c:v>
                </c:pt>
                <c:pt idx="3437">
                  <c:v>39594</c:v>
                </c:pt>
                <c:pt idx="3438">
                  <c:v>39595</c:v>
                </c:pt>
                <c:pt idx="3439">
                  <c:v>39596</c:v>
                </c:pt>
                <c:pt idx="3440">
                  <c:v>39597</c:v>
                </c:pt>
                <c:pt idx="3441">
                  <c:v>39598</c:v>
                </c:pt>
                <c:pt idx="3442">
                  <c:v>39599</c:v>
                </c:pt>
                <c:pt idx="3443">
                  <c:v>39600</c:v>
                </c:pt>
                <c:pt idx="3444">
                  <c:v>39601</c:v>
                </c:pt>
                <c:pt idx="3445">
                  <c:v>39602</c:v>
                </c:pt>
                <c:pt idx="3446">
                  <c:v>39603</c:v>
                </c:pt>
                <c:pt idx="3447">
                  <c:v>39604</c:v>
                </c:pt>
                <c:pt idx="3448">
                  <c:v>39604</c:v>
                </c:pt>
                <c:pt idx="3449">
                  <c:v>39605</c:v>
                </c:pt>
                <c:pt idx="3450">
                  <c:v>39606</c:v>
                </c:pt>
                <c:pt idx="3451">
                  <c:v>39607</c:v>
                </c:pt>
                <c:pt idx="3452">
                  <c:v>39608</c:v>
                </c:pt>
                <c:pt idx="3453">
                  <c:v>39609</c:v>
                </c:pt>
                <c:pt idx="3454">
                  <c:v>39610</c:v>
                </c:pt>
                <c:pt idx="3455">
                  <c:v>39611</c:v>
                </c:pt>
                <c:pt idx="3456">
                  <c:v>39612</c:v>
                </c:pt>
                <c:pt idx="3457">
                  <c:v>39613</c:v>
                </c:pt>
                <c:pt idx="3458">
                  <c:v>39614</c:v>
                </c:pt>
                <c:pt idx="3459">
                  <c:v>39615</c:v>
                </c:pt>
                <c:pt idx="3460">
                  <c:v>39616</c:v>
                </c:pt>
                <c:pt idx="3461">
                  <c:v>39617</c:v>
                </c:pt>
                <c:pt idx="3462">
                  <c:v>39618</c:v>
                </c:pt>
                <c:pt idx="3463">
                  <c:v>39619</c:v>
                </c:pt>
                <c:pt idx="3464">
                  <c:v>39620</c:v>
                </c:pt>
                <c:pt idx="3465">
                  <c:v>39621</c:v>
                </c:pt>
                <c:pt idx="3466">
                  <c:v>39622</c:v>
                </c:pt>
                <c:pt idx="3467">
                  <c:v>39623</c:v>
                </c:pt>
                <c:pt idx="3468">
                  <c:v>39624</c:v>
                </c:pt>
                <c:pt idx="3469">
                  <c:v>39625</c:v>
                </c:pt>
                <c:pt idx="3470">
                  <c:v>39626</c:v>
                </c:pt>
                <c:pt idx="3471">
                  <c:v>39627</c:v>
                </c:pt>
                <c:pt idx="3472">
                  <c:v>39628</c:v>
                </c:pt>
                <c:pt idx="3473">
                  <c:v>39629</c:v>
                </c:pt>
                <c:pt idx="3474">
                  <c:v>39630</c:v>
                </c:pt>
                <c:pt idx="3475">
                  <c:v>39631</c:v>
                </c:pt>
                <c:pt idx="3476">
                  <c:v>39632</c:v>
                </c:pt>
                <c:pt idx="3477">
                  <c:v>39633</c:v>
                </c:pt>
                <c:pt idx="3478">
                  <c:v>39634</c:v>
                </c:pt>
                <c:pt idx="3479">
                  <c:v>39635</c:v>
                </c:pt>
                <c:pt idx="3480">
                  <c:v>39636</c:v>
                </c:pt>
                <c:pt idx="3481">
                  <c:v>39637</c:v>
                </c:pt>
                <c:pt idx="3482">
                  <c:v>39638</c:v>
                </c:pt>
                <c:pt idx="3483">
                  <c:v>39639</c:v>
                </c:pt>
                <c:pt idx="3484">
                  <c:v>39640</c:v>
                </c:pt>
                <c:pt idx="3485">
                  <c:v>39641</c:v>
                </c:pt>
                <c:pt idx="3486">
                  <c:v>39642</c:v>
                </c:pt>
                <c:pt idx="3487">
                  <c:v>39643</c:v>
                </c:pt>
                <c:pt idx="3488">
                  <c:v>39644</c:v>
                </c:pt>
                <c:pt idx="3489">
                  <c:v>39645</c:v>
                </c:pt>
                <c:pt idx="3490">
                  <c:v>39646</c:v>
                </c:pt>
                <c:pt idx="3491">
                  <c:v>39647</c:v>
                </c:pt>
                <c:pt idx="3492">
                  <c:v>39648</c:v>
                </c:pt>
                <c:pt idx="3493">
                  <c:v>39649</c:v>
                </c:pt>
                <c:pt idx="3494">
                  <c:v>39650</c:v>
                </c:pt>
                <c:pt idx="3495">
                  <c:v>39651</c:v>
                </c:pt>
                <c:pt idx="3496">
                  <c:v>39652</c:v>
                </c:pt>
                <c:pt idx="3497">
                  <c:v>39653</c:v>
                </c:pt>
                <c:pt idx="3498">
                  <c:v>39653</c:v>
                </c:pt>
                <c:pt idx="3499">
                  <c:v>39654</c:v>
                </c:pt>
                <c:pt idx="3500">
                  <c:v>39655</c:v>
                </c:pt>
                <c:pt idx="3501">
                  <c:v>39656</c:v>
                </c:pt>
                <c:pt idx="3502">
                  <c:v>39657</c:v>
                </c:pt>
                <c:pt idx="3503">
                  <c:v>39658</c:v>
                </c:pt>
                <c:pt idx="3504">
                  <c:v>39659</c:v>
                </c:pt>
                <c:pt idx="3505">
                  <c:v>39660</c:v>
                </c:pt>
                <c:pt idx="3506">
                  <c:v>39661</c:v>
                </c:pt>
                <c:pt idx="3507">
                  <c:v>39662</c:v>
                </c:pt>
                <c:pt idx="3508">
                  <c:v>39663</c:v>
                </c:pt>
                <c:pt idx="3509">
                  <c:v>39664</c:v>
                </c:pt>
                <c:pt idx="3510">
                  <c:v>39665</c:v>
                </c:pt>
                <c:pt idx="3511">
                  <c:v>39666</c:v>
                </c:pt>
                <c:pt idx="3512">
                  <c:v>39667</c:v>
                </c:pt>
                <c:pt idx="3513">
                  <c:v>39668</c:v>
                </c:pt>
                <c:pt idx="3514">
                  <c:v>39669</c:v>
                </c:pt>
                <c:pt idx="3515">
                  <c:v>39670</c:v>
                </c:pt>
                <c:pt idx="3516">
                  <c:v>39671</c:v>
                </c:pt>
                <c:pt idx="3517">
                  <c:v>39672</c:v>
                </c:pt>
                <c:pt idx="3518">
                  <c:v>39673</c:v>
                </c:pt>
                <c:pt idx="3519">
                  <c:v>39674</c:v>
                </c:pt>
                <c:pt idx="3520">
                  <c:v>39675</c:v>
                </c:pt>
                <c:pt idx="3521">
                  <c:v>39676</c:v>
                </c:pt>
                <c:pt idx="3522">
                  <c:v>39677</c:v>
                </c:pt>
                <c:pt idx="3523">
                  <c:v>39678</c:v>
                </c:pt>
                <c:pt idx="3524">
                  <c:v>39679</c:v>
                </c:pt>
                <c:pt idx="3525">
                  <c:v>39680</c:v>
                </c:pt>
                <c:pt idx="3526">
                  <c:v>39681</c:v>
                </c:pt>
                <c:pt idx="3527">
                  <c:v>39682</c:v>
                </c:pt>
                <c:pt idx="3528">
                  <c:v>39683</c:v>
                </c:pt>
                <c:pt idx="3529">
                  <c:v>39684</c:v>
                </c:pt>
                <c:pt idx="3530">
                  <c:v>39685</c:v>
                </c:pt>
                <c:pt idx="3531">
                  <c:v>39686</c:v>
                </c:pt>
                <c:pt idx="3532">
                  <c:v>39687</c:v>
                </c:pt>
                <c:pt idx="3533">
                  <c:v>39688</c:v>
                </c:pt>
                <c:pt idx="3534">
                  <c:v>39689</c:v>
                </c:pt>
                <c:pt idx="3535">
                  <c:v>39690</c:v>
                </c:pt>
                <c:pt idx="3536">
                  <c:v>39691</c:v>
                </c:pt>
                <c:pt idx="3537">
                  <c:v>39692</c:v>
                </c:pt>
                <c:pt idx="3538">
                  <c:v>39693</c:v>
                </c:pt>
                <c:pt idx="3539">
                  <c:v>39694</c:v>
                </c:pt>
                <c:pt idx="3540">
                  <c:v>39695</c:v>
                </c:pt>
                <c:pt idx="3541">
                  <c:v>39696</c:v>
                </c:pt>
                <c:pt idx="3542">
                  <c:v>39697</c:v>
                </c:pt>
                <c:pt idx="3543">
                  <c:v>39698</c:v>
                </c:pt>
                <c:pt idx="3544">
                  <c:v>39699</c:v>
                </c:pt>
                <c:pt idx="3545">
                  <c:v>39700</c:v>
                </c:pt>
                <c:pt idx="3546">
                  <c:v>39701</c:v>
                </c:pt>
                <c:pt idx="3547">
                  <c:v>39702</c:v>
                </c:pt>
                <c:pt idx="3548">
                  <c:v>39702</c:v>
                </c:pt>
                <c:pt idx="3549">
                  <c:v>39703</c:v>
                </c:pt>
                <c:pt idx="3550">
                  <c:v>39704</c:v>
                </c:pt>
                <c:pt idx="3551">
                  <c:v>39705</c:v>
                </c:pt>
                <c:pt idx="3552">
                  <c:v>39706</c:v>
                </c:pt>
                <c:pt idx="3553">
                  <c:v>39707</c:v>
                </c:pt>
                <c:pt idx="3554">
                  <c:v>39708</c:v>
                </c:pt>
                <c:pt idx="3555">
                  <c:v>39709</c:v>
                </c:pt>
                <c:pt idx="3556">
                  <c:v>39710</c:v>
                </c:pt>
                <c:pt idx="3557">
                  <c:v>39711</c:v>
                </c:pt>
                <c:pt idx="3558">
                  <c:v>39712</c:v>
                </c:pt>
                <c:pt idx="3559">
                  <c:v>39713</c:v>
                </c:pt>
                <c:pt idx="3560">
                  <c:v>39714</c:v>
                </c:pt>
                <c:pt idx="3561">
                  <c:v>39715</c:v>
                </c:pt>
                <c:pt idx="3562">
                  <c:v>39716</c:v>
                </c:pt>
                <c:pt idx="3563">
                  <c:v>39717</c:v>
                </c:pt>
                <c:pt idx="3564">
                  <c:v>39718</c:v>
                </c:pt>
                <c:pt idx="3565">
                  <c:v>39719</c:v>
                </c:pt>
                <c:pt idx="3566">
                  <c:v>39720</c:v>
                </c:pt>
                <c:pt idx="3567">
                  <c:v>39721</c:v>
                </c:pt>
                <c:pt idx="3568">
                  <c:v>39722</c:v>
                </c:pt>
                <c:pt idx="3569">
                  <c:v>39723</c:v>
                </c:pt>
                <c:pt idx="3570">
                  <c:v>39724</c:v>
                </c:pt>
                <c:pt idx="3571">
                  <c:v>39725</c:v>
                </c:pt>
                <c:pt idx="3572">
                  <c:v>39726</c:v>
                </c:pt>
                <c:pt idx="3573">
                  <c:v>39727</c:v>
                </c:pt>
                <c:pt idx="3574">
                  <c:v>39728</c:v>
                </c:pt>
                <c:pt idx="3575">
                  <c:v>39729</c:v>
                </c:pt>
                <c:pt idx="3576">
                  <c:v>39730</c:v>
                </c:pt>
                <c:pt idx="3577">
                  <c:v>39731</c:v>
                </c:pt>
                <c:pt idx="3578">
                  <c:v>39732</c:v>
                </c:pt>
                <c:pt idx="3579">
                  <c:v>39733</c:v>
                </c:pt>
                <c:pt idx="3580">
                  <c:v>39734</c:v>
                </c:pt>
                <c:pt idx="3581">
                  <c:v>39735</c:v>
                </c:pt>
                <c:pt idx="3582">
                  <c:v>39736</c:v>
                </c:pt>
                <c:pt idx="3583">
                  <c:v>39737</c:v>
                </c:pt>
                <c:pt idx="3584">
                  <c:v>39738</c:v>
                </c:pt>
                <c:pt idx="3585">
                  <c:v>39739</c:v>
                </c:pt>
                <c:pt idx="3586">
                  <c:v>39740</c:v>
                </c:pt>
                <c:pt idx="3587">
                  <c:v>39741</c:v>
                </c:pt>
                <c:pt idx="3588">
                  <c:v>39742</c:v>
                </c:pt>
                <c:pt idx="3589">
                  <c:v>39743</c:v>
                </c:pt>
                <c:pt idx="3590">
                  <c:v>39744</c:v>
                </c:pt>
                <c:pt idx="3591">
                  <c:v>39745</c:v>
                </c:pt>
                <c:pt idx="3592">
                  <c:v>39746</c:v>
                </c:pt>
                <c:pt idx="3593">
                  <c:v>39747</c:v>
                </c:pt>
                <c:pt idx="3594">
                  <c:v>39748</c:v>
                </c:pt>
                <c:pt idx="3595">
                  <c:v>39749</c:v>
                </c:pt>
                <c:pt idx="3596">
                  <c:v>39750</c:v>
                </c:pt>
                <c:pt idx="3597">
                  <c:v>39751</c:v>
                </c:pt>
                <c:pt idx="3598">
                  <c:v>39752</c:v>
                </c:pt>
                <c:pt idx="3599">
                  <c:v>39753</c:v>
                </c:pt>
                <c:pt idx="3600">
                  <c:v>39754</c:v>
                </c:pt>
                <c:pt idx="3601">
                  <c:v>39755</c:v>
                </c:pt>
                <c:pt idx="3602">
                  <c:v>39756</c:v>
                </c:pt>
                <c:pt idx="3603">
                  <c:v>39757</c:v>
                </c:pt>
                <c:pt idx="3604">
                  <c:v>39758</c:v>
                </c:pt>
                <c:pt idx="3605">
                  <c:v>39759</c:v>
                </c:pt>
                <c:pt idx="3606">
                  <c:v>39760</c:v>
                </c:pt>
                <c:pt idx="3607">
                  <c:v>39761</c:v>
                </c:pt>
                <c:pt idx="3608">
                  <c:v>39762</c:v>
                </c:pt>
                <c:pt idx="3609">
                  <c:v>39763</c:v>
                </c:pt>
                <c:pt idx="3610">
                  <c:v>39764</c:v>
                </c:pt>
                <c:pt idx="3611">
                  <c:v>39765</c:v>
                </c:pt>
                <c:pt idx="3612">
                  <c:v>39766</c:v>
                </c:pt>
                <c:pt idx="3613">
                  <c:v>39767</c:v>
                </c:pt>
                <c:pt idx="3614">
                  <c:v>39768</c:v>
                </c:pt>
                <c:pt idx="3615">
                  <c:v>39769</c:v>
                </c:pt>
                <c:pt idx="3616">
                  <c:v>39770</c:v>
                </c:pt>
                <c:pt idx="3617">
                  <c:v>39771</c:v>
                </c:pt>
                <c:pt idx="3618">
                  <c:v>39772</c:v>
                </c:pt>
                <c:pt idx="3619">
                  <c:v>39773</c:v>
                </c:pt>
                <c:pt idx="3620">
                  <c:v>39774</c:v>
                </c:pt>
                <c:pt idx="3621">
                  <c:v>39775</c:v>
                </c:pt>
                <c:pt idx="3622">
                  <c:v>39776</c:v>
                </c:pt>
                <c:pt idx="3623">
                  <c:v>39777</c:v>
                </c:pt>
                <c:pt idx="3624">
                  <c:v>39778</c:v>
                </c:pt>
                <c:pt idx="3625">
                  <c:v>39779</c:v>
                </c:pt>
                <c:pt idx="3626">
                  <c:v>39780</c:v>
                </c:pt>
                <c:pt idx="3627">
                  <c:v>39781</c:v>
                </c:pt>
                <c:pt idx="3628">
                  <c:v>39782</c:v>
                </c:pt>
                <c:pt idx="3629">
                  <c:v>39783</c:v>
                </c:pt>
                <c:pt idx="3630">
                  <c:v>39784</c:v>
                </c:pt>
                <c:pt idx="3631">
                  <c:v>39785</c:v>
                </c:pt>
                <c:pt idx="3632">
                  <c:v>39786</c:v>
                </c:pt>
                <c:pt idx="3633">
                  <c:v>39787</c:v>
                </c:pt>
                <c:pt idx="3634">
                  <c:v>39788</c:v>
                </c:pt>
                <c:pt idx="3635">
                  <c:v>39789</c:v>
                </c:pt>
                <c:pt idx="3636">
                  <c:v>39790</c:v>
                </c:pt>
                <c:pt idx="3637">
                  <c:v>39791</c:v>
                </c:pt>
                <c:pt idx="3638">
                  <c:v>39792</c:v>
                </c:pt>
                <c:pt idx="3639">
                  <c:v>39793</c:v>
                </c:pt>
                <c:pt idx="3640">
                  <c:v>39794</c:v>
                </c:pt>
                <c:pt idx="3641">
                  <c:v>39795</c:v>
                </c:pt>
                <c:pt idx="3642">
                  <c:v>39796</c:v>
                </c:pt>
                <c:pt idx="3643">
                  <c:v>39797</c:v>
                </c:pt>
                <c:pt idx="3644">
                  <c:v>39798</c:v>
                </c:pt>
                <c:pt idx="3645">
                  <c:v>39799</c:v>
                </c:pt>
                <c:pt idx="3646">
                  <c:v>39800</c:v>
                </c:pt>
                <c:pt idx="3647">
                  <c:v>39801</c:v>
                </c:pt>
                <c:pt idx="3648">
                  <c:v>39802</c:v>
                </c:pt>
                <c:pt idx="3649">
                  <c:v>39803</c:v>
                </c:pt>
                <c:pt idx="3650">
                  <c:v>39804</c:v>
                </c:pt>
                <c:pt idx="3651">
                  <c:v>39805</c:v>
                </c:pt>
                <c:pt idx="3652">
                  <c:v>39806</c:v>
                </c:pt>
                <c:pt idx="3653">
                  <c:v>39807</c:v>
                </c:pt>
                <c:pt idx="3654">
                  <c:v>39808</c:v>
                </c:pt>
                <c:pt idx="3655">
                  <c:v>39809</c:v>
                </c:pt>
                <c:pt idx="3656">
                  <c:v>39810</c:v>
                </c:pt>
                <c:pt idx="3657">
                  <c:v>39811</c:v>
                </c:pt>
                <c:pt idx="3658">
                  <c:v>39812</c:v>
                </c:pt>
                <c:pt idx="3659">
                  <c:v>39813</c:v>
                </c:pt>
                <c:pt idx="3660">
                  <c:v>39814</c:v>
                </c:pt>
                <c:pt idx="3661">
                  <c:v>39815</c:v>
                </c:pt>
                <c:pt idx="3662">
                  <c:v>39816</c:v>
                </c:pt>
                <c:pt idx="3663">
                  <c:v>39817</c:v>
                </c:pt>
                <c:pt idx="3664">
                  <c:v>39818</c:v>
                </c:pt>
                <c:pt idx="3665">
                  <c:v>39819</c:v>
                </c:pt>
                <c:pt idx="3666">
                  <c:v>39820</c:v>
                </c:pt>
                <c:pt idx="3667">
                  <c:v>39821</c:v>
                </c:pt>
                <c:pt idx="3668">
                  <c:v>39822</c:v>
                </c:pt>
                <c:pt idx="3669">
                  <c:v>39823</c:v>
                </c:pt>
                <c:pt idx="3670">
                  <c:v>39824</c:v>
                </c:pt>
                <c:pt idx="3671">
                  <c:v>39825</c:v>
                </c:pt>
                <c:pt idx="3672">
                  <c:v>39826</c:v>
                </c:pt>
                <c:pt idx="3673">
                  <c:v>39827</c:v>
                </c:pt>
                <c:pt idx="3674">
                  <c:v>39828</c:v>
                </c:pt>
                <c:pt idx="3675">
                  <c:v>39829</c:v>
                </c:pt>
                <c:pt idx="3676">
                  <c:v>39830</c:v>
                </c:pt>
                <c:pt idx="3677">
                  <c:v>39831</c:v>
                </c:pt>
                <c:pt idx="3678">
                  <c:v>39832</c:v>
                </c:pt>
                <c:pt idx="3679">
                  <c:v>39833</c:v>
                </c:pt>
                <c:pt idx="3680">
                  <c:v>39834</c:v>
                </c:pt>
                <c:pt idx="3681">
                  <c:v>39835</c:v>
                </c:pt>
                <c:pt idx="3682">
                  <c:v>39835</c:v>
                </c:pt>
                <c:pt idx="3683">
                  <c:v>39836</c:v>
                </c:pt>
                <c:pt idx="3684">
                  <c:v>39837</c:v>
                </c:pt>
                <c:pt idx="3685">
                  <c:v>39838</c:v>
                </c:pt>
                <c:pt idx="3686">
                  <c:v>39839</c:v>
                </c:pt>
                <c:pt idx="3687">
                  <c:v>39840</c:v>
                </c:pt>
                <c:pt idx="3688">
                  <c:v>39841</c:v>
                </c:pt>
                <c:pt idx="3689">
                  <c:v>39842</c:v>
                </c:pt>
                <c:pt idx="3690">
                  <c:v>39843</c:v>
                </c:pt>
                <c:pt idx="3691">
                  <c:v>39844</c:v>
                </c:pt>
                <c:pt idx="3692">
                  <c:v>39845</c:v>
                </c:pt>
                <c:pt idx="3693">
                  <c:v>39846</c:v>
                </c:pt>
                <c:pt idx="3694">
                  <c:v>39847</c:v>
                </c:pt>
                <c:pt idx="3695">
                  <c:v>39848</c:v>
                </c:pt>
                <c:pt idx="3696">
                  <c:v>39849</c:v>
                </c:pt>
                <c:pt idx="3697">
                  <c:v>39850</c:v>
                </c:pt>
                <c:pt idx="3698">
                  <c:v>39851</c:v>
                </c:pt>
                <c:pt idx="3699">
                  <c:v>39852</c:v>
                </c:pt>
                <c:pt idx="3700">
                  <c:v>39853</c:v>
                </c:pt>
                <c:pt idx="3701">
                  <c:v>39854</c:v>
                </c:pt>
                <c:pt idx="3702">
                  <c:v>39855</c:v>
                </c:pt>
                <c:pt idx="3703">
                  <c:v>39856</c:v>
                </c:pt>
                <c:pt idx="3704">
                  <c:v>39857</c:v>
                </c:pt>
                <c:pt idx="3705">
                  <c:v>39858</c:v>
                </c:pt>
                <c:pt idx="3706">
                  <c:v>39859</c:v>
                </c:pt>
                <c:pt idx="3707">
                  <c:v>39860</c:v>
                </c:pt>
                <c:pt idx="3708">
                  <c:v>39861</c:v>
                </c:pt>
                <c:pt idx="3709">
                  <c:v>39862</c:v>
                </c:pt>
                <c:pt idx="3710">
                  <c:v>39863</c:v>
                </c:pt>
                <c:pt idx="3711">
                  <c:v>39864</c:v>
                </c:pt>
                <c:pt idx="3712">
                  <c:v>39865</c:v>
                </c:pt>
                <c:pt idx="3713">
                  <c:v>39866</c:v>
                </c:pt>
                <c:pt idx="3714">
                  <c:v>39867</c:v>
                </c:pt>
                <c:pt idx="3715">
                  <c:v>39868</c:v>
                </c:pt>
                <c:pt idx="3716">
                  <c:v>39869</c:v>
                </c:pt>
                <c:pt idx="3717">
                  <c:v>39870</c:v>
                </c:pt>
                <c:pt idx="3718">
                  <c:v>39871</c:v>
                </c:pt>
                <c:pt idx="3719">
                  <c:v>39872</c:v>
                </c:pt>
                <c:pt idx="3720">
                  <c:v>39873</c:v>
                </c:pt>
                <c:pt idx="3721">
                  <c:v>39874</c:v>
                </c:pt>
                <c:pt idx="3722">
                  <c:v>39875</c:v>
                </c:pt>
                <c:pt idx="3723">
                  <c:v>39876</c:v>
                </c:pt>
                <c:pt idx="3724">
                  <c:v>39877</c:v>
                </c:pt>
                <c:pt idx="3725">
                  <c:v>39878</c:v>
                </c:pt>
                <c:pt idx="3726">
                  <c:v>39879</c:v>
                </c:pt>
                <c:pt idx="3727">
                  <c:v>39880</c:v>
                </c:pt>
                <c:pt idx="3728">
                  <c:v>39881</c:v>
                </c:pt>
                <c:pt idx="3729">
                  <c:v>39882</c:v>
                </c:pt>
                <c:pt idx="3730">
                  <c:v>39883</c:v>
                </c:pt>
                <c:pt idx="3731">
                  <c:v>39884</c:v>
                </c:pt>
                <c:pt idx="3732">
                  <c:v>39884</c:v>
                </c:pt>
                <c:pt idx="3733">
                  <c:v>39885</c:v>
                </c:pt>
                <c:pt idx="3734">
                  <c:v>39886</c:v>
                </c:pt>
                <c:pt idx="3735">
                  <c:v>39887</c:v>
                </c:pt>
                <c:pt idx="3736">
                  <c:v>39888</c:v>
                </c:pt>
                <c:pt idx="3737">
                  <c:v>39889</c:v>
                </c:pt>
                <c:pt idx="3738">
                  <c:v>39890</c:v>
                </c:pt>
                <c:pt idx="3739">
                  <c:v>39891</c:v>
                </c:pt>
                <c:pt idx="3740">
                  <c:v>39892</c:v>
                </c:pt>
                <c:pt idx="3741">
                  <c:v>39893</c:v>
                </c:pt>
                <c:pt idx="3742">
                  <c:v>39894</c:v>
                </c:pt>
                <c:pt idx="3743">
                  <c:v>39895</c:v>
                </c:pt>
                <c:pt idx="3744">
                  <c:v>39896</c:v>
                </c:pt>
                <c:pt idx="3745">
                  <c:v>39897</c:v>
                </c:pt>
                <c:pt idx="3746">
                  <c:v>39898</c:v>
                </c:pt>
                <c:pt idx="3747">
                  <c:v>39899</c:v>
                </c:pt>
                <c:pt idx="3748">
                  <c:v>39900</c:v>
                </c:pt>
                <c:pt idx="3749">
                  <c:v>39901</c:v>
                </c:pt>
                <c:pt idx="3750">
                  <c:v>39902</c:v>
                </c:pt>
                <c:pt idx="3751">
                  <c:v>39903</c:v>
                </c:pt>
                <c:pt idx="3752">
                  <c:v>39904</c:v>
                </c:pt>
                <c:pt idx="3753">
                  <c:v>39905</c:v>
                </c:pt>
                <c:pt idx="3754">
                  <c:v>39906</c:v>
                </c:pt>
                <c:pt idx="3755">
                  <c:v>39907</c:v>
                </c:pt>
                <c:pt idx="3756">
                  <c:v>39908</c:v>
                </c:pt>
                <c:pt idx="3757">
                  <c:v>39909</c:v>
                </c:pt>
                <c:pt idx="3758">
                  <c:v>39910</c:v>
                </c:pt>
                <c:pt idx="3759">
                  <c:v>39911</c:v>
                </c:pt>
                <c:pt idx="3760">
                  <c:v>39912</c:v>
                </c:pt>
                <c:pt idx="3761">
                  <c:v>39913</c:v>
                </c:pt>
                <c:pt idx="3762">
                  <c:v>39914</c:v>
                </c:pt>
                <c:pt idx="3763">
                  <c:v>39915</c:v>
                </c:pt>
                <c:pt idx="3764">
                  <c:v>39916</c:v>
                </c:pt>
                <c:pt idx="3765">
                  <c:v>39917</c:v>
                </c:pt>
                <c:pt idx="3766">
                  <c:v>39918</c:v>
                </c:pt>
                <c:pt idx="3767">
                  <c:v>39919</c:v>
                </c:pt>
                <c:pt idx="3768">
                  <c:v>39920</c:v>
                </c:pt>
                <c:pt idx="3769">
                  <c:v>39921</c:v>
                </c:pt>
                <c:pt idx="3770">
                  <c:v>39922</c:v>
                </c:pt>
                <c:pt idx="3771">
                  <c:v>39923</c:v>
                </c:pt>
                <c:pt idx="3772">
                  <c:v>39924</c:v>
                </c:pt>
                <c:pt idx="3773">
                  <c:v>39925</c:v>
                </c:pt>
                <c:pt idx="3774">
                  <c:v>39926</c:v>
                </c:pt>
                <c:pt idx="3775">
                  <c:v>39927</c:v>
                </c:pt>
                <c:pt idx="3776">
                  <c:v>39928</c:v>
                </c:pt>
                <c:pt idx="3777">
                  <c:v>39929</c:v>
                </c:pt>
                <c:pt idx="3778">
                  <c:v>39930</c:v>
                </c:pt>
                <c:pt idx="3779">
                  <c:v>39931</c:v>
                </c:pt>
                <c:pt idx="3780">
                  <c:v>39932</c:v>
                </c:pt>
                <c:pt idx="3781">
                  <c:v>39933</c:v>
                </c:pt>
                <c:pt idx="3782">
                  <c:v>39933</c:v>
                </c:pt>
                <c:pt idx="3783">
                  <c:v>39934</c:v>
                </c:pt>
                <c:pt idx="3784">
                  <c:v>39935</c:v>
                </c:pt>
                <c:pt idx="3785">
                  <c:v>39936</c:v>
                </c:pt>
                <c:pt idx="3786">
                  <c:v>39937</c:v>
                </c:pt>
                <c:pt idx="3787">
                  <c:v>39938</c:v>
                </c:pt>
                <c:pt idx="3788">
                  <c:v>39939</c:v>
                </c:pt>
                <c:pt idx="3789">
                  <c:v>39940</c:v>
                </c:pt>
                <c:pt idx="3790">
                  <c:v>39941</c:v>
                </c:pt>
                <c:pt idx="3791">
                  <c:v>39942</c:v>
                </c:pt>
                <c:pt idx="3792">
                  <c:v>39943</c:v>
                </c:pt>
                <c:pt idx="3793">
                  <c:v>39944</c:v>
                </c:pt>
                <c:pt idx="3794">
                  <c:v>39945</c:v>
                </c:pt>
                <c:pt idx="3795">
                  <c:v>39946</c:v>
                </c:pt>
                <c:pt idx="3796">
                  <c:v>39947</c:v>
                </c:pt>
                <c:pt idx="3797">
                  <c:v>39948</c:v>
                </c:pt>
                <c:pt idx="3798">
                  <c:v>39949</c:v>
                </c:pt>
                <c:pt idx="3799">
                  <c:v>39950</c:v>
                </c:pt>
                <c:pt idx="3800">
                  <c:v>39951</c:v>
                </c:pt>
                <c:pt idx="3801">
                  <c:v>39952</c:v>
                </c:pt>
                <c:pt idx="3802">
                  <c:v>39953</c:v>
                </c:pt>
                <c:pt idx="3803">
                  <c:v>39954</c:v>
                </c:pt>
                <c:pt idx="3804">
                  <c:v>39955</c:v>
                </c:pt>
                <c:pt idx="3805">
                  <c:v>39956</c:v>
                </c:pt>
                <c:pt idx="3806">
                  <c:v>39957</c:v>
                </c:pt>
                <c:pt idx="3807">
                  <c:v>39958</c:v>
                </c:pt>
                <c:pt idx="3808">
                  <c:v>39959</c:v>
                </c:pt>
                <c:pt idx="3809">
                  <c:v>39960</c:v>
                </c:pt>
                <c:pt idx="3810">
                  <c:v>39961</c:v>
                </c:pt>
                <c:pt idx="3811">
                  <c:v>39962</c:v>
                </c:pt>
                <c:pt idx="3812">
                  <c:v>39963</c:v>
                </c:pt>
                <c:pt idx="3813">
                  <c:v>39964</c:v>
                </c:pt>
                <c:pt idx="3814">
                  <c:v>39965</c:v>
                </c:pt>
                <c:pt idx="3815">
                  <c:v>39966</c:v>
                </c:pt>
                <c:pt idx="3816">
                  <c:v>39967</c:v>
                </c:pt>
                <c:pt idx="3817">
                  <c:v>39968</c:v>
                </c:pt>
                <c:pt idx="3818">
                  <c:v>39969</c:v>
                </c:pt>
                <c:pt idx="3819">
                  <c:v>39970</c:v>
                </c:pt>
                <c:pt idx="3820">
                  <c:v>39971</c:v>
                </c:pt>
                <c:pt idx="3821">
                  <c:v>39972</c:v>
                </c:pt>
                <c:pt idx="3822">
                  <c:v>39973</c:v>
                </c:pt>
                <c:pt idx="3823">
                  <c:v>39974</c:v>
                </c:pt>
                <c:pt idx="3824">
                  <c:v>39975</c:v>
                </c:pt>
                <c:pt idx="3825">
                  <c:v>39976</c:v>
                </c:pt>
                <c:pt idx="3826">
                  <c:v>39976</c:v>
                </c:pt>
                <c:pt idx="3827">
                  <c:v>39977</c:v>
                </c:pt>
                <c:pt idx="3828">
                  <c:v>39978</c:v>
                </c:pt>
                <c:pt idx="3829">
                  <c:v>39979</c:v>
                </c:pt>
                <c:pt idx="3830">
                  <c:v>39980</c:v>
                </c:pt>
                <c:pt idx="3831">
                  <c:v>39981</c:v>
                </c:pt>
                <c:pt idx="3832">
                  <c:v>39982</c:v>
                </c:pt>
                <c:pt idx="3833">
                  <c:v>39983</c:v>
                </c:pt>
                <c:pt idx="3834">
                  <c:v>39984</c:v>
                </c:pt>
                <c:pt idx="3835">
                  <c:v>39985</c:v>
                </c:pt>
                <c:pt idx="3836">
                  <c:v>39986</c:v>
                </c:pt>
                <c:pt idx="3837">
                  <c:v>39987</c:v>
                </c:pt>
                <c:pt idx="3838">
                  <c:v>39988</c:v>
                </c:pt>
                <c:pt idx="3839">
                  <c:v>39989</c:v>
                </c:pt>
                <c:pt idx="3840">
                  <c:v>39990</c:v>
                </c:pt>
                <c:pt idx="3841">
                  <c:v>39991</c:v>
                </c:pt>
                <c:pt idx="3842">
                  <c:v>39992</c:v>
                </c:pt>
                <c:pt idx="3843">
                  <c:v>39993</c:v>
                </c:pt>
                <c:pt idx="3844">
                  <c:v>39994</c:v>
                </c:pt>
                <c:pt idx="3845">
                  <c:v>39995</c:v>
                </c:pt>
                <c:pt idx="3846">
                  <c:v>39996</c:v>
                </c:pt>
                <c:pt idx="3847">
                  <c:v>39997</c:v>
                </c:pt>
                <c:pt idx="3848">
                  <c:v>39998</c:v>
                </c:pt>
                <c:pt idx="3849">
                  <c:v>39999</c:v>
                </c:pt>
                <c:pt idx="3850">
                  <c:v>40000</c:v>
                </c:pt>
                <c:pt idx="3851">
                  <c:v>40001</c:v>
                </c:pt>
                <c:pt idx="3852">
                  <c:v>40002</c:v>
                </c:pt>
                <c:pt idx="3853">
                  <c:v>40003</c:v>
                </c:pt>
                <c:pt idx="3854">
                  <c:v>40004</c:v>
                </c:pt>
                <c:pt idx="3855">
                  <c:v>40005</c:v>
                </c:pt>
                <c:pt idx="3856">
                  <c:v>40006</c:v>
                </c:pt>
                <c:pt idx="3857">
                  <c:v>40007</c:v>
                </c:pt>
                <c:pt idx="3858">
                  <c:v>40008</c:v>
                </c:pt>
                <c:pt idx="3859">
                  <c:v>40009</c:v>
                </c:pt>
                <c:pt idx="3860">
                  <c:v>40010</c:v>
                </c:pt>
                <c:pt idx="3861">
                  <c:v>40011</c:v>
                </c:pt>
                <c:pt idx="3862">
                  <c:v>40012</c:v>
                </c:pt>
                <c:pt idx="3863">
                  <c:v>40013</c:v>
                </c:pt>
                <c:pt idx="3864">
                  <c:v>40014</c:v>
                </c:pt>
                <c:pt idx="3865">
                  <c:v>40015</c:v>
                </c:pt>
                <c:pt idx="3866">
                  <c:v>40016</c:v>
                </c:pt>
                <c:pt idx="3867">
                  <c:v>40017</c:v>
                </c:pt>
                <c:pt idx="3868">
                  <c:v>40017</c:v>
                </c:pt>
                <c:pt idx="3869">
                  <c:v>40018</c:v>
                </c:pt>
                <c:pt idx="3870">
                  <c:v>40019</c:v>
                </c:pt>
                <c:pt idx="3871">
                  <c:v>40020</c:v>
                </c:pt>
                <c:pt idx="3872">
                  <c:v>40021</c:v>
                </c:pt>
                <c:pt idx="3873">
                  <c:v>40022</c:v>
                </c:pt>
                <c:pt idx="3874">
                  <c:v>40023</c:v>
                </c:pt>
                <c:pt idx="3875">
                  <c:v>40024</c:v>
                </c:pt>
                <c:pt idx="3876">
                  <c:v>40025</c:v>
                </c:pt>
                <c:pt idx="3877">
                  <c:v>40026</c:v>
                </c:pt>
                <c:pt idx="3878">
                  <c:v>40027</c:v>
                </c:pt>
                <c:pt idx="3879">
                  <c:v>40028</c:v>
                </c:pt>
                <c:pt idx="3880">
                  <c:v>40029</c:v>
                </c:pt>
                <c:pt idx="3881">
                  <c:v>40030</c:v>
                </c:pt>
                <c:pt idx="3882">
                  <c:v>40031</c:v>
                </c:pt>
                <c:pt idx="3883">
                  <c:v>40032</c:v>
                </c:pt>
                <c:pt idx="3884">
                  <c:v>40033</c:v>
                </c:pt>
                <c:pt idx="3885">
                  <c:v>40034</c:v>
                </c:pt>
                <c:pt idx="3886">
                  <c:v>40035</c:v>
                </c:pt>
                <c:pt idx="3887">
                  <c:v>40036</c:v>
                </c:pt>
                <c:pt idx="3888">
                  <c:v>40037</c:v>
                </c:pt>
                <c:pt idx="3889">
                  <c:v>40038</c:v>
                </c:pt>
                <c:pt idx="3890">
                  <c:v>40039</c:v>
                </c:pt>
                <c:pt idx="3891">
                  <c:v>40040</c:v>
                </c:pt>
                <c:pt idx="3892">
                  <c:v>40041</c:v>
                </c:pt>
                <c:pt idx="3893">
                  <c:v>40042</c:v>
                </c:pt>
                <c:pt idx="3894">
                  <c:v>40043</c:v>
                </c:pt>
                <c:pt idx="3895">
                  <c:v>40044</c:v>
                </c:pt>
                <c:pt idx="3896">
                  <c:v>40045</c:v>
                </c:pt>
                <c:pt idx="3897">
                  <c:v>40046</c:v>
                </c:pt>
                <c:pt idx="3898">
                  <c:v>40047</c:v>
                </c:pt>
                <c:pt idx="3899">
                  <c:v>40048</c:v>
                </c:pt>
                <c:pt idx="3900">
                  <c:v>40049</c:v>
                </c:pt>
                <c:pt idx="3901">
                  <c:v>40050</c:v>
                </c:pt>
                <c:pt idx="3902">
                  <c:v>40051</c:v>
                </c:pt>
                <c:pt idx="3903">
                  <c:v>40052</c:v>
                </c:pt>
                <c:pt idx="3904">
                  <c:v>40053</c:v>
                </c:pt>
                <c:pt idx="3905">
                  <c:v>40054</c:v>
                </c:pt>
                <c:pt idx="3906">
                  <c:v>40055</c:v>
                </c:pt>
                <c:pt idx="3907">
                  <c:v>40056</c:v>
                </c:pt>
                <c:pt idx="3908">
                  <c:v>40057</c:v>
                </c:pt>
                <c:pt idx="3909">
                  <c:v>40058</c:v>
                </c:pt>
                <c:pt idx="3910">
                  <c:v>40059</c:v>
                </c:pt>
                <c:pt idx="3911">
                  <c:v>40060</c:v>
                </c:pt>
                <c:pt idx="3912">
                  <c:v>40061</c:v>
                </c:pt>
                <c:pt idx="3913">
                  <c:v>40062</c:v>
                </c:pt>
                <c:pt idx="3914">
                  <c:v>40063</c:v>
                </c:pt>
                <c:pt idx="3915">
                  <c:v>40064</c:v>
                </c:pt>
                <c:pt idx="3916">
                  <c:v>40065</c:v>
                </c:pt>
                <c:pt idx="3917">
                  <c:v>40066</c:v>
                </c:pt>
                <c:pt idx="3918">
                  <c:v>40067</c:v>
                </c:pt>
                <c:pt idx="3919">
                  <c:v>40068</c:v>
                </c:pt>
                <c:pt idx="3920">
                  <c:v>40069</c:v>
                </c:pt>
                <c:pt idx="3921">
                  <c:v>40070</c:v>
                </c:pt>
                <c:pt idx="3922">
                  <c:v>40071</c:v>
                </c:pt>
                <c:pt idx="3923">
                  <c:v>40072</c:v>
                </c:pt>
                <c:pt idx="3924">
                  <c:v>40073</c:v>
                </c:pt>
                <c:pt idx="3925">
                  <c:v>40074</c:v>
                </c:pt>
                <c:pt idx="3926">
                  <c:v>40075</c:v>
                </c:pt>
                <c:pt idx="3927">
                  <c:v>40076</c:v>
                </c:pt>
                <c:pt idx="3928">
                  <c:v>40077</c:v>
                </c:pt>
                <c:pt idx="3929">
                  <c:v>40078</c:v>
                </c:pt>
                <c:pt idx="3930">
                  <c:v>40079</c:v>
                </c:pt>
                <c:pt idx="3931">
                  <c:v>40080</c:v>
                </c:pt>
                <c:pt idx="3932">
                  <c:v>40081</c:v>
                </c:pt>
                <c:pt idx="3933">
                  <c:v>40082</c:v>
                </c:pt>
                <c:pt idx="3934">
                  <c:v>40083</c:v>
                </c:pt>
                <c:pt idx="3935">
                  <c:v>40084</c:v>
                </c:pt>
                <c:pt idx="3936">
                  <c:v>40085</c:v>
                </c:pt>
                <c:pt idx="3937">
                  <c:v>40086</c:v>
                </c:pt>
                <c:pt idx="3938">
                  <c:v>40087</c:v>
                </c:pt>
                <c:pt idx="3939">
                  <c:v>40088</c:v>
                </c:pt>
                <c:pt idx="3940">
                  <c:v>40089</c:v>
                </c:pt>
                <c:pt idx="3941">
                  <c:v>40090</c:v>
                </c:pt>
                <c:pt idx="3942">
                  <c:v>40091</c:v>
                </c:pt>
                <c:pt idx="3943">
                  <c:v>40092</c:v>
                </c:pt>
                <c:pt idx="3944">
                  <c:v>40093</c:v>
                </c:pt>
                <c:pt idx="3945">
                  <c:v>40094</c:v>
                </c:pt>
                <c:pt idx="3946">
                  <c:v>40095</c:v>
                </c:pt>
                <c:pt idx="3947">
                  <c:v>40096</c:v>
                </c:pt>
                <c:pt idx="3948">
                  <c:v>40097</c:v>
                </c:pt>
                <c:pt idx="3949">
                  <c:v>40098</c:v>
                </c:pt>
                <c:pt idx="3950">
                  <c:v>40099</c:v>
                </c:pt>
                <c:pt idx="3951">
                  <c:v>40100</c:v>
                </c:pt>
                <c:pt idx="3952">
                  <c:v>40101</c:v>
                </c:pt>
                <c:pt idx="3953">
                  <c:v>40102</c:v>
                </c:pt>
                <c:pt idx="3954">
                  <c:v>40103</c:v>
                </c:pt>
                <c:pt idx="3955">
                  <c:v>40104</c:v>
                </c:pt>
                <c:pt idx="3956">
                  <c:v>40105</c:v>
                </c:pt>
                <c:pt idx="3957">
                  <c:v>40106</c:v>
                </c:pt>
                <c:pt idx="3958">
                  <c:v>40107</c:v>
                </c:pt>
                <c:pt idx="3959">
                  <c:v>40108</c:v>
                </c:pt>
                <c:pt idx="3960">
                  <c:v>40109</c:v>
                </c:pt>
                <c:pt idx="3961">
                  <c:v>40110</c:v>
                </c:pt>
                <c:pt idx="3962">
                  <c:v>40111</c:v>
                </c:pt>
                <c:pt idx="3963">
                  <c:v>40112</c:v>
                </c:pt>
                <c:pt idx="3964">
                  <c:v>40113</c:v>
                </c:pt>
                <c:pt idx="3965">
                  <c:v>40114</c:v>
                </c:pt>
                <c:pt idx="3966">
                  <c:v>40115</c:v>
                </c:pt>
                <c:pt idx="3967">
                  <c:v>40116</c:v>
                </c:pt>
                <c:pt idx="3968">
                  <c:v>40117</c:v>
                </c:pt>
                <c:pt idx="3969">
                  <c:v>40118</c:v>
                </c:pt>
                <c:pt idx="3970">
                  <c:v>40119</c:v>
                </c:pt>
                <c:pt idx="3971">
                  <c:v>40120</c:v>
                </c:pt>
                <c:pt idx="3972">
                  <c:v>40121</c:v>
                </c:pt>
                <c:pt idx="3973">
                  <c:v>40122</c:v>
                </c:pt>
                <c:pt idx="3974">
                  <c:v>40123</c:v>
                </c:pt>
                <c:pt idx="3975">
                  <c:v>40124</c:v>
                </c:pt>
                <c:pt idx="3976">
                  <c:v>40125</c:v>
                </c:pt>
                <c:pt idx="3977">
                  <c:v>40126</c:v>
                </c:pt>
                <c:pt idx="3978">
                  <c:v>40127</c:v>
                </c:pt>
                <c:pt idx="3979">
                  <c:v>40128</c:v>
                </c:pt>
                <c:pt idx="3980">
                  <c:v>40129</c:v>
                </c:pt>
                <c:pt idx="3981">
                  <c:v>40130</c:v>
                </c:pt>
                <c:pt idx="3982">
                  <c:v>40131</c:v>
                </c:pt>
                <c:pt idx="3983">
                  <c:v>40132</c:v>
                </c:pt>
                <c:pt idx="3984">
                  <c:v>40133</c:v>
                </c:pt>
                <c:pt idx="3985">
                  <c:v>40134</c:v>
                </c:pt>
                <c:pt idx="3986">
                  <c:v>40135</c:v>
                </c:pt>
                <c:pt idx="3987">
                  <c:v>40136</c:v>
                </c:pt>
                <c:pt idx="3988">
                  <c:v>40137</c:v>
                </c:pt>
                <c:pt idx="3989">
                  <c:v>40138</c:v>
                </c:pt>
                <c:pt idx="3990">
                  <c:v>40139</c:v>
                </c:pt>
                <c:pt idx="3991">
                  <c:v>40140</c:v>
                </c:pt>
                <c:pt idx="3992">
                  <c:v>40141</c:v>
                </c:pt>
                <c:pt idx="3993">
                  <c:v>40142</c:v>
                </c:pt>
                <c:pt idx="3994">
                  <c:v>40143</c:v>
                </c:pt>
                <c:pt idx="3995">
                  <c:v>40144</c:v>
                </c:pt>
                <c:pt idx="3996">
                  <c:v>40145</c:v>
                </c:pt>
                <c:pt idx="3997">
                  <c:v>40146</c:v>
                </c:pt>
                <c:pt idx="3998">
                  <c:v>40147</c:v>
                </c:pt>
                <c:pt idx="3999">
                  <c:v>40148</c:v>
                </c:pt>
                <c:pt idx="4000">
                  <c:v>40149</c:v>
                </c:pt>
                <c:pt idx="4001">
                  <c:v>40150</c:v>
                </c:pt>
                <c:pt idx="4002">
                  <c:v>40151</c:v>
                </c:pt>
                <c:pt idx="4003">
                  <c:v>40152</c:v>
                </c:pt>
                <c:pt idx="4004">
                  <c:v>40153</c:v>
                </c:pt>
                <c:pt idx="4005">
                  <c:v>40154</c:v>
                </c:pt>
                <c:pt idx="4006">
                  <c:v>40155</c:v>
                </c:pt>
                <c:pt idx="4007">
                  <c:v>40156</c:v>
                </c:pt>
                <c:pt idx="4008">
                  <c:v>40157</c:v>
                </c:pt>
                <c:pt idx="4009">
                  <c:v>40158</c:v>
                </c:pt>
                <c:pt idx="4010">
                  <c:v>40159</c:v>
                </c:pt>
                <c:pt idx="4011">
                  <c:v>40160</c:v>
                </c:pt>
                <c:pt idx="4012">
                  <c:v>40161</c:v>
                </c:pt>
                <c:pt idx="4013">
                  <c:v>40162</c:v>
                </c:pt>
                <c:pt idx="4014">
                  <c:v>40163</c:v>
                </c:pt>
                <c:pt idx="4015">
                  <c:v>40164</c:v>
                </c:pt>
                <c:pt idx="4016">
                  <c:v>40165</c:v>
                </c:pt>
                <c:pt idx="4017">
                  <c:v>40166</c:v>
                </c:pt>
                <c:pt idx="4018">
                  <c:v>40167</c:v>
                </c:pt>
                <c:pt idx="4019">
                  <c:v>40168</c:v>
                </c:pt>
                <c:pt idx="4020">
                  <c:v>40169</c:v>
                </c:pt>
                <c:pt idx="4021">
                  <c:v>40170</c:v>
                </c:pt>
                <c:pt idx="4022">
                  <c:v>40171</c:v>
                </c:pt>
                <c:pt idx="4023">
                  <c:v>40172</c:v>
                </c:pt>
                <c:pt idx="4024">
                  <c:v>40173</c:v>
                </c:pt>
                <c:pt idx="4025">
                  <c:v>40174</c:v>
                </c:pt>
                <c:pt idx="4026">
                  <c:v>40175</c:v>
                </c:pt>
                <c:pt idx="4027">
                  <c:v>40176</c:v>
                </c:pt>
                <c:pt idx="4028">
                  <c:v>40177</c:v>
                </c:pt>
                <c:pt idx="4029">
                  <c:v>40178</c:v>
                </c:pt>
                <c:pt idx="4030">
                  <c:v>40179</c:v>
                </c:pt>
                <c:pt idx="4031">
                  <c:v>40180</c:v>
                </c:pt>
                <c:pt idx="4032">
                  <c:v>40181</c:v>
                </c:pt>
                <c:pt idx="4033">
                  <c:v>40182</c:v>
                </c:pt>
                <c:pt idx="4034">
                  <c:v>40183</c:v>
                </c:pt>
                <c:pt idx="4035">
                  <c:v>40184</c:v>
                </c:pt>
                <c:pt idx="4036">
                  <c:v>40185</c:v>
                </c:pt>
                <c:pt idx="4037">
                  <c:v>40186</c:v>
                </c:pt>
                <c:pt idx="4038">
                  <c:v>40187</c:v>
                </c:pt>
                <c:pt idx="4039">
                  <c:v>40188</c:v>
                </c:pt>
                <c:pt idx="4040">
                  <c:v>40189</c:v>
                </c:pt>
                <c:pt idx="4041">
                  <c:v>40190</c:v>
                </c:pt>
                <c:pt idx="4042">
                  <c:v>40191</c:v>
                </c:pt>
                <c:pt idx="4043">
                  <c:v>40192</c:v>
                </c:pt>
                <c:pt idx="4044">
                  <c:v>40193</c:v>
                </c:pt>
                <c:pt idx="4045">
                  <c:v>40194</c:v>
                </c:pt>
                <c:pt idx="4046">
                  <c:v>40195</c:v>
                </c:pt>
                <c:pt idx="4047">
                  <c:v>40196</c:v>
                </c:pt>
                <c:pt idx="4048">
                  <c:v>40197</c:v>
                </c:pt>
                <c:pt idx="4049">
                  <c:v>40198</c:v>
                </c:pt>
                <c:pt idx="4050">
                  <c:v>40199</c:v>
                </c:pt>
                <c:pt idx="4051">
                  <c:v>40200</c:v>
                </c:pt>
                <c:pt idx="4052">
                  <c:v>40201</c:v>
                </c:pt>
                <c:pt idx="4053">
                  <c:v>40202</c:v>
                </c:pt>
                <c:pt idx="4054">
                  <c:v>40203</c:v>
                </c:pt>
                <c:pt idx="4055">
                  <c:v>40204</c:v>
                </c:pt>
                <c:pt idx="4056">
                  <c:v>40205</c:v>
                </c:pt>
                <c:pt idx="4057">
                  <c:v>40206</c:v>
                </c:pt>
                <c:pt idx="4058">
                  <c:v>40207</c:v>
                </c:pt>
                <c:pt idx="4059">
                  <c:v>40208</c:v>
                </c:pt>
                <c:pt idx="4060">
                  <c:v>40209</c:v>
                </c:pt>
                <c:pt idx="4061">
                  <c:v>40210</c:v>
                </c:pt>
                <c:pt idx="4062">
                  <c:v>40211</c:v>
                </c:pt>
                <c:pt idx="4063">
                  <c:v>40212</c:v>
                </c:pt>
                <c:pt idx="4064">
                  <c:v>40213</c:v>
                </c:pt>
                <c:pt idx="4065">
                  <c:v>40214</c:v>
                </c:pt>
                <c:pt idx="4066">
                  <c:v>40215</c:v>
                </c:pt>
                <c:pt idx="4067">
                  <c:v>40216</c:v>
                </c:pt>
                <c:pt idx="4068">
                  <c:v>40217</c:v>
                </c:pt>
                <c:pt idx="4069">
                  <c:v>40218</c:v>
                </c:pt>
                <c:pt idx="4070">
                  <c:v>40219</c:v>
                </c:pt>
                <c:pt idx="4071">
                  <c:v>40220</c:v>
                </c:pt>
                <c:pt idx="4072">
                  <c:v>40221</c:v>
                </c:pt>
                <c:pt idx="4073">
                  <c:v>40222</c:v>
                </c:pt>
                <c:pt idx="4074">
                  <c:v>40223</c:v>
                </c:pt>
                <c:pt idx="4075">
                  <c:v>40224</c:v>
                </c:pt>
                <c:pt idx="4076">
                  <c:v>40225</c:v>
                </c:pt>
                <c:pt idx="4077">
                  <c:v>40226</c:v>
                </c:pt>
                <c:pt idx="4078">
                  <c:v>40227</c:v>
                </c:pt>
                <c:pt idx="4079">
                  <c:v>40228</c:v>
                </c:pt>
                <c:pt idx="4080">
                  <c:v>40229</c:v>
                </c:pt>
                <c:pt idx="4081">
                  <c:v>40230</c:v>
                </c:pt>
                <c:pt idx="4082">
                  <c:v>40231</c:v>
                </c:pt>
                <c:pt idx="4083">
                  <c:v>40232</c:v>
                </c:pt>
                <c:pt idx="4084">
                  <c:v>40233</c:v>
                </c:pt>
                <c:pt idx="4085">
                  <c:v>40234</c:v>
                </c:pt>
                <c:pt idx="4086">
                  <c:v>40235</c:v>
                </c:pt>
                <c:pt idx="4087">
                  <c:v>40236</c:v>
                </c:pt>
                <c:pt idx="4088">
                  <c:v>40237</c:v>
                </c:pt>
                <c:pt idx="4089">
                  <c:v>40238</c:v>
                </c:pt>
                <c:pt idx="4090">
                  <c:v>40239</c:v>
                </c:pt>
                <c:pt idx="4091">
                  <c:v>40240</c:v>
                </c:pt>
                <c:pt idx="4092">
                  <c:v>40241</c:v>
                </c:pt>
                <c:pt idx="4093">
                  <c:v>40242</c:v>
                </c:pt>
                <c:pt idx="4094">
                  <c:v>40243</c:v>
                </c:pt>
                <c:pt idx="4095">
                  <c:v>40244</c:v>
                </c:pt>
                <c:pt idx="4096">
                  <c:v>40245</c:v>
                </c:pt>
                <c:pt idx="4097">
                  <c:v>40246</c:v>
                </c:pt>
                <c:pt idx="4098">
                  <c:v>40247</c:v>
                </c:pt>
                <c:pt idx="4099">
                  <c:v>40248</c:v>
                </c:pt>
                <c:pt idx="4100">
                  <c:v>40249</c:v>
                </c:pt>
                <c:pt idx="4101">
                  <c:v>40250</c:v>
                </c:pt>
                <c:pt idx="4102">
                  <c:v>40251</c:v>
                </c:pt>
                <c:pt idx="4103">
                  <c:v>40252</c:v>
                </c:pt>
                <c:pt idx="4104">
                  <c:v>40253</c:v>
                </c:pt>
                <c:pt idx="4105">
                  <c:v>40254</c:v>
                </c:pt>
                <c:pt idx="4106">
                  <c:v>40255</c:v>
                </c:pt>
                <c:pt idx="4107">
                  <c:v>40256</c:v>
                </c:pt>
                <c:pt idx="4108">
                  <c:v>40257</c:v>
                </c:pt>
                <c:pt idx="4109">
                  <c:v>40258</c:v>
                </c:pt>
                <c:pt idx="4110">
                  <c:v>40259</c:v>
                </c:pt>
                <c:pt idx="4111">
                  <c:v>40260</c:v>
                </c:pt>
                <c:pt idx="4112">
                  <c:v>40261</c:v>
                </c:pt>
                <c:pt idx="4113">
                  <c:v>40262</c:v>
                </c:pt>
                <c:pt idx="4114">
                  <c:v>40263</c:v>
                </c:pt>
                <c:pt idx="4115">
                  <c:v>40264</c:v>
                </c:pt>
                <c:pt idx="4116">
                  <c:v>40265</c:v>
                </c:pt>
                <c:pt idx="4117">
                  <c:v>40266</c:v>
                </c:pt>
                <c:pt idx="4118">
                  <c:v>40267</c:v>
                </c:pt>
                <c:pt idx="4119">
                  <c:v>40268</c:v>
                </c:pt>
                <c:pt idx="4120">
                  <c:v>40269</c:v>
                </c:pt>
                <c:pt idx="4121">
                  <c:v>40270</c:v>
                </c:pt>
                <c:pt idx="4122">
                  <c:v>40271</c:v>
                </c:pt>
                <c:pt idx="4123">
                  <c:v>40272</c:v>
                </c:pt>
                <c:pt idx="4124">
                  <c:v>40273</c:v>
                </c:pt>
                <c:pt idx="4125">
                  <c:v>40274</c:v>
                </c:pt>
                <c:pt idx="4126">
                  <c:v>40275</c:v>
                </c:pt>
                <c:pt idx="4127">
                  <c:v>40276</c:v>
                </c:pt>
                <c:pt idx="4128">
                  <c:v>40277</c:v>
                </c:pt>
                <c:pt idx="4129">
                  <c:v>40278</c:v>
                </c:pt>
                <c:pt idx="4130">
                  <c:v>40279</c:v>
                </c:pt>
                <c:pt idx="4131">
                  <c:v>40280</c:v>
                </c:pt>
                <c:pt idx="4132">
                  <c:v>40281</c:v>
                </c:pt>
                <c:pt idx="4133">
                  <c:v>40282</c:v>
                </c:pt>
                <c:pt idx="4134">
                  <c:v>40283</c:v>
                </c:pt>
                <c:pt idx="4135">
                  <c:v>40284</c:v>
                </c:pt>
                <c:pt idx="4136">
                  <c:v>40285</c:v>
                </c:pt>
                <c:pt idx="4137">
                  <c:v>40286</c:v>
                </c:pt>
                <c:pt idx="4138">
                  <c:v>40287</c:v>
                </c:pt>
                <c:pt idx="4139">
                  <c:v>40288</c:v>
                </c:pt>
                <c:pt idx="4140">
                  <c:v>40289</c:v>
                </c:pt>
                <c:pt idx="4141">
                  <c:v>40290</c:v>
                </c:pt>
                <c:pt idx="4142">
                  <c:v>40291</c:v>
                </c:pt>
                <c:pt idx="4143">
                  <c:v>40292</c:v>
                </c:pt>
                <c:pt idx="4144">
                  <c:v>40293</c:v>
                </c:pt>
                <c:pt idx="4145">
                  <c:v>40294</c:v>
                </c:pt>
                <c:pt idx="4146">
                  <c:v>40295</c:v>
                </c:pt>
                <c:pt idx="4147">
                  <c:v>40296</c:v>
                </c:pt>
                <c:pt idx="4148">
                  <c:v>40297</c:v>
                </c:pt>
                <c:pt idx="4149">
                  <c:v>40297</c:v>
                </c:pt>
                <c:pt idx="4150">
                  <c:v>40298</c:v>
                </c:pt>
                <c:pt idx="4151">
                  <c:v>40299</c:v>
                </c:pt>
                <c:pt idx="4152">
                  <c:v>40300</c:v>
                </c:pt>
                <c:pt idx="4153">
                  <c:v>40301</c:v>
                </c:pt>
                <c:pt idx="4154">
                  <c:v>40302</c:v>
                </c:pt>
                <c:pt idx="4155">
                  <c:v>40303</c:v>
                </c:pt>
                <c:pt idx="4156">
                  <c:v>40304</c:v>
                </c:pt>
                <c:pt idx="4157">
                  <c:v>40305</c:v>
                </c:pt>
                <c:pt idx="4158">
                  <c:v>40306</c:v>
                </c:pt>
                <c:pt idx="4159">
                  <c:v>40307</c:v>
                </c:pt>
                <c:pt idx="4160">
                  <c:v>40308</c:v>
                </c:pt>
                <c:pt idx="4161">
                  <c:v>40309</c:v>
                </c:pt>
                <c:pt idx="4162">
                  <c:v>40310</c:v>
                </c:pt>
                <c:pt idx="4163">
                  <c:v>40311</c:v>
                </c:pt>
                <c:pt idx="4164">
                  <c:v>40312</c:v>
                </c:pt>
                <c:pt idx="4165">
                  <c:v>40313</c:v>
                </c:pt>
                <c:pt idx="4166">
                  <c:v>40314</c:v>
                </c:pt>
                <c:pt idx="4167">
                  <c:v>40315</c:v>
                </c:pt>
                <c:pt idx="4168">
                  <c:v>40316</c:v>
                </c:pt>
                <c:pt idx="4169">
                  <c:v>40317</c:v>
                </c:pt>
                <c:pt idx="4170">
                  <c:v>40318</c:v>
                </c:pt>
                <c:pt idx="4171">
                  <c:v>40319</c:v>
                </c:pt>
                <c:pt idx="4172">
                  <c:v>40320</c:v>
                </c:pt>
                <c:pt idx="4173">
                  <c:v>40321</c:v>
                </c:pt>
                <c:pt idx="4174">
                  <c:v>40322</c:v>
                </c:pt>
                <c:pt idx="4175">
                  <c:v>40323</c:v>
                </c:pt>
                <c:pt idx="4176">
                  <c:v>40324</c:v>
                </c:pt>
                <c:pt idx="4177">
                  <c:v>40325</c:v>
                </c:pt>
                <c:pt idx="4178">
                  <c:v>40326</c:v>
                </c:pt>
                <c:pt idx="4179">
                  <c:v>40327</c:v>
                </c:pt>
                <c:pt idx="4180">
                  <c:v>40328</c:v>
                </c:pt>
                <c:pt idx="4181">
                  <c:v>40329</c:v>
                </c:pt>
                <c:pt idx="4182">
                  <c:v>40330</c:v>
                </c:pt>
                <c:pt idx="4183">
                  <c:v>40331</c:v>
                </c:pt>
                <c:pt idx="4184">
                  <c:v>40332</c:v>
                </c:pt>
                <c:pt idx="4185">
                  <c:v>40333</c:v>
                </c:pt>
                <c:pt idx="4186">
                  <c:v>40334</c:v>
                </c:pt>
                <c:pt idx="4187">
                  <c:v>40335</c:v>
                </c:pt>
                <c:pt idx="4188">
                  <c:v>40336</c:v>
                </c:pt>
                <c:pt idx="4189">
                  <c:v>40337</c:v>
                </c:pt>
                <c:pt idx="4190">
                  <c:v>40338</c:v>
                </c:pt>
                <c:pt idx="4191">
                  <c:v>40339</c:v>
                </c:pt>
                <c:pt idx="4192">
                  <c:v>40339</c:v>
                </c:pt>
                <c:pt idx="4193">
                  <c:v>40340</c:v>
                </c:pt>
                <c:pt idx="4194">
                  <c:v>40341</c:v>
                </c:pt>
                <c:pt idx="4195">
                  <c:v>40342</c:v>
                </c:pt>
                <c:pt idx="4196">
                  <c:v>40343</c:v>
                </c:pt>
                <c:pt idx="4197">
                  <c:v>40344</c:v>
                </c:pt>
                <c:pt idx="4198">
                  <c:v>40345</c:v>
                </c:pt>
                <c:pt idx="4199">
                  <c:v>40346</c:v>
                </c:pt>
                <c:pt idx="4200">
                  <c:v>40347</c:v>
                </c:pt>
                <c:pt idx="4201">
                  <c:v>40348</c:v>
                </c:pt>
                <c:pt idx="4202">
                  <c:v>40349</c:v>
                </c:pt>
                <c:pt idx="4203">
                  <c:v>40350</c:v>
                </c:pt>
                <c:pt idx="4204">
                  <c:v>40351</c:v>
                </c:pt>
                <c:pt idx="4205">
                  <c:v>40352</c:v>
                </c:pt>
                <c:pt idx="4206">
                  <c:v>40353</c:v>
                </c:pt>
                <c:pt idx="4207">
                  <c:v>40354</c:v>
                </c:pt>
                <c:pt idx="4208">
                  <c:v>40355</c:v>
                </c:pt>
                <c:pt idx="4209">
                  <c:v>40356</c:v>
                </c:pt>
                <c:pt idx="4210">
                  <c:v>40357</c:v>
                </c:pt>
                <c:pt idx="4211">
                  <c:v>40358</c:v>
                </c:pt>
                <c:pt idx="4212">
                  <c:v>40359</c:v>
                </c:pt>
                <c:pt idx="4213">
                  <c:v>40360</c:v>
                </c:pt>
                <c:pt idx="4214">
                  <c:v>40361</c:v>
                </c:pt>
                <c:pt idx="4215">
                  <c:v>40362</c:v>
                </c:pt>
                <c:pt idx="4216">
                  <c:v>40363</c:v>
                </c:pt>
                <c:pt idx="4217">
                  <c:v>40364</c:v>
                </c:pt>
                <c:pt idx="4218">
                  <c:v>40365</c:v>
                </c:pt>
                <c:pt idx="4219">
                  <c:v>40366</c:v>
                </c:pt>
                <c:pt idx="4220">
                  <c:v>40367</c:v>
                </c:pt>
                <c:pt idx="4221">
                  <c:v>40368</c:v>
                </c:pt>
                <c:pt idx="4222">
                  <c:v>40369</c:v>
                </c:pt>
                <c:pt idx="4223">
                  <c:v>40370</c:v>
                </c:pt>
                <c:pt idx="4224">
                  <c:v>40371</c:v>
                </c:pt>
                <c:pt idx="4225">
                  <c:v>40372</c:v>
                </c:pt>
                <c:pt idx="4226">
                  <c:v>40373</c:v>
                </c:pt>
                <c:pt idx="4227">
                  <c:v>40374</c:v>
                </c:pt>
                <c:pt idx="4228">
                  <c:v>40375</c:v>
                </c:pt>
                <c:pt idx="4229">
                  <c:v>40376</c:v>
                </c:pt>
                <c:pt idx="4230">
                  <c:v>40377</c:v>
                </c:pt>
                <c:pt idx="4231">
                  <c:v>40378</c:v>
                </c:pt>
                <c:pt idx="4232">
                  <c:v>40379</c:v>
                </c:pt>
                <c:pt idx="4233">
                  <c:v>40380</c:v>
                </c:pt>
                <c:pt idx="4234">
                  <c:v>40380</c:v>
                </c:pt>
                <c:pt idx="4235">
                  <c:v>40381</c:v>
                </c:pt>
                <c:pt idx="4236">
                  <c:v>40382</c:v>
                </c:pt>
                <c:pt idx="4237">
                  <c:v>40383</c:v>
                </c:pt>
                <c:pt idx="4238">
                  <c:v>40384</c:v>
                </c:pt>
                <c:pt idx="4239">
                  <c:v>40385</c:v>
                </c:pt>
                <c:pt idx="4240">
                  <c:v>40386</c:v>
                </c:pt>
                <c:pt idx="4241">
                  <c:v>40387</c:v>
                </c:pt>
                <c:pt idx="4242">
                  <c:v>40388</c:v>
                </c:pt>
                <c:pt idx="4243">
                  <c:v>40389</c:v>
                </c:pt>
                <c:pt idx="4244">
                  <c:v>40390</c:v>
                </c:pt>
                <c:pt idx="4245">
                  <c:v>40391</c:v>
                </c:pt>
                <c:pt idx="4246">
                  <c:v>40392</c:v>
                </c:pt>
                <c:pt idx="4247">
                  <c:v>40393</c:v>
                </c:pt>
                <c:pt idx="4248">
                  <c:v>40394</c:v>
                </c:pt>
                <c:pt idx="4249">
                  <c:v>40395</c:v>
                </c:pt>
                <c:pt idx="4250">
                  <c:v>40396</c:v>
                </c:pt>
                <c:pt idx="4251">
                  <c:v>40397</c:v>
                </c:pt>
                <c:pt idx="4252">
                  <c:v>40398</c:v>
                </c:pt>
                <c:pt idx="4253">
                  <c:v>40399</c:v>
                </c:pt>
                <c:pt idx="4254">
                  <c:v>40400</c:v>
                </c:pt>
                <c:pt idx="4255">
                  <c:v>40401</c:v>
                </c:pt>
                <c:pt idx="4256">
                  <c:v>40402</c:v>
                </c:pt>
                <c:pt idx="4257">
                  <c:v>40403</c:v>
                </c:pt>
                <c:pt idx="4258">
                  <c:v>40404</c:v>
                </c:pt>
                <c:pt idx="4259">
                  <c:v>40405</c:v>
                </c:pt>
                <c:pt idx="4260">
                  <c:v>40406</c:v>
                </c:pt>
                <c:pt idx="4261">
                  <c:v>40407</c:v>
                </c:pt>
                <c:pt idx="4262">
                  <c:v>40408</c:v>
                </c:pt>
                <c:pt idx="4263">
                  <c:v>40409</c:v>
                </c:pt>
                <c:pt idx="4264">
                  <c:v>40410</c:v>
                </c:pt>
                <c:pt idx="4265">
                  <c:v>40411</c:v>
                </c:pt>
                <c:pt idx="4266">
                  <c:v>40412</c:v>
                </c:pt>
                <c:pt idx="4267">
                  <c:v>40413</c:v>
                </c:pt>
                <c:pt idx="4268">
                  <c:v>40414</c:v>
                </c:pt>
                <c:pt idx="4269">
                  <c:v>40415</c:v>
                </c:pt>
                <c:pt idx="4270">
                  <c:v>40416</c:v>
                </c:pt>
                <c:pt idx="4271">
                  <c:v>40417</c:v>
                </c:pt>
                <c:pt idx="4272">
                  <c:v>40418</c:v>
                </c:pt>
                <c:pt idx="4273">
                  <c:v>40419</c:v>
                </c:pt>
                <c:pt idx="4274">
                  <c:v>40420</c:v>
                </c:pt>
                <c:pt idx="4275">
                  <c:v>40421</c:v>
                </c:pt>
                <c:pt idx="4276">
                  <c:v>40422</c:v>
                </c:pt>
                <c:pt idx="4277">
                  <c:v>40423</c:v>
                </c:pt>
                <c:pt idx="4278">
                  <c:v>40424</c:v>
                </c:pt>
                <c:pt idx="4279">
                  <c:v>40425</c:v>
                </c:pt>
                <c:pt idx="4280">
                  <c:v>40426</c:v>
                </c:pt>
                <c:pt idx="4281">
                  <c:v>40427</c:v>
                </c:pt>
                <c:pt idx="4282">
                  <c:v>40428</c:v>
                </c:pt>
                <c:pt idx="4283">
                  <c:v>40429</c:v>
                </c:pt>
                <c:pt idx="4284">
                  <c:v>40430</c:v>
                </c:pt>
                <c:pt idx="4285">
                  <c:v>40431</c:v>
                </c:pt>
                <c:pt idx="4286">
                  <c:v>40432</c:v>
                </c:pt>
                <c:pt idx="4287">
                  <c:v>40433</c:v>
                </c:pt>
                <c:pt idx="4288">
                  <c:v>40434</c:v>
                </c:pt>
                <c:pt idx="4289">
                  <c:v>40435</c:v>
                </c:pt>
                <c:pt idx="4290">
                  <c:v>40436</c:v>
                </c:pt>
                <c:pt idx="4291">
                  <c:v>40437</c:v>
                </c:pt>
                <c:pt idx="4292">
                  <c:v>40438</c:v>
                </c:pt>
                <c:pt idx="4293">
                  <c:v>40439</c:v>
                </c:pt>
                <c:pt idx="4294">
                  <c:v>40440</c:v>
                </c:pt>
                <c:pt idx="4295">
                  <c:v>40441</c:v>
                </c:pt>
                <c:pt idx="4296">
                  <c:v>40442</c:v>
                </c:pt>
                <c:pt idx="4297">
                  <c:v>40443</c:v>
                </c:pt>
                <c:pt idx="4298">
                  <c:v>40444</c:v>
                </c:pt>
                <c:pt idx="4299">
                  <c:v>40445</c:v>
                </c:pt>
                <c:pt idx="4300">
                  <c:v>40446</c:v>
                </c:pt>
                <c:pt idx="4301">
                  <c:v>40447</c:v>
                </c:pt>
                <c:pt idx="4302">
                  <c:v>40448</c:v>
                </c:pt>
                <c:pt idx="4303">
                  <c:v>40449</c:v>
                </c:pt>
                <c:pt idx="4304">
                  <c:v>40450</c:v>
                </c:pt>
                <c:pt idx="4305">
                  <c:v>40451</c:v>
                </c:pt>
                <c:pt idx="4306">
                  <c:v>40452</c:v>
                </c:pt>
                <c:pt idx="4307">
                  <c:v>40453</c:v>
                </c:pt>
                <c:pt idx="4308">
                  <c:v>40454</c:v>
                </c:pt>
                <c:pt idx="4309">
                  <c:v>40455</c:v>
                </c:pt>
                <c:pt idx="4310">
                  <c:v>40456</c:v>
                </c:pt>
                <c:pt idx="4311">
                  <c:v>40457</c:v>
                </c:pt>
                <c:pt idx="4312">
                  <c:v>40458</c:v>
                </c:pt>
                <c:pt idx="4313">
                  <c:v>40459</c:v>
                </c:pt>
                <c:pt idx="4314">
                  <c:v>40460</c:v>
                </c:pt>
                <c:pt idx="4315">
                  <c:v>40461</c:v>
                </c:pt>
                <c:pt idx="4316">
                  <c:v>40462</c:v>
                </c:pt>
                <c:pt idx="4317">
                  <c:v>40463</c:v>
                </c:pt>
                <c:pt idx="4318">
                  <c:v>40464</c:v>
                </c:pt>
                <c:pt idx="4319">
                  <c:v>40465</c:v>
                </c:pt>
                <c:pt idx="4320">
                  <c:v>40466</c:v>
                </c:pt>
                <c:pt idx="4321">
                  <c:v>40467</c:v>
                </c:pt>
                <c:pt idx="4322">
                  <c:v>40468</c:v>
                </c:pt>
                <c:pt idx="4323">
                  <c:v>40469</c:v>
                </c:pt>
                <c:pt idx="4324">
                  <c:v>40470</c:v>
                </c:pt>
                <c:pt idx="4325">
                  <c:v>40471</c:v>
                </c:pt>
                <c:pt idx="4326">
                  <c:v>40472</c:v>
                </c:pt>
                <c:pt idx="4327">
                  <c:v>40473</c:v>
                </c:pt>
                <c:pt idx="4328">
                  <c:v>40474</c:v>
                </c:pt>
                <c:pt idx="4329">
                  <c:v>40475</c:v>
                </c:pt>
                <c:pt idx="4330">
                  <c:v>40476</c:v>
                </c:pt>
                <c:pt idx="4331">
                  <c:v>40477</c:v>
                </c:pt>
                <c:pt idx="4332">
                  <c:v>40478</c:v>
                </c:pt>
                <c:pt idx="4333">
                  <c:v>40479</c:v>
                </c:pt>
                <c:pt idx="4334">
                  <c:v>40480</c:v>
                </c:pt>
                <c:pt idx="4335">
                  <c:v>40481</c:v>
                </c:pt>
                <c:pt idx="4336">
                  <c:v>40482</c:v>
                </c:pt>
                <c:pt idx="4337">
                  <c:v>40483</c:v>
                </c:pt>
                <c:pt idx="4338">
                  <c:v>40484</c:v>
                </c:pt>
                <c:pt idx="4339">
                  <c:v>40485</c:v>
                </c:pt>
                <c:pt idx="4340">
                  <c:v>40486</c:v>
                </c:pt>
                <c:pt idx="4341">
                  <c:v>40487</c:v>
                </c:pt>
                <c:pt idx="4342">
                  <c:v>40488</c:v>
                </c:pt>
                <c:pt idx="4343">
                  <c:v>40489</c:v>
                </c:pt>
                <c:pt idx="4344">
                  <c:v>40490</c:v>
                </c:pt>
                <c:pt idx="4345">
                  <c:v>40491</c:v>
                </c:pt>
                <c:pt idx="4346">
                  <c:v>40492</c:v>
                </c:pt>
                <c:pt idx="4347">
                  <c:v>40493</c:v>
                </c:pt>
                <c:pt idx="4348">
                  <c:v>40494</c:v>
                </c:pt>
                <c:pt idx="4349">
                  <c:v>40495</c:v>
                </c:pt>
                <c:pt idx="4350">
                  <c:v>40496</c:v>
                </c:pt>
                <c:pt idx="4351">
                  <c:v>40497</c:v>
                </c:pt>
                <c:pt idx="4352">
                  <c:v>40498</c:v>
                </c:pt>
                <c:pt idx="4353">
                  <c:v>40499</c:v>
                </c:pt>
                <c:pt idx="4354">
                  <c:v>40500</c:v>
                </c:pt>
                <c:pt idx="4355">
                  <c:v>40501</c:v>
                </c:pt>
                <c:pt idx="4356">
                  <c:v>40502</c:v>
                </c:pt>
                <c:pt idx="4357">
                  <c:v>40503</c:v>
                </c:pt>
                <c:pt idx="4358">
                  <c:v>40504</c:v>
                </c:pt>
                <c:pt idx="4359">
                  <c:v>40505</c:v>
                </c:pt>
                <c:pt idx="4360">
                  <c:v>40506</c:v>
                </c:pt>
                <c:pt idx="4361">
                  <c:v>40507</c:v>
                </c:pt>
                <c:pt idx="4362">
                  <c:v>40508</c:v>
                </c:pt>
                <c:pt idx="4363">
                  <c:v>40509</c:v>
                </c:pt>
                <c:pt idx="4364">
                  <c:v>40510</c:v>
                </c:pt>
                <c:pt idx="4365">
                  <c:v>40511</c:v>
                </c:pt>
                <c:pt idx="4366">
                  <c:v>40512</c:v>
                </c:pt>
                <c:pt idx="4367">
                  <c:v>40513</c:v>
                </c:pt>
                <c:pt idx="4368">
                  <c:v>40514</c:v>
                </c:pt>
                <c:pt idx="4369">
                  <c:v>40515</c:v>
                </c:pt>
                <c:pt idx="4370">
                  <c:v>40516</c:v>
                </c:pt>
                <c:pt idx="4371">
                  <c:v>40517</c:v>
                </c:pt>
                <c:pt idx="4372">
                  <c:v>40518</c:v>
                </c:pt>
                <c:pt idx="4373">
                  <c:v>40519</c:v>
                </c:pt>
                <c:pt idx="4374">
                  <c:v>40520</c:v>
                </c:pt>
                <c:pt idx="4375">
                  <c:v>40521</c:v>
                </c:pt>
                <c:pt idx="4376">
                  <c:v>40522</c:v>
                </c:pt>
                <c:pt idx="4377">
                  <c:v>40523</c:v>
                </c:pt>
                <c:pt idx="4378">
                  <c:v>40524</c:v>
                </c:pt>
                <c:pt idx="4379">
                  <c:v>40525</c:v>
                </c:pt>
                <c:pt idx="4380">
                  <c:v>40526</c:v>
                </c:pt>
                <c:pt idx="4381">
                  <c:v>40527</c:v>
                </c:pt>
                <c:pt idx="4382">
                  <c:v>40528</c:v>
                </c:pt>
                <c:pt idx="4383">
                  <c:v>40529</c:v>
                </c:pt>
                <c:pt idx="4384">
                  <c:v>40530</c:v>
                </c:pt>
                <c:pt idx="4385">
                  <c:v>40531</c:v>
                </c:pt>
                <c:pt idx="4386">
                  <c:v>40532</c:v>
                </c:pt>
                <c:pt idx="4387">
                  <c:v>40533</c:v>
                </c:pt>
                <c:pt idx="4388">
                  <c:v>40534</c:v>
                </c:pt>
                <c:pt idx="4389">
                  <c:v>40535</c:v>
                </c:pt>
                <c:pt idx="4390">
                  <c:v>40536</c:v>
                </c:pt>
                <c:pt idx="4391">
                  <c:v>40537</c:v>
                </c:pt>
                <c:pt idx="4392">
                  <c:v>40538</c:v>
                </c:pt>
                <c:pt idx="4393">
                  <c:v>40539</c:v>
                </c:pt>
                <c:pt idx="4394">
                  <c:v>40540</c:v>
                </c:pt>
                <c:pt idx="4395">
                  <c:v>40541</c:v>
                </c:pt>
                <c:pt idx="4396">
                  <c:v>40542</c:v>
                </c:pt>
                <c:pt idx="4397">
                  <c:v>40543</c:v>
                </c:pt>
                <c:pt idx="4398">
                  <c:v>40544</c:v>
                </c:pt>
                <c:pt idx="4399">
                  <c:v>40545</c:v>
                </c:pt>
                <c:pt idx="4400">
                  <c:v>40546</c:v>
                </c:pt>
                <c:pt idx="4401">
                  <c:v>40547</c:v>
                </c:pt>
                <c:pt idx="4402">
                  <c:v>40548</c:v>
                </c:pt>
                <c:pt idx="4403">
                  <c:v>40549</c:v>
                </c:pt>
                <c:pt idx="4404">
                  <c:v>40550</c:v>
                </c:pt>
                <c:pt idx="4405">
                  <c:v>40551</c:v>
                </c:pt>
                <c:pt idx="4406">
                  <c:v>40552</c:v>
                </c:pt>
                <c:pt idx="4407">
                  <c:v>40553</c:v>
                </c:pt>
                <c:pt idx="4408">
                  <c:v>40554</c:v>
                </c:pt>
                <c:pt idx="4409">
                  <c:v>40555</c:v>
                </c:pt>
                <c:pt idx="4410">
                  <c:v>40556</c:v>
                </c:pt>
                <c:pt idx="4411">
                  <c:v>40557</c:v>
                </c:pt>
                <c:pt idx="4412">
                  <c:v>40558</c:v>
                </c:pt>
                <c:pt idx="4413">
                  <c:v>40559</c:v>
                </c:pt>
                <c:pt idx="4414">
                  <c:v>40560</c:v>
                </c:pt>
                <c:pt idx="4415">
                  <c:v>40561</c:v>
                </c:pt>
                <c:pt idx="4416">
                  <c:v>40562</c:v>
                </c:pt>
                <c:pt idx="4417">
                  <c:v>40563</c:v>
                </c:pt>
                <c:pt idx="4418">
                  <c:v>40563</c:v>
                </c:pt>
                <c:pt idx="4419">
                  <c:v>40564</c:v>
                </c:pt>
                <c:pt idx="4420">
                  <c:v>40565</c:v>
                </c:pt>
                <c:pt idx="4421">
                  <c:v>40566</c:v>
                </c:pt>
                <c:pt idx="4422">
                  <c:v>40567</c:v>
                </c:pt>
                <c:pt idx="4423">
                  <c:v>40568</c:v>
                </c:pt>
                <c:pt idx="4424">
                  <c:v>40569</c:v>
                </c:pt>
                <c:pt idx="4425">
                  <c:v>40570</c:v>
                </c:pt>
                <c:pt idx="4426">
                  <c:v>40571</c:v>
                </c:pt>
                <c:pt idx="4427">
                  <c:v>40572</c:v>
                </c:pt>
                <c:pt idx="4428">
                  <c:v>40573</c:v>
                </c:pt>
                <c:pt idx="4429">
                  <c:v>40574</c:v>
                </c:pt>
                <c:pt idx="4430">
                  <c:v>40575</c:v>
                </c:pt>
                <c:pt idx="4431">
                  <c:v>40576</c:v>
                </c:pt>
                <c:pt idx="4432">
                  <c:v>40577</c:v>
                </c:pt>
                <c:pt idx="4433">
                  <c:v>40578</c:v>
                </c:pt>
                <c:pt idx="4434">
                  <c:v>40579</c:v>
                </c:pt>
                <c:pt idx="4435">
                  <c:v>40580</c:v>
                </c:pt>
                <c:pt idx="4436">
                  <c:v>40581</c:v>
                </c:pt>
                <c:pt idx="4437">
                  <c:v>40582</c:v>
                </c:pt>
                <c:pt idx="4438">
                  <c:v>40583</c:v>
                </c:pt>
                <c:pt idx="4439">
                  <c:v>40584</c:v>
                </c:pt>
                <c:pt idx="4440">
                  <c:v>40585</c:v>
                </c:pt>
                <c:pt idx="4441">
                  <c:v>40586</c:v>
                </c:pt>
                <c:pt idx="4442">
                  <c:v>40587</c:v>
                </c:pt>
                <c:pt idx="4443">
                  <c:v>40588</c:v>
                </c:pt>
                <c:pt idx="4444">
                  <c:v>40589</c:v>
                </c:pt>
                <c:pt idx="4445">
                  <c:v>40590</c:v>
                </c:pt>
                <c:pt idx="4446">
                  <c:v>40591</c:v>
                </c:pt>
                <c:pt idx="4447">
                  <c:v>40592</c:v>
                </c:pt>
                <c:pt idx="4448">
                  <c:v>40593</c:v>
                </c:pt>
                <c:pt idx="4449">
                  <c:v>40594</c:v>
                </c:pt>
                <c:pt idx="4450">
                  <c:v>40595</c:v>
                </c:pt>
                <c:pt idx="4451">
                  <c:v>40596</c:v>
                </c:pt>
                <c:pt idx="4452">
                  <c:v>40597</c:v>
                </c:pt>
                <c:pt idx="4453">
                  <c:v>40598</c:v>
                </c:pt>
                <c:pt idx="4454">
                  <c:v>40599</c:v>
                </c:pt>
                <c:pt idx="4455">
                  <c:v>40600</c:v>
                </c:pt>
                <c:pt idx="4456">
                  <c:v>40601</c:v>
                </c:pt>
                <c:pt idx="4457">
                  <c:v>40602</c:v>
                </c:pt>
                <c:pt idx="4458">
                  <c:v>40603</c:v>
                </c:pt>
                <c:pt idx="4459">
                  <c:v>40604</c:v>
                </c:pt>
                <c:pt idx="4460">
                  <c:v>40605</c:v>
                </c:pt>
                <c:pt idx="4461">
                  <c:v>40605</c:v>
                </c:pt>
                <c:pt idx="4462">
                  <c:v>40606</c:v>
                </c:pt>
                <c:pt idx="4463">
                  <c:v>40607</c:v>
                </c:pt>
                <c:pt idx="4464">
                  <c:v>40608</c:v>
                </c:pt>
                <c:pt idx="4465">
                  <c:v>40609</c:v>
                </c:pt>
                <c:pt idx="4466">
                  <c:v>40610</c:v>
                </c:pt>
                <c:pt idx="4467">
                  <c:v>40611</c:v>
                </c:pt>
                <c:pt idx="4468">
                  <c:v>40612</c:v>
                </c:pt>
                <c:pt idx="4469">
                  <c:v>40613</c:v>
                </c:pt>
                <c:pt idx="4470">
                  <c:v>40614</c:v>
                </c:pt>
                <c:pt idx="4471">
                  <c:v>40615</c:v>
                </c:pt>
                <c:pt idx="4472">
                  <c:v>40616</c:v>
                </c:pt>
                <c:pt idx="4473">
                  <c:v>40617</c:v>
                </c:pt>
                <c:pt idx="4474">
                  <c:v>40618</c:v>
                </c:pt>
                <c:pt idx="4475">
                  <c:v>40619</c:v>
                </c:pt>
                <c:pt idx="4476">
                  <c:v>40620</c:v>
                </c:pt>
                <c:pt idx="4477">
                  <c:v>40621</c:v>
                </c:pt>
                <c:pt idx="4478">
                  <c:v>40622</c:v>
                </c:pt>
                <c:pt idx="4479">
                  <c:v>40623</c:v>
                </c:pt>
                <c:pt idx="4480">
                  <c:v>40624</c:v>
                </c:pt>
                <c:pt idx="4481">
                  <c:v>40625</c:v>
                </c:pt>
                <c:pt idx="4482">
                  <c:v>40626</c:v>
                </c:pt>
                <c:pt idx="4483">
                  <c:v>40627</c:v>
                </c:pt>
                <c:pt idx="4484">
                  <c:v>40628</c:v>
                </c:pt>
                <c:pt idx="4485">
                  <c:v>40629</c:v>
                </c:pt>
                <c:pt idx="4486">
                  <c:v>40630</c:v>
                </c:pt>
                <c:pt idx="4487">
                  <c:v>40631</c:v>
                </c:pt>
                <c:pt idx="4488">
                  <c:v>40632</c:v>
                </c:pt>
                <c:pt idx="4489">
                  <c:v>40633</c:v>
                </c:pt>
                <c:pt idx="4490">
                  <c:v>40634</c:v>
                </c:pt>
                <c:pt idx="4491">
                  <c:v>40635</c:v>
                </c:pt>
                <c:pt idx="4492">
                  <c:v>40636</c:v>
                </c:pt>
                <c:pt idx="4493">
                  <c:v>40637</c:v>
                </c:pt>
                <c:pt idx="4494">
                  <c:v>40638</c:v>
                </c:pt>
                <c:pt idx="4495">
                  <c:v>40639</c:v>
                </c:pt>
                <c:pt idx="4496">
                  <c:v>40640</c:v>
                </c:pt>
                <c:pt idx="4497">
                  <c:v>40641</c:v>
                </c:pt>
                <c:pt idx="4498">
                  <c:v>40642</c:v>
                </c:pt>
                <c:pt idx="4499">
                  <c:v>40643</c:v>
                </c:pt>
                <c:pt idx="4500">
                  <c:v>40644</c:v>
                </c:pt>
                <c:pt idx="4501">
                  <c:v>40645</c:v>
                </c:pt>
                <c:pt idx="4502">
                  <c:v>40646</c:v>
                </c:pt>
                <c:pt idx="4503">
                  <c:v>40647</c:v>
                </c:pt>
                <c:pt idx="4504">
                  <c:v>40648</c:v>
                </c:pt>
                <c:pt idx="4505">
                  <c:v>40649</c:v>
                </c:pt>
                <c:pt idx="4506">
                  <c:v>40650</c:v>
                </c:pt>
                <c:pt idx="4507">
                  <c:v>40651</c:v>
                </c:pt>
                <c:pt idx="4508">
                  <c:v>40652</c:v>
                </c:pt>
                <c:pt idx="4509">
                  <c:v>40653</c:v>
                </c:pt>
                <c:pt idx="4510">
                  <c:v>40654</c:v>
                </c:pt>
                <c:pt idx="4511">
                  <c:v>40655</c:v>
                </c:pt>
                <c:pt idx="4512">
                  <c:v>40656</c:v>
                </c:pt>
                <c:pt idx="4513">
                  <c:v>40657</c:v>
                </c:pt>
                <c:pt idx="4514">
                  <c:v>40658</c:v>
                </c:pt>
                <c:pt idx="4515">
                  <c:v>40658</c:v>
                </c:pt>
                <c:pt idx="4516">
                  <c:v>40659</c:v>
                </c:pt>
                <c:pt idx="4517">
                  <c:v>40660</c:v>
                </c:pt>
                <c:pt idx="4518">
                  <c:v>40661</c:v>
                </c:pt>
                <c:pt idx="4519">
                  <c:v>40662</c:v>
                </c:pt>
                <c:pt idx="4520">
                  <c:v>40663</c:v>
                </c:pt>
                <c:pt idx="4521">
                  <c:v>40664</c:v>
                </c:pt>
                <c:pt idx="4522">
                  <c:v>40665</c:v>
                </c:pt>
                <c:pt idx="4523">
                  <c:v>40666</c:v>
                </c:pt>
                <c:pt idx="4524">
                  <c:v>40667</c:v>
                </c:pt>
                <c:pt idx="4525">
                  <c:v>40668</c:v>
                </c:pt>
                <c:pt idx="4526">
                  <c:v>40669</c:v>
                </c:pt>
                <c:pt idx="4527">
                  <c:v>40670</c:v>
                </c:pt>
                <c:pt idx="4528">
                  <c:v>40671</c:v>
                </c:pt>
                <c:pt idx="4529">
                  <c:v>40672</c:v>
                </c:pt>
                <c:pt idx="4530">
                  <c:v>40673</c:v>
                </c:pt>
                <c:pt idx="4531">
                  <c:v>40674</c:v>
                </c:pt>
                <c:pt idx="4532">
                  <c:v>40675</c:v>
                </c:pt>
                <c:pt idx="4533">
                  <c:v>40676</c:v>
                </c:pt>
                <c:pt idx="4534">
                  <c:v>40677</c:v>
                </c:pt>
                <c:pt idx="4535">
                  <c:v>40678</c:v>
                </c:pt>
                <c:pt idx="4536">
                  <c:v>40679</c:v>
                </c:pt>
                <c:pt idx="4537">
                  <c:v>40680</c:v>
                </c:pt>
                <c:pt idx="4538">
                  <c:v>40681</c:v>
                </c:pt>
                <c:pt idx="4539">
                  <c:v>40682</c:v>
                </c:pt>
                <c:pt idx="4540">
                  <c:v>40683</c:v>
                </c:pt>
                <c:pt idx="4541">
                  <c:v>40684</c:v>
                </c:pt>
                <c:pt idx="4542">
                  <c:v>40685</c:v>
                </c:pt>
                <c:pt idx="4543">
                  <c:v>40686</c:v>
                </c:pt>
                <c:pt idx="4544">
                  <c:v>40687</c:v>
                </c:pt>
                <c:pt idx="4545">
                  <c:v>40688</c:v>
                </c:pt>
                <c:pt idx="4546">
                  <c:v>40689</c:v>
                </c:pt>
                <c:pt idx="4547">
                  <c:v>40690</c:v>
                </c:pt>
                <c:pt idx="4548">
                  <c:v>40691</c:v>
                </c:pt>
                <c:pt idx="4549">
                  <c:v>40692</c:v>
                </c:pt>
                <c:pt idx="4550">
                  <c:v>40693</c:v>
                </c:pt>
                <c:pt idx="4551">
                  <c:v>40694</c:v>
                </c:pt>
                <c:pt idx="4552">
                  <c:v>40695</c:v>
                </c:pt>
                <c:pt idx="4553">
                  <c:v>40696</c:v>
                </c:pt>
                <c:pt idx="4554">
                  <c:v>40697</c:v>
                </c:pt>
                <c:pt idx="4555">
                  <c:v>40698</c:v>
                </c:pt>
                <c:pt idx="4556">
                  <c:v>40699</c:v>
                </c:pt>
                <c:pt idx="4557">
                  <c:v>40700</c:v>
                </c:pt>
                <c:pt idx="4558">
                  <c:v>40701</c:v>
                </c:pt>
                <c:pt idx="4559">
                  <c:v>40702</c:v>
                </c:pt>
                <c:pt idx="4560">
                  <c:v>40703</c:v>
                </c:pt>
                <c:pt idx="4561">
                  <c:v>40703</c:v>
                </c:pt>
                <c:pt idx="4562">
                  <c:v>40704</c:v>
                </c:pt>
                <c:pt idx="4563">
                  <c:v>40705</c:v>
                </c:pt>
                <c:pt idx="4564">
                  <c:v>40706</c:v>
                </c:pt>
                <c:pt idx="4565">
                  <c:v>40707</c:v>
                </c:pt>
                <c:pt idx="4566">
                  <c:v>40708</c:v>
                </c:pt>
                <c:pt idx="4567">
                  <c:v>40709</c:v>
                </c:pt>
                <c:pt idx="4568">
                  <c:v>40710</c:v>
                </c:pt>
                <c:pt idx="4569">
                  <c:v>40711</c:v>
                </c:pt>
                <c:pt idx="4570">
                  <c:v>40712</c:v>
                </c:pt>
                <c:pt idx="4571">
                  <c:v>40713</c:v>
                </c:pt>
                <c:pt idx="4572">
                  <c:v>40714</c:v>
                </c:pt>
                <c:pt idx="4573">
                  <c:v>40715</c:v>
                </c:pt>
                <c:pt idx="4574">
                  <c:v>40716</c:v>
                </c:pt>
                <c:pt idx="4575">
                  <c:v>40717</c:v>
                </c:pt>
                <c:pt idx="4576">
                  <c:v>40718</c:v>
                </c:pt>
                <c:pt idx="4577">
                  <c:v>40719</c:v>
                </c:pt>
                <c:pt idx="4578">
                  <c:v>40720</c:v>
                </c:pt>
                <c:pt idx="4579">
                  <c:v>40721</c:v>
                </c:pt>
                <c:pt idx="4580">
                  <c:v>40722</c:v>
                </c:pt>
                <c:pt idx="4581">
                  <c:v>40723</c:v>
                </c:pt>
                <c:pt idx="4582">
                  <c:v>40724</c:v>
                </c:pt>
                <c:pt idx="4583">
                  <c:v>40725</c:v>
                </c:pt>
                <c:pt idx="4584">
                  <c:v>40726</c:v>
                </c:pt>
                <c:pt idx="4585">
                  <c:v>40727</c:v>
                </c:pt>
                <c:pt idx="4586">
                  <c:v>40728</c:v>
                </c:pt>
                <c:pt idx="4587">
                  <c:v>40729</c:v>
                </c:pt>
                <c:pt idx="4588">
                  <c:v>40730</c:v>
                </c:pt>
                <c:pt idx="4589">
                  <c:v>40731</c:v>
                </c:pt>
                <c:pt idx="4590">
                  <c:v>40732</c:v>
                </c:pt>
                <c:pt idx="4591">
                  <c:v>40733</c:v>
                </c:pt>
                <c:pt idx="4592">
                  <c:v>40734</c:v>
                </c:pt>
                <c:pt idx="4593">
                  <c:v>40735</c:v>
                </c:pt>
                <c:pt idx="4594">
                  <c:v>40736</c:v>
                </c:pt>
                <c:pt idx="4595">
                  <c:v>40737</c:v>
                </c:pt>
                <c:pt idx="4596">
                  <c:v>40738</c:v>
                </c:pt>
                <c:pt idx="4597">
                  <c:v>40739</c:v>
                </c:pt>
                <c:pt idx="4598">
                  <c:v>40740</c:v>
                </c:pt>
                <c:pt idx="4599">
                  <c:v>40741</c:v>
                </c:pt>
                <c:pt idx="4600">
                  <c:v>40742</c:v>
                </c:pt>
                <c:pt idx="4601">
                  <c:v>40743</c:v>
                </c:pt>
                <c:pt idx="4602">
                  <c:v>40744</c:v>
                </c:pt>
                <c:pt idx="4603">
                  <c:v>40745</c:v>
                </c:pt>
                <c:pt idx="4604">
                  <c:v>40745</c:v>
                </c:pt>
                <c:pt idx="4605">
                  <c:v>40746</c:v>
                </c:pt>
                <c:pt idx="4606">
                  <c:v>40747</c:v>
                </c:pt>
                <c:pt idx="4607">
                  <c:v>40748</c:v>
                </c:pt>
                <c:pt idx="4608">
                  <c:v>40749</c:v>
                </c:pt>
                <c:pt idx="4609">
                  <c:v>40750</c:v>
                </c:pt>
                <c:pt idx="4610">
                  <c:v>40751</c:v>
                </c:pt>
                <c:pt idx="4611">
                  <c:v>40752</c:v>
                </c:pt>
                <c:pt idx="4612">
                  <c:v>40753</c:v>
                </c:pt>
                <c:pt idx="4613">
                  <c:v>40754</c:v>
                </c:pt>
                <c:pt idx="4614">
                  <c:v>40755</c:v>
                </c:pt>
                <c:pt idx="4615">
                  <c:v>40756</c:v>
                </c:pt>
                <c:pt idx="4616">
                  <c:v>40757</c:v>
                </c:pt>
                <c:pt idx="4617">
                  <c:v>40758</c:v>
                </c:pt>
                <c:pt idx="4618">
                  <c:v>40759</c:v>
                </c:pt>
                <c:pt idx="4619">
                  <c:v>40760</c:v>
                </c:pt>
                <c:pt idx="4620">
                  <c:v>40761</c:v>
                </c:pt>
                <c:pt idx="4621">
                  <c:v>40762</c:v>
                </c:pt>
                <c:pt idx="4622">
                  <c:v>40763</c:v>
                </c:pt>
                <c:pt idx="4623">
                  <c:v>40764</c:v>
                </c:pt>
                <c:pt idx="4624">
                  <c:v>40765</c:v>
                </c:pt>
                <c:pt idx="4625">
                  <c:v>40766</c:v>
                </c:pt>
                <c:pt idx="4626">
                  <c:v>40767</c:v>
                </c:pt>
                <c:pt idx="4627">
                  <c:v>40768</c:v>
                </c:pt>
                <c:pt idx="4628">
                  <c:v>40769</c:v>
                </c:pt>
                <c:pt idx="4629">
                  <c:v>40770</c:v>
                </c:pt>
                <c:pt idx="4630">
                  <c:v>40771</c:v>
                </c:pt>
                <c:pt idx="4631">
                  <c:v>40772</c:v>
                </c:pt>
                <c:pt idx="4632">
                  <c:v>40773</c:v>
                </c:pt>
                <c:pt idx="4633">
                  <c:v>40774</c:v>
                </c:pt>
                <c:pt idx="4634">
                  <c:v>40775</c:v>
                </c:pt>
                <c:pt idx="4635">
                  <c:v>40776</c:v>
                </c:pt>
                <c:pt idx="4636">
                  <c:v>40777</c:v>
                </c:pt>
                <c:pt idx="4637">
                  <c:v>40778</c:v>
                </c:pt>
                <c:pt idx="4638">
                  <c:v>40779</c:v>
                </c:pt>
                <c:pt idx="4639">
                  <c:v>40780</c:v>
                </c:pt>
                <c:pt idx="4640">
                  <c:v>40781</c:v>
                </c:pt>
                <c:pt idx="4641">
                  <c:v>40782</c:v>
                </c:pt>
                <c:pt idx="4642">
                  <c:v>40783</c:v>
                </c:pt>
                <c:pt idx="4643">
                  <c:v>40784</c:v>
                </c:pt>
                <c:pt idx="4644">
                  <c:v>40785</c:v>
                </c:pt>
                <c:pt idx="4645">
                  <c:v>40786</c:v>
                </c:pt>
                <c:pt idx="4646">
                  <c:v>40787</c:v>
                </c:pt>
                <c:pt idx="4647">
                  <c:v>40787</c:v>
                </c:pt>
                <c:pt idx="4648">
                  <c:v>40788</c:v>
                </c:pt>
                <c:pt idx="4649">
                  <c:v>40789</c:v>
                </c:pt>
                <c:pt idx="4650">
                  <c:v>40790</c:v>
                </c:pt>
                <c:pt idx="4651">
                  <c:v>40791</c:v>
                </c:pt>
                <c:pt idx="4652">
                  <c:v>40792</c:v>
                </c:pt>
                <c:pt idx="4653">
                  <c:v>40793</c:v>
                </c:pt>
                <c:pt idx="4654">
                  <c:v>40794</c:v>
                </c:pt>
                <c:pt idx="4655">
                  <c:v>40795</c:v>
                </c:pt>
                <c:pt idx="4656">
                  <c:v>40796</c:v>
                </c:pt>
                <c:pt idx="4657">
                  <c:v>40797</c:v>
                </c:pt>
                <c:pt idx="4658">
                  <c:v>40798</c:v>
                </c:pt>
                <c:pt idx="4659">
                  <c:v>40799</c:v>
                </c:pt>
                <c:pt idx="4660">
                  <c:v>40800</c:v>
                </c:pt>
                <c:pt idx="4661">
                  <c:v>40801</c:v>
                </c:pt>
                <c:pt idx="4662">
                  <c:v>40802</c:v>
                </c:pt>
                <c:pt idx="4663">
                  <c:v>40803</c:v>
                </c:pt>
                <c:pt idx="4664">
                  <c:v>40804</c:v>
                </c:pt>
                <c:pt idx="4665">
                  <c:v>40805</c:v>
                </c:pt>
                <c:pt idx="4666">
                  <c:v>40806</c:v>
                </c:pt>
                <c:pt idx="4667">
                  <c:v>40807</c:v>
                </c:pt>
                <c:pt idx="4668">
                  <c:v>40808</c:v>
                </c:pt>
                <c:pt idx="4669">
                  <c:v>40809</c:v>
                </c:pt>
                <c:pt idx="4670">
                  <c:v>40810</c:v>
                </c:pt>
                <c:pt idx="4671">
                  <c:v>40811</c:v>
                </c:pt>
                <c:pt idx="4672">
                  <c:v>40812</c:v>
                </c:pt>
                <c:pt idx="4673">
                  <c:v>40813</c:v>
                </c:pt>
                <c:pt idx="4674">
                  <c:v>40814</c:v>
                </c:pt>
                <c:pt idx="4675">
                  <c:v>40815</c:v>
                </c:pt>
                <c:pt idx="4676">
                  <c:v>40816</c:v>
                </c:pt>
                <c:pt idx="4677">
                  <c:v>40817</c:v>
                </c:pt>
                <c:pt idx="4678">
                  <c:v>40818</c:v>
                </c:pt>
                <c:pt idx="4679">
                  <c:v>40819</c:v>
                </c:pt>
                <c:pt idx="4680">
                  <c:v>40820</c:v>
                </c:pt>
                <c:pt idx="4681">
                  <c:v>40821</c:v>
                </c:pt>
                <c:pt idx="4682">
                  <c:v>40822</c:v>
                </c:pt>
                <c:pt idx="4683">
                  <c:v>40823</c:v>
                </c:pt>
                <c:pt idx="4684">
                  <c:v>40824</c:v>
                </c:pt>
                <c:pt idx="4685">
                  <c:v>40825</c:v>
                </c:pt>
                <c:pt idx="4686">
                  <c:v>40826</c:v>
                </c:pt>
                <c:pt idx="4687">
                  <c:v>40827</c:v>
                </c:pt>
                <c:pt idx="4688">
                  <c:v>40828</c:v>
                </c:pt>
                <c:pt idx="4689">
                  <c:v>40829</c:v>
                </c:pt>
                <c:pt idx="4690">
                  <c:v>40830</c:v>
                </c:pt>
                <c:pt idx="4691">
                  <c:v>40831</c:v>
                </c:pt>
                <c:pt idx="4692">
                  <c:v>40832</c:v>
                </c:pt>
                <c:pt idx="4693">
                  <c:v>40833</c:v>
                </c:pt>
                <c:pt idx="4694">
                  <c:v>40834</c:v>
                </c:pt>
                <c:pt idx="4695">
                  <c:v>40835</c:v>
                </c:pt>
                <c:pt idx="4696">
                  <c:v>40836</c:v>
                </c:pt>
                <c:pt idx="4697">
                  <c:v>40836</c:v>
                </c:pt>
                <c:pt idx="4698">
                  <c:v>40837</c:v>
                </c:pt>
                <c:pt idx="4699">
                  <c:v>40838</c:v>
                </c:pt>
                <c:pt idx="4700">
                  <c:v>40839</c:v>
                </c:pt>
                <c:pt idx="4701">
                  <c:v>40840</c:v>
                </c:pt>
                <c:pt idx="4702">
                  <c:v>40841</c:v>
                </c:pt>
                <c:pt idx="4703">
                  <c:v>40842</c:v>
                </c:pt>
                <c:pt idx="4704">
                  <c:v>40843</c:v>
                </c:pt>
                <c:pt idx="4705">
                  <c:v>40844</c:v>
                </c:pt>
                <c:pt idx="4706">
                  <c:v>40845</c:v>
                </c:pt>
                <c:pt idx="4707">
                  <c:v>40846</c:v>
                </c:pt>
                <c:pt idx="4708">
                  <c:v>40847</c:v>
                </c:pt>
                <c:pt idx="4709">
                  <c:v>40848</c:v>
                </c:pt>
                <c:pt idx="4710">
                  <c:v>40849</c:v>
                </c:pt>
                <c:pt idx="4711">
                  <c:v>40850</c:v>
                </c:pt>
                <c:pt idx="4712">
                  <c:v>40851</c:v>
                </c:pt>
                <c:pt idx="4713">
                  <c:v>40852</c:v>
                </c:pt>
                <c:pt idx="4714">
                  <c:v>40853</c:v>
                </c:pt>
                <c:pt idx="4715">
                  <c:v>40854</c:v>
                </c:pt>
                <c:pt idx="4716">
                  <c:v>40855</c:v>
                </c:pt>
                <c:pt idx="4717">
                  <c:v>40856</c:v>
                </c:pt>
                <c:pt idx="4718">
                  <c:v>40857</c:v>
                </c:pt>
                <c:pt idx="4719">
                  <c:v>40858</c:v>
                </c:pt>
                <c:pt idx="4720">
                  <c:v>40859</c:v>
                </c:pt>
                <c:pt idx="4721">
                  <c:v>40860</c:v>
                </c:pt>
                <c:pt idx="4722">
                  <c:v>40861</c:v>
                </c:pt>
                <c:pt idx="4723">
                  <c:v>40862</c:v>
                </c:pt>
                <c:pt idx="4724">
                  <c:v>40863</c:v>
                </c:pt>
                <c:pt idx="4725">
                  <c:v>40864</c:v>
                </c:pt>
                <c:pt idx="4726">
                  <c:v>40865</c:v>
                </c:pt>
                <c:pt idx="4727">
                  <c:v>40866</c:v>
                </c:pt>
                <c:pt idx="4728">
                  <c:v>40867</c:v>
                </c:pt>
                <c:pt idx="4729">
                  <c:v>40868</c:v>
                </c:pt>
                <c:pt idx="4730">
                  <c:v>40869</c:v>
                </c:pt>
                <c:pt idx="4731">
                  <c:v>40870</c:v>
                </c:pt>
                <c:pt idx="4732">
                  <c:v>40871</c:v>
                </c:pt>
                <c:pt idx="4733">
                  <c:v>40872</c:v>
                </c:pt>
                <c:pt idx="4734">
                  <c:v>40873</c:v>
                </c:pt>
                <c:pt idx="4735">
                  <c:v>40874</c:v>
                </c:pt>
                <c:pt idx="4736">
                  <c:v>40875</c:v>
                </c:pt>
                <c:pt idx="4737">
                  <c:v>40876</c:v>
                </c:pt>
                <c:pt idx="4738">
                  <c:v>40877</c:v>
                </c:pt>
                <c:pt idx="4739">
                  <c:v>40878</c:v>
                </c:pt>
                <c:pt idx="4740">
                  <c:v>40878</c:v>
                </c:pt>
                <c:pt idx="4741">
                  <c:v>40879</c:v>
                </c:pt>
                <c:pt idx="4742">
                  <c:v>40880</c:v>
                </c:pt>
                <c:pt idx="4743">
                  <c:v>40881</c:v>
                </c:pt>
                <c:pt idx="4744">
                  <c:v>40882</c:v>
                </c:pt>
                <c:pt idx="4745">
                  <c:v>40883</c:v>
                </c:pt>
                <c:pt idx="4746">
                  <c:v>40884</c:v>
                </c:pt>
                <c:pt idx="4747">
                  <c:v>40885</c:v>
                </c:pt>
                <c:pt idx="4748">
                  <c:v>40886</c:v>
                </c:pt>
                <c:pt idx="4749">
                  <c:v>40887</c:v>
                </c:pt>
                <c:pt idx="4750">
                  <c:v>40888</c:v>
                </c:pt>
                <c:pt idx="4751">
                  <c:v>40889</c:v>
                </c:pt>
                <c:pt idx="4752">
                  <c:v>40890</c:v>
                </c:pt>
                <c:pt idx="4753">
                  <c:v>40891</c:v>
                </c:pt>
                <c:pt idx="4754">
                  <c:v>40892</c:v>
                </c:pt>
                <c:pt idx="4755">
                  <c:v>40893</c:v>
                </c:pt>
                <c:pt idx="4756">
                  <c:v>40894</c:v>
                </c:pt>
                <c:pt idx="4757">
                  <c:v>40895</c:v>
                </c:pt>
                <c:pt idx="4758">
                  <c:v>40896</c:v>
                </c:pt>
                <c:pt idx="4759">
                  <c:v>40897</c:v>
                </c:pt>
                <c:pt idx="4760">
                  <c:v>40898</c:v>
                </c:pt>
                <c:pt idx="4761">
                  <c:v>40899</c:v>
                </c:pt>
                <c:pt idx="4762">
                  <c:v>40900</c:v>
                </c:pt>
                <c:pt idx="4763">
                  <c:v>40901</c:v>
                </c:pt>
                <c:pt idx="4764">
                  <c:v>40902</c:v>
                </c:pt>
                <c:pt idx="4765">
                  <c:v>40903</c:v>
                </c:pt>
                <c:pt idx="4766">
                  <c:v>40904</c:v>
                </c:pt>
                <c:pt idx="4767">
                  <c:v>40905</c:v>
                </c:pt>
                <c:pt idx="4768">
                  <c:v>40906</c:v>
                </c:pt>
                <c:pt idx="4769">
                  <c:v>40907</c:v>
                </c:pt>
                <c:pt idx="4770">
                  <c:v>40908</c:v>
                </c:pt>
                <c:pt idx="4771">
                  <c:v>40909</c:v>
                </c:pt>
                <c:pt idx="4772">
                  <c:v>40910</c:v>
                </c:pt>
                <c:pt idx="4773">
                  <c:v>40911</c:v>
                </c:pt>
                <c:pt idx="4774">
                  <c:v>40912</c:v>
                </c:pt>
                <c:pt idx="4775">
                  <c:v>40913</c:v>
                </c:pt>
                <c:pt idx="4776">
                  <c:v>40914</c:v>
                </c:pt>
                <c:pt idx="4777">
                  <c:v>40915</c:v>
                </c:pt>
                <c:pt idx="4778">
                  <c:v>40916</c:v>
                </c:pt>
                <c:pt idx="4779">
                  <c:v>40917</c:v>
                </c:pt>
                <c:pt idx="4780">
                  <c:v>40918</c:v>
                </c:pt>
                <c:pt idx="4781">
                  <c:v>40919</c:v>
                </c:pt>
                <c:pt idx="4782">
                  <c:v>40920</c:v>
                </c:pt>
                <c:pt idx="4783">
                  <c:v>40921</c:v>
                </c:pt>
                <c:pt idx="4784">
                  <c:v>40922</c:v>
                </c:pt>
                <c:pt idx="4785">
                  <c:v>40923</c:v>
                </c:pt>
                <c:pt idx="4786">
                  <c:v>40924</c:v>
                </c:pt>
                <c:pt idx="4787">
                  <c:v>40925</c:v>
                </c:pt>
                <c:pt idx="4788">
                  <c:v>40926</c:v>
                </c:pt>
                <c:pt idx="4789">
                  <c:v>40927</c:v>
                </c:pt>
                <c:pt idx="4790">
                  <c:v>40927</c:v>
                </c:pt>
                <c:pt idx="4791">
                  <c:v>40928</c:v>
                </c:pt>
                <c:pt idx="4792">
                  <c:v>40929</c:v>
                </c:pt>
                <c:pt idx="4793">
                  <c:v>40930</c:v>
                </c:pt>
                <c:pt idx="4794">
                  <c:v>40931</c:v>
                </c:pt>
                <c:pt idx="4795">
                  <c:v>40932</c:v>
                </c:pt>
                <c:pt idx="4796">
                  <c:v>40933</c:v>
                </c:pt>
                <c:pt idx="4797">
                  <c:v>40934</c:v>
                </c:pt>
                <c:pt idx="4798">
                  <c:v>40935</c:v>
                </c:pt>
                <c:pt idx="4799">
                  <c:v>40936</c:v>
                </c:pt>
                <c:pt idx="4800">
                  <c:v>40937</c:v>
                </c:pt>
                <c:pt idx="4801">
                  <c:v>40938</c:v>
                </c:pt>
                <c:pt idx="4802">
                  <c:v>40939</c:v>
                </c:pt>
                <c:pt idx="4803">
                  <c:v>40940</c:v>
                </c:pt>
                <c:pt idx="4804">
                  <c:v>40941</c:v>
                </c:pt>
                <c:pt idx="4805">
                  <c:v>40942</c:v>
                </c:pt>
                <c:pt idx="4806">
                  <c:v>40943</c:v>
                </c:pt>
                <c:pt idx="4807">
                  <c:v>40944</c:v>
                </c:pt>
                <c:pt idx="4808">
                  <c:v>40945</c:v>
                </c:pt>
                <c:pt idx="4809">
                  <c:v>40946</c:v>
                </c:pt>
                <c:pt idx="4810">
                  <c:v>40947</c:v>
                </c:pt>
                <c:pt idx="4811">
                  <c:v>40948</c:v>
                </c:pt>
                <c:pt idx="4812">
                  <c:v>40949</c:v>
                </c:pt>
                <c:pt idx="4813">
                  <c:v>40950</c:v>
                </c:pt>
                <c:pt idx="4814">
                  <c:v>40951</c:v>
                </c:pt>
                <c:pt idx="4815">
                  <c:v>40952</c:v>
                </c:pt>
                <c:pt idx="4816">
                  <c:v>40953</c:v>
                </c:pt>
                <c:pt idx="4817">
                  <c:v>40954</c:v>
                </c:pt>
                <c:pt idx="4818">
                  <c:v>40955</c:v>
                </c:pt>
                <c:pt idx="4819">
                  <c:v>40956</c:v>
                </c:pt>
                <c:pt idx="4820">
                  <c:v>40957</c:v>
                </c:pt>
                <c:pt idx="4821">
                  <c:v>40958</c:v>
                </c:pt>
                <c:pt idx="4822">
                  <c:v>40959</c:v>
                </c:pt>
                <c:pt idx="4823">
                  <c:v>40960</c:v>
                </c:pt>
                <c:pt idx="4824">
                  <c:v>40961</c:v>
                </c:pt>
                <c:pt idx="4825">
                  <c:v>40962</c:v>
                </c:pt>
                <c:pt idx="4826">
                  <c:v>40963</c:v>
                </c:pt>
                <c:pt idx="4827">
                  <c:v>40964</c:v>
                </c:pt>
                <c:pt idx="4828">
                  <c:v>40965</c:v>
                </c:pt>
                <c:pt idx="4829">
                  <c:v>40966</c:v>
                </c:pt>
                <c:pt idx="4830">
                  <c:v>40967</c:v>
                </c:pt>
                <c:pt idx="4831">
                  <c:v>40968</c:v>
                </c:pt>
                <c:pt idx="4832">
                  <c:v>40969</c:v>
                </c:pt>
                <c:pt idx="4833">
                  <c:v>40970</c:v>
                </c:pt>
                <c:pt idx="4834">
                  <c:v>40971</c:v>
                </c:pt>
                <c:pt idx="4835">
                  <c:v>40972</c:v>
                </c:pt>
                <c:pt idx="4836">
                  <c:v>40973</c:v>
                </c:pt>
                <c:pt idx="4837">
                  <c:v>40974</c:v>
                </c:pt>
                <c:pt idx="4838">
                  <c:v>40975</c:v>
                </c:pt>
                <c:pt idx="4839">
                  <c:v>40976</c:v>
                </c:pt>
                <c:pt idx="4840">
                  <c:v>40976</c:v>
                </c:pt>
                <c:pt idx="4841">
                  <c:v>40977</c:v>
                </c:pt>
                <c:pt idx="4842">
                  <c:v>40978</c:v>
                </c:pt>
                <c:pt idx="4843">
                  <c:v>40979</c:v>
                </c:pt>
                <c:pt idx="4844">
                  <c:v>40980</c:v>
                </c:pt>
                <c:pt idx="4845">
                  <c:v>40981</c:v>
                </c:pt>
                <c:pt idx="4846">
                  <c:v>40982</c:v>
                </c:pt>
                <c:pt idx="4847">
                  <c:v>40983</c:v>
                </c:pt>
                <c:pt idx="4848">
                  <c:v>40984</c:v>
                </c:pt>
                <c:pt idx="4849">
                  <c:v>40985</c:v>
                </c:pt>
                <c:pt idx="4850">
                  <c:v>40986</c:v>
                </c:pt>
                <c:pt idx="4851">
                  <c:v>40987</c:v>
                </c:pt>
                <c:pt idx="4852">
                  <c:v>40988</c:v>
                </c:pt>
                <c:pt idx="4853">
                  <c:v>40989</c:v>
                </c:pt>
                <c:pt idx="4854">
                  <c:v>40990</c:v>
                </c:pt>
                <c:pt idx="4855">
                  <c:v>40991</c:v>
                </c:pt>
                <c:pt idx="4856">
                  <c:v>40992</c:v>
                </c:pt>
                <c:pt idx="4857">
                  <c:v>40993</c:v>
                </c:pt>
                <c:pt idx="4858">
                  <c:v>40994</c:v>
                </c:pt>
                <c:pt idx="4859">
                  <c:v>40995</c:v>
                </c:pt>
                <c:pt idx="4860">
                  <c:v>40996</c:v>
                </c:pt>
                <c:pt idx="4861">
                  <c:v>40997</c:v>
                </c:pt>
                <c:pt idx="4862">
                  <c:v>40998</c:v>
                </c:pt>
                <c:pt idx="4863">
                  <c:v>40999</c:v>
                </c:pt>
                <c:pt idx="4864">
                  <c:v>41000</c:v>
                </c:pt>
                <c:pt idx="4865">
                  <c:v>41001</c:v>
                </c:pt>
                <c:pt idx="4866">
                  <c:v>41002</c:v>
                </c:pt>
                <c:pt idx="4867">
                  <c:v>41003</c:v>
                </c:pt>
                <c:pt idx="4868">
                  <c:v>41004</c:v>
                </c:pt>
                <c:pt idx="4869">
                  <c:v>41005</c:v>
                </c:pt>
                <c:pt idx="4870">
                  <c:v>41006</c:v>
                </c:pt>
                <c:pt idx="4871">
                  <c:v>41007</c:v>
                </c:pt>
                <c:pt idx="4872">
                  <c:v>41008</c:v>
                </c:pt>
                <c:pt idx="4873">
                  <c:v>41009</c:v>
                </c:pt>
                <c:pt idx="4874">
                  <c:v>41010</c:v>
                </c:pt>
                <c:pt idx="4875">
                  <c:v>41011</c:v>
                </c:pt>
                <c:pt idx="4876">
                  <c:v>41012</c:v>
                </c:pt>
                <c:pt idx="4877">
                  <c:v>41013</c:v>
                </c:pt>
                <c:pt idx="4878">
                  <c:v>41014</c:v>
                </c:pt>
                <c:pt idx="4879">
                  <c:v>41015</c:v>
                </c:pt>
                <c:pt idx="4880">
                  <c:v>41016</c:v>
                </c:pt>
                <c:pt idx="4881">
                  <c:v>41017</c:v>
                </c:pt>
                <c:pt idx="4882">
                  <c:v>41018</c:v>
                </c:pt>
                <c:pt idx="4883">
                  <c:v>41018</c:v>
                </c:pt>
                <c:pt idx="4884">
                  <c:v>41019</c:v>
                </c:pt>
                <c:pt idx="4885">
                  <c:v>41020</c:v>
                </c:pt>
                <c:pt idx="4886">
                  <c:v>41021</c:v>
                </c:pt>
                <c:pt idx="4887">
                  <c:v>41022</c:v>
                </c:pt>
                <c:pt idx="4888">
                  <c:v>41023</c:v>
                </c:pt>
                <c:pt idx="4889">
                  <c:v>41024</c:v>
                </c:pt>
                <c:pt idx="4890">
                  <c:v>41025</c:v>
                </c:pt>
                <c:pt idx="4891">
                  <c:v>41026</c:v>
                </c:pt>
                <c:pt idx="4892">
                  <c:v>41027</c:v>
                </c:pt>
                <c:pt idx="4893">
                  <c:v>41028</c:v>
                </c:pt>
                <c:pt idx="4894">
                  <c:v>41029</c:v>
                </c:pt>
                <c:pt idx="4895">
                  <c:v>41030</c:v>
                </c:pt>
                <c:pt idx="4896">
                  <c:v>41031</c:v>
                </c:pt>
                <c:pt idx="4897">
                  <c:v>41032</c:v>
                </c:pt>
                <c:pt idx="4898">
                  <c:v>41033</c:v>
                </c:pt>
                <c:pt idx="4899">
                  <c:v>41034</c:v>
                </c:pt>
                <c:pt idx="4900">
                  <c:v>41035</c:v>
                </c:pt>
                <c:pt idx="4901">
                  <c:v>41036</c:v>
                </c:pt>
                <c:pt idx="4902">
                  <c:v>41037</c:v>
                </c:pt>
                <c:pt idx="4903">
                  <c:v>41038</c:v>
                </c:pt>
                <c:pt idx="4904">
                  <c:v>41039</c:v>
                </c:pt>
                <c:pt idx="4905">
                  <c:v>41040</c:v>
                </c:pt>
                <c:pt idx="4906">
                  <c:v>41041</c:v>
                </c:pt>
                <c:pt idx="4907">
                  <c:v>41042</c:v>
                </c:pt>
                <c:pt idx="4908">
                  <c:v>41043</c:v>
                </c:pt>
                <c:pt idx="4909">
                  <c:v>41044</c:v>
                </c:pt>
                <c:pt idx="4910">
                  <c:v>41045</c:v>
                </c:pt>
                <c:pt idx="4911">
                  <c:v>41046</c:v>
                </c:pt>
                <c:pt idx="4912">
                  <c:v>41047</c:v>
                </c:pt>
                <c:pt idx="4913">
                  <c:v>41048</c:v>
                </c:pt>
                <c:pt idx="4914">
                  <c:v>41049</c:v>
                </c:pt>
                <c:pt idx="4915">
                  <c:v>41050</c:v>
                </c:pt>
                <c:pt idx="4916">
                  <c:v>41051</c:v>
                </c:pt>
                <c:pt idx="4917">
                  <c:v>41052</c:v>
                </c:pt>
                <c:pt idx="4918">
                  <c:v>41053</c:v>
                </c:pt>
                <c:pt idx="4919">
                  <c:v>41054</c:v>
                </c:pt>
                <c:pt idx="4920">
                  <c:v>41055</c:v>
                </c:pt>
                <c:pt idx="4921">
                  <c:v>41056</c:v>
                </c:pt>
                <c:pt idx="4922">
                  <c:v>41057</c:v>
                </c:pt>
                <c:pt idx="4923">
                  <c:v>41058</c:v>
                </c:pt>
                <c:pt idx="4924">
                  <c:v>41059</c:v>
                </c:pt>
                <c:pt idx="4925">
                  <c:v>41060</c:v>
                </c:pt>
                <c:pt idx="4926">
                  <c:v>41060</c:v>
                </c:pt>
                <c:pt idx="4927">
                  <c:v>41061</c:v>
                </c:pt>
                <c:pt idx="4928">
                  <c:v>41062</c:v>
                </c:pt>
                <c:pt idx="4929">
                  <c:v>41063</c:v>
                </c:pt>
                <c:pt idx="4930">
                  <c:v>41064</c:v>
                </c:pt>
                <c:pt idx="4931">
                  <c:v>41065</c:v>
                </c:pt>
                <c:pt idx="4932">
                  <c:v>41066</c:v>
                </c:pt>
                <c:pt idx="4933">
                  <c:v>41067</c:v>
                </c:pt>
                <c:pt idx="4934">
                  <c:v>41068</c:v>
                </c:pt>
                <c:pt idx="4935">
                  <c:v>41069</c:v>
                </c:pt>
                <c:pt idx="4936">
                  <c:v>41070</c:v>
                </c:pt>
                <c:pt idx="4937">
                  <c:v>41071</c:v>
                </c:pt>
                <c:pt idx="4938">
                  <c:v>41072</c:v>
                </c:pt>
                <c:pt idx="4939">
                  <c:v>41073</c:v>
                </c:pt>
                <c:pt idx="4940">
                  <c:v>41074</c:v>
                </c:pt>
                <c:pt idx="4941">
                  <c:v>41075</c:v>
                </c:pt>
                <c:pt idx="4942">
                  <c:v>41076</c:v>
                </c:pt>
                <c:pt idx="4943">
                  <c:v>41077</c:v>
                </c:pt>
                <c:pt idx="4944">
                  <c:v>41078</c:v>
                </c:pt>
                <c:pt idx="4945">
                  <c:v>41079</c:v>
                </c:pt>
                <c:pt idx="4946">
                  <c:v>41080</c:v>
                </c:pt>
                <c:pt idx="4947">
                  <c:v>41081</c:v>
                </c:pt>
                <c:pt idx="4948">
                  <c:v>41082</c:v>
                </c:pt>
                <c:pt idx="4949">
                  <c:v>41083</c:v>
                </c:pt>
                <c:pt idx="4950">
                  <c:v>41084</c:v>
                </c:pt>
                <c:pt idx="4951">
                  <c:v>41085</c:v>
                </c:pt>
                <c:pt idx="4952">
                  <c:v>41086</c:v>
                </c:pt>
                <c:pt idx="4953">
                  <c:v>41087</c:v>
                </c:pt>
                <c:pt idx="4954">
                  <c:v>41088</c:v>
                </c:pt>
                <c:pt idx="4955">
                  <c:v>41089</c:v>
                </c:pt>
                <c:pt idx="4956">
                  <c:v>41090</c:v>
                </c:pt>
                <c:pt idx="4957">
                  <c:v>41091</c:v>
                </c:pt>
                <c:pt idx="4958">
                  <c:v>41092</c:v>
                </c:pt>
                <c:pt idx="4959">
                  <c:v>41093</c:v>
                </c:pt>
                <c:pt idx="4960">
                  <c:v>41094</c:v>
                </c:pt>
                <c:pt idx="4961">
                  <c:v>41095</c:v>
                </c:pt>
                <c:pt idx="4962">
                  <c:v>41096</c:v>
                </c:pt>
                <c:pt idx="4963">
                  <c:v>41097</c:v>
                </c:pt>
                <c:pt idx="4964">
                  <c:v>41098</c:v>
                </c:pt>
                <c:pt idx="4965">
                  <c:v>41099</c:v>
                </c:pt>
                <c:pt idx="4966">
                  <c:v>41100</c:v>
                </c:pt>
                <c:pt idx="4967">
                  <c:v>41101</c:v>
                </c:pt>
                <c:pt idx="4968">
                  <c:v>41102</c:v>
                </c:pt>
                <c:pt idx="4969">
                  <c:v>41102</c:v>
                </c:pt>
                <c:pt idx="4970">
                  <c:v>41103</c:v>
                </c:pt>
                <c:pt idx="4971">
                  <c:v>41104</c:v>
                </c:pt>
                <c:pt idx="4972">
                  <c:v>41105</c:v>
                </c:pt>
                <c:pt idx="4973">
                  <c:v>41106</c:v>
                </c:pt>
                <c:pt idx="4974">
                  <c:v>41107</c:v>
                </c:pt>
                <c:pt idx="4975">
                  <c:v>41108</c:v>
                </c:pt>
                <c:pt idx="4976">
                  <c:v>41109</c:v>
                </c:pt>
                <c:pt idx="4977">
                  <c:v>41110</c:v>
                </c:pt>
                <c:pt idx="4978">
                  <c:v>41111</c:v>
                </c:pt>
                <c:pt idx="4979">
                  <c:v>41112</c:v>
                </c:pt>
                <c:pt idx="4980">
                  <c:v>41113</c:v>
                </c:pt>
                <c:pt idx="4981">
                  <c:v>41114</c:v>
                </c:pt>
                <c:pt idx="4982">
                  <c:v>41115</c:v>
                </c:pt>
                <c:pt idx="4983">
                  <c:v>41116</c:v>
                </c:pt>
                <c:pt idx="4984">
                  <c:v>41117</c:v>
                </c:pt>
                <c:pt idx="4985">
                  <c:v>41118</c:v>
                </c:pt>
                <c:pt idx="4986">
                  <c:v>41119</c:v>
                </c:pt>
                <c:pt idx="4987">
                  <c:v>41120</c:v>
                </c:pt>
                <c:pt idx="4988">
                  <c:v>41121</c:v>
                </c:pt>
                <c:pt idx="4989">
                  <c:v>41122</c:v>
                </c:pt>
                <c:pt idx="4990">
                  <c:v>41123</c:v>
                </c:pt>
                <c:pt idx="4991">
                  <c:v>41124</c:v>
                </c:pt>
                <c:pt idx="4992">
                  <c:v>41125</c:v>
                </c:pt>
                <c:pt idx="4993">
                  <c:v>41126</c:v>
                </c:pt>
                <c:pt idx="4994">
                  <c:v>41127</c:v>
                </c:pt>
                <c:pt idx="4995">
                  <c:v>41128</c:v>
                </c:pt>
                <c:pt idx="4996">
                  <c:v>41129</c:v>
                </c:pt>
                <c:pt idx="4997">
                  <c:v>41130</c:v>
                </c:pt>
                <c:pt idx="4998">
                  <c:v>41131</c:v>
                </c:pt>
                <c:pt idx="4999">
                  <c:v>41132</c:v>
                </c:pt>
                <c:pt idx="5000">
                  <c:v>41133</c:v>
                </c:pt>
                <c:pt idx="5001">
                  <c:v>41134</c:v>
                </c:pt>
                <c:pt idx="5002">
                  <c:v>41135</c:v>
                </c:pt>
                <c:pt idx="5003">
                  <c:v>41136</c:v>
                </c:pt>
                <c:pt idx="5004">
                  <c:v>41137</c:v>
                </c:pt>
                <c:pt idx="5005">
                  <c:v>41138</c:v>
                </c:pt>
                <c:pt idx="5006">
                  <c:v>41139</c:v>
                </c:pt>
                <c:pt idx="5007">
                  <c:v>41140</c:v>
                </c:pt>
                <c:pt idx="5008">
                  <c:v>41141</c:v>
                </c:pt>
                <c:pt idx="5009">
                  <c:v>41142</c:v>
                </c:pt>
                <c:pt idx="5010">
                  <c:v>41143</c:v>
                </c:pt>
                <c:pt idx="5011">
                  <c:v>41144</c:v>
                </c:pt>
                <c:pt idx="5012">
                  <c:v>41145</c:v>
                </c:pt>
                <c:pt idx="5013">
                  <c:v>41146</c:v>
                </c:pt>
                <c:pt idx="5014">
                  <c:v>41147</c:v>
                </c:pt>
                <c:pt idx="5015">
                  <c:v>41148</c:v>
                </c:pt>
                <c:pt idx="5016">
                  <c:v>41149</c:v>
                </c:pt>
                <c:pt idx="5017">
                  <c:v>41150</c:v>
                </c:pt>
                <c:pt idx="5018">
                  <c:v>41151</c:v>
                </c:pt>
                <c:pt idx="5019">
                  <c:v>41151</c:v>
                </c:pt>
                <c:pt idx="5020">
                  <c:v>41152</c:v>
                </c:pt>
                <c:pt idx="5021">
                  <c:v>41153</c:v>
                </c:pt>
                <c:pt idx="5022">
                  <c:v>41154</c:v>
                </c:pt>
                <c:pt idx="5023">
                  <c:v>41155</c:v>
                </c:pt>
                <c:pt idx="5024">
                  <c:v>41156</c:v>
                </c:pt>
                <c:pt idx="5025">
                  <c:v>41157</c:v>
                </c:pt>
                <c:pt idx="5026">
                  <c:v>41158</c:v>
                </c:pt>
                <c:pt idx="5027">
                  <c:v>41159</c:v>
                </c:pt>
                <c:pt idx="5028">
                  <c:v>41160</c:v>
                </c:pt>
                <c:pt idx="5029">
                  <c:v>41161</c:v>
                </c:pt>
                <c:pt idx="5030">
                  <c:v>41162</c:v>
                </c:pt>
                <c:pt idx="5031">
                  <c:v>41163</c:v>
                </c:pt>
                <c:pt idx="5032">
                  <c:v>41164</c:v>
                </c:pt>
                <c:pt idx="5033">
                  <c:v>41165</c:v>
                </c:pt>
                <c:pt idx="5034">
                  <c:v>41166</c:v>
                </c:pt>
                <c:pt idx="5035">
                  <c:v>41167</c:v>
                </c:pt>
                <c:pt idx="5036">
                  <c:v>41168</c:v>
                </c:pt>
                <c:pt idx="5037">
                  <c:v>41169</c:v>
                </c:pt>
                <c:pt idx="5038">
                  <c:v>41170</c:v>
                </c:pt>
                <c:pt idx="5039">
                  <c:v>41171</c:v>
                </c:pt>
                <c:pt idx="5040">
                  <c:v>41172</c:v>
                </c:pt>
                <c:pt idx="5041">
                  <c:v>41173</c:v>
                </c:pt>
                <c:pt idx="5042">
                  <c:v>41174</c:v>
                </c:pt>
                <c:pt idx="5043">
                  <c:v>41175</c:v>
                </c:pt>
                <c:pt idx="5044">
                  <c:v>41176</c:v>
                </c:pt>
                <c:pt idx="5045">
                  <c:v>41177</c:v>
                </c:pt>
                <c:pt idx="5046">
                  <c:v>41178</c:v>
                </c:pt>
                <c:pt idx="5047">
                  <c:v>41179</c:v>
                </c:pt>
                <c:pt idx="5048">
                  <c:v>41180</c:v>
                </c:pt>
                <c:pt idx="5049">
                  <c:v>41181</c:v>
                </c:pt>
                <c:pt idx="5050">
                  <c:v>41182</c:v>
                </c:pt>
                <c:pt idx="5051">
                  <c:v>41183</c:v>
                </c:pt>
                <c:pt idx="5052">
                  <c:v>41184</c:v>
                </c:pt>
                <c:pt idx="5053">
                  <c:v>41185</c:v>
                </c:pt>
                <c:pt idx="5054">
                  <c:v>41186</c:v>
                </c:pt>
                <c:pt idx="5055">
                  <c:v>41187</c:v>
                </c:pt>
                <c:pt idx="5056">
                  <c:v>41188</c:v>
                </c:pt>
                <c:pt idx="5057">
                  <c:v>41189</c:v>
                </c:pt>
                <c:pt idx="5058">
                  <c:v>41190</c:v>
                </c:pt>
                <c:pt idx="5059">
                  <c:v>41191</c:v>
                </c:pt>
                <c:pt idx="5060">
                  <c:v>41192</c:v>
                </c:pt>
                <c:pt idx="5061">
                  <c:v>41193</c:v>
                </c:pt>
                <c:pt idx="5062">
                  <c:v>41193</c:v>
                </c:pt>
                <c:pt idx="5063">
                  <c:v>41194</c:v>
                </c:pt>
                <c:pt idx="5064">
                  <c:v>41195</c:v>
                </c:pt>
                <c:pt idx="5065">
                  <c:v>41196</c:v>
                </c:pt>
                <c:pt idx="5066">
                  <c:v>41197</c:v>
                </c:pt>
                <c:pt idx="5067">
                  <c:v>41198</c:v>
                </c:pt>
                <c:pt idx="5068">
                  <c:v>41199</c:v>
                </c:pt>
                <c:pt idx="5069">
                  <c:v>41200</c:v>
                </c:pt>
                <c:pt idx="5070">
                  <c:v>41201</c:v>
                </c:pt>
                <c:pt idx="5071">
                  <c:v>41202</c:v>
                </c:pt>
                <c:pt idx="5072">
                  <c:v>41203</c:v>
                </c:pt>
                <c:pt idx="5073">
                  <c:v>41204</c:v>
                </c:pt>
                <c:pt idx="5074">
                  <c:v>41205</c:v>
                </c:pt>
                <c:pt idx="5075">
                  <c:v>41206</c:v>
                </c:pt>
                <c:pt idx="5076">
                  <c:v>41207</c:v>
                </c:pt>
                <c:pt idx="5077">
                  <c:v>41208</c:v>
                </c:pt>
                <c:pt idx="5078">
                  <c:v>41209</c:v>
                </c:pt>
                <c:pt idx="5079">
                  <c:v>41210</c:v>
                </c:pt>
                <c:pt idx="5080">
                  <c:v>41211</c:v>
                </c:pt>
                <c:pt idx="5081">
                  <c:v>41212</c:v>
                </c:pt>
                <c:pt idx="5082">
                  <c:v>41213</c:v>
                </c:pt>
                <c:pt idx="5083">
                  <c:v>41214</c:v>
                </c:pt>
                <c:pt idx="5084">
                  <c:v>41215</c:v>
                </c:pt>
                <c:pt idx="5085">
                  <c:v>41216</c:v>
                </c:pt>
                <c:pt idx="5086">
                  <c:v>41217</c:v>
                </c:pt>
                <c:pt idx="5087">
                  <c:v>41218</c:v>
                </c:pt>
                <c:pt idx="5088">
                  <c:v>41219</c:v>
                </c:pt>
                <c:pt idx="5089">
                  <c:v>41220</c:v>
                </c:pt>
                <c:pt idx="5090">
                  <c:v>41221</c:v>
                </c:pt>
                <c:pt idx="5091">
                  <c:v>41222</c:v>
                </c:pt>
                <c:pt idx="5092">
                  <c:v>41223</c:v>
                </c:pt>
                <c:pt idx="5093">
                  <c:v>41224</c:v>
                </c:pt>
                <c:pt idx="5094">
                  <c:v>41225</c:v>
                </c:pt>
                <c:pt idx="5095">
                  <c:v>41226</c:v>
                </c:pt>
                <c:pt idx="5096">
                  <c:v>41227</c:v>
                </c:pt>
                <c:pt idx="5097">
                  <c:v>41228</c:v>
                </c:pt>
                <c:pt idx="5098">
                  <c:v>41229</c:v>
                </c:pt>
                <c:pt idx="5099">
                  <c:v>41230</c:v>
                </c:pt>
                <c:pt idx="5100">
                  <c:v>41231</c:v>
                </c:pt>
                <c:pt idx="5101">
                  <c:v>41232</c:v>
                </c:pt>
                <c:pt idx="5102">
                  <c:v>41233</c:v>
                </c:pt>
                <c:pt idx="5103">
                  <c:v>41234</c:v>
                </c:pt>
                <c:pt idx="5104">
                  <c:v>41235</c:v>
                </c:pt>
                <c:pt idx="5105">
                  <c:v>41236</c:v>
                </c:pt>
                <c:pt idx="5106">
                  <c:v>41237</c:v>
                </c:pt>
                <c:pt idx="5107">
                  <c:v>41238</c:v>
                </c:pt>
                <c:pt idx="5108">
                  <c:v>41239</c:v>
                </c:pt>
                <c:pt idx="5109">
                  <c:v>41240</c:v>
                </c:pt>
                <c:pt idx="5110">
                  <c:v>41241</c:v>
                </c:pt>
                <c:pt idx="5111">
                  <c:v>41242</c:v>
                </c:pt>
                <c:pt idx="5112">
                  <c:v>41243</c:v>
                </c:pt>
                <c:pt idx="5113">
                  <c:v>41244</c:v>
                </c:pt>
                <c:pt idx="5114">
                  <c:v>41245</c:v>
                </c:pt>
                <c:pt idx="5115">
                  <c:v>41246</c:v>
                </c:pt>
                <c:pt idx="5116">
                  <c:v>41247</c:v>
                </c:pt>
                <c:pt idx="5117">
                  <c:v>41248</c:v>
                </c:pt>
                <c:pt idx="5118">
                  <c:v>41249</c:v>
                </c:pt>
                <c:pt idx="5119">
                  <c:v>41250</c:v>
                </c:pt>
                <c:pt idx="5120">
                  <c:v>41251</c:v>
                </c:pt>
                <c:pt idx="5121">
                  <c:v>41252</c:v>
                </c:pt>
                <c:pt idx="5122">
                  <c:v>41253</c:v>
                </c:pt>
                <c:pt idx="5123">
                  <c:v>41254</c:v>
                </c:pt>
                <c:pt idx="5124">
                  <c:v>41255</c:v>
                </c:pt>
                <c:pt idx="5125">
                  <c:v>41256</c:v>
                </c:pt>
                <c:pt idx="5126">
                  <c:v>41257</c:v>
                </c:pt>
                <c:pt idx="5127">
                  <c:v>41258</c:v>
                </c:pt>
                <c:pt idx="5128">
                  <c:v>41259</c:v>
                </c:pt>
                <c:pt idx="5129">
                  <c:v>41260</c:v>
                </c:pt>
                <c:pt idx="5130">
                  <c:v>41261</c:v>
                </c:pt>
                <c:pt idx="5131">
                  <c:v>41262</c:v>
                </c:pt>
                <c:pt idx="5132">
                  <c:v>41263</c:v>
                </c:pt>
                <c:pt idx="5133">
                  <c:v>41264</c:v>
                </c:pt>
                <c:pt idx="5134">
                  <c:v>41265</c:v>
                </c:pt>
                <c:pt idx="5135">
                  <c:v>41266</c:v>
                </c:pt>
                <c:pt idx="5136">
                  <c:v>41267</c:v>
                </c:pt>
                <c:pt idx="5137">
                  <c:v>41268</c:v>
                </c:pt>
                <c:pt idx="5138">
                  <c:v>41269</c:v>
                </c:pt>
                <c:pt idx="5139">
                  <c:v>41270</c:v>
                </c:pt>
                <c:pt idx="5140">
                  <c:v>41271</c:v>
                </c:pt>
                <c:pt idx="5141">
                  <c:v>41272</c:v>
                </c:pt>
                <c:pt idx="5142">
                  <c:v>41273</c:v>
                </c:pt>
                <c:pt idx="5143">
                  <c:v>41274</c:v>
                </c:pt>
                <c:pt idx="5144">
                  <c:v>41275</c:v>
                </c:pt>
                <c:pt idx="5145">
                  <c:v>41276</c:v>
                </c:pt>
                <c:pt idx="5146">
                  <c:v>41277</c:v>
                </c:pt>
                <c:pt idx="5147">
                  <c:v>41278</c:v>
                </c:pt>
                <c:pt idx="5148">
                  <c:v>41279</c:v>
                </c:pt>
                <c:pt idx="5149">
                  <c:v>41280</c:v>
                </c:pt>
                <c:pt idx="5150">
                  <c:v>41281</c:v>
                </c:pt>
                <c:pt idx="5151">
                  <c:v>41282</c:v>
                </c:pt>
                <c:pt idx="5152">
                  <c:v>41283</c:v>
                </c:pt>
                <c:pt idx="5153">
                  <c:v>41284</c:v>
                </c:pt>
                <c:pt idx="5154">
                  <c:v>41285</c:v>
                </c:pt>
                <c:pt idx="5155">
                  <c:v>41286</c:v>
                </c:pt>
                <c:pt idx="5156">
                  <c:v>41287</c:v>
                </c:pt>
                <c:pt idx="5157">
                  <c:v>41288</c:v>
                </c:pt>
                <c:pt idx="5158">
                  <c:v>41289</c:v>
                </c:pt>
                <c:pt idx="5159">
                  <c:v>41290</c:v>
                </c:pt>
                <c:pt idx="5160">
                  <c:v>41291</c:v>
                </c:pt>
                <c:pt idx="5161">
                  <c:v>41292</c:v>
                </c:pt>
                <c:pt idx="5162">
                  <c:v>41293</c:v>
                </c:pt>
                <c:pt idx="5163">
                  <c:v>41294</c:v>
                </c:pt>
                <c:pt idx="5164">
                  <c:v>41295</c:v>
                </c:pt>
                <c:pt idx="5165">
                  <c:v>41296</c:v>
                </c:pt>
                <c:pt idx="5166">
                  <c:v>41297</c:v>
                </c:pt>
                <c:pt idx="5167">
                  <c:v>41298</c:v>
                </c:pt>
                <c:pt idx="5168">
                  <c:v>41299</c:v>
                </c:pt>
                <c:pt idx="5169">
                  <c:v>41300</c:v>
                </c:pt>
                <c:pt idx="5170">
                  <c:v>41301</c:v>
                </c:pt>
                <c:pt idx="5171">
                  <c:v>41302</c:v>
                </c:pt>
                <c:pt idx="5172">
                  <c:v>41303</c:v>
                </c:pt>
                <c:pt idx="5173">
                  <c:v>41304</c:v>
                </c:pt>
                <c:pt idx="5174">
                  <c:v>41305</c:v>
                </c:pt>
                <c:pt idx="5175">
                  <c:v>41306</c:v>
                </c:pt>
                <c:pt idx="5176">
                  <c:v>41307</c:v>
                </c:pt>
                <c:pt idx="5177">
                  <c:v>41308</c:v>
                </c:pt>
                <c:pt idx="5178">
                  <c:v>41309</c:v>
                </c:pt>
                <c:pt idx="5179">
                  <c:v>41310</c:v>
                </c:pt>
                <c:pt idx="5180">
                  <c:v>41311</c:v>
                </c:pt>
                <c:pt idx="5181">
                  <c:v>41312</c:v>
                </c:pt>
                <c:pt idx="5182">
                  <c:v>41313</c:v>
                </c:pt>
                <c:pt idx="5183">
                  <c:v>41314</c:v>
                </c:pt>
                <c:pt idx="5184">
                  <c:v>41315</c:v>
                </c:pt>
                <c:pt idx="5185">
                  <c:v>41316</c:v>
                </c:pt>
                <c:pt idx="5186">
                  <c:v>41317</c:v>
                </c:pt>
                <c:pt idx="5187">
                  <c:v>41318</c:v>
                </c:pt>
                <c:pt idx="5188">
                  <c:v>41319</c:v>
                </c:pt>
                <c:pt idx="5189">
                  <c:v>41320</c:v>
                </c:pt>
                <c:pt idx="5190">
                  <c:v>41321</c:v>
                </c:pt>
                <c:pt idx="5191">
                  <c:v>41322</c:v>
                </c:pt>
                <c:pt idx="5192">
                  <c:v>41323</c:v>
                </c:pt>
                <c:pt idx="5193">
                  <c:v>41324</c:v>
                </c:pt>
                <c:pt idx="5194">
                  <c:v>41325</c:v>
                </c:pt>
                <c:pt idx="5195">
                  <c:v>41326</c:v>
                </c:pt>
                <c:pt idx="5196">
                  <c:v>41327</c:v>
                </c:pt>
                <c:pt idx="5197">
                  <c:v>41328</c:v>
                </c:pt>
                <c:pt idx="5198">
                  <c:v>41329</c:v>
                </c:pt>
                <c:pt idx="5199">
                  <c:v>41330</c:v>
                </c:pt>
                <c:pt idx="5200">
                  <c:v>41331</c:v>
                </c:pt>
                <c:pt idx="5201">
                  <c:v>41332</c:v>
                </c:pt>
                <c:pt idx="5202">
                  <c:v>41333</c:v>
                </c:pt>
                <c:pt idx="5203">
                  <c:v>41334</c:v>
                </c:pt>
                <c:pt idx="5204">
                  <c:v>41335</c:v>
                </c:pt>
                <c:pt idx="5205">
                  <c:v>41336</c:v>
                </c:pt>
                <c:pt idx="5206">
                  <c:v>41337</c:v>
                </c:pt>
                <c:pt idx="5207">
                  <c:v>41338</c:v>
                </c:pt>
                <c:pt idx="5208">
                  <c:v>41339</c:v>
                </c:pt>
                <c:pt idx="5209">
                  <c:v>41340</c:v>
                </c:pt>
                <c:pt idx="5210">
                  <c:v>41341</c:v>
                </c:pt>
                <c:pt idx="5211">
                  <c:v>41342</c:v>
                </c:pt>
                <c:pt idx="5212">
                  <c:v>41343</c:v>
                </c:pt>
                <c:pt idx="5213">
                  <c:v>41344</c:v>
                </c:pt>
                <c:pt idx="5214">
                  <c:v>41345</c:v>
                </c:pt>
                <c:pt idx="5215">
                  <c:v>41346</c:v>
                </c:pt>
                <c:pt idx="5216">
                  <c:v>41347</c:v>
                </c:pt>
                <c:pt idx="5217">
                  <c:v>41348</c:v>
                </c:pt>
                <c:pt idx="5218">
                  <c:v>41349</c:v>
                </c:pt>
                <c:pt idx="5219">
                  <c:v>41350</c:v>
                </c:pt>
                <c:pt idx="5220">
                  <c:v>41351</c:v>
                </c:pt>
                <c:pt idx="5221">
                  <c:v>41352</c:v>
                </c:pt>
                <c:pt idx="5222">
                  <c:v>41353</c:v>
                </c:pt>
                <c:pt idx="5223">
                  <c:v>41354</c:v>
                </c:pt>
                <c:pt idx="5224">
                  <c:v>41355</c:v>
                </c:pt>
                <c:pt idx="5225">
                  <c:v>41356</c:v>
                </c:pt>
                <c:pt idx="5226">
                  <c:v>41357</c:v>
                </c:pt>
                <c:pt idx="5227">
                  <c:v>41358</c:v>
                </c:pt>
                <c:pt idx="5228">
                  <c:v>41359</c:v>
                </c:pt>
                <c:pt idx="5229">
                  <c:v>41360</c:v>
                </c:pt>
                <c:pt idx="5230">
                  <c:v>41361</c:v>
                </c:pt>
                <c:pt idx="5231">
                  <c:v>41362</c:v>
                </c:pt>
                <c:pt idx="5232">
                  <c:v>41363</c:v>
                </c:pt>
                <c:pt idx="5233">
                  <c:v>41364</c:v>
                </c:pt>
                <c:pt idx="5234">
                  <c:v>41365</c:v>
                </c:pt>
                <c:pt idx="5235">
                  <c:v>41366</c:v>
                </c:pt>
                <c:pt idx="5236">
                  <c:v>41367</c:v>
                </c:pt>
                <c:pt idx="5237">
                  <c:v>41368</c:v>
                </c:pt>
                <c:pt idx="5238">
                  <c:v>41369</c:v>
                </c:pt>
                <c:pt idx="5239">
                  <c:v>41370</c:v>
                </c:pt>
                <c:pt idx="5240">
                  <c:v>41371</c:v>
                </c:pt>
                <c:pt idx="5241">
                  <c:v>41372</c:v>
                </c:pt>
                <c:pt idx="5242">
                  <c:v>41373</c:v>
                </c:pt>
                <c:pt idx="5243">
                  <c:v>41374</c:v>
                </c:pt>
                <c:pt idx="5244">
                  <c:v>41375</c:v>
                </c:pt>
                <c:pt idx="5245">
                  <c:v>41376</c:v>
                </c:pt>
                <c:pt idx="5246">
                  <c:v>41377</c:v>
                </c:pt>
                <c:pt idx="5247">
                  <c:v>41378</c:v>
                </c:pt>
                <c:pt idx="5248">
                  <c:v>41379</c:v>
                </c:pt>
                <c:pt idx="5249">
                  <c:v>41380</c:v>
                </c:pt>
                <c:pt idx="5250">
                  <c:v>41381</c:v>
                </c:pt>
                <c:pt idx="5251">
                  <c:v>41382</c:v>
                </c:pt>
                <c:pt idx="5252">
                  <c:v>41382</c:v>
                </c:pt>
                <c:pt idx="5253">
                  <c:v>41383</c:v>
                </c:pt>
                <c:pt idx="5254">
                  <c:v>41384</c:v>
                </c:pt>
                <c:pt idx="5255">
                  <c:v>41385</c:v>
                </c:pt>
                <c:pt idx="5256">
                  <c:v>41386</c:v>
                </c:pt>
                <c:pt idx="5257">
                  <c:v>41387</c:v>
                </c:pt>
                <c:pt idx="5258">
                  <c:v>41388</c:v>
                </c:pt>
                <c:pt idx="5259">
                  <c:v>41389</c:v>
                </c:pt>
                <c:pt idx="5260">
                  <c:v>41390</c:v>
                </c:pt>
                <c:pt idx="5261">
                  <c:v>41391</c:v>
                </c:pt>
                <c:pt idx="5262">
                  <c:v>41392</c:v>
                </c:pt>
                <c:pt idx="5263">
                  <c:v>41393</c:v>
                </c:pt>
                <c:pt idx="5264">
                  <c:v>41394</c:v>
                </c:pt>
                <c:pt idx="5265">
                  <c:v>41395</c:v>
                </c:pt>
                <c:pt idx="5266">
                  <c:v>41396</c:v>
                </c:pt>
                <c:pt idx="5267">
                  <c:v>41397</c:v>
                </c:pt>
                <c:pt idx="5268">
                  <c:v>41398</c:v>
                </c:pt>
                <c:pt idx="5269">
                  <c:v>41399</c:v>
                </c:pt>
                <c:pt idx="5270">
                  <c:v>41400</c:v>
                </c:pt>
                <c:pt idx="5271">
                  <c:v>41401</c:v>
                </c:pt>
                <c:pt idx="5272">
                  <c:v>41402</c:v>
                </c:pt>
                <c:pt idx="5273">
                  <c:v>41403</c:v>
                </c:pt>
                <c:pt idx="5274">
                  <c:v>41404</c:v>
                </c:pt>
                <c:pt idx="5275">
                  <c:v>41405</c:v>
                </c:pt>
                <c:pt idx="5276">
                  <c:v>41406</c:v>
                </c:pt>
                <c:pt idx="5277">
                  <c:v>41407</c:v>
                </c:pt>
                <c:pt idx="5278">
                  <c:v>41408</c:v>
                </c:pt>
                <c:pt idx="5279">
                  <c:v>41409</c:v>
                </c:pt>
                <c:pt idx="5280">
                  <c:v>41410</c:v>
                </c:pt>
                <c:pt idx="5281">
                  <c:v>41411</c:v>
                </c:pt>
                <c:pt idx="5282">
                  <c:v>41412</c:v>
                </c:pt>
                <c:pt idx="5283">
                  <c:v>41413</c:v>
                </c:pt>
                <c:pt idx="5284">
                  <c:v>41414</c:v>
                </c:pt>
                <c:pt idx="5285">
                  <c:v>41415</c:v>
                </c:pt>
                <c:pt idx="5286">
                  <c:v>41416</c:v>
                </c:pt>
                <c:pt idx="5287">
                  <c:v>41417</c:v>
                </c:pt>
                <c:pt idx="5288">
                  <c:v>41418</c:v>
                </c:pt>
                <c:pt idx="5289">
                  <c:v>41419</c:v>
                </c:pt>
                <c:pt idx="5290">
                  <c:v>41420</c:v>
                </c:pt>
                <c:pt idx="5291">
                  <c:v>41421</c:v>
                </c:pt>
                <c:pt idx="5292">
                  <c:v>41422</c:v>
                </c:pt>
                <c:pt idx="5293">
                  <c:v>41423</c:v>
                </c:pt>
                <c:pt idx="5294">
                  <c:v>41424</c:v>
                </c:pt>
                <c:pt idx="5295">
                  <c:v>41424</c:v>
                </c:pt>
                <c:pt idx="5296">
                  <c:v>41425</c:v>
                </c:pt>
                <c:pt idx="5297">
                  <c:v>41426</c:v>
                </c:pt>
                <c:pt idx="5298">
                  <c:v>41427</c:v>
                </c:pt>
                <c:pt idx="5299">
                  <c:v>41428</c:v>
                </c:pt>
                <c:pt idx="5300">
                  <c:v>41429</c:v>
                </c:pt>
                <c:pt idx="5301">
                  <c:v>41430</c:v>
                </c:pt>
                <c:pt idx="5302">
                  <c:v>41431</c:v>
                </c:pt>
                <c:pt idx="5303">
                  <c:v>41432</c:v>
                </c:pt>
                <c:pt idx="5304">
                  <c:v>41433</c:v>
                </c:pt>
                <c:pt idx="5305">
                  <c:v>41434</c:v>
                </c:pt>
                <c:pt idx="5306">
                  <c:v>41435</c:v>
                </c:pt>
                <c:pt idx="5307">
                  <c:v>41436</c:v>
                </c:pt>
                <c:pt idx="5308">
                  <c:v>41437</c:v>
                </c:pt>
                <c:pt idx="5309">
                  <c:v>41438</c:v>
                </c:pt>
                <c:pt idx="5310">
                  <c:v>41439</c:v>
                </c:pt>
                <c:pt idx="5311">
                  <c:v>41440</c:v>
                </c:pt>
                <c:pt idx="5312">
                  <c:v>41441</c:v>
                </c:pt>
                <c:pt idx="5313">
                  <c:v>41442</c:v>
                </c:pt>
                <c:pt idx="5314">
                  <c:v>41443</c:v>
                </c:pt>
                <c:pt idx="5315">
                  <c:v>41444</c:v>
                </c:pt>
                <c:pt idx="5316">
                  <c:v>41445</c:v>
                </c:pt>
                <c:pt idx="5317">
                  <c:v>41446</c:v>
                </c:pt>
                <c:pt idx="5318">
                  <c:v>41447</c:v>
                </c:pt>
                <c:pt idx="5319">
                  <c:v>41448</c:v>
                </c:pt>
                <c:pt idx="5320">
                  <c:v>41449</c:v>
                </c:pt>
                <c:pt idx="5321">
                  <c:v>41450</c:v>
                </c:pt>
                <c:pt idx="5322">
                  <c:v>41451</c:v>
                </c:pt>
                <c:pt idx="5323">
                  <c:v>41452</c:v>
                </c:pt>
                <c:pt idx="5324">
                  <c:v>41453</c:v>
                </c:pt>
                <c:pt idx="5325">
                  <c:v>41454</c:v>
                </c:pt>
                <c:pt idx="5326">
                  <c:v>41455</c:v>
                </c:pt>
                <c:pt idx="5327">
                  <c:v>41456</c:v>
                </c:pt>
                <c:pt idx="5328">
                  <c:v>41457</c:v>
                </c:pt>
                <c:pt idx="5329">
                  <c:v>41458</c:v>
                </c:pt>
                <c:pt idx="5330">
                  <c:v>41459</c:v>
                </c:pt>
                <c:pt idx="5331">
                  <c:v>41460</c:v>
                </c:pt>
                <c:pt idx="5332">
                  <c:v>41461</c:v>
                </c:pt>
                <c:pt idx="5333">
                  <c:v>41462</c:v>
                </c:pt>
                <c:pt idx="5334">
                  <c:v>41463</c:v>
                </c:pt>
                <c:pt idx="5335">
                  <c:v>41464</c:v>
                </c:pt>
                <c:pt idx="5336">
                  <c:v>41465</c:v>
                </c:pt>
                <c:pt idx="5337">
                  <c:v>41466</c:v>
                </c:pt>
                <c:pt idx="5338">
                  <c:v>41466</c:v>
                </c:pt>
                <c:pt idx="5339">
                  <c:v>41467</c:v>
                </c:pt>
                <c:pt idx="5340">
                  <c:v>41468</c:v>
                </c:pt>
                <c:pt idx="5341">
                  <c:v>41469</c:v>
                </c:pt>
                <c:pt idx="5342">
                  <c:v>41470</c:v>
                </c:pt>
                <c:pt idx="5343">
                  <c:v>41471</c:v>
                </c:pt>
                <c:pt idx="5344">
                  <c:v>41472</c:v>
                </c:pt>
                <c:pt idx="5345">
                  <c:v>41473</c:v>
                </c:pt>
                <c:pt idx="5346">
                  <c:v>41474</c:v>
                </c:pt>
                <c:pt idx="5347">
                  <c:v>41475</c:v>
                </c:pt>
                <c:pt idx="5348">
                  <c:v>41476</c:v>
                </c:pt>
                <c:pt idx="5349">
                  <c:v>41477</c:v>
                </c:pt>
                <c:pt idx="5350">
                  <c:v>41478</c:v>
                </c:pt>
                <c:pt idx="5351">
                  <c:v>41479</c:v>
                </c:pt>
                <c:pt idx="5352">
                  <c:v>41480</c:v>
                </c:pt>
                <c:pt idx="5353">
                  <c:v>41481</c:v>
                </c:pt>
                <c:pt idx="5354">
                  <c:v>41482</c:v>
                </c:pt>
                <c:pt idx="5355">
                  <c:v>41483</c:v>
                </c:pt>
                <c:pt idx="5356">
                  <c:v>41484</c:v>
                </c:pt>
                <c:pt idx="5357">
                  <c:v>41485</c:v>
                </c:pt>
                <c:pt idx="5358">
                  <c:v>41486</c:v>
                </c:pt>
                <c:pt idx="5359">
                  <c:v>41487</c:v>
                </c:pt>
                <c:pt idx="5360">
                  <c:v>41488</c:v>
                </c:pt>
                <c:pt idx="5361">
                  <c:v>41489</c:v>
                </c:pt>
                <c:pt idx="5362">
                  <c:v>41490</c:v>
                </c:pt>
                <c:pt idx="5363">
                  <c:v>41491</c:v>
                </c:pt>
                <c:pt idx="5364">
                  <c:v>41492</c:v>
                </c:pt>
                <c:pt idx="5365">
                  <c:v>41493</c:v>
                </c:pt>
                <c:pt idx="5366">
                  <c:v>41494</c:v>
                </c:pt>
                <c:pt idx="5367">
                  <c:v>41495</c:v>
                </c:pt>
                <c:pt idx="5368">
                  <c:v>41496</c:v>
                </c:pt>
                <c:pt idx="5369">
                  <c:v>41497</c:v>
                </c:pt>
                <c:pt idx="5370">
                  <c:v>41498</c:v>
                </c:pt>
                <c:pt idx="5371">
                  <c:v>41499</c:v>
                </c:pt>
                <c:pt idx="5372">
                  <c:v>41500</c:v>
                </c:pt>
                <c:pt idx="5373">
                  <c:v>41501</c:v>
                </c:pt>
                <c:pt idx="5374">
                  <c:v>41502</c:v>
                </c:pt>
                <c:pt idx="5375">
                  <c:v>41503</c:v>
                </c:pt>
                <c:pt idx="5376">
                  <c:v>41504</c:v>
                </c:pt>
                <c:pt idx="5377">
                  <c:v>41505</c:v>
                </c:pt>
                <c:pt idx="5378">
                  <c:v>41506</c:v>
                </c:pt>
                <c:pt idx="5379">
                  <c:v>41507</c:v>
                </c:pt>
                <c:pt idx="5380">
                  <c:v>41508</c:v>
                </c:pt>
                <c:pt idx="5381">
                  <c:v>41509</c:v>
                </c:pt>
                <c:pt idx="5382">
                  <c:v>41510</c:v>
                </c:pt>
                <c:pt idx="5383">
                  <c:v>41511</c:v>
                </c:pt>
                <c:pt idx="5384">
                  <c:v>41512</c:v>
                </c:pt>
                <c:pt idx="5385">
                  <c:v>41513</c:v>
                </c:pt>
                <c:pt idx="5386">
                  <c:v>41514</c:v>
                </c:pt>
                <c:pt idx="5387">
                  <c:v>41515</c:v>
                </c:pt>
                <c:pt idx="5388">
                  <c:v>41515</c:v>
                </c:pt>
                <c:pt idx="5389">
                  <c:v>41516</c:v>
                </c:pt>
                <c:pt idx="5390">
                  <c:v>41517</c:v>
                </c:pt>
                <c:pt idx="5391">
                  <c:v>41518</c:v>
                </c:pt>
                <c:pt idx="5392">
                  <c:v>41519</c:v>
                </c:pt>
                <c:pt idx="5393">
                  <c:v>41520</c:v>
                </c:pt>
                <c:pt idx="5394">
                  <c:v>41521</c:v>
                </c:pt>
                <c:pt idx="5395">
                  <c:v>41522</c:v>
                </c:pt>
                <c:pt idx="5396">
                  <c:v>41523</c:v>
                </c:pt>
                <c:pt idx="5397">
                  <c:v>41524</c:v>
                </c:pt>
                <c:pt idx="5398">
                  <c:v>41525</c:v>
                </c:pt>
                <c:pt idx="5399">
                  <c:v>41526</c:v>
                </c:pt>
                <c:pt idx="5400">
                  <c:v>41527</c:v>
                </c:pt>
                <c:pt idx="5401">
                  <c:v>41528</c:v>
                </c:pt>
                <c:pt idx="5402">
                  <c:v>41529</c:v>
                </c:pt>
                <c:pt idx="5403">
                  <c:v>41530</c:v>
                </c:pt>
                <c:pt idx="5404">
                  <c:v>41531</c:v>
                </c:pt>
                <c:pt idx="5405">
                  <c:v>41532</c:v>
                </c:pt>
                <c:pt idx="5406">
                  <c:v>41533</c:v>
                </c:pt>
                <c:pt idx="5407">
                  <c:v>41534</c:v>
                </c:pt>
                <c:pt idx="5408">
                  <c:v>41535</c:v>
                </c:pt>
                <c:pt idx="5409">
                  <c:v>41536</c:v>
                </c:pt>
                <c:pt idx="5410">
                  <c:v>41537</c:v>
                </c:pt>
                <c:pt idx="5411">
                  <c:v>41538</c:v>
                </c:pt>
                <c:pt idx="5412">
                  <c:v>41539</c:v>
                </c:pt>
                <c:pt idx="5413">
                  <c:v>41540</c:v>
                </c:pt>
                <c:pt idx="5414">
                  <c:v>41541</c:v>
                </c:pt>
                <c:pt idx="5415">
                  <c:v>41542</c:v>
                </c:pt>
                <c:pt idx="5416">
                  <c:v>41543</c:v>
                </c:pt>
                <c:pt idx="5417">
                  <c:v>41544</c:v>
                </c:pt>
                <c:pt idx="5418">
                  <c:v>41545</c:v>
                </c:pt>
                <c:pt idx="5419">
                  <c:v>41546</c:v>
                </c:pt>
                <c:pt idx="5420">
                  <c:v>41547</c:v>
                </c:pt>
                <c:pt idx="5421">
                  <c:v>41548</c:v>
                </c:pt>
                <c:pt idx="5422">
                  <c:v>41549</c:v>
                </c:pt>
                <c:pt idx="5423">
                  <c:v>41550</c:v>
                </c:pt>
                <c:pt idx="5424">
                  <c:v>41551</c:v>
                </c:pt>
                <c:pt idx="5425">
                  <c:v>41552</c:v>
                </c:pt>
                <c:pt idx="5426">
                  <c:v>41553</c:v>
                </c:pt>
                <c:pt idx="5427">
                  <c:v>41554</c:v>
                </c:pt>
                <c:pt idx="5428">
                  <c:v>41555</c:v>
                </c:pt>
                <c:pt idx="5429">
                  <c:v>41556</c:v>
                </c:pt>
                <c:pt idx="5430">
                  <c:v>41557</c:v>
                </c:pt>
                <c:pt idx="5431">
                  <c:v>41557</c:v>
                </c:pt>
                <c:pt idx="5432">
                  <c:v>41558</c:v>
                </c:pt>
                <c:pt idx="5433">
                  <c:v>41559</c:v>
                </c:pt>
                <c:pt idx="5434">
                  <c:v>41560</c:v>
                </c:pt>
                <c:pt idx="5435">
                  <c:v>41561</c:v>
                </c:pt>
                <c:pt idx="5436">
                  <c:v>41562</c:v>
                </c:pt>
                <c:pt idx="5437">
                  <c:v>41563</c:v>
                </c:pt>
                <c:pt idx="5438">
                  <c:v>41564</c:v>
                </c:pt>
                <c:pt idx="5439">
                  <c:v>41565</c:v>
                </c:pt>
                <c:pt idx="5440">
                  <c:v>41566</c:v>
                </c:pt>
                <c:pt idx="5441">
                  <c:v>41567</c:v>
                </c:pt>
                <c:pt idx="5442">
                  <c:v>41568</c:v>
                </c:pt>
                <c:pt idx="5443">
                  <c:v>41569</c:v>
                </c:pt>
                <c:pt idx="5444">
                  <c:v>41570</c:v>
                </c:pt>
                <c:pt idx="5445">
                  <c:v>41571</c:v>
                </c:pt>
                <c:pt idx="5446">
                  <c:v>41572</c:v>
                </c:pt>
                <c:pt idx="5447">
                  <c:v>41573</c:v>
                </c:pt>
                <c:pt idx="5448">
                  <c:v>41574</c:v>
                </c:pt>
                <c:pt idx="5449">
                  <c:v>41575</c:v>
                </c:pt>
                <c:pt idx="5450">
                  <c:v>41576</c:v>
                </c:pt>
                <c:pt idx="5451">
                  <c:v>41577</c:v>
                </c:pt>
                <c:pt idx="5452">
                  <c:v>41578</c:v>
                </c:pt>
                <c:pt idx="5453">
                  <c:v>41579</c:v>
                </c:pt>
                <c:pt idx="5454">
                  <c:v>41580</c:v>
                </c:pt>
                <c:pt idx="5455">
                  <c:v>41581</c:v>
                </c:pt>
                <c:pt idx="5456">
                  <c:v>41582</c:v>
                </c:pt>
                <c:pt idx="5457">
                  <c:v>41583</c:v>
                </c:pt>
                <c:pt idx="5458">
                  <c:v>41584</c:v>
                </c:pt>
                <c:pt idx="5459">
                  <c:v>41585</c:v>
                </c:pt>
                <c:pt idx="5460">
                  <c:v>41586</c:v>
                </c:pt>
                <c:pt idx="5461">
                  <c:v>41587</c:v>
                </c:pt>
                <c:pt idx="5462">
                  <c:v>41588</c:v>
                </c:pt>
                <c:pt idx="5463">
                  <c:v>41589</c:v>
                </c:pt>
                <c:pt idx="5464">
                  <c:v>41590</c:v>
                </c:pt>
                <c:pt idx="5465">
                  <c:v>41591</c:v>
                </c:pt>
                <c:pt idx="5466">
                  <c:v>41592</c:v>
                </c:pt>
                <c:pt idx="5467">
                  <c:v>41593</c:v>
                </c:pt>
                <c:pt idx="5468">
                  <c:v>41594</c:v>
                </c:pt>
                <c:pt idx="5469">
                  <c:v>41595</c:v>
                </c:pt>
                <c:pt idx="5470">
                  <c:v>41596</c:v>
                </c:pt>
                <c:pt idx="5471">
                  <c:v>41597</c:v>
                </c:pt>
                <c:pt idx="5472">
                  <c:v>41598</c:v>
                </c:pt>
                <c:pt idx="5473">
                  <c:v>41599</c:v>
                </c:pt>
                <c:pt idx="5474">
                  <c:v>41600</c:v>
                </c:pt>
                <c:pt idx="5475">
                  <c:v>41601</c:v>
                </c:pt>
                <c:pt idx="5476">
                  <c:v>41602</c:v>
                </c:pt>
                <c:pt idx="5477">
                  <c:v>41603</c:v>
                </c:pt>
                <c:pt idx="5478">
                  <c:v>41604</c:v>
                </c:pt>
                <c:pt idx="5479">
                  <c:v>41605</c:v>
                </c:pt>
                <c:pt idx="5480">
                  <c:v>41606</c:v>
                </c:pt>
                <c:pt idx="5481">
                  <c:v>41606</c:v>
                </c:pt>
                <c:pt idx="5482">
                  <c:v>41607</c:v>
                </c:pt>
                <c:pt idx="5483">
                  <c:v>41608</c:v>
                </c:pt>
                <c:pt idx="5484">
                  <c:v>41609</c:v>
                </c:pt>
                <c:pt idx="5485">
                  <c:v>41610</c:v>
                </c:pt>
                <c:pt idx="5486">
                  <c:v>41611</c:v>
                </c:pt>
                <c:pt idx="5487">
                  <c:v>41612</c:v>
                </c:pt>
                <c:pt idx="5488">
                  <c:v>41613</c:v>
                </c:pt>
                <c:pt idx="5489">
                  <c:v>41614</c:v>
                </c:pt>
                <c:pt idx="5490">
                  <c:v>41615</c:v>
                </c:pt>
                <c:pt idx="5491">
                  <c:v>41616</c:v>
                </c:pt>
                <c:pt idx="5492">
                  <c:v>41617</c:v>
                </c:pt>
                <c:pt idx="5493">
                  <c:v>41618</c:v>
                </c:pt>
                <c:pt idx="5494">
                  <c:v>41619</c:v>
                </c:pt>
                <c:pt idx="5495">
                  <c:v>41620</c:v>
                </c:pt>
                <c:pt idx="5496">
                  <c:v>41621</c:v>
                </c:pt>
                <c:pt idx="5497">
                  <c:v>41622</c:v>
                </c:pt>
                <c:pt idx="5498">
                  <c:v>41623</c:v>
                </c:pt>
                <c:pt idx="5499">
                  <c:v>41624</c:v>
                </c:pt>
                <c:pt idx="5500">
                  <c:v>41625</c:v>
                </c:pt>
                <c:pt idx="5501">
                  <c:v>41626</c:v>
                </c:pt>
                <c:pt idx="5502">
                  <c:v>41627</c:v>
                </c:pt>
                <c:pt idx="5503">
                  <c:v>41628</c:v>
                </c:pt>
                <c:pt idx="5504">
                  <c:v>41629</c:v>
                </c:pt>
                <c:pt idx="5505">
                  <c:v>41630</c:v>
                </c:pt>
                <c:pt idx="5506">
                  <c:v>41631</c:v>
                </c:pt>
                <c:pt idx="5507">
                  <c:v>41632</c:v>
                </c:pt>
                <c:pt idx="5508">
                  <c:v>41633</c:v>
                </c:pt>
                <c:pt idx="5509">
                  <c:v>41634</c:v>
                </c:pt>
                <c:pt idx="5510">
                  <c:v>41635</c:v>
                </c:pt>
                <c:pt idx="5511">
                  <c:v>41636</c:v>
                </c:pt>
                <c:pt idx="5512">
                  <c:v>41637</c:v>
                </c:pt>
                <c:pt idx="5513">
                  <c:v>41638</c:v>
                </c:pt>
                <c:pt idx="5514">
                  <c:v>41639</c:v>
                </c:pt>
                <c:pt idx="5515">
                  <c:v>41640</c:v>
                </c:pt>
                <c:pt idx="5516">
                  <c:v>41641</c:v>
                </c:pt>
                <c:pt idx="5517">
                  <c:v>41642</c:v>
                </c:pt>
                <c:pt idx="5518">
                  <c:v>41643</c:v>
                </c:pt>
                <c:pt idx="5519">
                  <c:v>41644</c:v>
                </c:pt>
                <c:pt idx="5520">
                  <c:v>41645</c:v>
                </c:pt>
                <c:pt idx="5521">
                  <c:v>41646</c:v>
                </c:pt>
                <c:pt idx="5522">
                  <c:v>41647</c:v>
                </c:pt>
                <c:pt idx="5523">
                  <c:v>41648</c:v>
                </c:pt>
                <c:pt idx="5524">
                  <c:v>41649</c:v>
                </c:pt>
                <c:pt idx="5525">
                  <c:v>41650</c:v>
                </c:pt>
                <c:pt idx="5526">
                  <c:v>41651</c:v>
                </c:pt>
                <c:pt idx="5527">
                  <c:v>41652</c:v>
                </c:pt>
                <c:pt idx="5528">
                  <c:v>41653</c:v>
                </c:pt>
                <c:pt idx="5529">
                  <c:v>41654</c:v>
                </c:pt>
                <c:pt idx="5530">
                  <c:v>41655</c:v>
                </c:pt>
                <c:pt idx="5531">
                  <c:v>41655</c:v>
                </c:pt>
                <c:pt idx="5532">
                  <c:v>41656</c:v>
                </c:pt>
                <c:pt idx="5533">
                  <c:v>41657</c:v>
                </c:pt>
                <c:pt idx="5534">
                  <c:v>41658</c:v>
                </c:pt>
                <c:pt idx="5535">
                  <c:v>41659</c:v>
                </c:pt>
                <c:pt idx="5536">
                  <c:v>41660</c:v>
                </c:pt>
                <c:pt idx="5537">
                  <c:v>41661</c:v>
                </c:pt>
                <c:pt idx="5538">
                  <c:v>41662</c:v>
                </c:pt>
                <c:pt idx="5539">
                  <c:v>41663</c:v>
                </c:pt>
                <c:pt idx="5540">
                  <c:v>41664</c:v>
                </c:pt>
                <c:pt idx="5541">
                  <c:v>41665</c:v>
                </c:pt>
                <c:pt idx="5542">
                  <c:v>41666</c:v>
                </c:pt>
                <c:pt idx="5543">
                  <c:v>41667</c:v>
                </c:pt>
                <c:pt idx="5544">
                  <c:v>41668</c:v>
                </c:pt>
                <c:pt idx="5545">
                  <c:v>41669</c:v>
                </c:pt>
                <c:pt idx="5546">
                  <c:v>41670</c:v>
                </c:pt>
                <c:pt idx="5547">
                  <c:v>41671</c:v>
                </c:pt>
                <c:pt idx="5548">
                  <c:v>41672</c:v>
                </c:pt>
                <c:pt idx="5549">
                  <c:v>41673</c:v>
                </c:pt>
                <c:pt idx="5550">
                  <c:v>41674</c:v>
                </c:pt>
                <c:pt idx="5551">
                  <c:v>41675</c:v>
                </c:pt>
                <c:pt idx="5552">
                  <c:v>41676</c:v>
                </c:pt>
                <c:pt idx="5553">
                  <c:v>41677</c:v>
                </c:pt>
                <c:pt idx="5554">
                  <c:v>41678</c:v>
                </c:pt>
                <c:pt idx="5555">
                  <c:v>41679</c:v>
                </c:pt>
                <c:pt idx="5556">
                  <c:v>41680</c:v>
                </c:pt>
                <c:pt idx="5557">
                  <c:v>41681</c:v>
                </c:pt>
                <c:pt idx="5558">
                  <c:v>41682</c:v>
                </c:pt>
                <c:pt idx="5559">
                  <c:v>41683</c:v>
                </c:pt>
                <c:pt idx="5560">
                  <c:v>41684</c:v>
                </c:pt>
                <c:pt idx="5561">
                  <c:v>41685</c:v>
                </c:pt>
                <c:pt idx="5562">
                  <c:v>41686</c:v>
                </c:pt>
                <c:pt idx="5563">
                  <c:v>41687</c:v>
                </c:pt>
                <c:pt idx="5564">
                  <c:v>41688</c:v>
                </c:pt>
                <c:pt idx="5565">
                  <c:v>41689</c:v>
                </c:pt>
                <c:pt idx="5566">
                  <c:v>41690</c:v>
                </c:pt>
                <c:pt idx="5567">
                  <c:v>41691</c:v>
                </c:pt>
                <c:pt idx="5568">
                  <c:v>41692</c:v>
                </c:pt>
                <c:pt idx="5569">
                  <c:v>41693</c:v>
                </c:pt>
                <c:pt idx="5570">
                  <c:v>41694</c:v>
                </c:pt>
                <c:pt idx="5571">
                  <c:v>41695</c:v>
                </c:pt>
                <c:pt idx="5572">
                  <c:v>41696</c:v>
                </c:pt>
                <c:pt idx="5573">
                  <c:v>41697</c:v>
                </c:pt>
                <c:pt idx="5574">
                  <c:v>41697</c:v>
                </c:pt>
                <c:pt idx="5575">
                  <c:v>41698</c:v>
                </c:pt>
                <c:pt idx="5576">
                  <c:v>41699</c:v>
                </c:pt>
                <c:pt idx="5577">
                  <c:v>41700</c:v>
                </c:pt>
                <c:pt idx="5578">
                  <c:v>41701</c:v>
                </c:pt>
                <c:pt idx="5579">
                  <c:v>41702</c:v>
                </c:pt>
                <c:pt idx="5580">
                  <c:v>41703</c:v>
                </c:pt>
                <c:pt idx="5581">
                  <c:v>41704</c:v>
                </c:pt>
                <c:pt idx="5582">
                  <c:v>41705</c:v>
                </c:pt>
                <c:pt idx="5583">
                  <c:v>41706</c:v>
                </c:pt>
                <c:pt idx="5584">
                  <c:v>41707</c:v>
                </c:pt>
                <c:pt idx="5585">
                  <c:v>41708</c:v>
                </c:pt>
                <c:pt idx="5586">
                  <c:v>41709</c:v>
                </c:pt>
                <c:pt idx="5587">
                  <c:v>41710</c:v>
                </c:pt>
                <c:pt idx="5588">
                  <c:v>41711</c:v>
                </c:pt>
                <c:pt idx="5589">
                  <c:v>41712</c:v>
                </c:pt>
                <c:pt idx="5590">
                  <c:v>41713</c:v>
                </c:pt>
                <c:pt idx="5591">
                  <c:v>41714</c:v>
                </c:pt>
                <c:pt idx="5592">
                  <c:v>41715</c:v>
                </c:pt>
                <c:pt idx="5593">
                  <c:v>41716</c:v>
                </c:pt>
                <c:pt idx="5594">
                  <c:v>41717</c:v>
                </c:pt>
                <c:pt idx="5595">
                  <c:v>41718</c:v>
                </c:pt>
                <c:pt idx="5596">
                  <c:v>41719</c:v>
                </c:pt>
                <c:pt idx="5597">
                  <c:v>41720</c:v>
                </c:pt>
                <c:pt idx="5598">
                  <c:v>41721</c:v>
                </c:pt>
                <c:pt idx="5599">
                  <c:v>41722</c:v>
                </c:pt>
                <c:pt idx="5600">
                  <c:v>41723</c:v>
                </c:pt>
                <c:pt idx="5601">
                  <c:v>41724</c:v>
                </c:pt>
                <c:pt idx="5602">
                  <c:v>41725</c:v>
                </c:pt>
                <c:pt idx="5603">
                  <c:v>41726</c:v>
                </c:pt>
                <c:pt idx="5604">
                  <c:v>41727</c:v>
                </c:pt>
                <c:pt idx="5605">
                  <c:v>41728</c:v>
                </c:pt>
                <c:pt idx="5606">
                  <c:v>41729</c:v>
                </c:pt>
                <c:pt idx="5607">
                  <c:v>41730</c:v>
                </c:pt>
                <c:pt idx="5608">
                  <c:v>41731</c:v>
                </c:pt>
                <c:pt idx="5609">
                  <c:v>41732</c:v>
                </c:pt>
                <c:pt idx="5610">
                  <c:v>41732</c:v>
                </c:pt>
                <c:pt idx="5611">
                  <c:v>41733</c:v>
                </c:pt>
                <c:pt idx="5612">
                  <c:v>41734</c:v>
                </c:pt>
                <c:pt idx="5613">
                  <c:v>41735</c:v>
                </c:pt>
                <c:pt idx="5614">
                  <c:v>41736</c:v>
                </c:pt>
                <c:pt idx="5615">
                  <c:v>41737</c:v>
                </c:pt>
                <c:pt idx="5616">
                  <c:v>41738</c:v>
                </c:pt>
                <c:pt idx="5617">
                  <c:v>41739</c:v>
                </c:pt>
                <c:pt idx="5618">
                  <c:v>41740</c:v>
                </c:pt>
                <c:pt idx="5619">
                  <c:v>41741</c:v>
                </c:pt>
                <c:pt idx="5620">
                  <c:v>41742</c:v>
                </c:pt>
                <c:pt idx="5621">
                  <c:v>41743</c:v>
                </c:pt>
                <c:pt idx="5622">
                  <c:v>41744</c:v>
                </c:pt>
                <c:pt idx="5623">
                  <c:v>41745</c:v>
                </c:pt>
                <c:pt idx="5624">
                  <c:v>41746</c:v>
                </c:pt>
                <c:pt idx="5625">
                  <c:v>41747</c:v>
                </c:pt>
                <c:pt idx="5626">
                  <c:v>41748</c:v>
                </c:pt>
                <c:pt idx="5627">
                  <c:v>41749</c:v>
                </c:pt>
                <c:pt idx="5628">
                  <c:v>41750</c:v>
                </c:pt>
                <c:pt idx="5629">
                  <c:v>41751</c:v>
                </c:pt>
                <c:pt idx="5630">
                  <c:v>41752</c:v>
                </c:pt>
                <c:pt idx="5631">
                  <c:v>41753</c:v>
                </c:pt>
                <c:pt idx="5632">
                  <c:v>41754</c:v>
                </c:pt>
                <c:pt idx="5633">
                  <c:v>41755</c:v>
                </c:pt>
                <c:pt idx="5634">
                  <c:v>41756</c:v>
                </c:pt>
                <c:pt idx="5635">
                  <c:v>41757</c:v>
                </c:pt>
                <c:pt idx="5636">
                  <c:v>41758</c:v>
                </c:pt>
                <c:pt idx="5637">
                  <c:v>41759</c:v>
                </c:pt>
                <c:pt idx="5638">
                  <c:v>41760</c:v>
                </c:pt>
                <c:pt idx="5639">
                  <c:v>41761</c:v>
                </c:pt>
                <c:pt idx="5640">
                  <c:v>41762</c:v>
                </c:pt>
                <c:pt idx="5641">
                  <c:v>41763</c:v>
                </c:pt>
                <c:pt idx="5642">
                  <c:v>41764</c:v>
                </c:pt>
                <c:pt idx="5643">
                  <c:v>41765</c:v>
                </c:pt>
                <c:pt idx="5644">
                  <c:v>41766</c:v>
                </c:pt>
                <c:pt idx="5645">
                  <c:v>41767</c:v>
                </c:pt>
                <c:pt idx="5646">
                  <c:v>41768</c:v>
                </c:pt>
                <c:pt idx="5647">
                  <c:v>41769</c:v>
                </c:pt>
                <c:pt idx="5648">
                  <c:v>41770</c:v>
                </c:pt>
                <c:pt idx="5649">
                  <c:v>41771</c:v>
                </c:pt>
                <c:pt idx="5650">
                  <c:v>41772</c:v>
                </c:pt>
                <c:pt idx="5651">
                  <c:v>41773</c:v>
                </c:pt>
                <c:pt idx="5652">
                  <c:v>41774</c:v>
                </c:pt>
                <c:pt idx="5653">
                  <c:v>41775</c:v>
                </c:pt>
                <c:pt idx="5654">
                  <c:v>41776</c:v>
                </c:pt>
                <c:pt idx="5655">
                  <c:v>41777</c:v>
                </c:pt>
                <c:pt idx="5656">
                  <c:v>41778</c:v>
                </c:pt>
                <c:pt idx="5657">
                  <c:v>41779</c:v>
                </c:pt>
                <c:pt idx="5658">
                  <c:v>41780</c:v>
                </c:pt>
                <c:pt idx="5659">
                  <c:v>41781</c:v>
                </c:pt>
                <c:pt idx="5660">
                  <c:v>41782</c:v>
                </c:pt>
                <c:pt idx="5661">
                  <c:v>41783</c:v>
                </c:pt>
                <c:pt idx="5662">
                  <c:v>41784</c:v>
                </c:pt>
                <c:pt idx="5663">
                  <c:v>41785</c:v>
                </c:pt>
                <c:pt idx="5664">
                  <c:v>41786</c:v>
                </c:pt>
                <c:pt idx="5665">
                  <c:v>41787</c:v>
                </c:pt>
                <c:pt idx="5666">
                  <c:v>41788</c:v>
                </c:pt>
                <c:pt idx="5667">
                  <c:v>41789</c:v>
                </c:pt>
                <c:pt idx="5668">
                  <c:v>41790</c:v>
                </c:pt>
                <c:pt idx="5669">
                  <c:v>41791</c:v>
                </c:pt>
                <c:pt idx="5670">
                  <c:v>41792</c:v>
                </c:pt>
                <c:pt idx="5671">
                  <c:v>41793</c:v>
                </c:pt>
                <c:pt idx="5672">
                  <c:v>41794</c:v>
                </c:pt>
                <c:pt idx="5673">
                  <c:v>41795</c:v>
                </c:pt>
                <c:pt idx="5674">
                  <c:v>41796</c:v>
                </c:pt>
                <c:pt idx="5675">
                  <c:v>41797</c:v>
                </c:pt>
                <c:pt idx="5676">
                  <c:v>41798</c:v>
                </c:pt>
                <c:pt idx="5677">
                  <c:v>41799</c:v>
                </c:pt>
                <c:pt idx="5678">
                  <c:v>41800</c:v>
                </c:pt>
                <c:pt idx="5679">
                  <c:v>41801</c:v>
                </c:pt>
                <c:pt idx="5680">
                  <c:v>41802</c:v>
                </c:pt>
                <c:pt idx="5681">
                  <c:v>41803</c:v>
                </c:pt>
                <c:pt idx="5682">
                  <c:v>41804</c:v>
                </c:pt>
                <c:pt idx="5683">
                  <c:v>41805</c:v>
                </c:pt>
                <c:pt idx="5684">
                  <c:v>41806</c:v>
                </c:pt>
                <c:pt idx="5685">
                  <c:v>41807</c:v>
                </c:pt>
                <c:pt idx="5686">
                  <c:v>41808</c:v>
                </c:pt>
                <c:pt idx="5687">
                  <c:v>41809</c:v>
                </c:pt>
                <c:pt idx="5688">
                  <c:v>41810</c:v>
                </c:pt>
                <c:pt idx="5689">
                  <c:v>41811</c:v>
                </c:pt>
                <c:pt idx="5690">
                  <c:v>41812</c:v>
                </c:pt>
                <c:pt idx="5691">
                  <c:v>41813</c:v>
                </c:pt>
                <c:pt idx="5692">
                  <c:v>41814</c:v>
                </c:pt>
                <c:pt idx="5693">
                  <c:v>41815</c:v>
                </c:pt>
                <c:pt idx="5694">
                  <c:v>41816</c:v>
                </c:pt>
                <c:pt idx="5695">
                  <c:v>41817</c:v>
                </c:pt>
                <c:pt idx="5696">
                  <c:v>41818</c:v>
                </c:pt>
                <c:pt idx="5697">
                  <c:v>41819</c:v>
                </c:pt>
                <c:pt idx="5698">
                  <c:v>41820</c:v>
                </c:pt>
                <c:pt idx="5699">
                  <c:v>41821</c:v>
                </c:pt>
                <c:pt idx="5700">
                  <c:v>41822</c:v>
                </c:pt>
                <c:pt idx="5701">
                  <c:v>41823</c:v>
                </c:pt>
                <c:pt idx="5702">
                  <c:v>41824</c:v>
                </c:pt>
                <c:pt idx="5703">
                  <c:v>41825</c:v>
                </c:pt>
                <c:pt idx="5704">
                  <c:v>41826</c:v>
                </c:pt>
                <c:pt idx="5705">
                  <c:v>41827</c:v>
                </c:pt>
                <c:pt idx="5706">
                  <c:v>41828</c:v>
                </c:pt>
                <c:pt idx="5707">
                  <c:v>41829</c:v>
                </c:pt>
                <c:pt idx="5708">
                  <c:v>41830</c:v>
                </c:pt>
                <c:pt idx="5709">
                  <c:v>41831</c:v>
                </c:pt>
                <c:pt idx="5710">
                  <c:v>41832</c:v>
                </c:pt>
                <c:pt idx="5711">
                  <c:v>41833</c:v>
                </c:pt>
                <c:pt idx="5712">
                  <c:v>41834</c:v>
                </c:pt>
                <c:pt idx="5713">
                  <c:v>41835</c:v>
                </c:pt>
                <c:pt idx="5714">
                  <c:v>41836</c:v>
                </c:pt>
                <c:pt idx="5715">
                  <c:v>41837</c:v>
                </c:pt>
                <c:pt idx="5716">
                  <c:v>41838</c:v>
                </c:pt>
                <c:pt idx="5717">
                  <c:v>41839</c:v>
                </c:pt>
                <c:pt idx="5718">
                  <c:v>41840</c:v>
                </c:pt>
                <c:pt idx="5719">
                  <c:v>41841</c:v>
                </c:pt>
                <c:pt idx="5720">
                  <c:v>41842</c:v>
                </c:pt>
                <c:pt idx="5721">
                  <c:v>41843</c:v>
                </c:pt>
                <c:pt idx="5722">
                  <c:v>41844</c:v>
                </c:pt>
                <c:pt idx="5723">
                  <c:v>41845</c:v>
                </c:pt>
                <c:pt idx="5724">
                  <c:v>41846</c:v>
                </c:pt>
                <c:pt idx="5725">
                  <c:v>41847</c:v>
                </c:pt>
                <c:pt idx="5726">
                  <c:v>41848</c:v>
                </c:pt>
                <c:pt idx="5727">
                  <c:v>41849</c:v>
                </c:pt>
                <c:pt idx="5728">
                  <c:v>41850</c:v>
                </c:pt>
                <c:pt idx="5729">
                  <c:v>41851</c:v>
                </c:pt>
                <c:pt idx="5730">
                  <c:v>41852</c:v>
                </c:pt>
                <c:pt idx="5731">
                  <c:v>41853</c:v>
                </c:pt>
                <c:pt idx="5732">
                  <c:v>41854</c:v>
                </c:pt>
                <c:pt idx="5733">
                  <c:v>41855</c:v>
                </c:pt>
                <c:pt idx="5734">
                  <c:v>41856</c:v>
                </c:pt>
                <c:pt idx="5735">
                  <c:v>41857</c:v>
                </c:pt>
                <c:pt idx="5736">
                  <c:v>41858</c:v>
                </c:pt>
                <c:pt idx="5737">
                  <c:v>41859</c:v>
                </c:pt>
                <c:pt idx="5738">
                  <c:v>41860</c:v>
                </c:pt>
                <c:pt idx="5739">
                  <c:v>41861</c:v>
                </c:pt>
                <c:pt idx="5740">
                  <c:v>41862</c:v>
                </c:pt>
                <c:pt idx="5741">
                  <c:v>41863</c:v>
                </c:pt>
                <c:pt idx="5742">
                  <c:v>41864</c:v>
                </c:pt>
                <c:pt idx="5743">
                  <c:v>41865</c:v>
                </c:pt>
                <c:pt idx="5744">
                  <c:v>41866</c:v>
                </c:pt>
                <c:pt idx="5745">
                  <c:v>41867</c:v>
                </c:pt>
                <c:pt idx="5746">
                  <c:v>41868</c:v>
                </c:pt>
                <c:pt idx="5747">
                  <c:v>41869</c:v>
                </c:pt>
                <c:pt idx="5748">
                  <c:v>41870</c:v>
                </c:pt>
                <c:pt idx="5749">
                  <c:v>41871</c:v>
                </c:pt>
                <c:pt idx="5750">
                  <c:v>41872</c:v>
                </c:pt>
                <c:pt idx="5751">
                  <c:v>41873</c:v>
                </c:pt>
                <c:pt idx="5752">
                  <c:v>41874</c:v>
                </c:pt>
                <c:pt idx="5753">
                  <c:v>41875</c:v>
                </c:pt>
                <c:pt idx="5754">
                  <c:v>41876</c:v>
                </c:pt>
                <c:pt idx="5755">
                  <c:v>41877</c:v>
                </c:pt>
                <c:pt idx="5756">
                  <c:v>41878</c:v>
                </c:pt>
                <c:pt idx="5757">
                  <c:v>41879</c:v>
                </c:pt>
                <c:pt idx="5758">
                  <c:v>41880</c:v>
                </c:pt>
                <c:pt idx="5759">
                  <c:v>41881</c:v>
                </c:pt>
                <c:pt idx="5760">
                  <c:v>41882</c:v>
                </c:pt>
                <c:pt idx="5761">
                  <c:v>41883</c:v>
                </c:pt>
                <c:pt idx="5762">
                  <c:v>41884</c:v>
                </c:pt>
                <c:pt idx="5763">
                  <c:v>41885</c:v>
                </c:pt>
                <c:pt idx="5764">
                  <c:v>41886</c:v>
                </c:pt>
                <c:pt idx="5765">
                  <c:v>41887</c:v>
                </c:pt>
                <c:pt idx="5766">
                  <c:v>41888</c:v>
                </c:pt>
                <c:pt idx="5767">
                  <c:v>41889</c:v>
                </c:pt>
                <c:pt idx="5768">
                  <c:v>41890</c:v>
                </c:pt>
                <c:pt idx="5769">
                  <c:v>41891</c:v>
                </c:pt>
                <c:pt idx="5770">
                  <c:v>41892</c:v>
                </c:pt>
                <c:pt idx="5771">
                  <c:v>41893</c:v>
                </c:pt>
                <c:pt idx="5772">
                  <c:v>41894</c:v>
                </c:pt>
                <c:pt idx="5773">
                  <c:v>41895</c:v>
                </c:pt>
                <c:pt idx="5774">
                  <c:v>41896</c:v>
                </c:pt>
                <c:pt idx="5775">
                  <c:v>41897</c:v>
                </c:pt>
                <c:pt idx="5776">
                  <c:v>41898</c:v>
                </c:pt>
                <c:pt idx="5777">
                  <c:v>41899</c:v>
                </c:pt>
                <c:pt idx="5778">
                  <c:v>41900</c:v>
                </c:pt>
                <c:pt idx="5779">
                  <c:v>41901</c:v>
                </c:pt>
                <c:pt idx="5780">
                  <c:v>41902</c:v>
                </c:pt>
                <c:pt idx="5781">
                  <c:v>41903</c:v>
                </c:pt>
                <c:pt idx="5782">
                  <c:v>41904</c:v>
                </c:pt>
                <c:pt idx="5783">
                  <c:v>41905</c:v>
                </c:pt>
                <c:pt idx="5784">
                  <c:v>41906</c:v>
                </c:pt>
                <c:pt idx="5785">
                  <c:v>41907</c:v>
                </c:pt>
                <c:pt idx="5786">
                  <c:v>41908</c:v>
                </c:pt>
                <c:pt idx="5787">
                  <c:v>41909</c:v>
                </c:pt>
                <c:pt idx="5788">
                  <c:v>41910</c:v>
                </c:pt>
                <c:pt idx="5789">
                  <c:v>41911</c:v>
                </c:pt>
                <c:pt idx="5790">
                  <c:v>41912</c:v>
                </c:pt>
                <c:pt idx="5791">
                  <c:v>41913</c:v>
                </c:pt>
                <c:pt idx="5792">
                  <c:v>41914</c:v>
                </c:pt>
                <c:pt idx="5793">
                  <c:v>41915</c:v>
                </c:pt>
                <c:pt idx="5794">
                  <c:v>41916</c:v>
                </c:pt>
                <c:pt idx="5795">
                  <c:v>41917</c:v>
                </c:pt>
                <c:pt idx="5796">
                  <c:v>41918</c:v>
                </c:pt>
                <c:pt idx="5797">
                  <c:v>41919</c:v>
                </c:pt>
                <c:pt idx="5798">
                  <c:v>41920</c:v>
                </c:pt>
                <c:pt idx="5799">
                  <c:v>41921</c:v>
                </c:pt>
                <c:pt idx="5800">
                  <c:v>41922</c:v>
                </c:pt>
                <c:pt idx="5801">
                  <c:v>41923</c:v>
                </c:pt>
                <c:pt idx="5802">
                  <c:v>41924</c:v>
                </c:pt>
                <c:pt idx="5803">
                  <c:v>41925</c:v>
                </c:pt>
                <c:pt idx="5804">
                  <c:v>41926</c:v>
                </c:pt>
                <c:pt idx="5805">
                  <c:v>41927</c:v>
                </c:pt>
                <c:pt idx="5806">
                  <c:v>41928</c:v>
                </c:pt>
                <c:pt idx="5807">
                  <c:v>41929</c:v>
                </c:pt>
                <c:pt idx="5808">
                  <c:v>41930</c:v>
                </c:pt>
                <c:pt idx="5809">
                  <c:v>41931</c:v>
                </c:pt>
                <c:pt idx="5810">
                  <c:v>41932</c:v>
                </c:pt>
                <c:pt idx="5811">
                  <c:v>41933</c:v>
                </c:pt>
                <c:pt idx="5812">
                  <c:v>41934</c:v>
                </c:pt>
                <c:pt idx="5813">
                  <c:v>41935</c:v>
                </c:pt>
                <c:pt idx="5814">
                  <c:v>41936</c:v>
                </c:pt>
                <c:pt idx="5815">
                  <c:v>41937</c:v>
                </c:pt>
                <c:pt idx="5816">
                  <c:v>41938</c:v>
                </c:pt>
                <c:pt idx="5817">
                  <c:v>41939</c:v>
                </c:pt>
                <c:pt idx="5818">
                  <c:v>41940</c:v>
                </c:pt>
                <c:pt idx="5819">
                  <c:v>41941</c:v>
                </c:pt>
                <c:pt idx="5820">
                  <c:v>41942</c:v>
                </c:pt>
                <c:pt idx="5821">
                  <c:v>41942</c:v>
                </c:pt>
                <c:pt idx="5822">
                  <c:v>41943</c:v>
                </c:pt>
                <c:pt idx="5823">
                  <c:v>41944</c:v>
                </c:pt>
                <c:pt idx="5824">
                  <c:v>41945</c:v>
                </c:pt>
                <c:pt idx="5825">
                  <c:v>41946</c:v>
                </c:pt>
                <c:pt idx="5826">
                  <c:v>41947</c:v>
                </c:pt>
                <c:pt idx="5827">
                  <c:v>41948</c:v>
                </c:pt>
                <c:pt idx="5828">
                  <c:v>41949</c:v>
                </c:pt>
                <c:pt idx="5829">
                  <c:v>41950</c:v>
                </c:pt>
                <c:pt idx="5830">
                  <c:v>41951</c:v>
                </c:pt>
                <c:pt idx="5831">
                  <c:v>41952</c:v>
                </c:pt>
                <c:pt idx="5832">
                  <c:v>41953</c:v>
                </c:pt>
                <c:pt idx="5833">
                  <c:v>41954</c:v>
                </c:pt>
                <c:pt idx="5834">
                  <c:v>41955</c:v>
                </c:pt>
                <c:pt idx="5835">
                  <c:v>41956</c:v>
                </c:pt>
                <c:pt idx="5836">
                  <c:v>41957</c:v>
                </c:pt>
                <c:pt idx="5837">
                  <c:v>41958</c:v>
                </c:pt>
                <c:pt idx="5838">
                  <c:v>41959</c:v>
                </c:pt>
                <c:pt idx="5839">
                  <c:v>41960</c:v>
                </c:pt>
                <c:pt idx="5840">
                  <c:v>41961</c:v>
                </c:pt>
                <c:pt idx="5841">
                  <c:v>41962</c:v>
                </c:pt>
                <c:pt idx="5842">
                  <c:v>41963</c:v>
                </c:pt>
                <c:pt idx="5843">
                  <c:v>41964</c:v>
                </c:pt>
                <c:pt idx="5844">
                  <c:v>41965</c:v>
                </c:pt>
                <c:pt idx="5845">
                  <c:v>41966</c:v>
                </c:pt>
                <c:pt idx="5846">
                  <c:v>41967</c:v>
                </c:pt>
                <c:pt idx="5847">
                  <c:v>41968</c:v>
                </c:pt>
                <c:pt idx="5848">
                  <c:v>41969</c:v>
                </c:pt>
                <c:pt idx="5849">
                  <c:v>41970</c:v>
                </c:pt>
                <c:pt idx="5850">
                  <c:v>41971</c:v>
                </c:pt>
                <c:pt idx="5851">
                  <c:v>41972</c:v>
                </c:pt>
                <c:pt idx="5852">
                  <c:v>41973</c:v>
                </c:pt>
                <c:pt idx="5853">
                  <c:v>41974</c:v>
                </c:pt>
                <c:pt idx="5854">
                  <c:v>41975</c:v>
                </c:pt>
                <c:pt idx="5855">
                  <c:v>41976</c:v>
                </c:pt>
                <c:pt idx="5856">
                  <c:v>41977</c:v>
                </c:pt>
                <c:pt idx="5857">
                  <c:v>41977</c:v>
                </c:pt>
                <c:pt idx="5858">
                  <c:v>41978</c:v>
                </c:pt>
                <c:pt idx="5859">
                  <c:v>41979</c:v>
                </c:pt>
                <c:pt idx="5860">
                  <c:v>41980</c:v>
                </c:pt>
                <c:pt idx="5861">
                  <c:v>41981</c:v>
                </c:pt>
                <c:pt idx="5862">
                  <c:v>41982</c:v>
                </c:pt>
                <c:pt idx="5863">
                  <c:v>41983</c:v>
                </c:pt>
                <c:pt idx="5864">
                  <c:v>41984</c:v>
                </c:pt>
                <c:pt idx="5865">
                  <c:v>41985</c:v>
                </c:pt>
                <c:pt idx="5866">
                  <c:v>41986</c:v>
                </c:pt>
                <c:pt idx="5867">
                  <c:v>41987</c:v>
                </c:pt>
                <c:pt idx="5868">
                  <c:v>41988</c:v>
                </c:pt>
                <c:pt idx="5869">
                  <c:v>41989</c:v>
                </c:pt>
                <c:pt idx="5870">
                  <c:v>41990</c:v>
                </c:pt>
                <c:pt idx="5871">
                  <c:v>41991</c:v>
                </c:pt>
                <c:pt idx="5872">
                  <c:v>41992</c:v>
                </c:pt>
                <c:pt idx="5873">
                  <c:v>41993</c:v>
                </c:pt>
                <c:pt idx="5874">
                  <c:v>41994</c:v>
                </c:pt>
                <c:pt idx="5875">
                  <c:v>41995</c:v>
                </c:pt>
                <c:pt idx="5876">
                  <c:v>41996</c:v>
                </c:pt>
                <c:pt idx="5877">
                  <c:v>41997</c:v>
                </c:pt>
                <c:pt idx="5878">
                  <c:v>41998</c:v>
                </c:pt>
                <c:pt idx="5879">
                  <c:v>41999</c:v>
                </c:pt>
                <c:pt idx="5880">
                  <c:v>42000</c:v>
                </c:pt>
                <c:pt idx="5881">
                  <c:v>42001</c:v>
                </c:pt>
                <c:pt idx="5882">
                  <c:v>42002</c:v>
                </c:pt>
                <c:pt idx="5883">
                  <c:v>42003</c:v>
                </c:pt>
                <c:pt idx="5884">
                  <c:v>42004</c:v>
                </c:pt>
                <c:pt idx="5885">
                  <c:v>42005</c:v>
                </c:pt>
                <c:pt idx="5886">
                  <c:v>42006</c:v>
                </c:pt>
                <c:pt idx="5887">
                  <c:v>42007</c:v>
                </c:pt>
                <c:pt idx="5888">
                  <c:v>42008</c:v>
                </c:pt>
                <c:pt idx="5889">
                  <c:v>42009</c:v>
                </c:pt>
                <c:pt idx="5890">
                  <c:v>42010</c:v>
                </c:pt>
                <c:pt idx="5891">
                  <c:v>42011</c:v>
                </c:pt>
                <c:pt idx="5892">
                  <c:v>42012</c:v>
                </c:pt>
                <c:pt idx="5893">
                  <c:v>42013</c:v>
                </c:pt>
                <c:pt idx="5894">
                  <c:v>42014</c:v>
                </c:pt>
                <c:pt idx="5895">
                  <c:v>42015</c:v>
                </c:pt>
                <c:pt idx="5896">
                  <c:v>42016</c:v>
                </c:pt>
                <c:pt idx="5897">
                  <c:v>42017</c:v>
                </c:pt>
                <c:pt idx="5898">
                  <c:v>42018</c:v>
                </c:pt>
                <c:pt idx="5899">
                  <c:v>42019</c:v>
                </c:pt>
                <c:pt idx="5900">
                  <c:v>42020</c:v>
                </c:pt>
                <c:pt idx="5901">
                  <c:v>42021</c:v>
                </c:pt>
                <c:pt idx="5902">
                  <c:v>42022</c:v>
                </c:pt>
                <c:pt idx="5903">
                  <c:v>42023</c:v>
                </c:pt>
                <c:pt idx="5904">
                  <c:v>42024</c:v>
                </c:pt>
                <c:pt idx="5905">
                  <c:v>42025</c:v>
                </c:pt>
                <c:pt idx="5906">
                  <c:v>42026</c:v>
                </c:pt>
                <c:pt idx="5907">
                  <c:v>42026</c:v>
                </c:pt>
                <c:pt idx="5908">
                  <c:v>42027</c:v>
                </c:pt>
                <c:pt idx="5909">
                  <c:v>42028</c:v>
                </c:pt>
                <c:pt idx="5910">
                  <c:v>42029</c:v>
                </c:pt>
                <c:pt idx="5911">
                  <c:v>42030</c:v>
                </c:pt>
                <c:pt idx="5912">
                  <c:v>42031</c:v>
                </c:pt>
                <c:pt idx="5913">
                  <c:v>42032</c:v>
                </c:pt>
                <c:pt idx="5914">
                  <c:v>42033</c:v>
                </c:pt>
                <c:pt idx="5915">
                  <c:v>42034</c:v>
                </c:pt>
                <c:pt idx="5916">
                  <c:v>42035</c:v>
                </c:pt>
                <c:pt idx="5917">
                  <c:v>42036</c:v>
                </c:pt>
                <c:pt idx="5918">
                  <c:v>42037</c:v>
                </c:pt>
                <c:pt idx="5919">
                  <c:v>42038</c:v>
                </c:pt>
                <c:pt idx="5920">
                  <c:v>42039</c:v>
                </c:pt>
                <c:pt idx="5921">
                  <c:v>42040</c:v>
                </c:pt>
                <c:pt idx="5922">
                  <c:v>42041</c:v>
                </c:pt>
                <c:pt idx="5923">
                  <c:v>42042</c:v>
                </c:pt>
                <c:pt idx="5924">
                  <c:v>42043</c:v>
                </c:pt>
                <c:pt idx="5925">
                  <c:v>42044</c:v>
                </c:pt>
                <c:pt idx="5926">
                  <c:v>42045</c:v>
                </c:pt>
                <c:pt idx="5927">
                  <c:v>42046</c:v>
                </c:pt>
                <c:pt idx="5928">
                  <c:v>42047</c:v>
                </c:pt>
                <c:pt idx="5929">
                  <c:v>42048</c:v>
                </c:pt>
                <c:pt idx="5930">
                  <c:v>42049</c:v>
                </c:pt>
                <c:pt idx="5931">
                  <c:v>42050</c:v>
                </c:pt>
                <c:pt idx="5932">
                  <c:v>42051</c:v>
                </c:pt>
                <c:pt idx="5933">
                  <c:v>42052</c:v>
                </c:pt>
                <c:pt idx="5934">
                  <c:v>42053</c:v>
                </c:pt>
                <c:pt idx="5935">
                  <c:v>42054</c:v>
                </c:pt>
                <c:pt idx="5936">
                  <c:v>42055</c:v>
                </c:pt>
                <c:pt idx="5937">
                  <c:v>42056</c:v>
                </c:pt>
                <c:pt idx="5938">
                  <c:v>42057</c:v>
                </c:pt>
                <c:pt idx="5939">
                  <c:v>42058</c:v>
                </c:pt>
                <c:pt idx="5940">
                  <c:v>42059</c:v>
                </c:pt>
                <c:pt idx="5941">
                  <c:v>42060</c:v>
                </c:pt>
                <c:pt idx="5942">
                  <c:v>42061</c:v>
                </c:pt>
                <c:pt idx="5943">
                  <c:v>42062</c:v>
                </c:pt>
                <c:pt idx="5944">
                  <c:v>42063</c:v>
                </c:pt>
                <c:pt idx="5945">
                  <c:v>42064</c:v>
                </c:pt>
                <c:pt idx="5946">
                  <c:v>42065</c:v>
                </c:pt>
                <c:pt idx="5947">
                  <c:v>42066</c:v>
                </c:pt>
                <c:pt idx="5948">
                  <c:v>42067</c:v>
                </c:pt>
                <c:pt idx="5949">
                  <c:v>42068</c:v>
                </c:pt>
                <c:pt idx="5950">
                  <c:v>42068</c:v>
                </c:pt>
                <c:pt idx="5951">
                  <c:v>42069</c:v>
                </c:pt>
                <c:pt idx="5952">
                  <c:v>42070</c:v>
                </c:pt>
                <c:pt idx="5953">
                  <c:v>42071</c:v>
                </c:pt>
                <c:pt idx="5954">
                  <c:v>42072</c:v>
                </c:pt>
                <c:pt idx="5955">
                  <c:v>42073</c:v>
                </c:pt>
                <c:pt idx="5956">
                  <c:v>42074</c:v>
                </c:pt>
                <c:pt idx="5957">
                  <c:v>42075</c:v>
                </c:pt>
                <c:pt idx="5958">
                  <c:v>42076</c:v>
                </c:pt>
                <c:pt idx="5959">
                  <c:v>42077</c:v>
                </c:pt>
                <c:pt idx="5960">
                  <c:v>42078</c:v>
                </c:pt>
                <c:pt idx="5961">
                  <c:v>42079</c:v>
                </c:pt>
                <c:pt idx="5962">
                  <c:v>42080</c:v>
                </c:pt>
                <c:pt idx="5963">
                  <c:v>42081</c:v>
                </c:pt>
                <c:pt idx="5964">
                  <c:v>42082</c:v>
                </c:pt>
                <c:pt idx="5965">
                  <c:v>42083</c:v>
                </c:pt>
                <c:pt idx="5966">
                  <c:v>42084</c:v>
                </c:pt>
                <c:pt idx="5967">
                  <c:v>42085</c:v>
                </c:pt>
                <c:pt idx="5968">
                  <c:v>42086</c:v>
                </c:pt>
                <c:pt idx="5969">
                  <c:v>42087</c:v>
                </c:pt>
                <c:pt idx="5970">
                  <c:v>42088</c:v>
                </c:pt>
                <c:pt idx="5971">
                  <c:v>42089</c:v>
                </c:pt>
                <c:pt idx="5972">
                  <c:v>42090</c:v>
                </c:pt>
                <c:pt idx="5973">
                  <c:v>42091</c:v>
                </c:pt>
                <c:pt idx="5974">
                  <c:v>42092</c:v>
                </c:pt>
                <c:pt idx="5975">
                  <c:v>42093</c:v>
                </c:pt>
                <c:pt idx="5976">
                  <c:v>42094</c:v>
                </c:pt>
                <c:pt idx="5977">
                  <c:v>42095</c:v>
                </c:pt>
                <c:pt idx="5978">
                  <c:v>42096</c:v>
                </c:pt>
                <c:pt idx="5979">
                  <c:v>42097</c:v>
                </c:pt>
                <c:pt idx="5980">
                  <c:v>42098</c:v>
                </c:pt>
                <c:pt idx="5981">
                  <c:v>42099</c:v>
                </c:pt>
                <c:pt idx="5982">
                  <c:v>42100</c:v>
                </c:pt>
                <c:pt idx="5983">
                  <c:v>42101</c:v>
                </c:pt>
                <c:pt idx="5984">
                  <c:v>42102</c:v>
                </c:pt>
                <c:pt idx="5985">
                  <c:v>42103</c:v>
                </c:pt>
                <c:pt idx="5986">
                  <c:v>42104</c:v>
                </c:pt>
                <c:pt idx="5987">
                  <c:v>42105</c:v>
                </c:pt>
                <c:pt idx="5988">
                  <c:v>42106</c:v>
                </c:pt>
                <c:pt idx="5989">
                  <c:v>42107</c:v>
                </c:pt>
                <c:pt idx="5990">
                  <c:v>42108</c:v>
                </c:pt>
                <c:pt idx="5991">
                  <c:v>42109</c:v>
                </c:pt>
                <c:pt idx="5992">
                  <c:v>42110</c:v>
                </c:pt>
                <c:pt idx="5993">
                  <c:v>42111</c:v>
                </c:pt>
                <c:pt idx="5994">
                  <c:v>42112</c:v>
                </c:pt>
                <c:pt idx="5995">
                  <c:v>42113</c:v>
                </c:pt>
                <c:pt idx="5996">
                  <c:v>42114</c:v>
                </c:pt>
                <c:pt idx="5997">
                  <c:v>42115</c:v>
                </c:pt>
                <c:pt idx="5998">
                  <c:v>42116</c:v>
                </c:pt>
                <c:pt idx="5999">
                  <c:v>42117</c:v>
                </c:pt>
                <c:pt idx="6000">
                  <c:v>42118</c:v>
                </c:pt>
                <c:pt idx="6001">
                  <c:v>42119</c:v>
                </c:pt>
                <c:pt idx="6002">
                  <c:v>42120</c:v>
                </c:pt>
                <c:pt idx="6003">
                  <c:v>42121</c:v>
                </c:pt>
                <c:pt idx="6004">
                  <c:v>42122</c:v>
                </c:pt>
                <c:pt idx="6005">
                  <c:v>42123</c:v>
                </c:pt>
                <c:pt idx="6006">
                  <c:v>42124</c:v>
                </c:pt>
                <c:pt idx="6007">
                  <c:v>42124</c:v>
                </c:pt>
                <c:pt idx="6008">
                  <c:v>42125</c:v>
                </c:pt>
                <c:pt idx="6009">
                  <c:v>42126</c:v>
                </c:pt>
                <c:pt idx="6010">
                  <c:v>42127</c:v>
                </c:pt>
                <c:pt idx="6011">
                  <c:v>42128</c:v>
                </c:pt>
                <c:pt idx="6012">
                  <c:v>42129</c:v>
                </c:pt>
                <c:pt idx="6013">
                  <c:v>42130</c:v>
                </c:pt>
                <c:pt idx="6014">
                  <c:v>42131</c:v>
                </c:pt>
                <c:pt idx="6015">
                  <c:v>42132</c:v>
                </c:pt>
                <c:pt idx="6016">
                  <c:v>42133</c:v>
                </c:pt>
                <c:pt idx="6017">
                  <c:v>42134</c:v>
                </c:pt>
                <c:pt idx="6018">
                  <c:v>42135</c:v>
                </c:pt>
                <c:pt idx="6019">
                  <c:v>42136</c:v>
                </c:pt>
                <c:pt idx="6020">
                  <c:v>42137</c:v>
                </c:pt>
                <c:pt idx="6021">
                  <c:v>42138</c:v>
                </c:pt>
                <c:pt idx="6022">
                  <c:v>42139</c:v>
                </c:pt>
                <c:pt idx="6023">
                  <c:v>42140</c:v>
                </c:pt>
                <c:pt idx="6024">
                  <c:v>42141</c:v>
                </c:pt>
                <c:pt idx="6025">
                  <c:v>42142</c:v>
                </c:pt>
                <c:pt idx="6026">
                  <c:v>42143</c:v>
                </c:pt>
                <c:pt idx="6027">
                  <c:v>42144</c:v>
                </c:pt>
                <c:pt idx="6028">
                  <c:v>42145</c:v>
                </c:pt>
                <c:pt idx="6029">
                  <c:v>42146</c:v>
                </c:pt>
                <c:pt idx="6030">
                  <c:v>42147</c:v>
                </c:pt>
                <c:pt idx="6031">
                  <c:v>42148</c:v>
                </c:pt>
                <c:pt idx="6032">
                  <c:v>42149</c:v>
                </c:pt>
                <c:pt idx="6033">
                  <c:v>42150</c:v>
                </c:pt>
                <c:pt idx="6034">
                  <c:v>42151</c:v>
                </c:pt>
                <c:pt idx="6035">
                  <c:v>42152</c:v>
                </c:pt>
                <c:pt idx="6036">
                  <c:v>42153</c:v>
                </c:pt>
                <c:pt idx="6037">
                  <c:v>42154</c:v>
                </c:pt>
                <c:pt idx="6038">
                  <c:v>42155</c:v>
                </c:pt>
                <c:pt idx="6039">
                  <c:v>42156</c:v>
                </c:pt>
                <c:pt idx="6040">
                  <c:v>42157</c:v>
                </c:pt>
                <c:pt idx="6041">
                  <c:v>42158</c:v>
                </c:pt>
                <c:pt idx="6042">
                  <c:v>42159</c:v>
                </c:pt>
                <c:pt idx="6043">
                  <c:v>42159</c:v>
                </c:pt>
                <c:pt idx="6044">
                  <c:v>42160</c:v>
                </c:pt>
                <c:pt idx="6045">
                  <c:v>42161</c:v>
                </c:pt>
                <c:pt idx="6046">
                  <c:v>42162</c:v>
                </c:pt>
                <c:pt idx="6047">
                  <c:v>42163</c:v>
                </c:pt>
                <c:pt idx="6048">
                  <c:v>42164</c:v>
                </c:pt>
                <c:pt idx="6049">
                  <c:v>42165</c:v>
                </c:pt>
                <c:pt idx="6050">
                  <c:v>42166</c:v>
                </c:pt>
                <c:pt idx="6051">
                  <c:v>42167</c:v>
                </c:pt>
                <c:pt idx="6052">
                  <c:v>42168</c:v>
                </c:pt>
                <c:pt idx="6053">
                  <c:v>42169</c:v>
                </c:pt>
                <c:pt idx="6054">
                  <c:v>42170</c:v>
                </c:pt>
                <c:pt idx="6055">
                  <c:v>42171</c:v>
                </c:pt>
                <c:pt idx="6056">
                  <c:v>42172</c:v>
                </c:pt>
                <c:pt idx="6057">
                  <c:v>42173</c:v>
                </c:pt>
                <c:pt idx="6058">
                  <c:v>42174</c:v>
                </c:pt>
                <c:pt idx="6059">
                  <c:v>42175</c:v>
                </c:pt>
                <c:pt idx="6060">
                  <c:v>42176</c:v>
                </c:pt>
                <c:pt idx="6061">
                  <c:v>42177</c:v>
                </c:pt>
                <c:pt idx="6062">
                  <c:v>42178</c:v>
                </c:pt>
                <c:pt idx="6063">
                  <c:v>42179</c:v>
                </c:pt>
                <c:pt idx="6064">
                  <c:v>42180</c:v>
                </c:pt>
                <c:pt idx="6065">
                  <c:v>42181</c:v>
                </c:pt>
                <c:pt idx="6066">
                  <c:v>42182</c:v>
                </c:pt>
                <c:pt idx="6067">
                  <c:v>42183</c:v>
                </c:pt>
                <c:pt idx="6068">
                  <c:v>42184</c:v>
                </c:pt>
                <c:pt idx="6069">
                  <c:v>42185</c:v>
                </c:pt>
                <c:pt idx="6070">
                  <c:v>42186</c:v>
                </c:pt>
                <c:pt idx="6071">
                  <c:v>42187</c:v>
                </c:pt>
                <c:pt idx="6072">
                  <c:v>42188</c:v>
                </c:pt>
                <c:pt idx="6073">
                  <c:v>42189</c:v>
                </c:pt>
                <c:pt idx="6074">
                  <c:v>42190</c:v>
                </c:pt>
                <c:pt idx="6075">
                  <c:v>42191</c:v>
                </c:pt>
                <c:pt idx="6076">
                  <c:v>42192</c:v>
                </c:pt>
                <c:pt idx="6077">
                  <c:v>42193</c:v>
                </c:pt>
                <c:pt idx="6078">
                  <c:v>42194</c:v>
                </c:pt>
                <c:pt idx="6079">
                  <c:v>42195</c:v>
                </c:pt>
                <c:pt idx="6080">
                  <c:v>42196</c:v>
                </c:pt>
                <c:pt idx="6081">
                  <c:v>42197</c:v>
                </c:pt>
                <c:pt idx="6082">
                  <c:v>42198</c:v>
                </c:pt>
                <c:pt idx="6083">
                  <c:v>42199</c:v>
                </c:pt>
                <c:pt idx="6084">
                  <c:v>42200</c:v>
                </c:pt>
                <c:pt idx="6085">
                  <c:v>42201</c:v>
                </c:pt>
                <c:pt idx="6086">
                  <c:v>42202</c:v>
                </c:pt>
                <c:pt idx="6087">
                  <c:v>42203</c:v>
                </c:pt>
                <c:pt idx="6088">
                  <c:v>42204</c:v>
                </c:pt>
                <c:pt idx="6089">
                  <c:v>42205</c:v>
                </c:pt>
                <c:pt idx="6090">
                  <c:v>42206</c:v>
                </c:pt>
                <c:pt idx="6091">
                  <c:v>42207</c:v>
                </c:pt>
                <c:pt idx="6092">
                  <c:v>42208</c:v>
                </c:pt>
                <c:pt idx="6093">
                  <c:v>42209</c:v>
                </c:pt>
                <c:pt idx="6094">
                  <c:v>42210</c:v>
                </c:pt>
                <c:pt idx="6095">
                  <c:v>42211</c:v>
                </c:pt>
                <c:pt idx="6096">
                  <c:v>42212</c:v>
                </c:pt>
                <c:pt idx="6097">
                  <c:v>42213</c:v>
                </c:pt>
                <c:pt idx="6098">
                  <c:v>42214</c:v>
                </c:pt>
                <c:pt idx="6099">
                  <c:v>42215</c:v>
                </c:pt>
                <c:pt idx="6100">
                  <c:v>42215</c:v>
                </c:pt>
                <c:pt idx="6101">
                  <c:v>42216</c:v>
                </c:pt>
                <c:pt idx="6102">
                  <c:v>42217</c:v>
                </c:pt>
                <c:pt idx="6103">
                  <c:v>42218</c:v>
                </c:pt>
                <c:pt idx="6104">
                  <c:v>42219</c:v>
                </c:pt>
                <c:pt idx="6105">
                  <c:v>42220</c:v>
                </c:pt>
                <c:pt idx="6106">
                  <c:v>42221</c:v>
                </c:pt>
                <c:pt idx="6107">
                  <c:v>42222</c:v>
                </c:pt>
                <c:pt idx="6108">
                  <c:v>42223</c:v>
                </c:pt>
                <c:pt idx="6109">
                  <c:v>42224</c:v>
                </c:pt>
                <c:pt idx="6110">
                  <c:v>42225</c:v>
                </c:pt>
                <c:pt idx="6111">
                  <c:v>42226</c:v>
                </c:pt>
                <c:pt idx="6112">
                  <c:v>42227</c:v>
                </c:pt>
                <c:pt idx="6113">
                  <c:v>42228</c:v>
                </c:pt>
                <c:pt idx="6114">
                  <c:v>42229</c:v>
                </c:pt>
                <c:pt idx="6115">
                  <c:v>42230</c:v>
                </c:pt>
                <c:pt idx="6116">
                  <c:v>42231</c:v>
                </c:pt>
                <c:pt idx="6117">
                  <c:v>42232</c:v>
                </c:pt>
                <c:pt idx="6118">
                  <c:v>42233</c:v>
                </c:pt>
                <c:pt idx="6119">
                  <c:v>42234</c:v>
                </c:pt>
                <c:pt idx="6120">
                  <c:v>42235</c:v>
                </c:pt>
                <c:pt idx="6121">
                  <c:v>42236</c:v>
                </c:pt>
                <c:pt idx="6122">
                  <c:v>42237</c:v>
                </c:pt>
                <c:pt idx="6123">
                  <c:v>42238</c:v>
                </c:pt>
                <c:pt idx="6124">
                  <c:v>42239</c:v>
                </c:pt>
                <c:pt idx="6125">
                  <c:v>42240</c:v>
                </c:pt>
                <c:pt idx="6126">
                  <c:v>42241</c:v>
                </c:pt>
                <c:pt idx="6127">
                  <c:v>42242</c:v>
                </c:pt>
                <c:pt idx="6128">
                  <c:v>42243</c:v>
                </c:pt>
                <c:pt idx="6129">
                  <c:v>42244</c:v>
                </c:pt>
                <c:pt idx="6130">
                  <c:v>42245</c:v>
                </c:pt>
                <c:pt idx="6131">
                  <c:v>42246</c:v>
                </c:pt>
                <c:pt idx="6132">
                  <c:v>42247</c:v>
                </c:pt>
                <c:pt idx="6133">
                  <c:v>42248</c:v>
                </c:pt>
                <c:pt idx="6134">
                  <c:v>42249</c:v>
                </c:pt>
                <c:pt idx="6135">
                  <c:v>42250</c:v>
                </c:pt>
                <c:pt idx="6136">
                  <c:v>42251</c:v>
                </c:pt>
                <c:pt idx="6137">
                  <c:v>42252</c:v>
                </c:pt>
                <c:pt idx="6138">
                  <c:v>42253</c:v>
                </c:pt>
                <c:pt idx="6139">
                  <c:v>42254</c:v>
                </c:pt>
                <c:pt idx="6140">
                  <c:v>42255</c:v>
                </c:pt>
                <c:pt idx="6141">
                  <c:v>42256</c:v>
                </c:pt>
                <c:pt idx="6142">
                  <c:v>42257</c:v>
                </c:pt>
                <c:pt idx="6143">
                  <c:v>42258</c:v>
                </c:pt>
                <c:pt idx="6144">
                  <c:v>42259</c:v>
                </c:pt>
                <c:pt idx="6145">
                  <c:v>42260</c:v>
                </c:pt>
                <c:pt idx="6146">
                  <c:v>42261</c:v>
                </c:pt>
                <c:pt idx="6147">
                  <c:v>42262</c:v>
                </c:pt>
                <c:pt idx="6148">
                  <c:v>42263</c:v>
                </c:pt>
                <c:pt idx="6149">
                  <c:v>42264</c:v>
                </c:pt>
                <c:pt idx="6150">
                  <c:v>42265</c:v>
                </c:pt>
                <c:pt idx="6151">
                  <c:v>42266</c:v>
                </c:pt>
                <c:pt idx="6152">
                  <c:v>42267</c:v>
                </c:pt>
                <c:pt idx="6153">
                  <c:v>42268</c:v>
                </c:pt>
                <c:pt idx="6154">
                  <c:v>42269</c:v>
                </c:pt>
                <c:pt idx="6155">
                  <c:v>42270</c:v>
                </c:pt>
                <c:pt idx="6156">
                  <c:v>42271</c:v>
                </c:pt>
                <c:pt idx="6157">
                  <c:v>42272</c:v>
                </c:pt>
                <c:pt idx="6158">
                  <c:v>42273</c:v>
                </c:pt>
                <c:pt idx="6159">
                  <c:v>42274</c:v>
                </c:pt>
                <c:pt idx="6160">
                  <c:v>42275</c:v>
                </c:pt>
                <c:pt idx="6161">
                  <c:v>42276</c:v>
                </c:pt>
                <c:pt idx="6162">
                  <c:v>42277</c:v>
                </c:pt>
                <c:pt idx="6163">
                  <c:v>42278</c:v>
                </c:pt>
                <c:pt idx="6164">
                  <c:v>42279</c:v>
                </c:pt>
                <c:pt idx="6165">
                  <c:v>42280</c:v>
                </c:pt>
                <c:pt idx="6166">
                  <c:v>42281</c:v>
                </c:pt>
                <c:pt idx="6167">
                  <c:v>42282</c:v>
                </c:pt>
                <c:pt idx="6168">
                  <c:v>42283</c:v>
                </c:pt>
                <c:pt idx="6169">
                  <c:v>42284</c:v>
                </c:pt>
                <c:pt idx="6170">
                  <c:v>42285</c:v>
                </c:pt>
                <c:pt idx="6171">
                  <c:v>42286</c:v>
                </c:pt>
                <c:pt idx="6172">
                  <c:v>42287</c:v>
                </c:pt>
                <c:pt idx="6173">
                  <c:v>42288</c:v>
                </c:pt>
                <c:pt idx="6174">
                  <c:v>42289</c:v>
                </c:pt>
                <c:pt idx="6175">
                  <c:v>42290</c:v>
                </c:pt>
                <c:pt idx="6176">
                  <c:v>42291</c:v>
                </c:pt>
                <c:pt idx="6177">
                  <c:v>42292</c:v>
                </c:pt>
                <c:pt idx="6178">
                  <c:v>42293</c:v>
                </c:pt>
                <c:pt idx="6179">
                  <c:v>42294</c:v>
                </c:pt>
                <c:pt idx="6180">
                  <c:v>42295</c:v>
                </c:pt>
                <c:pt idx="6181">
                  <c:v>42296</c:v>
                </c:pt>
                <c:pt idx="6182">
                  <c:v>42297</c:v>
                </c:pt>
                <c:pt idx="6183">
                  <c:v>42298</c:v>
                </c:pt>
                <c:pt idx="6184">
                  <c:v>42299</c:v>
                </c:pt>
                <c:pt idx="6185">
                  <c:v>42300</c:v>
                </c:pt>
                <c:pt idx="6186">
                  <c:v>42301</c:v>
                </c:pt>
                <c:pt idx="6187">
                  <c:v>42302</c:v>
                </c:pt>
                <c:pt idx="6188">
                  <c:v>42303</c:v>
                </c:pt>
                <c:pt idx="6189">
                  <c:v>42304</c:v>
                </c:pt>
                <c:pt idx="6190">
                  <c:v>42305</c:v>
                </c:pt>
                <c:pt idx="6191">
                  <c:v>42306</c:v>
                </c:pt>
                <c:pt idx="6192">
                  <c:v>42307</c:v>
                </c:pt>
                <c:pt idx="6193">
                  <c:v>42308</c:v>
                </c:pt>
                <c:pt idx="6194">
                  <c:v>42309</c:v>
                </c:pt>
                <c:pt idx="6195">
                  <c:v>42310</c:v>
                </c:pt>
                <c:pt idx="6196">
                  <c:v>42311</c:v>
                </c:pt>
                <c:pt idx="6197">
                  <c:v>42312</c:v>
                </c:pt>
                <c:pt idx="6198">
                  <c:v>42313</c:v>
                </c:pt>
                <c:pt idx="6199">
                  <c:v>42314</c:v>
                </c:pt>
                <c:pt idx="6200">
                  <c:v>42315</c:v>
                </c:pt>
                <c:pt idx="6201">
                  <c:v>42316</c:v>
                </c:pt>
                <c:pt idx="6202">
                  <c:v>42317</c:v>
                </c:pt>
                <c:pt idx="6203">
                  <c:v>42318</c:v>
                </c:pt>
                <c:pt idx="6204">
                  <c:v>42319</c:v>
                </c:pt>
                <c:pt idx="6205">
                  <c:v>42320</c:v>
                </c:pt>
                <c:pt idx="6206">
                  <c:v>42321</c:v>
                </c:pt>
                <c:pt idx="6207">
                  <c:v>42322</c:v>
                </c:pt>
                <c:pt idx="6208">
                  <c:v>42323</c:v>
                </c:pt>
                <c:pt idx="6209">
                  <c:v>42324</c:v>
                </c:pt>
                <c:pt idx="6210">
                  <c:v>42325</c:v>
                </c:pt>
                <c:pt idx="6211">
                  <c:v>42326</c:v>
                </c:pt>
                <c:pt idx="6212">
                  <c:v>42327</c:v>
                </c:pt>
                <c:pt idx="6213">
                  <c:v>42328</c:v>
                </c:pt>
                <c:pt idx="6214">
                  <c:v>42329</c:v>
                </c:pt>
                <c:pt idx="6215">
                  <c:v>42330</c:v>
                </c:pt>
                <c:pt idx="6216">
                  <c:v>42331</c:v>
                </c:pt>
                <c:pt idx="6217">
                  <c:v>42332</c:v>
                </c:pt>
                <c:pt idx="6218">
                  <c:v>42333</c:v>
                </c:pt>
                <c:pt idx="6219">
                  <c:v>42334</c:v>
                </c:pt>
                <c:pt idx="6220">
                  <c:v>42335</c:v>
                </c:pt>
                <c:pt idx="6221">
                  <c:v>42336</c:v>
                </c:pt>
                <c:pt idx="6222">
                  <c:v>42337</c:v>
                </c:pt>
                <c:pt idx="6223">
                  <c:v>42338</c:v>
                </c:pt>
                <c:pt idx="6224">
                  <c:v>42339</c:v>
                </c:pt>
                <c:pt idx="6225">
                  <c:v>42340</c:v>
                </c:pt>
                <c:pt idx="6226">
                  <c:v>42341</c:v>
                </c:pt>
                <c:pt idx="6227">
                  <c:v>42342</c:v>
                </c:pt>
                <c:pt idx="6228">
                  <c:v>42343</c:v>
                </c:pt>
                <c:pt idx="6229">
                  <c:v>42344</c:v>
                </c:pt>
                <c:pt idx="6230">
                  <c:v>42345</c:v>
                </c:pt>
                <c:pt idx="6231">
                  <c:v>42346</c:v>
                </c:pt>
                <c:pt idx="6232">
                  <c:v>42347</c:v>
                </c:pt>
                <c:pt idx="6233">
                  <c:v>42348</c:v>
                </c:pt>
                <c:pt idx="6234">
                  <c:v>42349</c:v>
                </c:pt>
                <c:pt idx="6235">
                  <c:v>42350</c:v>
                </c:pt>
                <c:pt idx="6236">
                  <c:v>42351</c:v>
                </c:pt>
                <c:pt idx="6237">
                  <c:v>42352</c:v>
                </c:pt>
                <c:pt idx="6238">
                  <c:v>42353</c:v>
                </c:pt>
                <c:pt idx="6239">
                  <c:v>42354</c:v>
                </c:pt>
                <c:pt idx="6240">
                  <c:v>42355</c:v>
                </c:pt>
                <c:pt idx="6241">
                  <c:v>42356</c:v>
                </c:pt>
                <c:pt idx="6242">
                  <c:v>42357</c:v>
                </c:pt>
                <c:pt idx="6243">
                  <c:v>42358</c:v>
                </c:pt>
                <c:pt idx="6244">
                  <c:v>42359</c:v>
                </c:pt>
                <c:pt idx="6245">
                  <c:v>42360</c:v>
                </c:pt>
                <c:pt idx="6246">
                  <c:v>42361</c:v>
                </c:pt>
                <c:pt idx="6247">
                  <c:v>42362</c:v>
                </c:pt>
                <c:pt idx="6248">
                  <c:v>42363</c:v>
                </c:pt>
                <c:pt idx="6249">
                  <c:v>42364</c:v>
                </c:pt>
                <c:pt idx="6250">
                  <c:v>42365</c:v>
                </c:pt>
                <c:pt idx="6251">
                  <c:v>42366</c:v>
                </c:pt>
                <c:pt idx="6252">
                  <c:v>42367</c:v>
                </c:pt>
                <c:pt idx="6253">
                  <c:v>42368</c:v>
                </c:pt>
                <c:pt idx="6254">
                  <c:v>42369</c:v>
                </c:pt>
                <c:pt idx="6255">
                  <c:v>42370</c:v>
                </c:pt>
                <c:pt idx="6256">
                  <c:v>42371</c:v>
                </c:pt>
                <c:pt idx="6257">
                  <c:v>42372</c:v>
                </c:pt>
                <c:pt idx="6258">
                  <c:v>42373</c:v>
                </c:pt>
                <c:pt idx="6259">
                  <c:v>42374</c:v>
                </c:pt>
                <c:pt idx="6260">
                  <c:v>42375</c:v>
                </c:pt>
                <c:pt idx="6261">
                  <c:v>42376</c:v>
                </c:pt>
                <c:pt idx="6262">
                  <c:v>42377</c:v>
                </c:pt>
                <c:pt idx="6263">
                  <c:v>42378</c:v>
                </c:pt>
                <c:pt idx="6264">
                  <c:v>42379</c:v>
                </c:pt>
                <c:pt idx="6265">
                  <c:v>42380</c:v>
                </c:pt>
                <c:pt idx="6266">
                  <c:v>42381</c:v>
                </c:pt>
                <c:pt idx="6267">
                  <c:v>42382</c:v>
                </c:pt>
                <c:pt idx="6268">
                  <c:v>42383</c:v>
                </c:pt>
                <c:pt idx="6269">
                  <c:v>42384</c:v>
                </c:pt>
                <c:pt idx="6270">
                  <c:v>42385</c:v>
                </c:pt>
                <c:pt idx="6271">
                  <c:v>42386</c:v>
                </c:pt>
                <c:pt idx="6272">
                  <c:v>42387</c:v>
                </c:pt>
                <c:pt idx="6273">
                  <c:v>42388</c:v>
                </c:pt>
                <c:pt idx="6274">
                  <c:v>42389</c:v>
                </c:pt>
                <c:pt idx="6275">
                  <c:v>42390</c:v>
                </c:pt>
                <c:pt idx="6276">
                  <c:v>42391</c:v>
                </c:pt>
                <c:pt idx="6277">
                  <c:v>42392</c:v>
                </c:pt>
                <c:pt idx="6278">
                  <c:v>42393</c:v>
                </c:pt>
                <c:pt idx="6279">
                  <c:v>42394</c:v>
                </c:pt>
                <c:pt idx="6280">
                  <c:v>42395</c:v>
                </c:pt>
                <c:pt idx="6281">
                  <c:v>42396</c:v>
                </c:pt>
                <c:pt idx="6282">
                  <c:v>42397</c:v>
                </c:pt>
                <c:pt idx="6283">
                  <c:v>42398</c:v>
                </c:pt>
                <c:pt idx="6284">
                  <c:v>42399</c:v>
                </c:pt>
                <c:pt idx="6285">
                  <c:v>42400</c:v>
                </c:pt>
                <c:pt idx="6286">
                  <c:v>42401</c:v>
                </c:pt>
                <c:pt idx="6287">
                  <c:v>42402</c:v>
                </c:pt>
                <c:pt idx="6288">
                  <c:v>42403</c:v>
                </c:pt>
                <c:pt idx="6289">
                  <c:v>42404</c:v>
                </c:pt>
                <c:pt idx="6290">
                  <c:v>42405</c:v>
                </c:pt>
                <c:pt idx="6291">
                  <c:v>42406</c:v>
                </c:pt>
                <c:pt idx="6292">
                  <c:v>42407</c:v>
                </c:pt>
                <c:pt idx="6293">
                  <c:v>42408</c:v>
                </c:pt>
                <c:pt idx="6294">
                  <c:v>42409</c:v>
                </c:pt>
                <c:pt idx="6295">
                  <c:v>42410</c:v>
                </c:pt>
                <c:pt idx="6296">
                  <c:v>42411</c:v>
                </c:pt>
                <c:pt idx="6297">
                  <c:v>42412</c:v>
                </c:pt>
                <c:pt idx="6298">
                  <c:v>42413</c:v>
                </c:pt>
                <c:pt idx="6299">
                  <c:v>42414</c:v>
                </c:pt>
                <c:pt idx="6300">
                  <c:v>42415</c:v>
                </c:pt>
                <c:pt idx="6301">
                  <c:v>42416</c:v>
                </c:pt>
                <c:pt idx="6302">
                  <c:v>42417</c:v>
                </c:pt>
                <c:pt idx="6303">
                  <c:v>42418</c:v>
                </c:pt>
                <c:pt idx="6304">
                  <c:v>42419</c:v>
                </c:pt>
                <c:pt idx="6305">
                  <c:v>42420</c:v>
                </c:pt>
                <c:pt idx="6306">
                  <c:v>42421</c:v>
                </c:pt>
                <c:pt idx="6307">
                  <c:v>42422</c:v>
                </c:pt>
                <c:pt idx="6308">
                  <c:v>42423</c:v>
                </c:pt>
                <c:pt idx="6309">
                  <c:v>42424</c:v>
                </c:pt>
                <c:pt idx="6310">
                  <c:v>42425</c:v>
                </c:pt>
                <c:pt idx="6311">
                  <c:v>42426</c:v>
                </c:pt>
                <c:pt idx="6312">
                  <c:v>42427</c:v>
                </c:pt>
                <c:pt idx="6313">
                  <c:v>42428</c:v>
                </c:pt>
                <c:pt idx="6314">
                  <c:v>42429</c:v>
                </c:pt>
                <c:pt idx="6315">
                  <c:v>42430</c:v>
                </c:pt>
                <c:pt idx="6316">
                  <c:v>42431</c:v>
                </c:pt>
                <c:pt idx="6317">
                  <c:v>42432</c:v>
                </c:pt>
                <c:pt idx="6318">
                  <c:v>42433</c:v>
                </c:pt>
                <c:pt idx="6319">
                  <c:v>42434</c:v>
                </c:pt>
                <c:pt idx="6320">
                  <c:v>42435</c:v>
                </c:pt>
                <c:pt idx="6321">
                  <c:v>42436</c:v>
                </c:pt>
                <c:pt idx="6322">
                  <c:v>42437</c:v>
                </c:pt>
                <c:pt idx="6323">
                  <c:v>42438</c:v>
                </c:pt>
                <c:pt idx="6324">
                  <c:v>42439</c:v>
                </c:pt>
                <c:pt idx="6325">
                  <c:v>42440</c:v>
                </c:pt>
                <c:pt idx="6326">
                  <c:v>42441</c:v>
                </c:pt>
                <c:pt idx="6327">
                  <c:v>42442</c:v>
                </c:pt>
                <c:pt idx="6328">
                  <c:v>42443</c:v>
                </c:pt>
                <c:pt idx="6329">
                  <c:v>42444</c:v>
                </c:pt>
                <c:pt idx="6330">
                  <c:v>42445</c:v>
                </c:pt>
                <c:pt idx="6331">
                  <c:v>42446</c:v>
                </c:pt>
                <c:pt idx="6332">
                  <c:v>42447</c:v>
                </c:pt>
                <c:pt idx="6333">
                  <c:v>42448</c:v>
                </c:pt>
                <c:pt idx="6334">
                  <c:v>42449</c:v>
                </c:pt>
                <c:pt idx="6335">
                  <c:v>42450</c:v>
                </c:pt>
                <c:pt idx="6336">
                  <c:v>42451</c:v>
                </c:pt>
                <c:pt idx="6337">
                  <c:v>42452</c:v>
                </c:pt>
                <c:pt idx="6338">
                  <c:v>42453</c:v>
                </c:pt>
                <c:pt idx="6339">
                  <c:v>42454</c:v>
                </c:pt>
                <c:pt idx="6340">
                  <c:v>42455</c:v>
                </c:pt>
                <c:pt idx="6341">
                  <c:v>42456</c:v>
                </c:pt>
                <c:pt idx="6342">
                  <c:v>42457</c:v>
                </c:pt>
                <c:pt idx="6343">
                  <c:v>42458</c:v>
                </c:pt>
                <c:pt idx="6344">
                  <c:v>42459</c:v>
                </c:pt>
                <c:pt idx="6345">
                  <c:v>42460</c:v>
                </c:pt>
                <c:pt idx="6346">
                  <c:v>42461</c:v>
                </c:pt>
                <c:pt idx="6347">
                  <c:v>42462</c:v>
                </c:pt>
                <c:pt idx="6348">
                  <c:v>42463</c:v>
                </c:pt>
                <c:pt idx="6349">
                  <c:v>42464</c:v>
                </c:pt>
                <c:pt idx="6350">
                  <c:v>42465</c:v>
                </c:pt>
                <c:pt idx="6351">
                  <c:v>42466</c:v>
                </c:pt>
                <c:pt idx="6352">
                  <c:v>42467</c:v>
                </c:pt>
                <c:pt idx="6353">
                  <c:v>42468</c:v>
                </c:pt>
                <c:pt idx="6354">
                  <c:v>42469</c:v>
                </c:pt>
                <c:pt idx="6355">
                  <c:v>42470</c:v>
                </c:pt>
                <c:pt idx="6356">
                  <c:v>42471</c:v>
                </c:pt>
                <c:pt idx="6357">
                  <c:v>42472</c:v>
                </c:pt>
                <c:pt idx="6358">
                  <c:v>42473</c:v>
                </c:pt>
                <c:pt idx="6359">
                  <c:v>42474</c:v>
                </c:pt>
                <c:pt idx="6360">
                  <c:v>42475</c:v>
                </c:pt>
                <c:pt idx="6361">
                  <c:v>42476</c:v>
                </c:pt>
                <c:pt idx="6362">
                  <c:v>42477</c:v>
                </c:pt>
                <c:pt idx="6363">
                  <c:v>42478</c:v>
                </c:pt>
                <c:pt idx="6364">
                  <c:v>42479</c:v>
                </c:pt>
                <c:pt idx="6365">
                  <c:v>42480</c:v>
                </c:pt>
                <c:pt idx="6366">
                  <c:v>42481</c:v>
                </c:pt>
                <c:pt idx="6367">
                  <c:v>42482</c:v>
                </c:pt>
                <c:pt idx="6368">
                  <c:v>42483</c:v>
                </c:pt>
                <c:pt idx="6369">
                  <c:v>42484</c:v>
                </c:pt>
                <c:pt idx="6370">
                  <c:v>42485</c:v>
                </c:pt>
                <c:pt idx="6371">
                  <c:v>42486</c:v>
                </c:pt>
                <c:pt idx="6372">
                  <c:v>42487</c:v>
                </c:pt>
                <c:pt idx="6373">
                  <c:v>42488</c:v>
                </c:pt>
                <c:pt idx="6374">
                  <c:v>42489</c:v>
                </c:pt>
                <c:pt idx="6375">
                  <c:v>42490</c:v>
                </c:pt>
                <c:pt idx="6376">
                  <c:v>42491</c:v>
                </c:pt>
                <c:pt idx="6377">
                  <c:v>42492</c:v>
                </c:pt>
                <c:pt idx="6378">
                  <c:v>42493</c:v>
                </c:pt>
                <c:pt idx="6379">
                  <c:v>42494</c:v>
                </c:pt>
                <c:pt idx="6380">
                  <c:v>42495</c:v>
                </c:pt>
                <c:pt idx="6381">
                  <c:v>42496</c:v>
                </c:pt>
                <c:pt idx="6382">
                  <c:v>42497</c:v>
                </c:pt>
                <c:pt idx="6383">
                  <c:v>42498</c:v>
                </c:pt>
                <c:pt idx="6384">
                  <c:v>42499</c:v>
                </c:pt>
                <c:pt idx="6385">
                  <c:v>42500</c:v>
                </c:pt>
                <c:pt idx="6386">
                  <c:v>42501</c:v>
                </c:pt>
                <c:pt idx="6387">
                  <c:v>42502</c:v>
                </c:pt>
                <c:pt idx="6388">
                  <c:v>42503</c:v>
                </c:pt>
                <c:pt idx="6389">
                  <c:v>42504</c:v>
                </c:pt>
                <c:pt idx="6390">
                  <c:v>42505</c:v>
                </c:pt>
                <c:pt idx="6391">
                  <c:v>42506</c:v>
                </c:pt>
                <c:pt idx="6392">
                  <c:v>42507</c:v>
                </c:pt>
                <c:pt idx="6393">
                  <c:v>42508</c:v>
                </c:pt>
                <c:pt idx="6394">
                  <c:v>42509</c:v>
                </c:pt>
                <c:pt idx="6395">
                  <c:v>42510</c:v>
                </c:pt>
                <c:pt idx="6396">
                  <c:v>42511</c:v>
                </c:pt>
                <c:pt idx="6397">
                  <c:v>42512</c:v>
                </c:pt>
                <c:pt idx="6398">
                  <c:v>42513</c:v>
                </c:pt>
                <c:pt idx="6399">
                  <c:v>42514</c:v>
                </c:pt>
                <c:pt idx="6400">
                  <c:v>42515</c:v>
                </c:pt>
                <c:pt idx="6401">
                  <c:v>42516</c:v>
                </c:pt>
                <c:pt idx="6402">
                  <c:v>42517</c:v>
                </c:pt>
                <c:pt idx="6403">
                  <c:v>42518</c:v>
                </c:pt>
                <c:pt idx="6404">
                  <c:v>42519</c:v>
                </c:pt>
                <c:pt idx="6405">
                  <c:v>42520</c:v>
                </c:pt>
                <c:pt idx="6406">
                  <c:v>42521</c:v>
                </c:pt>
                <c:pt idx="6407">
                  <c:v>42522</c:v>
                </c:pt>
                <c:pt idx="6408">
                  <c:v>42523</c:v>
                </c:pt>
                <c:pt idx="6409">
                  <c:v>42524</c:v>
                </c:pt>
                <c:pt idx="6410">
                  <c:v>42525</c:v>
                </c:pt>
                <c:pt idx="6411">
                  <c:v>42526</c:v>
                </c:pt>
                <c:pt idx="6412">
                  <c:v>42527</c:v>
                </c:pt>
                <c:pt idx="6413">
                  <c:v>42528</c:v>
                </c:pt>
                <c:pt idx="6414">
                  <c:v>42529</c:v>
                </c:pt>
                <c:pt idx="6415">
                  <c:v>42530</c:v>
                </c:pt>
                <c:pt idx="6416">
                  <c:v>42531</c:v>
                </c:pt>
                <c:pt idx="6417">
                  <c:v>42532</c:v>
                </c:pt>
                <c:pt idx="6418">
                  <c:v>42533</c:v>
                </c:pt>
                <c:pt idx="6419">
                  <c:v>42534</c:v>
                </c:pt>
                <c:pt idx="6420">
                  <c:v>42535</c:v>
                </c:pt>
                <c:pt idx="6421">
                  <c:v>42536</c:v>
                </c:pt>
                <c:pt idx="6422">
                  <c:v>42537</c:v>
                </c:pt>
                <c:pt idx="6423">
                  <c:v>42538</c:v>
                </c:pt>
                <c:pt idx="6424">
                  <c:v>42539</c:v>
                </c:pt>
                <c:pt idx="6425">
                  <c:v>42540</c:v>
                </c:pt>
                <c:pt idx="6426">
                  <c:v>42541</c:v>
                </c:pt>
                <c:pt idx="6427">
                  <c:v>42542</c:v>
                </c:pt>
                <c:pt idx="6428">
                  <c:v>42543</c:v>
                </c:pt>
                <c:pt idx="6429">
                  <c:v>42544</c:v>
                </c:pt>
                <c:pt idx="6430">
                  <c:v>42545</c:v>
                </c:pt>
                <c:pt idx="6431">
                  <c:v>42546</c:v>
                </c:pt>
                <c:pt idx="6432">
                  <c:v>42547</c:v>
                </c:pt>
                <c:pt idx="6433">
                  <c:v>42548</c:v>
                </c:pt>
                <c:pt idx="6434">
                  <c:v>42549</c:v>
                </c:pt>
                <c:pt idx="6435">
                  <c:v>42550</c:v>
                </c:pt>
                <c:pt idx="6436">
                  <c:v>42551</c:v>
                </c:pt>
                <c:pt idx="6437">
                  <c:v>42552</c:v>
                </c:pt>
                <c:pt idx="6438">
                  <c:v>42553</c:v>
                </c:pt>
                <c:pt idx="6439">
                  <c:v>42554</c:v>
                </c:pt>
                <c:pt idx="6440">
                  <c:v>42555</c:v>
                </c:pt>
                <c:pt idx="6441">
                  <c:v>42556</c:v>
                </c:pt>
                <c:pt idx="6442">
                  <c:v>42557</c:v>
                </c:pt>
                <c:pt idx="6443">
                  <c:v>42558</c:v>
                </c:pt>
                <c:pt idx="6444">
                  <c:v>42559</c:v>
                </c:pt>
                <c:pt idx="6445">
                  <c:v>42560</c:v>
                </c:pt>
                <c:pt idx="6446">
                  <c:v>42561</c:v>
                </c:pt>
                <c:pt idx="6447">
                  <c:v>42562</c:v>
                </c:pt>
                <c:pt idx="6448">
                  <c:v>42563</c:v>
                </c:pt>
                <c:pt idx="6449">
                  <c:v>42564</c:v>
                </c:pt>
                <c:pt idx="6450">
                  <c:v>42565</c:v>
                </c:pt>
                <c:pt idx="6451">
                  <c:v>42566</c:v>
                </c:pt>
                <c:pt idx="6452">
                  <c:v>42567</c:v>
                </c:pt>
                <c:pt idx="6453">
                  <c:v>42568</c:v>
                </c:pt>
                <c:pt idx="6454">
                  <c:v>42569</c:v>
                </c:pt>
                <c:pt idx="6455">
                  <c:v>42570</c:v>
                </c:pt>
                <c:pt idx="6456">
                  <c:v>42571</c:v>
                </c:pt>
                <c:pt idx="6457">
                  <c:v>42572</c:v>
                </c:pt>
                <c:pt idx="6458">
                  <c:v>42573</c:v>
                </c:pt>
                <c:pt idx="6459">
                  <c:v>42574</c:v>
                </c:pt>
                <c:pt idx="6460">
                  <c:v>42575</c:v>
                </c:pt>
                <c:pt idx="6461">
                  <c:v>42576</c:v>
                </c:pt>
                <c:pt idx="6462">
                  <c:v>42577</c:v>
                </c:pt>
                <c:pt idx="6463">
                  <c:v>42578</c:v>
                </c:pt>
                <c:pt idx="6464">
                  <c:v>42579</c:v>
                </c:pt>
                <c:pt idx="6465">
                  <c:v>42580</c:v>
                </c:pt>
                <c:pt idx="6466">
                  <c:v>42581</c:v>
                </c:pt>
                <c:pt idx="6467">
                  <c:v>42582</c:v>
                </c:pt>
                <c:pt idx="6468">
                  <c:v>42583</c:v>
                </c:pt>
                <c:pt idx="6469">
                  <c:v>42584</c:v>
                </c:pt>
                <c:pt idx="6470">
                  <c:v>42585</c:v>
                </c:pt>
                <c:pt idx="6471">
                  <c:v>42586</c:v>
                </c:pt>
                <c:pt idx="6472">
                  <c:v>42587</c:v>
                </c:pt>
                <c:pt idx="6473">
                  <c:v>42588</c:v>
                </c:pt>
                <c:pt idx="6474">
                  <c:v>42589</c:v>
                </c:pt>
                <c:pt idx="6475">
                  <c:v>42590</c:v>
                </c:pt>
                <c:pt idx="6476">
                  <c:v>42591</c:v>
                </c:pt>
                <c:pt idx="6477">
                  <c:v>42592</c:v>
                </c:pt>
                <c:pt idx="6478">
                  <c:v>42593</c:v>
                </c:pt>
                <c:pt idx="6479">
                  <c:v>42594</c:v>
                </c:pt>
                <c:pt idx="6480">
                  <c:v>42595</c:v>
                </c:pt>
                <c:pt idx="6481">
                  <c:v>42596</c:v>
                </c:pt>
                <c:pt idx="6482">
                  <c:v>42597</c:v>
                </c:pt>
                <c:pt idx="6483">
                  <c:v>42598</c:v>
                </c:pt>
                <c:pt idx="6484">
                  <c:v>42599</c:v>
                </c:pt>
                <c:pt idx="6485">
                  <c:v>42600</c:v>
                </c:pt>
                <c:pt idx="6486">
                  <c:v>42601</c:v>
                </c:pt>
                <c:pt idx="6487">
                  <c:v>42602</c:v>
                </c:pt>
                <c:pt idx="6488">
                  <c:v>42603</c:v>
                </c:pt>
                <c:pt idx="6489">
                  <c:v>42604</c:v>
                </c:pt>
                <c:pt idx="6490">
                  <c:v>42605</c:v>
                </c:pt>
                <c:pt idx="6491">
                  <c:v>42606</c:v>
                </c:pt>
                <c:pt idx="6492">
                  <c:v>42607</c:v>
                </c:pt>
                <c:pt idx="6493">
                  <c:v>42608</c:v>
                </c:pt>
                <c:pt idx="6494">
                  <c:v>42609</c:v>
                </c:pt>
                <c:pt idx="6495">
                  <c:v>42610</c:v>
                </c:pt>
                <c:pt idx="6496">
                  <c:v>42611</c:v>
                </c:pt>
                <c:pt idx="6497">
                  <c:v>42612</c:v>
                </c:pt>
                <c:pt idx="6498">
                  <c:v>42613</c:v>
                </c:pt>
                <c:pt idx="6499">
                  <c:v>42614</c:v>
                </c:pt>
                <c:pt idx="6500">
                  <c:v>42615</c:v>
                </c:pt>
                <c:pt idx="6501">
                  <c:v>42616</c:v>
                </c:pt>
                <c:pt idx="6502">
                  <c:v>42617</c:v>
                </c:pt>
                <c:pt idx="6503">
                  <c:v>42618</c:v>
                </c:pt>
                <c:pt idx="6504">
                  <c:v>42619</c:v>
                </c:pt>
                <c:pt idx="6505">
                  <c:v>42620</c:v>
                </c:pt>
                <c:pt idx="6506">
                  <c:v>42621</c:v>
                </c:pt>
                <c:pt idx="6507">
                  <c:v>42622</c:v>
                </c:pt>
                <c:pt idx="6508">
                  <c:v>42623</c:v>
                </c:pt>
                <c:pt idx="6509">
                  <c:v>42624</c:v>
                </c:pt>
                <c:pt idx="6510">
                  <c:v>42625</c:v>
                </c:pt>
                <c:pt idx="6511">
                  <c:v>42626</c:v>
                </c:pt>
                <c:pt idx="6512">
                  <c:v>42627</c:v>
                </c:pt>
                <c:pt idx="6513">
                  <c:v>42628</c:v>
                </c:pt>
                <c:pt idx="6514">
                  <c:v>42629</c:v>
                </c:pt>
                <c:pt idx="6515">
                  <c:v>42630</c:v>
                </c:pt>
                <c:pt idx="6516">
                  <c:v>42631</c:v>
                </c:pt>
                <c:pt idx="6517">
                  <c:v>42632</c:v>
                </c:pt>
                <c:pt idx="6518">
                  <c:v>42633</c:v>
                </c:pt>
                <c:pt idx="6519">
                  <c:v>42634</c:v>
                </c:pt>
                <c:pt idx="6520">
                  <c:v>42635</c:v>
                </c:pt>
                <c:pt idx="6521">
                  <c:v>42636</c:v>
                </c:pt>
                <c:pt idx="6522">
                  <c:v>42637</c:v>
                </c:pt>
                <c:pt idx="6523">
                  <c:v>42638</c:v>
                </c:pt>
                <c:pt idx="6524">
                  <c:v>42639</c:v>
                </c:pt>
                <c:pt idx="6525">
                  <c:v>42640</c:v>
                </c:pt>
                <c:pt idx="6526">
                  <c:v>42641</c:v>
                </c:pt>
                <c:pt idx="6527">
                  <c:v>42642</c:v>
                </c:pt>
                <c:pt idx="6528">
                  <c:v>42643</c:v>
                </c:pt>
                <c:pt idx="6529">
                  <c:v>42644</c:v>
                </c:pt>
                <c:pt idx="6530">
                  <c:v>42645</c:v>
                </c:pt>
                <c:pt idx="6531">
                  <c:v>42646</c:v>
                </c:pt>
                <c:pt idx="6532">
                  <c:v>42647</c:v>
                </c:pt>
                <c:pt idx="6533">
                  <c:v>42648</c:v>
                </c:pt>
                <c:pt idx="6534">
                  <c:v>42649</c:v>
                </c:pt>
                <c:pt idx="6535">
                  <c:v>42650</c:v>
                </c:pt>
                <c:pt idx="6536">
                  <c:v>42651</c:v>
                </c:pt>
                <c:pt idx="6537">
                  <c:v>42652</c:v>
                </c:pt>
                <c:pt idx="6538">
                  <c:v>42653</c:v>
                </c:pt>
                <c:pt idx="6539">
                  <c:v>42654</c:v>
                </c:pt>
                <c:pt idx="6540">
                  <c:v>42655</c:v>
                </c:pt>
                <c:pt idx="6541">
                  <c:v>42656</c:v>
                </c:pt>
                <c:pt idx="6542">
                  <c:v>42657</c:v>
                </c:pt>
                <c:pt idx="6543">
                  <c:v>42658</c:v>
                </c:pt>
                <c:pt idx="6544">
                  <c:v>42659</c:v>
                </c:pt>
                <c:pt idx="6545">
                  <c:v>42660</c:v>
                </c:pt>
                <c:pt idx="6546">
                  <c:v>42661</c:v>
                </c:pt>
                <c:pt idx="6547">
                  <c:v>42662</c:v>
                </c:pt>
                <c:pt idx="6548">
                  <c:v>42663</c:v>
                </c:pt>
                <c:pt idx="6549">
                  <c:v>42663</c:v>
                </c:pt>
                <c:pt idx="6550">
                  <c:v>42664</c:v>
                </c:pt>
                <c:pt idx="6551">
                  <c:v>42665</c:v>
                </c:pt>
                <c:pt idx="6552">
                  <c:v>42666</c:v>
                </c:pt>
                <c:pt idx="6553">
                  <c:v>42667</c:v>
                </c:pt>
                <c:pt idx="6554">
                  <c:v>42668</c:v>
                </c:pt>
                <c:pt idx="6555">
                  <c:v>42669</c:v>
                </c:pt>
                <c:pt idx="6556">
                  <c:v>42670</c:v>
                </c:pt>
                <c:pt idx="6557">
                  <c:v>42671</c:v>
                </c:pt>
                <c:pt idx="6558">
                  <c:v>42672</c:v>
                </c:pt>
                <c:pt idx="6559">
                  <c:v>42673</c:v>
                </c:pt>
                <c:pt idx="6560">
                  <c:v>42674</c:v>
                </c:pt>
                <c:pt idx="6561">
                  <c:v>42675</c:v>
                </c:pt>
                <c:pt idx="6562">
                  <c:v>42676</c:v>
                </c:pt>
                <c:pt idx="6563">
                  <c:v>42677</c:v>
                </c:pt>
                <c:pt idx="6564">
                  <c:v>42678</c:v>
                </c:pt>
                <c:pt idx="6565">
                  <c:v>42679</c:v>
                </c:pt>
                <c:pt idx="6566">
                  <c:v>42680</c:v>
                </c:pt>
                <c:pt idx="6567">
                  <c:v>42681</c:v>
                </c:pt>
                <c:pt idx="6568">
                  <c:v>42682</c:v>
                </c:pt>
                <c:pt idx="6569">
                  <c:v>42683</c:v>
                </c:pt>
                <c:pt idx="6570">
                  <c:v>42684</c:v>
                </c:pt>
                <c:pt idx="6571">
                  <c:v>42685</c:v>
                </c:pt>
                <c:pt idx="6572">
                  <c:v>42686</c:v>
                </c:pt>
                <c:pt idx="6573">
                  <c:v>42687</c:v>
                </c:pt>
                <c:pt idx="6574">
                  <c:v>42688</c:v>
                </c:pt>
                <c:pt idx="6575">
                  <c:v>42689</c:v>
                </c:pt>
                <c:pt idx="6576">
                  <c:v>42690</c:v>
                </c:pt>
                <c:pt idx="6577">
                  <c:v>42691</c:v>
                </c:pt>
                <c:pt idx="6578">
                  <c:v>42692</c:v>
                </c:pt>
                <c:pt idx="6579">
                  <c:v>42693</c:v>
                </c:pt>
                <c:pt idx="6580">
                  <c:v>42694</c:v>
                </c:pt>
                <c:pt idx="6581">
                  <c:v>42695</c:v>
                </c:pt>
                <c:pt idx="6582">
                  <c:v>42696</c:v>
                </c:pt>
                <c:pt idx="6583">
                  <c:v>42697</c:v>
                </c:pt>
                <c:pt idx="6584">
                  <c:v>42698</c:v>
                </c:pt>
                <c:pt idx="6585">
                  <c:v>42699</c:v>
                </c:pt>
                <c:pt idx="6586">
                  <c:v>42700</c:v>
                </c:pt>
                <c:pt idx="6587">
                  <c:v>42701</c:v>
                </c:pt>
                <c:pt idx="6588">
                  <c:v>42702</c:v>
                </c:pt>
                <c:pt idx="6589">
                  <c:v>42703</c:v>
                </c:pt>
                <c:pt idx="6590">
                  <c:v>42704</c:v>
                </c:pt>
                <c:pt idx="6591">
                  <c:v>42705</c:v>
                </c:pt>
                <c:pt idx="6592">
                  <c:v>42705</c:v>
                </c:pt>
                <c:pt idx="6593">
                  <c:v>42706</c:v>
                </c:pt>
                <c:pt idx="6594">
                  <c:v>42707</c:v>
                </c:pt>
                <c:pt idx="6595">
                  <c:v>42708</c:v>
                </c:pt>
                <c:pt idx="6596">
                  <c:v>42709</c:v>
                </c:pt>
                <c:pt idx="6597">
                  <c:v>42710</c:v>
                </c:pt>
                <c:pt idx="6598">
                  <c:v>42711</c:v>
                </c:pt>
                <c:pt idx="6599">
                  <c:v>42712</c:v>
                </c:pt>
                <c:pt idx="6600">
                  <c:v>42713</c:v>
                </c:pt>
                <c:pt idx="6601">
                  <c:v>42714</c:v>
                </c:pt>
                <c:pt idx="6602">
                  <c:v>42715</c:v>
                </c:pt>
                <c:pt idx="6603">
                  <c:v>42716</c:v>
                </c:pt>
                <c:pt idx="6604">
                  <c:v>42717</c:v>
                </c:pt>
                <c:pt idx="6605">
                  <c:v>42718</c:v>
                </c:pt>
                <c:pt idx="6606">
                  <c:v>42719</c:v>
                </c:pt>
                <c:pt idx="6607">
                  <c:v>42720</c:v>
                </c:pt>
                <c:pt idx="6608">
                  <c:v>42721</c:v>
                </c:pt>
                <c:pt idx="6609">
                  <c:v>42722</c:v>
                </c:pt>
                <c:pt idx="6610">
                  <c:v>42723</c:v>
                </c:pt>
                <c:pt idx="6611">
                  <c:v>42724</c:v>
                </c:pt>
                <c:pt idx="6612">
                  <c:v>42725</c:v>
                </c:pt>
                <c:pt idx="6613">
                  <c:v>42726</c:v>
                </c:pt>
                <c:pt idx="6614">
                  <c:v>42727</c:v>
                </c:pt>
                <c:pt idx="6615">
                  <c:v>42728</c:v>
                </c:pt>
                <c:pt idx="6616">
                  <c:v>42729</c:v>
                </c:pt>
                <c:pt idx="6617">
                  <c:v>42730</c:v>
                </c:pt>
                <c:pt idx="6618">
                  <c:v>42731</c:v>
                </c:pt>
                <c:pt idx="6619">
                  <c:v>42732</c:v>
                </c:pt>
                <c:pt idx="6620">
                  <c:v>42733</c:v>
                </c:pt>
                <c:pt idx="6621">
                  <c:v>42734</c:v>
                </c:pt>
                <c:pt idx="6622">
                  <c:v>42735</c:v>
                </c:pt>
                <c:pt idx="6623">
                  <c:v>42736</c:v>
                </c:pt>
                <c:pt idx="6624">
                  <c:v>42737</c:v>
                </c:pt>
                <c:pt idx="6625">
                  <c:v>42738</c:v>
                </c:pt>
                <c:pt idx="6626">
                  <c:v>42739</c:v>
                </c:pt>
                <c:pt idx="6627">
                  <c:v>42740</c:v>
                </c:pt>
                <c:pt idx="6628">
                  <c:v>42741</c:v>
                </c:pt>
                <c:pt idx="6629">
                  <c:v>42742</c:v>
                </c:pt>
                <c:pt idx="6630">
                  <c:v>42743</c:v>
                </c:pt>
                <c:pt idx="6631">
                  <c:v>42744</c:v>
                </c:pt>
                <c:pt idx="6632">
                  <c:v>42745</c:v>
                </c:pt>
                <c:pt idx="6633">
                  <c:v>42746</c:v>
                </c:pt>
                <c:pt idx="6634">
                  <c:v>42747</c:v>
                </c:pt>
                <c:pt idx="6635">
                  <c:v>42747</c:v>
                </c:pt>
                <c:pt idx="6636">
                  <c:v>42748</c:v>
                </c:pt>
                <c:pt idx="6637">
                  <c:v>42749</c:v>
                </c:pt>
                <c:pt idx="6638">
                  <c:v>42750</c:v>
                </c:pt>
                <c:pt idx="6639">
                  <c:v>42751</c:v>
                </c:pt>
                <c:pt idx="6640">
                  <c:v>42752</c:v>
                </c:pt>
                <c:pt idx="6641">
                  <c:v>42753</c:v>
                </c:pt>
                <c:pt idx="6642">
                  <c:v>42754</c:v>
                </c:pt>
                <c:pt idx="6643">
                  <c:v>42755</c:v>
                </c:pt>
                <c:pt idx="6644">
                  <c:v>42756</c:v>
                </c:pt>
                <c:pt idx="6645">
                  <c:v>42757</c:v>
                </c:pt>
                <c:pt idx="6646">
                  <c:v>42758</c:v>
                </c:pt>
                <c:pt idx="6647">
                  <c:v>42759</c:v>
                </c:pt>
                <c:pt idx="6648">
                  <c:v>42760</c:v>
                </c:pt>
                <c:pt idx="6649">
                  <c:v>42761</c:v>
                </c:pt>
                <c:pt idx="6650">
                  <c:v>42762</c:v>
                </c:pt>
                <c:pt idx="6651">
                  <c:v>42763</c:v>
                </c:pt>
                <c:pt idx="6652">
                  <c:v>42764</c:v>
                </c:pt>
                <c:pt idx="6653">
                  <c:v>42765</c:v>
                </c:pt>
                <c:pt idx="6654">
                  <c:v>42766</c:v>
                </c:pt>
                <c:pt idx="6655">
                  <c:v>42767</c:v>
                </c:pt>
                <c:pt idx="6656">
                  <c:v>42768</c:v>
                </c:pt>
                <c:pt idx="6657">
                  <c:v>42769</c:v>
                </c:pt>
                <c:pt idx="6658">
                  <c:v>42770</c:v>
                </c:pt>
                <c:pt idx="6659">
                  <c:v>42771</c:v>
                </c:pt>
                <c:pt idx="6660">
                  <c:v>42772</c:v>
                </c:pt>
                <c:pt idx="6661">
                  <c:v>42773</c:v>
                </c:pt>
                <c:pt idx="6662">
                  <c:v>42774</c:v>
                </c:pt>
                <c:pt idx="6663">
                  <c:v>42775</c:v>
                </c:pt>
                <c:pt idx="6664">
                  <c:v>42776</c:v>
                </c:pt>
                <c:pt idx="6665">
                  <c:v>42777</c:v>
                </c:pt>
                <c:pt idx="6666">
                  <c:v>42778</c:v>
                </c:pt>
                <c:pt idx="6667">
                  <c:v>42779</c:v>
                </c:pt>
                <c:pt idx="6668">
                  <c:v>42780</c:v>
                </c:pt>
                <c:pt idx="6669">
                  <c:v>42781</c:v>
                </c:pt>
                <c:pt idx="6670">
                  <c:v>42782</c:v>
                </c:pt>
                <c:pt idx="6671">
                  <c:v>42783</c:v>
                </c:pt>
                <c:pt idx="6672">
                  <c:v>42784</c:v>
                </c:pt>
                <c:pt idx="6673">
                  <c:v>42785</c:v>
                </c:pt>
                <c:pt idx="6674">
                  <c:v>42786</c:v>
                </c:pt>
                <c:pt idx="6675">
                  <c:v>42787</c:v>
                </c:pt>
                <c:pt idx="6676">
                  <c:v>42788</c:v>
                </c:pt>
                <c:pt idx="6677">
                  <c:v>42789</c:v>
                </c:pt>
                <c:pt idx="6678">
                  <c:v>42789</c:v>
                </c:pt>
                <c:pt idx="6679">
                  <c:v>42790</c:v>
                </c:pt>
                <c:pt idx="6680">
                  <c:v>42791</c:v>
                </c:pt>
                <c:pt idx="6681">
                  <c:v>42792</c:v>
                </c:pt>
                <c:pt idx="6682">
                  <c:v>42793</c:v>
                </c:pt>
                <c:pt idx="6683">
                  <c:v>42794</c:v>
                </c:pt>
                <c:pt idx="6684">
                  <c:v>42795</c:v>
                </c:pt>
                <c:pt idx="6685">
                  <c:v>42796</c:v>
                </c:pt>
                <c:pt idx="6686">
                  <c:v>42797</c:v>
                </c:pt>
                <c:pt idx="6687">
                  <c:v>42798</c:v>
                </c:pt>
                <c:pt idx="6688">
                  <c:v>42799</c:v>
                </c:pt>
                <c:pt idx="6689">
                  <c:v>42800</c:v>
                </c:pt>
                <c:pt idx="6690">
                  <c:v>42801</c:v>
                </c:pt>
                <c:pt idx="6691">
                  <c:v>42802</c:v>
                </c:pt>
                <c:pt idx="6692">
                  <c:v>42803</c:v>
                </c:pt>
                <c:pt idx="6693">
                  <c:v>42804</c:v>
                </c:pt>
                <c:pt idx="6694">
                  <c:v>42805</c:v>
                </c:pt>
                <c:pt idx="6695">
                  <c:v>42806</c:v>
                </c:pt>
                <c:pt idx="6696">
                  <c:v>42807</c:v>
                </c:pt>
                <c:pt idx="6697">
                  <c:v>42808</c:v>
                </c:pt>
                <c:pt idx="6698">
                  <c:v>42809</c:v>
                </c:pt>
                <c:pt idx="6699">
                  <c:v>42810</c:v>
                </c:pt>
                <c:pt idx="6700">
                  <c:v>42811</c:v>
                </c:pt>
                <c:pt idx="6701">
                  <c:v>42812</c:v>
                </c:pt>
                <c:pt idx="6702">
                  <c:v>42813</c:v>
                </c:pt>
                <c:pt idx="6703">
                  <c:v>42814</c:v>
                </c:pt>
                <c:pt idx="6704">
                  <c:v>42815</c:v>
                </c:pt>
                <c:pt idx="6705">
                  <c:v>42816</c:v>
                </c:pt>
                <c:pt idx="6706">
                  <c:v>42817</c:v>
                </c:pt>
                <c:pt idx="6707">
                  <c:v>42818</c:v>
                </c:pt>
                <c:pt idx="6708">
                  <c:v>42819</c:v>
                </c:pt>
                <c:pt idx="6709">
                  <c:v>42820</c:v>
                </c:pt>
                <c:pt idx="6710">
                  <c:v>42821</c:v>
                </c:pt>
                <c:pt idx="6711">
                  <c:v>42822</c:v>
                </c:pt>
                <c:pt idx="6712">
                  <c:v>42823</c:v>
                </c:pt>
                <c:pt idx="6713">
                  <c:v>42824</c:v>
                </c:pt>
                <c:pt idx="6714">
                  <c:v>42825</c:v>
                </c:pt>
                <c:pt idx="6715">
                  <c:v>42826</c:v>
                </c:pt>
                <c:pt idx="6716">
                  <c:v>42827</c:v>
                </c:pt>
                <c:pt idx="6717">
                  <c:v>42828</c:v>
                </c:pt>
                <c:pt idx="6718">
                  <c:v>42829</c:v>
                </c:pt>
                <c:pt idx="6719">
                  <c:v>42830</c:v>
                </c:pt>
                <c:pt idx="6720">
                  <c:v>42831</c:v>
                </c:pt>
                <c:pt idx="6721">
                  <c:v>42832</c:v>
                </c:pt>
                <c:pt idx="6722">
                  <c:v>42833</c:v>
                </c:pt>
                <c:pt idx="6723">
                  <c:v>42834</c:v>
                </c:pt>
                <c:pt idx="6724">
                  <c:v>42835</c:v>
                </c:pt>
                <c:pt idx="6725">
                  <c:v>42836</c:v>
                </c:pt>
                <c:pt idx="6726">
                  <c:v>42837</c:v>
                </c:pt>
                <c:pt idx="6727">
                  <c:v>42838</c:v>
                </c:pt>
                <c:pt idx="6728">
                  <c:v>42838</c:v>
                </c:pt>
                <c:pt idx="6729">
                  <c:v>42839</c:v>
                </c:pt>
                <c:pt idx="6730">
                  <c:v>42840</c:v>
                </c:pt>
                <c:pt idx="6731">
                  <c:v>42841</c:v>
                </c:pt>
                <c:pt idx="6732">
                  <c:v>42842</c:v>
                </c:pt>
                <c:pt idx="6733">
                  <c:v>42843</c:v>
                </c:pt>
                <c:pt idx="6734">
                  <c:v>42844</c:v>
                </c:pt>
                <c:pt idx="6735">
                  <c:v>42845</c:v>
                </c:pt>
                <c:pt idx="6736">
                  <c:v>42846</c:v>
                </c:pt>
                <c:pt idx="6737">
                  <c:v>42847</c:v>
                </c:pt>
                <c:pt idx="6738">
                  <c:v>42848</c:v>
                </c:pt>
                <c:pt idx="6739">
                  <c:v>42849</c:v>
                </c:pt>
                <c:pt idx="6740">
                  <c:v>42850</c:v>
                </c:pt>
                <c:pt idx="6741">
                  <c:v>42851</c:v>
                </c:pt>
                <c:pt idx="6742">
                  <c:v>42852</c:v>
                </c:pt>
                <c:pt idx="6743">
                  <c:v>42853</c:v>
                </c:pt>
                <c:pt idx="6744">
                  <c:v>42854</c:v>
                </c:pt>
                <c:pt idx="6745">
                  <c:v>42855</c:v>
                </c:pt>
                <c:pt idx="6746">
                  <c:v>42856</c:v>
                </c:pt>
                <c:pt idx="6747">
                  <c:v>42857</c:v>
                </c:pt>
                <c:pt idx="6748">
                  <c:v>42858</c:v>
                </c:pt>
                <c:pt idx="6749">
                  <c:v>42859</c:v>
                </c:pt>
                <c:pt idx="6750">
                  <c:v>42860</c:v>
                </c:pt>
                <c:pt idx="6751">
                  <c:v>42861</c:v>
                </c:pt>
                <c:pt idx="6752">
                  <c:v>42862</c:v>
                </c:pt>
                <c:pt idx="6753">
                  <c:v>42863</c:v>
                </c:pt>
                <c:pt idx="6754">
                  <c:v>42864</c:v>
                </c:pt>
                <c:pt idx="6755">
                  <c:v>42865</c:v>
                </c:pt>
                <c:pt idx="6756">
                  <c:v>42866</c:v>
                </c:pt>
                <c:pt idx="6757">
                  <c:v>42867</c:v>
                </c:pt>
                <c:pt idx="6758">
                  <c:v>42868</c:v>
                </c:pt>
                <c:pt idx="6759">
                  <c:v>42869</c:v>
                </c:pt>
                <c:pt idx="6760">
                  <c:v>42870</c:v>
                </c:pt>
                <c:pt idx="6761">
                  <c:v>42871</c:v>
                </c:pt>
                <c:pt idx="6762">
                  <c:v>42872</c:v>
                </c:pt>
                <c:pt idx="6763">
                  <c:v>42873</c:v>
                </c:pt>
                <c:pt idx="6764">
                  <c:v>42874</c:v>
                </c:pt>
                <c:pt idx="6765">
                  <c:v>42875</c:v>
                </c:pt>
                <c:pt idx="6766">
                  <c:v>42876</c:v>
                </c:pt>
                <c:pt idx="6767">
                  <c:v>42877</c:v>
                </c:pt>
                <c:pt idx="6768">
                  <c:v>42878</c:v>
                </c:pt>
                <c:pt idx="6769">
                  <c:v>42879</c:v>
                </c:pt>
                <c:pt idx="6770">
                  <c:v>42880</c:v>
                </c:pt>
                <c:pt idx="6771">
                  <c:v>42881</c:v>
                </c:pt>
                <c:pt idx="6772">
                  <c:v>42882</c:v>
                </c:pt>
                <c:pt idx="6773">
                  <c:v>42883</c:v>
                </c:pt>
                <c:pt idx="6774">
                  <c:v>42884</c:v>
                </c:pt>
                <c:pt idx="6775">
                  <c:v>42885</c:v>
                </c:pt>
                <c:pt idx="6776">
                  <c:v>42886</c:v>
                </c:pt>
                <c:pt idx="6777">
                  <c:v>42887</c:v>
                </c:pt>
                <c:pt idx="6778">
                  <c:v>42887</c:v>
                </c:pt>
                <c:pt idx="6779">
                  <c:v>42888</c:v>
                </c:pt>
                <c:pt idx="6780">
                  <c:v>42889</c:v>
                </c:pt>
                <c:pt idx="6781">
                  <c:v>42890</c:v>
                </c:pt>
                <c:pt idx="6782">
                  <c:v>42891</c:v>
                </c:pt>
                <c:pt idx="6783">
                  <c:v>42892</c:v>
                </c:pt>
                <c:pt idx="6784">
                  <c:v>42893</c:v>
                </c:pt>
                <c:pt idx="6785">
                  <c:v>42894</c:v>
                </c:pt>
                <c:pt idx="6786">
                  <c:v>42895</c:v>
                </c:pt>
                <c:pt idx="6787">
                  <c:v>42896</c:v>
                </c:pt>
                <c:pt idx="6788">
                  <c:v>42897</c:v>
                </c:pt>
                <c:pt idx="6789">
                  <c:v>42898</c:v>
                </c:pt>
                <c:pt idx="6790">
                  <c:v>42899</c:v>
                </c:pt>
                <c:pt idx="6791">
                  <c:v>42900</c:v>
                </c:pt>
                <c:pt idx="6792">
                  <c:v>42901</c:v>
                </c:pt>
                <c:pt idx="6793">
                  <c:v>42902</c:v>
                </c:pt>
                <c:pt idx="6794">
                  <c:v>42903</c:v>
                </c:pt>
                <c:pt idx="6795">
                  <c:v>42904</c:v>
                </c:pt>
                <c:pt idx="6796">
                  <c:v>42905</c:v>
                </c:pt>
                <c:pt idx="6797">
                  <c:v>42906</c:v>
                </c:pt>
                <c:pt idx="6798">
                  <c:v>42907</c:v>
                </c:pt>
                <c:pt idx="6799">
                  <c:v>42908</c:v>
                </c:pt>
                <c:pt idx="6800">
                  <c:v>42909</c:v>
                </c:pt>
                <c:pt idx="6801">
                  <c:v>42910</c:v>
                </c:pt>
                <c:pt idx="6802">
                  <c:v>42911</c:v>
                </c:pt>
                <c:pt idx="6803">
                  <c:v>42912</c:v>
                </c:pt>
                <c:pt idx="6804">
                  <c:v>42913</c:v>
                </c:pt>
                <c:pt idx="6805">
                  <c:v>42914</c:v>
                </c:pt>
                <c:pt idx="6806">
                  <c:v>42915</c:v>
                </c:pt>
                <c:pt idx="6807">
                  <c:v>42916</c:v>
                </c:pt>
                <c:pt idx="6808">
                  <c:v>42917</c:v>
                </c:pt>
                <c:pt idx="6809">
                  <c:v>42918</c:v>
                </c:pt>
                <c:pt idx="6810">
                  <c:v>42919</c:v>
                </c:pt>
                <c:pt idx="6811">
                  <c:v>42920</c:v>
                </c:pt>
                <c:pt idx="6812">
                  <c:v>42921</c:v>
                </c:pt>
                <c:pt idx="6813">
                  <c:v>42922</c:v>
                </c:pt>
                <c:pt idx="6814">
                  <c:v>42923</c:v>
                </c:pt>
                <c:pt idx="6815">
                  <c:v>42924</c:v>
                </c:pt>
                <c:pt idx="6816">
                  <c:v>42925</c:v>
                </c:pt>
                <c:pt idx="6817">
                  <c:v>42926</c:v>
                </c:pt>
                <c:pt idx="6818">
                  <c:v>42927</c:v>
                </c:pt>
                <c:pt idx="6819">
                  <c:v>42928</c:v>
                </c:pt>
                <c:pt idx="6820">
                  <c:v>42929</c:v>
                </c:pt>
                <c:pt idx="6821">
                  <c:v>42930</c:v>
                </c:pt>
                <c:pt idx="6822">
                  <c:v>42931</c:v>
                </c:pt>
                <c:pt idx="6823">
                  <c:v>42932</c:v>
                </c:pt>
                <c:pt idx="6824">
                  <c:v>42933</c:v>
                </c:pt>
                <c:pt idx="6825">
                  <c:v>42934</c:v>
                </c:pt>
                <c:pt idx="6826">
                  <c:v>42935</c:v>
                </c:pt>
                <c:pt idx="6827">
                  <c:v>42936</c:v>
                </c:pt>
                <c:pt idx="6828">
                  <c:v>42937</c:v>
                </c:pt>
                <c:pt idx="6829">
                  <c:v>42938</c:v>
                </c:pt>
                <c:pt idx="6830">
                  <c:v>42939</c:v>
                </c:pt>
                <c:pt idx="6831">
                  <c:v>42940</c:v>
                </c:pt>
                <c:pt idx="6832">
                  <c:v>42941</c:v>
                </c:pt>
                <c:pt idx="6833">
                  <c:v>42942</c:v>
                </c:pt>
                <c:pt idx="6834">
                  <c:v>42943</c:v>
                </c:pt>
                <c:pt idx="6835">
                  <c:v>42943</c:v>
                </c:pt>
                <c:pt idx="6836">
                  <c:v>42944</c:v>
                </c:pt>
                <c:pt idx="6837">
                  <c:v>42945</c:v>
                </c:pt>
                <c:pt idx="6838">
                  <c:v>42946</c:v>
                </c:pt>
                <c:pt idx="6839">
                  <c:v>42947</c:v>
                </c:pt>
                <c:pt idx="6840">
                  <c:v>42948</c:v>
                </c:pt>
                <c:pt idx="6841">
                  <c:v>42949</c:v>
                </c:pt>
                <c:pt idx="6842">
                  <c:v>42950</c:v>
                </c:pt>
                <c:pt idx="6843">
                  <c:v>42951</c:v>
                </c:pt>
                <c:pt idx="6844">
                  <c:v>42952</c:v>
                </c:pt>
                <c:pt idx="6845">
                  <c:v>42953</c:v>
                </c:pt>
                <c:pt idx="6846">
                  <c:v>42954</c:v>
                </c:pt>
                <c:pt idx="6847">
                  <c:v>42955</c:v>
                </c:pt>
                <c:pt idx="6848">
                  <c:v>42956</c:v>
                </c:pt>
                <c:pt idx="6849">
                  <c:v>42957</c:v>
                </c:pt>
                <c:pt idx="6850">
                  <c:v>42958</c:v>
                </c:pt>
                <c:pt idx="6851">
                  <c:v>42959</c:v>
                </c:pt>
                <c:pt idx="6852">
                  <c:v>42960</c:v>
                </c:pt>
                <c:pt idx="6853">
                  <c:v>42961</c:v>
                </c:pt>
                <c:pt idx="6854">
                  <c:v>42962</c:v>
                </c:pt>
                <c:pt idx="6855">
                  <c:v>42963</c:v>
                </c:pt>
                <c:pt idx="6856">
                  <c:v>42964</c:v>
                </c:pt>
                <c:pt idx="6857">
                  <c:v>42965</c:v>
                </c:pt>
                <c:pt idx="6858">
                  <c:v>42966</c:v>
                </c:pt>
                <c:pt idx="6859">
                  <c:v>42967</c:v>
                </c:pt>
                <c:pt idx="6860">
                  <c:v>42968</c:v>
                </c:pt>
                <c:pt idx="6861">
                  <c:v>42969</c:v>
                </c:pt>
                <c:pt idx="6862">
                  <c:v>42970</c:v>
                </c:pt>
                <c:pt idx="6863">
                  <c:v>42971</c:v>
                </c:pt>
                <c:pt idx="6864">
                  <c:v>42972</c:v>
                </c:pt>
                <c:pt idx="6865">
                  <c:v>42973</c:v>
                </c:pt>
                <c:pt idx="6866">
                  <c:v>42974</c:v>
                </c:pt>
                <c:pt idx="6867">
                  <c:v>42975</c:v>
                </c:pt>
                <c:pt idx="6868">
                  <c:v>42976</c:v>
                </c:pt>
                <c:pt idx="6869">
                  <c:v>42977</c:v>
                </c:pt>
                <c:pt idx="6870">
                  <c:v>42978</c:v>
                </c:pt>
                <c:pt idx="6871">
                  <c:v>42979</c:v>
                </c:pt>
                <c:pt idx="6872">
                  <c:v>42980</c:v>
                </c:pt>
                <c:pt idx="6873">
                  <c:v>42981</c:v>
                </c:pt>
                <c:pt idx="6874">
                  <c:v>42982</c:v>
                </c:pt>
                <c:pt idx="6875">
                  <c:v>42983</c:v>
                </c:pt>
                <c:pt idx="6876">
                  <c:v>42984</c:v>
                </c:pt>
                <c:pt idx="6877">
                  <c:v>42985</c:v>
                </c:pt>
                <c:pt idx="6878">
                  <c:v>42986</c:v>
                </c:pt>
                <c:pt idx="6879">
                  <c:v>42986</c:v>
                </c:pt>
                <c:pt idx="6880">
                  <c:v>42987</c:v>
                </c:pt>
                <c:pt idx="6881">
                  <c:v>42988</c:v>
                </c:pt>
                <c:pt idx="6882">
                  <c:v>42989</c:v>
                </c:pt>
                <c:pt idx="6883">
                  <c:v>42990</c:v>
                </c:pt>
                <c:pt idx="6884">
                  <c:v>42991</c:v>
                </c:pt>
                <c:pt idx="6885">
                  <c:v>42992</c:v>
                </c:pt>
                <c:pt idx="6886">
                  <c:v>42993</c:v>
                </c:pt>
                <c:pt idx="6887">
                  <c:v>42994</c:v>
                </c:pt>
                <c:pt idx="6888">
                  <c:v>42995</c:v>
                </c:pt>
                <c:pt idx="6889">
                  <c:v>42996</c:v>
                </c:pt>
                <c:pt idx="6890">
                  <c:v>42997</c:v>
                </c:pt>
                <c:pt idx="6891">
                  <c:v>42998</c:v>
                </c:pt>
                <c:pt idx="6892">
                  <c:v>42999</c:v>
                </c:pt>
                <c:pt idx="6893">
                  <c:v>43000</c:v>
                </c:pt>
                <c:pt idx="6894">
                  <c:v>43001</c:v>
                </c:pt>
                <c:pt idx="6895">
                  <c:v>43002</c:v>
                </c:pt>
                <c:pt idx="6896">
                  <c:v>43003</c:v>
                </c:pt>
                <c:pt idx="6897">
                  <c:v>43004</c:v>
                </c:pt>
                <c:pt idx="6898">
                  <c:v>43005</c:v>
                </c:pt>
                <c:pt idx="6899">
                  <c:v>43006</c:v>
                </c:pt>
                <c:pt idx="6900">
                  <c:v>43007</c:v>
                </c:pt>
                <c:pt idx="6901">
                  <c:v>43008</c:v>
                </c:pt>
                <c:pt idx="6902">
                  <c:v>43009</c:v>
                </c:pt>
                <c:pt idx="6903">
                  <c:v>43010</c:v>
                </c:pt>
                <c:pt idx="6904">
                  <c:v>43011</c:v>
                </c:pt>
                <c:pt idx="6905">
                  <c:v>43012</c:v>
                </c:pt>
                <c:pt idx="6906">
                  <c:v>43013</c:v>
                </c:pt>
                <c:pt idx="6907">
                  <c:v>43014</c:v>
                </c:pt>
                <c:pt idx="6908">
                  <c:v>43015</c:v>
                </c:pt>
                <c:pt idx="6909">
                  <c:v>43016</c:v>
                </c:pt>
                <c:pt idx="6910">
                  <c:v>43017</c:v>
                </c:pt>
                <c:pt idx="6911">
                  <c:v>43018</c:v>
                </c:pt>
                <c:pt idx="6912">
                  <c:v>43019</c:v>
                </c:pt>
                <c:pt idx="6913">
                  <c:v>43020</c:v>
                </c:pt>
                <c:pt idx="6914">
                  <c:v>43021</c:v>
                </c:pt>
                <c:pt idx="6915">
                  <c:v>43022</c:v>
                </c:pt>
                <c:pt idx="6916">
                  <c:v>43023</c:v>
                </c:pt>
                <c:pt idx="6917">
                  <c:v>43024</c:v>
                </c:pt>
                <c:pt idx="6918">
                  <c:v>43025</c:v>
                </c:pt>
                <c:pt idx="6919">
                  <c:v>43026</c:v>
                </c:pt>
                <c:pt idx="6920">
                  <c:v>43027</c:v>
                </c:pt>
                <c:pt idx="6921">
                  <c:v>43028</c:v>
                </c:pt>
                <c:pt idx="6922">
                  <c:v>43029</c:v>
                </c:pt>
                <c:pt idx="6923">
                  <c:v>43030</c:v>
                </c:pt>
                <c:pt idx="6924">
                  <c:v>43031</c:v>
                </c:pt>
                <c:pt idx="6925">
                  <c:v>43032</c:v>
                </c:pt>
                <c:pt idx="6926">
                  <c:v>43033</c:v>
                </c:pt>
                <c:pt idx="6927">
                  <c:v>43034</c:v>
                </c:pt>
                <c:pt idx="6928">
                  <c:v>43034</c:v>
                </c:pt>
                <c:pt idx="6929">
                  <c:v>43035</c:v>
                </c:pt>
                <c:pt idx="6930">
                  <c:v>43036</c:v>
                </c:pt>
                <c:pt idx="6931">
                  <c:v>43037</c:v>
                </c:pt>
                <c:pt idx="6932">
                  <c:v>43038</c:v>
                </c:pt>
                <c:pt idx="6933">
                  <c:v>43039</c:v>
                </c:pt>
                <c:pt idx="6934">
                  <c:v>43040</c:v>
                </c:pt>
                <c:pt idx="6935">
                  <c:v>43041</c:v>
                </c:pt>
                <c:pt idx="6936">
                  <c:v>43042</c:v>
                </c:pt>
                <c:pt idx="6937">
                  <c:v>43043</c:v>
                </c:pt>
                <c:pt idx="6938">
                  <c:v>43044</c:v>
                </c:pt>
                <c:pt idx="6939">
                  <c:v>43045</c:v>
                </c:pt>
                <c:pt idx="6940">
                  <c:v>43046</c:v>
                </c:pt>
                <c:pt idx="6941">
                  <c:v>43047</c:v>
                </c:pt>
                <c:pt idx="6942">
                  <c:v>43048</c:v>
                </c:pt>
                <c:pt idx="6943">
                  <c:v>43049</c:v>
                </c:pt>
                <c:pt idx="6944">
                  <c:v>43050</c:v>
                </c:pt>
                <c:pt idx="6945">
                  <c:v>43051</c:v>
                </c:pt>
                <c:pt idx="6946">
                  <c:v>43052</c:v>
                </c:pt>
                <c:pt idx="6947">
                  <c:v>43053</c:v>
                </c:pt>
                <c:pt idx="6948">
                  <c:v>43054</c:v>
                </c:pt>
                <c:pt idx="6949">
                  <c:v>43055</c:v>
                </c:pt>
                <c:pt idx="6950">
                  <c:v>43056</c:v>
                </c:pt>
                <c:pt idx="6951">
                  <c:v>43057</c:v>
                </c:pt>
                <c:pt idx="6952">
                  <c:v>43058</c:v>
                </c:pt>
                <c:pt idx="6953">
                  <c:v>43059</c:v>
                </c:pt>
                <c:pt idx="6954">
                  <c:v>43060</c:v>
                </c:pt>
                <c:pt idx="6955">
                  <c:v>43061</c:v>
                </c:pt>
                <c:pt idx="6956">
                  <c:v>43062</c:v>
                </c:pt>
                <c:pt idx="6957">
                  <c:v>43063</c:v>
                </c:pt>
                <c:pt idx="6958">
                  <c:v>43064</c:v>
                </c:pt>
                <c:pt idx="6959">
                  <c:v>43065</c:v>
                </c:pt>
                <c:pt idx="6960">
                  <c:v>43066</c:v>
                </c:pt>
                <c:pt idx="6961">
                  <c:v>43067</c:v>
                </c:pt>
                <c:pt idx="6962">
                  <c:v>43068</c:v>
                </c:pt>
                <c:pt idx="6963">
                  <c:v>43069</c:v>
                </c:pt>
                <c:pt idx="6964">
                  <c:v>43070</c:v>
                </c:pt>
                <c:pt idx="6965">
                  <c:v>43071</c:v>
                </c:pt>
                <c:pt idx="6966">
                  <c:v>43072</c:v>
                </c:pt>
                <c:pt idx="6967">
                  <c:v>43073</c:v>
                </c:pt>
                <c:pt idx="6968">
                  <c:v>43074</c:v>
                </c:pt>
                <c:pt idx="6969">
                  <c:v>43075</c:v>
                </c:pt>
                <c:pt idx="6970">
                  <c:v>43076</c:v>
                </c:pt>
                <c:pt idx="6971">
                  <c:v>43076</c:v>
                </c:pt>
                <c:pt idx="6972">
                  <c:v>43077</c:v>
                </c:pt>
                <c:pt idx="6973">
                  <c:v>43078</c:v>
                </c:pt>
                <c:pt idx="6974">
                  <c:v>43079</c:v>
                </c:pt>
                <c:pt idx="6975">
                  <c:v>43080</c:v>
                </c:pt>
                <c:pt idx="6976">
                  <c:v>43081</c:v>
                </c:pt>
                <c:pt idx="6977">
                  <c:v>43082</c:v>
                </c:pt>
                <c:pt idx="6978">
                  <c:v>43083</c:v>
                </c:pt>
                <c:pt idx="6979">
                  <c:v>43084</c:v>
                </c:pt>
                <c:pt idx="6980">
                  <c:v>43085</c:v>
                </c:pt>
                <c:pt idx="6981">
                  <c:v>43086</c:v>
                </c:pt>
                <c:pt idx="6982">
                  <c:v>43087</c:v>
                </c:pt>
                <c:pt idx="6983">
                  <c:v>43088</c:v>
                </c:pt>
                <c:pt idx="6984">
                  <c:v>43089</c:v>
                </c:pt>
                <c:pt idx="6985">
                  <c:v>43090</c:v>
                </c:pt>
                <c:pt idx="6986">
                  <c:v>43091</c:v>
                </c:pt>
                <c:pt idx="6987">
                  <c:v>43092</c:v>
                </c:pt>
                <c:pt idx="6988">
                  <c:v>43093</c:v>
                </c:pt>
                <c:pt idx="6989">
                  <c:v>43094</c:v>
                </c:pt>
                <c:pt idx="6990">
                  <c:v>43095</c:v>
                </c:pt>
                <c:pt idx="6991">
                  <c:v>43096</c:v>
                </c:pt>
                <c:pt idx="6992">
                  <c:v>43097</c:v>
                </c:pt>
                <c:pt idx="6993">
                  <c:v>43098</c:v>
                </c:pt>
                <c:pt idx="6994">
                  <c:v>43099</c:v>
                </c:pt>
                <c:pt idx="6995">
                  <c:v>43100</c:v>
                </c:pt>
                <c:pt idx="6996">
                  <c:v>43101</c:v>
                </c:pt>
                <c:pt idx="6997">
                  <c:v>43102</c:v>
                </c:pt>
                <c:pt idx="6998">
                  <c:v>43103</c:v>
                </c:pt>
                <c:pt idx="6999">
                  <c:v>43104</c:v>
                </c:pt>
                <c:pt idx="7000">
                  <c:v>43105</c:v>
                </c:pt>
                <c:pt idx="7001">
                  <c:v>43106</c:v>
                </c:pt>
                <c:pt idx="7002">
                  <c:v>43107</c:v>
                </c:pt>
                <c:pt idx="7003">
                  <c:v>43108</c:v>
                </c:pt>
                <c:pt idx="7004">
                  <c:v>43109</c:v>
                </c:pt>
                <c:pt idx="7005">
                  <c:v>43110</c:v>
                </c:pt>
                <c:pt idx="7006">
                  <c:v>43111</c:v>
                </c:pt>
                <c:pt idx="7007">
                  <c:v>43112</c:v>
                </c:pt>
                <c:pt idx="7008">
                  <c:v>43113</c:v>
                </c:pt>
                <c:pt idx="7009">
                  <c:v>43114</c:v>
                </c:pt>
                <c:pt idx="7010">
                  <c:v>43115</c:v>
                </c:pt>
                <c:pt idx="7011">
                  <c:v>43116</c:v>
                </c:pt>
                <c:pt idx="7012">
                  <c:v>43117</c:v>
                </c:pt>
                <c:pt idx="7013">
                  <c:v>43118</c:v>
                </c:pt>
                <c:pt idx="7014">
                  <c:v>43119</c:v>
                </c:pt>
                <c:pt idx="7015">
                  <c:v>43120</c:v>
                </c:pt>
                <c:pt idx="7016">
                  <c:v>43121</c:v>
                </c:pt>
                <c:pt idx="7017">
                  <c:v>43122</c:v>
                </c:pt>
                <c:pt idx="7018">
                  <c:v>43123</c:v>
                </c:pt>
                <c:pt idx="7019">
                  <c:v>43124</c:v>
                </c:pt>
                <c:pt idx="7020">
                  <c:v>43125</c:v>
                </c:pt>
                <c:pt idx="7021">
                  <c:v>43126</c:v>
                </c:pt>
                <c:pt idx="7022">
                  <c:v>43127</c:v>
                </c:pt>
                <c:pt idx="7023">
                  <c:v>43128</c:v>
                </c:pt>
                <c:pt idx="7024">
                  <c:v>43129</c:v>
                </c:pt>
                <c:pt idx="7025">
                  <c:v>43130</c:v>
                </c:pt>
                <c:pt idx="7026">
                  <c:v>43131</c:v>
                </c:pt>
                <c:pt idx="7027">
                  <c:v>43132</c:v>
                </c:pt>
                <c:pt idx="7028">
                  <c:v>43133</c:v>
                </c:pt>
                <c:pt idx="7029">
                  <c:v>43134</c:v>
                </c:pt>
                <c:pt idx="7030">
                  <c:v>43135</c:v>
                </c:pt>
                <c:pt idx="7031">
                  <c:v>43136</c:v>
                </c:pt>
                <c:pt idx="7032">
                  <c:v>43137</c:v>
                </c:pt>
                <c:pt idx="7033">
                  <c:v>43138</c:v>
                </c:pt>
                <c:pt idx="7034">
                  <c:v>43139</c:v>
                </c:pt>
                <c:pt idx="7035">
                  <c:v>43139</c:v>
                </c:pt>
                <c:pt idx="7036">
                  <c:v>43140</c:v>
                </c:pt>
                <c:pt idx="7037">
                  <c:v>43141</c:v>
                </c:pt>
                <c:pt idx="7038">
                  <c:v>43142</c:v>
                </c:pt>
                <c:pt idx="7039">
                  <c:v>43143</c:v>
                </c:pt>
                <c:pt idx="7040">
                  <c:v>43144</c:v>
                </c:pt>
                <c:pt idx="7041">
                  <c:v>43145</c:v>
                </c:pt>
                <c:pt idx="7042">
                  <c:v>43146</c:v>
                </c:pt>
                <c:pt idx="7043">
                  <c:v>43147</c:v>
                </c:pt>
                <c:pt idx="7044">
                  <c:v>43148</c:v>
                </c:pt>
                <c:pt idx="7045">
                  <c:v>43149</c:v>
                </c:pt>
                <c:pt idx="7046">
                  <c:v>43150</c:v>
                </c:pt>
                <c:pt idx="7047">
                  <c:v>43151</c:v>
                </c:pt>
                <c:pt idx="7048">
                  <c:v>43152</c:v>
                </c:pt>
                <c:pt idx="7049">
                  <c:v>43153</c:v>
                </c:pt>
                <c:pt idx="7050">
                  <c:v>43154</c:v>
                </c:pt>
                <c:pt idx="7051">
                  <c:v>43155</c:v>
                </c:pt>
                <c:pt idx="7052">
                  <c:v>43156</c:v>
                </c:pt>
                <c:pt idx="7053">
                  <c:v>43157</c:v>
                </c:pt>
                <c:pt idx="7054">
                  <c:v>43158</c:v>
                </c:pt>
                <c:pt idx="7055">
                  <c:v>43159</c:v>
                </c:pt>
                <c:pt idx="7056">
                  <c:v>43160</c:v>
                </c:pt>
                <c:pt idx="7057">
                  <c:v>43161</c:v>
                </c:pt>
                <c:pt idx="7058">
                  <c:v>43162</c:v>
                </c:pt>
                <c:pt idx="7059">
                  <c:v>43163</c:v>
                </c:pt>
                <c:pt idx="7060">
                  <c:v>43164</c:v>
                </c:pt>
                <c:pt idx="7061">
                  <c:v>43165</c:v>
                </c:pt>
                <c:pt idx="7062">
                  <c:v>43166</c:v>
                </c:pt>
                <c:pt idx="7063">
                  <c:v>43167</c:v>
                </c:pt>
                <c:pt idx="7064">
                  <c:v>43168</c:v>
                </c:pt>
                <c:pt idx="7065">
                  <c:v>43169</c:v>
                </c:pt>
                <c:pt idx="7066">
                  <c:v>43170</c:v>
                </c:pt>
                <c:pt idx="7067">
                  <c:v>43171</c:v>
                </c:pt>
                <c:pt idx="7068">
                  <c:v>43172</c:v>
                </c:pt>
                <c:pt idx="7069">
                  <c:v>43173</c:v>
                </c:pt>
                <c:pt idx="7070">
                  <c:v>43174</c:v>
                </c:pt>
                <c:pt idx="7071">
                  <c:v>43175</c:v>
                </c:pt>
                <c:pt idx="7072">
                  <c:v>43176</c:v>
                </c:pt>
                <c:pt idx="7073">
                  <c:v>43177</c:v>
                </c:pt>
                <c:pt idx="7074">
                  <c:v>43178</c:v>
                </c:pt>
                <c:pt idx="7075">
                  <c:v>43179</c:v>
                </c:pt>
                <c:pt idx="7076">
                  <c:v>43180</c:v>
                </c:pt>
                <c:pt idx="7077">
                  <c:v>43181</c:v>
                </c:pt>
                <c:pt idx="7078">
                  <c:v>43181</c:v>
                </c:pt>
                <c:pt idx="7079">
                  <c:v>43182</c:v>
                </c:pt>
                <c:pt idx="7080">
                  <c:v>43183</c:v>
                </c:pt>
                <c:pt idx="7081">
                  <c:v>43184</c:v>
                </c:pt>
                <c:pt idx="7082">
                  <c:v>43185</c:v>
                </c:pt>
                <c:pt idx="7083">
                  <c:v>43186</c:v>
                </c:pt>
                <c:pt idx="7084">
                  <c:v>43187</c:v>
                </c:pt>
                <c:pt idx="7085">
                  <c:v>43188</c:v>
                </c:pt>
                <c:pt idx="7086">
                  <c:v>43189</c:v>
                </c:pt>
                <c:pt idx="7087">
                  <c:v>43190</c:v>
                </c:pt>
                <c:pt idx="7088">
                  <c:v>43191</c:v>
                </c:pt>
                <c:pt idx="7089">
                  <c:v>43192</c:v>
                </c:pt>
                <c:pt idx="7090">
                  <c:v>43193</c:v>
                </c:pt>
                <c:pt idx="7091">
                  <c:v>43194</c:v>
                </c:pt>
                <c:pt idx="7092">
                  <c:v>43195</c:v>
                </c:pt>
                <c:pt idx="7093">
                  <c:v>43196</c:v>
                </c:pt>
                <c:pt idx="7094">
                  <c:v>43197</c:v>
                </c:pt>
                <c:pt idx="7095">
                  <c:v>43198</c:v>
                </c:pt>
                <c:pt idx="7096">
                  <c:v>43199</c:v>
                </c:pt>
                <c:pt idx="7097">
                  <c:v>43200</c:v>
                </c:pt>
                <c:pt idx="7098">
                  <c:v>43201</c:v>
                </c:pt>
                <c:pt idx="7099">
                  <c:v>43202</c:v>
                </c:pt>
                <c:pt idx="7100">
                  <c:v>43203</c:v>
                </c:pt>
                <c:pt idx="7101">
                  <c:v>43204</c:v>
                </c:pt>
                <c:pt idx="7102">
                  <c:v>43205</c:v>
                </c:pt>
                <c:pt idx="7103">
                  <c:v>43206</c:v>
                </c:pt>
                <c:pt idx="7104">
                  <c:v>43207</c:v>
                </c:pt>
                <c:pt idx="7105">
                  <c:v>43208</c:v>
                </c:pt>
                <c:pt idx="7106">
                  <c:v>43209</c:v>
                </c:pt>
                <c:pt idx="7107">
                  <c:v>43210</c:v>
                </c:pt>
                <c:pt idx="7108">
                  <c:v>43211</c:v>
                </c:pt>
                <c:pt idx="7109">
                  <c:v>43212</c:v>
                </c:pt>
                <c:pt idx="7110">
                  <c:v>43213</c:v>
                </c:pt>
                <c:pt idx="7111">
                  <c:v>43214</c:v>
                </c:pt>
                <c:pt idx="7112">
                  <c:v>43215</c:v>
                </c:pt>
                <c:pt idx="7113">
                  <c:v>43216</c:v>
                </c:pt>
                <c:pt idx="7114">
                  <c:v>43217</c:v>
                </c:pt>
                <c:pt idx="7115">
                  <c:v>43218</c:v>
                </c:pt>
                <c:pt idx="7116">
                  <c:v>43219</c:v>
                </c:pt>
                <c:pt idx="7117">
                  <c:v>43220</c:v>
                </c:pt>
                <c:pt idx="7118">
                  <c:v>43221</c:v>
                </c:pt>
                <c:pt idx="7119">
                  <c:v>43222</c:v>
                </c:pt>
                <c:pt idx="7120">
                  <c:v>43223</c:v>
                </c:pt>
                <c:pt idx="7121">
                  <c:v>43224</c:v>
                </c:pt>
                <c:pt idx="7122">
                  <c:v>43225</c:v>
                </c:pt>
                <c:pt idx="7123">
                  <c:v>43226</c:v>
                </c:pt>
                <c:pt idx="7124">
                  <c:v>43227</c:v>
                </c:pt>
                <c:pt idx="7125">
                  <c:v>43228</c:v>
                </c:pt>
                <c:pt idx="7126">
                  <c:v>43229</c:v>
                </c:pt>
                <c:pt idx="7127">
                  <c:v>43230</c:v>
                </c:pt>
                <c:pt idx="7128">
                  <c:v>43231</c:v>
                </c:pt>
                <c:pt idx="7129">
                  <c:v>43232</c:v>
                </c:pt>
                <c:pt idx="7130">
                  <c:v>43233</c:v>
                </c:pt>
                <c:pt idx="7131">
                  <c:v>43234</c:v>
                </c:pt>
                <c:pt idx="7132">
                  <c:v>43235</c:v>
                </c:pt>
                <c:pt idx="7133">
                  <c:v>43236</c:v>
                </c:pt>
                <c:pt idx="7134">
                  <c:v>43237</c:v>
                </c:pt>
                <c:pt idx="7135">
                  <c:v>43238</c:v>
                </c:pt>
                <c:pt idx="7136">
                  <c:v>43239</c:v>
                </c:pt>
                <c:pt idx="7137">
                  <c:v>43240</c:v>
                </c:pt>
                <c:pt idx="7138">
                  <c:v>43241</c:v>
                </c:pt>
                <c:pt idx="7139">
                  <c:v>43242</c:v>
                </c:pt>
                <c:pt idx="7140">
                  <c:v>43243</c:v>
                </c:pt>
                <c:pt idx="7141">
                  <c:v>43244</c:v>
                </c:pt>
                <c:pt idx="7142">
                  <c:v>43245</c:v>
                </c:pt>
                <c:pt idx="7143">
                  <c:v>43246</c:v>
                </c:pt>
                <c:pt idx="7144">
                  <c:v>43247</c:v>
                </c:pt>
                <c:pt idx="7145">
                  <c:v>43248</c:v>
                </c:pt>
                <c:pt idx="7146">
                  <c:v>43249</c:v>
                </c:pt>
                <c:pt idx="7147">
                  <c:v>43250</c:v>
                </c:pt>
                <c:pt idx="7148">
                  <c:v>43251</c:v>
                </c:pt>
                <c:pt idx="7149">
                  <c:v>43252</c:v>
                </c:pt>
                <c:pt idx="7150">
                  <c:v>43253</c:v>
                </c:pt>
                <c:pt idx="7151">
                  <c:v>43254</c:v>
                </c:pt>
                <c:pt idx="7152">
                  <c:v>43255</c:v>
                </c:pt>
                <c:pt idx="7153">
                  <c:v>43256</c:v>
                </c:pt>
                <c:pt idx="7154">
                  <c:v>43257</c:v>
                </c:pt>
                <c:pt idx="7155">
                  <c:v>43258</c:v>
                </c:pt>
                <c:pt idx="7156">
                  <c:v>43259</c:v>
                </c:pt>
                <c:pt idx="7157">
                  <c:v>43260</c:v>
                </c:pt>
                <c:pt idx="7158">
                  <c:v>43261</c:v>
                </c:pt>
                <c:pt idx="7159">
                  <c:v>43262</c:v>
                </c:pt>
                <c:pt idx="7160">
                  <c:v>43263</c:v>
                </c:pt>
                <c:pt idx="7161">
                  <c:v>43264</c:v>
                </c:pt>
                <c:pt idx="7162">
                  <c:v>43265</c:v>
                </c:pt>
                <c:pt idx="7163">
                  <c:v>43266</c:v>
                </c:pt>
                <c:pt idx="7164">
                  <c:v>43267</c:v>
                </c:pt>
                <c:pt idx="7165">
                  <c:v>43268</c:v>
                </c:pt>
                <c:pt idx="7166">
                  <c:v>43269</c:v>
                </c:pt>
                <c:pt idx="7167">
                  <c:v>43270</c:v>
                </c:pt>
                <c:pt idx="7168">
                  <c:v>43271</c:v>
                </c:pt>
                <c:pt idx="7169">
                  <c:v>43272</c:v>
                </c:pt>
                <c:pt idx="7170">
                  <c:v>43273</c:v>
                </c:pt>
                <c:pt idx="7171">
                  <c:v>43274</c:v>
                </c:pt>
                <c:pt idx="7172">
                  <c:v>43275</c:v>
                </c:pt>
                <c:pt idx="7173">
                  <c:v>43276</c:v>
                </c:pt>
                <c:pt idx="7174">
                  <c:v>43277</c:v>
                </c:pt>
                <c:pt idx="7175">
                  <c:v>43278</c:v>
                </c:pt>
                <c:pt idx="7176">
                  <c:v>43279</c:v>
                </c:pt>
                <c:pt idx="7177">
                  <c:v>43280</c:v>
                </c:pt>
                <c:pt idx="7178">
                  <c:v>43281</c:v>
                </c:pt>
                <c:pt idx="7179">
                  <c:v>43282</c:v>
                </c:pt>
                <c:pt idx="7180">
                  <c:v>43283</c:v>
                </c:pt>
                <c:pt idx="7181">
                  <c:v>43284</c:v>
                </c:pt>
                <c:pt idx="7182">
                  <c:v>43285</c:v>
                </c:pt>
                <c:pt idx="7183">
                  <c:v>43286</c:v>
                </c:pt>
                <c:pt idx="7184">
                  <c:v>43287</c:v>
                </c:pt>
                <c:pt idx="7185">
                  <c:v>43288</c:v>
                </c:pt>
                <c:pt idx="7186">
                  <c:v>43289</c:v>
                </c:pt>
                <c:pt idx="7187">
                  <c:v>43290</c:v>
                </c:pt>
                <c:pt idx="7188">
                  <c:v>43291</c:v>
                </c:pt>
                <c:pt idx="7189">
                  <c:v>43292</c:v>
                </c:pt>
                <c:pt idx="7190">
                  <c:v>43293</c:v>
                </c:pt>
                <c:pt idx="7191">
                  <c:v>43294</c:v>
                </c:pt>
                <c:pt idx="7192">
                  <c:v>43295</c:v>
                </c:pt>
                <c:pt idx="7193">
                  <c:v>43296</c:v>
                </c:pt>
                <c:pt idx="7194">
                  <c:v>43297</c:v>
                </c:pt>
                <c:pt idx="7195">
                  <c:v>43298</c:v>
                </c:pt>
                <c:pt idx="7196">
                  <c:v>43299</c:v>
                </c:pt>
                <c:pt idx="7197">
                  <c:v>43300</c:v>
                </c:pt>
                <c:pt idx="7198">
                  <c:v>43301</c:v>
                </c:pt>
                <c:pt idx="7199">
                  <c:v>43302</c:v>
                </c:pt>
                <c:pt idx="7200">
                  <c:v>43303</c:v>
                </c:pt>
                <c:pt idx="7201">
                  <c:v>43304</c:v>
                </c:pt>
                <c:pt idx="7202">
                  <c:v>43305</c:v>
                </c:pt>
                <c:pt idx="7203">
                  <c:v>43306</c:v>
                </c:pt>
                <c:pt idx="7204">
                  <c:v>43307</c:v>
                </c:pt>
                <c:pt idx="7205">
                  <c:v>43308</c:v>
                </c:pt>
                <c:pt idx="7206">
                  <c:v>43309</c:v>
                </c:pt>
                <c:pt idx="7207">
                  <c:v>43310</c:v>
                </c:pt>
                <c:pt idx="7208">
                  <c:v>43311</c:v>
                </c:pt>
                <c:pt idx="7209">
                  <c:v>43312</c:v>
                </c:pt>
                <c:pt idx="7210">
                  <c:v>43313</c:v>
                </c:pt>
                <c:pt idx="7211">
                  <c:v>43314</c:v>
                </c:pt>
                <c:pt idx="7212">
                  <c:v>43315</c:v>
                </c:pt>
                <c:pt idx="7213">
                  <c:v>43316</c:v>
                </c:pt>
                <c:pt idx="7214">
                  <c:v>43317</c:v>
                </c:pt>
                <c:pt idx="7215">
                  <c:v>43318</c:v>
                </c:pt>
                <c:pt idx="7216">
                  <c:v>43319</c:v>
                </c:pt>
                <c:pt idx="7217">
                  <c:v>43320</c:v>
                </c:pt>
                <c:pt idx="7218">
                  <c:v>43321</c:v>
                </c:pt>
                <c:pt idx="7219">
                  <c:v>43322</c:v>
                </c:pt>
                <c:pt idx="7220">
                  <c:v>43323</c:v>
                </c:pt>
                <c:pt idx="7221">
                  <c:v>43324</c:v>
                </c:pt>
                <c:pt idx="7222">
                  <c:v>43325</c:v>
                </c:pt>
                <c:pt idx="7223">
                  <c:v>43326</c:v>
                </c:pt>
                <c:pt idx="7224">
                  <c:v>43327</c:v>
                </c:pt>
                <c:pt idx="7225">
                  <c:v>43328</c:v>
                </c:pt>
                <c:pt idx="7226">
                  <c:v>43329</c:v>
                </c:pt>
                <c:pt idx="7227">
                  <c:v>43330</c:v>
                </c:pt>
                <c:pt idx="7228">
                  <c:v>43331</c:v>
                </c:pt>
                <c:pt idx="7229">
                  <c:v>43332</c:v>
                </c:pt>
                <c:pt idx="7230">
                  <c:v>43333</c:v>
                </c:pt>
                <c:pt idx="7231">
                  <c:v>43334</c:v>
                </c:pt>
                <c:pt idx="7232">
                  <c:v>43335</c:v>
                </c:pt>
                <c:pt idx="7233">
                  <c:v>43336</c:v>
                </c:pt>
                <c:pt idx="7234">
                  <c:v>43337</c:v>
                </c:pt>
                <c:pt idx="7235">
                  <c:v>43338</c:v>
                </c:pt>
                <c:pt idx="7236">
                  <c:v>43339</c:v>
                </c:pt>
                <c:pt idx="7237">
                  <c:v>43340</c:v>
                </c:pt>
                <c:pt idx="7238">
                  <c:v>43341</c:v>
                </c:pt>
                <c:pt idx="7239">
                  <c:v>43342</c:v>
                </c:pt>
                <c:pt idx="7240">
                  <c:v>43343</c:v>
                </c:pt>
                <c:pt idx="7241">
                  <c:v>43344</c:v>
                </c:pt>
                <c:pt idx="7242">
                  <c:v>43345</c:v>
                </c:pt>
                <c:pt idx="7243">
                  <c:v>43346</c:v>
                </c:pt>
                <c:pt idx="7244">
                  <c:v>43347</c:v>
                </c:pt>
                <c:pt idx="7245">
                  <c:v>43348</c:v>
                </c:pt>
                <c:pt idx="7246">
                  <c:v>43349</c:v>
                </c:pt>
                <c:pt idx="7247">
                  <c:v>43350</c:v>
                </c:pt>
                <c:pt idx="7248">
                  <c:v>43351</c:v>
                </c:pt>
                <c:pt idx="7249">
                  <c:v>43352</c:v>
                </c:pt>
                <c:pt idx="7250">
                  <c:v>43353</c:v>
                </c:pt>
                <c:pt idx="7251">
                  <c:v>43354</c:v>
                </c:pt>
                <c:pt idx="7252">
                  <c:v>43355</c:v>
                </c:pt>
                <c:pt idx="7253">
                  <c:v>43356</c:v>
                </c:pt>
                <c:pt idx="7254">
                  <c:v>43357</c:v>
                </c:pt>
                <c:pt idx="7255">
                  <c:v>43358</c:v>
                </c:pt>
                <c:pt idx="7256">
                  <c:v>43359</c:v>
                </c:pt>
                <c:pt idx="7257">
                  <c:v>43360</c:v>
                </c:pt>
                <c:pt idx="7258">
                  <c:v>43361</c:v>
                </c:pt>
                <c:pt idx="7259">
                  <c:v>43362</c:v>
                </c:pt>
                <c:pt idx="7260">
                  <c:v>43363</c:v>
                </c:pt>
                <c:pt idx="7261">
                  <c:v>43364</c:v>
                </c:pt>
                <c:pt idx="7262">
                  <c:v>43365</c:v>
                </c:pt>
                <c:pt idx="7263">
                  <c:v>43366</c:v>
                </c:pt>
                <c:pt idx="7264">
                  <c:v>43367</c:v>
                </c:pt>
                <c:pt idx="7265">
                  <c:v>43368</c:v>
                </c:pt>
                <c:pt idx="7266">
                  <c:v>43369</c:v>
                </c:pt>
                <c:pt idx="7267">
                  <c:v>43370</c:v>
                </c:pt>
                <c:pt idx="7268">
                  <c:v>43371</c:v>
                </c:pt>
                <c:pt idx="7269">
                  <c:v>43372</c:v>
                </c:pt>
                <c:pt idx="7270">
                  <c:v>43373</c:v>
                </c:pt>
                <c:pt idx="7271">
                  <c:v>43374</c:v>
                </c:pt>
                <c:pt idx="7272">
                  <c:v>43375</c:v>
                </c:pt>
                <c:pt idx="7273">
                  <c:v>43376</c:v>
                </c:pt>
                <c:pt idx="7274">
                  <c:v>43377</c:v>
                </c:pt>
                <c:pt idx="7275">
                  <c:v>43378</c:v>
                </c:pt>
                <c:pt idx="7276">
                  <c:v>43379</c:v>
                </c:pt>
                <c:pt idx="7277">
                  <c:v>43380</c:v>
                </c:pt>
                <c:pt idx="7278">
                  <c:v>43381</c:v>
                </c:pt>
                <c:pt idx="7279">
                  <c:v>43382</c:v>
                </c:pt>
                <c:pt idx="7280">
                  <c:v>43383</c:v>
                </c:pt>
                <c:pt idx="7281">
                  <c:v>43384</c:v>
                </c:pt>
                <c:pt idx="7282">
                  <c:v>43385</c:v>
                </c:pt>
                <c:pt idx="7283">
                  <c:v>43386</c:v>
                </c:pt>
                <c:pt idx="7284">
                  <c:v>43387</c:v>
                </c:pt>
                <c:pt idx="7285">
                  <c:v>43388</c:v>
                </c:pt>
                <c:pt idx="7286">
                  <c:v>43389</c:v>
                </c:pt>
                <c:pt idx="7287">
                  <c:v>43390</c:v>
                </c:pt>
                <c:pt idx="7288">
                  <c:v>43391</c:v>
                </c:pt>
                <c:pt idx="7289">
                  <c:v>43392</c:v>
                </c:pt>
                <c:pt idx="7290">
                  <c:v>43393</c:v>
                </c:pt>
                <c:pt idx="7291">
                  <c:v>43394</c:v>
                </c:pt>
                <c:pt idx="7292">
                  <c:v>43395</c:v>
                </c:pt>
                <c:pt idx="7293">
                  <c:v>43396</c:v>
                </c:pt>
                <c:pt idx="7294">
                  <c:v>43397</c:v>
                </c:pt>
                <c:pt idx="7295">
                  <c:v>43398</c:v>
                </c:pt>
                <c:pt idx="7296">
                  <c:v>43399</c:v>
                </c:pt>
                <c:pt idx="7297">
                  <c:v>43400</c:v>
                </c:pt>
                <c:pt idx="7298">
                  <c:v>43401</c:v>
                </c:pt>
                <c:pt idx="7299">
                  <c:v>43402</c:v>
                </c:pt>
                <c:pt idx="7300">
                  <c:v>43403</c:v>
                </c:pt>
                <c:pt idx="7301">
                  <c:v>43404</c:v>
                </c:pt>
                <c:pt idx="7302">
                  <c:v>43405</c:v>
                </c:pt>
                <c:pt idx="7303">
                  <c:v>43406</c:v>
                </c:pt>
                <c:pt idx="7304">
                  <c:v>43407</c:v>
                </c:pt>
                <c:pt idx="7305">
                  <c:v>43408</c:v>
                </c:pt>
                <c:pt idx="7306">
                  <c:v>43409</c:v>
                </c:pt>
                <c:pt idx="7307">
                  <c:v>43410</c:v>
                </c:pt>
                <c:pt idx="7308">
                  <c:v>43411</c:v>
                </c:pt>
                <c:pt idx="7309">
                  <c:v>43412</c:v>
                </c:pt>
                <c:pt idx="7310">
                  <c:v>43413</c:v>
                </c:pt>
                <c:pt idx="7311">
                  <c:v>43414</c:v>
                </c:pt>
                <c:pt idx="7312">
                  <c:v>43415</c:v>
                </c:pt>
                <c:pt idx="7313">
                  <c:v>43416</c:v>
                </c:pt>
                <c:pt idx="7314">
                  <c:v>43417</c:v>
                </c:pt>
                <c:pt idx="7315">
                  <c:v>43418</c:v>
                </c:pt>
                <c:pt idx="7316">
                  <c:v>43419</c:v>
                </c:pt>
                <c:pt idx="7317">
                  <c:v>43420</c:v>
                </c:pt>
                <c:pt idx="7318">
                  <c:v>43421</c:v>
                </c:pt>
                <c:pt idx="7319">
                  <c:v>43422</c:v>
                </c:pt>
                <c:pt idx="7320">
                  <c:v>43423</c:v>
                </c:pt>
                <c:pt idx="7321">
                  <c:v>43424</c:v>
                </c:pt>
                <c:pt idx="7322">
                  <c:v>43425</c:v>
                </c:pt>
                <c:pt idx="7323">
                  <c:v>43426</c:v>
                </c:pt>
                <c:pt idx="7324">
                  <c:v>43427</c:v>
                </c:pt>
                <c:pt idx="7325">
                  <c:v>43428</c:v>
                </c:pt>
                <c:pt idx="7326">
                  <c:v>43429</c:v>
                </c:pt>
                <c:pt idx="7327">
                  <c:v>43430</c:v>
                </c:pt>
                <c:pt idx="7328">
                  <c:v>43431</c:v>
                </c:pt>
                <c:pt idx="7329">
                  <c:v>43432</c:v>
                </c:pt>
                <c:pt idx="7330">
                  <c:v>43433</c:v>
                </c:pt>
                <c:pt idx="7331">
                  <c:v>43434</c:v>
                </c:pt>
                <c:pt idx="7332">
                  <c:v>43435</c:v>
                </c:pt>
                <c:pt idx="7333">
                  <c:v>43436</c:v>
                </c:pt>
                <c:pt idx="7334">
                  <c:v>43437</c:v>
                </c:pt>
                <c:pt idx="7335">
                  <c:v>43438</c:v>
                </c:pt>
                <c:pt idx="7336">
                  <c:v>43439</c:v>
                </c:pt>
                <c:pt idx="7337">
                  <c:v>43440</c:v>
                </c:pt>
                <c:pt idx="7338">
                  <c:v>43441</c:v>
                </c:pt>
                <c:pt idx="7339">
                  <c:v>43442</c:v>
                </c:pt>
                <c:pt idx="7340">
                  <c:v>43443</c:v>
                </c:pt>
                <c:pt idx="7341">
                  <c:v>43444</c:v>
                </c:pt>
                <c:pt idx="7342">
                  <c:v>43445</c:v>
                </c:pt>
                <c:pt idx="7343">
                  <c:v>43446</c:v>
                </c:pt>
                <c:pt idx="7344">
                  <c:v>43447</c:v>
                </c:pt>
                <c:pt idx="7345">
                  <c:v>43448</c:v>
                </c:pt>
                <c:pt idx="7346">
                  <c:v>43449</c:v>
                </c:pt>
                <c:pt idx="7347">
                  <c:v>43450</c:v>
                </c:pt>
                <c:pt idx="7348">
                  <c:v>43451</c:v>
                </c:pt>
                <c:pt idx="7349">
                  <c:v>43452</c:v>
                </c:pt>
                <c:pt idx="7350">
                  <c:v>43453</c:v>
                </c:pt>
                <c:pt idx="7351">
                  <c:v>43454</c:v>
                </c:pt>
                <c:pt idx="7352">
                  <c:v>43455</c:v>
                </c:pt>
                <c:pt idx="7353">
                  <c:v>43456</c:v>
                </c:pt>
                <c:pt idx="7354">
                  <c:v>43457</c:v>
                </c:pt>
                <c:pt idx="7355">
                  <c:v>43458</c:v>
                </c:pt>
                <c:pt idx="7356">
                  <c:v>43459</c:v>
                </c:pt>
                <c:pt idx="7357">
                  <c:v>43460</c:v>
                </c:pt>
                <c:pt idx="7358">
                  <c:v>43461</c:v>
                </c:pt>
                <c:pt idx="7359">
                  <c:v>43462</c:v>
                </c:pt>
                <c:pt idx="7360">
                  <c:v>43463</c:v>
                </c:pt>
                <c:pt idx="7361">
                  <c:v>43464</c:v>
                </c:pt>
                <c:pt idx="7362">
                  <c:v>43465</c:v>
                </c:pt>
                <c:pt idx="7363">
                  <c:v>43466</c:v>
                </c:pt>
                <c:pt idx="7364">
                  <c:v>43467</c:v>
                </c:pt>
                <c:pt idx="7365">
                  <c:v>43468</c:v>
                </c:pt>
                <c:pt idx="7366">
                  <c:v>43469</c:v>
                </c:pt>
                <c:pt idx="7367">
                  <c:v>43470</c:v>
                </c:pt>
                <c:pt idx="7368">
                  <c:v>43471</c:v>
                </c:pt>
                <c:pt idx="7369">
                  <c:v>43472</c:v>
                </c:pt>
                <c:pt idx="7370">
                  <c:v>43473</c:v>
                </c:pt>
                <c:pt idx="7371">
                  <c:v>43474</c:v>
                </c:pt>
                <c:pt idx="7372">
                  <c:v>43475</c:v>
                </c:pt>
                <c:pt idx="7373">
                  <c:v>43476</c:v>
                </c:pt>
                <c:pt idx="7374">
                  <c:v>43477</c:v>
                </c:pt>
                <c:pt idx="7375">
                  <c:v>43478</c:v>
                </c:pt>
                <c:pt idx="7376">
                  <c:v>43479</c:v>
                </c:pt>
                <c:pt idx="7377">
                  <c:v>43480</c:v>
                </c:pt>
                <c:pt idx="7378">
                  <c:v>43481</c:v>
                </c:pt>
                <c:pt idx="7379">
                  <c:v>43482</c:v>
                </c:pt>
                <c:pt idx="7380">
                  <c:v>43483</c:v>
                </c:pt>
                <c:pt idx="7381">
                  <c:v>43484</c:v>
                </c:pt>
                <c:pt idx="7382">
                  <c:v>43485</c:v>
                </c:pt>
                <c:pt idx="7383">
                  <c:v>43486</c:v>
                </c:pt>
                <c:pt idx="7384">
                  <c:v>43487</c:v>
                </c:pt>
                <c:pt idx="7385">
                  <c:v>43488</c:v>
                </c:pt>
                <c:pt idx="7386">
                  <c:v>43489</c:v>
                </c:pt>
                <c:pt idx="7387">
                  <c:v>43490</c:v>
                </c:pt>
                <c:pt idx="7388">
                  <c:v>43491</c:v>
                </c:pt>
                <c:pt idx="7389">
                  <c:v>43492</c:v>
                </c:pt>
                <c:pt idx="7390">
                  <c:v>43493</c:v>
                </c:pt>
                <c:pt idx="7391">
                  <c:v>43494</c:v>
                </c:pt>
                <c:pt idx="7392">
                  <c:v>43495</c:v>
                </c:pt>
                <c:pt idx="7393">
                  <c:v>43496</c:v>
                </c:pt>
                <c:pt idx="7394">
                  <c:v>43497</c:v>
                </c:pt>
                <c:pt idx="7395">
                  <c:v>43498</c:v>
                </c:pt>
                <c:pt idx="7396">
                  <c:v>43499</c:v>
                </c:pt>
                <c:pt idx="7397">
                  <c:v>43500</c:v>
                </c:pt>
                <c:pt idx="7398">
                  <c:v>43501</c:v>
                </c:pt>
                <c:pt idx="7399">
                  <c:v>43502</c:v>
                </c:pt>
                <c:pt idx="7400">
                  <c:v>43503</c:v>
                </c:pt>
                <c:pt idx="7401">
                  <c:v>43504</c:v>
                </c:pt>
                <c:pt idx="7402">
                  <c:v>43505</c:v>
                </c:pt>
                <c:pt idx="7403">
                  <c:v>43506</c:v>
                </c:pt>
                <c:pt idx="7404">
                  <c:v>43507</c:v>
                </c:pt>
                <c:pt idx="7405">
                  <c:v>43508</c:v>
                </c:pt>
                <c:pt idx="7406">
                  <c:v>43509</c:v>
                </c:pt>
                <c:pt idx="7407">
                  <c:v>43510</c:v>
                </c:pt>
                <c:pt idx="7408">
                  <c:v>43511</c:v>
                </c:pt>
                <c:pt idx="7409">
                  <c:v>43512</c:v>
                </c:pt>
                <c:pt idx="7410">
                  <c:v>43513</c:v>
                </c:pt>
                <c:pt idx="7411">
                  <c:v>43514</c:v>
                </c:pt>
                <c:pt idx="7412">
                  <c:v>43515</c:v>
                </c:pt>
                <c:pt idx="7413">
                  <c:v>43516</c:v>
                </c:pt>
                <c:pt idx="7414">
                  <c:v>43517</c:v>
                </c:pt>
                <c:pt idx="7415">
                  <c:v>43518</c:v>
                </c:pt>
                <c:pt idx="7416">
                  <c:v>43519</c:v>
                </c:pt>
                <c:pt idx="7417">
                  <c:v>43520</c:v>
                </c:pt>
                <c:pt idx="7418">
                  <c:v>43521</c:v>
                </c:pt>
                <c:pt idx="7419">
                  <c:v>43522</c:v>
                </c:pt>
                <c:pt idx="7420">
                  <c:v>43523</c:v>
                </c:pt>
                <c:pt idx="7421">
                  <c:v>43524</c:v>
                </c:pt>
                <c:pt idx="7422">
                  <c:v>43525</c:v>
                </c:pt>
                <c:pt idx="7423">
                  <c:v>43526</c:v>
                </c:pt>
                <c:pt idx="7424">
                  <c:v>43527</c:v>
                </c:pt>
                <c:pt idx="7425">
                  <c:v>43528</c:v>
                </c:pt>
                <c:pt idx="7426">
                  <c:v>43529</c:v>
                </c:pt>
                <c:pt idx="7427">
                  <c:v>43530</c:v>
                </c:pt>
                <c:pt idx="7428">
                  <c:v>43531</c:v>
                </c:pt>
                <c:pt idx="7429">
                  <c:v>43532</c:v>
                </c:pt>
                <c:pt idx="7430">
                  <c:v>43533</c:v>
                </c:pt>
                <c:pt idx="7431">
                  <c:v>43534</c:v>
                </c:pt>
                <c:pt idx="7432">
                  <c:v>43535</c:v>
                </c:pt>
                <c:pt idx="7433">
                  <c:v>43536</c:v>
                </c:pt>
                <c:pt idx="7434">
                  <c:v>43537</c:v>
                </c:pt>
                <c:pt idx="7435">
                  <c:v>43538</c:v>
                </c:pt>
                <c:pt idx="7436">
                  <c:v>43539</c:v>
                </c:pt>
                <c:pt idx="7437">
                  <c:v>43540</c:v>
                </c:pt>
                <c:pt idx="7438">
                  <c:v>43541</c:v>
                </c:pt>
                <c:pt idx="7439">
                  <c:v>43542</c:v>
                </c:pt>
                <c:pt idx="7440">
                  <c:v>43543</c:v>
                </c:pt>
                <c:pt idx="7441">
                  <c:v>43544</c:v>
                </c:pt>
                <c:pt idx="7442">
                  <c:v>43545</c:v>
                </c:pt>
                <c:pt idx="7443">
                  <c:v>43546</c:v>
                </c:pt>
                <c:pt idx="7444">
                  <c:v>43547</c:v>
                </c:pt>
                <c:pt idx="7445">
                  <c:v>43548</c:v>
                </c:pt>
                <c:pt idx="7446">
                  <c:v>43549</c:v>
                </c:pt>
                <c:pt idx="7447">
                  <c:v>43550</c:v>
                </c:pt>
                <c:pt idx="7448">
                  <c:v>43551</c:v>
                </c:pt>
                <c:pt idx="7449">
                  <c:v>43552</c:v>
                </c:pt>
                <c:pt idx="7450">
                  <c:v>43553</c:v>
                </c:pt>
                <c:pt idx="7451">
                  <c:v>43554</c:v>
                </c:pt>
                <c:pt idx="7452">
                  <c:v>43555</c:v>
                </c:pt>
                <c:pt idx="7453">
                  <c:v>43556</c:v>
                </c:pt>
                <c:pt idx="7454">
                  <c:v>43557</c:v>
                </c:pt>
                <c:pt idx="7455">
                  <c:v>43558</c:v>
                </c:pt>
                <c:pt idx="7456">
                  <c:v>43559</c:v>
                </c:pt>
                <c:pt idx="7457">
                  <c:v>43560</c:v>
                </c:pt>
                <c:pt idx="7458">
                  <c:v>43561</c:v>
                </c:pt>
                <c:pt idx="7459">
                  <c:v>43562</c:v>
                </c:pt>
                <c:pt idx="7460">
                  <c:v>43563</c:v>
                </c:pt>
                <c:pt idx="7461">
                  <c:v>43564</c:v>
                </c:pt>
                <c:pt idx="7462">
                  <c:v>43565</c:v>
                </c:pt>
                <c:pt idx="7463">
                  <c:v>43566</c:v>
                </c:pt>
                <c:pt idx="7464">
                  <c:v>43567</c:v>
                </c:pt>
                <c:pt idx="7465">
                  <c:v>43568</c:v>
                </c:pt>
                <c:pt idx="7466">
                  <c:v>43569</c:v>
                </c:pt>
                <c:pt idx="7467">
                  <c:v>43570</c:v>
                </c:pt>
                <c:pt idx="7468">
                  <c:v>43571</c:v>
                </c:pt>
                <c:pt idx="7469">
                  <c:v>43572</c:v>
                </c:pt>
                <c:pt idx="7470">
                  <c:v>43573</c:v>
                </c:pt>
                <c:pt idx="7471">
                  <c:v>43574</c:v>
                </c:pt>
                <c:pt idx="7472">
                  <c:v>43575</c:v>
                </c:pt>
                <c:pt idx="7473">
                  <c:v>43576</c:v>
                </c:pt>
                <c:pt idx="7474">
                  <c:v>43577</c:v>
                </c:pt>
                <c:pt idx="7475">
                  <c:v>43578</c:v>
                </c:pt>
                <c:pt idx="7476">
                  <c:v>43579</c:v>
                </c:pt>
                <c:pt idx="7477">
                  <c:v>43580</c:v>
                </c:pt>
                <c:pt idx="7478">
                  <c:v>43581</c:v>
                </c:pt>
                <c:pt idx="7479">
                  <c:v>43582</c:v>
                </c:pt>
                <c:pt idx="7480">
                  <c:v>43583</c:v>
                </c:pt>
                <c:pt idx="7481">
                  <c:v>43584</c:v>
                </c:pt>
                <c:pt idx="7482">
                  <c:v>43585</c:v>
                </c:pt>
                <c:pt idx="7483">
                  <c:v>43586</c:v>
                </c:pt>
                <c:pt idx="7484">
                  <c:v>43587</c:v>
                </c:pt>
                <c:pt idx="7485">
                  <c:v>43588</c:v>
                </c:pt>
                <c:pt idx="7486">
                  <c:v>43589</c:v>
                </c:pt>
                <c:pt idx="7487">
                  <c:v>43590</c:v>
                </c:pt>
                <c:pt idx="7488">
                  <c:v>43591</c:v>
                </c:pt>
                <c:pt idx="7489">
                  <c:v>43592</c:v>
                </c:pt>
                <c:pt idx="7490">
                  <c:v>43593</c:v>
                </c:pt>
                <c:pt idx="7491">
                  <c:v>43594</c:v>
                </c:pt>
                <c:pt idx="7492">
                  <c:v>43595</c:v>
                </c:pt>
                <c:pt idx="7493">
                  <c:v>43596</c:v>
                </c:pt>
                <c:pt idx="7494">
                  <c:v>43597</c:v>
                </c:pt>
                <c:pt idx="7495">
                  <c:v>43598</c:v>
                </c:pt>
                <c:pt idx="7496">
                  <c:v>43599</c:v>
                </c:pt>
                <c:pt idx="7497">
                  <c:v>43600</c:v>
                </c:pt>
                <c:pt idx="7498">
                  <c:v>43601</c:v>
                </c:pt>
                <c:pt idx="7499">
                  <c:v>43602</c:v>
                </c:pt>
                <c:pt idx="7500">
                  <c:v>43603</c:v>
                </c:pt>
                <c:pt idx="7501">
                  <c:v>43604</c:v>
                </c:pt>
                <c:pt idx="7502">
                  <c:v>43605</c:v>
                </c:pt>
                <c:pt idx="7503">
                  <c:v>43606</c:v>
                </c:pt>
                <c:pt idx="7504">
                  <c:v>43607</c:v>
                </c:pt>
                <c:pt idx="7505">
                  <c:v>43608</c:v>
                </c:pt>
                <c:pt idx="7506">
                  <c:v>43609</c:v>
                </c:pt>
                <c:pt idx="7507">
                  <c:v>43610</c:v>
                </c:pt>
                <c:pt idx="7508">
                  <c:v>43611</c:v>
                </c:pt>
                <c:pt idx="7509">
                  <c:v>43612</c:v>
                </c:pt>
                <c:pt idx="7510">
                  <c:v>43613</c:v>
                </c:pt>
                <c:pt idx="7511">
                  <c:v>43614</c:v>
                </c:pt>
                <c:pt idx="7512">
                  <c:v>43615</c:v>
                </c:pt>
                <c:pt idx="7513">
                  <c:v>43616</c:v>
                </c:pt>
                <c:pt idx="7514">
                  <c:v>43617</c:v>
                </c:pt>
                <c:pt idx="7515">
                  <c:v>43618</c:v>
                </c:pt>
                <c:pt idx="7516">
                  <c:v>43619</c:v>
                </c:pt>
                <c:pt idx="7517">
                  <c:v>43620</c:v>
                </c:pt>
                <c:pt idx="7518">
                  <c:v>43621</c:v>
                </c:pt>
                <c:pt idx="7519">
                  <c:v>43622</c:v>
                </c:pt>
                <c:pt idx="7520">
                  <c:v>43623</c:v>
                </c:pt>
                <c:pt idx="7521">
                  <c:v>43624</c:v>
                </c:pt>
                <c:pt idx="7522">
                  <c:v>43625</c:v>
                </c:pt>
                <c:pt idx="7523">
                  <c:v>43626</c:v>
                </c:pt>
                <c:pt idx="7524">
                  <c:v>43627</c:v>
                </c:pt>
                <c:pt idx="7525">
                  <c:v>43628</c:v>
                </c:pt>
                <c:pt idx="7526">
                  <c:v>43629</c:v>
                </c:pt>
                <c:pt idx="7527">
                  <c:v>43630</c:v>
                </c:pt>
                <c:pt idx="7528">
                  <c:v>43631</c:v>
                </c:pt>
                <c:pt idx="7529">
                  <c:v>43632</c:v>
                </c:pt>
                <c:pt idx="7530">
                  <c:v>43633</c:v>
                </c:pt>
                <c:pt idx="7531">
                  <c:v>43634</c:v>
                </c:pt>
                <c:pt idx="7532">
                  <c:v>43635</c:v>
                </c:pt>
                <c:pt idx="7533">
                  <c:v>43636</c:v>
                </c:pt>
                <c:pt idx="7534">
                  <c:v>43637</c:v>
                </c:pt>
                <c:pt idx="7535">
                  <c:v>43638</c:v>
                </c:pt>
                <c:pt idx="7536">
                  <c:v>43639</c:v>
                </c:pt>
                <c:pt idx="7537">
                  <c:v>43640</c:v>
                </c:pt>
                <c:pt idx="7538">
                  <c:v>43641</c:v>
                </c:pt>
                <c:pt idx="7539">
                  <c:v>43642</c:v>
                </c:pt>
                <c:pt idx="7540">
                  <c:v>43643</c:v>
                </c:pt>
                <c:pt idx="7541">
                  <c:v>43644</c:v>
                </c:pt>
                <c:pt idx="7542">
                  <c:v>43645</c:v>
                </c:pt>
                <c:pt idx="7543">
                  <c:v>43646</c:v>
                </c:pt>
                <c:pt idx="7544">
                  <c:v>43647</c:v>
                </c:pt>
                <c:pt idx="7545">
                  <c:v>43648</c:v>
                </c:pt>
                <c:pt idx="7546">
                  <c:v>43649</c:v>
                </c:pt>
                <c:pt idx="7547">
                  <c:v>43650</c:v>
                </c:pt>
                <c:pt idx="7548">
                  <c:v>43651</c:v>
                </c:pt>
                <c:pt idx="7549">
                  <c:v>43652</c:v>
                </c:pt>
                <c:pt idx="7550">
                  <c:v>43653</c:v>
                </c:pt>
                <c:pt idx="7551">
                  <c:v>43654</c:v>
                </c:pt>
                <c:pt idx="7552">
                  <c:v>43655</c:v>
                </c:pt>
                <c:pt idx="7553">
                  <c:v>43656</c:v>
                </c:pt>
                <c:pt idx="7554">
                  <c:v>43657</c:v>
                </c:pt>
                <c:pt idx="7555">
                  <c:v>43658</c:v>
                </c:pt>
                <c:pt idx="7556">
                  <c:v>43659</c:v>
                </c:pt>
                <c:pt idx="7557">
                  <c:v>43660</c:v>
                </c:pt>
                <c:pt idx="7558">
                  <c:v>43661</c:v>
                </c:pt>
                <c:pt idx="7559">
                  <c:v>43662</c:v>
                </c:pt>
                <c:pt idx="7560">
                  <c:v>43663</c:v>
                </c:pt>
                <c:pt idx="7561">
                  <c:v>43664</c:v>
                </c:pt>
                <c:pt idx="7562">
                  <c:v>43665</c:v>
                </c:pt>
                <c:pt idx="7563">
                  <c:v>43666</c:v>
                </c:pt>
                <c:pt idx="7564">
                  <c:v>43667</c:v>
                </c:pt>
                <c:pt idx="7565">
                  <c:v>43668</c:v>
                </c:pt>
                <c:pt idx="7566">
                  <c:v>43669</c:v>
                </c:pt>
                <c:pt idx="7567">
                  <c:v>43670</c:v>
                </c:pt>
                <c:pt idx="7568">
                  <c:v>43671</c:v>
                </c:pt>
                <c:pt idx="7569">
                  <c:v>43672</c:v>
                </c:pt>
                <c:pt idx="7570">
                  <c:v>43673</c:v>
                </c:pt>
                <c:pt idx="7571">
                  <c:v>43674</c:v>
                </c:pt>
                <c:pt idx="7572">
                  <c:v>43675</c:v>
                </c:pt>
                <c:pt idx="7573">
                  <c:v>43676</c:v>
                </c:pt>
                <c:pt idx="7574">
                  <c:v>43677</c:v>
                </c:pt>
                <c:pt idx="7575">
                  <c:v>43678</c:v>
                </c:pt>
                <c:pt idx="7576">
                  <c:v>43678</c:v>
                </c:pt>
                <c:pt idx="7577">
                  <c:v>43679</c:v>
                </c:pt>
                <c:pt idx="7578">
                  <c:v>43680</c:v>
                </c:pt>
                <c:pt idx="7579">
                  <c:v>43681</c:v>
                </c:pt>
                <c:pt idx="7580">
                  <c:v>43682</c:v>
                </c:pt>
                <c:pt idx="7581">
                  <c:v>43683</c:v>
                </c:pt>
                <c:pt idx="7582">
                  <c:v>43684</c:v>
                </c:pt>
                <c:pt idx="7583">
                  <c:v>43685</c:v>
                </c:pt>
                <c:pt idx="7584">
                  <c:v>43686</c:v>
                </c:pt>
                <c:pt idx="7585">
                  <c:v>43687</c:v>
                </c:pt>
                <c:pt idx="7586">
                  <c:v>43688</c:v>
                </c:pt>
                <c:pt idx="7587">
                  <c:v>43689</c:v>
                </c:pt>
                <c:pt idx="7588">
                  <c:v>43690</c:v>
                </c:pt>
                <c:pt idx="7589">
                  <c:v>43691</c:v>
                </c:pt>
                <c:pt idx="7590">
                  <c:v>43692</c:v>
                </c:pt>
                <c:pt idx="7591">
                  <c:v>43693</c:v>
                </c:pt>
                <c:pt idx="7592">
                  <c:v>43694</c:v>
                </c:pt>
                <c:pt idx="7593">
                  <c:v>43695</c:v>
                </c:pt>
                <c:pt idx="7594">
                  <c:v>43696</c:v>
                </c:pt>
                <c:pt idx="7595">
                  <c:v>43697</c:v>
                </c:pt>
                <c:pt idx="7596">
                  <c:v>43698</c:v>
                </c:pt>
                <c:pt idx="7597">
                  <c:v>43699</c:v>
                </c:pt>
                <c:pt idx="7598">
                  <c:v>43700</c:v>
                </c:pt>
                <c:pt idx="7599">
                  <c:v>43701</c:v>
                </c:pt>
                <c:pt idx="7600">
                  <c:v>43702</c:v>
                </c:pt>
                <c:pt idx="7601">
                  <c:v>43703</c:v>
                </c:pt>
                <c:pt idx="7602">
                  <c:v>43704</c:v>
                </c:pt>
                <c:pt idx="7603">
                  <c:v>43705</c:v>
                </c:pt>
                <c:pt idx="7604">
                  <c:v>43706</c:v>
                </c:pt>
                <c:pt idx="7605">
                  <c:v>43707</c:v>
                </c:pt>
                <c:pt idx="7606">
                  <c:v>43708</c:v>
                </c:pt>
                <c:pt idx="7607">
                  <c:v>43709</c:v>
                </c:pt>
                <c:pt idx="7608">
                  <c:v>43710</c:v>
                </c:pt>
                <c:pt idx="7609">
                  <c:v>43711</c:v>
                </c:pt>
                <c:pt idx="7610">
                  <c:v>43712</c:v>
                </c:pt>
                <c:pt idx="7611">
                  <c:v>43713</c:v>
                </c:pt>
                <c:pt idx="7612">
                  <c:v>43714</c:v>
                </c:pt>
                <c:pt idx="7613">
                  <c:v>43715</c:v>
                </c:pt>
                <c:pt idx="7614">
                  <c:v>43716</c:v>
                </c:pt>
                <c:pt idx="7615">
                  <c:v>43717</c:v>
                </c:pt>
                <c:pt idx="7616">
                  <c:v>43718</c:v>
                </c:pt>
                <c:pt idx="7617">
                  <c:v>43719</c:v>
                </c:pt>
                <c:pt idx="7618">
                  <c:v>43720</c:v>
                </c:pt>
                <c:pt idx="7619">
                  <c:v>43721</c:v>
                </c:pt>
                <c:pt idx="7620">
                  <c:v>43722</c:v>
                </c:pt>
                <c:pt idx="7621">
                  <c:v>43723</c:v>
                </c:pt>
                <c:pt idx="7622">
                  <c:v>43724</c:v>
                </c:pt>
                <c:pt idx="7623">
                  <c:v>43725</c:v>
                </c:pt>
                <c:pt idx="7624">
                  <c:v>43726</c:v>
                </c:pt>
                <c:pt idx="7625">
                  <c:v>43727</c:v>
                </c:pt>
                <c:pt idx="7626">
                  <c:v>43727</c:v>
                </c:pt>
                <c:pt idx="7627">
                  <c:v>43728</c:v>
                </c:pt>
                <c:pt idx="7628">
                  <c:v>43729</c:v>
                </c:pt>
                <c:pt idx="7629">
                  <c:v>43730</c:v>
                </c:pt>
                <c:pt idx="7630">
                  <c:v>43731</c:v>
                </c:pt>
                <c:pt idx="7631">
                  <c:v>43732</c:v>
                </c:pt>
                <c:pt idx="7632">
                  <c:v>43733</c:v>
                </c:pt>
                <c:pt idx="7633">
                  <c:v>43734</c:v>
                </c:pt>
                <c:pt idx="7634">
                  <c:v>43735</c:v>
                </c:pt>
                <c:pt idx="7635">
                  <c:v>43736</c:v>
                </c:pt>
                <c:pt idx="7636">
                  <c:v>43737</c:v>
                </c:pt>
                <c:pt idx="7637">
                  <c:v>43738</c:v>
                </c:pt>
                <c:pt idx="7638">
                  <c:v>43739</c:v>
                </c:pt>
                <c:pt idx="7639">
                  <c:v>43740</c:v>
                </c:pt>
                <c:pt idx="7640">
                  <c:v>43741</c:v>
                </c:pt>
                <c:pt idx="7641">
                  <c:v>43742</c:v>
                </c:pt>
                <c:pt idx="7642">
                  <c:v>43743</c:v>
                </c:pt>
                <c:pt idx="7643">
                  <c:v>43744</c:v>
                </c:pt>
                <c:pt idx="7644">
                  <c:v>43745</c:v>
                </c:pt>
                <c:pt idx="7645">
                  <c:v>43746</c:v>
                </c:pt>
                <c:pt idx="7646">
                  <c:v>43747</c:v>
                </c:pt>
                <c:pt idx="7647">
                  <c:v>43748</c:v>
                </c:pt>
                <c:pt idx="7648">
                  <c:v>43749</c:v>
                </c:pt>
                <c:pt idx="7649">
                  <c:v>43750</c:v>
                </c:pt>
                <c:pt idx="7650">
                  <c:v>43751</c:v>
                </c:pt>
                <c:pt idx="7651">
                  <c:v>43752</c:v>
                </c:pt>
                <c:pt idx="7652">
                  <c:v>43753</c:v>
                </c:pt>
                <c:pt idx="7653">
                  <c:v>43754</c:v>
                </c:pt>
                <c:pt idx="7654">
                  <c:v>43755</c:v>
                </c:pt>
                <c:pt idx="7655">
                  <c:v>43756</c:v>
                </c:pt>
                <c:pt idx="7656">
                  <c:v>43757</c:v>
                </c:pt>
                <c:pt idx="7657">
                  <c:v>43758</c:v>
                </c:pt>
                <c:pt idx="7658">
                  <c:v>43759</c:v>
                </c:pt>
                <c:pt idx="7659">
                  <c:v>43760</c:v>
                </c:pt>
                <c:pt idx="7660">
                  <c:v>43761</c:v>
                </c:pt>
                <c:pt idx="7661">
                  <c:v>43762</c:v>
                </c:pt>
                <c:pt idx="7662">
                  <c:v>43763</c:v>
                </c:pt>
                <c:pt idx="7663">
                  <c:v>43764</c:v>
                </c:pt>
                <c:pt idx="7664">
                  <c:v>43765</c:v>
                </c:pt>
                <c:pt idx="7665">
                  <c:v>43766</c:v>
                </c:pt>
                <c:pt idx="7666">
                  <c:v>43767</c:v>
                </c:pt>
                <c:pt idx="7667">
                  <c:v>43768</c:v>
                </c:pt>
                <c:pt idx="7668">
                  <c:v>43769</c:v>
                </c:pt>
                <c:pt idx="7669">
                  <c:v>43769</c:v>
                </c:pt>
                <c:pt idx="7670">
                  <c:v>43770</c:v>
                </c:pt>
                <c:pt idx="7671">
                  <c:v>43771</c:v>
                </c:pt>
                <c:pt idx="7672">
                  <c:v>43772</c:v>
                </c:pt>
                <c:pt idx="7673">
                  <c:v>43773</c:v>
                </c:pt>
                <c:pt idx="7674">
                  <c:v>43774</c:v>
                </c:pt>
                <c:pt idx="7675">
                  <c:v>43775</c:v>
                </c:pt>
                <c:pt idx="7676">
                  <c:v>43776</c:v>
                </c:pt>
                <c:pt idx="7677">
                  <c:v>43777</c:v>
                </c:pt>
                <c:pt idx="7678">
                  <c:v>43778</c:v>
                </c:pt>
                <c:pt idx="7679">
                  <c:v>43779</c:v>
                </c:pt>
                <c:pt idx="7680">
                  <c:v>43780</c:v>
                </c:pt>
                <c:pt idx="7681">
                  <c:v>43781</c:v>
                </c:pt>
                <c:pt idx="7682">
                  <c:v>43782</c:v>
                </c:pt>
                <c:pt idx="7683">
                  <c:v>43783</c:v>
                </c:pt>
                <c:pt idx="7684">
                  <c:v>43784</c:v>
                </c:pt>
                <c:pt idx="7685">
                  <c:v>43785</c:v>
                </c:pt>
                <c:pt idx="7686">
                  <c:v>43786</c:v>
                </c:pt>
                <c:pt idx="7687">
                  <c:v>43787</c:v>
                </c:pt>
                <c:pt idx="7688">
                  <c:v>43788</c:v>
                </c:pt>
                <c:pt idx="7689">
                  <c:v>43789</c:v>
                </c:pt>
                <c:pt idx="7690">
                  <c:v>43790</c:v>
                </c:pt>
                <c:pt idx="7691">
                  <c:v>43791</c:v>
                </c:pt>
                <c:pt idx="7692">
                  <c:v>43792</c:v>
                </c:pt>
                <c:pt idx="7693">
                  <c:v>43793</c:v>
                </c:pt>
                <c:pt idx="7694">
                  <c:v>43794</c:v>
                </c:pt>
                <c:pt idx="7695">
                  <c:v>43795</c:v>
                </c:pt>
                <c:pt idx="7696">
                  <c:v>43796</c:v>
                </c:pt>
                <c:pt idx="7697">
                  <c:v>43797</c:v>
                </c:pt>
                <c:pt idx="7698">
                  <c:v>43798</c:v>
                </c:pt>
                <c:pt idx="7699">
                  <c:v>43799</c:v>
                </c:pt>
                <c:pt idx="7700">
                  <c:v>43800</c:v>
                </c:pt>
                <c:pt idx="7701">
                  <c:v>43801</c:v>
                </c:pt>
                <c:pt idx="7702">
                  <c:v>43802</c:v>
                </c:pt>
                <c:pt idx="7703">
                  <c:v>43803</c:v>
                </c:pt>
                <c:pt idx="7704">
                  <c:v>43804</c:v>
                </c:pt>
                <c:pt idx="7705">
                  <c:v>43805</c:v>
                </c:pt>
                <c:pt idx="7706">
                  <c:v>43806</c:v>
                </c:pt>
                <c:pt idx="7707">
                  <c:v>43807</c:v>
                </c:pt>
                <c:pt idx="7708">
                  <c:v>43808</c:v>
                </c:pt>
                <c:pt idx="7709">
                  <c:v>43809</c:v>
                </c:pt>
                <c:pt idx="7710">
                  <c:v>43810</c:v>
                </c:pt>
                <c:pt idx="7711">
                  <c:v>43811</c:v>
                </c:pt>
                <c:pt idx="7712">
                  <c:v>43811</c:v>
                </c:pt>
                <c:pt idx="7713">
                  <c:v>43812</c:v>
                </c:pt>
                <c:pt idx="7714">
                  <c:v>43813</c:v>
                </c:pt>
                <c:pt idx="7715">
                  <c:v>43814</c:v>
                </c:pt>
                <c:pt idx="7716">
                  <c:v>43815</c:v>
                </c:pt>
                <c:pt idx="7717">
                  <c:v>43816</c:v>
                </c:pt>
                <c:pt idx="7718">
                  <c:v>43817</c:v>
                </c:pt>
                <c:pt idx="7719">
                  <c:v>43818</c:v>
                </c:pt>
                <c:pt idx="7720">
                  <c:v>43819</c:v>
                </c:pt>
                <c:pt idx="7721">
                  <c:v>43820</c:v>
                </c:pt>
                <c:pt idx="7722">
                  <c:v>43821</c:v>
                </c:pt>
                <c:pt idx="7723">
                  <c:v>43822</c:v>
                </c:pt>
                <c:pt idx="7724">
                  <c:v>43823</c:v>
                </c:pt>
                <c:pt idx="7725">
                  <c:v>43824</c:v>
                </c:pt>
                <c:pt idx="7726">
                  <c:v>43825</c:v>
                </c:pt>
                <c:pt idx="7727">
                  <c:v>43826</c:v>
                </c:pt>
                <c:pt idx="7728">
                  <c:v>43827</c:v>
                </c:pt>
                <c:pt idx="7729">
                  <c:v>43828</c:v>
                </c:pt>
                <c:pt idx="7730">
                  <c:v>43829</c:v>
                </c:pt>
                <c:pt idx="7731">
                  <c:v>43830</c:v>
                </c:pt>
                <c:pt idx="7732">
                  <c:v>43831</c:v>
                </c:pt>
                <c:pt idx="7733">
                  <c:v>43832</c:v>
                </c:pt>
                <c:pt idx="7734">
                  <c:v>43833</c:v>
                </c:pt>
                <c:pt idx="7735">
                  <c:v>43834</c:v>
                </c:pt>
                <c:pt idx="7736">
                  <c:v>43835</c:v>
                </c:pt>
                <c:pt idx="7737">
                  <c:v>43836</c:v>
                </c:pt>
                <c:pt idx="7738">
                  <c:v>43837</c:v>
                </c:pt>
                <c:pt idx="7739">
                  <c:v>43838</c:v>
                </c:pt>
                <c:pt idx="7740">
                  <c:v>43839</c:v>
                </c:pt>
                <c:pt idx="7741">
                  <c:v>43840</c:v>
                </c:pt>
                <c:pt idx="7742">
                  <c:v>43841</c:v>
                </c:pt>
                <c:pt idx="7743">
                  <c:v>43842</c:v>
                </c:pt>
                <c:pt idx="7744">
                  <c:v>43843</c:v>
                </c:pt>
                <c:pt idx="7745">
                  <c:v>43844</c:v>
                </c:pt>
                <c:pt idx="7746">
                  <c:v>43845</c:v>
                </c:pt>
                <c:pt idx="7747">
                  <c:v>43846</c:v>
                </c:pt>
                <c:pt idx="7748">
                  <c:v>43847</c:v>
                </c:pt>
                <c:pt idx="7749">
                  <c:v>43848</c:v>
                </c:pt>
                <c:pt idx="7750">
                  <c:v>43849</c:v>
                </c:pt>
                <c:pt idx="7751">
                  <c:v>43850</c:v>
                </c:pt>
                <c:pt idx="7752">
                  <c:v>43851</c:v>
                </c:pt>
                <c:pt idx="7753">
                  <c:v>43852</c:v>
                </c:pt>
                <c:pt idx="7754">
                  <c:v>43853</c:v>
                </c:pt>
                <c:pt idx="7755">
                  <c:v>43854</c:v>
                </c:pt>
                <c:pt idx="7756">
                  <c:v>43855</c:v>
                </c:pt>
                <c:pt idx="7757">
                  <c:v>43856</c:v>
                </c:pt>
                <c:pt idx="7758">
                  <c:v>43857</c:v>
                </c:pt>
                <c:pt idx="7759">
                  <c:v>43858</c:v>
                </c:pt>
                <c:pt idx="7760">
                  <c:v>43859</c:v>
                </c:pt>
                <c:pt idx="7761">
                  <c:v>43860</c:v>
                </c:pt>
                <c:pt idx="7762">
                  <c:v>43861</c:v>
                </c:pt>
                <c:pt idx="7763">
                  <c:v>43862</c:v>
                </c:pt>
                <c:pt idx="7764">
                  <c:v>43863</c:v>
                </c:pt>
                <c:pt idx="7765">
                  <c:v>43864</c:v>
                </c:pt>
                <c:pt idx="7766">
                  <c:v>43865</c:v>
                </c:pt>
                <c:pt idx="7767">
                  <c:v>43866</c:v>
                </c:pt>
                <c:pt idx="7768">
                  <c:v>43867</c:v>
                </c:pt>
                <c:pt idx="7769">
                  <c:v>43867</c:v>
                </c:pt>
                <c:pt idx="7770">
                  <c:v>43868</c:v>
                </c:pt>
                <c:pt idx="7771">
                  <c:v>43869</c:v>
                </c:pt>
                <c:pt idx="7772">
                  <c:v>43870</c:v>
                </c:pt>
                <c:pt idx="7773">
                  <c:v>43871</c:v>
                </c:pt>
                <c:pt idx="7774">
                  <c:v>43872</c:v>
                </c:pt>
                <c:pt idx="7775">
                  <c:v>43873</c:v>
                </c:pt>
                <c:pt idx="7776">
                  <c:v>43874</c:v>
                </c:pt>
                <c:pt idx="7777">
                  <c:v>43875</c:v>
                </c:pt>
                <c:pt idx="7778">
                  <c:v>43876</c:v>
                </c:pt>
                <c:pt idx="7779">
                  <c:v>43877</c:v>
                </c:pt>
                <c:pt idx="7780">
                  <c:v>43878</c:v>
                </c:pt>
                <c:pt idx="7781">
                  <c:v>43879</c:v>
                </c:pt>
                <c:pt idx="7782">
                  <c:v>43880</c:v>
                </c:pt>
                <c:pt idx="7783">
                  <c:v>43881</c:v>
                </c:pt>
                <c:pt idx="7784">
                  <c:v>43882</c:v>
                </c:pt>
                <c:pt idx="7785">
                  <c:v>43883</c:v>
                </c:pt>
                <c:pt idx="7786">
                  <c:v>43884</c:v>
                </c:pt>
                <c:pt idx="7787">
                  <c:v>43885</c:v>
                </c:pt>
                <c:pt idx="7788">
                  <c:v>43886</c:v>
                </c:pt>
                <c:pt idx="7789">
                  <c:v>43887</c:v>
                </c:pt>
                <c:pt idx="7790">
                  <c:v>43888</c:v>
                </c:pt>
                <c:pt idx="7791">
                  <c:v>43889</c:v>
                </c:pt>
                <c:pt idx="7792">
                  <c:v>43890</c:v>
                </c:pt>
                <c:pt idx="7793">
                  <c:v>43891</c:v>
                </c:pt>
                <c:pt idx="7794">
                  <c:v>43892</c:v>
                </c:pt>
                <c:pt idx="7795">
                  <c:v>43893</c:v>
                </c:pt>
                <c:pt idx="7796">
                  <c:v>43894</c:v>
                </c:pt>
                <c:pt idx="7797">
                  <c:v>43895</c:v>
                </c:pt>
                <c:pt idx="7798">
                  <c:v>43896</c:v>
                </c:pt>
                <c:pt idx="7799">
                  <c:v>43897</c:v>
                </c:pt>
                <c:pt idx="7800">
                  <c:v>43898</c:v>
                </c:pt>
                <c:pt idx="7801">
                  <c:v>43899</c:v>
                </c:pt>
                <c:pt idx="7802">
                  <c:v>43900</c:v>
                </c:pt>
                <c:pt idx="7803">
                  <c:v>43901</c:v>
                </c:pt>
                <c:pt idx="7804">
                  <c:v>43902</c:v>
                </c:pt>
                <c:pt idx="7805">
                  <c:v>43903</c:v>
                </c:pt>
                <c:pt idx="7806">
                  <c:v>43904</c:v>
                </c:pt>
                <c:pt idx="7807">
                  <c:v>43905</c:v>
                </c:pt>
                <c:pt idx="7808">
                  <c:v>43906</c:v>
                </c:pt>
                <c:pt idx="7809">
                  <c:v>43907</c:v>
                </c:pt>
                <c:pt idx="7810">
                  <c:v>43908</c:v>
                </c:pt>
                <c:pt idx="7811">
                  <c:v>43909</c:v>
                </c:pt>
                <c:pt idx="7812">
                  <c:v>43909</c:v>
                </c:pt>
                <c:pt idx="7813">
                  <c:v>43910</c:v>
                </c:pt>
                <c:pt idx="7814">
                  <c:v>43911</c:v>
                </c:pt>
                <c:pt idx="7815">
                  <c:v>43912</c:v>
                </c:pt>
                <c:pt idx="7816">
                  <c:v>43913</c:v>
                </c:pt>
                <c:pt idx="7817">
                  <c:v>43914</c:v>
                </c:pt>
                <c:pt idx="7818">
                  <c:v>43915</c:v>
                </c:pt>
                <c:pt idx="7819">
                  <c:v>43916</c:v>
                </c:pt>
                <c:pt idx="7820">
                  <c:v>43917</c:v>
                </c:pt>
                <c:pt idx="7821">
                  <c:v>43918</c:v>
                </c:pt>
                <c:pt idx="7822">
                  <c:v>43919</c:v>
                </c:pt>
                <c:pt idx="7823">
                  <c:v>43920</c:v>
                </c:pt>
                <c:pt idx="7824">
                  <c:v>43921</c:v>
                </c:pt>
                <c:pt idx="7825">
                  <c:v>43922</c:v>
                </c:pt>
                <c:pt idx="7826">
                  <c:v>43923</c:v>
                </c:pt>
                <c:pt idx="7827">
                  <c:v>43924</c:v>
                </c:pt>
                <c:pt idx="7828">
                  <c:v>43925</c:v>
                </c:pt>
                <c:pt idx="7829">
                  <c:v>43926</c:v>
                </c:pt>
                <c:pt idx="7830">
                  <c:v>43927</c:v>
                </c:pt>
                <c:pt idx="7831">
                  <c:v>43928</c:v>
                </c:pt>
                <c:pt idx="7832">
                  <c:v>43929</c:v>
                </c:pt>
                <c:pt idx="7833">
                  <c:v>43930</c:v>
                </c:pt>
                <c:pt idx="7834">
                  <c:v>43931</c:v>
                </c:pt>
                <c:pt idx="7835">
                  <c:v>43932</c:v>
                </c:pt>
                <c:pt idx="7836">
                  <c:v>43933</c:v>
                </c:pt>
                <c:pt idx="7837">
                  <c:v>43934</c:v>
                </c:pt>
                <c:pt idx="7838">
                  <c:v>43935</c:v>
                </c:pt>
                <c:pt idx="7839">
                  <c:v>43936</c:v>
                </c:pt>
                <c:pt idx="7840">
                  <c:v>43937</c:v>
                </c:pt>
                <c:pt idx="7841">
                  <c:v>43938</c:v>
                </c:pt>
                <c:pt idx="7842">
                  <c:v>43939</c:v>
                </c:pt>
                <c:pt idx="7843">
                  <c:v>43940</c:v>
                </c:pt>
                <c:pt idx="7844">
                  <c:v>43941</c:v>
                </c:pt>
                <c:pt idx="7845">
                  <c:v>43942</c:v>
                </c:pt>
                <c:pt idx="7846">
                  <c:v>43943</c:v>
                </c:pt>
                <c:pt idx="7847">
                  <c:v>43944</c:v>
                </c:pt>
                <c:pt idx="7848">
                  <c:v>43945</c:v>
                </c:pt>
                <c:pt idx="7849">
                  <c:v>43946</c:v>
                </c:pt>
                <c:pt idx="7850">
                  <c:v>43947</c:v>
                </c:pt>
                <c:pt idx="7851">
                  <c:v>43948</c:v>
                </c:pt>
                <c:pt idx="7852">
                  <c:v>43949</c:v>
                </c:pt>
                <c:pt idx="7853">
                  <c:v>43950</c:v>
                </c:pt>
                <c:pt idx="7854">
                  <c:v>43951</c:v>
                </c:pt>
                <c:pt idx="7855">
                  <c:v>43952</c:v>
                </c:pt>
                <c:pt idx="7856">
                  <c:v>43953</c:v>
                </c:pt>
                <c:pt idx="7857">
                  <c:v>43954</c:v>
                </c:pt>
                <c:pt idx="7858">
                  <c:v>43955</c:v>
                </c:pt>
                <c:pt idx="7859">
                  <c:v>43956</c:v>
                </c:pt>
                <c:pt idx="7860">
                  <c:v>43957</c:v>
                </c:pt>
                <c:pt idx="7861">
                  <c:v>43958</c:v>
                </c:pt>
                <c:pt idx="7862">
                  <c:v>43958</c:v>
                </c:pt>
                <c:pt idx="7863">
                  <c:v>43959</c:v>
                </c:pt>
                <c:pt idx="7864">
                  <c:v>43960</c:v>
                </c:pt>
                <c:pt idx="7865">
                  <c:v>43961</c:v>
                </c:pt>
                <c:pt idx="7866">
                  <c:v>43962</c:v>
                </c:pt>
                <c:pt idx="7867">
                  <c:v>43963</c:v>
                </c:pt>
                <c:pt idx="7868">
                  <c:v>43964</c:v>
                </c:pt>
                <c:pt idx="7869">
                  <c:v>43965</c:v>
                </c:pt>
                <c:pt idx="7870">
                  <c:v>43966</c:v>
                </c:pt>
                <c:pt idx="7871">
                  <c:v>43967</c:v>
                </c:pt>
                <c:pt idx="7872">
                  <c:v>43968</c:v>
                </c:pt>
                <c:pt idx="7873">
                  <c:v>43969</c:v>
                </c:pt>
                <c:pt idx="7874">
                  <c:v>43970</c:v>
                </c:pt>
                <c:pt idx="7875">
                  <c:v>43971</c:v>
                </c:pt>
                <c:pt idx="7876">
                  <c:v>43972</c:v>
                </c:pt>
                <c:pt idx="7877">
                  <c:v>43973</c:v>
                </c:pt>
                <c:pt idx="7878">
                  <c:v>43974</c:v>
                </c:pt>
                <c:pt idx="7879">
                  <c:v>43975</c:v>
                </c:pt>
                <c:pt idx="7880">
                  <c:v>43976</c:v>
                </c:pt>
                <c:pt idx="7881">
                  <c:v>43977</c:v>
                </c:pt>
                <c:pt idx="7882">
                  <c:v>43978</c:v>
                </c:pt>
                <c:pt idx="7883">
                  <c:v>43979</c:v>
                </c:pt>
                <c:pt idx="7884">
                  <c:v>43980</c:v>
                </c:pt>
                <c:pt idx="7885">
                  <c:v>43981</c:v>
                </c:pt>
                <c:pt idx="7886">
                  <c:v>43982</c:v>
                </c:pt>
                <c:pt idx="7887">
                  <c:v>43983</c:v>
                </c:pt>
                <c:pt idx="7888">
                  <c:v>43984</c:v>
                </c:pt>
                <c:pt idx="7889">
                  <c:v>43985</c:v>
                </c:pt>
                <c:pt idx="7890">
                  <c:v>43986</c:v>
                </c:pt>
                <c:pt idx="7891">
                  <c:v>43987</c:v>
                </c:pt>
                <c:pt idx="7892">
                  <c:v>43988</c:v>
                </c:pt>
                <c:pt idx="7893">
                  <c:v>43989</c:v>
                </c:pt>
                <c:pt idx="7894">
                  <c:v>43990</c:v>
                </c:pt>
                <c:pt idx="7895">
                  <c:v>43991</c:v>
                </c:pt>
                <c:pt idx="7896">
                  <c:v>43992</c:v>
                </c:pt>
                <c:pt idx="7897">
                  <c:v>43993</c:v>
                </c:pt>
                <c:pt idx="7898">
                  <c:v>43994</c:v>
                </c:pt>
                <c:pt idx="7899">
                  <c:v>43995</c:v>
                </c:pt>
                <c:pt idx="7900">
                  <c:v>43996</c:v>
                </c:pt>
                <c:pt idx="7901">
                  <c:v>43997</c:v>
                </c:pt>
                <c:pt idx="7902">
                  <c:v>43998</c:v>
                </c:pt>
                <c:pt idx="7903">
                  <c:v>43999</c:v>
                </c:pt>
                <c:pt idx="7904">
                  <c:v>44000</c:v>
                </c:pt>
                <c:pt idx="7905">
                  <c:v>44000</c:v>
                </c:pt>
                <c:pt idx="7906">
                  <c:v>44001</c:v>
                </c:pt>
                <c:pt idx="7907">
                  <c:v>44002</c:v>
                </c:pt>
                <c:pt idx="7908">
                  <c:v>44003</c:v>
                </c:pt>
                <c:pt idx="7909">
                  <c:v>44004</c:v>
                </c:pt>
                <c:pt idx="7910">
                  <c:v>44005</c:v>
                </c:pt>
                <c:pt idx="7911">
                  <c:v>44006</c:v>
                </c:pt>
                <c:pt idx="7912">
                  <c:v>44007</c:v>
                </c:pt>
                <c:pt idx="7913">
                  <c:v>44008</c:v>
                </c:pt>
                <c:pt idx="7914">
                  <c:v>44009</c:v>
                </c:pt>
                <c:pt idx="7915">
                  <c:v>44010</c:v>
                </c:pt>
                <c:pt idx="7916">
                  <c:v>44011</c:v>
                </c:pt>
                <c:pt idx="7917">
                  <c:v>44012</c:v>
                </c:pt>
                <c:pt idx="7918">
                  <c:v>44013</c:v>
                </c:pt>
                <c:pt idx="7919">
                  <c:v>44014</c:v>
                </c:pt>
                <c:pt idx="7920">
                  <c:v>44015</c:v>
                </c:pt>
                <c:pt idx="7921">
                  <c:v>44016</c:v>
                </c:pt>
                <c:pt idx="7922">
                  <c:v>44017</c:v>
                </c:pt>
                <c:pt idx="7923">
                  <c:v>44018</c:v>
                </c:pt>
                <c:pt idx="7924">
                  <c:v>44019</c:v>
                </c:pt>
                <c:pt idx="7925">
                  <c:v>44020</c:v>
                </c:pt>
                <c:pt idx="7926">
                  <c:v>44021</c:v>
                </c:pt>
                <c:pt idx="7927">
                  <c:v>44022</c:v>
                </c:pt>
                <c:pt idx="7928">
                  <c:v>44023</c:v>
                </c:pt>
                <c:pt idx="7929">
                  <c:v>44024</c:v>
                </c:pt>
                <c:pt idx="7930">
                  <c:v>44025</c:v>
                </c:pt>
                <c:pt idx="7931">
                  <c:v>44026</c:v>
                </c:pt>
                <c:pt idx="7932">
                  <c:v>44027</c:v>
                </c:pt>
                <c:pt idx="7933">
                  <c:v>44028</c:v>
                </c:pt>
                <c:pt idx="7934">
                  <c:v>44029</c:v>
                </c:pt>
                <c:pt idx="7935">
                  <c:v>44030</c:v>
                </c:pt>
                <c:pt idx="7936">
                  <c:v>44031</c:v>
                </c:pt>
                <c:pt idx="7937">
                  <c:v>44032</c:v>
                </c:pt>
                <c:pt idx="7938">
                  <c:v>44033</c:v>
                </c:pt>
                <c:pt idx="7939">
                  <c:v>44034</c:v>
                </c:pt>
                <c:pt idx="7940">
                  <c:v>44035</c:v>
                </c:pt>
                <c:pt idx="7941">
                  <c:v>44036</c:v>
                </c:pt>
                <c:pt idx="7942">
                  <c:v>44037</c:v>
                </c:pt>
                <c:pt idx="7943">
                  <c:v>44038</c:v>
                </c:pt>
                <c:pt idx="7944">
                  <c:v>44039</c:v>
                </c:pt>
                <c:pt idx="7945">
                  <c:v>44040</c:v>
                </c:pt>
                <c:pt idx="7946">
                  <c:v>44041</c:v>
                </c:pt>
                <c:pt idx="7947">
                  <c:v>44042</c:v>
                </c:pt>
                <c:pt idx="7948">
                  <c:v>44043</c:v>
                </c:pt>
                <c:pt idx="7949">
                  <c:v>44044</c:v>
                </c:pt>
                <c:pt idx="7950">
                  <c:v>44045</c:v>
                </c:pt>
                <c:pt idx="7951">
                  <c:v>44046</c:v>
                </c:pt>
                <c:pt idx="7952">
                  <c:v>44047</c:v>
                </c:pt>
                <c:pt idx="7953">
                  <c:v>44048</c:v>
                </c:pt>
                <c:pt idx="7954">
                  <c:v>44049</c:v>
                </c:pt>
                <c:pt idx="7955">
                  <c:v>44049</c:v>
                </c:pt>
                <c:pt idx="7956">
                  <c:v>44050</c:v>
                </c:pt>
                <c:pt idx="7957">
                  <c:v>44051</c:v>
                </c:pt>
                <c:pt idx="7958">
                  <c:v>44052</c:v>
                </c:pt>
                <c:pt idx="7959">
                  <c:v>44053</c:v>
                </c:pt>
                <c:pt idx="7960">
                  <c:v>44054</c:v>
                </c:pt>
                <c:pt idx="7961">
                  <c:v>44055</c:v>
                </c:pt>
                <c:pt idx="7962">
                  <c:v>44056</c:v>
                </c:pt>
                <c:pt idx="7963">
                  <c:v>44057</c:v>
                </c:pt>
                <c:pt idx="7964">
                  <c:v>44058</c:v>
                </c:pt>
                <c:pt idx="7965">
                  <c:v>44059</c:v>
                </c:pt>
                <c:pt idx="7966">
                  <c:v>44060</c:v>
                </c:pt>
                <c:pt idx="7967">
                  <c:v>44061</c:v>
                </c:pt>
                <c:pt idx="7968">
                  <c:v>44062</c:v>
                </c:pt>
                <c:pt idx="7969">
                  <c:v>44063</c:v>
                </c:pt>
                <c:pt idx="7970">
                  <c:v>44064</c:v>
                </c:pt>
                <c:pt idx="7971">
                  <c:v>44065</c:v>
                </c:pt>
                <c:pt idx="7972">
                  <c:v>44066</c:v>
                </c:pt>
                <c:pt idx="7973">
                  <c:v>44067</c:v>
                </c:pt>
                <c:pt idx="7974">
                  <c:v>44068</c:v>
                </c:pt>
                <c:pt idx="7975">
                  <c:v>44069</c:v>
                </c:pt>
                <c:pt idx="7976">
                  <c:v>44070</c:v>
                </c:pt>
                <c:pt idx="7977">
                  <c:v>44071</c:v>
                </c:pt>
                <c:pt idx="7978">
                  <c:v>44072</c:v>
                </c:pt>
                <c:pt idx="7979">
                  <c:v>44073</c:v>
                </c:pt>
                <c:pt idx="7980">
                  <c:v>44074</c:v>
                </c:pt>
                <c:pt idx="7981">
                  <c:v>44075</c:v>
                </c:pt>
                <c:pt idx="7982">
                  <c:v>44076</c:v>
                </c:pt>
                <c:pt idx="7983">
                  <c:v>44077</c:v>
                </c:pt>
                <c:pt idx="7984">
                  <c:v>44078</c:v>
                </c:pt>
                <c:pt idx="7985">
                  <c:v>44079</c:v>
                </c:pt>
                <c:pt idx="7986">
                  <c:v>44080</c:v>
                </c:pt>
                <c:pt idx="7987">
                  <c:v>44081</c:v>
                </c:pt>
                <c:pt idx="7988">
                  <c:v>44082</c:v>
                </c:pt>
                <c:pt idx="7989">
                  <c:v>44083</c:v>
                </c:pt>
                <c:pt idx="7990">
                  <c:v>44084</c:v>
                </c:pt>
                <c:pt idx="7991">
                  <c:v>44085</c:v>
                </c:pt>
                <c:pt idx="7992">
                  <c:v>44086</c:v>
                </c:pt>
                <c:pt idx="7993">
                  <c:v>44087</c:v>
                </c:pt>
                <c:pt idx="7994">
                  <c:v>44088</c:v>
                </c:pt>
                <c:pt idx="7995">
                  <c:v>44089</c:v>
                </c:pt>
                <c:pt idx="7996">
                  <c:v>44090</c:v>
                </c:pt>
                <c:pt idx="7997">
                  <c:v>44091</c:v>
                </c:pt>
                <c:pt idx="7998">
                  <c:v>44092</c:v>
                </c:pt>
                <c:pt idx="7999">
                  <c:v>44093</c:v>
                </c:pt>
                <c:pt idx="8000">
                  <c:v>44094</c:v>
                </c:pt>
                <c:pt idx="8001">
                  <c:v>44095</c:v>
                </c:pt>
                <c:pt idx="8002">
                  <c:v>44096</c:v>
                </c:pt>
                <c:pt idx="8003">
                  <c:v>44097</c:v>
                </c:pt>
                <c:pt idx="8004">
                  <c:v>44098</c:v>
                </c:pt>
                <c:pt idx="8005">
                  <c:v>44099</c:v>
                </c:pt>
                <c:pt idx="8006">
                  <c:v>44100</c:v>
                </c:pt>
                <c:pt idx="8007">
                  <c:v>44101</c:v>
                </c:pt>
                <c:pt idx="8008">
                  <c:v>44102</c:v>
                </c:pt>
                <c:pt idx="8009">
                  <c:v>44103</c:v>
                </c:pt>
                <c:pt idx="8010">
                  <c:v>44104</c:v>
                </c:pt>
                <c:pt idx="8011">
                  <c:v>44105</c:v>
                </c:pt>
                <c:pt idx="8012">
                  <c:v>44106</c:v>
                </c:pt>
                <c:pt idx="8013">
                  <c:v>44107</c:v>
                </c:pt>
                <c:pt idx="8014">
                  <c:v>44108</c:v>
                </c:pt>
                <c:pt idx="8015">
                  <c:v>44109</c:v>
                </c:pt>
                <c:pt idx="8016">
                  <c:v>44110</c:v>
                </c:pt>
                <c:pt idx="8017">
                  <c:v>44111</c:v>
                </c:pt>
                <c:pt idx="8018">
                  <c:v>44112</c:v>
                </c:pt>
                <c:pt idx="8019">
                  <c:v>44113</c:v>
                </c:pt>
                <c:pt idx="8020">
                  <c:v>44114</c:v>
                </c:pt>
                <c:pt idx="8021">
                  <c:v>44115</c:v>
                </c:pt>
                <c:pt idx="8022">
                  <c:v>44116</c:v>
                </c:pt>
                <c:pt idx="8023">
                  <c:v>44117</c:v>
                </c:pt>
                <c:pt idx="8024">
                  <c:v>44118</c:v>
                </c:pt>
                <c:pt idx="8025">
                  <c:v>44119</c:v>
                </c:pt>
                <c:pt idx="8026">
                  <c:v>44120</c:v>
                </c:pt>
                <c:pt idx="8027">
                  <c:v>44121</c:v>
                </c:pt>
                <c:pt idx="8028">
                  <c:v>44122</c:v>
                </c:pt>
                <c:pt idx="8029">
                  <c:v>44123</c:v>
                </c:pt>
                <c:pt idx="8030">
                  <c:v>44124</c:v>
                </c:pt>
                <c:pt idx="8031">
                  <c:v>44125</c:v>
                </c:pt>
                <c:pt idx="8032">
                  <c:v>44126</c:v>
                </c:pt>
                <c:pt idx="8033">
                  <c:v>44127</c:v>
                </c:pt>
                <c:pt idx="8034">
                  <c:v>44128</c:v>
                </c:pt>
                <c:pt idx="8035">
                  <c:v>44129</c:v>
                </c:pt>
                <c:pt idx="8036">
                  <c:v>44130</c:v>
                </c:pt>
                <c:pt idx="8037">
                  <c:v>44131</c:v>
                </c:pt>
                <c:pt idx="8038">
                  <c:v>44132</c:v>
                </c:pt>
                <c:pt idx="8039">
                  <c:v>44133</c:v>
                </c:pt>
                <c:pt idx="8040">
                  <c:v>44134</c:v>
                </c:pt>
                <c:pt idx="8041">
                  <c:v>44135</c:v>
                </c:pt>
                <c:pt idx="8042">
                  <c:v>44136</c:v>
                </c:pt>
                <c:pt idx="8043">
                  <c:v>44137</c:v>
                </c:pt>
                <c:pt idx="8044">
                  <c:v>44138</c:v>
                </c:pt>
                <c:pt idx="8045">
                  <c:v>44139</c:v>
                </c:pt>
                <c:pt idx="8046">
                  <c:v>44140</c:v>
                </c:pt>
                <c:pt idx="8047">
                  <c:v>44141</c:v>
                </c:pt>
                <c:pt idx="8048">
                  <c:v>44142</c:v>
                </c:pt>
                <c:pt idx="8049">
                  <c:v>44143</c:v>
                </c:pt>
                <c:pt idx="8050">
                  <c:v>44144</c:v>
                </c:pt>
                <c:pt idx="8051">
                  <c:v>44145</c:v>
                </c:pt>
                <c:pt idx="8052">
                  <c:v>44146</c:v>
                </c:pt>
                <c:pt idx="8053">
                  <c:v>44147</c:v>
                </c:pt>
                <c:pt idx="8054">
                  <c:v>44148</c:v>
                </c:pt>
                <c:pt idx="8055">
                  <c:v>44149</c:v>
                </c:pt>
                <c:pt idx="8056">
                  <c:v>44150</c:v>
                </c:pt>
                <c:pt idx="8057">
                  <c:v>44151</c:v>
                </c:pt>
                <c:pt idx="8058">
                  <c:v>44152</c:v>
                </c:pt>
                <c:pt idx="8059">
                  <c:v>44153</c:v>
                </c:pt>
                <c:pt idx="8060">
                  <c:v>44154</c:v>
                </c:pt>
                <c:pt idx="8061">
                  <c:v>44155</c:v>
                </c:pt>
                <c:pt idx="8062">
                  <c:v>44156</c:v>
                </c:pt>
                <c:pt idx="8063">
                  <c:v>44157</c:v>
                </c:pt>
                <c:pt idx="8064">
                  <c:v>44158</c:v>
                </c:pt>
                <c:pt idx="8065">
                  <c:v>44159</c:v>
                </c:pt>
                <c:pt idx="8066">
                  <c:v>44160</c:v>
                </c:pt>
                <c:pt idx="8067">
                  <c:v>44161</c:v>
                </c:pt>
                <c:pt idx="8068">
                  <c:v>44162</c:v>
                </c:pt>
                <c:pt idx="8069">
                  <c:v>44163</c:v>
                </c:pt>
                <c:pt idx="8070">
                  <c:v>44164</c:v>
                </c:pt>
                <c:pt idx="8071">
                  <c:v>44165</c:v>
                </c:pt>
                <c:pt idx="8072">
                  <c:v>44166</c:v>
                </c:pt>
                <c:pt idx="8073">
                  <c:v>44167</c:v>
                </c:pt>
                <c:pt idx="8074">
                  <c:v>44168</c:v>
                </c:pt>
                <c:pt idx="8075">
                  <c:v>44169</c:v>
                </c:pt>
                <c:pt idx="8076">
                  <c:v>44170</c:v>
                </c:pt>
                <c:pt idx="8077">
                  <c:v>44171</c:v>
                </c:pt>
                <c:pt idx="8078">
                  <c:v>44172</c:v>
                </c:pt>
                <c:pt idx="8079">
                  <c:v>44173</c:v>
                </c:pt>
                <c:pt idx="8080">
                  <c:v>44174</c:v>
                </c:pt>
                <c:pt idx="8081">
                  <c:v>44175</c:v>
                </c:pt>
                <c:pt idx="8082">
                  <c:v>44176</c:v>
                </c:pt>
                <c:pt idx="8083">
                  <c:v>44177</c:v>
                </c:pt>
                <c:pt idx="8084">
                  <c:v>44178</c:v>
                </c:pt>
                <c:pt idx="8085">
                  <c:v>44179</c:v>
                </c:pt>
                <c:pt idx="8086">
                  <c:v>44180</c:v>
                </c:pt>
                <c:pt idx="8087">
                  <c:v>44181</c:v>
                </c:pt>
                <c:pt idx="8088">
                  <c:v>44182</c:v>
                </c:pt>
                <c:pt idx="8089">
                  <c:v>44183</c:v>
                </c:pt>
                <c:pt idx="8090">
                  <c:v>44184</c:v>
                </c:pt>
                <c:pt idx="8091">
                  <c:v>44185</c:v>
                </c:pt>
                <c:pt idx="8092">
                  <c:v>44186</c:v>
                </c:pt>
                <c:pt idx="8093">
                  <c:v>44187</c:v>
                </c:pt>
                <c:pt idx="8094">
                  <c:v>44188</c:v>
                </c:pt>
                <c:pt idx="8095">
                  <c:v>44189</c:v>
                </c:pt>
                <c:pt idx="8096">
                  <c:v>44190</c:v>
                </c:pt>
                <c:pt idx="8097">
                  <c:v>44191</c:v>
                </c:pt>
                <c:pt idx="8098">
                  <c:v>44192</c:v>
                </c:pt>
                <c:pt idx="8099">
                  <c:v>44193</c:v>
                </c:pt>
                <c:pt idx="8100">
                  <c:v>44194</c:v>
                </c:pt>
                <c:pt idx="8101">
                  <c:v>44195</c:v>
                </c:pt>
                <c:pt idx="8102">
                  <c:v>44196</c:v>
                </c:pt>
                <c:pt idx="8103">
                  <c:v>44197</c:v>
                </c:pt>
                <c:pt idx="8104">
                  <c:v>44198</c:v>
                </c:pt>
                <c:pt idx="8105">
                  <c:v>44199</c:v>
                </c:pt>
                <c:pt idx="8106">
                  <c:v>44200</c:v>
                </c:pt>
                <c:pt idx="8107">
                  <c:v>44201</c:v>
                </c:pt>
                <c:pt idx="8108">
                  <c:v>44202</c:v>
                </c:pt>
                <c:pt idx="8109">
                  <c:v>44203</c:v>
                </c:pt>
                <c:pt idx="8110">
                  <c:v>44204</c:v>
                </c:pt>
                <c:pt idx="8111">
                  <c:v>44205</c:v>
                </c:pt>
                <c:pt idx="8112">
                  <c:v>44206</c:v>
                </c:pt>
                <c:pt idx="8113">
                  <c:v>44207</c:v>
                </c:pt>
                <c:pt idx="8114">
                  <c:v>44208</c:v>
                </c:pt>
                <c:pt idx="8115">
                  <c:v>44209</c:v>
                </c:pt>
                <c:pt idx="8116">
                  <c:v>44210</c:v>
                </c:pt>
                <c:pt idx="8117">
                  <c:v>44211</c:v>
                </c:pt>
                <c:pt idx="8118">
                  <c:v>44212</c:v>
                </c:pt>
                <c:pt idx="8119">
                  <c:v>44213</c:v>
                </c:pt>
                <c:pt idx="8120">
                  <c:v>44214</c:v>
                </c:pt>
                <c:pt idx="8121">
                  <c:v>44215</c:v>
                </c:pt>
                <c:pt idx="8122">
                  <c:v>44216</c:v>
                </c:pt>
                <c:pt idx="8123">
                  <c:v>44217</c:v>
                </c:pt>
                <c:pt idx="8124">
                  <c:v>44218</c:v>
                </c:pt>
                <c:pt idx="8125">
                  <c:v>44219</c:v>
                </c:pt>
                <c:pt idx="8126">
                  <c:v>44220</c:v>
                </c:pt>
                <c:pt idx="8127">
                  <c:v>44221</c:v>
                </c:pt>
                <c:pt idx="8128">
                  <c:v>44222</c:v>
                </c:pt>
                <c:pt idx="8129">
                  <c:v>44223</c:v>
                </c:pt>
                <c:pt idx="8130">
                  <c:v>44224</c:v>
                </c:pt>
                <c:pt idx="8131">
                  <c:v>44225</c:v>
                </c:pt>
                <c:pt idx="8132">
                  <c:v>44226</c:v>
                </c:pt>
                <c:pt idx="8133">
                  <c:v>44227</c:v>
                </c:pt>
                <c:pt idx="8134">
                  <c:v>44228</c:v>
                </c:pt>
                <c:pt idx="8135">
                  <c:v>44229</c:v>
                </c:pt>
                <c:pt idx="8136">
                  <c:v>44230</c:v>
                </c:pt>
                <c:pt idx="8137">
                  <c:v>44231</c:v>
                </c:pt>
                <c:pt idx="8138">
                  <c:v>44232</c:v>
                </c:pt>
                <c:pt idx="8139">
                  <c:v>44233</c:v>
                </c:pt>
                <c:pt idx="8140">
                  <c:v>44234</c:v>
                </c:pt>
                <c:pt idx="8141">
                  <c:v>44235</c:v>
                </c:pt>
                <c:pt idx="8142">
                  <c:v>44236</c:v>
                </c:pt>
                <c:pt idx="8143">
                  <c:v>44237</c:v>
                </c:pt>
                <c:pt idx="8144">
                  <c:v>44238</c:v>
                </c:pt>
                <c:pt idx="8145">
                  <c:v>44239</c:v>
                </c:pt>
                <c:pt idx="8146">
                  <c:v>44240</c:v>
                </c:pt>
                <c:pt idx="8147">
                  <c:v>44241</c:v>
                </c:pt>
                <c:pt idx="8148">
                  <c:v>44242</c:v>
                </c:pt>
                <c:pt idx="8149">
                  <c:v>44243</c:v>
                </c:pt>
                <c:pt idx="8150">
                  <c:v>44244</c:v>
                </c:pt>
                <c:pt idx="8151">
                  <c:v>44245</c:v>
                </c:pt>
                <c:pt idx="8152">
                  <c:v>44246</c:v>
                </c:pt>
                <c:pt idx="8153">
                  <c:v>44247</c:v>
                </c:pt>
                <c:pt idx="8154">
                  <c:v>44248</c:v>
                </c:pt>
                <c:pt idx="8155">
                  <c:v>44249</c:v>
                </c:pt>
                <c:pt idx="8156">
                  <c:v>44250</c:v>
                </c:pt>
                <c:pt idx="8157">
                  <c:v>44251</c:v>
                </c:pt>
                <c:pt idx="8158">
                  <c:v>44252</c:v>
                </c:pt>
                <c:pt idx="8159">
                  <c:v>44253</c:v>
                </c:pt>
                <c:pt idx="8160">
                  <c:v>44254</c:v>
                </c:pt>
                <c:pt idx="8161">
                  <c:v>44255</c:v>
                </c:pt>
                <c:pt idx="8162">
                  <c:v>44256</c:v>
                </c:pt>
                <c:pt idx="8163">
                  <c:v>44257</c:v>
                </c:pt>
                <c:pt idx="8164">
                  <c:v>44258</c:v>
                </c:pt>
                <c:pt idx="8165">
                  <c:v>44259</c:v>
                </c:pt>
                <c:pt idx="8166">
                  <c:v>44260</c:v>
                </c:pt>
                <c:pt idx="8167">
                  <c:v>44261</c:v>
                </c:pt>
                <c:pt idx="8168">
                  <c:v>44262</c:v>
                </c:pt>
                <c:pt idx="8169">
                  <c:v>44263</c:v>
                </c:pt>
                <c:pt idx="8170">
                  <c:v>44264</c:v>
                </c:pt>
                <c:pt idx="8171">
                  <c:v>44265</c:v>
                </c:pt>
                <c:pt idx="8172">
                  <c:v>44266</c:v>
                </c:pt>
                <c:pt idx="8173">
                  <c:v>44267</c:v>
                </c:pt>
                <c:pt idx="8174">
                  <c:v>44268</c:v>
                </c:pt>
                <c:pt idx="8175">
                  <c:v>44269</c:v>
                </c:pt>
                <c:pt idx="8176">
                  <c:v>44270</c:v>
                </c:pt>
                <c:pt idx="8177">
                  <c:v>44271</c:v>
                </c:pt>
                <c:pt idx="8178">
                  <c:v>44272</c:v>
                </c:pt>
                <c:pt idx="8179">
                  <c:v>44273</c:v>
                </c:pt>
                <c:pt idx="8180">
                  <c:v>44273</c:v>
                </c:pt>
                <c:pt idx="8181">
                  <c:v>44274</c:v>
                </c:pt>
                <c:pt idx="8182">
                  <c:v>44275</c:v>
                </c:pt>
                <c:pt idx="8183">
                  <c:v>44276</c:v>
                </c:pt>
                <c:pt idx="8184">
                  <c:v>44277</c:v>
                </c:pt>
                <c:pt idx="8185">
                  <c:v>44278</c:v>
                </c:pt>
                <c:pt idx="8186">
                  <c:v>44279</c:v>
                </c:pt>
                <c:pt idx="8187">
                  <c:v>44280</c:v>
                </c:pt>
                <c:pt idx="8188">
                  <c:v>44281</c:v>
                </c:pt>
                <c:pt idx="8189">
                  <c:v>44282</c:v>
                </c:pt>
                <c:pt idx="8190">
                  <c:v>44283</c:v>
                </c:pt>
                <c:pt idx="8191">
                  <c:v>44284</c:v>
                </c:pt>
                <c:pt idx="8192">
                  <c:v>44285</c:v>
                </c:pt>
                <c:pt idx="8193">
                  <c:v>44286</c:v>
                </c:pt>
                <c:pt idx="8194">
                  <c:v>44287</c:v>
                </c:pt>
                <c:pt idx="8195">
                  <c:v>44288</c:v>
                </c:pt>
                <c:pt idx="8196">
                  <c:v>44289</c:v>
                </c:pt>
                <c:pt idx="8197">
                  <c:v>44290</c:v>
                </c:pt>
                <c:pt idx="8198">
                  <c:v>44291</c:v>
                </c:pt>
                <c:pt idx="8199">
                  <c:v>44292</c:v>
                </c:pt>
                <c:pt idx="8200">
                  <c:v>44293</c:v>
                </c:pt>
                <c:pt idx="8201">
                  <c:v>44294</c:v>
                </c:pt>
                <c:pt idx="8202">
                  <c:v>44295</c:v>
                </c:pt>
                <c:pt idx="8203">
                  <c:v>44296</c:v>
                </c:pt>
                <c:pt idx="8204">
                  <c:v>44297</c:v>
                </c:pt>
                <c:pt idx="8205">
                  <c:v>44298</c:v>
                </c:pt>
                <c:pt idx="8206">
                  <c:v>44299</c:v>
                </c:pt>
                <c:pt idx="8207">
                  <c:v>44300</c:v>
                </c:pt>
                <c:pt idx="8208">
                  <c:v>44301</c:v>
                </c:pt>
                <c:pt idx="8209">
                  <c:v>44302</c:v>
                </c:pt>
                <c:pt idx="8210">
                  <c:v>44303</c:v>
                </c:pt>
                <c:pt idx="8211">
                  <c:v>44304</c:v>
                </c:pt>
                <c:pt idx="8212">
                  <c:v>44305</c:v>
                </c:pt>
                <c:pt idx="8213">
                  <c:v>44306</c:v>
                </c:pt>
                <c:pt idx="8214">
                  <c:v>44307</c:v>
                </c:pt>
                <c:pt idx="8215">
                  <c:v>44308</c:v>
                </c:pt>
                <c:pt idx="8216">
                  <c:v>44309</c:v>
                </c:pt>
                <c:pt idx="8217">
                  <c:v>44310</c:v>
                </c:pt>
                <c:pt idx="8218">
                  <c:v>44311</c:v>
                </c:pt>
                <c:pt idx="8219">
                  <c:v>44312</c:v>
                </c:pt>
                <c:pt idx="8220">
                  <c:v>44313</c:v>
                </c:pt>
                <c:pt idx="8221">
                  <c:v>44314</c:v>
                </c:pt>
                <c:pt idx="8222">
                  <c:v>44315</c:v>
                </c:pt>
                <c:pt idx="8223">
                  <c:v>44316</c:v>
                </c:pt>
                <c:pt idx="8224">
                  <c:v>44317</c:v>
                </c:pt>
                <c:pt idx="8225">
                  <c:v>44318</c:v>
                </c:pt>
                <c:pt idx="8226">
                  <c:v>44319</c:v>
                </c:pt>
                <c:pt idx="8227">
                  <c:v>44320</c:v>
                </c:pt>
                <c:pt idx="8228">
                  <c:v>44321</c:v>
                </c:pt>
                <c:pt idx="8229">
                  <c:v>44322</c:v>
                </c:pt>
                <c:pt idx="8230">
                  <c:v>44322</c:v>
                </c:pt>
                <c:pt idx="8231">
                  <c:v>44323</c:v>
                </c:pt>
                <c:pt idx="8232">
                  <c:v>44324</c:v>
                </c:pt>
                <c:pt idx="8233">
                  <c:v>44325</c:v>
                </c:pt>
                <c:pt idx="8234">
                  <c:v>44326</c:v>
                </c:pt>
                <c:pt idx="8235">
                  <c:v>44327</c:v>
                </c:pt>
                <c:pt idx="8236">
                  <c:v>44328</c:v>
                </c:pt>
                <c:pt idx="8237">
                  <c:v>44329</c:v>
                </c:pt>
                <c:pt idx="8238">
                  <c:v>44330</c:v>
                </c:pt>
                <c:pt idx="8239">
                  <c:v>44331</c:v>
                </c:pt>
                <c:pt idx="8240">
                  <c:v>44332</c:v>
                </c:pt>
                <c:pt idx="8241">
                  <c:v>44333</c:v>
                </c:pt>
                <c:pt idx="8242">
                  <c:v>44334</c:v>
                </c:pt>
                <c:pt idx="8243">
                  <c:v>44335</c:v>
                </c:pt>
                <c:pt idx="8244">
                  <c:v>44336</c:v>
                </c:pt>
                <c:pt idx="8245">
                  <c:v>44337</c:v>
                </c:pt>
                <c:pt idx="8246">
                  <c:v>44338</c:v>
                </c:pt>
                <c:pt idx="8247">
                  <c:v>44339</c:v>
                </c:pt>
                <c:pt idx="8248">
                  <c:v>44340</c:v>
                </c:pt>
                <c:pt idx="8249">
                  <c:v>44341</c:v>
                </c:pt>
                <c:pt idx="8250">
                  <c:v>44342</c:v>
                </c:pt>
                <c:pt idx="8251">
                  <c:v>44343</c:v>
                </c:pt>
                <c:pt idx="8252">
                  <c:v>44344</c:v>
                </c:pt>
                <c:pt idx="8253">
                  <c:v>44345</c:v>
                </c:pt>
                <c:pt idx="8254">
                  <c:v>44346</c:v>
                </c:pt>
                <c:pt idx="8255">
                  <c:v>44347</c:v>
                </c:pt>
                <c:pt idx="8256">
                  <c:v>44348</c:v>
                </c:pt>
                <c:pt idx="8257">
                  <c:v>44349</c:v>
                </c:pt>
                <c:pt idx="8258">
                  <c:v>44350</c:v>
                </c:pt>
                <c:pt idx="8259">
                  <c:v>44351</c:v>
                </c:pt>
                <c:pt idx="8260">
                  <c:v>44352</c:v>
                </c:pt>
                <c:pt idx="8261">
                  <c:v>44353</c:v>
                </c:pt>
                <c:pt idx="8262">
                  <c:v>44354</c:v>
                </c:pt>
                <c:pt idx="8263">
                  <c:v>44355</c:v>
                </c:pt>
                <c:pt idx="8264">
                  <c:v>44356</c:v>
                </c:pt>
                <c:pt idx="8265">
                  <c:v>44357</c:v>
                </c:pt>
                <c:pt idx="8266">
                  <c:v>44358</c:v>
                </c:pt>
                <c:pt idx="8267">
                  <c:v>44359</c:v>
                </c:pt>
                <c:pt idx="8268">
                  <c:v>44360</c:v>
                </c:pt>
                <c:pt idx="8269">
                  <c:v>44361</c:v>
                </c:pt>
                <c:pt idx="8270">
                  <c:v>44362</c:v>
                </c:pt>
                <c:pt idx="8271">
                  <c:v>44363</c:v>
                </c:pt>
                <c:pt idx="8272">
                  <c:v>44364</c:v>
                </c:pt>
                <c:pt idx="8273">
                  <c:v>44364</c:v>
                </c:pt>
                <c:pt idx="8274">
                  <c:v>44365</c:v>
                </c:pt>
                <c:pt idx="8275">
                  <c:v>44366</c:v>
                </c:pt>
                <c:pt idx="8276">
                  <c:v>44367</c:v>
                </c:pt>
                <c:pt idx="8277">
                  <c:v>44368</c:v>
                </c:pt>
                <c:pt idx="8278">
                  <c:v>44369</c:v>
                </c:pt>
                <c:pt idx="8279">
                  <c:v>44370</c:v>
                </c:pt>
                <c:pt idx="8280">
                  <c:v>44371</c:v>
                </c:pt>
                <c:pt idx="8281">
                  <c:v>44372</c:v>
                </c:pt>
                <c:pt idx="8282">
                  <c:v>44373</c:v>
                </c:pt>
                <c:pt idx="8283">
                  <c:v>44374</c:v>
                </c:pt>
                <c:pt idx="8284">
                  <c:v>44375</c:v>
                </c:pt>
                <c:pt idx="8285">
                  <c:v>44376</c:v>
                </c:pt>
                <c:pt idx="8286">
                  <c:v>44377</c:v>
                </c:pt>
                <c:pt idx="8287">
                  <c:v>44378</c:v>
                </c:pt>
                <c:pt idx="8288">
                  <c:v>44379</c:v>
                </c:pt>
                <c:pt idx="8289">
                  <c:v>44380</c:v>
                </c:pt>
                <c:pt idx="8290">
                  <c:v>44381</c:v>
                </c:pt>
                <c:pt idx="8291">
                  <c:v>44382</c:v>
                </c:pt>
                <c:pt idx="8292">
                  <c:v>44383</c:v>
                </c:pt>
                <c:pt idx="8293">
                  <c:v>44384</c:v>
                </c:pt>
                <c:pt idx="8294">
                  <c:v>44385</c:v>
                </c:pt>
                <c:pt idx="8295">
                  <c:v>44386</c:v>
                </c:pt>
                <c:pt idx="8296">
                  <c:v>44387</c:v>
                </c:pt>
                <c:pt idx="8297">
                  <c:v>44388</c:v>
                </c:pt>
                <c:pt idx="8298">
                  <c:v>44389</c:v>
                </c:pt>
                <c:pt idx="8299">
                  <c:v>44390</c:v>
                </c:pt>
                <c:pt idx="8300">
                  <c:v>44391</c:v>
                </c:pt>
                <c:pt idx="8301">
                  <c:v>44392</c:v>
                </c:pt>
                <c:pt idx="8302">
                  <c:v>44393</c:v>
                </c:pt>
                <c:pt idx="8303">
                  <c:v>44394</c:v>
                </c:pt>
                <c:pt idx="8304">
                  <c:v>44395</c:v>
                </c:pt>
                <c:pt idx="8305">
                  <c:v>44396</c:v>
                </c:pt>
                <c:pt idx="8306">
                  <c:v>44397</c:v>
                </c:pt>
                <c:pt idx="8307">
                  <c:v>44398</c:v>
                </c:pt>
                <c:pt idx="8308">
                  <c:v>44399</c:v>
                </c:pt>
                <c:pt idx="8309">
                  <c:v>44400</c:v>
                </c:pt>
                <c:pt idx="8310">
                  <c:v>44401</c:v>
                </c:pt>
                <c:pt idx="8311">
                  <c:v>44402</c:v>
                </c:pt>
                <c:pt idx="8312">
                  <c:v>44403</c:v>
                </c:pt>
                <c:pt idx="8313">
                  <c:v>44404</c:v>
                </c:pt>
                <c:pt idx="8314">
                  <c:v>44405</c:v>
                </c:pt>
                <c:pt idx="8315">
                  <c:v>44406</c:v>
                </c:pt>
                <c:pt idx="8316">
                  <c:v>44407</c:v>
                </c:pt>
                <c:pt idx="8317">
                  <c:v>44408</c:v>
                </c:pt>
                <c:pt idx="8318">
                  <c:v>44409</c:v>
                </c:pt>
                <c:pt idx="8319">
                  <c:v>44410</c:v>
                </c:pt>
                <c:pt idx="8320">
                  <c:v>44411</c:v>
                </c:pt>
                <c:pt idx="8321">
                  <c:v>44412</c:v>
                </c:pt>
                <c:pt idx="8322">
                  <c:v>44413</c:v>
                </c:pt>
                <c:pt idx="8323">
                  <c:v>44413</c:v>
                </c:pt>
                <c:pt idx="8324">
                  <c:v>44414</c:v>
                </c:pt>
                <c:pt idx="8325">
                  <c:v>44415</c:v>
                </c:pt>
                <c:pt idx="8326">
                  <c:v>44416</c:v>
                </c:pt>
                <c:pt idx="8327">
                  <c:v>44417</c:v>
                </c:pt>
                <c:pt idx="8328">
                  <c:v>44418</c:v>
                </c:pt>
                <c:pt idx="8329">
                  <c:v>44419</c:v>
                </c:pt>
                <c:pt idx="8330">
                  <c:v>44420</c:v>
                </c:pt>
                <c:pt idx="8331">
                  <c:v>44421</c:v>
                </c:pt>
                <c:pt idx="8332">
                  <c:v>44422</c:v>
                </c:pt>
                <c:pt idx="8333">
                  <c:v>44423</c:v>
                </c:pt>
                <c:pt idx="8334">
                  <c:v>44424</c:v>
                </c:pt>
                <c:pt idx="8335">
                  <c:v>44425</c:v>
                </c:pt>
                <c:pt idx="8336">
                  <c:v>44426</c:v>
                </c:pt>
                <c:pt idx="8337">
                  <c:v>44427</c:v>
                </c:pt>
                <c:pt idx="8338">
                  <c:v>44428</c:v>
                </c:pt>
                <c:pt idx="8339">
                  <c:v>44429</c:v>
                </c:pt>
                <c:pt idx="8340">
                  <c:v>44430</c:v>
                </c:pt>
                <c:pt idx="8341">
                  <c:v>44431</c:v>
                </c:pt>
                <c:pt idx="8342">
                  <c:v>44432</c:v>
                </c:pt>
                <c:pt idx="8343">
                  <c:v>44433</c:v>
                </c:pt>
                <c:pt idx="8344">
                  <c:v>44434</c:v>
                </c:pt>
                <c:pt idx="8345">
                  <c:v>44435</c:v>
                </c:pt>
                <c:pt idx="8346">
                  <c:v>44436</c:v>
                </c:pt>
                <c:pt idx="8347">
                  <c:v>44437</c:v>
                </c:pt>
                <c:pt idx="8348">
                  <c:v>44438</c:v>
                </c:pt>
                <c:pt idx="8349">
                  <c:v>44439</c:v>
                </c:pt>
                <c:pt idx="8350">
                  <c:v>44440</c:v>
                </c:pt>
                <c:pt idx="8351">
                  <c:v>44441</c:v>
                </c:pt>
                <c:pt idx="8352">
                  <c:v>44442</c:v>
                </c:pt>
                <c:pt idx="8353">
                  <c:v>44443</c:v>
                </c:pt>
                <c:pt idx="8354">
                  <c:v>44444</c:v>
                </c:pt>
                <c:pt idx="8355">
                  <c:v>44445</c:v>
                </c:pt>
                <c:pt idx="8356">
                  <c:v>44446</c:v>
                </c:pt>
                <c:pt idx="8357">
                  <c:v>44447</c:v>
                </c:pt>
                <c:pt idx="8358">
                  <c:v>44448</c:v>
                </c:pt>
                <c:pt idx="8359">
                  <c:v>44449</c:v>
                </c:pt>
                <c:pt idx="8360">
                  <c:v>44450</c:v>
                </c:pt>
                <c:pt idx="8361">
                  <c:v>44451</c:v>
                </c:pt>
                <c:pt idx="8362">
                  <c:v>44452</c:v>
                </c:pt>
                <c:pt idx="8363">
                  <c:v>44453</c:v>
                </c:pt>
                <c:pt idx="8364">
                  <c:v>44454</c:v>
                </c:pt>
                <c:pt idx="8365">
                  <c:v>44455</c:v>
                </c:pt>
                <c:pt idx="8366">
                  <c:v>44456</c:v>
                </c:pt>
                <c:pt idx="8367">
                  <c:v>44457</c:v>
                </c:pt>
                <c:pt idx="8368">
                  <c:v>44458</c:v>
                </c:pt>
                <c:pt idx="8369">
                  <c:v>44459</c:v>
                </c:pt>
                <c:pt idx="8370">
                  <c:v>44460</c:v>
                </c:pt>
                <c:pt idx="8371">
                  <c:v>44461</c:v>
                </c:pt>
                <c:pt idx="8372">
                  <c:v>44462</c:v>
                </c:pt>
                <c:pt idx="8373">
                  <c:v>44462</c:v>
                </c:pt>
                <c:pt idx="8374">
                  <c:v>44463</c:v>
                </c:pt>
                <c:pt idx="8375">
                  <c:v>44464</c:v>
                </c:pt>
                <c:pt idx="8376">
                  <c:v>44465</c:v>
                </c:pt>
                <c:pt idx="8377">
                  <c:v>44466</c:v>
                </c:pt>
                <c:pt idx="8378">
                  <c:v>44467</c:v>
                </c:pt>
                <c:pt idx="8379">
                  <c:v>44468</c:v>
                </c:pt>
                <c:pt idx="8380">
                  <c:v>44469</c:v>
                </c:pt>
                <c:pt idx="8381">
                  <c:v>44470</c:v>
                </c:pt>
                <c:pt idx="8382">
                  <c:v>44471</c:v>
                </c:pt>
                <c:pt idx="8383">
                  <c:v>44472</c:v>
                </c:pt>
                <c:pt idx="8384">
                  <c:v>44473</c:v>
                </c:pt>
                <c:pt idx="8385">
                  <c:v>44474</c:v>
                </c:pt>
                <c:pt idx="8386">
                  <c:v>44475</c:v>
                </c:pt>
                <c:pt idx="8387">
                  <c:v>44476</c:v>
                </c:pt>
                <c:pt idx="8388">
                  <c:v>44477</c:v>
                </c:pt>
                <c:pt idx="8389">
                  <c:v>44478</c:v>
                </c:pt>
                <c:pt idx="8390">
                  <c:v>44479</c:v>
                </c:pt>
                <c:pt idx="8391">
                  <c:v>44480</c:v>
                </c:pt>
                <c:pt idx="8392">
                  <c:v>44481</c:v>
                </c:pt>
                <c:pt idx="8393">
                  <c:v>44482</c:v>
                </c:pt>
                <c:pt idx="8394">
                  <c:v>44483</c:v>
                </c:pt>
                <c:pt idx="8395">
                  <c:v>44484</c:v>
                </c:pt>
                <c:pt idx="8396">
                  <c:v>44485</c:v>
                </c:pt>
                <c:pt idx="8397">
                  <c:v>44486</c:v>
                </c:pt>
                <c:pt idx="8398">
                  <c:v>44487</c:v>
                </c:pt>
                <c:pt idx="8399">
                  <c:v>44488</c:v>
                </c:pt>
                <c:pt idx="8400">
                  <c:v>44489</c:v>
                </c:pt>
                <c:pt idx="8401">
                  <c:v>44490</c:v>
                </c:pt>
                <c:pt idx="8402">
                  <c:v>44491</c:v>
                </c:pt>
                <c:pt idx="8403">
                  <c:v>44492</c:v>
                </c:pt>
                <c:pt idx="8404">
                  <c:v>44493</c:v>
                </c:pt>
                <c:pt idx="8405">
                  <c:v>44494</c:v>
                </c:pt>
                <c:pt idx="8406">
                  <c:v>44495</c:v>
                </c:pt>
                <c:pt idx="8407">
                  <c:v>44496</c:v>
                </c:pt>
                <c:pt idx="8408">
                  <c:v>44497</c:v>
                </c:pt>
                <c:pt idx="8409">
                  <c:v>44497</c:v>
                </c:pt>
                <c:pt idx="8410">
                  <c:v>44498</c:v>
                </c:pt>
                <c:pt idx="8411">
                  <c:v>44499</c:v>
                </c:pt>
                <c:pt idx="8412">
                  <c:v>44500</c:v>
                </c:pt>
                <c:pt idx="8413">
                  <c:v>44501</c:v>
                </c:pt>
                <c:pt idx="8414">
                  <c:v>44502</c:v>
                </c:pt>
                <c:pt idx="8415">
                  <c:v>44503</c:v>
                </c:pt>
                <c:pt idx="8416">
                  <c:v>44504</c:v>
                </c:pt>
                <c:pt idx="8417">
                  <c:v>44505</c:v>
                </c:pt>
                <c:pt idx="8418">
                  <c:v>44506</c:v>
                </c:pt>
                <c:pt idx="8419">
                  <c:v>44507</c:v>
                </c:pt>
                <c:pt idx="8420">
                  <c:v>44508</c:v>
                </c:pt>
                <c:pt idx="8421">
                  <c:v>44509</c:v>
                </c:pt>
                <c:pt idx="8422">
                  <c:v>44510</c:v>
                </c:pt>
                <c:pt idx="8423">
                  <c:v>44511</c:v>
                </c:pt>
                <c:pt idx="8424">
                  <c:v>44512</c:v>
                </c:pt>
                <c:pt idx="8425">
                  <c:v>44513</c:v>
                </c:pt>
                <c:pt idx="8426">
                  <c:v>44514</c:v>
                </c:pt>
                <c:pt idx="8427">
                  <c:v>44515</c:v>
                </c:pt>
                <c:pt idx="8428">
                  <c:v>44516</c:v>
                </c:pt>
                <c:pt idx="8429">
                  <c:v>44517</c:v>
                </c:pt>
                <c:pt idx="8430">
                  <c:v>44518</c:v>
                </c:pt>
                <c:pt idx="8431">
                  <c:v>44519</c:v>
                </c:pt>
                <c:pt idx="8432">
                  <c:v>44520</c:v>
                </c:pt>
                <c:pt idx="8433">
                  <c:v>44521</c:v>
                </c:pt>
                <c:pt idx="8434">
                  <c:v>44522</c:v>
                </c:pt>
                <c:pt idx="8435">
                  <c:v>44523</c:v>
                </c:pt>
                <c:pt idx="8436">
                  <c:v>44524</c:v>
                </c:pt>
                <c:pt idx="8437">
                  <c:v>44525</c:v>
                </c:pt>
                <c:pt idx="8438">
                  <c:v>44526</c:v>
                </c:pt>
                <c:pt idx="8439">
                  <c:v>44527</c:v>
                </c:pt>
                <c:pt idx="8440">
                  <c:v>44528</c:v>
                </c:pt>
                <c:pt idx="8441">
                  <c:v>44529</c:v>
                </c:pt>
                <c:pt idx="8442">
                  <c:v>44530</c:v>
                </c:pt>
                <c:pt idx="8443">
                  <c:v>44531</c:v>
                </c:pt>
                <c:pt idx="8444">
                  <c:v>44532</c:v>
                </c:pt>
                <c:pt idx="8445">
                  <c:v>44533</c:v>
                </c:pt>
                <c:pt idx="8446">
                  <c:v>44534</c:v>
                </c:pt>
                <c:pt idx="8447">
                  <c:v>44535</c:v>
                </c:pt>
                <c:pt idx="8448">
                  <c:v>44536</c:v>
                </c:pt>
                <c:pt idx="8449">
                  <c:v>44537</c:v>
                </c:pt>
                <c:pt idx="8450">
                  <c:v>44538</c:v>
                </c:pt>
                <c:pt idx="8451">
                  <c:v>44539</c:v>
                </c:pt>
                <c:pt idx="8452">
                  <c:v>44539</c:v>
                </c:pt>
                <c:pt idx="8453">
                  <c:v>44540</c:v>
                </c:pt>
                <c:pt idx="8454">
                  <c:v>44541</c:v>
                </c:pt>
                <c:pt idx="8455">
                  <c:v>44542</c:v>
                </c:pt>
                <c:pt idx="8456">
                  <c:v>44543</c:v>
                </c:pt>
                <c:pt idx="8457">
                  <c:v>44544</c:v>
                </c:pt>
                <c:pt idx="8458">
                  <c:v>44545</c:v>
                </c:pt>
                <c:pt idx="8459">
                  <c:v>44546</c:v>
                </c:pt>
                <c:pt idx="8460">
                  <c:v>44547</c:v>
                </c:pt>
                <c:pt idx="8461">
                  <c:v>44548</c:v>
                </c:pt>
                <c:pt idx="8462">
                  <c:v>44549</c:v>
                </c:pt>
                <c:pt idx="8463">
                  <c:v>44550</c:v>
                </c:pt>
                <c:pt idx="8464">
                  <c:v>44551</c:v>
                </c:pt>
                <c:pt idx="8465">
                  <c:v>44552</c:v>
                </c:pt>
                <c:pt idx="8466">
                  <c:v>44553</c:v>
                </c:pt>
                <c:pt idx="8467">
                  <c:v>44554</c:v>
                </c:pt>
                <c:pt idx="8468">
                  <c:v>44555</c:v>
                </c:pt>
                <c:pt idx="8469">
                  <c:v>44556</c:v>
                </c:pt>
                <c:pt idx="8470">
                  <c:v>44557</c:v>
                </c:pt>
                <c:pt idx="8471">
                  <c:v>44558</c:v>
                </c:pt>
                <c:pt idx="8472">
                  <c:v>44559</c:v>
                </c:pt>
                <c:pt idx="8473">
                  <c:v>44560</c:v>
                </c:pt>
                <c:pt idx="8474">
                  <c:v>44561</c:v>
                </c:pt>
                <c:pt idx="8475">
                  <c:v>44562</c:v>
                </c:pt>
                <c:pt idx="8476">
                  <c:v>44563</c:v>
                </c:pt>
                <c:pt idx="8477">
                  <c:v>44564</c:v>
                </c:pt>
                <c:pt idx="8478">
                  <c:v>44565</c:v>
                </c:pt>
                <c:pt idx="8479">
                  <c:v>44566</c:v>
                </c:pt>
                <c:pt idx="8480">
                  <c:v>44567</c:v>
                </c:pt>
                <c:pt idx="8481">
                  <c:v>44568</c:v>
                </c:pt>
                <c:pt idx="8482">
                  <c:v>44569</c:v>
                </c:pt>
                <c:pt idx="8483">
                  <c:v>44570</c:v>
                </c:pt>
                <c:pt idx="8484">
                  <c:v>44571</c:v>
                </c:pt>
                <c:pt idx="8485">
                  <c:v>44572</c:v>
                </c:pt>
                <c:pt idx="8486">
                  <c:v>44573</c:v>
                </c:pt>
                <c:pt idx="8487">
                  <c:v>44574</c:v>
                </c:pt>
                <c:pt idx="8488">
                  <c:v>44575</c:v>
                </c:pt>
                <c:pt idx="8489">
                  <c:v>44576</c:v>
                </c:pt>
                <c:pt idx="8490">
                  <c:v>44577</c:v>
                </c:pt>
                <c:pt idx="8491">
                  <c:v>44578</c:v>
                </c:pt>
                <c:pt idx="8492">
                  <c:v>44579</c:v>
                </c:pt>
                <c:pt idx="8493">
                  <c:v>44580</c:v>
                </c:pt>
                <c:pt idx="8494">
                  <c:v>44581</c:v>
                </c:pt>
                <c:pt idx="8495">
                  <c:v>44582</c:v>
                </c:pt>
                <c:pt idx="8496">
                  <c:v>44583</c:v>
                </c:pt>
                <c:pt idx="8497">
                  <c:v>44584</c:v>
                </c:pt>
                <c:pt idx="8498">
                  <c:v>44585</c:v>
                </c:pt>
                <c:pt idx="8499">
                  <c:v>44586</c:v>
                </c:pt>
                <c:pt idx="8500">
                  <c:v>44587</c:v>
                </c:pt>
                <c:pt idx="8501">
                  <c:v>44588</c:v>
                </c:pt>
                <c:pt idx="8502">
                  <c:v>44589</c:v>
                </c:pt>
                <c:pt idx="8503">
                  <c:v>44590</c:v>
                </c:pt>
                <c:pt idx="8504">
                  <c:v>44591</c:v>
                </c:pt>
                <c:pt idx="8505">
                  <c:v>44592</c:v>
                </c:pt>
                <c:pt idx="8506">
                  <c:v>44593</c:v>
                </c:pt>
                <c:pt idx="8507">
                  <c:v>44594</c:v>
                </c:pt>
                <c:pt idx="8508">
                  <c:v>44595</c:v>
                </c:pt>
                <c:pt idx="8509">
                  <c:v>44595</c:v>
                </c:pt>
                <c:pt idx="8510">
                  <c:v>44596</c:v>
                </c:pt>
                <c:pt idx="8511">
                  <c:v>44597</c:v>
                </c:pt>
                <c:pt idx="8512">
                  <c:v>44598</c:v>
                </c:pt>
                <c:pt idx="8513">
                  <c:v>44599</c:v>
                </c:pt>
                <c:pt idx="8514">
                  <c:v>44600</c:v>
                </c:pt>
                <c:pt idx="8515">
                  <c:v>44601</c:v>
                </c:pt>
                <c:pt idx="8516">
                  <c:v>44602</c:v>
                </c:pt>
                <c:pt idx="8517">
                  <c:v>44603</c:v>
                </c:pt>
                <c:pt idx="8518">
                  <c:v>44604</c:v>
                </c:pt>
                <c:pt idx="8519">
                  <c:v>44605</c:v>
                </c:pt>
                <c:pt idx="8520">
                  <c:v>44606</c:v>
                </c:pt>
                <c:pt idx="8521">
                  <c:v>44607</c:v>
                </c:pt>
                <c:pt idx="8522">
                  <c:v>44608</c:v>
                </c:pt>
                <c:pt idx="8523">
                  <c:v>44609</c:v>
                </c:pt>
                <c:pt idx="8524">
                  <c:v>44610</c:v>
                </c:pt>
                <c:pt idx="8525">
                  <c:v>44611</c:v>
                </c:pt>
                <c:pt idx="8526">
                  <c:v>44612</c:v>
                </c:pt>
                <c:pt idx="8527">
                  <c:v>44613</c:v>
                </c:pt>
                <c:pt idx="8528">
                  <c:v>44614</c:v>
                </c:pt>
                <c:pt idx="8529">
                  <c:v>44615</c:v>
                </c:pt>
                <c:pt idx="8530">
                  <c:v>44616</c:v>
                </c:pt>
                <c:pt idx="8531">
                  <c:v>44617</c:v>
                </c:pt>
                <c:pt idx="8532">
                  <c:v>44618</c:v>
                </c:pt>
                <c:pt idx="8533">
                  <c:v>44619</c:v>
                </c:pt>
                <c:pt idx="8534">
                  <c:v>44620</c:v>
                </c:pt>
                <c:pt idx="8535">
                  <c:v>44621</c:v>
                </c:pt>
                <c:pt idx="8536">
                  <c:v>44622</c:v>
                </c:pt>
                <c:pt idx="8537">
                  <c:v>44623</c:v>
                </c:pt>
                <c:pt idx="8538">
                  <c:v>44624</c:v>
                </c:pt>
                <c:pt idx="8539">
                  <c:v>44625</c:v>
                </c:pt>
                <c:pt idx="8540">
                  <c:v>44626</c:v>
                </c:pt>
                <c:pt idx="8541">
                  <c:v>44627</c:v>
                </c:pt>
                <c:pt idx="8542">
                  <c:v>44628</c:v>
                </c:pt>
                <c:pt idx="8543">
                  <c:v>44629</c:v>
                </c:pt>
                <c:pt idx="8544">
                  <c:v>44630</c:v>
                </c:pt>
                <c:pt idx="8545">
                  <c:v>44631</c:v>
                </c:pt>
                <c:pt idx="8546">
                  <c:v>44632</c:v>
                </c:pt>
                <c:pt idx="8547">
                  <c:v>44633</c:v>
                </c:pt>
                <c:pt idx="8548">
                  <c:v>44634</c:v>
                </c:pt>
                <c:pt idx="8549">
                  <c:v>44635</c:v>
                </c:pt>
                <c:pt idx="8550">
                  <c:v>44636</c:v>
                </c:pt>
                <c:pt idx="8551">
                  <c:v>44637</c:v>
                </c:pt>
                <c:pt idx="8552">
                  <c:v>44637</c:v>
                </c:pt>
                <c:pt idx="8553">
                  <c:v>44638</c:v>
                </c:pt>
                <c:pt idx="8554">
                  <c:v>44639</c:v>
                </c:pt>
                <c:pt idx="8555">
                  <c:v>44640</c:v>
                </c:pt>
                <c:pt idx="8556">
                  <c:v>44641</c:v>
                </c:pt>
                <c:pt idx="8557">
                  <c:v>44642</c:v>
                </c:pt>
                <c:pt idx="8558">
                  <c:v>44643</c:v>
                </c:pt>
                <c:pt idx="8559">
                  <c:v>44644</c:v>
                </c:pt>
                <c:pt idx="8560">
                  <c:v>44645</c:v>
                </c:pt>
                <c:pt idx="8561">
                  <c:v>44646</c:v>
                </c:pt>
                <c:pt idx="8562">
                  <c:v>44647</c:v>
                </c:pt>
                <c:pt idx="8563">
                  <c:v>44648</c:v>
                </c:pt>
                <c:pt idx="8564">
                  <c:v>44649</c:v>
                </c:pt>
                <c:pt idx="8565">
                  <c:v>44650</c:v>
                </c:pt>
                <c:pt idx="8566">
                  <c:v>44651</c:v>
                </c:pt>
                <c:pt idx="8567">
                  <c:v>44652</c:v>
                </c:pt>
                <c:pt idx="8568">
                  <c:v>44653</c:v>
                </c:pt>
                <c:pt idx="8569">
                  <c:v>44654</c:v>
                </c:pt>
                <c:pt idx="8570">
                  <c:v>44655</c:v>
                </c:pt>
                <c:pt idx="8571">
                  <c:v>44656</c:v>
                </c:pt>
                <c:pt idx="8572">
                  <c:v>44657</c:v>
                </c:pt>
                <c:pt idx="8573">
                  <c:v>44658</c:v>
                </c:pt>
                <c:pt idx="8574">
                  <c:v>44659</c:v>
                </c:pt>
                <c:pt idx="8575">
                  <c:v>44660</c:v>
                </c:pt>
                <c:pt idx="8576">
                  <c:v>44661</c:v>
                </c:pt>
                <c:pt idx="8577">
                  <c:v>44662</c:v>
                </c:pt>
                <c:pt idx="8578">
                  <c:v>44663</c:v>
                </c:pt>
                <c:pt idx="8579">
                  <c:v>44664</c:v>
                </c:pt>
                <c:pt idx="8580">
                  <c:v>44665</c:v>
                </c:pt>
                <c:pt idx="8581">
                  <c:v>44666</c:v>
                </c:pt>
                <c:pt idx="8582">
                  <c:v>44667</c:v>
                </c:pt>
                <c:pt idx="8583">
                  <c:v>44668</c:v>
                </c:pt>
                <c:pt idx="8584">
                  <c:v>44669</c:v>
                </c:pt>
                <c:pt idx="8585">
                  <c:v>44670</c:v>
                </c:pt>
                <c:pt idx="8586">
                  <c:v>44671</c:v>
                </c:pt>
                <c:pt idx="8587">
                  <c:v>44672</c:v>
                </c:pt>
                <c:pt idx="8588">
                  <c:v>44673</c:v>
                </c:pt>
                <c:pt idx="8589">
                  <c:v>44674</c:v>
                </c:pt>
                <c:pt idx="8590">
                  <c:v>44675</c:v>
                </c:pt>
                <c:pt idx="8591">
                  <c:v>44676</c:v>
                </c:pt>
                <c:pt idx="8592">
                  <c:v>44677</c:v>
                </c:pt>
                <c:pt idx="8593">
                  <c:v>44678</c:v>
                </c:pt>
                <c:pt idx="8594">
                  <c:v>44679</c:v>
                </c:pt>
                <c:pt idx="8595">
                  <c:v>44680</c:v>
                </c:pt>
                <c:pt idx="8596">
                  <c:v>44681</c:v>
                </c:pt>
                <c:pt idx="8597">
                  <c:v>44682</c:v>
                </c:pt>
                <c:pt idx="8598">
                  <c:v>44683</c:v>
                </c:pt>
                <c:pt idx="8599">
                  <c:v>44684</c:v>
                </c:pt>
                <c:pt idx="8600">
                  <c:v>44685</c:v>
                </c:pt>
                <c:pt idx="8601">
                  <c:v>44686</c:v>
                </c:pt>
                <c:pt idx="8602">
                  <c:v>44686</c:v>
                </c:pt>
                <c:pt idx="8603">
                  <c:v>44687</c:v>
                </c:pt>
                <c:pt idx="8604">
                  <c:v>44688</c:v>
                </c:pt>
                <c:pt idx="8605">
                  <c:v>44689</c:v>
                </c:pt>
                <c:pt idx="8606">
                  <c:v>44690</c:v>
                </c:pt>
                <c:pt idx="8607">
                  <c:v>44691</c:v>
                </c:pt>
                <c:pt idx="8608">
                  <c:v>44692</c:v>
                </c:pt>
                <c:pt idx="8609">
                  <c:v>44693</c:v>
                </c:pt>
                <c:pt idx="8610">
                  <c:v>44694</c:v>
                </c:pt>
                <c:pt idx="8611">
                  <c:v>44695</c:v>
                </c:pt>
                <c:pt idx="8612">
                  <c:v>44696</c:v>
                </c:pt>
                <c:pt idx="8613">
                  <c:v>44697</c:v>
                </c:pt>
                <c:pt idx="8614">
                  <c:v>44698</c:v>
                </c:pt>
                <c:pt idx="8615">
                  <c:v>44699</c:v>
                </c:pt>
                <c:pt idx="8616">
                  <c:v>44700</c:v>
                </c:pt>
                <c:pt idx="8617">
                  <c:v>44701</c:v>
                </c:pt>
                <c:pt idx="8618">
                  <c:v>44702</c:v>
                </c:pt>
                <c:pt idx="8619">
                  <c:v>44703</c:v>
                </c:pt>
                <c:pt idx="8620">
                  <c:v>44704</c:v>
                </c:pt>
                <c:pt idx="8621">
                  <c:v>44705</c:v>
                </c:pt>
                <c:pt idx="8622">
                  <c:v>44706</c:v>
                </c:pt>
                <c:pt idx="8623">
                  <c:v>44707</c:v>
                </c:pt>
                <c:pt idx="8624">
                  <c:v>44708</c:v>
                </c:pt>
                <c:pt idx="8625">
                  <c:v>44709</c:v>
                </c:pt>
                <c:pt idx="8626">
                  <c:v>44710</c:v>
                </c:pt>
                <c:pt idx="8627">
                  <c:v>44711</c:v>
                </c:pt>
                <c:pt idx="8628">
                  <c:v>44712</c:v>
                </c:pt>
                <c:pt idx="8629">
                  <c:v>44713</c:v>
                </c:pt>
                <c:pt idx="8630">
                  <c:v>44714</c:v>
                </c:pt>
                <c:pt idx="8631">
                  <c:v>44715</c:v>
                </c:pt>
                <c:pt idx="8632">
                  <c:v>44716</c:v>
                </c:pt>
                <c:pt idx="8633">
                  <c:v>44717</c:v>
                </c:pt>
                <c:pt idx="8634">
                  <c:v>44718</c:v>
                </c:pt>
                <c:pt idx="8635">
                  <c:v>44719</c:v>
                </c:pt>
                <c:pt idx="8636">
                  <c:v>44720</c:v>
                </c:pt>
                <c:pt idx="8637">
                  <c:v>44721</c:v>
                </c:pt>
                <c:pt idx="8638">
                  <c:v>44722</c:v>
                </c:pt>
                <c:pt idx="8639">
                  <c:v>44723</c:v>
                </c:pt>
                <c:pt idx="8640">
                  <c:v>44724</c:v>
                </c:pt>
                <c:pt idx="8641">
                  <c:v>44725</c:v>
                </c:pt>
                <c:pt idx="8642">
                  <c:v>44726</c:v>
                </c:pt>
                <c:pt idx="8643">
                  <c:v>44727</c:v>
                </c:pt>
                <c:pt idx="8644">
                  <c:v>44728</c:v>
                </c:pt>
                <c:pt idx="8645">
                  <c:v>44728</c:v>
                </c:pt>
                <c:pt idx="8646">
                  <c:v>44729</c:v>
                </c:pt>
                <c:pt idx="8647">
                  <c:v>44730</c:v>
                </c:pt>
                <c:pt idx="8648">
                  <c:v>44731</c:v>
                </c:pt>
                <c:pt idx="8649">
                  <c:v>44732</c:v>
                </c:pt>
                <c:pt idx="8650">
                  <c:v>44733</c:v>
                </c:pt>
                <c:pt idx="8651">
                  <c:v>44734</c:v>
                </c:pt>
                <c:pt idx="8652">
                  <c:v>44735</c:v>
                </c:pt>
                <c:pt idx="8653">
                  <c:v>44736</c:v>
                </c:pt>
                <c:pt idx="8654">
                  <c:v>44737</c:v>
                </c:pt>
                <c:pt idx="8655">
                  <c:v>44738</c:v>
                </c:pt>
                <c:pt idx="8656">
                  <c:v>44739</c:v>
                </c:pt>
                <c:pt idx="8657">
                  <c:v>44740</c:v>
                </c:pt>
                <c:pt idx="8658">
                  <c:v>44741</c:v>
                </c:pt>
                <c:pt idx="8659">
                  <c:v>44742</c:v>
                </c:pt>
                <c:pt idx="8660">
                  <c:v>44743</c:v>
                </c:pt>
                <c:pt idx="8661">
                  <c:v>44744</c:v>
                </c:pt>
                <c:pt idx="8662">
                  <c:v>44745</c:v>
                </c:pt>
                <c:pt idx="8663">
                  <c:v>44746</c:v>
                </c:pt>
                <c:pt idx="8664">
                  <c:v>44747</c:v>
                </c:pt>
                <c:pt idx="8665">
                  <c:v>44748</c:v>
                </c:pt>
                <c:pt idx="8666">
                  <c:v>44749</c:v>
                </c:pt>
                <c:pt idx="8667">
                  <c:v>44750</c:v>
                </c:pt>
                <c:pt idx="8668">
                  <c:v>44751</c:v>
                </c:pt>
                <c:pt idx="8669">
                  <c:v>44752</c:v>
                </c:pt>
                <c:pt idx="8670">
                  <c:v>44753</c:v>
                </c:pt>
                <c:pt idx="8671">
                  <c:v>44754</c:v>
                </c:pt>
                <c:pt idx="8672">
                  <c:v>44755</c:v>
                </c:pt>
                <c:pt idx="8673">
                  <c:v>44756</c:v>
                </c:pt>
                <c:pt idx="8674">
                  <c:v>44757</c:v>
                </c:pt>
                <c:pt idx="8675">
                  <c:v>44758</c:v>
                </c:pt>
                <c:pt idx="8676">
                  <c:v>44759</c:v>
                </c:pt>
                <c:pt idx="8677">
                  <c:v>44760</c:v>
                </c:pt>
                <c:pt idx="8678">
                  <c:v>44761</c:v>
                </c:pt>
                <c:pt idx="8679">
                  <c:v>44762</c:v>
                </c:pt>
                <c:pt idx="8680">
                  <c:v>44763</c:v>
                </c:pt>
                <c:pt idx="8681">
                  <c:v>44764</c:v>
                </c:pt>
                <c:pt idx="8682">
                  <c:v>44765</c:v>
                </c:pt>
                <c:pt idx="8683">
                  <c:v>44766</c:v>
                </c:pt>
                <c:pt idx="8684">
                  <c:v>44767</c:v>
                </c:pt>
                <c:pt idx="8685">
                  <c:v>44768</c:v>
                </c:pt>
                <c:pt idx="8686">
                  <c:v>44769</c:v>
                </c:pt>
                <c:pt idx="8687">
                  <c:v>44770</c:v>
                </c:pt>
                <c:pt idx="8688">
                  <c:v>44771</c:v>
                </c:pt>
                <c:pt idx="8689">
                  <c:v>44772</c:v>
                </c:pt>
                <c:pt idx="8690">
                  <c:v>44773</c:v>
                </c:pt>
                <c:pt idx="8691">
                  <c:v>44774</c:v>
                </c:pt>
                <c:pt idx="8692">
                  <c:v>44775</c:v>
                </c:pt>
                <c:pt idx="8693">
                  <c:v>44776</c:v>
                </c:pt>
                <c:pt idx="8694">
                  <c:v>44777</c:v>
                </c:pt>
                <c:pt idx="8695">
                  <c:v>44777</c:v>
                </c:pt>
                <c:pt idx="8696">
                  <c:v>44778</c:v>
                </c:pt>
                <c:pt idx="8697">
                  <c:v>44779</c:v>
                </c:pt>
                <c:pt idx="8698">
                  <c:v>44780</c:v>
                </c:pt>
                <c:pt idx="8699">
                  <c:v>44781</c:v>
                </c:pt>
                <c:pt idx="8700">
                  <c:v>44782</c:v>
                </c:pt>
                <c:pt idx="8701">
                  <c:v>44783</c:v>
                </c:pt>
                <c:pt idx="8702">
                  <c:v>44784</c:v>
                </c:pt>
                <c:pt idx="8703">
                  <c:v>44785</c:v>
                </c:pt>
                <c:pt idx="8704">
                  <c:v>44786</c:v>
                </c:pt>
                <c:pt idx="8705">
                  <c:v>44787</c:v>
                </c:pt>
                <c:pt idx="8706">
                  <c:v>44788</c:v>
                </c:pt>
                <c:pt idx="8707">
                  <c:v>44789</c:v>
                </c:pt>
                <c:pt idx="8708">
                  <c:v>44790</c:v>
                </c:pt>
                <c:pt idx="8709">
                  <c:v>44791</c:v>
                </c:pt>
                <c:pt idx="8710">
                  <c:v>44792</c:v>
                </c:pt>
                <c:pt idx="8711">
                  <c:v>44793</c:v>
                </c:pt>
                <c:pt idx="8712">
                  <c:v>44794</c:v>
                </c:pt>
                <c:pt idx="8713">
                  <c:v>44795</c:v>
                </c:pt>
                <c:pt idx="8714">
                  <c:v>44796</c:v>
                </c:pt>
                <c:pt idx="8715">
                  <c:v>44797</c:v>
                </c:pt>
                <c:pt idx="8716">
                  <c:v>44798</c:v>
                </c:pt>
                <c:pt idx="8717">
                  <c:v>44799</c:v>
                </c:pt>
                <c:pt idx="8718">
                  <c:v>44800</c:v>
                </c:pt>
                <c:pt idx="8719">
                  <c:v>44801</c:v>
                </c:pt>
                <c:pt idx="8720">
                  <c:v>44802</c:v>
                </c:pt>
                <c:pt idx="8721">
                  <c:v>44803</c:v>
                </c:pt>
                <c:pt idx="8722">
                  <c:v>44804</c:v>
                </c:pt>
                <c:pt idx="8723">
                  <c:v>44805</c:v>
                </c:pt>
                <c:pt idx="8724">
                  <c:v>44806</c:v>
                </c:pt>
                <c:pt idx="8725">
                  <c:v>44807</c:v>
                </c:pt>
                <c:pt idx="8726">
                  <c:v>44808</c:v>
                </c:pt>
                <c:pt idx="8727">
                  <c:v>44809</c:v>
                </c:pt>
                <c:pt idx="8728">
                  <c:v>44810</c:v>
                </c:pt>
                <c:pt idx="8729">
                  <c:v>44811</c:v>
                </c:pt>
                <c:pt idx="8730">
                  <c:v>44812</c:v>
                </c:pt>
                <c:pt idx="8731">
                  <c:v>44813</c:v>
                </c:pt>
                <c:pt idx="8732">
                  <c:v>44814</c:v>
                </c:pt>
                <c:pt idx="8733">
                  <c:v>44815</c:v>
                </c:pt>
                <c:pt idx="8734">
                  <c:v>44816</c:v>
                </c:pt>
                <c:pt idx="8735">
                  <c:v>44817</c:v>
                </c:pt>
                <c:pt idx="8736">
                  <c:v>44818</c:v>
                </c:pt>
                <c:pt idx="8737">
                  <c:v>44819</c:v>
                </c:pt>
                <c:pt idx="8738">
                  <c:v>44820</c:v>
                </c:pt>
                <c:pt idx="8739">
                  <c:v>44821</c:v>
                </c:pt>
                <c:pt idx="8740">
                  <c:v>44822</c:v>
                </c:pt>
                <c:pt idx="8741">
                  <c:v>44823</c:v>
                </c:pt>
                <c:pt idx="8742">
                  <c:v>44824</c:v>
                </c:pt>
                <c:pt idx="8743">
                  <c:v>44825</c:v>
                </c:pt>
                <c:pt idx="8744">
                  <c:v>44826</c:v>
                </c:pt>
                <c:pt idx="8745">
                  <c:v>44827</c:v>
                </c:pt>
                <c:pt idx="8746">
                  <c:v>44828</c:v>
                </c:pt>
                <c:pt idx="8747">
                  <c:v>44829</c:v>
                </c:pt>
                <c:pt idx="8748">
                  <c:v>44830</c:v>
                </c:pt>
                <c:pt idx="8749">
                  <c:v>44831</c:v>
                </c:pt>
                <c:pt idx="8750">
                  <c:v>44832</c:v>
                </c:pt>
                <c:pt idx="8751">
                  <c:v>44833</c:v>
                </c:pt>
                <c:pt idx="8752">
                  <c:v>44834</c:v>
                </c:pt>
                <c:pt idx="8753">
                  <c:v>44835</c:v>
                </c:pt>
                <c:pt idx="8754">
                  <c:v>44836</c:v>
                </c:pt>
                <c:pt idx="8755">
                  <c:v>44837</c:v>
                </c:pt>
                <c:pt idx="8756">
                  <c:v>44838</c:v>
                </c:pt>
                <c:pt idx="8757">
                  <c:v>44839</c:v>
                </c:pt>
                <c:pt idx="8758">
                  <c:v>44840</c:v>
                </c:pt>
                <c:pt idx="8759">
                  <c:v>44841</c:v>
                </c:pt>
                <c:pt idx="8760">
                  <c:v>44842</c:v>
                </c:pt>
                <c:pt idx="8761">
                  <c:v>44843</c:v>
                </c:pt>
                <c:pt idx="8762">
                  <c:v>44844</c:v>
                </c:pt>
                <c:pt idx="8763">
                  <c:v>44845</c:v>
                </c:pt>
                <c:pt idx="8764">
                  <c:v>44846</c:v>
                </c:pt>
                <c:pt idx="8765">
                  <c:v>44847</c:v>
                </c:pt>
                <c:pt idx="8766">
                  <c:v>44848</c:v>
                </c:pt>
                <c:pt idx="8767">
                  <c:v>44849</c:v>
                </c:pt>
                <c:pt idx="8768">
                  <c:v>44850</c:v>
                </c:pt>
                <c:pt idx="8769">
                  <c:v>44851</c:v>
                </c:pt>
                <c:pt idx="8770">
                  <c:v>44852</c:v>
                </c:pt>
                <c:pt idx="8771">
                  <c:v>44853</c:v>
                </c:pt>
                <c:pt idx="8772">
                  <c:v>44854</c:v>
                </c:pt>
                <c:pt idx="8773">
                  <c:v>44855</c:v>
                </c:pt>
                <c:pt idx="8774">
                  <c:v>44856</c:v>
                </c:pt>
                <c:pt idx="8775">
                  <c:v>44857</c:v>
                </c:pt>
                <c:pt idx="8776">
                  <c:v>44858</c:v>
                </c:pt>
                <c:pt idx="8777">
                  <c:v>44859</c:v>
                </c:pt>
                <c:pt idx="8778">
                  <c:v>44860</c:v>
                </c:pt>
                <c:pt idx="8779">
                  <c:v>44861</c:v>
                </c:pt>
                <c:pt idx="8780">
                  <c:v>44862</c:v>
                </c:pt>
                <c:pt idx="8781">
                  <c:v>44863</c:v>
                </c:pt>
                <c:pt idx="8782">
                  <c:v>44864</c:v>
                </c:pt>
                <c:pt idx="8783">
                  <c:v>44865</c:v>
                </c:pt>
                <c:pt idx="8784">
                  <c:v>44866</c:v>
                </c:pt>
                <c:pt idx="8785">
                  <c:v>44867</c:v>
                </c:pt>
                <c:pt idx="8786">
                  <c:v>44868</c:v>
                </c:pt>
                <c:pt idx="8787">
                  <c:v>44869</c:v>
                </c:pt>
                <c:pt idx="8788">
                  <c:v>44870</c:v>
                </c:pt>
                <c:pt idx="8789">
                  <c:v>44871</c:v>
                </c:pt>
                <c:pt idx="8790">
                  <c:v>44872</c:v>
                </c:pt>
                <c:pt idx="8791">
                  <c:v>44873</c:v>
                </c:pt>
                <c:pt idx="8792">
                  <c:v>44874</c:v>
                </c:pt>
                <c:pt idx="8793">
                  <c:v>44875</c:v>
                </c:pt>
                <c:pt idx="8794">
                  <c:v>44876</c:v>
                </c:pt>
                <c:pt idx="8795">
                  <c:v>44877</c:v>
                </c:pt>
                <c:pt idx="8796">
                  <c:v>44878</c:v>
                </c:pt>
                <c:pt idx="8797">
                  <c:v>44879</c:v>
                </c:pt>
                <c:pt idx="8798">
                  <c:v>44880</c:v>
                </c:pt>
                <c:pt idx="8799">
                  <c:v>44881</c:v>
                </c:pt>
                <c:pt idx="8800">
                  <c:v>44882</c:v>
                </c:pt>
                <c:pt idx="8801">
                  <c:v>44883</c:v>
                </c:pt>
                <c:pt idx="8802">
                  <c:v>44884</c:v>
                </c:pt>
                <c:pt idx="8803">
                  <c:v>44885</c:v>
                </c:pt>
                <c:pt idx="8804">
                  <c:v>44886</c:v>
                </c:pt>
                <c:pt idx="8805">
                  <c:v>44887</c:v>
                </c:pt>
                <c:pt idx="8806">
                  <c:v>44888</c:v>
                </c:pt>
                <c:pt idx="8807">
                  <c:v>44889</c:v>
                </c:pt>
                <c:pt idx="8808">
                  <c:v>44890</c:v>
                </c:pt>
                <c:pt idx="8809">
                  <c:v>44891</c:v>
                </c:pt>
                <c:pt idx="8810">
                  <c:v>44892</c:v>
                </c:pt>
                <c:pt idx="8811">
                  <c:v>44893</c:v>
                </c:pt>
                <c:pt idx="8812">
                  <c:v>44894</c:v>
                </c:pt>
                <c:pt idx="8813">
                  <c:v>44895</c:v>
                </c:pt>
                <c:pt idx="8814">
                  <c:v>44896</c:v>
                </c:pt>
                <c:pt idx="8815">
                  <c:v>44897</c:v>
                </c:pt>
                <c:pt idx="8816">
                  <c:v>44898</c:v>
                </c:pt>
                <c:pt idx="8817">
                  <c:v>44899</c:v>
                </c:pt>
                <c:pt idx="8818">
                  <c:v>44900</c:v>
                </c:pt>
                <c:pt idx="8819">
                  <c:v>44901</c:v>
                </c:pt>
                <c:pt idx="8820">
                  <c:v>44902</c:v>
                </c:pt>
                <c:pt idx="8821">
                  <c:v>44903</c:v>
                </c:pt>
                <c:pt idx="8822">
                  <c:v>44904</c:v>
                </c:pt>
                <c:pt idx="8823">
                  <c:v>44905</c:v>
                </c:pt>
                <c:pt idx="8824">
                  <c:v>44906</c:v>
                </c:pt>
                <c:pt idx="8825">
                  <c:v>44907</c:v>
                </c:pt>
                <c:pt idx="8826">
                  <c:v>44908</c:v>
                </c:pt>
                <c:pt idx="8827">
                  <c:v>44909</c:v>
                </c:pt>
                <c:pt idx="8828">
                  <c:v>44910</c:v>
                </c:pt>
                <c:pt idx="8829">
                  <c:v>44911</c:v>
                </c:pt>
                <c:pt idx="8830">
                  <c:v>44912</c:v>
                </c:pt>
                <c:pt idx="8831">
                  <c:v>44913</c:v>
                </c:pt>
                <c:pt idx="8832">
                  <c:v>44914</c:v>
                </c:pt>
                <c:pt idx="8833">
                  <c:v>44915</c:v>
                </c:pt>
                <c:pt idx="8834">
                  <c:v>44916</c:v>
                </c:pt>
                <c:pt idx="8835">
                  <c:v>44917</c:v>
                </c:pt>
                <c:pt idx="8836">
                  <c:v>44918</c:v>
                </c:pt>
                <c:pt idx="8837">
                  <c:v>44919</c:v>
                </c:pt>
                <c:pt idx="8838">
                  <c:v>44920</c:v>
                </c:pt>
                <c:pt idx="8839">
                  <c:v>44921</c:v>
                </c:pt>
                <c:pt idx="8840">
                  <c:v>44922</c:v>
                </c:pt>
                <c:pt idx="8841">
                  <c:v>44923</c:v>
                </c:pt>
                <c:pt idx="8842">
                  <c:v>44924</c:v>
                </c:pt>
                <c:pt idx="8843">
                  <c:v>44925</c:v>
                </c:pt>
                <c:pt idx="8844">
                  <c:v>44926</c:v>
                </c:pt>
                <c:pt idx="8845">
                  <c:v>44927</c:v>
                </c:pt>
                <c:pt idx="8846">
                  <c:v>44928</c:v>
                </c:pt>
                <c:pt idx="8847">
                  <c:v>44929</c:v>
                </c:pt>
                <c:pt idx="8848">
                  <c:v>44930</c:v>
                </c:pt>
                <c:pt idx="8849">
                  <c:v>44931</c:v>
                </c:pt>
                <c:pt idx="8850">
                  <c:v>44932</c:v>
                </c:pt>
                <c:pt idx="8851">
                  <c:v>44933</c:v>
                </c:pt>
                <c:pt idx="8852">
                  <c:v>44934</c:v>
                </c:pt>
                <c:pt idx="8853">
                  <c:v>44935</c:v>
                </c:pt>
                <c:pt idx="8854">
                  <c:v>44936</c:v>
                </c:pt>
                <c:pt idx="8855">
                  <c:v>44937</c:v>
                </c:pt>
                <c:pt idx="8856">
                  <c:v>44938</c:v>
                </c:pt>
                <c:pt idx="8857">
                  <c:v>44939</c:v>
                </c:pt>
                <c:pt idx="8858">
                  <c:v>44940</c:v>
                </c:pt>
                <c:pt idx="8859">
                  <c:v>44941</c:v>
                </c:pt>
                <c:pt idx="8860">
                  <c:v>44942</c:v>
                </c:pt>
                <c:pt idx="8861">
                  <c:v>44943</c:v>
                </c:pt>
                <c:pt idx="8862">
                  <c:v>44944</c:v>
                </c:pt>
                <c:pt idx="8863">
                  <c:v>44945</c:v>
                </c:pt>
                <c:pt idx="8864">
                  <c:v>44946</c:v>
                </c:pt>
                <c:pt idx="8865">
                  <c:v>44947</c:v>
                </c:pt>
                <c:pt idx="8866">
                  <c:v>44948</c:v>
                </c:pt>
                <c:pt idx="8867">
                  <c:v>44949</c:v>
                </c:pt>
                <c:pt idx="8868">
                  <c:v>44950</c:v>
                </c:pt>
                <c:pt idx="8869">
                  <c:v>44951</c:v>
                </c:pt>
                <c:pt idx="8870">
                  <c:v>44952</c:v>
                </c:pt>
                <c:pt idx="8871">
                  <c:v>44953</c:v>
                </c:pt>
                <c:pt idx="8872">
                  <c:v>44954</c:v>
                </c:pt>
                <c:pt idx="8873">
                  <c:v>44955</c:v>
                </c:pt>
                <c:pt idx="8874">
                  <c:v>44956</c:v>
                </c:pt>
                <c:pt idx="8875">
                  <c:v>44957</c:v>
                </c:pt>
                <c:pt idx="8876">
                  <c:v>44958</c:v>
                </c:pt>
                <c:pt idx="8877">
                  <c:v>44959</c:v>
                </c:pt>
                <c:pt idx="8878">
                  <c:v>44960</c:v>
                </c:pt>
                <c:pt idx="8879">
                  <c:v>44961</c:v>
                </c:pt>
                <c:pt idx="8880">
                  <c:v>44962</c:v>
                </c:pt>
                <c:pt idx="8881">
                  <c:v>44963</c:v>
                </c:pt>
                <c:pt idx="8882">
                  <c:v>44964</c:v>
                </c:pt>
                <c:pt idx="8883">
                  <c:v>44965</c:v>
                </c:pt>
                <c:pt idx="8884">
                  <c:v>44966</c:v>
                </c:pt>
                <c:pt idx="8885">
                  <c:v>44967</c:v>
                </c:pt>
                <c:pt idx="8886">
                  <c:v>44968</c:v>
                </c:pt>
                <c:pt idx="8887">
                  <c:v>44969</c:v>
                </c:pt>
                <c:pt idx="8888">
                  <c:v>44970</c:v>
                </c:pt>
                <c:pt idx="8889">
                  <c:v>44971</c:v>
                </c:pt>
                <c:pt idx="8890">
                  <c:v>44972</c:v>
                </c:pt>
                <c:pt idx="8891">
                  <c:v>44973</c:v>
                </c:pt>
                <c:pt idx="8892">
                  <c:v>44974</c:v>
                </c:pt>
                <c:pt idx="8893">
                  <c:v>44975</c:v>
                </c:pt>
                <c:pt idx="8894">
                  <c:v>44976</c:v>
                </c:pt>
                <c:pt idx="8895">
                  <c:v>44977</c:v>
                </c:pt>
                <c:pt idx="8896">
                  <c:v>44978</c:v>
                </c:pt>
                <c:pt idx="8897">
                  <c:v>44979</c:v>
                </c:pt>
                <c:pt idx="8898">
                  <c:v>44980</c:v>
                </c:pt>
              </c:numCache>
            </c:numRef>
          </c:cat>
          <c:val>
            <c:numRef>
              <c:f>Plan1!$B$2:$B$8900</c:f>
              <c:numCache>
                <c:formatCode>General</c:formatCode>
                <c:ptCount val="8899"/>
                <c:pt idx="0">
                  <c:v>45</c:v>
                </c:pt>
                <c:pt idx="1">
                  <c:v>45</c:v>
                </c:pt>
                <c:pt idx="2">
                  <c:v>45</c:v>
                </c:pt>
                <c:pt idx="3">
                  <c:v>45</c:v>
                </c:pt>
                <c:pt idx="4">
                  <c:v>45</c:v>
                </c:pt>
                <c:pt idx="5">
                  <c:v>45</c:v>
                </c:pt>
                <c:pt idx="6">
                  <c:v>45</c:v>
                </c:pt>
                <c:pt idx="7">
                  <c:v>45</c:v>
                </c:pt>
                <c:pt idx="8">
                  <c:v>45</c:v>
                </c:pt>
                <c:pt idx="9">
                  <c:v>45</c:v>
                </c:pt>
                <c:pt idx="10">
                  <c:v>45</c:v>
                </c:pt>
                <c:pt idx="11">
                  <c:v>45</c:v>
                </c:pt>
                <c:pt idx="12">
                  <c:v>45</c:v>
                </c:pt>
                <c:pt idx="13">
                  <c:v>45</c:v>
                </c:pt>
                <c:pt idx="14">
                  <c:v>45</c:v>
                </c:pt>
                <c:pt idx="15">
                  <c:v>45</c:v>
                </c:pt>
                <c:pt idx="16">
                  <c:v>45</c:v>
                </c:pt>
                <c:pt idx="17">
                  <c:v>45</c:v>
                </c:pt>
                <c:pt idx="18">
                  <c:v>45</c:v>
                </c:pt>
                <c:pt idx="19">
                  <c:v>45</c:v>
                </c:pt>
                <c:pt idx="20">
                  <c:v>45</c:v>
                </c:pt>
                <c:pt idx="21">
                  <c:v>42</c:v>
                </c:pt>
                <c:pt idx="22">
                  <c:v>42</c:v>
                </c:pt>
                <c:pt idx="23">
                  <c:v>42</c:v>
                </c:pt>
                <c:pt idx="24">
                  <c:v>42</c:v>
                </c:pt>
                <c:pt idx="25">
                  <c:v>42</c:v>
                </c:pt>
                <c:pt idx="26">
                  <c:v>42</c:v>
                </c:pt>
                <c:pt idx="27">
                  <c:v>42</c:v>
                </c:pt>
                <c:pt idx="28">
                  <c:v>42</c:v>
                </c:pt>
                <c:pt idx="29">
                  <c:v>42</c:v>
                </c:pt>
                <c:pt idx="30">
                  <c:v>42</c:v>
                </c:pt>
                <c:pt idx="31">
                  <c:v>42</c:v>
                </c:pt>
                <c:pt idx="32">
                  <c:v>42</c:v>
                </c:pt>
                <c:pt idx="33">
                  <c:v>42</c:v>
                </c:pt>
                <c:pt idx="34">
                  <c:v>39.5</c:v>
                </c:pt>
                <c:pt idx="35">
                  <c:v>39.5</c:v>
                </c:pt>
                <c:pt idx="36">
                  <c:v>39.5</c:v>
                </c:pt>
                <c:pt idx="37">
                  <c:v>39.5</c:v>
                </c:pt>
                <c:pt idx="38">
                  <c:v>39.5</c:v>
                </c:pt>
                <c:pt idx="39">
                  <c:v>39.5</c:v>
                </c:pt>
                <c:pt idx="40">
                  <c:v>39.5</c:v>
                </c:pt>
                <c:pt idx="41">
                  <c:v>39.5</c:v>
                </c:pt>
                <c:pt idx="42">
                  <c:v>39.5</c:v>
                </c:pt>
                <c:pt idx="43">
                  <c:v>39.5</c:v>
                </c:pt>
                <c:pt idx="44">
                  <c:v>34</c:v>
                </c:pt>
                <c:pt idx="45">
                  <c:v>34</c:v>
                </c:pt>
                <c:pt idx="46">
                  <c:v>34</c:v>
                </c:pt>
                <c:pt idx="47">
                  <c:v>34</c:v>
                </c:pt>
                <c:pt idx="48">
                  <c:v>34</c:v>
                </c:pt>
                <c:pt idx="49">
                  <c:v>34</c:v>
                </c:pt>
                <c:pt idx="50">
                  <c:v>34</c:v>
                </c:pt>
                <c:pt idx="51">
                  <c:v>34</c:v>
                </c:pt>
                <c:pt idx="52">
                  <c:v>34</c:v>
                </c:pt>
                <c:pt idx="53">
                  <c:v>34</c:v>
                </c:pt>
                <c:pt idx="54">
                  <c:v>34</c:v>
                </c:pt>
                <c:pt idx="55">
                  <c:v>34</c:v>
                </c:pt>
                <c:pt idx="56">
                  <c:v>34</c:v>
                </c:pt>
                <c:pt idx="57">
                  <c:v>34</c:v>
                </c:pt>
                <c:pt idx="58">
                  <c:v>34</c:v>
                </c:pt>
                <c:pt idx="59">
                  <c:v>32</c:v>
                </c:pt>
                <c:pt idx="60">
                  <c:v>32</c:v>
                </c:pt>
                <c:pt idx="61">
                  <c:v>32</c:v>
                </c:pt>
                <c:pt idx="62">
                  <c:v>32</c:v>
                </c:pt>
                <c:pt idx="63">
                  <c:v>32</c:v>
                </c:pt>
                <c:pt idx="64">
                  <c:v>32</c:v>
                </c:pt>
                <c:pt idx="65">
                  <c:v>32</c:v>
                </c:pt>
                <c:pt idx="66">
                  <c:v>32</c:v>
                </c:pt>
                <c:pt idx="67">
                  <c:v>32</c:v>
                </c:pt>
                <c:pt idx="68">
                  <c:v>32</c:v>
                </c:pt>
                <c:pt idx="69">
                  <c:v>32</c:v>
                </c:pt>
                <c:pt idx="70">
                  <c:v>32</c:v>
                </c:pt>
                <c:pt idx="71">
                  <c:v>29.5</c:v>
                </c:pt>
                <c:pt idx="72">
                  <c:v>29.5</c:v>
                </c:pt>
                <c:pt idx="73">
                  <c:v>29.5</c:v>
                </c:pt>
                <c:pt idx="74">
                  <c:v>29.5</c:v>
                </c:pt>
                <c:pt idx="75">
                  <c:v>27</c:v>
                </c:pt>
                <c:pt idx="76">
                  <c:v>27</c:v>
                </c:pt>
                <c:pt idx="77">
                  <c:v>27</c:v>
                </c:pt>
                <c:pt idx="78">
                  <c:v>27</c:v>
                </c:pt>
                <c:pt idx="79">
                  <c:v>27</c:v>
                </c:pt>
                <c:pt idx="80">
                  <c:v>27</c:v>
                </c:pt>
                <c:pt idx="81">
                  <c:v>27</c:v>
                </c:pt>
                <c:pt idx="82">
                  <c:v>27</c:v>
                </c:pt>
                <c:pt idx="83">
                  <c:v>23.5</c:v>
                </c:pt>
                <c:pt idx="84">
                  <c:v>23.5</c:v>
                </c:pt>
                <c:pt idx="85">
                  <c:v>23.5</c:v>
                </c:pt>
                <c:pt idx="86">
                  <c:v>23.5</c:v>
                </c:pt>
                <c:pt idx="87">
                  <c:v>23.5</c:v>
                </c:pt>
                <c:pt idx="88">
                  <c:v>23.5</c:v>
                </c:pt>
                <c:pt idx="89">
                  <c:v>23.5</c:v>
                </c:pt>
                <c:pt idx="90">
                  <c:v>23.5</c:v>
                </c:pt>
                <c:pt idx="91">
                  <c:v>23.5</c:v>
                </c:pt>
                <c:pt idx="92">
                  <c:v>23.5</c:v>
                </c:pt>
                <c:pt idx="93">
                  <c:v>23.5</c:v>
                </c:pt>
                <c:pt idx="94">
                  <c:v>23.5</c:v>
                </c:pt>
                <c:pt idx="95">
                  <c:v>23.5</c:v>
                </c:pt>
                <c:pt idx="96">
                  <c:v>23.5</c:v>
                </c:pt>
                <c:pt idx="97">
                  <c:v>23.5</c:v>
                </c:pt>
                <c:pt idx="98">
                  <c:v>23.5</c:v>
                </c:pt>
                <c:pt idx="99">
                  <c:v>23.5</c:v>
                </c:pt>
                <c:pt idx="100">
                  <c:v>23.5</c:v>
                </c:pt>
                <c:pt idx="101">
                  <c:v>23.5</c:v>
                </c:pt>
                <c:pt idx="102">
                  <c:v>23.5</c:v>
                </c:pt>
                <c:pt idx="103">
                  <c:v>23.5</c:v>
                </c:pt>
                <c:pt idx="104">
                  <c:v>22</c:v>
                </c:pt>
                <c:pt idx="105">
                  <c:v>22</c:v>
                </c:pt>
                <c:pt idx="106">
                  <c:v>22</c:v>
                </c:pt>
                <c:pt idx="107">
                  <c:v>22</c:v>
                </c:pt>
                <c:pt idx="108">
                  <c:v>22</c:v>
                </c:pt>
                <c:pt idx="109">
                  <c:v>22</c:v>
                </c:pt>
                <c:pt idx="110">
                  <c:v>22</c:v>
                </c:pt>
                <c:pt idx="111">
                  <c:v>22</c:v>
                </c:pt>
                <c:pt idx="112">
                  <c:v>22</c:v>
                </c:pt>
                <c:pt idx="113">
                  <c:v>22</c:v>
                </c:pt>
                <c:pt idx="114">
                  <c:v>22</c:v>
                </c:pt>
                <c:pt idx="115">
                  <c:v>22</c:v>
                </c:pt>
                <c:pt idx="116">
                  <c:v>22</c:v>
                </c:pt>
                <c:pt idx="117">
                  <c:v>22</c:v>
                </c:pt>
                <c:pt idx="118">
                  <c:v>22</c:v>
                </c:pt>
                <c:pt idx="119">
                  <c:v>22</c:v>
                </c:pt>
                <c:pt idx="120">
                  <c:v>21</c:v>
                </c:pt>
                <c:pt idx="121">
                  <c:v>21</c:v>
                </c:pt>
                <c:pt idx="122">
                  <c:v>21</c:v>
                </c:pt>
                <c:pt idx="123">
                  <c:v>21</c:v>
                </c:pt>
                <c:pt idx="124">
                  <c:v>21</c:v>
                </c:pt>
                <c:pt idx="125">
                  <c:v>21</c:v>
                </c:pt>
                <c:pt idx="126">
                  <c:v>21</c:v>
                </c:pt>
                <c:pt idx="127">
                  <c:v>21</c:v>
                </c:pt>
                <c:pt idx="128">
                  <c:v>21</c:v>
                </c:pt>
                <c:pt idx="129">
                  <c:v>21</c:v>
                </c:pt>
                <c:pt idx="130">
                  <c:v>21</c:v>
                </c:pt>
                <c:pt idx="131">
                  <c:v>21</c:v>
                </c:pt>
                <c:pt idx="132">
                  <c:v>21</c:v>
                </c:pt>
                <c:pt idx="133">
                  <c:v>21</c:v>
                </c:pt>
                <c:pt idx="134">
                  <c:v>21</c:v>
                </c:pt>
                <c:pt idx="135">
                  <c:v>21</c:v>
                </c:pt>
                <c:pt idx="136">
                  <c:v>21</c:v>
                </c:pt>
                <c:pt idx="137">
                  <c:v>21</c:v>
                </c:pt>
                <c:pt idx="138">
                  <c:v>21</c:v>
                </c:pt>
                <c:pt idx="139">
                  <c:v>21</c:v>
                </c:pt>
                <c:pt idx="140">
                  <c:v>21</c:v>
                </c:pt>
                <c:pt idx="141">
                  <c:v>21</c:v>
                </c:pt>
                <c:pt idx="142">
                  <c:v>21</c:v>
                </c:pt>
                <c:pt idx="143">
                  <c:v>21</c:v>
                </c:pt>
                <c:pt idx="144">
                  <c:v>21</c:v>
                </c:pt>
                <c:pt idx="145">
                  <c:v>21</c:v>
                </c:pt>
                <c:pt idx="146">
                  <c:v>21</c:v>
                </c:pt>
                <c:pt idx="147">
                  <c:v>21</c:v>
                </c:pt>
                <c:pt idx="148">
                  <c:v>21</c:v>
                </c:pt>
                <c:pt idx="149">
                  <c:v>21</c:v>
                </c:pt>
                <c:pt idx="150">
                  <c:v>21</c:v>
                </c:pt>
                <c:pt idx="151">
                  <c:v>21</c:v>
                </c:pt>
                <c:pt idx="152">
                  <c:v>21</c:v>
                </c:pt>
                <c:pt idx="153">
                  <c:v>21</c:v>
                </c:pt>
                <c:pt idx="154">
                  <c:v>21</c:v>
                </c:pt>
                <c:pt idx="155">
                  <c:v>21</c:v>
                </c:pt>
                <c:pt idx="156">
                  <c:v>19.5</c:v>
                </c:pt>
                <c:pt idx="157">
                  <c:v>19.5</c:v>
                </c:pt>
                <c:pt idx="158">
                  <c:v>19.5</c:v>
                </c:pt>
                <c:pt idx="159">
                  <c:v>19.5</c:v>
                </c:pt>
                <c:pt idx="160">
                  <c:v>19.5</c:v>
                </c:pt>
                <c:pt idx="161">
                  <c:v>19.5</c:v>
                </c:pt>
                <c:pt idx="162">
                  <c:v>19.5</c:v>
                </c:pt>
                <c:pt idx="163">
                  <c:v>19.5</c:v>
                </c:pt>
                <c:pt idx="164">
                  <c:v>19.5</c:v>
                </c:pt>
                <c:pt idx="165">
                  <c:v>19.5</c:v>
                </c:pt>
                <c:pt idx="166">
                  <c:v>19.5</c:v>
                </c:pt>
                <c:pt idx="167">
                  <c:v>19.5</c:v>
                </c:pt>
                <c:pt idx="168">
                  <c:v>19.5</c:v>
                </c:pt>
                <c:pt idx="169">
                  <c:v>19.5</c:v>
                </c:pt>
                <c:pt idx="170">
                  <c:v>19.5</c:v>
                </c:pt>
                <c:pt idx="171">
                  <c:v>19.5</c:v>
                </c:pt>
                <c:pt idx="172">
                  <c:v>19.5</c:v>
                </c:pt>
                <c:pt idx="173">
                  <c:v>19.5</c:v>
                </c:pt>
                <c:pt idx="174">
                  <c:v>19.5</c:v>
                </c:pt>
                <c:pt idx="175">
                  <c:v>19.5</c:v>
                </c:pt>
                <c:pt idx="176">
                  <c:v>19.5</c:v>
                </c:pt>
                <c:pt idx="177">
                  <c:v>19.5</c:v>
                </c:pt>
                <c:pt idx="178">
                  <c:v>19.5</c:v>
                </c:pt>
                <c:pt idx="179">
                  <c:v>19.5</c:v>
                </c:pt>
                <c:pt idx="180">
                  <c:v>19.5</c:v>
                </c:pt>
                <c:pt idx="181">
                  <c:v>19.5</c:v>
                </c:pt>
                <c:pt idx="182">
                  <c:v>19.5</c:v>
                </c:pt>
                <c:pt idx="183">
                  <c:v>19.5</c:v>
                </c:pt>
                <c:pt idx="184">
                  <c:v>19.5</c:v>
                </c:pt>
                <c:pt idx="185">
                  <c:v>19.5</c:v>
                </c:pt>
                <c:pt idx="186">
                  <c:v>19.5</c:v>
                </c:pt>
                <c:pt idx="187">
                  <c:v>19.5</c:v>
                </c:pt>
                <c:pt idx="188">
                  <c:v>19.5</c:v>
                </c:pt>
                <c:pt idx="189">
                  <c:v>19.5</c:v>
                </c:pt>
                <c:pt idx="190">
                  <c:v>19.5</c:v>
                </c:pt>
                <c:pt idx="191">
                  <c:v>19.5</c:v>
                </c:pt>
                <c:pt idx="192">
                  <c:v>19.5</c:v>
                </c:pt>
                <c:pt idx="193">
                  <c:v>19.5</c:v>
                </c:pt>
                <c:pt idx="194">
                  <c:v>19.5</c:v>
                </c:pt>
                <c:pt idx="195">
                  <c:v>19.5</c:v>
                </c:pt>
                <c:pt idx="196">
                  <c:v>19.5</c:v>
                </c:pt>
                <c:pt idx="197">
                  <c:v>19.5</c:v>
                </c:pt>
                <c:pt idx="198">
                  <c:v>19.5</c:v>
                </c:pt>
                <c:pt idx="199">
                  <c:v>19.5</c:v>
                </c:pt>
                <c:pt idx="200">
                  <c:v>19.5</c:v>
                </c:pt>
                <c:pt idx="201">
                  <c:v>19.5</c:v>
                </c:pt>
                <c:pt idx="202">
                  <c:v>19.5</c:v>
                </c:pt>
                <c:pt idx="203">
                  <c:v>19.5</c:v>
                </c:pt>
                <c:pt idx="204">
                  <c:v>19.5</c:v>
                </c:pt>
                <c:pt idx="205">
                  <c:v>19.5</c:v>
                </c:pt>
                <c:pt idx="206">
                  <c:v>19.5</c:v>
                </c:pt>
                <c:pt idx="207">
                  <c:v>19.5</c:v>
                </c:pt>
                <c:pt idx="208">
                  <c:v>19.5</c:v>
                </c:pt>
                <c:pt idx="209">
                  <c:v>19.5</c:v>
                </c:pt>
                <c:pt idx="210">
                  <c:v>19.5</c:v>
                </c:pt>
                <c:pt idx="211">
                  <c:v>19.5</c:v>
                </c:pt>
                <c:pt idx="212">
                  <c:v>19.5</c:v>
                </c:pt>
                <c:pt idx="213">
                  <c:v>19</c:v>
                </c:pt>
                <c:pt idx="214">
                  <c:v>19</c:v>
                </c:pt>
                <c:pt idx="215">
                  <c:v>19</c:v>
                </c:pt>
                <c:pt idx="216">
                  <c:v>19</c:v>
                </c:pt>
                <c:pt idx="217">
                  <c:v>19</c:v>
                </c:pt>
                <c:pt idx="218">
                  <c:v>19</c:v>
                </c:pt>
                <c:pt idx="219">
                  <c:v>19</c:v>
                </c:pt>
                <c:pt idx="220">
                  <c:v>19</c:v>
                </c:pt>
                <c:pt idx="221">
                  <c:v>19</c:v>
                </c:pt>
                <c:pt idx="222">
                  <c:v>19</c:v>
                </c:pt>
                <c:pt idx="223">
                  <c:v>19</c:v>
                </c:pt>
                <c:pt idx="224">
                  <c:v>19</c:v>
                </c:pt>
                <c:pt idx="225">
                  <c:v>19</c:v>
                </c:pt>
                <c:pt idx="226">
                  <c:v>19</c:v>
                </c:pt>
                <c:pt idx="227">
                  <c:v>19</c:v>
                </c:pt>
                <c:pt idx="228">
                  <c:v>19</c:v>
                </c:pt>
                <c:pt idx="229">
                  <c:v>19</c:v>
                </c:pt>
                <c:pt idx="230">
                  <c:v>19</c:v>
                </c:pt>
                <c:pt idx="231">
                  <c:v>19</c:v>
                </c:pt>
                <c:pt idx="232">
                  <c:v>19</c:v>
                </c:pt>
                <c:pt idx="233">
                  <c:v>19</c:v>
                </c:pt>
                <c:pt idx="234">
                  <c:v>19</c:v>
                </c:pt>
                <c:pt idx="235">
                  <c:v>19</c:v>
                </c:pt>
                <c:pt idx="236">
                  <c:v>19</c:v>
                </c:pt>
                <c:pt idx="237">
                  <c:v>19</c:v>
                </c:pt>
                <c:pt idx="238">
                  <c:v>19</c:v>
                </c:pt>
                <c:pt idx="239">
                  <c:v>19</c:v>
                </c:pt>
                <c:pt idx="240">
                  <c:v>19</c:v>
                </c:pt>
                <c:pt idx="241">
                  <c:v>19</c:v>
                </c:pt>
                <c:pt idx="242">
                  <c:v>19</c:v>
                </c:pt>
                <c:pt idx="243">
                  <c:v>19</c:v>
                </c:pt>
                <c:pt idx="244">
                  <c:v>19</c:v>
                </c:pt>
                <c:pt idx="245">
                  <c:v>19</c:v>
                </c:pt>
                <c:pt idx="246">
                  <c:v>19</c:v>
                </c:pt>
                <c:pt idx="247">
                  <c:v>19</c:v>
                </c:pt>
                <c:pt idx="248">
                  <c:v>19</c:v>
                </c:pt>
                <c:pt idx="249">
                  <c:v>19</c:v>
                </c:pt>
                <c:pt idx="250">
                  <c:v>19</c:v>
                </c:pt>
                <c:pt idx="251">
                  <c:v>19</c:v>
                </c:pt>
                <c:pt idx="252">
                  <c:v>19</c:v>
                </c:pt>
                <c:pt idx="253">
                  <c:v>19</c:v>
                </c:pt>
                <c:pt idx="254">
                  <c:v>19</c:v>
                </c:pt>
                <c:pt idx="255">
                  <c:v>19</c:v>
                </c:pt>
                <c:pt idx="256">
                  <c:v>19</c:v>
                </c:pt>
                <c:pt idx="257">
                  <c:v>19</c:v>
                </c:pt>
                <c:pt idx="258">
                  <c:v>19</c:v>
                </c:pt>
                <c:pt idx="259">
                  <c:v>19</c:v>
                </c:pt>
                <c:pt idx="260">
                  <c:v>19</c:v>
                </c:pt>
                <c:pt idx="261">
                  <c:v>19</c:v>
                </c:pt>
                <c:pt idx="262">
                  <c:v>19</c:v>
                </c:pt>
                <c:pt idx="263">
                  <c:v>19</c:v>
                </c:pt>
                <c:pt idx="264">
                  <c:v>19</c:v>
                </c:pt>
                <c:pt idx="265">
                  <c:v>19</c:v>
                </c:pt>
                <c:pt idx="266">
                  <c:v>19</c:v>
                </c:pt>
                <c:pt idx="267">
                  <c:v>19</c:v>
                </c:pt>
                <c:pt idx="268">
                  <c:v>19</c:v>
                </c:pt>
                <c:pt idx="269">
                  <c:v>19</c:v>
                </c:pt>
                <c:pt idx="270">
                  <c:v>19</c:v>
                </c:pt>
                <c:pt idx="271">
                  <c:v>19</c:v>
                </c:pt>
                <c:pt idx="272">
                  <c:v>19</c:v>
                </c:pt>
                <c:pt idx="273">
                  <c:v>19</c:v>
                </c:pt>
                <c:pt idx="274">
                  <c:v>19</c:v>
                </c:pt>
                <c:pt idx="275">
                  <c:v>19</c:v>
                </c:pt>
                <c:pt idx="276">
                  <c:v>19</c:v>
                </c:pt>
                <c:pt idx="277">
                  <c:v>19</c:v>
                </c:pt>
                <c:pt idx="278">
                  <c:v>19</c:v>
                </c:pt>
                <c:pt idx="279">
                  <c:v>19</c:v>
                </c:pt>
                <c:pt idx="280">
                  <c:v>19</c:v>
                </c:pt>
                <c:pt idx="281">
                  <c:v>19</c:v>
                </c:pt>
                <c:pt idx="282">
                  <c:v>19</c:v>
                </c:pt>
                <c:pt idx="283">
                  <c:v>19</c:v>
                </c:pt>
                <c:pt idx="284">
                  <c:v>19</c:v>
                </c:pt>
                <c:pt idx="285">
                  <c:v>19</c:v>
                </c:pt>
                <c:pt idx="286">
                  <c:v>19</c:v>
                </c:pt>
                <c:pt idx="287">
                  <c:v>19</c:v>
                </c:pt>
                <c:pt idx="288">
                  <c:v>19</c:v>
                </c:pt>
                <c:pt idx="289">
                  <c:v>19</c:v>
                </c:pt>
                <c:pt idx="290">
                  <c:v>19</c:v>
                </c:pt>
                <c:pt idx="291">
                  <c:v>19</c:v>
                </c:pt>
                <c:pt idx="292">
                  <c:v>19</c:v>
                </c:pt>
                <c:pt idx="293">
                  <c:v>19</c:v>
                </c:pt>
                <c:pt idx="294">
                  <c:v>19</c:v>
                </c:pt>
                <c:pt idx="295">
                  <c:v>19</c:v>
                </c:pt>
                <c:pt idx="296">
                  <c:v>19</c:v>
                </c:pt>
                <c:pt idx="297">
                  <c:v>19</c:v>
                </c:pt>
                <c:pt idx="298">
                  <c:v>19</c:v>
                </c:pt>
                <c:pt idx="299">
                  <c:v>19</c:v>
                </c:pt>
                <c:pt idx="300">
                  <c:v>19</c:v>
                </c:pt>
                <c:pt idx="301">
                  <c:v>19</c:v>
                </c:pt>
                <c:pt idx="302">
                  <c:v>19</c:v>
                </c:pt>
                <c:pt idx="303">
                  <c:v>19</c:v>
                </c:pt>
                <c:pt idx="304">
                  <c:v>19</c:v>
                </c:pt>
                <c:pt idx="305">
                  <c:v>19</c:v>
                </c:pt>
                <c:pt idx="306">
                  <c:v>19</c:v>
                </c:pt>
                <c:pt idx="307">
                  <c:v>19</c:v>
                </c:pt>
                <c:pt idx="308">
                  <c:v>19</c:v>
                </c:pt>
                <c:pt idx="309">
                  <c:v>19</c:v>
                </c:pt>
                <c:pt idx="310">
                  <c:v>19</c:v>
                </c:pt>
                <c:pt idx="311">
                  <c:v>19</c:v>
                </c:pt>
                <c:pt idx="312">
                  <c:v>19</c:v>
                </c:pt>
                <c:pt idx="313">
                  <c:v>19</c:v>
                </c:pt>
                <c:pt idx="314">
                  <c:v>19</c:v>
                </c:pt>
                <c:pt idx="315">
                  <c:v>19</c:v>
                </c:pt>
                <c:pt idx="316">
                  <c:v>19</c:v>
                </c:pt>
                <c:pt idx="317">
                  <c:v>19</c:v>
                </c:pt>
                <c:pt idx="318">
                  <c:v>19</c:v>
                </c:pt>
                <c:pt idx="319">
                  <c:v>19</c:v>
                </c:pt>
                <c:pt idx="320">
                  <c:v>19</c:v>
                </c:pt>
                <c:pt idx="321">
                  <c:v>19</c:v>
                </c:pt>
                <c:pt idx="322">
                  <c:v>19</c:v>
                </c:pt>
                <c:pt idx="323">
                  <c:v>19</c:v>
                </c:pt>
                <c:pt idx="324">
                  <c:v>19</c:v>
                </c:pt>
                <c:pt idx="325">
                  <c:v>19</c:v>
                </c:pt>
                <c:pt idx="326">
                  <c:v>19</c:v>
                </c:pt>
                <c:pt idx="327">
                  <c:v>19</c:v>
                </c:pt>
                <c:pt idx="328">
                  <c:v>19</c:v>
                </c:pt>
                <c:pt idx="329">
                  <c:v>19</c:v>
                </c:pt>
                <c:pt idx="330">
                  <c:v>19</c:v>
                </c:pt>
                <c:pt idx="331">
                  <c:v>19</c:v>
                </c:pt>
                <c:pt idx="332">
                  <c:v>19</c:v>
                </c:pt>
                <c:pt idx="333">
                  <c:v>19</c:v>
                </c:pt>
                <c:pt idx="334">
                  <c:v>19</c:v>
                </c:pt>
                <c:pt idx="335">
                  <c:v>19</c:v>
                </c:pt>
                <c:pt idx="336">
                  <c:v>19</c:v>
                </c:pt>
                <c:pt idx="337">
                  <c:v>19</c:v>
                </c:pt>
                <c:pt idx="338">
                  <c:v>19</c:v>
                </c:pt>
                <c:pt idx="339">
                  <c:v>19</c:v>
                </c:pt>
                <c:pt idx="340">
                  <c:v>19</c:v>
                </c:pt>
                <c:pt idx="341">
                  <c:v>19</c:v>
                </c:pt>
                <c:pt idx="342">
                  <c:v>19</c:v>
                </c:pt>
                <c:pt idx="343">
                  <c:v>19</c:v>
                </c:pt>
                <c:pt idx="344">
                  <c:v>19</c:v>
                </c:pt>
                <c:pt idx="345">
                  <c:v>19</c:v>
                </c:pt>
                <c:pt idx="346">
                  <c:v>19</c:v>
                </c:pt>
                <c:pt idx="347">
                  <c:v>19</c:v>
                </c:pt>
                <c:pt idx="348">
                  <c:v>19</c:v>
                </c:pt>
                <c:pt idx="349">
                  <c:v>19</c:v>
                </c:pt>
                <c:pt idx="350">
                  <c:v>19</c:v>
                </c:pt>
                <c:pt idx="351">
                  <c:v>19</c:v>
                </c:pt>
                <c:pt idx="352">
                  <c:v>19</c:v>
                </c:pt>
                <c:pt idx="353">
                  <c:v>19</c:v>
                </c:pt>
                <c:pt idx="354">
                  <c:v>19</c:v>
                </c:pt>
                <c:pt idx="355">
                  <c:v>19</c:v>
                </c:pt>
                <c:pt idx="356">
                  <c:v>19</c:v>
                </c:pt>
                <c:pt idx="357">
                  <c:v>19</c:v>
                </c:pt>
                <c:pt idx="358">
                  <c:v>19</c:v>
                </c:pt>
                <c:pt idx="359">
                  <c:v>19</c:v>
                </c:pt>
                <c:pt idx="360">
                  <c:v>19</c:v>
                </c:pt>
                <c:pt idx="361">
                  <c:v>19</c:v>
                </c:pt>
                <c:pt idx="362">
                  <c:v>19</c:v>
                </c:pt>
                <c:pt idx="363">
                  <c:v>19</c:v>
                </c:pt>
                <c:pt idx="364">
                  <c:v>19</c:v>
                </c:pt>
                <c:pt idx="365">
                  <c:v>19</c:v>
                </c:pt>
                <c:pt idx="366">
                  <c:v>19</c:v>
                </c:pt>
                <c:pt idx="367">
                  <c:v>19</c:v>
                </c:pt>
                <c:pt idx="368">
                  <c:v>19</c:v>
                </c:pt>
                <c:pt idx="369">
                  <c:v>19</c:v>
                </c:pt>
                <c:pt idx="370">
                  <c:v>19</c:v>
                </c:pt>
                <c:pt idx="371">
                  <c:v>19</c:v>
                </c:pt>
                <c:pt idx="372">
                  <c:v>19</c:v>
                </c:pt>
                <c:pt idx="373">
                  <c:v>19</c:v>
                </c:pt>
                <c:pt idx="374">
                  <c:v>19</c:v>
                </c:pt>
                <c:pt idx="375">
                  <c:v>19</c:v>
                </c:pt>
                <c:pt idx="376">
                  <c:v>19</c:v>
                </c:pt>
                <c:pt idx="377">
                  <c:v>19</c:v>
                </c:pt>
                <c:pt idx="378">
                  <c:v>19</c:v>
                </c:pt>
                <c:pt idx="379">
                  <c:v>19</c:v>
                </c:pt>
                <c:pt idx="380">
                  <c:v>19</c:v>
                </c:pt>
                <c:pt idx="381">
                  <c:v>19</c:v>
                </c:pt>
                <c:pt idx="382">
                  <c:v>19</c:v>
                </c:pt>
                <c:pt idx="383">
                  <c:v>19</c:v>
                </c:pt>
                <c:pt idx="384">
                  <c:v>19</c:v>
                </c:pt>
                <c:pt idx="385">
                  <c:v>19</c:v>
                </c:pt>
                <c:pt idx="386">
                  <c:v>19</c:v>
                </c:pt>
                <c:pt idx="387">
                  <c:v>19</c:v>
                </c:pt>
                <c:pt idx="388">
                  <c:v>19</c:v>
                </c:pt>
                <c:pt idx="389">
                  <c:v>19</c:v>
                </c:pt>
                <c:pt idx="390">
                  <c:v>19</c:v>
                </c:pt>
                <c:pt idx="391">
                  <c:v>19</c:v>
                </c:pt>
                <c:pt idx="392">
                  <c:v>19</c:v>
                </c:pt>
                <c:pt idx="393">
                  <c:v>19</c:v>
                </c:pt>
                <c:pt idx="394">
                  <c:v>19</c:v>
                </c:pt>
                <c:pt idx="395">
                  <c:v>19</c:v>
                </c:pt>
                <c:pt idx="396">
                  <c:v>19</c:v>
                </c:pt>
                <c:pt idx="397">
                  <c:v>19</c:v>
                </c:pt>
                <c:pt idx="398">
                  <c:v>19</c:v>
                </c:pt>
                <c:pt idx="399">
                  <c:v>19</c:v>
                </c:pt>
                <c:pt idx="400">
                  <c:v>19</c:v>
                </c:pt>
                <c:pt idx="401">
                  <c:v>19</c:v>
                </c:pt>
                <c:pt idx="402">
                  <c:v>18.5</c:v>
                </c:pt>
                <c:pt idx="403">
                  <c:v>18.5</c:v>
                </c:pt>
                <c:pt idx="404">
                  <c:v>18.5</c:v>
                </c:pt>
                <c:pt idx="405">
                  <c:v>18.5</c:v>
                </c:pt>
                <c:pt idx="406">
                  <c:v>18.5</c:v>
                </c:pt>
                <c:pt idx="407">
                  <c:v>18.5</c:v>
                </c:pt>
                <c:pt idx="408">
                  <c:v>18.5</c:v>
                </c:pt>
                <c:pt idx="409">
                  <c:v>18.5</c:v>
                </c:pt>
                <c:pt idx="410">
                  <c:v>18.5</c:v>
                </c:pt>
                <c:pt idx="411">
                  <c:v>18.5</c:v>
                </c:pt>
                <c:pt idx="412">
                  <c:v>18.5</c:v>
                </c:pt>
                <c:pt idx="413">
                  <c:v>18.5</c:v>
                </c:pt>
                <c:pt idx="414">
                  <c:v>18.5</c:v>
                </c:pt>
                <c:pt idx="415">
                  <c:v>18.5</c:v>
                </c:pt>
                <c:pt idx="416">
                  <c:v>18.5</c:v>
                </c:pt>
                <c:pt idx="417">
                  <c:v>18.5</c:v>
                </c:pt>
                <c:pt idx="418">
                  <c:v>18.5</c:v>
                </c:pt>
                <c:pt idx="419">
                  <c:v>18.5</c:v>
                </c:pt>
                <c:pt idx="420">
                  <c:v>18.5</c:v>
                </c:pt>
                <c:pt idx="421">
                  <c:v>18.5</c:v>
                </c:pt>
                <c:pt idx="422">
                  <c:v>18.5</c:v>
                </c:pt>
                <c:pt idx="423">
                  <c:v>18.5</c:v>
                </c:pt>
                <c:pt idx="424">
                  <c:v>18.5</c:v>
                </c:pt>
                <c:pt idx="425">
                  <c:v>18.5</c:v>
                </c:pt>
                <c:pt idx="426">
                  <c:v>18.5</c:v>
                </c:pt>
                <c:pt idx="427">
                  <c:v>18.5</c:v>
                </c:pt>
                <c:pt idx="428">
                  <c:v>18.5</c:v>
                </c:pt>
                <c:pt idx="429">
                  <c:v>18.5</c:v>
                </c:pt>
                <c:pt idx="430">
                  <c:v>18.5</c:v>
                </c:pt>
                <c:pt idx="431">
                  <c:v>18.5</c:v>
                </c:pt>
                <c:pt idx="432">
                  <c:v>18.5</c:v>
                </c:pt>
                <c:pt idx="433">
                  <c:v>18.5</c:v>
                </c:pt>
                <c:pt idx="434">
                  <c:v>18.5</c:v>
                </c:pt>
                <c:pt idx="435">
                  <c:v>18.5</c:v>
                </c:pt>
                <c:pt idx="436">
                  <c:v>18.5</c:v>
                </c:pt>
                <c:pt idx="437">
                  <c:v>18.5</c:v>
                </c:pt>
                <c:pt idx="438">
                  <c:v>18.5</c:v>
                </c:pt>
                <c:pt idx="439">
                  <c:v>18.5</c:v>
                </c:pt>
                <c:pt idx="440">
                  <c:v>18.5</c:v>
                </c:pt>
                <c:pt idx="441">
                  <c:v>18.5</c:v>
                </c:pt>
                <c:pt idx="442">
                  <c:v>18.5</c:v>
                </c:pt>
                <c:pt idx="443">
                  <c:v>18.5</c:v>
                </c:pt>
                <c:pt idx="444">
                  <c:v>18.5</c:v>
                </c:pt>
                <c:pt idx="445">
                  <c:v>18.5</c:v>
                </c:pt>
                <c:pt idx="446">
                  <c:v>18.5</c:v>
                </c:pt>
                <c:pt idx="447">
                  <c:v>18.5</c:v>
                </c:pt>
                <c:pt idx="448">
                  <c:v>18.5</c:v>
                </c:pt>
                <c:pt idx="449">
                  <c:v>18.5</c:v>
                </c:pt>
                <c:pt idx="450">
                  <c:v>18.5</c:v>
                </c:pt>
                <c:pt idx="451">
                  <c:v>18.5</c:v>
                </c:pt>
                <c:pt idx="452">
                  <c:v>18.5</c:v>
                </c:pt>
                <c:pt idx="453">
                  <c:v>18.5</c:v>
                </c:pt>
                <c:pt idx="454">
                  <c:v>18.5</c:v>
                </c:pt>
                <c:pt idx="455">
                  <c:v>18.5</c:v>
                </c:pt>
                <c:pt idx="456">
                  <c:v>18.5</c:v>
                </c:pt>
                <c:pt idx="457">
                  <c:v>18.5</c:v>
                </c:pt>
                <c:pt idx="458">
                  <c:v>18.5</c:v>
                </c:pt>
                <c:pt idx="459">
                  <c:v>18.5</c:v>
                </c:pt>
                <c:pt idx="460">
                  <c:v>18.5</c:v>
                </c:pt>
                <c:pt idx="461">
                  <c:v>18.5</c:v>
                </c:pt>
                <c:pt idx="462">
                  <c:v>18.5</c:v>
                </c:pt>
                <c:pt idx="463">
                  <c:v>18.5</c:v>
                </c:pt>
                <c:pt idx="464">
                  <c:v>18.5</c:v>
                </c:pt>
                <c:pt idx="465">
                  <c:v>18.5</c:v>
                </c:pt>
                <c:pt idx="466">
                  <c:v>18.5</c:v>
                </c:pt>
                <c:pt idx="467">
                  <c:v>18.5</c:v>
                </c:pt>
                <c:pt idx="468">
                  <c:v>18.5</c:v>
                </c:pt>
                <c:pt idx="469">
                  <c:v>18.5</c:v>
                </c:pt>
                <c:pt idx="470">
                  <c:v>18.5</c:v>
                </c:pt>
                <c:pt idx="471">
                  <c:v>18.5</c:v>
                </c:pt>
                <c:pt idx="472">
                  <c:v>18.5</c:v>
                </c:pt>
                <c:pt idx="473">
                  <c:v>18.5</c:v>
                </c:pt>
                <c:pt idx="474">
                  <c:v>18.5</c:v>
                </c:pt>
                <c:pt idx="475">
                  <c:v>18.5</c:v>
                </c:pt>
                <c:pt idx="476">
                  <c:v>18.5</c:v>
                </c:pt>
                <c:pt idx="477">
                  <c:v>18.5</c:v>
                </c:pt>
                <c:pt idx="478">
                  <c:v>18.5</c:v>
                </c:pt>
                <c:pt idx="479">
                  <c:v>18.5</c:v>
                </c:pt>
                <c:pt idx="480">
                  <c:v>18.5</c:v>
                </c:pt>
                <c:pt idx="481">
                  <c:v>18.5</c:v>
                </c:pt>
                <c:pt idx="482">
                  <c:v>18.5</c:v>
                </c:pt>
                <c:pt idx="483">
                  <c:v>18.5</c:v>
                </c:pt>
                <c:pt idx="484">
                  <c:v>18.5</c:v>
                </c:pt>
                <c:pt idx="485">
                  <c:v>18.5</c:v>
                </c:pt>
                <c:pt idx="486">
                  <c:v>18.5</c:v>
                </c:pt>
                <c:pt idx="487">
                  <c:v>17.5</c:v>
                </c:pt>
                <c:pt idx="488">
                  <c:v>17.5</c:v>
                </c:pt>
                <c:pt idx="489">
                  <c:v>17.5</c:v>
                </c:pt>
                <c:pt idx="490">
                  <c:v>17.5</c:v>
                </c:pt>
                <c:pt idx="491">
                  <c:v>17.5</c:v>
                </c:pt>
                <c:pt idx="492">
                  <c:v>17.5</c:v>
                </c:pt>
                <c:pt idx="493">
                  <c:v>17.5</c:v>
                </c:pt>
                <c:pt idx="494">
                  <c:v>17.5</c:v>
                </c:pt>
                <c:pt idx="495">
                  <c:v>17.5</c:v>
                </c:pt>
                <c:pt idx="496">
                  <c:v>17.5</c:v>
                </c:pt>
                <c:pt idx="497">
                  <c:v>17.5</c:v>
                </c:pt>
                <c:pt idx="498">
                  <c:v>17.5</c:v>
                </c:pt>
                <c:pt idx="499">
                  <c:v>17.5</c:v>
                </c:pt>
                <c:pt idx="500">
                  <c:v>17.5</c:v>
                </c:pt>
                <c:pt idx="501">
                  <c:v>17.5</c:v>
                </c:pt>
                <c:pt idx="502">
                  <c:v>17.5</c:v>
                </c:pt>
                <c:pt idx="503">
                  <c:v>17.5</c:v>
                </c:pt>
                <c:pt idx="504">
                  <c:v>17.5</c:v>
                </c:pt>
                <c:pt idx="505">
                  <c:v>17.5</c:v>
                </c:pt>
                <c:pt idx="506">
                  <c:v>17.5</c:v>
                </c:pt>
                <c:pt idx="507">
                  <c:v>17</c:v>
                </c:pt>
                <c:pt idx="508">
                  <c:v>17</c:v>
                </c:pt>
                <c:pt idx="509">
                  <c:v>17</c:v>
                </c:pt>
                <c:pt idx="510">
                  <c:v>17</c:v>
                </c:pt>
                <c:pt idx="511">
                  <c:v>17</c:v>
                </c:pt>
                <c:pt idx="512">
                  <c:v>17</c:v>
                </c:pt>
                <c:pt idx="513">
                  <c:v>17</c:v>
                </c:pt>
                <c:pt idx="514">
                  <c:v>17</c:v>
                </c:pt>
                <c:pt idx="515">
                  <c:v>17</c:v>
                </c:pt>
                <c:pt idx="516">
                  <c:v>17</c:v>
                </c:pt>
                <c:pt idx="517">
                  <c:v>17</c:v>
                </c:pt>
                <c:pt idx="518">
                  <c:v>16.5</c:v>
                </c:pt>
                <c:pt idx="519">
                  <c:v>16.5</c:v>
                </c:pt>
                <c:pt idx="520">
                  <c:v>16.5</c:v>
                </c:pt>
                <c:pt idx="521">
                  <c:v>16.5</c:v>
                </c:pt>
                <c:pt idx="522">
                  <c:v>16.5</c:v>
                </c:pt>
                <c:pt idx="523">
                  <c:v>16.5</c:v>
                </c:pt>
                <c:pt idx="524">
                  <c:v>16.5</c:v>
                </c:pt>
                <c:pt idx="525">
                  <c:v>16.5</c:v>
                </c:pt>
                <c:pt idx="526">
                  <c:v>16.5</c:v>
                </c:pt>
                <c:pt idx="527">
                  <c:v>16.5</c:v>
                </c:pt>
                <c:pt idx="528">
                  <c:v>16.5</c:v>
                </c:pt>
                <c:pt idx="529">
                  <c:v>16.5</c:v>
                </c:pt>
                <c:pt idx="530">
                  <c:v>16.5</c:v>
                </c:pt>
                <c:pt idx="531">
                  <c:v>16.5</c:v>
                </c:pt>
                <c:pt idx="532">
                  <c:v>16.5</c:v>
                </c:pt>
                <c:pt idx="533">
                  <c:v>16.5</c:v>
                </c:pt>
                <c:pt idx="534">
                  <c:v>16.5</c:v>
                </c:pt>
                <c:pt idx="535">
                  <c:v>16.5</c:v>
                </c:pt>
                <c:pt idx="536">
                  <c:v>16.5</c:v>
                </c:pt>
                <c:pt idx="537">
                  <c:v>16.5</c:v>
                </c:pt>
                <c:pt idx="538">
                  <c:v>16.5</c:v>
                </c:pt>
                <c:pt idx="539">
                  <c:v>16.5</c:v>
                </c:pt>
                <c:pt idx="540">
                  <c:v>16.5</c:v>
                </c:pt>
                <c:pt idx="541">
                  <c:v>16.5</c:v>
                </c:pt>
                <c:pt idx="542">
                  <c:v>16.5</c:v>
                </c:pt>
                <c:pt idx="543">
                  <c:v>16.5</c:v>
                </c:pt>
                <c:pt idx="544">
                  <c:v>16.5</c:v>
                </c:pt>
                <c:pt idx="545">
                  <c:v>16.5</c:v>
                </c:pt>
                <c:pt idx="546">
                  <c:v>16.5</c:v>
                </c:pt>
                <c:pt idx="547">
                  <c:v>16.5</c:v>
                </c:pt>
                <c:pt idx="548">
                  <c:v>16.5</c:v>
                </c:pt>
                <c:pt idx="549">
                  <c:v>16.5</c:v>
                </c:pt>
                <c:pt idx="550">
                  <c:v>16.5</c:v>
                </c:pt>
                <c:pt idx="551">
                  <c:v>16.5</c:v>
                </c:pt>
                <c:pt idx="552">
                  <c:v>16.5</c:v>
                </c:pt>
                <c:pt idx="553">
                  <c:v>16.5</c:v>
                </c:pt>
                <c:pt idx="554">
                  <c:v>16.5</c:v>
                </c:pt>
                <c:pt idx="555">
                  <c:v>16.5</c:v>
                </c:pt>
                <c:pt idx="556">
                  <c:v>16.5</c:v>
                </c:pt>
                <c:pt idx="557">
                  <c:v>16.5</c:v>
                </c:pt>
                <c:pt idx="558">
                  <c:v>16.5</c:v>
                </c:pt>
                <c:pt idx="559">
                  <c:v>16.5</c:v>
                </c:pt>
                <c:pt idx="560">
                  <c:v>16.5</c:v>
                </c:pt>
                <c:pt idx="561">
                  <c:v>16.5</c:v>
                </c:pt>
                <c:pt idx="562">
                  <c:v>16.5</c:v>
                </c:pt>
                <c:pt idx="563">
                  <c:v>16.5</c:v>
                </c:pt>
                <c:pt idx="564">
                  <c:v>16.5</c:v>
                </c:pt>
                <c:pt idx="565">
                  <c:v>16.5</c:v>
                </c:pt>
                <c:pt idx="566">
                  <c:v>16.5</c:v>
                </c:pt>
                <c:pt idx="567">
                  <c:v>16.5</c:v>
                </c:pt>
                <c:pt idx="568">
                  <c:v>16.5</c:v>
                </c:pt>
                <c:pt idx="569">
                  <c:v>16.5</c:v>
                </c:pt>
                <c:pt idx="570">
                  <c:v>16.5</c:v>
                </c:pt>
                <c:pt idx="571">
                  <c:v>16.5</c:v>
                </c:pt>
                <c:pt idx="572">
                  <c:v>16.5</c:v>
                </c:pt>
                <c:pt idx="573">
                  <c:v>16.5</c:v>
                </c:pt>
                <c:pt idx="574">
                  <c:v>16.5</c:v>
                </c:pt>
                <c:pt idx="575">
                  <c:v>16.5</c:v>
                </c:pt>
                <c:pt idx="576">
                  <c:v>16.5</c:v>
                </c:pt>
                <c:pt idx="577">
                  <c:v>16.5</c:v>
                </c:pt>
                <c:pt idx="578">
                  <c:v>16.5</c:v>
                </c:pt>
                <c:pt idx="579">
                  <c:v>16.5</c:v>
                </c:pt>
                <c:pt idx="580">
                  <c:v>16.5</c:v>
                </c:pt>
                <c:pt idx="581">
                  <c:v>16.5</c:v>
                </c:pt>
                <c:pt idx="582">
                  <c:v>16.5</c:v>
                </c:pt>
                <c:pt idx="583">
                  <c:v>16.5</c:v>
                </c:pt>
                <c:pt idx="584">
                  <c:v>16.5</c:v>
                </c:pt>
                <c:pt idx="585">
                  <c:v>16.5</c:v>
                </c:pt>
                <c:pt idx="586">
                  <c:v>16.5</c:v>
                </c:pt>
                <c:pt idx="587">
                  <c:v>16.5</c:v>
                </c:pt>
                <c:pt idx="588">
                  <c:v>16.5</c:v>
                </c:pt>
                <c:pt idx="589">
                  <c:v>16.5</c:v>
                </c:pt>
                <c:pt idx="590">
                  <c:v>16.5</c:v>
                </c:pt>
                <c:pt idx="591">
                  <c:v>16.5</c:v>
                </c:pt>
                <c:pt idx="592">
                  <c:v>16.5</c:v>
                </c:pt>
                <c:pt idx="593">
                  <c:v>16.5</c:v>
                </c:pt>
                <c:pt idx="594">
                  <c:v>16.5</c:v>
                </c:pt>
                <c:pt idx="595">
                  <c:v>16.5</c:v>
                </c:pt>
                <c:pt idx="596">
                  <c:v>16.5</c:v>
                </c:pt>
                <c:pt idx="597">
                  <c:v>16.5</c:v>
                </c:pt>
                <c:pt idx="598">
                  <c:v>16.5</c:v>
                </c:pt>
                <c:pt idx="599">
                  <c:v>16.5</c:v>
                </c:pt>
                <c:pt idx="600">
                  <c:v>16.5</c:v>
                </c:pt>
                <c:pt idx="601">
                  <c:v>16.5</c:v>
                </c:pt>
                <c:pt idx="602">
                  <c:v>16.5</c:v>
                </c:pt>
                <c:pt idx="603">
                  <c:v>16.5</c:v>
                </c:pt>
                <c:pt idx="604">
                  <c:v>16.5</c:v>
                </c:pt>
                <c:pt idx="605">
                  <c:v>16.5</c:v>
                </c:pt>
                <c:pt idx="606">
                  <c:v>16.5</c:v>
                </c:pt>
                <c:pt idx="607">
                  <c:v>16.5</c:v>
                </c:pt>
                <c:pt idx="608">
                  <c:v>16.5</c:v>
                </c:pt>
                <c:pt idx="609">
                  <c:v>16.5</c:v>
                </c:pt>
                <c:pt idx="610">
                  <c:v>16.5</c:v>
                </c:pt>
                <c:pt idx="611">
                  <c:v>16.5</c:v>
                </c:pt>
                <c:pt idx="612">
                  <c:v>16.5</c:v>
                </c:pt>
                <c:pt idx="613">
                  <c:v>16.5</c:v>
                </c:pt>
                <c:pt idx="614">
                  <c:v>16.5</c:v>
                </c:pt>
                <c:pt idx="615">
                  <c:v>16.5</c:v>
                </c:pt>
                <c:pt idx="616">
                  <c:v>16.5</c:v>
                </c:pt>
                <c:pt idx="617">
                  <c:v>16.5</c:v>
                </c:pt>
                <c:pt idx="618">
                  <c:v>16.5</c:v>
                </c:pt>
                <c:pt idx="619">
                  <c:v>16.5</c:v>
                </c:pt>
                <c:pt idx="620">
                  <c:v>16.5</c:v>
                </c:pt>
                <c:pt idx="621">
                  <c:v>16.5</c:v>
                </c:pt>
                <c:pt idx="622">
                  <c:v>16.5</c:v>
                </c:pt>
                <c:pt idx="623">
                  <c:v>16.5</c:v>
                </c:pt>
                <c:pt idx="624">
                  <c:v>16.5</c:v>
                </c:pt>
                <c:pt idx="625">
                  <c:v>16.5</c:v>
                </c:pt>
                <c:pt idx="626">
                  <c:v>16.5</c:v>
                </c:pt>
                <c:pt idx="627">
                  <c:v>16.5</c:v>
                </c:pt>
                <c:pt idx="628">
                  <c:v>16.5</c:v>
                </c:pt>
                <c:pt idx="629">
                  <c:v>16.5</c:v>
                </c:pt>
                <c:pt idx="630">
                  <c:v>16.5</c:v>
                </c:pt>
                <c:pt idx="631">
                  <c:v>16.5</c:v>
                </c:pt>
                <c:pt idx="632">
                  <c:v>16.5</c:v>
                </c:pt>
                <c:pt idx="633">
                  <c:v>16.5</c:v>
                </c:pt>
                <c:pt idx="634">
                  <c:v>16.5</c:v>
                </c:pt>
                <c:pt idx="635">
                  <c:v>16.5</c:v>
                </c:pt>
                <c:pt idx="636">
                  <c:v>16.5</c:v>
                </c:pt>
                <c:pt idx="637">
                  <c:v>16.5</c:v>
                </c:pt>
                <c:pt idx="638">
                  <c:v>16.5</c:v>
                </c:pt>
                <c:pt idx="639">
                  <c:v>16.5</c:v>
                </c:pt>
                <c:pt idx="640">
                  <c:v>16.5</c:v>
                </c:pt>
                <c:pt idx="641">
                  <c:v>16.5</c:v>
                </c:pt>
                <c:pt idx="642">
                  <c:v>16.5</c:v>
                </c:pt>
                <c:pt idx="643">
                  <c:v>16.5</c:v>
                </c:pt>
                <c:pt idx="644">
                  <c:v>16.5</c:v>
                </c:pt>
                <c:pt idx="645">
                  <c:v>16.5</c:v>
                </c:pt>
                <c:pt idx="646">
                  <c:v>16.5</c:v>
                </c:pt>
                <c:pt idx="647">
                  <c:v>16.5</c:v>
                </c:pt>
                <c:pt idx="648">
                  <c:v>16.5</c:v>
                </c:pt>
                <c:pt idx="649">
                  <c:v>16.5</c:v>
                </c:pt>
                <c:pt idx="650">
                  <c:v>16.5</c:v>
                </c:pt>
                <c:pt idx="651">
                  <c:v>16.5</c:v>
                </c:pt>
                <c:pt idx="652">
                  <c:v>16.5</c:v>
                </c:pt>
                <c:pt idx="653">
                  <c:v>16.5</c:v>
                </c:pt>
                <c:pt idx="654">
                  <c:v>16.5</c:v>
                </c:pt>
                <c:pt idx="655">
                  <c:v>16.5</c:v>
                </c:pt>
                <c:pt idx="656">
                  <c:v>16.5</c:v>
                </c:pt>
                <c:pt idx="657">
                  <c:v>16.5</c:v>
                </c:pt>
                <c:pt idx="658">
                  <c:v>16.5</c:v>
                </c:pt>
                <c:pt idx="659">
                  <c:v>16.5</c:v>
                </c:pt>
                <c:pt idx="660">
                  <c:v>16.5</c:v>
                </c:pt>
                <c:pt idx="661">
                  <c:v>16.5</c:v>
                </c:pt>
                <c:pt idx="662">
                  <c:v>16.5</c:v>
                </c:pt>
                <c:pt idx="663">
                  <c:v>16.5</c:v>
                </c:pt>
                <c:pt idx="664">
                  <c:v>16.5</c:v>
                </c:pt>
                <c:pt idx="665">
                  <c:v>16.5</c:v>
                </c:pt>
                <c:pt idx="666">
                  <c:v>16.5</c:v>
                </c:pt>
                <c:pt idx="667">
                  <c:v>16.5</c:v>
                </c:pt>
                <c:pt idx="668">
                  <c:v>16.5</c:v>
                </c:pt>
                <c:pt idx="669">
                  <c:v>16.5</c:v>
                </c:pt>
                <c:pt idx="670">
                  <c:v>16.5</c:v>
                </c:pt>
                <c:pt idx="671">
                  <c:v>16.5</c:v>
                </c:pt>
                <c:pt idx="672">
                  <c:v>16.5</c:v>
                </c:pt>
                <c:pt idx="673">
                  <c:v>15.75</c:v>
                </c:pt>
                <c:pt idx="674">
                  <c:v>15.75</c:v>
                </c:pt>
                <c:pt idx="675">
                  <c:v>15.75</c:v>
                </c:pt>
                <c:pt idx="676">
                  <c:v>15.75</c:v>
                </c:pt>
                <c:pt idx="677">
                  <c:v>15.75</c:v>
                </c:pt>
                <c:pt idx="678">
                  <c:v>15.75</c:v>
                </c:pt>
                <c:pt idx="679">
                  <c:v>15.75</c:v>
                </c:pt>
                <c:pt idx="680">
                  <c:v>15.75</c:v>
                </c:pt>
                <c:pt idx="681">
                  <c:v>15.75</c:v>
                </c:pt>
                <c:pt idx="682">
                  <c:v>15.75</c:v>
                </c:pt>
                <c:pt idx="683">
                  <c:v>15.75</c:v>
                </c:pt>
                <c:pt idx="684">
                  <c:v>15.75</c:v>
                </c:pt>
                <c:pt idx="685">
                  <c:v>15.75</c:v>
                </c:pt>
                <c:pt idx="686">
                  <c:v>15.75</c:v>
                </c:pt>
                <c:pt idx="687">
                  <c:v>15.75</c:v>
                </c:pt>
                <c:pt idx="688">
                  <c:v>15.75</c:v>
                </c:pt>
                <c:pt idx="689">
                  <c:v>15.75</c:v>
                </c:pt>
                <c:pt idx="690">
                  <c:v>15.75</c:v>
                </c:pt>
                <c:pt idx="691">
                  <c:v>15.75</c:v>
                </c:pt>
                <c:pt idx="692">
                  <c:v>15.75</c:v>
                </c:pt>
                <c:pt idx="693">
                  <c:v>15.75</c:v>
                </c:pt>
                <c:pt idx="694">
                  <c:v>15.75</c:v>
                </c:pt>
                <c:pt idx="695">
                  <c:v>15.75</c:v>
                </c:pt>
                <c:pt idx="696">
                  <c:v>15.75</c:v>
                </c:pt>
                <c:pt idx="697">
                  <c:v>15.75</c:v>
                </c:pt>
                <c:pt idx="698">
                  <c:v>15.75</c:v>
                </c:pt>
                <c:pt idx="699">
                  <c:v>15.75</c:v>
                </c:pt>
                <c:pt idx="700">
                  <c:v>15.75</c:v>
                </c:pt>
                <c:pt idx="701">
                  <c:v>15.75</c:v>
                </c:pt>
                <c:pt idx="702">
                  <c:v>15.25</c:v>
                </c:pt>
                <c:pt idx="703">
                  <c:v>15.25</c:v>
                </c:pt>
                <c:pt idx="704">
                  <c:v>15.25</c:v>
                </c:pt>
                <c:pt idx="705">
                  <c:v>15.25</c:v>
                </c:pt>
                <c:pt idx="706">
                  <c:v>15.25</c:v>
                </c:pt>
                <c:pt idx="707">
                  <c:v>15.25</c:v>
                </c:pt>
                <c:pt idx="708">
                  <c:v>15.25</c:v>
                </c:pt>
                <c:pt idx="709">
                  <c:v>15.25</c:v>
                </c:pt>
                <c:pt idx="710">
                  <c:v>15.25</c:v>
                </c:pt>
                <c:pt idx="711">
                  <c:v>15.25</c:v>
                </c:pt>
                <c:pt idx="712">
                  <c:v>15.25</c:v>
                </c:pt>
                <c:pt idx="713">
                  <c:v>15.25</c:v>
                </c:pt>
                <c:pt idx="714">
                  <c:v>15.25</c:v>
                </c:pt>
                <c:pt idx="715">
                  <c:v>15.25</c:v>
                </c:pt>
                <c:pt idx="716">
                  <c:v>15.25</c:v>
                </c:pt>
                <c:pt idx="717">
                  <c:v>15.25</c:v>
                </c:pt>
                <c:pt idx="718">
                  <c:v>15.25</c:v>
                </c:pt>
                <c:pt idx="719">
                  <c:v>15.25</c:v>
                </c:pt>
                <c:pt idx="720">
                  <c:v>15.25</c:v>
                </c:pt>
                <c:pt idx="721">
                  <c:v>15.25</c:v>
                </c:pt>
                <c:pt idx="722">
                  <c:v>15.25</c:v>
                </c:pt>
                <c:pt idx="723">
                  <c:v>15.25</c:v>
                </c:pt>
                <c:pt idx="724">
                  <c:v>15.25</c:v>
                </c:pt>
                <c:pt idx="725">
                  <c:v>15.25</c:v>
                </c:pt>
                <c:pt idx="726">
                  <c:v>15.25</c:v>
                </c:pt>
                <c:pt idx="727">
                  <c:v>15.25</c:v>
                </c:pt>
                <c:pt idx="728">
                  <c:v>15.25</c:v>
                </c:pt>
                <c:pt idx="729">
                  <c:v>15.25</c:v>
                </c:pt>
                <c:pt idx="730">
                  <c:v>15.25</c:v>
                </c:pt>
                <c:pt idx="731">
                  <c:v>15.25</c:v>
                </c:pt>
                <c:pt idx="732">
                  <c:v>15.25</c:v>
                </c:pt>
                <c:pt idx="733">
                  <c:v>15.25</c:v>
                </c:pt>
                <c:pt idx="734">
                  <c:v>15.25</c:v>
                </c:pt>
                <c:pt idx="735">
                  <c:v>15.25</c:v>
                </c:pt>
                <c:pt idx="736">
                  <c:v>15.25</c:v>
                </c:pt>
                <c:pt idx="737">
                  <c:v>15.25</c:v>
                </c:pt>
                <c:pt idx="738">
                  <c:v>15.25</c:v>
                </c:pt>
                <c:pt idx="739">
                  <c:v>15.25</c:v>
                </c:pt>
                <c:pt idx="740">
                  <c:v>15.25</c:v>
                </c:pt>
                <c:pt idx="741">
                  <c:v>15.25</c:v>
                </c:pt>
                <c:pt idx="742">
                  <c:v>15.25</c:v>
                </c:pt>
                <c:pt idx="743">
                  <c:v>15.25</c:v>
                </c:pt>
                <c:pt idx="744">
                  <c:v>15.25</c:v>
                </c:pt>
                <c:pt idx="745">
                  <c:v>15.25</c:v>
                </c:pt>
                <c:pt idx="746">
                  <c:v>15.25</c:v>
                </c:pt>
                <c:pt idx="747">
                  <c:v>15.25</c:v>
                </c:pt>
                <c:pt idx="748">
                  <c:v>15.25</c:v>
                </c:pt>
                <c:pt idx="749">
                  <c:v>15.25</c:v>
                </c:pt>
                <c:pt idx="750">
                  <c:v>15.25</c:v>
                </c:pt>
                <c:pt idx="751">
                  <c:v>15.25</c:v>
                </c:pt>
                <c:pt idx="752">
                  <c:v>15.25</c:v>
                </c:pt>
                <c:pt idx="753">
                  <c:v>15.25</c:v>
                </c:pt>
                <c:pt idx="754">
                  <c:v>15.25</c:v>
                </c:pt>
                <c:pt idx="755">
                  <c:v>15.25</c:v>
                </c:pt>
                <c:pt idx="756">
                  <c:v>15.25</c:v>
                </c:pt>
                <c:pt idx="757">
                  <c:v>15.25</c:v>
                </c:pt>
                <c:pt idx="758">
                  <c:v>15.25</c:v>
                </c:pt>
                <c:pt idx="759">
                  <c:v>15.25</c:v>
                </c:pt>
                <c:pt idx="760">
                  <c:v>15.25</c:v>
                </c:pt>
                <c:pt idx="761">
                  <c:v>15.25</c:v>
                </c:pt>
                <c:pt idx="762">
                  <c:v>15.25</c:v>
                </c:pt>
                <c:pt idx="763">
                  <c:v>15.25</c:v>
                </c:pt>
                <c:pt idx="764">
                  <c:v>15.25</c:v>
                </c:pt>
                <c:pt idx="765">
                  <c:v>15.25</c:v>
                </c:pt>
                <c:pt idx="766">
                  <c:v>15.75</c:v>
                </c:pt>
                <c:pt idx="767">
                  <c:v>15.75</c:v>
                </c:pt>
                <c:pt idx="768">
                  <c:v>15.75</c:v>
                </c:pt>
                <c:pt idx="769">
                  <c:v>15.75</c:v>
                </c:pt>
                <c:pt idx="770">
                  <c:v>15.75</c:v>
                </c:pt>
                <c:pt idx="771">
                  <c:v>15.75</c:v>
                </c:pt>
                <c:pt idx="772">
                  <c:v>15.75</c:v>
                </c:pt>
                <c:pt idx="773">
                  <c:v>15.75</c:v>
                </c:pt>
                <c:pt idx="774">
                  <c:v>15.75</c:v>
                </c:pt>
                <c:pt idx="775">
                  <c:v>15.75</c:v>
                </c:pt>
                <c:pt idx="776">
                  <c:v>15.75</c:v>
                </c:pt>
                <c:pt idx="777">
                  <c:v>15.75</c:v>
                </c:pt>
                <c:pt idx="778">
                  <c:v>15.75</c:v>
                </c:pt>
                <c:pt idx="779">
                  <c:v>15.75</c:v>
                </c:pt>
                <c:pt idx="780">
                  <c:v>15.75</c:v>
                </c:pt>
                <c:pt idx="781">
                  <c:v>15.75</c:v>
                </c:pt>
                <c:pt idx="782">
                  <c:v>15.75</c:v>
                </c:pt>
                <c:pt idx="783">
                  <c:v>15.75</c:v>
                </c:pt>
                <c:pt idx="784">
                  <c:v>15.75</c:v>
                </c:pt>
                <c:pt idx="785">
                  <c:v>15.75</c:v>
                </c:pt>
                <c:pt idx="786">
                  <c:v>15.75</c:v>
                </c:pt>
                <c:pt idx="787">
                  <c:v>15.75</c:v>
                </c:pt>
                <c:pt idx="788">
                  <c:v>15.75</c:v>
                </c:pt>
                <c:pt idx="789">
                  <c:v>15.75</c:v>
                </c:pt>
                <c:pt idx="790">
                  <c:v>15.75</c:v>
                </c:pt>
                <c:pt idx="791">
                  <c:v>15.75</c:v>
                </c:pt>
                <c:pt idx="792">
                  <c:v>15.75</c:v>
                </c:pt>
                <c:pt idx="793">
                  <c:v>15.75</c:v>
                </c:pt>
                <c:pt idx="794">
                  <c:v>15.75</c:v>
                </c:pt>
                <c:pt idx="795">
                  <c:v>16.25</c:v>
                </c:pt>
                <c:pt idx="796">
                  <c:v>16.25</c:v>
                </c:pt>
                <c:pt idx="797">
                  <c:v>16.25</c:v>
                </c:pt>
                <c:pt idx="798">
                  <c:v>16.25</c:v>
                </c:pt>
                <c:pt idx="799">
                  <c:v>16.25</c:v>
                </c:pt>
                <c:pt idx="800">
                  <c:v>16.25</c:v>
                </c:pt>
                <c:pt idx="801">
                  <c:v>16.25</c:v>
                </c:pt>
                <c:pt idx="802">
                  <c:v>16.25</c:v>
                </c:pt>
                <c:pt idx="803">
                  <c:v>16.25</c:v>
                </c:pt>
                <c:pt idx="804">
                  <c:v>16.25</c:v>
                </c:pt>
                <c:pt idx="805">
                  <c:v>16.25</c:v>
                </c:pt>
                <c:pt idx="806">
                  <c:v>16.25</c:v>
                </c:pt>
                <c:pt idx="807">
                  <c:v>16.25</c:v>
                </c:pt>
                <c:pt idx="808">
                  <c:v>16.25</c:v>
                </c:pt>
                <c:pt idx="809">
                  <c:v>16.25</c:v>
                </c:pt>
                <c:pt idx="810">
                  <c:v>16.25</c:v>
                </c:pt>
                <c:pt idx="811">
                  <c:v>16.25</c:v>
                </c:pt>
                <c:pt idx="812">
                  <c:v>16.25</c:v>
                </c:pt>
                <c:pt idx="813">
                  <c:v>16.25</c:v>
                </c:pt>
                <c:pt idx="814">
                  <c:v>16.25</c:v>
                </c:pt>
                <c:pt idx="815">
                  <c:v>16.25</c:v>
                </c:pt>
                <c:pt idx="816">
                  <c:v>16.25</c:v>
                </c:pt>
                <c:pt idx="817">
                  <c:v>16.25</c:v>
                </c:pt>
                <c:pt idx="818">
                  <c:v>16.25</c:v>
                </c:pt>
                <c:pt idx="819">
                  <c:v>16.25</c:v>
                </c:pt>
                <c:pt idx="820">
                  <c:v>16.25</c:v>
                </c:pt>
                <c:pt idx="821">
                  <c:v>16.25</c:v>
                </c:pt>
                <c:pt idx="822">
                  <c:v>16.25</c:v>
                </c:pt>
                <c:pt idx="823">
                  <c:v>16.25</c:v>
                </c:pt>
                <c:pt idx="824">
                  <c:v>16.25</c:v>
                </c:pt>
                <c:pt idx="825">
                  <c:v>16.25</c:v>
                </c:pt>
                <c:pt idx="826">
                  <c:v>16.25</c:v>
                </c:pt>
                <c:pt idx="827">
                  <c:v>16.25</c:v>
                </c:pt>
                <c:pt idx="828">
                  <c:v>16.25</c:v>
                </c:pt>
                <c:pt idx="829">
                  <c:v>16.25</c:v>
                </c:pt>
                <c:pt idx="830">
                  <c:v>16.25</c:v>
                </c:pt>
                <c:pt idx="831">
                  <c:v>16.75</c:v>
                </c:pt>
                <c:pt idx="832">
                  <c:v>16.75</c:v>
                </c:pt>
                <c:pt idx="833">
                  <c:v>16.75</c:v>
                </c:pt>
                <c:pt idx="834">
                  <c:v>16.75</c:v>
                </c:pt>
                <c:pt idx="835">
                  <c:v>16.75</c:v>
                </c:pt>
                <c:pt idx="836">
                  <c:v>16.75</c:v>
                </c:pt>
                <c:pt idx="837">
                  <c:v>16.75</c:v>
                </c:pt>
                <c:pt idx="838">
                  <c:v>16.75</c:v>
                </c:pt>
                <c:pt idx="839">
                  <c:v>16.75</c:v>
                </c:pt>
                <c:pt idx="840">
                  <c:v>16.75</c:v>
                </c:pt>
                <c:pt idx="841">
                  <c:v>16.75</c:v>
                </c:pt>
                <c:pt idx="842">
                  <c:v>16.75</c:v>
                </c:pt>
                <c:pt idx="843">
                  <c:v>16.75</c:v>
                </c:pt>
                <c:pt idx="844">
                  <c:v>16.75</c:v>
                </c:pt>
                <c:pt idx="845">
                  <c:v>16.75</c:v>
                </c:pt>
                <c:pt idx="846">
                  <c:v>16.75</c:v>
                </c:pt>
                <c:pt idx="847">
                  <c:v>16.75</c:v>
                </c:pt>
                <c:pt idx="848">
                  <c:v>16.75</c:v>
                </c:pt>
                <c:pt idx="849">
                  <c:v>16.75</c:v>
                </c:pt>
                <c:pt idx="850">
                  <c:v>16.75</c:v>
                </c:pt>
                <c:pt idx="851">
                  <c:v>16.75</c:v>
                </c:pt>
                <c:pt idx="852">
                  <c:v>16.75</c:v>
                </c:pt>
                <c:pt idx="853">
                  <c:v>16.75</c:v>
                </c:pt>
                <c:pt idx="854">
                  <c:v>16.75</c:v>
                </c:pt>
                <c:pt idx="855">
                  <c:v>16.75</c:v>
                </c:pt>
                <c:pt idx="856">
                  <c:v>16.75</c:v>
                </c:pt>
                <c:pt idx="857">
                  <c:v>16.75</c:v>
                </c:pt>
                <c:pt idx="858">
                  <c:v>16.75</c:v>
                </c:pt>
                <c:pt idx="859">
                  <c:v>16.75</c:v>
                </c:pt>
                <c:pt idx="860">
                  <c:v>18.25</c:v>
                </c:pt>
                <c:pt idx="861">
                  <c:v>18.25</c:v>
                </c:pt>
                <c:pt idx="862">
                  <c:v>18.25</c:v>
                </c:pt>
                <c:pt idx="863">
                  <c:v>18.25</c:v>
                </c:pt>
                <c:pt idx="864">
                  <c:v>18.25</c:v>
                </c:pt>
                <c:pt idx="865">
                  <c:v>18.25</c:v>
                </c:pt>
                <c:pt idx="866">
                  <c:v>18.25</c:v>
                </c:pt>
                <c:pt idx="867">
                  <c:v>18.25</c:v>
                </c:pt>
                <c:pt idx="868">
                  <c:v>18.25</c:v>
                </c:pt>
                <c:pt idx="869">
                  <c:v>18.25</c:v>
                </c:pt>
                <c:pt idx="870">
                  <c:v>18.25</c:v>
                </c:pt>
                <c:pt idx="871">
                  <c:v>18.25</c:v>
                </c:pt>
                <c:pt idx="872">
                  <c:v>18.25</c:v>
                </c:pt>
                <c:pt idx="873">
                  <c:v>18.25</c:v>
                </c:pt>
                <c:pt idx="874">
                  <c:v>18.25</c:v>
                </c:pt>
                <c:pt idx="875">
                  <c:v>18.25</c:v>
                </c:pt>
                <c:pt idx="876">
                  <c:v>18.25</c:v>
                </c:pt>
                <c:pt idx="877">
                  <c:v>18.25</c:v>
                </c:pt>
                <c:pt idx="878">
                  <c:v>18.25</c:v>
                </c:pt>
                <c:pt idx="879">
                  <c:v>18.25</c:v>
                </c:pt>
                <c:pt idx="880">
                  <c:v>18.25</c:v>
                </c:pt>
                <c:pt idx="881">
                  <c:v>18.25</c:v>
                </c:pt>
                <c:pt idx="882">
                  <c:v>18.25</c:v>
                </c:pt>
                <c:pt idx="883">
                  <c:v>18.25</c:v>
                </c:pt>
                <c:pt idx="884">
                  <c:v>18.25</c:v>
                </c:pt>
                <c:pt idx="885">
                  <c:v>18.25</c:v>
                </c:pt>
                <c:pt idx="886">
                  <c:v>18.25</c:v>
                </c:pt>
                <c:pt idx="887">
                  <c:v>18.25</c:v>
                </c:pt>
                <c:pt idx="888">
                  <c:v>19</c:v>
                </c:pt>
                <c:pt idx="889">
                  <c:v>19</c:v>
                </c:pt>
                <c:pt idx="890">
                  <c:v>19</c:v>
                </c:pt>
                <c:pt idx="891">
                  <c:v>19</c:v>
                </c:pt>
                <c:pt idx="892">
                  <c:v>19</c:v>
                </c:pt>
                <c:pt idx="893">
                  <c:v>19</c:v>
                </c:pt>
                <c:pt idx="894">
                  <c:v>19</c:v>
                </c:pt>
                <c:pt idx="895">
                  <c:v>19</c:v>
                </c:pt>
                <c:pt idx="896">
                  <c:v>19</c:v>
                </c:pt>
                <c:pt idx="897">
                  <c:v>19</c:v>
                </c:pt>
                <c:pt idx="898">
                  <c:v>19</c:v>
                </c:pt>
                <c:pt idx="899">
                  <c:v>19</c:v>
                </c:pt>
                <c:pt idx="900">
                  <c:v>19</c:v>
                </c:pt>
                <c:pt idx="901">
                  <c:v>19</c:v>
                </c:pt>
                <c:pt idx="902">
                  <c:v>19</c:v>
                </c:pt>
                <c:pt idx="903">
                  <c:v>19</c:v>
                </c:pt>
                <c:pt idx="904">
                  <c:v>19</c:v>
                </c:pt>
                <c:pt idx="905">
                  <c:v>19</c:v>
                </c:pt>
                <c:pt idx="906">
                  <c:v>19</c:v>
                </c:pt>
                <c:pt idx="907">
                  <c:v>19</c:v>
                </c:pt>
                <c:pt idx="908">
                  <c:v>19</c:v>
                </c:pt>
                <c:pt idx="909">
                  <c:v>19</c:v>
                </c:pt>
                <c:pt idx="910">
                  <c:v>19</c:v>
                </c:pt>
                <c:pt idx="911">
                  <c:v>19</c:v>
                </c:pt>
                <c:pt idx="912">
                  <c:v>19</c:v>
                </c:pt>
                <c:pt idx="913">
                  <c:v>19</c:v>
                </c:pt>
                <c:pt idx="914">
                  <c:v>19</c:v>
                </c:pt>
                <c:pt idx="915">
                  <c:v>19</c:v>
                </c:pt>
                <c:pt idx="916">
                  <c:v>19</c:v>
                </c:pt>
                <c:pt idx="917">
                  <c:v>19</c:v>
                </c:pt>
                <c:pt idx="918">
                  <c:v>19</c:v>
                </c:pt>
                <c:pt idx="919">
                  <c:v>19</c:v>
                </c:pt>
                <c:pt idx="920">
                  <c:v>19</c:v>
                </c:pt>
                <c:pt idx="921">
                  <c:v>19</c:v>
                </c:pt>
                <c:pt idx="922">
                  <c:v>19</c:v>
                </c:pt>
                <c:pt idx="923">
                  <c:v>19</c:v>
                </c:pt>
                <c:pt idx="924">
                  <c:v>19</c:v>
                </c:pt>
                <c:pt idx="925">
                  <c:v>19</c:v>
                </c:pt>
                <c:pt idx="926">
                  <c:v>19</c:v>
                </c:pt>
                <c:pt idx="927">
                  <c:v>19</c:v>
                </c:pt>
                <c:pt idx="928">
                  <c:v>19</c:v>
                </c:pt>
                <c:pt idx="929">
                  <c:v>19</c:v>
                </c:pt>
                <c:pt idx="930">
                  <c:v>19</c:v>
                </c:pt>
                <c:pt idx="931">
                  <c:v>19</c:v>
                </c:pt>
                <c:pt idx="932">
                  <c:v>19</c:v>
                </c:pt>
                <c:pt idx="933">
                  <c:v>19</c:v>
                </c:pt>
                <c:pt idx="934">
                  <c:v>19</c:v>
                </c:pt>
                <c:pt idx="935">
                  <c:v>19</c:v>
                </c:pt>
                <c:pt idx="936">
                  <c:v>19</c:v>
                </c:pt>
                <c:pt idx="937">
                  <c:v>19</c:v>
                </c:pt>
                <c:pt idx="938">
                  <c:v>19</c:v>
                </c:pt>
                <c:pt idx="939">
                  <c:v>19</c:v>
                </c:pt>
                <c:pt idx="940">
                  <c:v>19</c:v>
                </c:pt>
                <c:pt idx="941">
                  <c:v>19</c:v>
                </c:pt>
                <c:pt idx="942">
                  <c:v>19</c:v>
                </c:pt>
                <c:pt idx="943">
                  <c:v>19</c:v>
                </c:pt>
                <c:pt idx="944">
                  <c:v>19</c:v>
                </c:pt>
                <c:pt idx="945">
                  <c:v>19</c:v>
                </c:pt>
                <c:pt idx="946">
                  <c:v>19</c:v>
                </c:pt>
                <c:pt idx="947">
                  <c:v>19</c:v>
                </c:pt>
                <c:pt idx="948">
                  <c:v>19</c:v>
                </c:pt>
                <c:pt idx="949">
                  <c:v>19</c:v>
                </c:pt>
                <c:pt idx="950">
                  <c:v>19</c:v>
                </c:pt>
                <c:pt idx="951">
                  <c:v>19</c:v>
                </c:pt>
                <c:pt idx="952">
                  <c:v>19</c:v>
                </c:pt>
                <c:pt idx="953">
                  <c:v>19</c:v>
                </c:pt>
                <c:pt idx="954">
                  <c:v>19</c:v>
                </c:pt>
                <c:pt idx="955">
                  <c:v>19</c:v>
                </c:pt>
                <c:pt idx="956">
                  <c:v>19</c:v>
                </c:pt>
                <c:pt idx="957">
                  <c:v>19</c:v>
                </c:pt>
                <c:pt idx="958">
                  <c:v>19</c:v>
                </c:pt>
                <c:pt idx="959">
                  <c:v>19</c:v>
                </c:pt>
                <c:pt idx="960">
                  <c:v>19</c:v>
                </c:pt>
                <c:pt idx="961">
                  <c:v>19</c:v>
                </c:pt>
                <c:pt idx="962">
                  <c:v>19</c:v>
                </c:pt>
                <c:pt idx="963">
                  <c:v>19</c:v>
                </c:pt>
                <c:pt idx="964">
                  <c:v>19</c:v>
                </c:pt>
                <c:pt idx="965">
                  <c:v>19</c:v>
                </c:pt>
                <c:pt idx="966">
                  <c:v>19</c:v>
                </c:pt>
                <c:pt idx="967">
                  <c:v>19</c:v>
                </c:pt>
                <c:pt idx="968">
                  <c:v>19</c:v>
                </c:pt>
                <c:pt idx="969">
                  <c:v>19</c:v>
                </c:pt>
                <c:pt idx="970">
                  <c:v>19</c:v>
                </c:pt>
                <c:pt idx="971">
                  <c:v>19</c:v>
                </c:pt>
                <c:pt idx="972">
                  <c:v>19</c:v>
                </c:pt>
                <c:pt idx="973">
                  <c:v>19</c:v>
                </c:pt>
                <c:pt idx="974">
                  <c:v>19</c:v>
                </c:pt>
                <c:pt idx="975">
                  <c:v>19</c:v>
                </c:pt>
                <c:pt idx="976">
                  <c:v>19</c:v>
                </c:pt>
                <c:pt idx="977">
                  <c:v>19</c:v>
                </c:pt>
                <c:pt idx="978">
                  <c:v>19</c:v>
                </c:pt>
                <c:pt idx="979">
                  <c:v>19</c:v>
                </c:pt>
                <c:pt idx="980">
                  <c:v>19</c:v>
                </c:pt>
                <c:pt idx="981">
                  <c:v>19</c:v>
                </c:pt>
                <c:pt idx="982">
                  <c:v>19</c:v>
                </c:pt>
                <c:pt idx="983">
                  <c:v>19</c:v>
                </c:pt>
                <c:pt idx="984">
                  <c:v>19</c:v>
                </c:pt>
                <c:pt idx="985">
                  <c:v>19</c:v>
                </c:pt>
                <c:pt idx="986">
                  <c:v>19</c:v>
                </c:pt>
                <c:pt idx="987">
                  <c:v>19</c:v>
                </c:pt>
                <c:pt idx="988">
                  <c:v>19</c:v>
                </c:pt>
                <c:pt idx="989">
                  <c:v>19</c:v>
                </c:pt>
                <c:pt idx="990">
                  <c:v>19</c:v>
                </c:pt>
                <c:pt idx="991">
                  <c:v>19</c:v>
                </c:pt>
                <c:pt idx="992">
                  <c:v>19</c:v>
                </c:pt>
                <c:pt idx="993">
                  <c:v>19</c:v>
                </c:pt>
                <c:pt idx="994">
                  <c:v>19</c:v>
                </c:pt>
                <c:pt idx="995">
                  <c:v>19</c:v>
                </c:pt>
                <c:pt idx="996">
                  <c:v>19</c:v>
                </c:pt>
                <c:pt idx="997">
                  <c:v>19</c:v>
                </c:pt>
                <c:pt idx="998">
                  <c:v>19</c:v>
                </c:pt>
                <c:pt idx="999">
                  <c:v>19</c:v>
                </c:pt>
                <c:pt idx="1000">
                  <c:v>19</c:v>
                </c:pt>
                <c:pt idx="1001">
                  <c:v>19</c:v>
                </c:pt>
                <c:pt idx="1002">
                  <c:v>19</c:v>
                </c:pt>
                <c:pt idx="1003">
                  <c:v>19</c:v>
                </c:pt>
                <c:pt idx="1004">
                  <c:v>19</c:v>
                </c:pt>
                <c:pt idx="1005">
                  <c:v>19</c:v>
                </c:pt>
                <c:pt idx="1006">
                  <c:v>19</c:v>
                </c:pt>
                <c:pt idx="1007">
                  <c:v>19</c:v>
                </c:pt>
                <c:pt idx="1008">
                  <c:v>19</c:v>
                </c:pt>
                <c:pt idx="1009">
                  <c:v>19</c:v>
                </c:pt>
                <c:pt idx="1010">
                  <c:v>19</c:v>
                </c:pt>
                <c:pt idx="1011">
                  <c:v>19</c:v>
                </c:pt>
                <c:pt idx="1012">
                  <c:v>19</c:v>
                </c:pt>
                <c:pt idx="1013">
                  <c:v>19</c:v>
                </c:pt>
                <c:pt idx="1014">
                  <c:v>19</c:v>
                </c:pt>
                <c:pt idx="1015">
                  <c:v>19</c:v>
                </c:pt>
                <c:pt idx="1016">
                  <c:v>19</c:v>
                </c:pt>
                <c:pt idx="1017">
                  <c:v>19</c:v>
                </c:pt>
                <c:pt idx="1018">
                  <c:v>19</c:v>
                </c:pt>
                <c:pt idx="1019">
                  <c:v>19</c:v>
                </c:pt>
                <c:pt idx="1020">
                  <c:v>19</c:v>
                </c:pt>
                <c:pt idx="1021">
                  <c:v>19</c:v>
                </c:pt>
                <c:pt idx="1022">
                  <c:v>19</c:v>
                </c:pt>
                <c:pt idx="1023">
                  <c:v>19</c:v>
                </c:pt>
                <c:pt idx="1024">
                  <c:v>19</c:v>
                </c:pt>
                <c:pt idx="1025">
                  <c:v>19</c:v>
                </c:pt>
                <c:pt idx="1026">
                  <c:v>19</c:v>
                </c:pt>
                <c:pt idx="1027">
                  <c:v>19</c:v>
                </c:pt>
                <c:pt idx="1028">
                  <c:v>19</c:v>
                </c:pt>
                <c:pt idx="1029">
                  <c:v>19</c:v>
                </c:pt>
                <c:pt idx="1030">
                  <c:v>19</c:v>
                </c:pt>
                <c:pt idx="1031">
                  <c:v>19</c:v>
                </c:pt>
                <c:pt idx="1032">
                  <c:v>19</c:v>
                </c:pt>
                <c:pt idx="1033">
                  <c:v>19</c:v>
                </c:pt>
                <c:pt idx="1034">
                  <c:v>19</c:v>
                </c:pt>
                <c:pt idx="1035">
                  <c:v>19</c:v>
                </c:pt>
                <c:pt idx="1036">
                  <c:v>19</c:v>
                </c:pt>
                <c:pt idx="1037">
                  <c:v>19</c:v>
                </c:pt>
                <c:pt idx="1038">
                  <c:v>19</c:v>
                </c:pt>
                <c:pt idx="1039">
                  <c:v>19</c:v>
                </c:pt>
                <c:pt idx="1040">
                  <c:v>19</c:v>
                </c:pt>
                <c:pt idx="1041">
                  <c:v>19</c:v>
                </c:pt>
                <c:pt idx="1042">
                  <c:v>19</c:v>
                </c:pt>
                <c:pt idx="1043">
                  <c:v>19</c:v>
                </c:pt>
                <c:pt idx="1044">
                  <c:v>19</c:v>
                </c:pt>
                <c:pt idx="1045">
                  <c:v>19</c:v>
                </c:pt>
                <c:pt idx="1046">
                  <c:v>19</c:v>
                </c:pt>
                <c:pt idx="1047">
                  <c:v>19</c:v>
                </c:pt>
                <c:pt idx="1048">
                  <c:v>19</c:v>
                </c:pt>
                <c:pt idx="1049">
                  <c:v>19</c:v>
                </c:pt>
                <c:pt idx="1050">
                  <c:v>19</c:v>
                </c:pt>
                <c:pt idx="1051">
                  <c:v>19</c:v>
                </c:pt>
                <c:pt idx="1052">
                  <c:v>19</c:v>
                </c:pt>
                <c:pt idx="1053">
                  <c:v>19</c:v>
                </c:pt>
                <c:pt idx="1054">
                  <c:v>19</c:v>
                </c:pt>
                <c:pt idx="1055">
                  <c:v>19</c:v>
                </c:pt>
                <c:pt idx="1056">
                  <c:v>19</c:v>
                </c:pt>
                <c:pt idx="1057">
                  <c:v>19</c:v>
                </c:pt>
                <c:pt idx="1058">
                  <c:v>19</c:v>
                </c:pt>
                <c:pt idx="1059">
                  <c:v>19</c:v>
                </c:pt>
                <c:pt idx="1060">
                  <c:v>19</c:v>
                </c:pt>
                <c:pt idx="1061">
                  <c:v>19</c:v>
                </c:pt>
                <c:pt idx="1062">
                  <c:v>19</c:v>
                </c:pt>
                <c:pt idx="1063">
                  <c:v>19</c:v>
                </c:pt>
                <c:pt idx="1064">
                  <c:v>19</c:v>
                </c:pt>
                <c:pt idx="1065">
                  <c:v>19</c:v>
                </c:pt>
                <c:pt idx="1066">
                  <c:v>19</c:v>
                </c:pt>
                <c:pt idx="1067">
                  <c:v>19</c:v>
                </c:pt>
                <c:pt idx="1068">
                  <c:v>19</c:v>
                </c:pt>
                <c:pt idx="1069">
                  <c:v>19</c:v>
                </c:pt>
                <c:pt idx="1070">
                  <c:v>19</c:v>
                </c:pt>
                <c:pt idx="1071">
                  <c:v>19</c:v>
                </c:pt>
                <c:pt idx="1072">
                  <c:v>19</c:v>
                </c:pt>
                <c:pt idx="1073">
                  <c:v>19</c:v>
                </c:pt>
                <c:pt idx="1074">
                  <c:v>19</c:v>
                </c:pt>
                <c:pt idx="1075">
                  <c:v>19</c:v>
                </c:pt>
                <c:pt idx="1076">
                  <c:v>19</c:v>
                </c:pt>
                <c:pt idx="1077">
                  <c:v>19</c:v>
                </c:pt>
                <c:pt idx="1078">
                  <c:v>19</c:v>
                </c:pt>
                <c:pt idx="1079">
                  <c:v>19</c:v>
                </c:pt>
                <c:pt idx="1080">
                  <c:v>19</c:v>
                </c:pt>
                <c:pt idx="1081">
                  <c:v>19</c:v>
                </c:pt>
                <c:pt idx="1082">
                  <c:v>19</c:v>
                </c:pt>
                <c:pt idx="1083">
                  <c:v>19</c:v>
                </c:pt>
                <c:pt idx="1084">
                  <c:v>19</c:v>
                </c:pt>
                <c:pt idx="1085">
                  <c:v>19</c:v>
                </c:pt>
                <c:pt idx="1086">
                  <c:v>19</c:v>
                </c:pt>
                <c:pt idx="1087">
                  <c:v>19</c:v>
                </c:pt>
                <c:pt idx="1088">
                  <c:v>19</c:v>
                </c:pt>
                <c:pt idx="1089">
                  <c:v>19</c:v>
                </c:pt>
                <c:pt idx="1090">
                  <c:v>19</c:v>
                </c:pt>
                <c:pt idx="1091">
                  <c:v>19</c:v>
                </c:pt>
                <c:pt idx="1092">
                  <c:v>19</c:v>
                </c:pt>
                <c:pt idx="1093">
                  <c:v>19</c:v>
                </c:pt>
                <c:pt idx="1094">
                  <c:v>19</c:v>
                </c:pt>
                <c:pt idx="1095">
                  <c:v>19</c:v>
                </c:pt>
                <c:pt idx="1096">
                  <c:v>19</c:v>
                </c:pt>
                <c:pt idx="1097">
                  <c:v>19</c:v>
                </c:pt>
                <c:pt idx="1098">
                  <c:v>19</c:v>
                </c:pt>
                <c:pt idx="1099">
                  <c:v>19</c:v>
                </c:pt>
                <c:pt idx="1100">
                  <c:v>19</c:v>
                </c:pt>
                <c:pt idx="1101">
                  <c:v>19</c:v>
                </c:pt>
                <c:pt idx="1102">
                  <c:v>19</c:v>
                </c:pt>
                <c:pt idx="1103">
                  <c:v>19</c:v>
                </c:pt>
                <c:pt idx="1104">
                  <c:v>19</c:v>
                </c:pt>
                <c:pt idx="1105">
                  <c:v>19</c:v>
                </c:pt>
                <c:pt idx="1106">
                  <c:v>19</c:v>
                </c:pt>
                <c:pt idx="1107">
                  <c:v>18.75</c:v>
                </c:pt>
                <c:pt idx="1108">
                  <c:v>18.75</c:v>
                </c:pt>
                <c:pt idx="1109">
                  <c:v>18.75</c:v>
                </c:pt>
                <c:pt idx="1110">
                  <c:v>18.75</c:v>
                </c:pt>
                <c:pt idx="1111">
                  <c:v>18.75</c:v>
                </c:pt>
                <c:pt idx="1112">
                  <c:v>18.75</c:v>
                </c:pt>
                <c:pt idx="1113">
                  <c:v>18.75</c:v>
                </c:pt>
                <c:pt idx="1114">
                  <c:v>18.75</c:v>
                </c:pt>
                <c:pt idx="1115">
                  <c:v>18.75</c:v>
                </c:pt>
                <c:pt idx="1116">
                  <c:v>18.75</c:v>
                </c:pt>
                <c:pt idx="1117">
                  <c:v>18.75</c:v>
                </c:pt>
                <c:pt idx="1118">
                  <c:v>18.75</c:v>
                </c:pt>
                <c:pt idx="1119">
                  <c:v>18.75</c:v>
                </c:pt>
                <c:pt idx="1120">
                  <c:v>18.75</c:v>
                </c:pt>
                <c:pt idx="1121">
                  <c:v>18.75</c:v>
                </c:pt>
                <c:pt idx="1122">
                  <c:v>18.75</c:v>
                </c:pt>
                <c:pt idx="1123">
                  <c:v>18.75</c:v>
                </c:pt>
                <c:pt idx="1124">
                  <c:v>18.75</c:v>
                </c:pt>
                <c:pt idx="1125">
                  <c:v>18.75</c:v>
                </c:pt>
                <c:pt idx="1126">
                  <c:v>18.75</c:v>
                </c:pt>
                <c:pt idx="1127">
                  <c:v>18.75</c:v>
                </c:pt>
                <c:pt idx="1128">
                  <c:v>18.75</c:v>
                </c:pt>
                <c:pt idx="1129">
                  <c:v>18.75</c:v>
                </c:pt>
                <c:pt idx="1130">
                  <c:v>18.75</c:v>
                </c:pt>
                <c:pt idx="1131">
                  <c:v>18.75</c:v>
                </c:pt>
                <c:pt idx="1132">
                  <c:v>18.75</c:v>
                </c:pt>
                <c:pt idx="1133">
                  <c:v>18.75</c:v>
                </c:pt>
                <c:pt idx="1134">
                  <c:v>18.75</c:v>
                </c:pt>
                <c:pt idx="1135">
                  <c:v>18.75</c:v>
                </c:pt>
                <c:pt idx="1136">
                  <c:v>18.5</c:v>
                </c:pt>
                <c:pt idx="1137">
                  <c:v>18.5</c:v>
                </c:pt>
                <c:pt idx="1138">
                  <c:v>18.5</c:v>
                </c:pt>
                <c:pt idx="1139">
                  <c:v>18.5</c:v>
                </c:pt>
                <c:pt idx="1140">
                  <c:v>18.5</c:v>
                </c:pt>
                <c:pt idx="1141">
                  <c:v>18.5</c:v>
                </c:pt>
                <c:pt idx="1142">
                  <c:v>18.5</c:v>
                </c:pt>
                <c:pt idx="1143">
                  <c:v>18.5</c:v>
                </c:pt>
                <c:pt idx="1144">
                  <c:v>18.5</c:v>
                </c:pt>
                <c:pt idx="1145">
                  <c:v>18.5</c:v>
                </c:pt>
                <c:pt idx="1146">
                  <c:v>18.5</c:v>
                </c:pt>
                <c:pt idx="1147">
                  <c:v>18.5</c:v>
                </c:pt>
                <c:pt idx="1148">
                  <c:v>18.5</c:v>
                </c:pt>
                <c:pt idx="1149">
                  <c:v>18.5</c:v>
                </c:pt>
                <c:pt idx="1150">
                  <c:v>18.5</c:v>
                </c:pt>
                <c:pt idx="1151">
                  <c:v>18.5</c:v>
                </c:pt>
                <c:pt idx="1152">
                  <c:v>18.5</c:v>
                </c:pt>
                <c:pt idx="1153">
                  <c:v>18.5</c:v>
                </c:pt>
                <c:pt idx="1154">
                  <c:v>18.5</c:v>
                </c:pt>
                <c:pt idx="1155">
                  <c:v>18.5</c:v>
                </c:pt>
                <c:pt idx="1156">
                  <c:v>18.5</c:v>
                </c:pt>
                <c:pt idx="1157">
                  <c:v>18.5</c:v>
                </c:pt>
                <c:pt idx="1158">
                  <c:v>18.5</c:v>
                </c:pt>
                <c:pt idx="1159">
                  <c:v>18.5</c:v>
                </c:pt>
                <c:pt idx="1160">
                  <c:v>18.5</c:v>
                </c:pt>
                <c:pt idx="1161">
                  <c:v>18.5</c:v>
                </c:pt>
                <c:pt idx="1162">
                  <c:v>18.5</c:v>
                </c:pt>
                <c:pt idx="1163">
                  <c:v>18.5</c:v>
                </c:pt>
                <c:pt idx="1164">
                  <c:v>18.5</c:v>
                </c:pt>
                <c:pt idx="1165">
                  <c:v>18.5</c:v>
                </c:pt>
                <c:pt idx="1166">
                  <c:v>18.5</c:v>
                </c:pt>
                <c:pt idx="1167">
                  <c:v>18.5</c:v>
                </c:pt>
                <c:pt idx="1168">
                  <c:v>18.5</c:v>
                </c:pt>
                <c:pt idx="1169">
                  <c:v>18.5</c:v>
                </c:pt>
                <c:pt idx="1170">
                  <c:v>18.5</c:v>
                </c:pt>
                <c:pt idx="1171">
                  <c:v>18.5</c:v>
                </c:pt>
                <c:pt idx="1172">
                  <c:v>18.5</c:v>
                </c:pt>
                <c:pt idx="1173">
                  <c:v>18.5</c:v>
                </c:pt>
                <c:pt idx="1174">
                  <c:v>18.5</c:v>
                </c:pt>
                <c:pt idx="1175">
                  <c:v>18.5</c:v>
                </c:pt>
                <c:pt idx="1176">
                  <c:v>18.5</c:v>
                </c:pt>
                <c:pt idx="1177">
                  <c:v>18.5</c:v>
                </c:pt>
                <c:pt idx="1178">
                  <c:v>18.5</c:v>
                </c:pt>
                <c:pt idx="1179">
                  <c:v>18.5</c:v>
                </c:pt>
                <c:pt idx="1180">
                  <c:v>18.5</c:v>
                </c:pt>
                <c:pt idx="1181">
                  <c:v>18.5</c:v>
                </c:pt>
                <c:pt idx="1182">
                  <c:v>18.5</c:v>
                </c:pt>
                <c:pt idx="1183">
                  <c:v>18.5</c:v>
                </c:pt>
                <c:pt idx="1184">
                  <c:v>18.5</c:v>
                </c:pt>
                <c:pt idx="1185">
                  <c:v>18.5</c:v>
                </c:pt>
                <c:pt idx="1186">
                  <c:v>18.5</c:v>
                </c:pt>
                <c:pt idx="1187">
                  <c:v>18.5</c:v>
                </c:pt>
                <c:pt idx="1188">
                  <c:v>18.5</c:v>
                </c:pt>
                <c:pt idx="1189">
                  <c:v>18.5</c:v>
                </c:pt>
                <c:pt idx="1190">
                  <c:v>18.5</c:v>
                </c:pt>
                <c:pt idx="1191">
                  <c:v>18.5</c:v>
                </c:pt>
                <c:pt idx="1192">
                  <c:v>18.5</c:v>
                </c:pt>
                <c:pt idx="1193">
                  <c:v>18.5</c:v>
                </c:pt>
                <c:pt idx="1194">
                  <c:v>18.5</c:v>
                </c:pt>
                <c:pt idx="1195">
                  <c:v>18.5</c:v>
                </c:pt>
                <c:pt idx="1196">
                  <c:v>18.5</c:v>
                </c:pt>
                <c:pt idx="1197">
                  <c:v>18.5</c:v>
                </c:pt>
                <c:pt idx="1198">
                  <c:v>18.5</c:v>
                </c:pt>
                <c:pt idx="1199">
                  <c:v>18.5</c:v>
                </c:pt>
                <c:pt idx="1200">
                  <c:v>18.5</c:v>
                </c:pt>
                <c:pt idx="1201">
                  <c:v>18.5</c:v>
                </c:pt>
                <c:pt idx="1202">
                  <c:v>18.5</c:v>
                </c:pt>
                <c:pt idx="1203">
                  <c:v>18.5</c:v>
                </c:pt>
                <c:pt idx="1204">
                  <c:v>18.5</c:v>
                </c:pt>
                <c:pt idx="1205">
                  <c:v>18.5</c:v>
                </c:pt>
                <c:pt idx="1206">
                  <c:v>18.5</c:v>
                </c:pt>
                <c:pt idx="1207">
                  <c:v>18.5</c:v>
                </c:pt>
                <c:pt idx="1208">
                  <c:v>18.5</c:v>
                </c:pt>
                <c:pt idx="1209">
                  <c:v>18.5</c:v>
                </c:pt>
                <c:pt idx="1210">
                  <c:v>18.5</c:v>
                </c:pt>
                <c:pt idx="1211">
                  <c:v>18.5</c:v>
                </c:pt>
                <c:pt idx="1212">
                  <c:v>18.5</c:v>
                </c:pt>
                <c:pt idx="1213">
                  <c:v>18.5</c:v>
                </c:pt>
                <c:pt idx="1214">
                  <c:v>18.5</c:v>
                </c:pt>
                <c:pt idx="1215">
                  <c:v>18.5</c:v>
                </c:pt>
                <c:pt idx="1216">
                  <c:v>18.5</c:v>
                </c:pt>
                <c:pt idx="1217">
                  <c:v>18.5</c:v>
                </c:pt>
                <c:pt idx="1218">
                  <c:v>18.5</c:v>
                </c:pt>
                <c:pt idx="1219">
                  <c:v>18.5</c:v>
                </c:pt>
                <c:pt idx="1220">
                  <c:v>18.5</c:v>
                </c:pt>
                <c:pt idx="1221">
                  <c:v>18.5</c:v>
                </c:pt>
                <c:pt idx="1222">
                  <c:v>18.5</c:v>
                </c:pt>
                <c:pt idx="1223">
                  <c:v>18.5</c:v>
                </c:pt>
                <c:pt idx="1224">
                  <c:v>18.5</c:v>
                </c:pt>
                <c:pt idx="1225">
                  <c:v>18.5</c:v>
                </c:pt>
                <c:pt idx="1226">
                  <c:v>18.5</c:v>
                </c:pt>
                <c:pt idx="1227">
                  <c:v>18.5</c:v>
                </c:pt>
                <c:pt idx="1228">
                  <c:v>18.5</c:v>
                </c:pt>
                <c:pt idx="1229">
                  <c:v>18.5</c:v>
                </c:pt>
                <c:pt idx="1230">
                  <c:v>18.5</c:v>
                </c:pt>
                <c:pt idx="1231">
                  <c:v>18.5</c:v>
                </c:pt>
                <c:pt idx="1232">
                  <c:v>18.5</c:v>
                </c:pt>
                <c:pt idx="1233">
                  <c:v>18.5</c:v>
                </c:pt>
                <c:pt idx="1234">
                  <c:v>18.5</c:v>
                </c:pt>
                <c:pt idx="1235">
                  <c:v>18.5</c:v>
                </c:pt>
                <c:pt idx="1236">
                  <c:v>18.5</c:v>
                </c:pt>
                <c:pt idx="1237">
                  <c:v>18.5</c:v>
                </c:pt>
                <c:pt idx="1238">
                  <c:v>18.5</c:v>
                </c:pt>
                <c:pt idx="1239">
                  <c:v>18.5</c:v>
                </c:pt>
                <c:pt idx="1240">
                  <c:v>18.5</c:v>
                </c:pt>
                <c:pt idx="1241">
                  <c:v>18.5</c:v>
                </c:pt>
                <c:pt idx="1242">
                  <c:v>18.5</c:v>
                </c:pt>
                <c:pt idx="1243">
                  <c:v>18.5</c:v>
                </c:pt>
                <c:pt idx="1244">
                  <c:v>18.5</c:v>
                </c:pt>
                <c:pt idx="1245">
                  <c:v>18.5</c:v>
                </c:pt>
                <c:pt idx="1246">
                  <c:v>18.5</c:v>
                </c:pt>
                <c:pt idx="1247">
                  <c:v>18.5</c:v>
                </c:pt>
                <c:pt idx="1248">
                  <c:v>18.5</c:v>
                </c:pt>
                <c:pt idx="1249">
                  <c:v>18.5</c:v>
                </c:pt>
                <c:pt idx="1250">
                  <c:v>18.5</c:v>
                </c:pt>
                <c:pt idx="1251">
                  <c:v>18.5</c:v>
                </c:pt>
                <c:pt idx="1252">
                  <c:v>18.5</c:v>
                </c:pt>
                <c:pt idx="1253">
                  <c:v>18.5</c:v>
                </c:pt>
                <c:pt idx="1254">
                  <c:v>18.5</c:v>
                </c:pt>
                <c:pt idx="1255">
                  <c:v>18.5</c:v>
                </c:pt>
                <c:pt idx="1256">
                  <c:v>18</c:v>
                </c:pt>
                <c:pt idx="1257">
                  <c:v>18</c:v>
                </c:pt>
                <c:pt idx="1258">
                  <c:v>18</c:v>
                </c:pt>
                <c:pt idx="1259">
                  <c:v>18</c:v>
                </c:pt>
                <c:pt idx="1260">
                  <c:v>18</c:v>
                </c:pt>
                <c:pt idx="1261">
                  <c:v>18</c:v>
                </c:pt>
                <c:pt idx="1262">
                  <c:v>18</c:v>
                </c:pt>
                <c:pt idx="1263">
                  <c:v>18</c:v>
                </c:pt>
                <c:pt idx="1264">
                  <c:v>18</c:v>
                </c:pt>
                <c:pt idx="1265">
                  <c:v>18</c:v>
                </c:pt>
                <c:pt idx="1266">
                  <c:v>18</c:v>
                </c:pt>
                <c:pt idx="1267">
                  <c:v>18</c:v>
                </c:pt>
                <c:pt idx="1268">
                  <c:v>18</c:v>
                </c:pt>
                <c:pt idx="1269">
                  <c:v>18</c:v>
                </c:pt>
                <c:pt idx="1270">
                  <c:v>18</c:v>
                </c:pt>
                <c:pt idx="1271">
                  <c:v>18</c:v>
                </c:pt>
                <c:pt idx="1272">
                  <c:v>18</c:v>
                </c:pt>
                <c:pt idx="1273">
                  <c:v>18</c:v>
                </c:pt>
                <c:pt idx="1274">
                  <c:v>18</c:v>
                </c:pt>
                <c:pt idx="1275">
                  <c:v>18</c:v>
                </c:pt>
                <c:pt idx="1276">
                  <c:v>18</c:v>
                </c:pt>
                <c:pt idx="1277">
                  <c:v>18</c:v>
                </c:pt>
                <c:pt idx="1278">
                  <c:v>18</c:v>
                </c:pt>
                <c:pt idx="1279">
                  <c:v>18</c:v>
                </c:pt>
                <c:pt idx="1280">
                  <c:v>18</c:v>
                </c:pt>
                <c:pt idx="1281">
                  <c:v>18</c:v>
                </c:pt>
                <c:pt idx="1282">
                  <c:v>18</c:v>
                </c:pt>
                <c:pt idx="1283">
                  <c:v>18</c:v>
                </c:pt>
                <c:pt idx="1284">
                  <c:v>18</c:v>
                </c:pt>
                <c:pt idx="1285">
                  <c:v>18</c:v>
                </c:pt>
                <c:pt idx="1286">
                  <c:v>18</c:v>
                </c:pt>
                <c:pt idx="1287">
                  <c:v>18</c:v>
                </c:pt>
                <c:pt idx="1288">
                  <c:v>18</c:v>
                </c:pt>
                <c:pt idx="1289">
                  <c:v>18</c:v>
                </c:pt>
                <c:pt idx="1290">
                  <c:v>18</c:v>
                </c:pt>
                <c:pt idx="1291">
                  <c:v>18</c:v>
                </c:pt>
                <c:pt idx="1292">
                  <c:v>18</c:v>
                </c:pt>
                <c:pt idx="1293">
                  <c:v>18</c:v>
                </c:pt>
                <c:pt idx="1294">
                  <c:v>18</c:v>
                </c:pt>
                <c:pt idx="1295">
                  <c:v>18</c:v>
                </c:pt>
                <c:pt idx="1296">
                  <c:v>18</c:v>
                </c:pt>
                <c:pt idx="1297">
                  <c:v>18</c:v>
                </c:pt>
                <c:pt idx="1298">
                  <c:v>18</c:v>
                </c:pt>
                <c:pt idx="1299">
                  <c:v>18</c:v>
                </c:pt>
                <c:pt idx="1300">
                  <c:v>18</c:v>
                </c:pt>
                <c:pt idx="1301">
                  <c:v>18</c:v>
                </c:pt>
                <c:pt idx="1302">
                  <c:v>18</c:v>
                </c:pt>
                <c:pt idx="1303">
                  <c:v>18</c:v>
                </c:pt>
                <c:pt idx="1304">
                  <c:v>18</c:v>
                </c:pt>
                <c:pt idx="1305">
                  <c:v>18</c:v>
                </c:pt>
                <c:pt idx="1306">
                  <c:v>18</c:v>
                </c:pt>
                <c:pt idx="1307">
                  <c:v>18</c:v>
                </c:pt>
                <c:pt idx="1308">
                  <c:v>18</c:v>
                </c:pt>
                <c:pt idx="1309">
                  <c:v>18</c:v>
                </c:pt>
                <c:pt idx="1310">
                  <c:v>18</c:v>
                </c:pt>
                <c:pt idx="1311">
                  <c:v>18</c:v>
                </c:pt>
                <c:pt idx="1312">
                  <c:v>18</c:v>
                </c:pt>
                <c:pt idx="1313">
                  <c:v>18</c:v>
                </c:pt>
                <c:pt idx="1314">
                  <c:v>18</c:v>
                </c:pt>
                <c:pt idx="1315">
                  <c:v>18</c:v>
                </c:pt>
                <c:pt idx="1316">
                  <c:v>18</c:v>
                </c:pt>
                <c:pt idx="1317">
                  <c:v>18</c:v>
                </c:pt>
                <c:pt idx="1318">
                  <c:v>18</c:v>
                </c:pt>
                <c:pt idx="1319">
                  <c:v>18</c:v>
                </c:pt>
                <c:pt idx="1320">
                  <c:v>18</c:v>
                </c:pt>
                <c:pt idx="1321">
                  <c:v>18</c:v>
                </c:pt>
                <c:pt idx="1322">
                  <c:v>18</c:v>
                </c:pt>
                <c:pt idx="1323">
                  <c:v>18</c:v>
                </c:pt>
                <c:pt idx="1324">
                  <c:v>18</c:v>
                </c:pt>
                <c:pt idx="1325">
                  <c:v>18</c:v>
                </c:pt>
                <c:pt idx="1326">
                  <c:v>18</c:v>
                </c:pt>
                <c:pt idx="1327">
                  <c:v>18</c:v>
                </c:pt>
                <c:pt idx="1328">
                  <c:v>18</c:v>
                </c:pt>
                <c:pt idx="1329">
                  <c:v>18</c:v>
                </c:pt>
                <c:pt idx="1330">
                  <c:v>18</c:v>
                </c:pt>
                <c:pt idx="1331">
                  <c:v>18</c:v>
                </c:pt>
                <c:pt idx="1332">
                  <c:v>18</c:v>
                </c:pt>
                <c:pt idx="1333">
                  <c:v>18</c:v>
                </c:pt>
                <c:pt idx="1334">
                  <c:v>18</c:v>
                </c:pt>
                <c:pt idx="1335">
                  <c:v>18</c:v>
                </c:pt>
                <c:pt idx="1336">
                  <c:v>18</c:v>
                </c:pt>
                <c:pt idx="1337">
                  <c:v>18</c:v>
                </c:pt>
                <c:pt idx="1338">
                  <c:v>18</c:v>
                </c:pt>
                <c:pt idx="1339">
                  <c:v>18</c:v>
                </c:pt>
                <c:pt idx="1340">
                  <c:v>18</c:v>
                </c:pt>
                <c:pt idx="1341">
                  <c:v>18</c:v>
                </c:pt>
                <c:pt idx="1342">
                  <c:v>18</c:v>
                </c:pt>
                <c:pt idx="1343">
                  <c:v>18</c:v>
                </c:pt>
                <c:pt idx="1344">
                  <c:v>18</c:v>
                </c:pt>
                <c:pt idx="1345">
                  <c:v>18</c:v>
                </c:pt>
                <c:pt idx="1346">
                  <c:v>21</c:v>
                </c:pt>
                <c:pt idx="1347">
                  <c:v>21</c:v>
                </c:pt>
                <c:pt idx="1348">
                  <c:v>21</c:v>
                </c:pt>
                <c:pt idx="1349">
                  <c:v>21</c:v>
                </c:pt>
                <c:pt idx="1350">
                  <c:v>21</c:v>
                </c:pt>
                <c:pt idx="1351">
                  <c:v>21</c:v>
                </c:pt>
                <c:pt idx="1352">
                  <c:v>21</c:v>
                </c:pt>
                <c:pt idx="1353">
                  <c:v>21</c:v>
                </c:pt>
                <c:pt idx="1354">
                  <c:v>21</c:v>
                </c:pt>
                <c:pt idx="1355">
                  <c:v>21</c:v>
                </c:pt>
                <c:pt idx="1356">
                  <c:v>21</c:v>
                </c:pt>
                <c:pt idx="1357">
                  <c:v>21</c:v>
                </c:pt>
                <c:pt idx="1358">
                  <c:v>21</c:v>
                </c:pt>
                <c:pt idx="1359">
                  <c:v>21</c:v>
                </c:pt>
                <c:pt idx="1360">
                  <c:v>21</c:v>
                </c:pt>
                <c:pt idx="1361">
                  <c:v>21</c:v>
                </c:pt>
                <c:pt idx="1362">
                  <c:v>21</c:v>
                </c:pt>
                <c:pt idx="1363">
                  <c:v>21</c:v>
                </c:pt>
                <c:pt idx="1364">
                  <c:v>21</c:v>
                </c:pt>
                <c:pt idx="1365">
                  <c:v>21</c:v>
                </c:pt>
                <c:pt idx="1366">
                  <c:v>21</c:v>
                </c:pt>
                <c:pt idx="1367">
                  <c:v>21</c:v>
                </c:pt>
                <c:pt idx="1368">
                  <c:v>21</c:v>
                </c:pt>
                <c:pt idx="1369">
                  <c:v>21</c:v>
                </c:pt>
                <c:pt idx="1370">
                  <c:v>21</c:v>
                </c:pt>
                <c:pt idx="1371">
                  <c:v>21</c:v>
                </c:pt>
                <c:pt idx="1372">
                  <c:v>21</c:v>
                </c:pt>
                <c:pt idx="1373">
                  <c:v>21</c:v>
                </c:pt>
                <c:pt idx="1374">
                  <c:v>21</c:v>
                </c:pt>
                <c:pt idx="1375">
                  <c:v>21</c:v>
                </c:pt>
                <c:pt idx="1376">
                  <c:v>21</c:v>
                </c:pt>
                <c:pt idx="1377">
                  <c:v>21</c:v>
                </c:pt>
                <c:pt idx="1378">
                  <c:v>21</c:v>
                </c:pt>
                <c:pt idx="1379">
                  <c:v>21</c:v>
                </c:pt>
                <c:pt idx="1380">
                  <c:v>21</c:v>
                </c:pt>
                <c:pt idx="1381">
                  <c:v>21</c:v>
                </c:pt>
                <c:pt idx="1382">
                  <c:v>21</c:v>
                </c:pt>
                <c:pt idx="1383">
                  <c:v>21</c:v>
                </c:pt>
                <c:pt idx="1384">
                  <c:v>22</c:v>
                </c:pt>
                <c:pt idx="1385">
                  <c:v>22</c:v>
                </c:pt>
                <c:pt idx="1386">
                  <c:v>22</c:v>
                </c:pt>
                <c:pt idx="1387">
                  <c:v>22</c:v>
                </c:pt>
                <c:pt idx="1388">
                  <c:v>22</c:v>
                </c:pt>
                <c:pt idx="1389">
                  <c:v>22</c:v>
                </c:pt>
                <c:pt idx="1390">
                  <c:v>22</c:v>
                </c:pt>
                <c:pt idx="1391">
                  <c:v>22</c:v>
                </c:pt>
                <c:pt idx="1392">
                  <c:v>22</c:v>
                </c:pt>
                <c:pt idx="1393">
                  <c:v>22</c:v>
                </c:pt>
                <c:pt idx="1394">
                  <c:v>22</c:v>
                </c:pt>
                <c:pt idx="1395">
                  <c:v>22</c:v>
                </c:pt>
                <c:pt idx="1396">
                  <c:v>22</c:v>
                </c:pt>
                <c:pt idx="1397">
                  <c:v>22</c:v>
                </c:pt>
                <c:pt idx="1398">
                  <c:v>22</c:v>
                </c:pt>
                <c:pt idx="1399">
                  <c:v>22</c:v>
                </c:pt>
                <c:pt idx="1400">
                  <c:v>22</c:v>
                </c:pt>
                <c:pt idx="1401">
                  <c:v>22</c:v>
                </c:pt>
                <c:pt idx="1402">
                  <c:v>22</c:v>
                </c:pt>
                <c:pt idx="1403">
                  <c:v>22</c:v>
                </c:pt>
                <c:pt idx="1404">
                  <c:v>22</c:v>
                </c:pt>
                <c:pt idx="1405">
                  <c:v>22</c:v>
                </c:pt>
                <c:pt idx="1406">
                  <c:v>22</c:v>
                </c:pt>
                <c:pt idx="1407">
                  <c:v>22</c:v>
                </c:pt>
                <c:pt idx="1408">
                  <c:v>22</c:v>
                </c:pt>
                <c:pt idx="1409">
                  <c:v>22</c:v>
                </c:pt>
                <c:pt idx="1410">
                  <c:v>22</c:v>
                </c:pt>
                <c:pt idx="1411">
                  <c:v>22</c:v>
                </c:pt>
                <c:pt idx="1412">
                  <c:v>22</c:v>
                </c:pt>
                <c:pt idx="1413">
                  <c:v>25</c:v>
                </c:pt>
                <c:pt idx="1414">
                  <c:v>25</c:v>
                </c:pt>
                <c:pt idx="1415">
                  <c:v>25</c:v>
                </c:pt>
                <c:pt idx="1416">
                  <c:v>25</c:v>
                </c:pt>
                <c:pt idx="1417">
                  <c:v>25</c:v>
                </c:pt>
                <c:pt idx="1418">
                  <c:v>25</c:v>
                </c:pt>
                <c:pt idx="1419">
                  <c:v>25</c:v>
                </c:pt>
                <c:pt idx="1420">
                  <c:v>25</c:v>
                </c:pt>
                <c:pt idx="1421">
                  <c:v>25</c:v>
                </c:pt>
                <c:pt idx="1422">
                  <c:v>25</c:v>
                </c:pt>
                <c:pt idx="1423">
                  <c:v>25</c:v>
                </c:pt>
                <c:pt idx="1424">
                  <c:v>25</c:v>
                </c:pt>
                <c:pt idx="1425">
                  <c:v>25</c:v>
                </c:pt>
                <c:pt idx="1426">
                  <c:v>25</c:v>
                </c:pt>
                <c:pt idx="1427">
                  <c:v>25</c:v>
                </c:pt>
                <c:pt idx="1428">
                  <c:v>25</c:v>
                </c:pt>
                <c:pt idx="1429">
                  <c:v>25</c:v>
                </c:pt>
                <c:pt idx="1430">
                  <c:v>25</c:v>
                </c:pt>
                <c:pt idx="1431">
                  <c:v>25</c:v>
                </c:pt>
                <c:pt idx="1432">
                  <c:v>25</c:v>
                </c:pt>
                <c:pt idx="1433">
                  <c:v>25</c:v>
                </c:pt>
                <c:pt idx="1434">
                  <c:v>25</c:v>
                </c:pt>
                <c:pt idx="1435">
                  <c:v>25</c:v>
                </c:pt>
                <c:pt idx="1436">
                  <c:v>25</c:v>
                </c:pt>
                <c:pt idx="1437">
                  <c:v>25</c:v>
                </c:pt>
                <c:pt idx="1438">
                  <c:v>25</c:v>
                </c:pt>
                <c:pt idx="1439">
                  <c:v>25</c:v>
                </c:pt>
                <c:pt idx="1440">
                  <c:v>25</c:v>
                </c:pt>
                <c:pt idx="1441">
                  <c:v>25</c:v>
                </c:pt>
                <c:pt idx="1442">
                  <c:v>25</c:v>
                </c:pt>
                <c:pt idx="1443">
                  <c:v>25</c:v>
                </c:pt>
                <c:pt idx="1444">
                  <c:v>25</c:v>
                </c:pt>
                <c:pt idx="1445">
                  <c:v>25</c:v>
                </c:pt>
                <c:pt idx="1446">
                  <c:v>25</c:v>
                </c:pt>
                <c:pt idx="1447">
                  <c:v>25</c:v>
                </c:pt>
                <c:pt idx="1448">
                  <c:v>25</c:v>
                </c:pt>
                <c:pt idx="1449">
                  <c:v>25.5</c:v>
                </c:pt>
                <c:pt idx="1450">
                  <c:v>25.5</c:v>
                </c:pt>
                <c:pt idx="1451">
                  <c:v>25.5</c:v>
                </c:pt>
                <c:pt idx="1452">
                  <c:v>25.5</c:v>
                </c:pt>
                <c:pt idx="1453">
                  <c:v>25.5</c:v>
                </c:pt>
                <c:pt idx="1454">
                  <c:v>25.5</c:v>
                </c:pt>
                <c:pt idx="1455">
                  <c:v>25.5</c:v>
                </c:pt>
                <c:pt idx="1456">
                  <c:v>25.5</c:v>
                </c:pt>
                <c:pt idx="1457">
                  <c:v>25.5</c:v>
                </c:pt>
                <c:pt idx="1458">
                  <c:v>25.5</c:v>
                </c:pt>
                <c:pt idx="1459">
                  <c:v>25.5</c:v>
                </c:pt>
                <c:pt idx="1460">
                  <c:v>25.5</c:v>
                </c:pt>
                <c:pt idx="1461">
                  <c:v>25.5</c:v>
                </c:pt>
                <c:pt idx="1462">
                  <c:v>25.5</c:v>
                </c:pt>
                <c:pt idx="1463">
                  <c:v>25.5</c:v>
                </c:pt>
                <c:pt idx="1464">
                  <c:v>25.5</c:v>
                </c:pt>
                <c:pt idx="1465">
                  <c:v>25.5</c:v>
                </c:pt>
                <c:pt idx="1466">
                  <c:v>25.5</c:v>
                </c:pt>
                <c:pt idx="1467">
                  <c:v>25.5</c:v>
                </c:pt>
                <c:pt idx="1468">
                  <c:v>25.5</c:v>
                </c:pt>
                <c:pt idx="1469">
                  <c:v>25.5</c:v>
                </c:pt>
                <c:pt idx="1470">
                  <c:v>25.5</c:v>
                </c:pt>
                <c:pt idx="1471">
                  <c:v>25.5</c:v>
                </c:pt>
                <c:pt idx="1472">
                  <c:v>25.5</c:v>
                </c:pt>
                <c:pt idx="1473">
                  <c:v>25.5</c:v>
                </c:pt>
                <c:pt idx="1474">
                  <c:v>25.5</c:v>
                </c:pt>
                <c:pt idx="1475">
                  <c:v>25.5</c:v>
                </c:pt>
                <c:pt idx="1476">
                  <c:v>25.5</c:v>
                </c:pt>
                <c:pt idx="1477">
                  <c:v>25.5</c:v>
                </c:pt>
                <c:pt idx="1478">
                  <c:v>26.5</c:v>
                </c:pt>
                <c:pt idx="1479">
                  <c:v>26.5</c:v>
                </c:pt>
                <c:pt idx="1480">
                  <c:v>26.5</c:v>
                </c:pt>
                <c:pt idx="1481">
                  <c:v>26.5</c:v>
                </c:pt>
                <c:pt idx="1482">
                  <c:v>26.5</c:v>
                </c:pt>
                <c:pt idx="1483">
                  <c:v>26.5</c:v>
                </c:pt>
                <c:pt idx="1484">
                  <c:v>26.5</c:v>
                </c:pt>
                <c:pt idx="1485">
                  <c:v>26.5</c:v>
                </c:pt>
                <c:pt idx="1486">
                  <c:v>26.5</c:v>
                </c:pt>
                <c:pt idx="1487">
                  <c:v>26.5</c:v>
                </c:pt>
                <c:pt idx="1488">
                  <c:v>26.5</c:v>
                </c:pt>
                <c:pt idx="1489">
                  <c:v>26.5</c:v>
                </c:pt>
                <c:pt idx="1490">
                  <c:v>26.5</c:v>
                </c:pt>
                <c:pt idx="1491">
                  <c:v>26.5</c:v>
                </c:pt>
                <c:pt idx="1492">
                  <c:v>26.5</c:v>
                </c:pt>
                <c:pt idx="1493">
                  <c:v>26.5</c:v>
                </c:pt>
                <c:pt idx="1494">
                  <c:v>26.5</c:v>
                </c:pt>
                <c:pt idx="1495">
                  <c:v>26.5</c:v>
                </c:pt>
                <c:pt idx="1496">
                  <c:v>26.5</c:v>
                </c:pt>
                <c:pt idx="1497">
                  <c:v>26.5</c:v>
                </c:pt>
                <c:pt idx="1498">
                  <c:v>26.5</c:v>
                </c:pt>
                <c:pt idx="1499">
                  <c:v>26.5</c:v>
                </c:pt>
                <c:pt idx="1500">
                  <c:v>26.5</c:v>
                </c:pt>
                <c:pt idx="1501">
                  <c:v>26.5</c:v>
                </c:pt>
                <c:pt idx="1502">
                  <c:v>26.5</c:v>
                </c:pt>
                <c:pt idx="1503">
                  <c:v>26.5</c:v>
                </c:pt>
                <c:pt idx="1504">
                  <c:v>26.5</c:v>
                </c:pt>
                <c:pt idx="1505">
                  <c:v>26.5</c:v>
                </c:pt>
                <c:pt idx="1506">
                  <c:v>26.5</c:v>
                </c:pt>
                <c:pt idx="1507">
                  <c:v>26.5</c:v>
                </c:pt>
                <c:pt idx="1508">
                  <c:v>26.5</c:v>
                </c:pt>
                <c:pt idx="1509">
                  <c:v>26.5</c:v>
                </c:pt>
                <c:pt idx="1510">
                  <c:v>26.5</c:v>
                </c:pt>
                <c:pt idx="1511">
                  <c:v>26.5</c:v>
                </c:pt>
                <c:pt idx="1512">
                  <c:v>26.5</c:v>
                </c:pt>
                <c:pt idx="1513">
                  <c:v>26.5</c:v>
                </c:pt>
                <c:pt idx="1514">
                  <c:v>26.5</c:v>
                </c:pt>
                <c:pt idx="1515">
                  <c:v>26.5</c:v>
                </c:pt>
                <c:pt idx="1516">
                  <c:v>26.5</c:v>
                </c:pt>
                <c:pt idx="1517">
                  <c:v>26.5</c:v>
                </c:pt>
                <c:pt idx="1518">
                  <c:v>26.5</c:v>
                </c:pt>
                <c:pt idx="1519">
                  <c:v>26.5</c:v>
                </c:pt>
                <c:pt idx="1520">
                  <c:v>26.5</c:v>
                </c:pt>
                <c:pt idx="1521">
                  <c:v>26.5</c:v>
                </c:pt>
                <c:pt idx="1522">
                  <c:v>26.5</c:v>
                </c:pt>
                <c:pt idx="1523">
                  <c:v>26.5</c:v>
                </c:pt>
                <c:pt idx="1524">
                  <c:v>26.5</c:v>
                </c:pt>
                <c:pt idx="1525">
                  <c:v>26.5</c:v>
                </c:pt>
                <c:pt idx="1526">
                  <c:v>26.5</c:v>
                </c:pt>
                <c:pt idx="1527">
                  <c:v>26.5</c:v>
                </c:pt>
                <c:pt idx="1528">
                  <c:v>26.5</c:v>
                </c:pt>
                <c:pt idx="1529">
                  <c:v>26.5</c:v>
                </c:pt>
                <c:pt idx="1530">
                  <c:v>26.5</c:v>
                </c:pt>
                <c:pt idx="1531">
                  <c:v>26.5</c:v>
                </c:pt>
                <c:pt idx="1532">
                  <c:v>26.5</c:v>
                </c:pt>
                <c:pt idx="1533">
                  <c:v>26.5</c:v>
                </c:pt>
                <c:pt idx="1534">
                  <c:v>26.5</c:v>
                </c:pt>
                <c:pt idx="1535">
                  <c:v>26.5</c:v>
                </c:pt>
                <c:pt idx="1536">
                  <c:v>26.5</c:v>
                </c:pt>
                <c:pt idx="1537">
                  <c:v>26.5</c:v>
                </c:pt>
                <c:pt idx="1538">
                  <c:v>26.5</c:v>
                </c:pt>
                <c:pt idx="1539">
                  <c:v>26.5</c:v>
                </c:pt>
                <c:pt idx="1540">
                  <c:v>26.5</c:v>
                </c:pt>
                <c:pt idx="1541">
                  <c:v>26.5</c:v>
                </c:pt>
                <c:pt idx="1542">
                  <c:v>26.5</c:v>
                </c:pt>
                <c:pt idx="1543">
                  <c:v>26.5</c:v>
                </c:pt>
                <c:pt idx="1544">
                  <c:v>26.5</c:v>
                </c:pt>
                <c:pt idx="1545">
                  <c:v>26.5</c:v>
                </c:pt>
                <c:pt idx="1546">
                  <c:v>26.5</c:v>
                </c:pt>
                <c:pt idx="1547">
                  <c:v>26.5</c:v>
                </c:pt>
                <c:pt idx="1548">
                  <c:v>26.5</c:v>
                </c:pt>
                <c:pt idx="1549">
                  <c:v>26.5</c:v>
                </c:pt>
                <c:pt idx="1550">
                  <c:v>26.5</c:v>
                </c:pt>
                <c:pt idx="1551">
                  <c:v>26.5</c:v>
                </c:pt>
                <c:pt idx="1552">
                  <c:v>26.5</c:v>
                </c:pt>
                <c:pt idx="1553">
                  <c:v>26.5</c:v>
                </c:pt>
                <c:pt idx="1554">
                  <c:v>26.5</c:v>
                </c:pt>
                <c:pt idx="1555">
                  <c:v>26.5</c:v>
                </c:pt>
                <c:pt idx="1556">
                  <c:v>26.5</c:v>
                </c:pt>
                <c:pt idx="1557">
                  <c:v>26.5</c:v>
                </c:pt>
                <c:pt idx="1558">
                  <c:v>26.5</c:v>
                </c:pt>
                <c:pt idx="1559">
                  <c:v>26.5</c:v>
                </c:pt>
                <c:pt idx="1560">
                  <c:v>26.5</c:v>
                </c:pt>
                <c:pt idx="1561">
                  <c:v>26.5</c:v>
                </c:pt>
                <c:pt idx="1562">
                  <c:v>26.5</c:v>
                </c:pt>
                <c:pt idx="1563">
                  <c:v>26.5</c:v>
                </c:pt>
                <c:pt idx="1564">
                  <c:v>26.5</c:v>
                </c:pt>
                <c:pt idx="1565">
                  <c:v>26.5</c:v>
                </c:pt>
                <c:pt idx="1566">
                  <c:v>26.5</c:v>
                </c:pt>
                <c:pt idx="1567">
                  <c:v>26.5</c:v>
                </c:pt>
                <c:pt idx="1568">
                  <c:v>26.5</c:v>
                </c:pt>
                <c:pt idx="1569">
                  <c:v>26.5</c:v>
                </c:pt>
                <c:pt idx="1570">
                  <c:v>26.5</c:v>
                </c:pt>
                <c:pt idx="1571">
                  <c:v>26.5</c:v>
                </c:pt>
                <c:pt idx="1572">
                  <c:v>26.5</c:v>
                </c:pt>
                <c:pt idx="1573">
                  <c:v>26.5</c:v>
                </c:pt>
                <c:pt idx="1574">
                  <c:v>26.5</c:v>
                </c:pt>
                <c:pt idx="1575">
                  <c:v>26.5</c:v>
                </c:pt>
                <c:pt idx="1576">
                  <c:v>26.5</c:v>
                </c:pt>
                <c:pt idx="1577">
                  <c:v>26.5</c:v>
                </c:pt>
                <c:pt idx="1578">
                  <c:v>26.5</c:v>
                </c:pt>
                <c:pt idx="1579">
                  <c:v>26.5</c:v>
                </c:pt>
                <c:pt idx="1580">
                  <c:v>26.5</c:v>
                </c:pt>
                <c:pt idx="1581">
                  <c:v>26.5</c:v>
                </c:pt>
                <c:pt idx="1582">
                  <c:v>26.5</c:v>
                </c:pt>
                <c:pt idx="1583">
                  <c:v>26.5</c:v>
                </c:pt>
                <c:pt idx="1584">
                  <c:v>26.5</c:v>
                </c:pt>
                <c:pt idx="1585">
                  <c:v>26.5</c:v>
                </c:pt>
                <c:pt idx="1586">
                  <c:v>26.5</c:v>
                </c:pt>
                <c:pt idx="1587">
                  <c:v>26.5</c:v>
                </c:pt>
                <c:pt idx="1588">
                  <c:v>26.5</c:v>
                </c:pt>
                <c:pt idx="1589">
                  <c:v>26.5</c:v>
                </c:pt>
                <c:pt idx="1590">
                  <c:v>26.5</c:v>
                </c:pt>
                <c:pt idx="1591">
                  <c:v>26.5</c:v>
                </c:pt>
                <c:pt idx="1592">
                  <c:v>26.5</c:v>
                </c:pt>
                <c:pt idx="1593">
                  <c:v>26.5</c:v>
                </c:pt>
                <c:pt idx="1594">
                  <c:v>26.5</c:v>
                </c:pt>
                <c:pt idx="1595">
                  <c:v>26.5</c:v>
                </c:pt>
                <c:pt idx="1596">
                  <c:v>26.5</c:v>
                </c:pt>
                <c:pt idx="1597">
                  <c:v>26.5</c:v>
                </c:pt>
                <c:pt idx="1598">
                  <c:v>26.5</c:v>
                </c:pt>
                <c:pt idx="1599">
                  <c:v>26</c:v>
                </c:pt>
                <c:pt idx="1600">
                  <c:v>26</c:v>
                </c:pt>
                <c:pt idx="1601">
                  <c:v>26</c:v>
                </c:pt>
                <c:pt idx="1602">
                  <c:v>26</c:v>
                </c:pt>
                <c:pt idx="1603">
                  <c:v>26</c:v>
                </c:pt>
                <c:pt idx="1604">
                  <c:v>26</c:v>
                </c:pt>
                <c:pt idx="1605">
                  <c:v>26</c:v>
                </c:pt>
                <c:pt idx="1606">
                  <c:v>26</c:v>
                </c:pt>
                <c:pt idx="1607">
                  <c:v>26</c:v>
                </c:pt>
                <c:pt idx="1608">
                  <c:v>26</c:v>
                </c:pt>
                <c:pt idx="1609">
                  <c:v>26</c:v>
                </c:pt>
                <c:pt idx="1610">
                  <c:v>26</c:v>
                </c:pt>
                <c:pt idx="1611">
                  <c:v>26</c:v>
                </c:pt>
                <c:pt idx="1612">
                  <c:v>26</c:v>
                </c:pt>
                <c:pt idx="1613">
                  <c:v>26</c:v>
                </c:pt>
                <c:pt idx="1614">
                  <c:v>26</c:v>
                </c:pt>
                <c:pt idx="1615">
                  <c:v>26</c:v>
                </c:pt>
                <c:pt idx="1616">
                  <c:v>26</c:v>
                </c:pt>
                <c:pt idx="1617">
                  <c:v>26</c:v>
                </c:pt>
                <c:pt idx="1618">
                  <c:v>26</c:v>
                </c:pt>
                <c:pt idx="1619">
                  <c:v>26</c:v>
                </c:pt>
                <c:pt idx="1620">
                  <c:v>26</c:v>
                </c:pt>
                <c:pt idx="1621">
                  <c:v>26</c:v>
                </c:pt>
                <c:pt idx="1622">
                  <c:v>26</c:v>
                </c:pt>
                <c:pt idx="1623">
                  <c:v>26</c:v>
                </c:pt>
                <c:pt idx="1624">
                  <c:v>26</c:v>
                </c:pt>
                <c:pt idx="1625">
                  <c:v>26</c:v>
                </c:pt>
                <c:pt idx="1626">
                  <c:v>26</c:v>
                </c:pt>
                <c:pt idx="1627">
                  <c:v>26</c:v>
                </c:pt>
                <c:pt idx="1628">
                  <c:v>26</c:v>
                </c:pt>
                <c:pt idx="1629">
                  <c:v>26</c:v>
                </c:pt>
                <c:pt idx="1630">
                  <c:v>26</c:v>
                </c:pt>
                <c:pt idx="1631">
                  <c:v>26</c:v>
                </c:pt>
                <c:pt idx="1632">
                  <c:v>26</c:v>
                </c:pt>
                <c:pt idx="1633">
                  <c:v>26</c:v>
                </c:pt>
                <c:pt idx="1634">
                  <c:v>24.5</c:v>
                </c:pt>
                <c:pt idx="1635">
                  <c:v>24.5</c:v>
                </c:pt>
                <c:pt idx="1636">
                  <c:v>24.5</c:v>
                </c:pt>
                <c:pt idx="1637">
                  <c:v>24.5</c:v>
                </c:pt>
                <c:pt idx="1638">
                  <c:v>24.5</c:v>
                </c:pt>
                <c:pt idx="1639">
                  <c:v>24.5</c:v>
                </c:pt>
                <c:pt idx="1640">
                  <c:v>24.5</c:v>
                </c:pt>
                <c:pt idx="1641">
                  <c:v>24.5</c:v>
                </c:pt>
                <c:pt idx="1642">
                  <c:v>24.5</c:v>
                </c:pt>
                <c:pt idx="1643">
                  <c:v>24.5</c:v>
                </c:pt>
                <c:pt idx="1644">
                  <c:v>24.5</c:v>
                </c:pt>
                <c:pt idx="1645">
                  <c:v>24.5</c:v>
                </c:pt>
                <c:pt idx="1646">
                  <c:v>24.5</c:v>
                </c:pt>
                <c:pt idx="1647">
                  <c:v>24.5</c:v>
                </c:pt>
                <c:pt idx="1648">
                  <c:v>24.5</c:v>
                </c:pt>
                <c:pt idx="1649">
                  <c:v>24.5</c:v>
                </c:pt>
                <c:pt idx="1650">
                  <c:v>24.5</c:v>
                </c:pt>
                <c:pt idx="1651">
                  <c:v>24.5</c:v>
                </c:pt>
                <c:pt idx="1652">
                  <c:v>24.5</c:v>
                </c:pt>
                <c:pt idx="1653">
                  <c:v>24.5</c:v>
                </c:pt>
                <c:pt idx="1654">
                  <c:v>24.5</c:v>
                </c:pt>
                <c:pt idx="1655">
                  <c:v>24.5</c:v>
                </c:pt>
                <c:pt idx="1656">
                  <c:v>24.5</c:v>
                </c:pt>
                <c:pt idx="1657">
                  <c:v>24.5</c:v>
                </c:pt>
                <c:pt idx="1658">
                  <c:v>24.5</c:v>
                </c:pt>
                <c:pt idx="1659">
                  <c:v>24.5</c:v>
                </c:pt>
                <c:pt idx="1660">
                  <c:v>24.5</c:v>
                </c:pt>
                <c:pt idx="1661">
                  <c:v>24.5</c:v>
                </c:pt>
                <c:pt idx="1662">
                  <c:v>24.5</c:v>
                </c:pt>
                <c:pt idx="1663">
                  <c:v>22</c:v>
                </c:pt>
                <c:pt idx="1664">
                  <c:v>22</c:v>
                </c:pt>
                <c:pt idx="1665">
                  <c:v>22</c:v>
                </c:pt>
                <c:pt idx="1666">
                  <c:v>22</c:v>
                </c:pt>
                <c:pt idx="1667">
                  <c:v>22</c:v>
                </c:pt>
                <c:pt idx="1668">
                  <c:v>22</c:v>
                </c:pt>
                <c:pt idx="1669">
                  <c:v>22</c:v>
                </c:pt>
                <c:pt idx="1670">
                  <c:v>22</c:v>
                </c:pt>
                <c:pt idx="1671">
                  <c:v>22</c:v>
                </c:pt>
                <c:pt idx="1672">
                  <c:v>22</c:v>
                </c:pt>
                <c:pt idx="1673">
                  <c:v>22</c:v>
                </c:pt>
                <c:pt idx="1674">
                  <c:v>22</c:v>
                </c:pt>
                <c:pt idx="1675">
                  <c:v>22</c:v>
                </c:pt>
                <c:pt idx="1676">
                  <c:v>22</c:v>
                </c:pt>
                <c:pt idx="1677">
                  <c:v>22</c:v>
                </c:pt>
                <c:pt idx="1678">
                  <c:v>22</c:v>
                </c:pt>
                <c:pt idx="1679">
                  <c:v>22</c:v>
                </c:pt>
                <c:pt idx="1680">
                  <c:v>22</c:v>
                </c:pt>
                <c:pt idx="1681">
                  <c:v>22</c:v>
                </c:pt>
                <c:pt idx="1682">
                  <c:v>22</c:v>
                </c:pt>
                <c:pt idx="1683">
                  <c:v>22</c:v>
                </c:pt>
                <c:pt idx="1684">
                  <c:v>22</c:v>
                </c:pt>
                <c:pt idx="1685">
                  <c:v>22</c:v>
                </c:pt>
                <c:pt idx="1686">
                  <c:v>22</c:v>
                </c:pt>
                <c:pt idx="1687">
                  <c:v>22</c:v>
                </c:pt>
                <c:pt idx="1688">
                  <c:v>22</c:v>
                </c:pt>
                <c:pt idx="1689">
                  <c:v>22</c:v>
                </c:pt>
                <c:pt idx="1690">
                  <c:v>22</c:v>
                </c:pt>
                <c:pt idx="1691">
                  <c:v>22</c:v>
                </c:pt>
                <c:pt idx="1692">
                  <c:v>20</c:v>
                </c:pt>
                <c:pt idx="1693">
                  <c:v>20</c:v>
                </c:pt>
                <c:pt idx="1694">
                  <c:v>20</c:v>
                </c:pt>
                <c:pt idx="1695">
                  <c:v>20</c:v>
                </c:pt>
                <c:pt idx="1696">
                  <c:v>20</c:v>
                </c:pt>
                <c:pt idx="1697">
                  <c:v>20</c:v>
                </c:pt>
                <c:pt idx="1698">
                  <c:v>20</c:v>
                </c:pt>
                <c:pt idx="1699">
                  <c:v>20</c:v>
                </c:pt>
                <c:pt idx="1700">
                  <c:v>20</c:v>
                </c:pt>
                <c:pt idx="1701">
                  <c:v>20</c:v>
                </c:pt>
                <c:pt idx="1702">
                  <c:v>20</c:v>
                </c:pt>
                <c:pt idx="1703">
                  <c:v>20</c:v>
                </c:pt>
                <c:pt idx="1704">
                  <c:v>20</c:v>
                </c:pt>
                <c:pt idx="1705">
                  <c:v>20</c:v>
                </c:pt>
                <c:pt idx="1706">
                  <c:v>20</c:v>
                </c:pt>
                <c:pt idx="1707">
                  <c:v>20</c:v>
                </c:pt>
                <c:pt idx="1708">
                  <c:v>20</c:v>
                </c:pt>
                <c:pt idx="1709">
                  <c:v>20</c:v>
                </c:pt>
                <c:pt idx="1710">
                  <c:v>20</c:v>
                </c:pt>
                <c:pt idx="1711">
                  <c:v>20</c:v>
                </c:pt>
                <c:pt idx="1712">
                  <c:v>20</c:v>
                </c:pt>
                <c:pt idx="1713">
                  <c:v>20</c:v>
                </c:pt>
                <c:pt idx="1714">
                  <c:v>20</c:v>
                </c:pt>
                <c:pt idx="1715">
                  <c:v>20</c:v>
                </c:pt>
                <c:pt idx="1716">
                  <c:v>20</c:v>
                </c:pt>
                <c:pt idx="1717">
                  <c:v>20</c:v>
                </c:pt>
                <c:pt idx="1718">
                  <c:v>20</c:v>
                </c:pt>
                <c:pt idx="1719">
                  <c:v>20</c:v>
                </c:pt>
                <c:pt idx="1720">
                  <c:v>20</c:v>
                </c:pt>
                <c:pt idx="1721">
                  <c:v>20</c:v>
                </c:pt>
                <c:pt idx="1722">
                  <c:v>20</c:v>
                </c:pt>
                <c:pt idx="1723">
                  <c:v>20</c:v>
                </c:pt>
                <c:pt idx="1724">
                  <c:v>20</c:v>
                </c:pt>
                <c:pt idx="1725">
                  <c:v>20</c:v>
                </c:pt>
                <c:pt idx="1726">
                  <c:v>20</c:v>
                </c:pt>
                <c:pt idx="1727">
                  <c:v>20</c:v>
                </c:pt>
                <c:pt idx="1728">
                  <c:v>19</c:v>
                </c:pt>
                <c:pt idx="1729">
                  <c:v>19</c:v>
                </c:pt>
                <c:pt idx="1730">
                  <c:v>19</c:v>
                </c:pt>
                <c:pt idx="1731">
                  <c:v>19</c:v>
                </c:pt>
                <c:pt idx="1732">
                  <c:v>19</c:v>
                </c:pt>
                <c:pt idx="1733">
                  <c:v>19</c:v>
                </c:pt>
                <c:pt idx="1734">
                  <c:v>19</c:v>
                </c:pt>
                <c:pt idx="1735">
                  <c:v>19</c:v>
                </c:pt>
                <c:pt idx="1736">
                  <c:v>19</c:v>
                </c:pt>
                <c:pt idx="1737">
                  <c:v>19</c:v>
                </c:pt>
                <c:pt idx="1738">
                  <c:v>19</c:v>
                </c:pt>
                <c:pt idx="1739">
                  <c:v>19</c:v>
                </c:pt>
                <c:pt idx="1740">
                  <c:v>19</c:v>
                </c:pt>
                <c:pt idx="1741">
                  <c:v>19</c:v>
                </c:pt>
                <c:pt idx="1742">
                  <c:v>19</c:v>
                </c:pt>
                <c:pt idx="1743">
                  <c:v>19</c:v>
                </c:pt>
                <c:pt idx="1744">
                  <c:v>19</c:v>
                </c:pt>
                <c:pt idx="1745">
                  <c:v>19</c:v>
                </c:pt>
                <c:pt idx="1746">
                  <c:v>19</c:v>
                </c:pt>
                <c:pt idx="1747">
                  <c:v>19</c:v>
                </c:pt>
                <c:pt idx="1748">
                  <c:v>19</c:v>
                </c:pt>
                <c:pt idx="1749">
                  <c:v>19</c:v>
                </c:pt>
                <c:pt idx="1750">
                  <c:v>19</c:v>
                </c:pt>
                <c:pt idx="1751">
                  <c:v>19</c:v>
                </c:pt>
                <c:pt idx="1752">
                  <c:v>19</c:v>
                </c:pt>
                <c:pt idx="1753">
                  <c:v>19</c:v>
                </c:pt>
                <c:pt idx="1754">
                  <c:v>19</c:v>
                </c:pt>
                <c:pt idx="1755">
                  <c:v>19</c:v>
                </c:pt>
                <c:pt idx="1756">
                  <c:v>19</c:v>
                </c:pt>
                <c:pt idx="1757">
                  <c:v>17.5</c:v>
                </c:pt>
                <c:pt idx="1758">
                  <c:v>17.5</c:v>
                </c:pt>
                <c:pt idx="1759">
                  <c:v>17.5</c:v>
                </c:pt>
                <c:pt idx="1760">
                  <c:v>17.5</c:v>
                </c:pt>
                <c:pt idx="1761">
                  <c:v>17.5</c:v>
                </c:pt>
                <c:pt idx="1762">
                  <c:v>17.5</c:v>
                </c:pt>
                <c:pt idx="1763">
                  <c:v>17.5</c:v>
                </c:pt>
                <c:pt idx="1764">
                  <c:v>17.5</c:v>
                </c:pt>
                <c:pt idx="1765">
                  <c:v>17.5</c:v>
                </c:pt>
                <c:pt idx="1766">
                  <c:v>17.5</c:v>
                </c:pt>
                <c:pt idx="1767">
                  <c:v>17.5</c:v>
                </c:pt>
                <c:pt idx="1768">
                  <c:v>17.5</c:v>
                </c:pt>
                <c:pt idx="1769">
                  <c:v>17.5</c:v>
                </c:pt>
                <c:pt idx="1770">
                  <c:v>17.5</c:v>
                </c:pt>
                <c:pt idx="1771">
                  <c:v>17.5</c:v>
                </c:pt>
                <c:pt idx="1772">
                  <c:v>17.5</c:v>
                </c:pt>
                <c:pt idx="1773">
                  <c:v>17.5</c:v>
                </c:pt>
                <c:pt idx="1774">
                  <c:v>17.5</c:v>
                </c:pt>
                <c:pt idx="1775">
                  <c:v>17.5</c:v>
                </c:pt>
                <c:pt idx="1776">
                  <c:v>17.5</c:v>
                </c:pt>
                <c:pt idx="1777">
                  <c:v>17.5</c:v>
                </c:pt>
                <c:pt idx="1778">
                  <c:v>17.5</c:v>
                </c:pt>
                <c:pt idx="1779">
                  <c:v>17.5</c:v>
                </c:pt>
                <c:pt idx="1780">
                  <c:v>17.5</c:v>
                </c:pt>
                <c:pt idx="1781">
                  <c:v>17.5</c:v>
                </c:pt>
                <c:pt idx="1782">
                  <c:v>17.5</c:v>
                </c:pt>
                <c:pt idx="1783">
                  <c:v>17.5</c:v>
                </c:pt>
                <c:pt idx="1784">
                  <c:v>17.5</c:v>
                </c:pt>
                <c:pt idx="1785">
                  <c:v>17.5</c:v>
                </c:pt>
                <c:pt idx="1786">
                  <c:v>16.5</c:v>
                </c:pt>
                <c:pt idx="1787">
                  <c:v>16.5</c:v>
                </c:pt>
                <c:pt idx="1788">
                  <c:v>16.5</c:v>
                </c:pt>
                <c:pt idx="1789">
                  <c:v>16.5</c:v>
                </c:pt>
                <c:pt idx="1790">
                  <c:v>16.5</c:v>
                </c:pt>
                <c:pt idx="1791">
                  <c:v>16.5</c:v>
                </c:pt>
                <c:pt idx="1792">
                  <c:v>16.5</c:v>
                </c:pt>
                <c:pt idx="1793">
                  <c:v>16.5</c:v>
                </c:pt>
                <c:pt idx="1794">
                  <c:v>16.5</c:v>
                </c:pt>
                <c:pt idx="1795">
                  <c:v>16.5</c:v>
                </c:pt>
                <c:pt idx="1796">
                  <c:v>16.5</c:v>
                </c:pt>
                <c:pt idx="1797">
                  <c:v>16.5</c:v>
                </c:pt>
                <c:pt idx="1798">
                  <c:v>16.5</c:v>
                </c:pt>
                <c:pt idx="1799">
                  <c:v>16.5</c:v>
                </c:pt>
                <c:pt idx="1800">
                  <c:v>16.5</c:v>
                </c:pt>
                <c:pt idx="1801">
                  <c:v>16.5</c:v>
                </c:pt>
                <c:pt idx="1802">
                  <c:v>16.5</c:v>
                </c:pt>
                <c:pt idx="1803">
                  <c:v>16.5</c:v>
                </c:pt>
                <c:pt idx="1804">
                  <c:v>16.5</c:v>
                </c:pt>
                <c:pt idx="1805">
                  <c:v>16.5</c:v>
                </c:pt>
                <c:pt idx="1806">
                  <c:v>16.5</c:v>
                </c:pt>
                <c:pt idx="1807">
                  <c:v>16.5</c:v>
                </c:pt>
                <c:pt idx="1808">
                  <c:v>16.5</c:v>
                </c:pt>
                <c:pt idx="1809">
                  <c:v>16.5</c:v>
                </c:pt>
                <c:pt idx="1810">
                  <c:v>16.5</c:v>
                </c:pt>
                <c:pt idx="1811">
                  <c:v>16.5</c:v>
                </c:pt>
                <c:pt idx="1812">
                  <c:v>16.5</c:v>
                </c:pt>
                <c:pt idx="1813">
                  <c:v>16.5</c:v>
                </c:pt>
                <c:pt idx="1814">
                  <c:v>16.5</c:v>
                </c:pt>
                <c:pt idx="1815">
                  <c:v>16.5</c:v>
                </c:pt>
                <c:pt idx="1816">
                  <c:v>16.5</c:v>
                </c:pt>
                <c:pt idx="1817">
                  <c:v>16.5</c:v>
                </c:pt>
                <c:pt idx="1818">
                  <c:v>16.5</c:v>
                </c:pt>
                <c:pt idx="1819">
                  <c:v>16.5</c:v>
                </c:pt>
                <c:pt idx="1820">
                  <c:v>16.5</c:v>
                </c:pt>
                <c:pt idx="1821">
                  <c:v>16.5</c:v>
                </c:pt>
                <c:pt idx="1822">
                  <c:v>16.5</c:v>
                </c:pt>
                <c:pt idx="1823">
                  <c:v>16.5</c:v>
                </c:pt>
                <c:pt idx="1824">
                  <c:v>16.5</c:v>
                </c:pt>
                <c:pt idx="1825">
                  <c:v>16.5</c:v>
                </c:pt>
                <c:pt idx="1826">
                  <c:v>16.5</c:v>
                </c:pt>
                <c:pt idx="1827">
                  <c:v>16.5</c:v>
                </c:pt>
                <c:pt idx="1828">
                  <c:v>16.5</c:v>
                </c:pt>
                <c:pt idx="1829">
                  <c:v>16.5</c:v>
                </c:pt>
                <c:pt idx="1830">
                  <c:v>16.5</c:v>
                </c:pt>
                <c:pt idx="1831">
                  <c:v>16.5</c:v>
                </c:pt>
                <c:pt idx="1832">
                  <c:v>16.5</c:v>
                </c:pt>
                <c:pt idx="1833">
                  <c:v>16.5</c:v>
                </c:pt>
                <c:pt idx="1834">
                  <c:v>16.5</c:v>
                </c:pt>
                <c:pt idx="1835">
                  <c:v>16.5</c:v>
                </c:pt>
                <c:pt idx="1836">
                  <c:v>16.5</c:v>
                </c:pt>
                <c:pt idx="1837">
                  <c:v>16.5</c:v>
                </c:pt>
                <c:pt idx="1838">
                  <c:v>16.5</c:v>
                </c:pt>
                <c:pt idx="1839">
                  <c:v>16.5</c:v>
                </c:pt>
                <c:pt idx="1840">
                  <c:v>16.5</c:v>
                </c:pt>
                <c:pt idx="1841">
                  <c:v>16.5</c:v>
                </c:pt>
                <c:pt idx="1842">
                  <c:v>16.5</c:v>
                </c:pt>
                <c:pt idx="1843">
                  <c:v>16.5</c:v>
                </c:pt>
                <c:pt idx="1844">
                  <c:v>16.5</c:v>
                </c:pt>
                <c:pt idx="1845">
                  <c:v>16.5</c:v>
                </c:pt>
                <c:pt idx="1846">
                  <c:v>16.5</c:v>
                </c:pt>
                <c:pt idx="1847">
                  <c:v>16.5</c:v>
                </c:pt>
                <c:pt idx="1848">
                  <c:v>16.5</c:v>
                </c:pt>
                <c:pt idx="1849">
                  <c:v>16.5</c:v>
                </c:pt>
                <c:pt idx="1850">
                  <c:v>16.5</c:v>
                </c:pt>
                <c:pt idx="1851">
                  <c:v>16.5</c:v>
                </c:pt>
                <c:pt idx="1852">
                  <c:v>16.5</c:v>
                </c:pt>
                <c:pt idx="1853">
                  <c:v>16.5</c:v>
                </c:pt>
                <c:pt idx="1854">
                  <c:v>16.5</c:v>
                </c:pt>
                <c:pt idx="1855">
                  <c:v>16.5</c:v>
                </c:pt>
                <c:pt idx="1856">
                  <c:v>16.5</c:v>
                </c:pt>
                <c:pt idx="1857">
                  <c:v>16.5</c:v>
                </c:pt>
                <c:pt idx="1858">
                  <c:v>16.5</c:v>
                </c:pt>
                <c:pt idx="1859">
                  <c:v>16.5</c:v>
                </c:pt>
                <c:pt idx="1860">
                  <c:v>16.5</c:v>
                </c:pt>
                <c:pt idx="1861">
                  <c:v>16.5</c:v>
                </c:pt>
                <c:pt idx="1862">
                  <c:v>16.5</c:v>
                </c:pt>
                <c:pt idx="1863">
                  <c:v>16.5</c:v>
                </c:pt>
                <c:pt idx="1864">
                  <c:v>16.5</c:v>
                </c:pt>
                <c:pt idx="1865">
                  <c:v>16.5</c:v>
                </c:pt>
                <c:pt idx="1866">
                  <c:v>16.5</c:v>
                </c:pt>
                <c:pt idx="1867">
                  <c:v>16.5</c:v>
                </c:pt>
                <c:pt idx="1868">
                  <c:v>16.5</c:v>
                </c:pt>
                <c:pt idx="1869">
                  <c:v>16.5</c:v>
                </c:pt>
                <c:pt idx="1870">
                  <c:v>16.5</c:v>
                </c:pt>
                <c:pt idx="1871">
                  <c:v>16.5</c:v>
                </c:pt>
                <c:pt idx="1872">
                  <c:v>16.5</c:v>
                </c:pt>
                <c:pt idx="1873">
                  <c:v>16.5</c:v>
                </c:pt>
                <c:pt idx="1874">
                  <c:v>16.5</c:v>
                </c:pt>
                <c:pt idx="1875">
                  <c:v>16.5</c:v>
                </c:pt>
                <c:pt idx="1876">
                  <c:v>16.5</c:v>
                </c:pt>
                <c:pt idx="1877">
                  <c:v>16.5</c:v>
                </c:pt>
                <c:pt idx="1878">
                  <c:v>16.25</c:v>
                </c:pt>
                <c:pt idx="1879">
                  <c:v>16.25</c:v>
                </c:pt>
                <c:pt idx="1880">
                  <c:v>16.25</c:v>
                </c:pt>
                <c:pt idx="1881">
                  <c:v>16.25</c:v>
                </c:pt>
                <c:pt idx="1882">
                  <c:v>16.25</c:v>
                </c:pt>
                <c:pt idx="1883">
                  <c:v>16.25</c:v>
                </c:pt>
                <c:pt idx="1884">
                  <c:v>16.25</c:v>
                </c:pt>
                <c:pt idx="1885">
                  <c:v>16.25</c:v>
                </c:pt>
                <c:pt idx="1886">
                  <c:v>16.25</c:v>
                </c:pt>
                <c:pt idx="1887">
                  <c:v>16.25</c:v>
                </c:pt>
                <c:pt idx="1888">
                  <c:v>16.25</c:v>
                </c:pt>
                <c:pt idx="1889">
                  <c:v>16.25</c:v>
                </c:pt>
                <c:pt idx="1890">
                  <c:v>16.25</c:v>
                </c:pt>
                <c:pt idx="1891">
                  <c:v>16.25</c:v>
                </c:pt>
                <c:pt idx="1892">
                  <c:v>16.25</c:v>
                </c:pt>
                <c:pt idx="1893">
                  <c:v>16.25</c:v>
                </c:pt>
                <c:pt idx="1894">
                  <c:v>16.25</c:v>
                </c:pt>
                <c:pt idx="1895">
                  <c:v>16.25</c:v>
                </c:pt>
                <c:pt idx="1896">
                  <c:v>16.25</c:v>
                </c:pt>
                <c:pt idx="1897">
                  <c:v>16.25</c:v>
                </c:pt>
                <c:pt idx="1898">
                  <c:v>16.25</c:v>
                </c:pt>
                <c:pt idx="1899">
                  <c:v>16.25</c:v>
                </c:pt>
                <c:pt idx="1900">
                  <c:v>16.25</c:v>
                </c:pt>
                <c:pt idx="1901">
                  <c:v>16.25</c:v>
                </c:pt>
                <c:pt idx="1902">
                  <c:v>16.25</c:v>
                </c:pt>
                <c:pt idx="1903">
                  <c:v>16.25</c:v>
                </c:pt>
                <c:pt idx="1904">
                  <c:v>16.25</c:v>
                </c:pt>
                <c:pt idx="1905">
                  <c:v>16.25</c:v>
                </c:pt>
                <c:pt idx="1906">
                  <c:v>16.25</c:v>
                </c:pt>
                <c:pt idx="1907">
                  <c:v>16</c:v>
                </c:pt>
                <c:pt idx="1908">
                  <c:v>16</c:v>
                </c:pt>
                <c:pt idx="1909">
                  <c:v>16</c:v>
                </c:pt>
                <c:pt idx="1910">
                  <c:v>16</c:v>
                </c:pt>
                <c:pt idx="1911">
                  <c:v>16</c:v>
                </c:pt>
                <c:pt idx="1912">
                  <c:v>16</c:v>
                </c:pt>
                <c:pt idx="1913">
                  <c:v>16</c:v>
                </c:pt>
                <c:pt idx="1914">
                  <c:v>16</c:v>
                </c:pt>
                <c:pt idx="1915">
                  <c:v>16</c:v>
                </c:pt>
                <c:pt idx="1916">
                  <c:v>16</c:v>
                </c:pt>
                <c:pt idx="1917">
                  <c:v>16</c:v>
                </c:pt>
                <c:pt idx="1918">
                  <c:v>16</c:v>
                </c:pt>
                <c:pt idx="1919">
                  <c:v>16</c:v>
                </c:pt>
                <c:pt idx="1920">
                  <c:v>16</c:v>
                </c:pt>
                <c:pt idx="1921">
                  <c:v>16</c:v>
                </c:pt>
                <c:pt idx="1922">
                  <c:v>16</c:v>
                </c:pt>
                <c:pt idx="1923">
                  <c:v>16</c:v>
                </c:pt>
                <c:pt idx="1924">
                  <c:v>16</c:v>
                </c:pt>
                <c:pt idx="1925">
                  <c:v>16</c:v>
                </c:pt>
                <c:pt idx="1926">
                  <c:v>16</c:v>
                </c:pt>
                <c:pt idx="1927">
                  <c:v>16</c:v>
                </c:pt>
                <c:pt idx="1928">
                  <c:v>16</c:v>
                </c:pt>
                <c:pt idx="1929">
                  <c:v>16</c:v>
                </c:pt>
                <c:pt idx="1930">
                  <c:v>16</c:v>
                </c:pt>
                <c:pt idx="1931">
                  <c:v>16</c:v>
                </c:pt>
                <c:pt idx="1932">
                  <c:v>16</c:v>
                </c:pt>
                <c:pt idx="1933">
                  <c:v>16</c:v>
                </c:pt>
                <c:pt idx="1934">
                  <c:v>16</c:v>
                </c:pt>
                <c:pt idx="1935">
                  <c:v>16</c:v>
                </c:pt>
                <c:pt idx="1936">
                  <c:v>16</c:v>
                </c:pt>
                <c:pt idx="1937">
                  <c:v>16</c:v>
                </c:pt>
                <c:pt idx="1938">
                  <c:v>16</c:v>
                </c:pt>
                <c:pt idx="1939">
                  <c:v>16</c:v>
                </c:pt>
                <c:pt idx="1940">
                  <c:v>16</c:v>
                </c:pt>
                <c:pt idx="1941">
                  <c:v>16</c:v>
                </c:pt>
                <c:pt idx="1942">
                  <c:v>16</c:v>
                </c:pt>
                <c:pt idx="1943">
                  <c:v>16</c:v>
                </c:pt>
                <c:pt idx="1944">
                  <c:v>16</c:v>
                </c:pt>
                <c:pt idx="1945">
                  <c:v>16</c:v>
                </c:pt>
                <c:pt idx="1946">
                  <c:v>16</c:v>
                </c:pt>
                <c:pt idx="1947">
                  <c:v>16</c:v>
                </c:pt>
                <c:pt idx="1948">
                  <c:v>16</c:v>
                </c:pt>
                <c:pt idx="1949">
                  <c:v>16</c:v>
                </c:pt>
                <c:pt idx="1950">
                  <c:v>16</c:v>
                </c:pt>
                <c:pt idx="1951">
                  <c:v>16</c:v>
                </c:pt>
                <c:pt idx="1952">
                  <c:v>16</c:v>
                </c:pt>
                <c:pt idx="1953">
                  <c:v>16</c:v>
                </c:pt>
                <c:pt idx="1954">
                  <c:v>16</c:v>
                </c:pt>
                <c:pt idx="1955">
                  <c:v>16</c:v>
                </c:pt>
                <c:pt idx="1956">
                  <c:v>16</c:v>
                </c:pt>
                <c:pt idx="1957">
                  <c:v>16</c:v>
                </c:pt>
                <c:pt idx="1958">
                  <c:v>16</c:v>
                </c:pt>
                <c:pt idx="1959">
                  <c:v>16</c:v>
                </c:pt>
                <c:pt idx="1960">
                  <c:v>16</c:v>
                </c:pt>
                <c:pt idx="1961">
                  <c:v>16</c:v>
                </c:pt>
                <c:pt idx="1962">
                  <c:v>16</c:v>
                </c:pt>
                <c:pt idx="1963">
                  <c:v>16</c:v>
                </c:pt>
                <c:pt idx="1964">
                  <c:v>16</c:v>
                </c:pt>
                <c:pt idx="1965">
                  <c:v>16</c:v>
                </c:pt>
                <c:pt idx="1966">
                  <c:v>16</c:v>
                </c:pt>
                <c:pt idx="1967">
                  <c:v>16</c:v>
                </c:pt>
                <c:pt idx="1968">
                  <c:v>16</c:v>
                </c:pt>
                <c:pt idx="1969">
                  <c:v>16</c:v>
                </c:pt>
                <c:pt idx="1970">
                  <c:v>16</c:v>
                </c:pt>
                <c:pt idx="1971">
                  <c:v>16</c:v>
                </c:pt>
                <c:pt idx="1972">
                  <c:v>16</c:v>
                </c:pt>
                <c:pt idx="1973">
                  <c:v>16</c:v>
                </c:pt>
                <c:pt idx="1974">
                  <c:v>16</c:v>
                </c:pt>
                <c:pt idx="1975">
                  <c:v>16</c:v>
                </c:pt>
                <c:pt idx="1976">
                  <c:v>16</c:v>
                </c:pt>
                <c:pt idx="1977">
                  <c:v>16</c:v>
                </c:pt>
                <c:pt idx="1978">
                  <c:v>16</c:v>
                </c:pt>
                <c:pt idx="1979">
                  <c:v>16</c:v>
                </c:pt>
                <c:pt idx="1980">
                  <c:v>16</c:v>
                </c:pt>
                <c:pt idx="1981">
                  <c:v>16</c:v>
                </c:pt>
                <c:pt idx="1982">
                  <c:v>16</c:v>
                </c:pt>
                <c:pt idx="1983">
                  <c:v>16</c:v>
                </c:pt>
                <c:pt idx="1984">
                  <c:v>16</c:v>
                </c:pt>
                <c:pt idx="1985">
                  <c:v>16</c:v>
                </c:pt>
                <c:pt idx="1986">
                  <c:v>16</c:v>
                </c:pt>
                <c:pt idx="1987">
                  <c:v>16</c:v>
                </c:pt>
                <c:pt idx="1988">
                  <c:v>16</c:v>
                </c:pt>
                <c:pt idx="1989">
                  <c:v>16</c:v>
                </c:pt>
                <c:pt idx="1990">
                  <c:v>16</c:v>
                </c:pt>
                <c:pt idx="1991">
                  <c:v>16</c:v>
                </c:pt>
                <c:pt idx="1992">
                  <c:v>16</c:v>
                </c:pt>
                <c:pt idx="1993">
                  <c:v>16</c:v>
                </c:pt>
                <c:pt idx="1994">
                  <c:v>16</c:v>
                </c:pt>
                <c:pt idx="1995">
                  <c:v>16</c:v>
                </c:pt>
                <c:pt idx="1996">
                  <c:v>16</c:v>
                </c:pt>
                <c:pt idx="1997">
                  <c:v>16</c:v>
                </c:pt>
                <c:pt idx="1998">
                  <c:v>16</c:v>
                </c:pt>
                <c:pt idx="1999">
                  <c:v>16</c:v>
                </c:pt>
                <c:pt idx="2000">
                  <c:v>16</c:v>
                </c:pt>
                <c:pt idx="2001">
                  <c:v>16</c:v>
                </c:pt>
                <c:pt idx="2002">
                  <c:v>16</c:v>
                </c:pt>
                <c:pt idx="2003">
                  <c:v>16</c:v>
                </c:pt>
                <c:pt idx="2004">
                  <c:v>16</c:v>
                </c:pt>
                <c:pt idx="2005">
                  <c:v>16</c:v>
                </c:pt>
                <c:pt idx="2006">
                  <c:v>16</c:v>
                </c:pt>
                <c:pt idx="2007">
                  <c:v>16</c:v>
                </c:pt>
                <c:pt idx="2008">
                  <c:v>16</c:v>
                </c:pt>
                <c:pt idx="2009">
                  <c:v>16</c:v>
                </c:pt>
                <c:pt idx="2010">
                  <c:v>16</c:v>
                </c:pt>
                <c:pt idx="2011">
                  <c:v>16</c:v>
                </c:pt>
                <c:pt idx="2012">
                  <c:v>16</c:v>
                </c:pt>
                <c:pt idx="2013">
                  <c:v>16</c:v>
                </c:pt>
                <c:pt idx="2014">
                  <c:v>16</c:v>
                </c:pt>
                <c:pt idx="2015">
                  <c:v>16</c:v>
                </c:pt>
                <c:pt idx="2016">
                  <c:v>16</c:v>
                </c:pt>
                <c:pt idx="2017">
                  <c:v>16</c:v>
                </c:pt>
                <c:pt idx="2018">
                  <c:v>16</c:v>
                </c:pt>
                <c:pt idx="2019">
                  <c:v>16</c:v>
                </c:pt>
                <c:pt idx="2020">
                  <c:v>16</c:v>
                </c:pt>
                <c:pt idx="2021">
                  <c:v>16</c:v>
                </c:pt>
                <c:pt idx="2022">
                  <c:v>16</c:v>
                </c:pt>
                <c:pt idx="2023">
                  <c:v>16</c:v>
                </c:pt>
                <c:pt idx="2024">
                  <c:v>16</c:v>
                </c:pt>
                <c:pt idx="2025">
                  <c:v>16</c:v>
                </c:pt>
                <c:pt idx="2026">
                  <c:v>16</c:v>
                </c:pt>
                <c:pt idx="2027">
                  <c:v>16</c:v>
                </c:pt>
                <c:pt idx="2028">
                  <c:v>16</c:v>
                </c:pt>
                <c:pt idx="2029">
                  <c:v>16</c:v>
                </c:pt>
                <c:pt idx="2030">
                  <c:v>16</c:v>
                </c:pt>
                <c:pt idx="2031">
                  <c:v>16</c:v>
                </c:pt>
                <c:pt idx="2032">
                  <c:v>16</c:v>
                </c:pt>
                <c:pt idx="2033">
                  <c:v>16</c:v>
                </c:pt>
                <c:pt idx="2034">
                  <c:v>16</c:v>
                </c:pt>
                <c:pt idx="2035">
                  <c:v>16</c:v>
                </c:pt>
                <c:pt idx="2036">
                  <c:v>16</c:v>
                </c:pt>
                <c:pt idx="2037">
                  <c:v>16</c:v>
                </c:pt>
                <c:pt idx="2038">
                  <c:v>16</c:v>
                </c:pt>
                <c:pt idx="2039">
                  <c:v>16</c:v>
                </c:pt>
                <c:pt idx="2040">
                  <c:v>16</c:v>
                </c:pt>
                <c:pt idx="2041">
                  <c:v>16</c:v>
                </c:pt>
                <c:pt idx="2042">
                  <c:v>16</c:v>
                </c:pt>
                <c:pt idx="2043">
                  <c:v>16</c:v>
                </c:pt>
                <c:pt idx="2044">
                  <c:v>16</c:v>
                </c:pt>
                <c:pt idx="2045">
                  <c:v>16</c:v>
                </c:pt>
                <c:pt idx="2046">
                  <c:v>16</c:v>
                </c:pt>
                <c:pt idx="2047">
                  <c:v>16</c:v>
                </c:pt>
                <c:pt idx="2048">
                  <c:v>16</c:v>
                </c:pt>
                <c:pt idx="2049">
                  <c:v>16</c:v>
                </c:pt>
                <c:pt idx="2050">
                  <c:v>16</c:v>
                </c:pt>
                <c:pt idx="2051">
                  <c:v>16</c:v>
                </c:pt>
                <c:pt idx="2052">
                  <c:v>16</c:v>
                </c:pt>
                <c:pt idx="2053">
                  <c:v>16</c:v>
                </c:pt>
                <c:pt idx="2054">
                  <c:v>16</c:v>
                </c:pt>
                <c:pt idx="2055">
                  <c:v>16</c:v>
                </c:pt>
                <c:pt idx="2056">
                  <c:v>16</c:v>
                </c:pt>
                <c:pt idx="2057">
                  <c:v>16</c:v>
                </c:pt>
                <c:pt idx="2058">
                  <c:v>16</c:v>
                </c:pt>
                <c:pt idx="2059">
                  <c:v>16</c:v>
                </c:pt>
                <c:pt idx="2060">
                  <c:v>16</c:v>
                </c:pt>
                <c:pt idx="2061">
                  <c:v>16</c:v>
                </c:pt>
                <c:pt idx="2062">
                  <c:v>16.25</c:v>
                </c:pt>
                <c:pt idx="2063">
                  <c:v>16.25</c:v>
                </c:pt>
                <c:pt idx="2064">
                  <c:v>16.25</c:v>
                </c:pt>
                <c:pt idx="2065">
                  <c:v>16.25</c:v>
                </c:pt>
                <c:pt idx="2066">
                  <c:v>16.25</c:v>
                </c:pt>
                <c:pt idx="2067">
                  <c:v>16.25</c:v>
                </c:pt>
                <c:pt idx="2068">
                  <c:v>16.25</c:v>
                </c:pt>
                <c:pt idx="2069">
                  <c:v>16.25</c:v>
                </c:pt>
                <c:pt idx="2070">
                  <c:v>16.25</c:v>
                </c:pt>
                <c:pt idx="2071">
                  <c:v>16.25</c:v>
                </c:pt>
                <c:pt idx="2072">
                  <c:v>16.25</c:v>
                </c:pt>
                <c:pt idx="2073">
                  <c:v>16.25</c:v>
                </c:pt>
                <c:pt idx="2074">
                  <c:v>16.25</c:v>
                </c:pt>
                <c:pt idx="2075">
                  <c:v>16.25</c:v>
                </c:pt>
                <c:pt idx="2076">
                  <c:v>16.25</c:v>
                </c:pt>
                <c:pt idx="2077">
                  <c:v>16.25</c:v>
                </c:pt>
                <c:pt idx="2078">
                  <c:v>16.25</c:v>
                </c:pt>
                <c:pt idx="2079">
                  <c:v>16.25</c:v>
                </c:pt>
                <c:pt idx="2080">
                  <c:v>16.25</c:v>
                </c:pt>
                <c:pt idx="2081">
                  <c:v>16.25</c:v>
                </c:pt>
                <c:pt idx="2082">
                  <c:v>16.25</c:v>
                </c:pt>
                <c:pt idx="2083">
                  <c:v>16.25</c:v>
                </c:pt>
                <c:pt idx="2084">
                  <c:v>16.25</c:v>
                </c:pt>
                <c:pt idx="2085">
                  <c:v>16.25</c:v>
                </c:pt>
                <c:pt idx="2086">
                  <c:v>16.25</c:v>
                </c:pt>
                <c:pt idx="2087">
                  <c:v>16.25</c:v>
                </c:pt>
                <c:pt idx="2088">
                  <c:v>16.25</c:v>
                </c:pt>
                <c:pt idx="2089">
                  <c:v>16.25</c:v>
                </c:pt>
                <c:pt idx="2090">
                  <c:v>16.25</c:v>
                </c:pt>
                <c:pt idx="2091">
                  <c:v>16.25</c:v>
                </c:pt>
                <c:pt idx="2092">
                  <c:v>16.25</c:v>
                </c:pt>
                <c:pt idx="2093">
                  <c:v>16.25</c:v>
                </c:pt>
                <c:pt idx="2094">
                  <c:v>16.25</c:v>
                </c:pt>
                <c:pt idx="2095">
                  <c:v>16.25</c:v>
                </c:pt>
                <c:pt idx="2096">
                  <c:v>16.25</c:v>
                </c:pt>
                <c:pt idx="2097">
                  <c:v>16.25</c:v>
                </c:pt>
                <c:pt idx="2098">
                  <c:v>16.75</c:v>
                </c:pt>
                <c:pt idx="2099">
                  <c:v>16.75</c:v>
                </c:pt>
                <c:pt idx="2100">
                  <c:v>16.75</c:v>
                </c:pt>
                <c:pt idx="2101">
                  <c:v>16.75</c:v>
                </c:pt>
                <c:pt idx="2102">
                  <c:v>16.75</c:v>
                </c:pt>
                <c:pt idx="2103">
                  <c:v>16.75</c:v>
                </c:pt>
                <c:pt idx="2104">
                  <c:v>16.75</c:v>
                </c:pt>
                <c:pt idx="2105">
                  <c:v>16.75</c:v>
                </c:pt>
                <c:pt idx="2106">
                  <c:v>16.75</c:v>
                </c:pt>
                <c:pt idx="2107">
                  <c:v>16.75</c:v>
                </c:pt>
                <c:pt idx="2108">
                  <c:v>16.75</c:v>
                </c:pt>
                <c:pt idx="2109">
                  <c:v>16.75</c:v>
                </c:pt>
                <c:pt idx="2110">
                  <c:v>16.75</c:v>
                </c:pt>
                <c:pt idx="2111">
                  <c:v>16.75</c:v>
                </c:pt>
                <c:pt idx="2112">
                  <c:v>16.75</c:v>
                </c:pt>
                <c:pt idx="2113">
                  <c:v>16.75</c:v>
                </c:pt>
                <c:pt idx="2114">
                  <c:v>16.75</c:v>
                </c:pt>
                <c:pt idx="2115">
                  <c:v>16.75</c:v>
                </c:pt>
                <c:pt idx="2116">
                  <c:v>16.75</c:v>
                </c:pt>
                <c:pt idx="2117">
                  <c:v>16.75</c:v>
                </c:pt>
                <c:pt idx="2118">
                  <c:v>16.75</c:v>
                </c:pt>
                <c:pt idx="2119">
                  <c:v>16.75</c:v>
                </c:pt>
                <c:pt idx="2120">
                  <c:v>16.75</c:v>
                </c:pt>
                <c:pt idx="2121">
                  <c:v>16.75</c:v>
                </c:pt>
                <c:pt idx="2122">
                  <c:v>16.75</c:v>
                </c:pt>
                <c:pt idx="2123">
                  <c:v>16.75</c:v>
                </c:pt>
                <c:pt idx="2124">
                  <c:v>16.75</c:v>
                </c:pt>
                <c:pt idx="2125">
                  <c:v>16.75</c:v>
                </c:pt>
                <c:pt idx="2126">
                  <c:v>16.75</c:v>
                </c:pt>
                <c:pt idx="2127">
                  <c:v>17.25</c:v>
                </c:pt>
                <c:pt idx="2128">
                  <c:v>17.25</c:v>
                </c:pt>
                <c:pt idx="2129">
                  <c:v>17.25</c:v>
                </c:pt>
                <c:pt idx="2130">
                  <c:v>17.25</c:v>
                </c:pt>
                <c:pt idx="2131">
                  <c:v>17.25</c:v>
                </c:pt>
                <c:pt idx="2132">
                  <c:v>17.25</c:v>
                </c:pt>
                <c:pt idx="2133">
                  <c:v>17.25</c:v>
                </c:pt>
                <c:pt idx="2134">
                  <c:v>17.25</c:v>
                </c:pt>
                <c:pt idx="2135">
                  <c:v>17.25</c:v>
                </c:pt>
                <c:pt idx="2136">
                  <c:v>17.25</c:v>
                </c:pt>
                <c:pt idx="2137">
                  <c:v>17.25</c:v>
                </c:pt>
                <c:pt idx="2138">
                  <c:v>17.25</c:v>
                </c:pt>
                <c:pt idx="2139">
                  <c:v>17.25</c:v>
                </c:pt>
                <c:pt idx="2140">
                  <c:v>17.25</c:v>
                </c:pt>
                <c:pt idx="2141">
                  <c:v>17.25</c:v>
                </c:pt>
                <c:pt idx="2142">
                  <c:v>17.25</c:v>
                </c:pt>
                <c:pt idx="2143">
                  <c:v>17.25</c:v>
                </c:pt>
                <c:pt idx="2144">
                  <c:v>17.25</c:v>
                </c:pt>
                <c:pt idx="2145">
                  <c:v>17.25</c:v>
                </c:pt>
                <c:pt idx="2146">
                  <c:v>17.25</c:v>
                </c:pt>
                <c:pt idx="2147">
                  <c:v>17.25</c:v>
                </c:pt>
                <c:pt idx="2148">
                  <c:v>17.25</c:v>
                </c:pt>
                <c:pt idx="2149">
                  <c:v>17.25</c:v>
                </c:pt>
                <c:pt idx="2150">
                  <c:v>17.25</c:v>
                </c:pt>
                <c:pt idx="2151">
                  <c:v>17.25</c:v>
                </c:pt>
                <c:pt idx="2152">
                  <c:v>17.25</c:v>
                </c:pt>
                <c:pt idx="2153">
                  <c:v>17.25</c:v>
                </c:pt>
                <c:pt idx="2154">
                  <c:v>17.25</c:v>
                </c:pt>
                <c:pt idx="2155">
                  <c:v>17.25</c:v>
                </c:pt>
                <c:pt idx="2156">
                  <c:v>17.75</c:v>
                </c:pt>
                <c:pt idx="2157">
                  <c:v>17.75</c:v>
                </c:pt>
                <c:pt idx="2158">
                  <c:v>17.75</c:v>
                </c:pt>
                <c:pt idx="2159">
                  <c:v>17.75</c:v>
                </c:pt>
                <c:pt idx="2160">
                  <c:v>17.75</c:v>
                </c:pt>
                <c:pt idx="2161">
                  <c:v>17.75</c:v>
                </c:pt>
                <c:pt idx="2162">
                  <c:v>17.75</c:v>
                </c:pt>
                <c:pt idx="2163">
                  <c:v>17.75</c:v>
                </c:pt>
                <c:pt idx="2164">
                  <c:v>17.75</c:v>
                </c:pt>
                <c:pt idx="2165">
                  <c:v>17.75</c:v>
                </c:pt>
                <c:pt idx="2166">
                  <c:v>17.75</c:v>
                </c:pt>
                <c:pt idx="2167">
                  <c:v>17.75</c:v>
                </c:pt>
                <c:pt idx="2168">
                  <c:v>17.75</c:v>
                </c:pt>
                <c:pt idx="2169">
                  <c:v>17.75</c:v>
                </c:pt>
                <c:pt idx="2170">
                  <c:v>17.75</c:v>
                </c:pt>
                <c:pt idx="2171">
                  <c:v>17.75</c:v>
                </c:pt>
                <c:pt idx="2172">
                  <c:v>17.75</c:v>
                </c:pt>
                <c:pt idx="2173">
                  <c:v>17.75</c:v>
                </c:pt>
                <c:pt idx="2174">
                  <c:v>17.75</c:v>
                </c:pt>
                <c:pt idx="2175">
                  <c:v>17.75</c:v>
                </c:pt>
                <c:pt idx="2176">
                  <c:v>17.75</c:v>
                </c:pt>
                <c:pt idx="2177">
                  <c:v>17.75</c:v>
                </c:pt>
                <c:pt idx="2178">
                  <c:v>17.75</c:v>
                </c:pt>
                <c:pt idx="2179">
                  <c:v>17.75</c:v>
                </c:pt>
                <c:pt idx="2180">
                  <c:v>17.75</c:v>
                </c:pt>
                <c:pt idx="2181">
                  <c:v>17.75</c:v>
                </c:pt>
                <c:pt idx="2182">
                  <c:v>17.75</c:v>
                </c:pt>
                <c:pt idx="2183">
                  <c:v>17.75</c:v>
                </c:pt>
                <c:pt idx="2184">
                  <c:v>17.75</c:v>
                </c:pt>
                <c:pt idx="2185">
                  <c:v>17.75</c:v>
                </c:pt>
                <c:pt idx="2186">
                  <c:v>17.75</c:v>
                </c:pt>
                <c:pt idx="2187">
                  <c:v>17.75</c:v>
                </c:pt>
                <c:pt idx="2188">
                  <c:v>17.75</c:v>
                </c:pt>
                <c:pt idx="2189">
                  <c:v>17.75</c:v>
                </c:pt>
                <c:pt idx="2190">
                  <c:v>17.75</c:v>
                </c:pt>
                <c:pt idx="2191">
                  <c:v>17.75</c:v>
                </c:pt>
                <c:pt idx="2192">
                  <c:v>18.25</c:v>
                </c:pt>
                <c:pt idx="2193">
                  <c:v>18.25</c:v>
                </c:pt>
                <c:pt idx="2194">
                  <c:v>18.25</c:v>
                </c:pt>
                <c:pt idx="2195">
                  <c:v>18.25</c:v>
                </c:pt>
                <c:pt idx="2196">
                  <c:v>18.25</c:v>
                </c:pt>
                <c:pt idx="2197">
                  <c:v>18.25</c:v>
                </c:pt>
                <c:pt idx="2198">
                  <c:v>18.25</c:v>
                </c:pt>
                <c:pt idx="2199">
                  <c:v>18.25</c:v>
                </c:pt>
                <c:pt idx="2200">
                  <c:v>18.25</c:v>
                </c:pt>
                <c:pt idx="2201">
                  <c:v>18.25</c:v>
                </c:pt>
                <c:pt idx="2202">
                  <c:v>18.25</c:v>
                </c:pt>
                <c:pt idx="2203">
                  <c:v>18.25</c:v>
                </c:pt>
                <c:pt idx="2204">
                  <c:v>18.25</c:v>
                </c:pt>
                <c:pt idx="2205">
                  <c:v>18.25</c:v>
                </c:pt>
                <c:pt idx="2206">
                  <c:v>18.25</c:v>
                </c:pt>
                <c:pt idx="2207">
                  <c:v>18.25</c:v>
                </c:pt>
                <c:pt idx="2208">
                  <c:v>18.25</c:v>
                </c:pt>
                <c:pt idx="2209">
                  <c:v>18.25</c:v>
                </c:pt>
                <c:pt idx="2210">
                  <c:v>18.25</c:v>
                </c:pt>
                <c:pt idx="2211">
                  <c:v>18.25</c:v>
                </c:pt>
                <c:pt idx="2212">
                  <c:v>18.25</c:v>
                </c:pt>
                <c:pt idx="2213">
                  <c:v>18.25</c:v>
                </c:pt>
                <c:pt idx="2214">
                  <c:v>18.25</c:v>
                </c:pt>
                <c:pt idx="2215">
                  <c:v>18.25</c:v>
                </c:pt>
                <c:pt idx="2216">
                  <c:v>18.25</c:v>
                </c:pt>
                <c:pt idx="2217">
                  <c:v>18.25</c:v>
                </c:pt>
                <c:pt idx="2218">
                  <c:v>18.25</c:v>
                </c:pt>
                <c:pt idx="2219">
                  <c:v>18.25</c:v>
                </c:pt>
                <c:pt idx="2220">
                  <c:v>18.25</c:v>
                </c:pt>
                <c:pt idx="2221">
                  <c:v>18.75</c:v>
                </c:pt>
                <c:pt idx="2222">
                  <c:v>18.75</c:v>
                </c:pt>
                <c:pt idx="2223">
                  <c:v>18.75</c:v>
                </c:pt>
                <c:pt idx="2224">
                  <c:v>18.75</c:v>
                </c:pt>
                <c:pt idx="2225">
                  <c:v>18.75</c:v>
                </c:pt>
                <c:pt idx="2226">
                  <c:v>18.75</c:v>
                </c:pt>
                <c:pt idx="2227">
                  <c:v>18.75</c:v>
                </c:pt>
                <c:pt idx="2228">
                  <c:v>18.75</c:v>
                </c:pt>
                <c:pt idx="2229">
                  <c:v>18.75</c:v>
                </c:pt>
                <c:pt idx="2230">
                  <c:v>18.75</c:v>
                </c:pt>
                <c:pt idx="2231">
                  <c:v>18.75</c:v>
                </c:pt>
                <c:pt idx="2232">
                  <c:v>18.75</c:v>
                </c:pt>
                <c:pt idx="2233">
                  <c:v>18.75</c:v>
                </c:pt>
                <c:pt idx="2234">
                  <c:v>18.75</c:v>
                </c:pt>
                <c:pt idx="2235">
                  <c:v>18.75</c:v>
                </c:pt>
                <c:pt idx="2236">
                  <c:v>18.75</c:v>
                </c:pt>
                <c:pt idx="2237">
                  <c:v>18.75</c:v>
                </c:pt>
                <c:pt idx="2238">
                  <c:v>18.75</c:v>
                </c:pt>
                <c:pt idx="2239">
                  <c:v>18.75</c:v>
                </c:pt>
                <c:pt idx="2240">
                  <c:v>18.75</c:v>
                </c:pt>
                <c:pt idx="2241">
                  <c:v>18.75</c:v>
                </c:pt>
                <c:pt idx="2242">
                  <c:v>18.75</c:v>
                </c:pt>
                <c:pt idx="2243">
                  <c:v>18.75</c:v>
                </c:pt>
                <c:pt idx="2244">
                  <c:v>18.75</c:v>
                </c:pt>
                <c:pt idx="2245">
                  <c:v>18.75</c:v>
                </c:pt>
                <c:pt idx="2246">
                  <c:v>18.75</c:v>
                </c:pt>
                <c:pt idx="2247">
                  <c:v>18.75</c:v>
                </c:pt>
                <c:pt idx="2248">
                  <c:v>18.75</c:v>
                </c:pt>
                <c:pt idx="2249">
                  <c:v>18.75</c:v>
                </c:pt>
                <c:pt idx="2250">
                  <c:v>19.25</c:v>
                </c:pt>
                <c:pt idx="2251">
                  <c:v>19.25</c:v>
                </c:pt>
                <c:pt idx="2252">
                  <c:v>19.25</c:v>
                </c:pt>
                <c:pt idx="2253">
                  <c:v>19.25</c:v>
                </c:pt>
                <c:pt idx="2254">
                  <c:v>19.25</c:v>
                </c:pt>
                <c:pt idx="2255">
                  <c:v>19.25</c:v>
                </c:pt>
                <c:pt idx="2256">
                  <c:v>19.25</c:v>
                </c:pt>
                <c:pt idx="2257">
                  <c:v>19.25</c:v>
                </c:pt>
                <c:pt idx="2258">
                  <c:v>19.25</c:v>
                </c:pt>
                <c:pt idx="2259">
                  <c:v>19.25</c:v>
                </c:pt>
                <c:pt idx="2260">
                  <c:v>19.25</c:v>
                </c:pt>
                <c:pt idx="2261">
                  <c:v>19.25</c:v>
                </c:pt>
                <c:pt idx="2262">
                  <c:v>19.25</c:v>
                </c:pt>
                <c:pt idx="2263">
                  <c:v>19.25</c:v>
                </c:pt>
                <c:pt idx="2264">
                  <c:v>19.25</c:v>
                </c:pt>
                <c:pt idx="2265">
                  <c:v>19.25</c:v>
                </c:pt>
                <c:pt idx="2266">
                  <c:v>19.25</c:v>
                </c:pt>
                <c:pt idx="2267">
                  <c:v>19.25</c:v>
                </c:pt>
                <c:pt idx="2268">
                  <c:v>19.25</c:v>
                </c:pt>
                <c:pt idx="2269">
                  <c:v>19.25</c:v>
                </c:pt>
                <c:pt idx="2270">
                  <c:v>19.25</c:v>
                </c:pt>
                <c:pt idx="2271">
                  <c:v>19.25</c:v>
                </c:pt>
                <c:pt idx="2272">
                  <c:v>19.25</c:v>
                </c:pt>
                <c:pt idx="2273">
                  <c:v>19.25</c:v>
                </c:pt>
                <c:pt idx="2274">
                  <c:v>19.25</c:v>
                </c:pt>
                <c:pt idx="2275">
                  <c:v>19.25</c:v>
                </c:pt>
                <c:pt idx="2276">
                  <c:v>19.25</c:v>
                </c:pt>
                <c:pt idx="2277">
                  <c:v>19.25</c:v>
                </c:pt>
                <c:pt idx="2278">
                  <c:v>19.25</c:v>
                </c:pt>
                <c:pt idx="2279">
                  <c:v>19.25</c:v>
                </c:pt>
                <c:pt idx="2280">
                  <c:v>19.25</c:v>
                </c:pt>
                <c:pt idx="2281">
                  <c:v>19.25</c:v>
                </c:pt>
                <c:pt idx="2282">
                  <c:v>19.25</c:v>
                </c:pt>
                <c:pt idx="2283">
                  <c:v>19.25</c:v>
                </c:pt>
                <c:pt idx="2284">
                  <c:v>19.25</c:v>
                </c:pt>
                <c:pt idx="2285">
                  <c:v>19.25</c:v>
                </c:pt>
                <c:pt idx="2286">
                  <c:v>19.5</c:v>
                </c:pt>
                <c:pt idx="2287">
                  <c:v>19.5</c:v>
                </c:pt>
                <c:pt idx="2288">
                  <c:v>19.5</c:v>
                </c:pt>
                <c:pt idx="2289">
                  <c:v>19.5</c:v>
                </c:pt>
                <c:pt idx="2290">
                  <c:v>19.5</c:v>
                </c:pt>
                <c:pt idx="2291">
                  <c:v>19.5</c:v>
                </c:pt>
                <c:pt idx="2292">
                  <c:v>19.5</c:v>
                </c:pt>
                <c:pt idx="2293">
                  <c:v>19.5</c:v>
                </c:pt>
                <c:pt idx="2294">
                  <c:v>19.5</c:v>
                </c:pt>
                <c:pt idx="2295">
                  <c:v>19.5</c:v>
                </c:pt>
                <c:pt idx="2296">
                  <c:v>19.5</c:v>
                </c:pt>
                <c:pt idx="2297">
                  <c:v>19.5</c:v>
                </c:pt>
                <c:pt idx="2298">
                  <c:v>19.5</c:v>
                </c:pt>
                <c:pt idx="2299">
                  <c:v>19.5</c:v>
                </c:pt>
                <c:pt idx="2300">
                  <c:v>19.5</c:v>
                </c:pt>
                <c:pt idx="2301">
                  <c:v>19.5</c:v>
                </c:pt>
                <c:pt idx="2302">
                  <c:v>19.5</c:v>
                </c:pt>
                <c:pt idx="2303">
                  <c:v>19.5</c:v>
                </c:pt>
                <c:pt idx="2304">
                  <c:v>19.5</c:v>
                </c:pt>
                <c:pt idx="2305">
                  <c:v>19.5</c:v>
                </c:pt>
                <c:pt idx="2306">
                  <c:v>19.5</c:v>
                </c:pt>
                <c:pt idx="2307">
                  <c:v>19.5</c:v>
                </c:pt>
                <c:pt idx="2308">
                  <c:v>19.5</c:v>
                </c:pt>
                <c:pt idx="2309">
                  <c:v>19.5</c:v>
                </c:pt>
                <c:pt idx="2310">
                  <c:v>19.5</c:v>
                </c:pt>
                <c:pt idx="2311">
                  <c:v>19.5</c:v>
                </c:pt>
                <c:pt idx="2312">
                  <c:v>19.5</c:v>
                </c:pt>
                <c:pt idx="2313">
                  <c:v>19.5</c:v>
                </c:pt>
                <c:pt idx="2314">
                  <c:v>19.5</c:v>
                </c:pt>
                <c:pt idx="2315">
                  <c:v>19.75</c:v>
                </c:pt>
                <c:pt idx="2316">
                  <c:v>19.75</c:v>
                </c:pt>
                <c:pt idx="2317">
                  <c:v>19.75</c:v>
                </c:pt>
                <c:pt idx="2318">
                  <c:v>19.75</c:v>
                </c:pt>
                <c:pt idx="2319">
                  <c:v>19.75</c:v>
                </c:pt>
                <c:pt idx="2320">
                  <c:v>19.75</c:v>
                </c:pt>
                <c:pt idx="2321">
                  <c:v>19.75</c:v>
                </c:pt>
                <c:pt idx="2322">
                  <c:v>19.75</c:v>
                </c:pt>
                <c:pt idx="2323">
                  <c:v>19.75</c:v>
                </c:pt>
                <c:pt idx="2324">
                  <c:v>19.75</c:v>
                </c:pt>
                <c:pt idx="2325">
                  <c:v>19.75</c:v>
                </c:pt>
                <c:pt idx="2326">
                  <c:v>19.75</c:v>
                </c:pt>
                <c:pt idx="2327">
                  <c:v>19.75</c:v>
                </c:pt>
                <c:pt idx="2328">
                  <c:v>19.75</c:v>
                </c:pt>
                <c:pt idx="2329">
                  <c:v>19.75</c:v>
                </c:pt>
                <c:pt idx="2330">
                  <c:v>19.75</c:v>
                </c:pt>
                <c:pt idx="2331">
                  <c:v>19.75</c:v>
                </c:pt>
                <c:pt idx="2332">
                  <c:v>19.75</c:v>
                </c:pt>
                <c:pt idx="2333">
                  <c:v>19.75</c:v>
                </c:pt>
                <c:pt idx="2334">
                  <c:v>19.75</c:v>
                </c:pt>
                <c:pt idx="2335">
                  <c:v>19.75</c:v>
                </c:pt>
                <c:pt idx="2336">
                  <c:v>19.75</c:v>
                </c:pt>
                <c:pt idx="2337">
                  <c:v>19.75</c:v>
                </c:pt>
                <c:pt idx="2338">
                  <c:v>19.75</c:v>
                </c:pt>
                <c:pt idx="2339">
                  <c:v>19.75</c:v>
                </c:pt>
                <c:pt idx="2340">
                  <c:v>19.75</c:v>
                </c:pt>
                <c:pt idx="2341">
                  <c:v>19.75</c:v>
                </c:pt>
                <c:pt idx="2342">
                  <c:v>19.75</c:v>
                </c:pt>
                <c:pt idx="2343">
                  <c:v>19.75</c:v>
                </c:pt>
                <c:pt idx="2344">
                  <c:v>19.75</c:v>
                </c:pt>
                <c:pt idx="2345">
                  <c:v>19.75</c:v>
                </c:pt>
                <c:pt idx="2346">
                  <c:v>19.75</c:v>
                </c:pt>
                <c:pt idx="2347">
                  <c:v>19.75</c:v>
                </c:pt>
                <c:pt idx="2348">
                  <c:v>19.75</c:v>
                </c:pt>
                <c:pt idx="2349">
                  <c:v>19.75</c:v>
                </c:pt>
                <c:pt idx="2350">
                  <c:v>19.75</c:v>
                </c:pt>
                <c:pt idx="2351">
                  <c:v>19.75</c:v>
                </c:pt>
                <c:pt idx="2352">
                  <c:v>19.75</c:v>
                </c:pt>
                <c:pt idx="2353">
                  <c:v>19.75</c:v>
                </c:pt>
                <c:pt idx="2354">
                  <c:v>19.75</c:v>
                </c:pt>
                <c:pt idx="2355">
                  <c:v>19.75</c:v>
                </c:pt>
                <c:pt idx="2356">
                  <c:v>19.75</c:v>
                </c:pt>
                <c:pt idx="2357">
                  <c:v>19.75</c:v>
                </c:pt>
                <c:pt idx="2358">
                  <c:v>19.75</c:v>
                </c:pt>
                <c:pt idx="2359">
                  <c:v>19.75</c:v>
                </c:pt>
                <c:pt idx="2360">
                  <c:v>19.75</c:v>
                </c:pt>
                <c:pt idx="2361">
                  <c:v>19.75</c:v>
                </c:pt>
                <c:pt idx="2362">
                  <c:v>19.75</c:v>
                </c:pt>
                <c:pt idx="2363">
                  <c:v>19.75</c:v>
                </c:pt>
                <c:pt idx="2364">
                  <c:v>19.75</c:v>
                </c:pt>
                <c:pt idx="2365">
                  <c:v>19.75</c:v>
                </c:pt>
                <c:pt idx="2366">
                  <c:v>19.75</c:v>
                </c:pt>
                <c:pt idx="2367">
                  <c:v>19.75</c:v>
                </c:pt>
                <c:pt idx="2368">
                  <c:v>19.75</c:v>
                </c:pt>
                <c:pt idx="2369">
                  <c:v>19.75</c:v>
                </c:pt>
                <c:pt idx="2370">
                  <c:v>19.75</c:v>
                </c:pt>
                <c:pt idx="2371">
                  <c:v>19.75</c:v>
                </c:pt>
                <c:pt idx="2372">
                  <c:v>19.75</c:v>
                </c:pt>
                <c:pt idx="2373">
                  <c:v>19.75</c:v>
                </c:pt>
                <c:pt idx="2374">
                  <c:v>19.75</c:v>
                </c:pt>
                <c:pt idx="2375">
                  <c:v>19.75</c:v>
                </c:pt>
                <c:pt idx="2376">
                  <c:v>19.75</c:v>
                </c:pt>
                <c:pt idx="2377">
                  <c:v>19.75</c:v>
                </c:pt>
                <c:pt idx="2378">
                  <c:v>19.75</c:v>
                </c:pt>
                <c:pt idx="2379">
                  <c:v>19.75</c:v>
                </c:pt>
                <c:pt idx="2380">
                  <c:v>19.75</c:v>
                </c:pt>
                <c:pt idx="2381">
                  <c:v>19.75</c:v>
                </c:pt>
                <c:pt idx="2382">
                  <c:v>19.75</c:v>
                </c:pt>
                <c:pt idx="2383">
                  <c:v>19.75</c:v>
                </c:pt>
                <c:pt idx="2384">
                  <c:v>19.75</c:v>
                </c:pt>
                <c:pt idx="2385">
                  <c:v>19.75</c:v>
                </c:pt>
                <c:pt idx="2386">
                  <c:v>19.75</c:v>
                </c:pt>
                <c:pt idx="2387">
                  <c:v>19.75</c:v>
                </c:pt>
                <c:pt idx="2388">
                  <c:v>19.75</c:v>
                </c:pt>
                <c:pt idx="2389">
                  <c:v>19.75</c:v>
                </c:pt>
                <c:pt idx="2390">
                  <c:v>19.75</c:v>
                </c:pt>
                <c:pt idx="2391">
                  <c:v>19.75</c:v>
                </c:pt>
                <c:pt idx="2392">
                  <c:v>19.75</c:v>
                </c:pt>
                <c:pt idx="2393">
                  <c:v>19.75</c:v>
                </c:pt>
                <c:pt idx="2394">
                  <c:v>19.75</c:v>
                </c:pt>
                <c:pt idx="2395">
                  <c:v>19.75</c:v>
                </c:pt>
                <c:pt idx="2396">
                  <c:v>19.75</c:v>
                </c:pt>
                <c:pt idx="2397">
                  <c:v>19.75</c:v>
                </c:pt>
                <c:pt idx="2398">
                  <c:v>19.75</c:v>
                </c:pt>
                <c:pt idx="2399">
                  <c:v>19.75</c:v>
                </c:pt>
                <c:pt idx="2400">
                  <c:v>19.75</c:v>
                </c:pt>
                <c:pt idx="2401">
                  <c:v>19.75</c:v>
                </c:pt>
                <c:pt idx="2402">
                  <c:v>19.75</c:v>
                </c:pt>
                <c:pt idx="2403">
                  <c:v>19.75</c:v>
                </c:pt>
                <c:pt idx="2404">
                  <c:v>19.75</c:v>
                </c:pt>
                <c:pt idx="2405">
                  <c:v>19.75</c:v>
                </c:pt>
                <c:pt idx="2406">
                  <c:v>19.75</c:v>
                </c:pt>
                <c:pt idx="2407">
                  <c:v>19.75</c:v>
                </c:pt>
                <c:pt idx="2408">
                  <c:v>19.75</c:v>
                </c:pt>
                <c:pt idx="2409">
                  <c:v>19.75</c:v>
                </c:pt>
                <c:pt idx="2410">
                  <c:v>19.75</c:v>
                </c:pt>
                <c:pt idx="2411">
                  <c:v>19.75</c:v>
                </c:pt>
                <c:pt idx="2412">
                  <c:v>19.75</c:v>
                </c:pt>
                <c:pt idx="2413">
                  <c:v>19.75</c:v>
                </c:pt>
                <c:pt idx="2414">
                  <c:v>19.75</c:v>
                </c:pt>
                <c:pt idx="2415">
                  <c:v>19.75</c:v>
                </c:pt>
                <c:pt idx="2416">
                  <c:v>19.75</c:v>
                </c:pt>
                <c:pt idx="2417">
                  <c:v>19.75</c:v>
                </c:pt>
                <c:pt idx="2418">
                  <c:v>19.75</c:v>
                </c:pt>
                <c:pt idx="2419">
                  <c:v>19.75</c:v>
                </c:pt>
                <c:pt idx="2420">
                  <c:v>19.75</c:v>
                </c:pt>
                <c:pt idx="2421">
                  <c:v>19.75</c:v>
                </c:pt>
                <c:pt idx="2422">
                  <c:v>19.75</c:v>
                </c:pt>
                <c:pt idx="2423">
                  <c:v>19.75</c:v>
                </c:pt>
                <c:pt idx="2424">
                  <c:v>19.75</c:v>
                </c:pt>
                <c:pt idx="2425">
                  <c:v>19.75</c:v>
                </c:pt>
                <c:pt idx="2426">
                  <c:v>19.75</c:v>
                </c:pt>
                <c:pt idx="2427">
                  <c:v>19.75</c:v>
                </c:pt>
                <c:pt idx="2428">
                  <c:v>19.75</c:v>
                </c:pt>
                <c:pt idx="2429">
                  <c:v>19.75</c:v>
                </c:pt>
                <c:pt idx="2430">
                  <c:v>19.75</c:v>
                </c:pt>
                <c:pt idx="2431">
                  <c:v>19.75</c:v>
                </c:pt>
                <c:pt idx="2432">
                  <c:v>19.75</c:v>
                </c:pt>
                <c:pt idx="2433">
                  <c:v>19.75</c:v>
                </c:pt>
                <c:pt idx="2434">
                  <c:v>19.75</c:v>
                </c:pt>
                <c:pt idx="2435">
                  <c:v>19.5</c:v>
                </c:pt>
                <c:pt idx="2436">
                  <c:v>19.5</c:v>
                </c:pt>
                <c:pt idx="2437">
                  <c:v>19.5</c:v>
                </c:pt>
                <c:pt idx="2438">
                  <c:v>19.5</c:v>
                </c:pt>
                <c:pt idx="2439">
                  <c:v>19.5</c:v>
                </c:pt>
                <c:pt idx="2440">
                  <c:v>19.5</c:v>
                </c:pt>
                <c:pt idx="2441">
                  <c:v>19.5</c:v>
                </c:pt>
                <c:pt idx="2442">
                  <c:v>19.5</c:v>
                </c:pt>
                <c:pt idx="2443">
                  <c:v>19.5</c:v>
                </c:pt>
                <c:pt idx="2444">
                  <c:v>19.5</c:v>
                </c:pt>
                <c:pt idx="2445">
                  <c:v>19.5</c:v>
                </c:pt>
                <c:pt idx="2446">
                  <c:v>19.5</c:v>
                </c:pt>
                <c:pt idx="2447">
                  <c:v>19.5</c:v>
                </c:pt>
                <c:pt idx="2448">
                  <c:v>19.5</c:v>
                </c:pt>
                <c:pt idx="2449">
                  <c:v>19.5</c:v>
                </c:pt>
                <c:pt idx="2450">
                  <c:v>19.5</c:v>
                </c:pt>
                <c:pt idx="2451">
                  <c:v>19.5</c:v>
                </c:pt>
                <c:pt idx="2452">
                  <c:v>19.5</c:v>
                </c:pt>
                <c:pt idx="2453">
                  <c:v>19.5</c:v>
                </c:pt>
                <c:pt idx="2454">
                  <c:v>19.5</c:v>
                </c:pt>
                <c:pt idx="2455">
                  <c:v>19.5</c:v>
                </c:pt>
                <c:pt idx="2456">
                  <c:v>19.5</c:v>
                </c:pt>
                <c:pt idx="2457">
                  <c:v>19.5</c:v>
                </c:pt>
                <c:pt idx="2458">
                  <c:v>19.5</c:v>
                </c:pt>
                <c:pt idx="2459">
                  <c:v>19.5</c:v>
                </c:pt>
                <c:pt idx="2460">
                  <c:v>19.5</c:v>
                </c:pt>
                <c:pt idx="2461">
                  <c:v>19.5</c:v>
                </c:pt>
                <c:pt idx="2462">
                  <c:v>19.5</c:v>
                </c:pt>
                <c:pt idx="2463">
                  <c:v>19.5</c:v>
                </c:pt>
                <c:pt idx="2464">
                  <c:v>19.5</c:v>
                </c:pt>
                <c:pt idx="2465">
                  <c:v>19.5</c:v>
                </c:pt>
                <c:pt idx="2466">
                  <c:v>19.5</c:v>
                </c:pt>
                <c:pt idx="2467">
                  <c:v>19.5</c:v>
                </c:pt>
                <c:pt idx="2468">
                  <c:v>19.5</c:v>
                </c:pt>
                <c:pt idx="2469">
                  <c:v>19.5</c:v>
                </c:pt>
                <c:pt idx="2470">
                  <c:v>19.5</c:v>
                </c:pt>
                <c:pt idx="2471">
                  <c:v>19</c:v>
                </c:pt>
                <c:pt idx="2472">
                  <c:v>19</c:v>
                </c:pt>
                <c:pt idx="2473">
                  <c:v>19</c:v>
                </c:pt>
                <c:pt idx="2474">
                  <c:v>19</c:v>
                </c:pt>
                <c:pt idx="2475">
                  <c:v>19</c:v>
                </c:pt>
                <c:pt idx="2476">
                  <c:v>19</c:v>
                </c:pt>
                <c:pt idx="2477">
                  <c:v>19</c:v>
                </c:pt>
                <c:pt idx="2478">
                  <c:v>19</c:v>
                </c:pt>
                <c:pt idx="2479">
                  <c:v>19</c:v>
                </c:pt>
                <c:pt idx="2480">
                  <c:v>19</c:v>
                </c:pt>
                <c:pt idx="2481">
                  <c:v>19</c:v>
                </c:pt>
                <c:pt idx="2482">
                  <c:v>19</c:v>
                </c:pt>
                <c:pt idx="2483">
                  <c:v>19</c:v>
                </c:pt>
                <c:pt idx="2484">
                  <c:v>19</c:v>
                </c:pt>
                <c:pt idx="2485">
                  <c:v>19</c:v>
                </c:pt>
                <c:pt idx="2486">
                  <c:v>19</c:v>
                </c:pt>
                <c:pt idx="2487">
                  <c:v>19</c:v>
                </c:pt>
                <c:pt idx="2488">
                  <c:v>19</c:v>
                </c:pt>
                <c:pt idx="2489">
                  <c:v>19</c:v>
                </c:pt>
                <c:pt idx="2490">
                  <c:v>19</c:v>
                </c:pt>
                <c:pt idx="2491">
                  <c:v>19</c:v>
                </c:pt>
                <c:pt idx="2492">
                  <c:v>19</c:v>
                </c:pt>
                <c:pt idx="2493">
                  <c:v>19</c:v>
                </c:pt>
                <c:pt idx="2494">
                  <c:v>19</c:v>
                </c:pt>
                <c:pt idx="2495">
                  <c:v>19</c:v>
                </c:pt>
                <c:pt idx="2496">
                  <c:v>19</c:v>
                </c:pt>
                <c:pt idx="2497">
                  <c:v>19</c:v>
                </c:pt>
                <c:pt idx="2498">
                  <c:v>19</c:v>
                </c:pt>
                <c:pt idx="2499">
                  <c:v>19</c:v>
                </c:pt>
                <c:pt idx="2500">
                  <c:v>19</c:v>
                </c:pt>
                <c:pt idx="2501">
                  <c:v>19</c:v>
                </c:pt>
                <c:pt idx="2502">
                  <c:v>19</c:v>
                </c:pt>
                <c:pt idx="2503">
                  <c:v>19</c:v>
                </c:pt>
                <c:pt idx="2504">
                  <c:v>19</c:v>
                </c:pt>
                <c:pt idx="2505">
                  <c:v>19</c:v>
                </c:pt>
                <c:pt idx="2506">
                  <c:v>19</c:v>
                </c:pt>
                <c:pt idx="2507">
                  <c:v>18.5</c:v>
                </c:pt>
                <c:pt idx="2508">
                  <c:v>18.5</c:v>
                </c:pt>
                <c:pt idx="2509">
                  <c:v>18.5</c:v>
                </c:pt>
                <c:pt idx="2510">
                  <c:v>18.5</c:v>
                </c:pt>
                <c:pt idx="2511">
                  <c:v>18.5</c:v>
                </c:pt>
                <c:pt idx="2512">
                  <c:v>18.5</c:v>
                </c:pt>
                <c:pt idx="2513">
                  <c:v>18.5</c:v>
                </c:pt>
                <c:pt idx="2514">
                  <c:v>18.5</c:v>
                </c:pt>
                <c:pt idx="2515">
                  <c:v>18.5</c:v>
                </c:pt>
                <c:pt idx="2516">
                  <c:v>18.5</c:v>
                </c:pt>
                <c:pt idx="2517">
                  <c:v>18.5</c:v>
                </c:pt>
                <c:pt idx="2518">
                  <c:v>18.5</c:v>
                </c:pt>
                <c:pt idx="2519">
                  <c:v>18.5</c:v>
                </c:pt>
                <c:pt idx="2520">
                  <c:v>18.5</c:v>
                </c:pt>
                <c:pt idx="2521">
                  <c:v>18.5</c:v>
                </c:pt>
                <c:pt idx="2522">
                  <c:v>18.5</c:v>
                </c:pt>
                <c:pt idx="2523">
                  <c:v>18.5</c:v>
                </c:pt>
                <c:pt idx="2524">
                  <c:v>18.5</c:v>
                </c:pt>
                <c:pt idx="2525">
                  <c:v>18.5</c:v>
                </c:pt>
                <c:pt idx="2526">
                  <c:v>18.5</c:v>
                </c:pt>
                <c:pt idx="2527">
                  <c:v>18.5</c:v>
                </c:pt>
                <c:pt idx="2528">
                  <c:v>18.5</c:v>
                </c:pt>
                <c:pt idx="2529">
                  <c:v>18</c:v>
                </c:pt>
                <c:pt idx="2530">
                  <c:v>18</c:v>
                </c:pt>
                <c:pt idx="2531">
                  <c:v>18</c:v>
                </c:pt>
                <c:pt idx="2532">
                  <c:v>18</c:v>
                </c:pt>
                <c:pt idx="2533">
                  <c:v>18</c:v>
                </c:pt>
                <c:pt idx="2534">
                  <c:v>18</c:v>
                </c:pt>
                <c:pt idx="2535">
                  <c:v>18</c:v>
                </c:pt>
                <c:pt idx="2536">
                  <c:v>18</c:v>
                </c:pt>
                <c:pt idx="2537">
                  <c:v>18</c:v>
                </c:pt>
                <c:pt idx="2538">
                  <c:v>18</c:v>
                </c:pt>
                <c:pt idx="2539">
                  <c:v>18</c:v>
                </c:pt>
                <c:pt idx="2540">
                  <c:v>18</c:v>
                </c:pt>
                <c:pt idx="2541">
                  <c:v>18</c:v>
                </c:pt>
                <c:pt idx="2542">
                  <c:v>18</c:v>
                </c:pt>
                <c:pt idx="2543">
                  <c:v>18</c:v>
                </c:pt>
                <c:pt idx="2544">
                  <c:v>18</c:v>
                </c:pt>
                <c:pt idx="2545">
                  <c:v>18</c:v>
                </c:pt>
                <c:pt idx="2546">
                  <c:v>18</c:v>
                </c:pt>
                <c:pt idx="2547">
                  <c:v>18</c:v>
                </c:pt>
                <c:pt idx="2548">
                  <c:v>18</c:v>
                </c:pt>
                <c:pt idx="2549">
                  <c:v>18</c:v>
                </c:pt>
                <c:pt idx="2550">
                  <c:v>18</c:v>
                </c:pt>
                <c:pt idx="2551">
                  <c:v>18</c:v>
                </c:pt>
                <c:pt idx="2552">
                  <c:v>18</c:v>
                </c:pt>
                <c:pt idx="2553">
                  <c:v>18</c:v>
                </c:pt>
                <c:pt idx="2554">
                  <c:v>18</c:v>
                </c:pt>
                <c:pt idx="2555">
                  <c:v>18</c:v>
                </c:pt>
                <c:pt idx="2556">
                  <c:v>18</c:v>
                </c:pt>
                <c:pt idx="2557">
                  <c:v>18</c:v>
                </c:pt>
                <c:pt idx="2558">
                  <c:v>18</c:v>
                </c:pt>
                <c:pt idx="2559">
                  <c:v>18</c:v>
                </c:pt>
                <c:pt idx="2560">
                  <c:v>18</c:v>
                </c:pt>
                <c:pt idx="2561">
                  <c:v>18</c:v>
                </c:pt>
                <c:pt idx="2562">
                  <c:v>18</c:v>
                </c:pt>
                <c:pt idx="2563">
                  <c:v>18</c:v>
                </c:pt>
                <c:pt idx="2564">
                  <c:v>18</c:v>
                </c:pt>
                <c:pt idx="2565">
                  <c:v>17.25</c:v>
                </c:pt>
                <c:pt idx="2566">
                  <c:v>17.25</c:v>
                </c:pt>
                <c:pt idx="2567">
                  <c:v>17.25</c:v>
                </c:pt>
                <c:pt idx="2568">
                  <c:v>17.25</c:v>
                </c:pt>
                <c:pt idx="2569">
                  <c:v>17.25</c:v>
                </c:pt>
                <c:pt idx="2570">
                  <c:v>17.25</c:v>
                </c:pt>
                <c:pt idx="2571">
                  <c:v>17.25</c:v>
                </c:pt>
                <c:pt idx="2572">
                  <c:v>17.25</c:v>
                </c:pt>
                <c:pt idx="2573">
                  <c:v>17.25</c:v>
                </c:pt>
                <c:pt idx="2574">
                  <c:v>17.25</c:v>
                </c:pt>
                <c:pt idx="2575">
                  <c:v>17.25</c:v>
                </c:pt>
                <c:pt idx="2576">
                  <c:v>17.25</c:v>
                </c:pt>
                <c:pt idx="2577">
                  <c:v>17.25</c:v>
                </c:pt>
                <c:pt idx="2578">
                  <c:v>17.25</c:v>
                </c:pt>
                <c:pt idx="2579">
                  <c:v>17.25</c:v>
                </c:pt>
                <c:pt idx="2580">
                  <c:v>17.25</c:v>
                </c:pt>
                <c:pt idx="2581">
                  <c:v>17.25</c:v>
                </c:pt>
                <c:pt idx="2582">
                  <c:v>17.25</c:v>
                </c:pt>
                <c:pt idx="2583">
                  <c:v>17.25</c:v>
                </c:pt>
                <c:pt idx="2584">
                  <c:v>17.25</c:v>
                </c:pt>
                <c:pt idx="2585">
                  <c:v>17.25</c:v>
                </c:pt>
                <c:pt idx="2586">
                  <c:v>17.25</c:v>
                </c:pt>
                <c:pt idx="2587">
                  <c:v>17.25</c:v>
                </c:pt>
                <c:pt idx="2588">
                  <c:v>17.25</c:v>
                </c:pt>
                <c:pt idx="2589">
                  <c:v>17.25</c:v>
                </c:pt>
                <c:pt idx="2590">
                  <c:v>17.25</c:v>
                </c:pt>
                <c:pt idx="2591">
                  <c:v>17.25</c:v>
                </c:pt>
                <c:pt idx="2592">
                  <c:v>17.25</c:v>
                </c:pt>
                <c:pt idx="2593">
                  <c:v>17.25</c:v>
                </c:pt>
                <c:pt idx="2594">
                  <c:v>17.25</c:v>
                </c:pt>
                <c:pt idx="2595">
                  <c:v>17.25</c:v>
                </c:pt>
                <c:pt idx="2596">
                  <c:v>17.25</c:v>
                </c:pt>
                <c:pt idx="2597">
                  <c:v>17.25</c:v>
                </c:pt>
                <c:pt idx="2598">
                  <c:v>17.25</c:v>
                </c:pt>
                <c:pt idx="2599">
                  <c:v>17.25</c:v>
                </c:pt>
                <c:pt idx="2600">
                  <c:v>17.25</c:v>
                </c:pt>
                <c:pt idx="2601">
                  <c:v>17.25</c:v>
                </c:pt>
                <c:pt idx="2602">
                  <c:v>17.25</c:v>
                </c:pt>
                <c:pt idx="2603">
                  <c:v>17.25</c:v>
                </c:pt>
                <c:pt idx="2604">
                  <c:v>17.25</c:v>
                </c:pt>
                <c:pt idx="2605">
                  <c:v>17.25</c:v>
                </c:pt>
                <c:pt idx="2606">
                  <c:v>17.25</c:v>
                </c:pt>
                <c:pt idx="2607">
                  <c:v>17.25</c:v>
                </c:pt>
                <c:pt idx="2608">
                  <c:v>17.25</c:v>
                </c:pt>
                <c:pt idx="2609">
                  <c:v>17.25</c:v>
                </c:pt>
                <c:pt idx="2610">
                  <c:v>17.25</c:v>
                </c:pt>
                <c:pt idx="2611">
                  <c:v>17.25</c:v>
                </c:pt>
                <c:pt idx="2612">
                  <c:v>17.25</c:v>
                </c:pt>
                <c:pt idx="2613">
                  <c:v>17.25</c:v>
                </c:pt>
                <c:pt idx="2614">
                  <c:v>17.25</c:v>
                </c:pt>
                <c:pt idx="2615">
                  <c:v>16.5</c:v>
                </c:pt>
                <c:pt idx="2616">
                  <c:v>16.5</c:v>
                </c:pt>
                <c:pt idx="2617">
                  <c:v>16.5</c:v>
                </c:pt>
                <c:pt idx="2618">
                  <c:v>16.5</c:v>
                </c:pt>
                <c:pt idx="2619">
                  <c:v>16.5</c:v>
                </c:pt>
                <c:pt idx="2620">
                  <c:v>16.5</c:v>
                </c:pt>
                <c:pt idx="2621">
                  <c:v>16.5</c:v>
                </c:pt>
                <c:pt idx="2622">
                  <c:v>16.5</c:v>
                </c:pt>
                <c:pt idx="2623">
                  <c:v>16.5</c:v>
                </c:pt>
                <c:pt idx="2624">
                  <c:v>16.5</c:v>
                </c:pt>
                <c:pt idx="2625">
                  <c:v>16.5</c:v>
                </c:pt>
                <c:pt idx="2626">
                  <c:v>16.5</c:v>
                </c:pt>
                <c:pt idx="2627">
                  <c:v>16.5</c:v>
                </c:pt>
                <c:pt idx="2628">
                  <c:v>16.5</c:v>
                </c:pt>
                <c:pt idx="2629">
                  <c:v>16.5</c:v>
                </c:pt>
                <c:pt idx="2630">
                  <c:v>16.5</c:v>
                </c:pt>
                <c:pt idx="2631">
                  <c:v>16.5</c:v>
                </c:pt>
                <c:pt idx="2632">
                  <c:v>16.5</c:v>
                </c:pt>
                <c:pt idx="2633">
                  <c:v>16.5</c:v>
                </c:pt>
                <c:pt idx="2634">
                  <c:v>16.5</c:v>
                </c:pt>
                <c:pt idx="2635">
                  <c:v>16.5</c:v>
                </c:pt>
                <c:pt idx="2636">
                  <c:v>16.5</c:v>
                </c:pt>
                <c:pt idx="2637">
                  <c:v>16.5</c:v>
                </c:pt>
                <c:pt idx="2638">
                  <c:v>16.5</c:v>
                </c:pt>
                <c:pt idx="2639">
                  <c:v>16.5</c:v>
                </c:pt>
                <c:pt idx="2640">
                  <c:v>16.5</c:v>
                </c:pt>
                <c:pt idx="2641">
                  <c:v>16.5</c:v>
                </c:pt>
                <c:pt idx="2642">
                  <c:v>16.5</c:v>
                </c:pt>
                <c:pt idx="2643">
                  <c:v>16.5</c:v>
                </c:pt>
                <c:pt idx="2644">
                  <c:v>16.5</c:v>
                </c:pt>
                <c:pt idx="2645">
                  <c:v>16.5</c:v>
                </c:pt>
                <c:pt idx="2646">
                  <c:v>16.5</c:v>
                </c:pt>
                <c:pt idx="2647">
                  <c:v>16.5</c:v>
                </c:pt>
                <c:pt idx="2648">
                  <c:v>16.5</c:v>
                </c:pt>
                <c:pt idx="2649">
                  <c:v>16.5</c:v>
                </c:pt>
                <c:pt idx="2650">
                  <c:v>16.5</c:v>
                </c:pt>
                <c:pt idx="2651">
                  <c:v>16.5</c:v>
                </c:pt>
                <c:pt idx="2652">
                  <c:v>16.5</c:v>
                </c:pt>
                <c:pt idx="2653">
                  <c:v>16.5</c:v>
                </c:pt>
                <c:pt idx="2654">
                  <c:v>16.5</c:v>
                </c:pt>
                <c:pt idx="2655">
                  <c:v>16.5</c:v>
                </c:pt>
                <c:pt idx="2656">
                  <c:v>16.5</c:v>
                </c:pt>
                <c:pt idx="2657">
                  <c:v>15.75</c:v>
                </c:pt>
                <c:pt idx="2658">
                  <c:v>15.75</c:v>
                </c:pt>
                <c:pt idx="2659">
                  <c:v>15.75</c:v>
                </c:pt>
                <c:pt idx="2660">
                  <c:v>15.75</c:v>
                </c:pt>
                <c:pt idx="2661">
                  <c:v>15.75</c:v>
                </c:pt>
                <c:pt idx="2662">
                  <c:v>15.75</c:v>
                </c:pt>
                <c:pt idx="2663">
                  <c:v>15.75</c:v>
                </c:pt>
                <c:pt idx="2664">
                  <c:v>15.75</c:v>
                </c:pt>
                <c:pt idx="2665">
                  <c:v>15.75</c:v>
                </c:pt>
                <c:pt idx="2666">
                  <c:v>15.75</c:v>
                </c:pt>
                <c:pt idx="2667">
                  <c:v>15.75</c:v>
                </c:pt>
                <c:pt idx="2668">
                  <c:v>15.75</c:v>
                </c:pt>
                <c:pt idx="2669">
                  <c:v>15.75</c:v>
                </c:pt>
                <c:pt idx="2670">
                  <c:v>15.75</c:v>
                </c:pt>
                <c:pt idx="2671">
                  <c:v>15.75</c:v>
                </c:pt>
                <c:pt idx="2672">
                  <c:v>15.75</c:v>
                </c:pt>
                <c:pt idx="2673">
                  <c:v>15.75</c:v>
                </c:pt>
                <c:pt idx="2674">
                  <c:v>15.75</c:v>
                </c:pt>
                <c:pt idx="2675">
                  <c:v>15.75</c:v>
                </c:pt>
                <c:pt idx="2676">
                  <c:v>15.75</c:v>
                </c:pt>
                <c:pt idx="2677">
                  <c:v>15.75</c:v>
                </c:pt>
                <c:pt idx="2678">
                  <c:v>15.75</c:v>
                </c:pt>
                <c:pt idx="2679">
                  <c:v>15.75</c:v>
                </c:pt>
                <c:pt idx="2680">
                  <c:v>15.75</c:v>
                </c:pt>
                <c:pt idx="2681">
                  <c:v>15.75</c:v>
                </c:pt>
                <c:pt idx="2682">
                  <c:v>15.75</c:v>
                </c:pt>
                <c:pt idx="2683">
                  <c:v>15.75</c:v>
                </c:pt>
                <c:pt idx="2684">
                  <c:v>15.75</c:v>
                </c:pt>
                <c:pt idx="2685">
                  <c:v>15.75</c:v>
                </c:pt>
                <c:pt idx="2686">
                  <c:v>15.75</c:v>
                </c:pt>
                <c:pt idx="2687">
                  <c:v>15.75</c:v>
                </c:pt>
                <c:pt idx="2688">
                  <c:v>15.75</c:v>
                </c:pt>
                <c:pt idx="2689">
                  <c:v>15.75</c:v>
                </c:pt>
                <c:pt idx="2690">
                  <c:v>15.75</c:v>
                </c:pt>
                <c:pt idx="2691">
                  <c:v>15.75</c:v>
                </c:pt>
                <c:pt idx="2692">
                  <c:v>15.75</c:v>
                </c:pt>
                <c:pt idx="2693">
                  <c:v>15.75</c:v>
                </c:pt>
                <c:pt idx="2694">
                  <c:v>15.75</c:v>
                </c:pt>
                <c:pt idx="2695">
                  <c:v>15.75</c:v>
                </c:pt>
                <c:pt idx="2696">
                  <c:v>15.75</c:v>
                </c:pt>
                <c:pt idx="2697">
                  <c:v>15.75</c:v>
                </c:pt>
                <c:pt idx="2698">
                  <c:v>15.75</c:v>
                </c:pt>
                <c:pt idx="2699">
                  <c:v>15.75</c:v>
                </c:pt>
                <c:pt idx="2700">
                  <c:v>15.75</c:v>
                </c:pt>
                <c:pt idx="2701">
                  <c:v>15.25</c:v>
                </c:pt>
                <c:pt idx="2702">
                  <c:v>15.25</c:v>
                </c:pt>
                <c:pt idx="2703">
                  <c:v>15.25</c:v>
                </c:pt>
                <c:pt idx="2704">
                  <c:v>15.25</c:v>
                </c:pt>
                <c:pt idx="2705">
                  <c:v>15.25</c:v>
                </c:pt>
                <c:pt idx="2706">
                  <c:v>15.25</c:v>
                </c:pt>
                <c:pt idx="2707">
                  <c:v>15.25</c:v>
                </c:pt>
                <c:pt idx="2708">
                  <c:v>15.25</c:v>
                </c:pt>
                <c:pt idx="2709">
                  <c:v>15.25</c:v>
                </c:pt>
                <c:pt idx="2710">
                  <c:v>15.25</c:v>
                </c:pt>
                <c:pt idx="2711">
                  <c:v>15.25</c:v>
                </c:pt>
                <c:pt idx="2712">
                  <c:v>15.25</c:v>
                </c:pt>
                <c:pt idx="2713">
                  <c:v>15.25</c:v>
                </c:pt>
                <c:pt idx="2714">
                  <c:v>15.25</c:v>
                </c:pt>
                <c:pt idx="2715">
                  <c:v>15.25</c:v>
                </c:pt>
                <c:pt idx="2716">
                  <c:v>15.25</c:v>
                </c:pt>
                <c:pt idx="2717">
                  <c:v>15.25</c:v>
                </c:pt>
                <c:pt idx="2718">
                  <c:v>15.25</c:v>
                </c:pt>
                <c:pt idx="2719">
                  <c:v>15.25</c:v>
                </c:pt>
                <c:pt idx="2720">
                  <c:v>15.25</c:v>
                </c:pt>
                <c:pt idx="2721">
                  <c:v>15.25</c:v>
                </c:pt>
                <c:pt idx="2722">
                  <c:v>15.25</c:v>
                </c:pt>
                <c:pt idx="2723">
                  <c:v>15.25</c:v>
                </c:pt>
                <c:pt idx="2724">
                  <c:v>15.25</c:v>
                </c:pt>
                <c:pt idx="2725">
                  <c:v>15.25</c:v>
                </c:pt>
                <c:pt idx="2726">
                  <c:v>15.25</c:v>
                </c:pt>
                <c:pt idx="2727">
                  <c:v>15.25</c:v>
                </c:pt>
                <c:pt idx="2728">
                  <c:v>15.25</c:v>
                </c:pt>
                <c:pt idx="2729">
                  <c:v>15.25</c:v>
                </c:pt>
                <c:pt idx="2730">
                  <c:v>15.25</c:v>
                </c:pt>
                <c:pt idx="2731">
                  <c:v>15.25</c:v>
                </c:pt>
                <c:pt idx="2732">
                  <c:v>15.25</c:v>
                </c:pt>
                <c:pt idx="2733">
                  <c:v>15.25</c:v>
                </c:pt>
                <c:pt idx="2734">
                  <c:v>15.25</c:v>
                </c:pt>
                <c:pt idx="2735">
                  <c:v>15.25</c:v>
                </c:pt>
                <c:pt idx="2736">
                  <c:v>15.25</c:v>
                </c:pt>
                <c:pt idx="2737">
                  <c:v>15.25</c:v>
                </c:pt>
                <c:pt idx="2738">
                  <c:v>15.25</c:v>
                </c:pt>
                <c:pt idx="2739">
                  <c:v>15.25</c:v>
                </c:pt>
                <c:pt idx="2740">
                  <c:v>15.25</c:v>
                </c:pt>
                <c:pt idx="2741">
                  <c:v>15.25</c:v>
                </c:pt>
                <c:pt idx="2742">
                  <c:v>15.25</c:v>
                </c:pt>
                <c:pt idx="2743">
                  <c:v>15.25</c:v>
                </c:pt>
                <c:pt idx="2744">
                  <c:v>15.25</c:v>
                </c:pt>
                <c:pt idx="2745">
                  <c:v>15.25</c:v>
                </c:pt>
                <c:pt idx="2746">
                  <c:v>15.25</c:v>
                </c:pt>
                <c:pt idx="2747">
                  <c:v>15.25</c:v>
                </c:pt>
                <c:pt idx="2748">
                  <c:v>15.25</c:v>
                </c:pt>
                <c:pt idx="2749">
                  <c:v>15.25</c:v>
                </c:pt>
                <c:pt idx="2750">
                  <c:v>15.25</c:v>
                </c:pt>
                <c:pt idx="2751">
                  <c:v>14.75</c:v>
                </c:pt>
                <c:pt idx="2752">
                  <c:v>14.75</c:v>
                </c:pt>
                <c:pt idx="2753">
                  <c:v>14.75</c:v>
                </c:pt>
                <c:pt idx="2754">
                  <c:v>14.75</c:v>
                </c:pt>
                <c:pt idx="2755">
                  <c:v>14.75</c:v>
                </c:pt>
                <c:pt idx="2756">
                  <c:v>14.75</c:v>
                </c:pt>
                <c:pt idx="2757">
                  <c:v>14.75</c:v>
                </c:pt>
                <c:pt idx="2758">
                  <c:v>14.75</c:v>
                </c:pt>
                <c:pt idx="2759">
                  <c:v>14.75</c:v>
                </c:pt>
                <c:pt idx="2760">
                  <c:v>14.75</c:v>
                </c:pt>
                <c:pt idx="2761">
                  <c:v>14.75</c:v>
                </c:pt>
                <c:pt idx="2762">
                  <c:v>14.75</c:v>
                </c:pt>
                <c:pt idx="2763">
                  <c:v>14.75</c:v>
                </c:pt>
                <c:pt idx="2764">
                  <c:v>14.75</c:v>
                </c:pt>
                <c:pt idx="2765">
                  <c:v>14.75</c:v>
                </c:pt>
                <c:pt idx="2766">
                  <c:v>14.75</c:v>
                </c:pt>
                <c:pt idx="2767">
                  <c:v>14.75</c:v>
                </c:pt>
                <c:pt idx="2768">
                  <c:v>14.75</c:v>
                </c:pt>
                <c:pt idx="2769">
                  <c:v>14.75</c:v>
                </c:pt>
                <c:pt idx="2770">
                  <c:v>14.75</c:v>
                </c:pt>
                <c:pt idx="2771">
                  <c:v>14.75</c:v>
                </c:pt>
                <c:pt idx="2772">
                  <c:v>14.75</c:v>
                </c:pt>
                <c:pt idx="2773">
                  <c:v>14.75</c:v>
                </c:pt>
                <c:pt idx="2774">
                  <c:v>14.75</c:v>
                </c:pt>
                <c:pt idx="2775">
                  <c:v>14.75</c:v>
                </c:pt>
                <c:pt idx="2776">
                  <c:v>14.75</c:v>
                </c:pt>
                <c:pt idx="2777">
                  <c:v>14.75</c:v>
                </c:pt>
                <c:pt idx="2778">
                  <c:v>14.75</c:v>
                </c:pt>
                <c:pt idx="2779">
                  <c:v>14.75</c:v>
                </c:pt>
                <c:pt idx="2780">
                  <c:v>14.75</c:v>
                </c:pt>
                <c:pt idx="2781">
                  <c:v>14.75</c:v>
                </c:pt>
                <c:pt idx="2782">
                  <c:v>14.75</c:v>
                </c:pt>
                <c:pt idx="2783">
                  <c:v>14.75</c:v>
                </c:pt>
                <c:pt idx="2784">
                  <c:v>14.75</c:v>
                </c:pt>
                <c:pt idx="2785">
                  <c:v>14.75</c:v>
                </c:pt>
                <c:pt idx="2786">
                  <c:v>14.75</c:v>
                </c:pt>
                <c:pt idx="2787">
                  <c:v>14.75</c:v>
                </c:pt>
                <c:pt idx="2788">
                  <c:v>14.75</c:v>
                </c:pt>
                <c:pt idx="2789">
                  <c:v>14.75</c:v>
                </c:pt>
                <c:pt idx="2790">
                  <c:v>14.75</c:v>
                </c:pt>
                <c:pt idx="2791">
                  <c:v>14.75</c:v>
                </c:pt>
                <c:pt idx="2792">
                  <c:v>14.75</c:v>
                </c:pt>
                <c:pt idx="2793">
                  <c:v>14.75</c:v>
                </c:pt>
                <c:pt idx="2794">
                  <c:v>14.25</c:v>
                </c:pt>
                <c:pt idx="2795">
                  <c:v>14.25</c:v>
                </c:pt>
                <c:pt idx="2796">
                  <c:v>14.25</c:v>
                </c:pt>
                <c:pt idx="2797">
                  <c:v>14.25</c:v>
                </c:pt>
                <c:pt idx="2798">
                  <c:v>14.25</c:v>
                </c:pt>
                <c:pt idx="2799">
                  <c:v>14.25</c:v>
                </c:pt>
                <c:pt idx="2800">
                  <c:v>14.25</c:v>
                </c:pt>
                <c:pt idx="2801">
                  <c:v>14.25</c:v>
                </c:pt>
                <c:pt idx="2802">
                  <c:v>14.25</c:v>
                </c:pt>
                <c:pt idx="2803">
                  <c:v>14.25</c:v>
                </c:pt>
                <c:pt idx="2804">
                  <c:v>14.25</c:v>
                </c:pt>
                <c:pt idx="2805">
                  <c:v>14.25</c:v>
                </c:pt>
                <c:pt idx="2806">
                  <c:v>14.25</c:v>
                </c:pt>
                <c:pt idx="2807">
                  <c:v>14.25</c:v>
                </c:pt>
                <c:pt idx="2808">
                  <c:v>14.25</c:v>
                </c:pt>
                <c:pt idx="2809">
                  <c:v>14.25</c:v>
                </c:pt>
                <c:pt idx="2810">
                  <c:v>14.25</c:v>
                </c:pt>
                <c:pt idx="2811">
                  <c:v>14.25</c:v>
                </c:pt>
                <c:pt idx="2812">
                  <c:v>14.25</c:v>
                </c:pt>
                <c:pt idx="2813">
                  <c:v>14.25</c:v>
                </c:pt>
                <c:pt idx="2814">
                  <c:v>14.25</c:v>
                </c:pt>
                <c:pt idx="2815">
                  <c:v>14.25</c:v>
                </c:pt>
                <c:pt idx="2816">
                  <c:v>14.25</c:v>
                </c:pt>
                <c:pt idx="2817">
                  <c:v>14.25</c:v>
                </c:pt>
                <c:pt idx="2818">
                  <c:v>14.25</c:v>
                </c:pt>
                <c:pt idx="2819">
                  <c:v>14.25</c:v>
                </c:pt>
                <c:pt idx="2820">
                  <c:v>14.25</c:v>
                </c:pt>
                <c:pt idx="2821">
                  <c:v>14.25</c:v>
                </c:pt>
                <c:pt idx="2822">
                  <c:v>14.25</c:v>
                </c:pt>
                <c:pt idx="2823">
                  <c:v>14.25</c:v>
                </c:pt>
                <c:pt idx="2824">
                  <c:v>14.25</c:v>
                </c:pt>
                <c:pt idx="2825">
                  <c:v>14.25</c:v>
                </c:pt>
                <c:pt idx="2826">
                  <c:v>14.25</c:v>
                </c:pt>
                <c:pt idx="2827">
                  <c:v>14.25</c:v>
                </c:pt>
                <c:pt idx="2828">
                  <c:v>14.25</c:v>
                </c:pt>
                <c:pt idx="2829">
                  <c:v>14.25</c:v>
                </c:pt>
                <c:pt idx="2830">
                  <c:v>14.25</c:v>
                </c:pt>
                <c:pt idx="2831">
                  <c:v>14.25</c:v>
                </c:pt>
                <c:pt idx="2832">
                  <c:v>14.25</c:v>
                </c:pt>
                <c:pt idx="2833">
                  <c:v>14.25</c:v>
                </c:pt>
                <c:pt idx="2834">
                  <c:v>14.25</c:v>
                </c:pt>
                <c:pt idx="2835">
                  <c:v>14.25</c:v>
                </c:pt>
                <c:pt idx="2836">
                  <c:v>14.25</c:v>
                </c:pt>
                <c:pt idx="2837">
                  <c:v>14.25</c:v>
                </c:pt>
                <c:pt idx="2838">
                  <c:v>14.25</c:v>
                </c:pt>
                <c:pt idx="2839">
                  <c:v>14.25</c:v>
                </c:pt>
                <c:pt idx="2840">
                  <c:v>14.25</c:v>
                </c:pt>
                <c:pt idx="2841">
                  <c:v>14.25</c:v>
                </c:pt>
                <c:pt idx="2842">
                  <c:v>14.25</c:v>
                </c:pt>
                <c:pt idx="2843">
                  <c:v>14.25</c:v>
                </c:pt>
                <c:pt idx="2844">
                  <c:v>13.75</c:v>
                </c:pt>
                <c:pt idx="2845">
                  <c:v>13.75</c:v>
                </c:pt>
                <c:pt idx="2846">
                  <c:v>13.75</c:v>
                </c:pt>
                <c:pt idx="2847">
                  <c:v>13.75</c:v>
                </c:pt>
                <c:pt idx="2848">
                  <c:v>13.75</c:v>
                </c:pt>
                <c:pt idx="2849">
                  <c:v>13.75</c:v>
                </c:pt>
                <c:pt idx="2850">
                  <c:v>13.75</c:v>
                </c:pt>
                <c:pt idx="2851">
                  <c:v>13.75</c:v>
                </c:pt>
                <c:pt idx="2852">
                  <c:v>13.75</c:v>
                </c:pt>
                <c:pt idx="2853">
                  <c:v>13.75</c:v>
                </c:pt>
                <c:pt idx="2854">
                  <c:v>13.75</c:v>
                </c:pt>
                <c:pt idx="2855">
                  <c:v>13.75</c:v>
                </c:pt>
                <c:pt idx="2856">
                  <c:v>13.75</c:v>
                </c:pt>
                <c:pt idx="2857">
                  <c:v>13.75</c:v>
                </c:pt>
                <c:pt idx="2858">
                  <c:v>13.75</c:v>
                </c:pt>
                <c:pt idx="2859">
                  <c:v>13.75</c:v>
                </c:pt>
                <c:pt idx="2860">
                  <c:v>13.75</c:v>
                </c:pt>
                <c:pt idx="2861">
                  <c:v>13.75</c:v>
                </c:pt>
                <c:pt idx="2862">
                  <c:v>13.75</c:v>
                </c:pt>
                <c:pt idx="2863">
                  <c:v>13.75</c:v>
                </c:pt>
                <c:pt idx="2864">
                  <c:v>13.75</c:v>
                </c:pt>
                <c:pt idx="2865">
                  <c:v>13.75</c:v>
                </c:pt>
                <c:pt idx="2866">
                  <c:v>13.75</c:v>
                </c:pt>
                <c:pt idx="2867">
                  <c:v>13.75</c:v>
                </c:pt>
                <c:pt idx="2868">
                  <c:v>13.75</c:v>
                </c:pt>
                <c:pt idx="2869">
                  <c:v>13.75</c:v>
                </c:pt>
                <c:pt idx="2870">
                  <c:v>13.75</c:v>
                </c:pt>
                <c:pt idx="2871">
                  <c:v>13.75</c:v>
                </c:pt>
                <c:pt idx="2872">
                  <c:v>13.75</c:v>
                </c:pt>
                <c:pt idx="2873">
                  <c:v>13.75</c:v>
                </c:pt>
                <c:pt idx="2874">
                  <c:v>13.75</c:v>
                </c:pt>
                <c:pt idx="2875">
                  <c:v>13.75</c:v>
                </c:pt>
                <c:pt idx="2876">
                  <c:v>13.75</c:v>
                </c:pt>
                <c:pt idx="2877">
                  <c:v>13.75</c:v>
                </c:pt>
                <c:pt idx="2878">
                  <c:v>13.75</c:v>
                </c:pt>
                <c:pt idx="2879">
                  <c:v>13.75</c:v>
                </c:pt>
                <c:pt idx="2880">
                  <c:v>13.75</c:v>
                </c:pt>
                <c:pt idx="2881">
                  <c:v>13.75</c:v>
                </c:pt>
                <c:pt idx="2882">
                  <c:v>13.75</c:v>
                </c:pt>
                <c:pt idx="2883">
                  <c:v>13.75</c:v>
                </c:pt>
                <c:pt idx="2884">
                  <c:v>13.75</c:v>
                </c:pt>
                <c:pt idx="2885">
                  <c:v>13.75</c:v>
                </c:pt>
                <c:pt idx="2886">
                  <c:v>13.75</c:v>
                </c:pt>
                <c:pt idx="2887">
                  <c:v>13.25</c:v>
                </c:pt>
                <c:pt idx="2888">
                  <c:v>13.25</c:v>
                </c:pt>
                <c:pt idx="2889">
                  <c:v>13.25</c:v>
                </c:pt>
                <c:pt idx="2890">
                  <c:v>13.25</c:v>
                </c:pt>
                <c:pt idx="2891">
                  <c:v>13.25</c:v>
                </c:pt>
                <c:pt idx="2892">
                  <c:v>13.25</c:v>
                </c:pt>
                <c:pt idx="2893">
                  <c:v>13.25</c:v>
                </c:pt>
                <c:pt idx="2894">
                  <c:v>13.25</c:v>
                </c:pt>
                <c:pt idx="2895">
                  <c:v>13.25</c:v>
                </c:pt>
                <c:pt idx="2896">
                  <c:v>13.25</c:v>
                </c:pt>
                <c:pt idx="2897">
                  <c:v>13.25</c:v>
                </c:pt>
                <c:pt idx="2898">
                  <c:v>13.25</c:v>
                </c:pt>
                <c:pt idx="2899">
                  <c:v>13.25</c:v>
                </c:pt>
                <c:pt idx="2900">
                  <c:v>13.25</c:v>
                </c:pt>
                <c:pt idx="2901">
                  <c:v>13.25</c:v>
                </c:pt>
                <c:pt idx="2902">
                  <c:v>13.25</c:v>
                </c:pt>
                <c:pt idx="2903">
                  <c:v>13.25</c:v>
                </c:pt>
                <c:pt idx="2904">
                  <c:v>13.25</c:v>
                </c:pt>
                <c:pt idx="2905">
                  <c:v>13.25</c:v>
                </c:pt>
                <c:pt idx="2906">
                  <c:v>13.25</c:v>
                </c:pt>
                <c:pt idx="2907">
                  <c:v>13.25</c:v>
                </c:pt>
                <c:pt idx="2908">
                  <c:v>13.25</c:v>
                </c:pt>
                <c:pt idx="2909">
                  <c:v>13.25</c:v>
                </c:pt>
                <c:pt idx="2910">
                  <c:v>13.25</c:v>
                </c:pt>
                <c:pt idx="2911">
                  <c:v>13.25</c:v>
                </c:pt>
                <c:pt idx="2912">
                  <c:v>13.25</c:v>
                </c:pt>
                <c:pt idx="2913">
                  <c:v>13.25</c:v>
                </c:pt>
                <c:pt idx="2914">
                  <c:v>13.25</c:v>
                </c:pt>
                <c:pt idx="2915">
                  <c:v>13.25</c:v>
                </c:pt>
                <c:pt idx="2916">
                  <c:v>13.25</c:v>
                </c:pt>
                <c:pt idx="2917">
                  <c:v>13.25</c:v>
                </c:pt>
                <c:pt idx="2918">
                  <c:v>13.25</c:v>
                </c:pt>
                <c:pt idx="2919">
                  <c:v>13.25</c:v>
                </c:pt>
                <c:pt idx="2920">
                  <c:v>13.25</c:v>
                </c:pt>
                <c:pt idx="2921">
                  <c:v>13.25</c:v>
                </c:pt>
                <c:pt idx="2922">
                  <c:v>13.25</c:v>
                </c:pt>
                <c:pt idx="2923">
                  <c:v>13.25</c:v>
                </c:pt>
                <c:pt idx="2924">
                  <c:v>13.25</c:v>
                </c:pt>
                <c:pt idx="2925">
                  <c:v>13.25</c:v>
                </c:pt>
                <c:pt idx="2926">
                  <c:v>13.25</c:v>
                </c:pt>
                <c:pt idx="2927">
                  <c:v>13.25</c:v>
                </c:pt>
                <c:pt idx="2928">
                  <c:v>13.25</c:v>
                </c:pt>
                <c:pt idx="2929">
                  <c:v>13.25</c:v>
                </c:pt>
                <c:pt idx="2930">
                  <c:v>13.25</c:v>
                </c:pt>
                <c:pt idx="2931">
                  <c:v>13.25</c:v>
                </c:pt>
                <c:pt idx="2932">
                  <c:v>13.25</c:v>
                </c:pt>
                <c:pt idx="2933">
                  <c:v>13.25</c:v>
                </c:pt>
                <c:pt idx="2934">
                  <c:v>13.25</c:v>
                </c:pt>
                <c:pt idx="2935">
                  <c:v>13.25</c:v>
                </c:pt>
                <c:pt idx="2936">
                  <c:v>13.25</c:v>
                </c:pt>
                <c:pt idx="2937">
                  <c:v>13.25</c:v>
                </c:pt>
                <c:pt idx="2938">
                  <c:v>13.25</c:v>
                </c:pt>
                <c:pt idx="2939">
                  <c:v>13.25</c:v>
                </c:pt>
                <c:pt idx="2940">
                  <c:v>13.25</c:v>
                </c:pt>
                <c:pt idx="2941">
                  <c:v>13.25</c:v>
                </c:pt>
                <c:pt idx="2942">
                  <c:v>13.25</c:v>
                </c:pt>
                <c:pt idx="2943">
                  <c:v>13.25</c:v>
                </c:pt>
                <c:pt idx="2944">
                  <c:v>13</c:v>
                </c:pt>
                <c:pt idx="2945">
                  <c:v>13</c:v>
                </c:pt>
                <c:pt idx="2946">
                  <c:v>13</c:v>
                </c:pt>
                <c:pt idx="2947">
                  <c:v>13</c:v>
                </c:pt>
                <c:pt idx="2948">
                  <c:v>13</c:v>
                </c:pt>
                <c:pt idx="2949">
                  <c:v>13</c:v>
                </c:pt>
                <c:pt idx="2950">
                  <c:v>13</c:v>
                </c:pt>
                <c:pt idx="2951">
                  <c:v>13</c:v>
                </c:pt>
                <c:pt idx="2952">
                  <c:v>13</c:v>
                </c:pt>
                <c:pt idx="2953">
                  <c:v>13</c:v>
                </c:pt>
                <c:pt idx="2954">
                  <c:v>13</c:v>
                </c:pt>
                <c:pt idx="2955">
                  <c:v>13</c:v>
                </c:pt>
                <c:pt idx="2956">
                  <c:v>13</c:v>
                </c:pt>
                <c:pt idx="2957">
                  <c:v>13</c:v>
                </c:pt>
                <c:pt idx="2958">
                  <c:v>13</c:v>
                </c:pt>
                <c:pt idx="2959">
                  <c:v>13</c:v>
                </c:pt>
                <c:pt idx="2960">
                  <c:v>13</c:v>
                </c:pt>
                <c:pt idx="2961">
                  <c:v>13</c:v>
                </c:pt>
                <c:pt idx="2962">
                  <c:v>13</c:v>
                </c:pt>
                <c:pt idx="2963">
                  <c:v>13</c:v>
                </c:pt>
                <c:pt idx="2964">
                  <c:v>13</c:v>
                </c:pt>
                <c:pt idx="2965">
                  <c:v>13</c:v>
                </c:pt>
                <c:pt idx="2966">
                  <c:v>13</c:v>
                </c:pt>
                <c:pt idx="2967">
                  <c:v>13</c:v>
                </c:pt>
                <c:pt idx="2968">
                  <c:v>13</c:v>
                </c:pt>
                <c:pt idx="2969">
                  <c:v>13</c:v>
                </c:pt>
                <c:pt idx="2970">
                  <c:v>13</c:v>
                </c:pt>
                <c:pt idx="2971">
                  <c:v>13</c:v>
                </c:pt>
                <c:pt idx="2972">
                  <c:v>13</c:v>
                </c:pt>
                <c:pt idx="2973">
                  <c:v>13</c:v>
                </c:pt>
                <c:pt idx="2974">
                  <c:v>13</c:v>
                </c:pt>
                <c:pt idx="2975">
                  <c:v>13</c:v>
                </c:pt>
                <c:pt idx="2976">
                  <c:v>13</c:v>
                </c:pt>
                <c:pt idx="2977">
                  <c:v>13</c:v>
                </c:pt>
                <c:pt idx="2978">
                  <c:v>13</c:v>
                </c:pt>
                <c:pt idx="2979">
                  <c:v>13</c:v>
                </c:pt>
                <c:pt idx="2980">
                  <c:v>13</c:v>
                </c:pt>
                <c:pt idx="2981">
                  <c:v>13</c:v>
                </c:pt>
                <c:pt idx="2982">
                  <c:v>13</c:v>
                </c:pt>
                <c:pt idx="2983">
                  <c:v>13</c:v>
                </c:pt>
                <c:pt idx="2984">
                  <c:v>13</c:v>
                </c:pt>
                <c:pt idx="2985">
                  <c:v>13</c:v>
                </c:pt>
                <c:pt idx="2986">
                  <c:v>13</c:v>
                </c:pt>
                <c:pt idx="2987">
                  <c:v>12.75</c:v>
                </c:pt>
                <c:pt idx="2988">
                  <c:v>12.75</c:v>
                </c:pt>
                <c:pt idx="2989">
                  <c:v>12.75</c:v>
                </c:pt>
                <c:pt idx="2990">
                  <c:v>12.75</c:v>
                </c:pt>
                <c:pt idx="2991">
                  <c:v>12.75</c:v>
                </c:pt>
                <c:pt idx="2992">
                  <c:v>12.75</c:v>
                </c:pt>
                <c:pt idx="2993">
                  <c:v>12.75</c:v>
                </c:pt>
                <c:pt idx="2994">
                  <c:v>12.75</c:v>
                </c:pt>
                <c:pt idx="2995">
                  <c:v>12.75</c:v>
                </c:pt>
                <c:pt idx="2996">
                  <c:v>12.75</c:v>
                </c:pt>
                <c:pt idx="2997">
                  <c:v>12.75</c:v>
                </c:pt>
                <c:pt idx="2998">
                  <c:v>12.75</c:v>
                </c:pt>
                <c:pt idx="2999">
                  <c:v>12.75</c:v>
                </c:pt>
                <c:pt idx="3000">
                  <c:v>12.75</c:v>
                </c:pt>
                <c:pt idx="3001">
                  <c:v>12.75</c:v>
                </c:pt>
                <c:pt idx="3002">
                  <c:v>12.75</c:v>
                </c:pt>
                <c:pt idx="3003">
                  <c:v>12.75</c:v>
                </c:pt>
                <c:pt idx="3004">
                  <c:v>12.75</c:v>
                </c:pt>
                <c:pt idx="3005">
                  <c:v>12.75</c:v>
                </c:pt>
                <c:pt idx="3006">
                  <c:v>12.75</c:v>
                </c:pt>
                <c:pt idx="3007">
                  <c:v>12.75</c:v>
                </c:pt>
                <c:pt idx="3008">
                  <c:v>12.75</c:v>
                </c:pt>
                <c:pt idx="3009">
                  <c:v>12.75</c:v>
                </c:pt>
                <c:pt idx="3010">
                  <c:v>12.75</c:v>
                </c:pt>
                <c:pt idx="3011">
                  <c:v>12.75</c:v>
                </c:pt>
                <c:pt idx="3012">
                  <c:v>12.75</c:v>
                </c:pt>
                <c:pt idx="3013">
                  <c:v>12.75</c:v>
                </c:pt>
                <c:pt idx="3014">
                  <c:v>12.75</c:v>
                </c:pt>
                <c:pt idx="3015">
                  <c:v>12.75</c:v>
                </c:pt>
                <c:pt idx="3016">
                  <c:v>12.75</c:v>
                </c:pt>
                <c:pt idx="3017">
                  <c:v>12.75</c:v>
                </c:pt>
                <c:pt idx="3018">
                  <c:v>12.75</c:v>
                </c:pt>
                <c:pt idx="3019">
                  <c:v>12.75</c:v>
                </c:pt>
                <c:pt idx="3020">
                  <c:v>12.75</c:v>
                </c:pt>
                <c:pt idx="3021">
                  <c:v>12.75</c:v>
                </c:pt>
                <c:pt idx="3022">
                  <c:v>12.75</c:v>
                </c:pt>
                <c:pt idx="3023">
                  <c:v>12.75</c:v>
                </c:pt>
                <c:pt idx="3024">
                  <c:v>12.75</c:v>
                </c:pt>
                <c:pt idx="3025">
                  <c:v>12.75</c:v>
                </c:pt>
                <c:pt idx="3026">
                  <c:v>12.75</c:v>
                </c:pt>
                <c:pt idx="3027">
                  <c:v>12.75</c:v>
                </c:pt>
                <c:pt idx="3028">
                  <c:v>12.75</c:v>
                </c:pt>
                <c:pt idx="3029">
                  <c:v>12.75</c:v>
                </c:pt>
                <c:pt idx="3030">
                  <c:v>12.5</c:v>
                </c:pt>
                <c:pt idx="3031">
                  <c:v>12.5</c:v>
                </c:pt>
                <c:pt idx="3032">
                  <c:v>12.5</c:v>
                </c:pt>
                <c:pt idx="3033">
                  <c:v>12.5</c:v>
                </c:pt>
                <c:pt idx="3034">
                  <c:v>12.5</c:v>
                </c:pt>
                <c:pt idx="3035">
                  <c:v>12.5</c:v>
                </c:pt>
                <c:pt idx="3036">
                  <c:v>12.5</c:v>
                </c:pt>
                <c:pt idx="3037">
                  <c:v>12.5</c:v>
                </c:pt>
                <c:pt idx="3038">
                  <c:v>12.5</c:v>
                </c:pt>
                <c:pt idx="3039">
                  <c:v>12.5</c:v>
                </c:pt>
                <c:pt idx="3040">
                  <c:v>12.5</c:v>
                </c:pt>
                <c:pt idx="3041">
                  <c:v>12.5</c:v>
                </c:pt>
                <c:pt idx="3042">
                  <c:v>12.5</c:v>
                </c:pt>
                <c:pt idx="3043">
                  <c:v>12.5</c:v>
                </c:pt>
                <c:pt idx="3044">
                  <c:v>12.5</c:v>
                </c:pt>
                <c:pt idx="3045">
                  <c:v>12.5</c:v>
                </c:pt>
                <c:pt idx="3046">
                  <c:v>12.5</c:v>
                </c:pt>
                <c:pt idx="3047">
                  <c:v>12.5</c:v>
                </c:pt>
                <c:pt idx="3048">
                  <c:v>12.5</c:v>
                </c:pt>
                <c:pt idx="3049">
                  <c:v>12.5</c:v>
                </c:pt>
                <c:pt idx="3050">
                  <c:v>12.5</c:v>
                </c:pt>
                <c:pt idx="3051">
                  <c:v>12.5</c:v>
                </c:pt>
                <c:pt idx="3052">
                  <c:v>12.5</c:v>
                </c:pt>
                <c:pt idx="3053">
                  <c:v>12.5</c:v>
                </c:pt>
                <c:pt idx="3054">
                  <c:v>12.5</c:v>
                </c:pt>
                <c:pt idx="3055">
                  <c:v>12.5</c:v>
                </c:pt>
                <c:pt idx="3056">
                  <c:v>12.5</c:v>
                </c:pt>
                <c:pt idx="3057">
                  <c:v>12.5</c:v>
                </c:pt>
                <c:pt idx="3058">
                  <c:v>12.5</c:v>
                </c:pt>
                <c:pt idx="3059">
                  <c:v>12.5</c:v>
                </c:pt>
                <c:pt idx="3060">
                  <c:v>12.5</c:v>
                </c:pt>
                <c:pt idx="3061">
                  <c:v>12.5</c:v>
                </c:pt>
                <c:pt idx="3062">
                  <c:v>12.5</c:v>
                </c:pt>
                <c:pt idx="3063">
                  <c:v>12.5</c:v>
                </c:pt>
                <c:pt idx="3064">
                  <c:v>12.5</c:v>
                </c:pt>
                <c:pt idx="3065">
                  <c:v>12.5</c:v>
                </c:pt>
                <c:pt idx="3066">
                  <c:v>12.5</c:v>
                </c:pt>
                <c:pt idx="3067">
                  <c:v>12.5</c:v>
                </c:pt>
                <c:pt idx="3068">
                  <c:v>12.5</c:v>
                </c:pt>
                <c:pt idx="3069">
                  <c:v>12.5</c:v>
                </c:pt>
                <c:pt idx="3070">
                  <c:v>12.5</c:v>
                </c:pt>
                <c:pt idx="3071">
                  <c:v>12.5</c:v>
                </c:pt>
                <c:pt idx="3072">
                  <c:v>12.5</c:v>
                </c:pt>
                <c:pt idx="3073">
                  <c:v>12.5</c:v>
                </c:pt>
                <c:pt idx="3074">
                  <c:v>12.5</c:v>
                </c:pt>
                <c:pt idx="3075">
                  <c:v>12.5</c:v>
                </c:pt>
                <c:pt idx="3076">
                  <c:v>12.5</c:v>
                </c:pt>
                <c:pt idx="3077">
                  <c:v>12.5</c:v>
                </c:pt>
                <c:pt idx="3078">
                  <c:v>12.5</c:v>
                </c:pt>
                <c:pt idx="3079">
                  <c:v>12.5</c:v>
                </c:pt>
                <c:pt idx="3080">
                  <c:v>12.5</c:v>
                </c:pt>
                <c:pt idx="3081">
                  <c:v>12</c:v>
                </c:pt>
                <c:pt idx="3082">
                  <c:v>12</c:v>
                </c:pt>
                <c:pt idx="3083">
                  <c:v>12</c:v>
                </c:pt>
                <c:pt idx="3084">
                  <c:v>12</c:v>
                </c:pt>
                <c:pt idx="3085">
                  <c:v>12</c:v>
                </c:pt>
                <c:pt idx="3086">
                  <c:v>12</c:v>
                </c:pt>
                <c:pt idx="3087">
                  <c:v>12</c:v>
                </c:pt>
                <c:pt idx="3088">
                  <c:v>12</c:v>
                </c:pt>
                <c:pt idx="3089">
                  <c:v>12</c:v>
                </c:pt>
                <c:pt idx="3090">
                  <c:v>12</c:v>
                </c:pt>
                <c:pt idx="3091">
                  <c:v>12</c:v>
                </c:pt>
                <c:pt idx="3092">
                  <c:v>12</c:v>
                </c:pt>
                <c:pt idx="3093">
                  <c:v>12</c:v>
                </c:pt>
                <c:pt idx="3094">
                  <c:v>12</c:v>
                </c:pt>
                <c:pt idx="3095">
                  <c:v>12</c:v>
                </c:pt>
                <c:pt idx="3096">
                  <c:v>12</c:v>
                </c:pt>
                <c:pt idx="3097">
                  <c:v>12</c:v>
                </c:pt>
                <c:pt idx="3098">
                  <c:v>12</c:v>
                </c:pt>
                <c:pt idx="3099">
                  <c:v>12</c:v>
                </c:pt>
                <c:pt idx="3100">
                  <c:v>12</c:v>
                </c:pt>
                <c:pt idx="3101">
                  <c:v>12</c:v>
                </c:pt>
                <c:pt idx="3102">
                  <c:v>12</c:v>
                </c:pt>
                <c:pt idx="3103">
                  <c:v>12</c:v>
                </c:pt>
                <c:pt idx="3104">
                  <c:v>12</c:v>
                </c:pt>
                <c:pt idx="3105">
                  <c:v>12</c:v>
                </c:pt>
                <c:pt idx="3106">
                  <c:v>12</c:v>
                </c:pt>
                <c:pt idx="3107">
                  <c:v>12</c:v>
                </c:pt>
                <c:pt idx="3108">
                  <c:v>12</c:v>
                </c:pt>
                <c:pt idx="3109">
                  <c:v>12</c:v>
                </c:pt>
                <c:pt idx="3110">
                  <c:v>12</c:v>
                </c:pt>
                <c:pt idx="3111">
                  <c:v>12</c:v>
                </c:pt>
                <c:pt idx="3112">
                  <c:v>12</c:v>
                </c:pt>
                <c:pt idx="3113">
                  <c:v>12</c:v>
                </c:pt>
                <c:pt idx="3114">
                  <c:v>12</c:v>
                </c:pt>
                <c:pt idx="3115">
                  <c:v>12</c:v>
                </c:pt>
                <c:pt idx="3116">
                  <c:v>12</c:v>
                </c:pt>
                <c:pt idx="3117">
                  <c:v>12</c:v>
                </c:pt>
                <c:pt idx="3118">
                  <c:v>12</c:v>
                </c:pt>
                <c:pt idx="3119">
                  <c:v>12</c:v>
                </c:pt>
                <c:pt idx="3120">
                  <c:v>12</c:v>
                </c:pt>
                <c:pt idx="3121">
                  <c:v>12</c:v>
                </c:pt>
                <c:pt idx="3122">
                  <c:v>12</c:v>
                </c:pt>
                <c:pt idx="3123">
                  <c:v>11.5</c:v>
                </c:pt>
                <c:pt idx="3124">
                  <c:v>11.5</c:v>
                </c:pt>
                <c:pt idx="3125">
                  <c:v>11.5</c:v>
                </c:pt>
                <c:pt idx="3126">
                  <c:v>11.5</c:v>
                </c:pt>
                <c:pt idx="3127">
                  <c:v>11.5</c:v>
                </c:pt>
                <c:pt idx="3128">
                  <c:v>11.5</c:v>
                </c:pt>
                <c:pt idx="3129">
                  <c:v>11.5</c:v>
                </c:pt>
                <c:pt idx="3130">
                  <c:v>11.5</c:v>
                </c:pt>
                <c:pt idx="3131">
                  <c:v>11.5</c:v>
                </c:pt>
                <c:pt idx="3132">
                  <c:v>11.5</c:v>
                </c:pt>
                <c:pt idx="3133">
                  <c:v>11.5</c:v>
                </c:pt>
                <c:pt idx="3134">
                  <c:v>11.5</c:v>
                </c:pt>
                <c:pt idx="3135">
                  <c:v>11.5</c:v>
                </c:pt>
                <c:pt idx="3136">
                  <c:v>11.5</c:v>
                </c:pt>
                <c:pt idx="3137">
                  <c:v>11.5</c:v>
                </c:pt>
                <c:pt idx="3138">
                  <c:v>11.5</c:v>
                </c:pt>
                <c:pt idx="3139">
                  <c:v>11.5</c:v>
                </c:pt>
                <c:pt idx="3140">
                  <c:v>11.5</c:v>
                </c:pt>
                <c:pt idx="3141">
                  <c:v>11.5</c:v>
                </c:pt>
                <c:pt idx="3142">
                  <c:v>11.5</c:v>
                </c:pt>
                <c:pt idx="3143">
                  <c:v>11.5</c:v>
                </c:pt>
                <c:pt idx="3144">
                  <c:v>11.5</c:v>
                </c:pt>
                <c:pt idx="3145">
                  <c:v>11.5</c:v>
                </c:pt>
                <c:pt idx="3146">
                  <c:v>11.5</c:v>
                </c:pt>
                <c:pt idx="3147">
                  <c:v>11.5</c:v>
                </c:pt>
                <c:pt idx="3148">
                  <c:v>11.5</c:v>
                </c:pt>
                <c:pt idx="3149">
                  <c:v>11.5</c:v>
                </c:pt>
                <c:pt idx="3150">
                  <c:v>11.5</c:v>
                </c:pt>
                <c:pt idx="3151">
                  <c:v>11.5</c:v>
                </c:pt>
                <c:pt idx="3152">
                  <c:v>11.5</c:v>
                </c:pt>
                <c:pt idx="3153">
                  <c:v>11.5</c:v>
                </c:pt>
                <c:pt idx="3154">
                  <c:v>11.5</c:v>
                </c:pt>
                <c:pt idx="3155">
                  <c:v>11.5</c:v>
                </c:pt>
                <c:pt idx="3156">
                  <c:v>11.5</c:v>
                </c:pt>
                <c:pt idx="3157">
                  <c:v>11.5</c:v>
                </c:pt>
                <c:pt idx="3158">
                  <c:v>11.5</c:v>
                </c:pt>
                <c:pt idx="3159">
                  <c:v>11.5</c:v>
                </c:pt>
                <c:pt idx="3160">
                  <c:v>11.5</c:v>
                </c:pt>
                <c:pt idx="3161">
                  <c:v>11.5</c:v>
                </c:pt>
                <c:pt idx="3162">
                  <c:v>11.5</c:v>
                </c:pt>
                <c:pt idx="3163">
                  <c:v>11.5</c:v>
                </c:pt>
                <c:pt idx="3164">
                  <c:v>11.5</c:v>
                </c:pt>
                <c:pt idx="3165">
                  <c:v>11.5</c:v>
                </c:pt>
                <c:pt idx="3166">
                  <c:v>11.5</c:v>
                </c:pt>
                <c:pt idx="3167">
                  <c:v>11.5</c:v>
                </c:pt>
                <c:pt idx="3168">
                  <c:v>11.5</c:v>
                </c:pt>
                <c:pt idx="3169">
                  <c:v>11.5</c:v>
                </c:pt>
                <c:pt idx="3170">
                  <c:v>11.5</c:v>
                </c:pt>
                <c:pt idx="3171">
                  <c:v>11.5</c:v>
                </c:pt>
                <c:pt idx="3172">
                  <c:v>11.5</c:v>
                </c:pt>
                <c:pt idx="3173">
                  <c:v>11.25</c:v>
                </c:pt>
                <c:pt idx="3174">
                  <c:v>11.25</c:v>
                </c:pt>
                <c:pt idx="3175">
                  <c:v>11.25</c:v>
                </c:pt>
                <c:pt idx="3176">
                  <c:v>11.25</c:v>
                </c:pt>
                <c:pt idx="3177">
                  <c:v>11.25</c:v>
                </c:pt>
                <c:pt idx="3178">
                  <c:v>11.25</c:v>
                </c:pt>
                <c:pt idx="3179">
                  <c:v>11.25</c:v>
                </c:pt>
                <c:pt idx="3180">
                  <c:v>11.25</c:v>
                </c:pt>
                <c:pt idx="3181">
                  <c:v>11.25</c:v>
                </c:pt>
                <c:pt idx="3182">
                  <c:v>11.25</c:v>
                </c:pt>
                <c:pt idx="3183">
                  <c:v>11.25</c:v>
                </c:pt>
                <c:pt idx="3184">
                  <c:v>11.25</c:v>
                </c:pt>
                <c:pt idx="3185">
                  <c:v>11.25</c:v>
                </c:pt>
                <c:pt idx="3186">
                  <c:v>11.25</c:v>
                </c:pt>
                <c:pt idx="3187">
                  <c:v>11.25</c:v>
                </c:pt>
                <c:pt idx="3188">
                  <c:v>11.25</c:v>
                </c:pt>
                <c:pt idx="3189">
                  <c:v>11.25</c:v>
                </c:pt>
                <c:pt idx="3190">
                  <c:v>11.25</c:v>
                </c:pt>
                <c:pt idx="3191">
                  <c:v>11.25</c:v>
                </c:pt>
                <c:pt idx="3192">
                  <c:v>11.25</c:v>
                </c:pt>
                <c:pt idx="3193">
                  <c:v>11.25</c:v>
                </c:pt>
                <c:pt idx="3194">
                  <c:v>11.25</c:v>
                </c:pt>
                <c:pt idx="3195">
                  <c:v>11.25</c:v>
                </c:pt>
                <c:pt idx="3196">
                  <c:v>11.25</c:v>
                </c:pt>
                <c:pt idx="3197">
                  <c:v>11.25</c:v>
                </c:pt>
                <c:pt idx="3198">
                  <c:v>11.25</c:v>
                </c:pt>
                <c:pt idx="3199">
                  <c:v>11.25</c:v>
                </c:pt>
                <c:pt idx="3200">
                  <c:v>11.25</c:v>
                </c:pt>
                <c:pt idx="3201">
                  <c:v>11.25</c:v>
                </c:pt>
                <c:pt idx="3202">
                  <c:v>11.25</c:v>
                </c:pt>
                <c:pt idx="3203">
                  <c:v>11.25</c:v>
                </c:pt>
                <c:pt idx="3204">
                  <c:v>11.25</c:v>
                </c:pt>
                <c:pt idx="3205">
                  <c:v>11.25</c:v>
                </c:pt>
                <c:pt idx="3206">
                  <c:v>11.25</c:v>
                </c:pt>
                <c:pt idx="3207">
                  <c:v>11.25</c:v>
                </c:pt>
                <c:pt idx="3208">
                  <c:v>11.25</c:v>
                </c:pt>
                <c:pt idx="3209">
                  <c:v>11.25</c:v>
                </c:pt>
                <c:pt idx="3210">
                  <c:v>11.25</c:v>
                </c:pt>
                <c:pt idx="3211">
                  <c:v>11.25</c:v>
                </c:pt>
                <c:pt idx="3212">
                  <c:v>11.25</c:v>
                </c:pt>
                <c:pt idx="3213">
                  <c:v>11.25</c:v>
                </c:pt>
                <c:pt idx="3214">
                  <c:v>11.25</c:v>
                </c:pt>
                <c:pt idx="3215">
                  <c:v>11.25</c:v>
                </c:pt>
                <c:pt idx="3216">
                  <c:v>11.25</c:v>
                </c:pt>
                <c:pt idx="3217">
                  <c:v>11.25</c:v>
                </c:pt>
                <c:pt idx="3218">
                  <c:v>11.25</c:v>
                </c:pt>
                <c:pt idx="3219">
                  <c:v>11.25</c:v>
                </c:pt>
                <c:pt idx="3220">
                  <c:v>11.25</c:v>
                </c:pt>
                <c:pt idx="3221">
                  <c:v>11.25</c:v>
                </c:pt>
                <c:pt idx="3222">
                  <c:v>11.25</c:v>
                </c:pt>
                <c:pt idx="3223">
                  <c:v>11.25</c:v>
                </c:pt>
                <c:pt idx="3224">
                  <c:v>11.25</c:v>
                </c:pt>
                <c:pt idx="3225">
                  <c:v>11.25</c:v>
                </c:pt>
                <c:pt idx="3226">
                  <c:v>11.25</c:v>
                </c:pt>
                <c:pt idx="3227">
                  <c:v>11.25</c:v>
                </c:pt>
                <c:pt idx="3228">
                  <c:v>11.25</c:v>
                </c:pt>
                <c:pt idx="3229">
                  <c:v>11.25</c:v>
                </c:pt>
                <c:pt idx="3230">
                  <c:v>11.25</c:v>
                </c:pt>
                <c:pt idx="3231">
                  <c:v>11.25</c:v>
                </c:pt>
                <c:pt idx="3232">
                  <c:v>11.25</c:v>
                </c:pt>
                <c:pt idx="3233">
                  <c:v>11.25</c:v>
                </c:pt>
                <c:pt idx="3234">
                  <c:v>11.25</c:v>
                </c:pt>
                <c:pt idx="3235">
                  <c:v>11.25</c:v>
                </c:pt>
                <c:pt idx="3236">
                  <c:v>11.25</c:v>
                </c:pt>
                <c:pt idx="3237">
                  <c:v>11.25</c:v>
                </c:pt>
                <c:pt idx="3238">
                  <c:v>11.25</c:v>
                </c:pt>
                <c:pt idx="3239">
                  <c:v>11.25</c:v>
                </c:pt>
                <c:pt idx="3240">
                  <c:v>11.25</c:v>
                </c:pt>
                <c:pt idx="3241">
                  <c:v>11.25</c:v>
                </c:pt>
                <c:pt idx="3242">
                  <c:v>11.25</c:v>
                </c:pt>
                <c:pt idx="3243">
                  <c:v>11.25</c:v>
                </c:pt>
                <c:pt idx="3244">
                  <c:v>11.25</c:v>
                </c:pt>
                <c:pt idx="3245">
                  <c:v>11.25</c:v>
                </c:pt>
                <c:pt idx="3246">
                  <c:v>11.25</c:v>
                </c:pt>
                <c:pt idx="3247">
                  <c:v>11.25</c:v>
                </c:pt>
                <c:pt idx="3248">
                  <c:v>11.25</c:v>
                </c:pt>
                <c:pt idx="3249">
                  <c:v>11.25</c:v>
                </c:pt>
                <c:pt idx="3250">
                  <c:v>11.25</c:v>
                </c:pt>
                <c:pt idx="3251">
                  <c:v>11.25</c:v>
                </c:pt>
                <c:pt idx="3252">
                  <c:v>11.25</c:v>
                </c:pt>
                <c:pt idx="3253">
                  <c:v>11.25</c:v>
                </c:pt>
                <c:pt idx="3254">
                  <c:v>11.25</c:v>
                </c:pt>
                <c:pt idx="3255">
                  <c:v>11.25</c:v>
                </c:pt>
                <c:pt idx="3256">
                  <c:v>11.25</c:v>
                </c:pt>
                <c:pt idx="3257">
                  <c:v>11.25</c:v>
                </c:pt>
                <c:pt idx="3258">
                  <c:v>11.25</c:v>
                </c:pt>
                <c:pt idx="3259">
                  <c:v>11.25</c:v>
                </c:pt>
                <c:pt idx="3260">
                  <c:v>11.25</c:v>
                </c:pt>
                <c:pt idx="3261">
                  <c:v>11.25</c:v>
                </c:pt>
                <c:pt idx="3262">
                  <c:v>11.25</c:v>
                </c:pt>
                <c:pt idx="3263">
                  <c:v>11.25</c:v>
                </c:pt>
                <c:pt idx="3264">
                  <c:v>11.25</c:v>
                </c:pt>
                <c:pt idx="3265">
                  <c:v>11.25</c:v>
                </c:pt>
                <c:pt idx="3266">
                  <c:v>11.25</c:v>
                </c:pt>
                <c:pt idx="3267">
                  <c:v>11.25</c:v>
                </c:pt>
                <c:pt idx="3268">
                  <c:v>11.25</c:v>
                </c:pt>
                <c:pt idx="3269">
                  <c:v>11.25</c:v>
                </c:pt>
                <c:pt idx="3270">
                  <c:v>11.25</c:v>
                </c:pt>
                <c:pt idx="3271">
                  <c:v>11.25</c:v>
                </c:pt>
                <c:pt idx="3272">
                  <c:v>11.25</c:v>
                </c:pt>
                <c:pt idx="3273">
                  <c:v>11.25</c:v>
                </c:pt>
                <c:pt idx="3274">
                  <c:v>11.25</c:v>
                </c:pt>
                <c:pt idx="3275">
                  <c:v>11.25</c:v>
                </c:pt>
                <c:pt idx="3276">
                  <c:v>11.25</c:v>
                </c:pt>
                <c:pt idx="3277">
                  <c:v>11.25</c:v>
                </c:pt>
                <c:pt idx="3278">
                  <c:v>11.25</c:v>
                </c:pt>
                <c:pt idx="3279">
                  <c:v>11.25</c:v>
                </c:pt>
                <c:pt idx="3280">
                  <c:v>11.25</c:v>
                </c:pt>
                <c:pt idx="3281">
                  <c:v>11.25</c:v>
                </c:pt>
                <c:pt idx="3282">
                  <c:v>11.25</c:v>
                </c:pt>
                <c:pt idx="3283">
                  <c:v>11.25</c:v>
                </c:pt>
                <c:pt idx="3284">
                  <c:v>11.25</c:v>
                </c:pt>
                <c:pt idx="3285">
                  <c:v>11.25</c:v>
                </c:pt>
                <c:pt idx="3286">
                  <c:v>11.25</c:v>
                </c:pt>
                <c:pt idx="3287">
                  <c:v>11.25</c:v>
                </c:pt>
                <c:pt idx="3288">
                  <c:v>11.25</c:v>
                </c:pt>
                <c:pt idx="3289">
                  <c:v>11.25</c:v>
                </c:pt>
                <c:pt idx="3290">
                  <c:v>11.25</c:v>
                </c:pt>
                <c:pt idx="3291">
                  <c:v>11.25</c:v>
                </c:pt>
                <c:pt idx="3292">
                  <c:v>11.25</c:v>
                </c:pt>
                <c:pt idx="3293">
                  <c:v>11.25</c:v>
                </c:pt>
                <c:pt idx="3294">
                  <c:v>11.25</c:v>
                </c:pt>
                <c:pt idx="3295">
                  <c:v>11.25</c:v>
                </c:pt>
                <c:pt idx="3296">
                  <c:v>11.25</c:v>
                </c:pt>
                <c:pt idx="3297">
                  <c:v>11.25</c:v>
                </c:pt>
                <c:pt idx="3298">
                  <c:v>11.25</c:v>
                </c:pt>
                <c:pt idx="3299">
                  <c:v>11.25</c:v>
                </c:pt>
                <c:pt idx="3300">
                  <c:v>11.25</c:v>
                </c:pt>
                <c:pt idx="3301">
                  <c:v>11.25</c:v>
                </c:pt>
                <c:pt idx="3302">
                  <c:v>11.25</c:v>
                </c:pt>
                <c:pt idx="3303">
                  <c:v>11.25</c:v>
                </c:pt>
                <c:pt idx="3304">
                  <c:v>11.25</c:v>
                </c:pt>
                <c:pt idx="3305">
                  <c:v>11.25</c:v>
                </c:pt>
                <c:pt idx="3306">
                  <c:v>11.25</c:v>
                </c:pt>
                <c:pt idx="3307">
                  <c:v>11.25</c:v>
                </c:pt>
                <c:pt idx="3308">
                  <c:v>11.25</c:v>
                </c:pt>
                <c:pt idx="3309">
                  <c:v>11.25</c:v>
                </c:pt>
                <c:pt idx="3310">
                  <c:v>11.25</c:v>
                </c:pt>
                <c:pt idx="3311">
                  <c:v>11.25</c:v>
                </c:pt>
                <c:pt idx="3312">
                  <c:v>11.25</c:v>
                </c:pt>
                <c:pt idx="3313">
                  <c:v>11.25</c:v>
                </c:pt>
                <c:pt idx="3314">
                  <c:v>11.25</c:v>
                </c:pt>
                <c:pt idx="3315">
                  <c:v>11.25</c:v>
                </c:pt>
                <c:pt idx="3316">
                  <c:v>11.25</c:v>
                </c:pt>
                <c:pt idx="3317">
                  <c:v>11.25</c:v>
                </c:pt>
                <c:pt idx="3318">
                  <c:v>11.25</c:v>
                </c:pt>
                <c:pt idx="3319">
                  <c:v>11.25</c:v>
                </c:pt>
                <c:pt idx="3320">
                  <c:v>11.25</c:v>
                </c:pt>
                <c:pt idx="3321">
                  <c:v>11.25</c:v>
                </c:pt>
                <c:pt idx="3322">
                  <c:v>11.25</c:v>
                </c:pt>
                <c:pt idx="3323">
                  <c:v>11.25</c:v>
                </c:pt>
                <c:pt idx="3324">
                  <c:v>11.25</c:v>
                </c:pt>
                <c:pt idx="3325">
                  <c:v>11.25</c:v>
                </c:pt>
                <c:pt idx="3326">
                  <c:v>11.25</c:v>
                </c:pt>
                <c:pt idx="3327">
                  <c:v>11.25</c:v>
                </c:pt>
                <c:pt idx="3328">
                  <c:v>11.25</c:v>
                </c:pt>
                <c:pt idx="3329">
                  <c:v>11.25</c:v>
                </c:pt>
                <c:pt idx="3330">
                  <c:v>11.25</c:v>
                </c:pt>
                <c:pt idx="3331">
                  <c:v>11.25</c:v>
                </c:pt>
                <c:pt idx="3332">
                  <c:v>11.25</c:v>
                </c:pt>
                <c:pt idx="3333">
                  <c:v>11.25</c:v>
                </c:pt>
                <c:pt idx="3334">
                  <c:v>11.25</c:v>
                </c:pt>
                <c:pt idx="3335">
                  <c:v>11.25</c:v>
                </c:pt>
                <c:pt idx="3336">
                  <c:v>11.25</c:v>
                </c:pt>
                <c:pt idx="3337">
                  <c:v>11.25</c:v>
                </c:pt>
                <c:pt idx="3338">
                  <c:v>11.25</c:v>
                </c:pt>
                <c:pt idx="3339">
                  <c:v>11.25</c:v>
                </c:pt>
                <c:pt idx="3340">
                  <c:v>11.25</c:v>
                </c:pt>
                <c:pt idx="3341">
                  <c:v>11.25</c:v>
                </c:pt>
                <c:pt idx="3342">
                  <c:v>11.25</c:v>
                </c:pt>
                <c:pt idx="3343">
                  <c:v>11.25</c:v>
                </c:pt>
                <c:pt idx="3344">
                  <c:v>11.25</c:v>
                </c:pt>
                <c:pt idx="3345">
                  <c:v>11.25</c:v>
                </c:pt>
                <c:pt idx="3346">
                  <c:v>11.25</c:v>
                </c:pt>
                <c:pt idx="3347">
                  <c:v>11.25</c:v>
                </c:pt>
                <c:pt idx="3348">
                  <c:v>11.25</c:v>
                </c:pt>
                <c:pt idx="3349">
                  <c:v>11.25</c:v>
                </c:pt>
                <c:pt idx="3350">
                  <c:v>11.25</c:v>
                </c:pt>
                <c:pt idx="3351">
                  <c:v>11.25</c:v>
                </c:pt>
                <c:pt idx="3352">
                  <c:v>11.25</c:v>
                </c:pt>
                <c:pt idx="3353">
                  <c:v>11.25</c:v>
                </c:pt>
                <c:pt idx="3354">
                  <c:v>11.25</c:v>
                </c:pt>
                <c:pt idx="3355">
                  <c:v>11.25</c:v>
                </c:pt>
                <c:pt idx="3356">
                  <c:v>11.25</c:v>
                </c:pt>
                <c:pt idx="3357">
                  <c:v>11.25</c:v>
                </c:pt>
                <c:pt idx="3358">
                  <c:v>11.25</c:v>
                </c:pt>
                <c:pt idx="3359">
                  <c:v>11.25</c:v>
                </c:pt>
                <c:pt idx="3360">
                  <c:v>11.25</c:v>
                </c:pt>
                <c:pt idx="3361">
                  <c:v>11.25</c:v>
                </c:pt>
                <c:pt idx="3362">
                  <c:v>11.25</c:v>
                </c:pt>
                <c:pt idx="3363">
                  <c:v>11.25</c:v>
                </c:pt>
                <c:pt idx="3364">
                  <c:v>11.25</c:v>
                </c:pt>
                <c:pt idx="3365">
                  <c:v>11.25</c:v>
                </c:pt>
                <c:pt idx="3366">
                  <c:v>11.25</c:v>
                </c:pt>
                <c:pt idx="3367">
                  <c:v>11.25</c:v>
                </c:pt>
                <c:pt idx="3368">
                  <c:v>11.25</c:v>
                </c:pt>
                <c:pt idx="3369">
                  <c:v>11.25</c:v>
                </c:pt>
                <c:pt idx="3370">
                  <c:v>11.25</c:v>
                </c:pt>
                <c:pt idx="3371">
                  <c:v>11.25</c:v>
                </c:pt>
                <c:pt idx="3372">
                  <c:v>11.25</c:v>
                </c:pt>
                <c:pt idx="3373">
                  <c:v>11.25</c:v>
                </c:pt>
                <c:pt idx="3374">
                  <c:v>11.25</c:v>
                </c:pt>
                <c:pt idx="3375">
                  <c:v>11.25</c:v>
                </c:pt>
                <c:pt idx="3376">
                  <c:v>11.25</c:v>
                </c:pt>
                <c:pt idx="3377">
                  <c:v>11.25</c:v>
                </c:pt>
                <c:pt idx="3378">
                  <c:v>11.25</c:v>
                </c:pt>
                <c:pt idx="3379">
                  <c:v>11.25</c:v>
                </c:pt>
                <c:pt idx="3380">
                  <c:v>11.25</c:v>
                </c:pt>
                <c:pt idx="3381">
                  <c:v>11.25</c:v>
                </c:pt>
                <c:pt idx="3382">
                  <c:v>11.25</c:v>
                </c:pt>
                <c:pt idx="3383">
                  <c:v>11.25</c:v>
                </c:pt>
                <c:pt idx="3384">
                  <c:v>11.25</c:v>
                </c:pt>
                <c:pt idx="3385">
                  <c:v>11.25</c:v>
                </c:pt>
                <c:pt idx="3386">
                  <c:v>11.25</c:v>
                </c:pt>
                <c:pt idx="3387">
                  <c:v>11.25</c:v>
                </c:pt>
                <c:pt idx="3388">
                  <c:v>11.25</c:v>
                </c:pt>
                <c:pt idx="3389">
                  <c:v>11.25</c:v>
                </c:pt>
                <c:pt idx="3390">
                  <c:v>11.25</c:v>
                </c:pt>
                <c:pt idx="3391">
                  <c:v>11.25</c:v>
                </c:pt>
                <c:pt idx="3392">
                  <c:v>11.25</c:v>
                </c:pt>
                <c:pt idx="3393">
                  <c:v>11.25</c:v>
                </c:pt>
                <c:pt idx="3394">
                  <c:v>11.25</c:v>
                </c:pt>
                <c:pt idx="3395">
                  <c:v>11.25</c:v>
                </c:pt>
                <c:pt idx="3396">
                  <c:v>11.25</c:v>
                </c:pt>
                <c:pt idx="3397">
                  <c:v>11.25</c:v>
                </c:pt>
                <c:pt idx="3398">
                  <c:v>11.75</c:v>
                </c:pt>
                <c:pt idx="3399">
                  <c:v>11.75</c:v>
                </c:pt>
                <c:pt idx="3400">
                  <c:v>11.75</c:v>
                </c:pt>
                <c:pt idx="3401">
                  <c:v>11.75</c:v>
                </c:pt>
                <c:pt idx="3402">
                  <c:v>11.75</c:v>
                </c:pt>
                <c:pt idx="3403">
                  <c:v>11.75</c:v>
                </c:pt>
                <c:pt idx="3404">
                  <c:v>11.75</c:v>
                </c:pt>
                <c:pt idx="3405">
                  <c:v>11.75</c:v>
                </c:pt>
                <c:pt idx="3406">
                  <c:v>11.75</c:v>
                </c:pt>
                <c:pt idx="3407">
                  <c:v>11.75</c:v>
                </c:pt>
                <c:pt idx="3408">
                  <c:v>11.75</c:v>
                </c:pt>
                <c:pt idx="3409">
                  <c:v>11.75</c:v>
                </c:pt>
                <c:pt idx="3410">
                  <c:v>11.75</c:v>
                </c:pt>
                <c:pt idx="3411">
                  <c:v>11.75</c:v>
                </c:pt>
                <c:pt idx="3412">
                  <c:v>11.75</c:v>
                </c:pt>
                <c:pt idx="3413">
                  <c:v>11.75</c:v>
                </c:pt>
                <c:pt idx="3414">
                  <c:v>11.75</c:v>
                </c:pt>
                <c:pt idx="3415">
                  <c:v>11.75</c:v>
                </c:pt>
                <c:pt idx="3416">
                  <c:v>11.75</c:v>
                </c:pt>
                <c:pt idx="3417">
                  <c:v>11.75</c:v>
                </c:pt>
                <c:pt idx="3418">
                  <c:v>11.75</c:v>
                </c:pt>
                <c:pt idx="3419">
                  <c:v>11.75</c:v>
                </c:pt>
                <c:pt idx="3420">
                  <c:v>11.75</c:v>
                </c:pt>
                <c:pt idx="3421">
                  <c:v>11.75</c:v>
                </c:pt>
                <c:pt idx="3422">
                  <c:v>11.75</c:v>
                </c:pt>
                <c:pt idx="3423">
                  <c:v>11.75</c:v>
                </c:pt>
                <c:pt idx="3424">
                  <c:v>11.75</c:v>
                </c:pt>
                <c:pt idx="3425">
                  <c:v>11.75</c:v>
                </c:pt>
                <c:pt idx="3426">
                  <c:v>11.75</c:v>
                </c:pt>
                <c:pt idx="3427">
                  <c:v>11.75</c:v>
                </c:pt>
                <c:pt idx="3428">
                  <c:v>11.75</c:v>
                </c:pt>
                <c:pt idx="3429">
                  <c:v>11.75</c:v>
                </c:pt>
                <c:pt idx="3430">
                  <c:v>11.75</c:v>
                </c:pt>
                <c:pt idx="3431">
                  <c:v>11.75</c:v>
                </c:pt>
                <c:pt idx="3432">
                  <c:v>11.75</c:v>
                </c:pt>
                <c:pt idx="3433">
                  <c:v>11.75</c:v>
                </c:pt>
                <c:pt idx="3434">
                  <c:v>11.75</c:v>
                </c:pt>
                <c:pt idx="3435">
                  <c:v>11.75</c:v>
                </c:pt>
                <c:pt idx="3436">
                  <c:v>11.75</c:v>
                </c:pt>
                <c:pt idx="3437">
                  <c:v>11.75</c:v>
                </c:pt>
                <c:pt idx="3438">
                  <c:v>11.75</c:v>
                </c:pt>
                <c:pt idx="3439">
                  <c:v>11.75</c:v>
                </c:pt>
                <c:pt idx="3440">
                  <c:v>11.75</c:v>
                </c:pt>
                <c:pt idx="3441">
                  <c:v>11.75</c:v>
                </c:pt>
                <c:pt idx="3442">
                  <c:v>11.75</c:v>
                </c:pt>
                <c:pt idx="3443">
                  <c:v>11.75</c:v>
                </c:pt>
                <c:pt idx="3444">
                  <c:v>11.75</c:v>
                </c:pt>
                <c:pt idx="3445">
                  <c:v>11.75</c:v>
                </c:pt>
                <c:pt idx="3446">
                  <c:v>11.75</c:v>
                </c:pt>
                <c:pt idx="3447">
                  <c:v>11.75</c:v>
                </c:pt>
                <c:pt idx="3448">
                  <c:v>12.25</c:v>
                </c:pt>
                <c:pt idx="3449">
                  <c:v>12.25</c:v>
                </c:pt>
                <c:pt idx="3450">
                  <c:v>12.25</c:v>
                </c:pt>
                <c:pt idx="3451">
                  <c:v>12.25</c:v>
                </c:pt>
                <c:pt idx="3452">
                  <c:v>12.25</c:v>
                </c:pt>
                <c:pt idx="3453">
                  <c:v>12.25</c:v>
                </c:pt>
                <c:pt idx="3454">
                  <c:v>12.25</c:v>
                </c:pt>
                <c:pt idx="3455">
                  <c:v>12.25</c:v>
                </c:pt>
                <c:pt idx="3456">
                  <c:v>12.25</c:v>
                </c:pt>
                <c:pt idx="3457">
                  <c:v>12.25</c:v>
                </c:pt>
                <c:pt idx="3458">
                  <c:v>12.25</c:v>
                </c:pt>
                <c:pt idx="3459">
                  <c:v>12.25</c:v>
                </c:pt>
                <c:pt idx="3460">
                  <c:v>12.25</c:v>
                </c:pt>
                <c:pt idx="3461">
                  <c:v>12.25</c:v>
                </c:pt>
                <c:pt idx="3462">
                  <c:v>12.25</c:v>
                </c:pt>
                <c:pt idx="3463">
                  <c:v>12.25</c:v>
                </c:pt>
                <c:pt idx="3464">
                  <c:v>12.25</c:v>
                </c:pt>
                <c:pt idx="3465">
                  <c:v>12.25</c:v>
                </c:pt>
                <c:pt idx="3466">
                  <c:v>12.25</c:v>
                </c:pt>
                <c:pt idx="3467">
                  <c:v>12.25</c:v>
                </c:pt>
                <c:pt idx="3468">
                  <c:v>12.25</c:v>
                </c:pt>
                <c:pt idx="3469">
                  <c:v>12.25</c:v>
                </c:pt>
                <c:pt idx="3470">
                  <c:v>12.25</c:v>
                </c:pt>
                <c:pt idx="3471">
                  <c:v>12.25</c:v>
                </c:pt>
                <c:pt idx="3472">
                  <c:v>12.25</c:v>
                </c:pt>
                <c:pt idx="3473">
                  <c:v>12.25</c:v>
                </c:pt>
                <c:pt idx="3474">
                  <c:v>12.25</c:v>
                </c:pt>
                <c:pt idx="3475">
                  <c:v>12.25</c:v>
                </c:pt>
                <c:pt idx="3476">
                  <c:v>12.25</c:v>
                </c:pt>
                <c:pt idx="3477">
                  <c:v>12.25</c:v>
                </c:pt>
                <c:pt idx="3478">
                  <c:v>12.25</c:v>
                </c:pt>
                <c:pt idx="3479">
                  <c:v>12.25</c:v>
                </c:pt>
                <c:pt idx="3480">
                  <c:v>12.25</c:v>
                </c:pt>
                <c:pt idx="3481">
                  <c:v>12.25</c:v>
                </c:pt>
                <c:pt idx="3482">
                  <c:v>12.25</c:v>
                </c:pt>
                <c:pt idx="3483">
                  <c:v>12.25</c:v>
                </c:pt>
                <c:pt idx="3484">
                  <c:v>12.25</c:v>
                </c:pt>
                <c:pt idx="3485">
                  <c:v>12.25</c:v>
                </c:pt>
                <c:pt idx="3486">
                  <c:v>12.25</c:v>
                </c:pt>
                <c:pt idx="3487">
                  <c:v>12.25</c:v>
                </c:pt>
                <c:pt idx="3488">
                  <c:v>12.25</c:v>
                </c:pt>
                <c:pt idx="3489">
                  <c:v>12.25</c:v>
                </c:pt>
                <c:pt idx="3490">
                  <c:v>12.25</c:v>
                </c:pt>
                <c:pt idx="3491">
                  <c:v>12.25</c:v>
                </c:pt>
                <c:pt idx="3492">
                  <c:v>12.25</c:v>
                </c:pt>
                <c:pt idx="3493">
                  <c:v>12.25</c:v>
                </c:pt>
                <c:pt idx="3494">
                  <c:v>12.25</c:v>
                </c:pt>
                <c:pt idx="3495">
                  <c:v>12.25</c:v>
                </c:pt>
                <c:pt idx="3496">
                  <c:v>12.25</c:v>
                </c:pt>
                <c:pt idx="3497">
                  <c:v>12.25</c:v>
                </c:pt>
                <c:pt idx="3498">
                  <c:v>13</c:v>
                </c:pt>
                <c:pt idx="3499">
                  <c:v>13</c:v>
                </c:pt>
                <c:pt idx="3500">
                  <c:v>13</c:v>
                </c:pt>
                <c:pt idx="3501">
                  <c:v>13</c:v>
                </c:pt>
                <c:pt idx="3502">
                  <c:v>13</c:v>
                </c:pt>
                <c:pt idx="3503">
                  <c:v>13</c:v>
                </c:pt>
                <c:pt idx="3504">
                  <c:v>13</c:v>
                </c:pt>
                <c:pt idx="3505">
                  <c:v>13</c:v>
                </c:pt>
                <c:pt idx="3506">
                  <c:v>13</c:v>
                </c:pt>
                <c:pt idx="3507">
                  <c:v>13</c:v>
                </c:pt>
                <c:pt idx="3508">
                  <c:v>13</c:v>
                </c:pt>
                <c:pt idx="3509">
                  <c:v>13</c:v>
                </c:pt>
                <c:pt idx="3510">
                  <c:v>13</c:v>
                </c:pt>
                <c:pt idx="3511">
                  <c:v>13</c:v>
                </c:pt>
                <c:pt idx="3512">
                  <c:v>13</c:v>
                </c:pt>
                <c:pt idx="3513">
                  <c:v>13</c:v>
                </c:pt>
                <c:pt idx="3514">
                  <c:v>13</c:v>
                </c:pt>
                <c:pt idx="3515">
                  <c:v>13</c:v>
                </c:pt>
                <c:pt idx="3516">
                  <c:v>13</c:v>
                </c:pt>
                <c:pt idx="3517">
                  <c:v>13</c:v>
                </c:pt>
                <c:pt idx="3518">
                  <c:v>13</c:v>
                </c:pt>
                <c:pt idx="3519">
                  <c:v>13</c:v>
                </c:pt>
                <c:pt idx="3520">
                  <c:v>13</c:v>
                </c:pt>
                <c:pt idx="3521">
                  <c:v>13</c:v>
                </c:pt>
                <c:pt idx="3522">
                  <c:v>13</c:v>
                </c:pt>
                <c:pt idx="3523">
                  <c:v>13</c:v>
                </c:pt>
                <c:pt idx="3524">
                  <c:v>13</c:v>
                </c:pt>
                <c:pt idx="3525">
                  <c:v>13</c:v>
                </c:pt>
                <c:pt idx="3526">
                  <c:v>13</c:v>
                </c:pt>
                <c:pt idx="3527">
                  <c:v>13</c:v>
                </c:pt>
                <c:pt idx="3528">
                  <c:v>13</c:v>
                </c:pt>
                <c:pt idx="3529">
                  <c:v>13</c:v>
                </c:pt>
                <c:pt idx="3530">
                  <c:v>13</c:v>
                </c:pt>
                <c:pt idx="3531">
                  <c:v>13</c:v>
                </c:pt>
                <c:pt idx="3532">
                  <c:v>13</c:v>
                </c:pt>
                <c:pt idx="3533">
                  <c:v>13</c:v>
                </c:pt>
                <c:pt idx="3534">
                  <c:v>13</c:v>
                </c:pt>
                <c:pt idx="3535">
                  <c:v>13</c:v>
                </c:pt>
                <c:pt idx="3536">
                  <c:v>13</c:v>
                </c:pt>
                <c:pt idx="3537">
                  <c:v>13</c:v>
                </c:pt>
                <c:pt idx="3538">
                  <c:v>13</c:v>
                </c:pt>
                <c:pt idx="3539">
                  <c:v>13</c:v>
                </c:pt>
                <c:pt idx="3540">
                  <c:v>13</c:v>
                </c:pt>
                <c:pt idx="3541">
                  <c:v>13</c:v>
                </c:pt>
                <c:pt idx="3542">
                  <c:v>13</c:v>
                </c:pt>
                <c:pt idx="3543">
                  <c:v>13</c:v>
                </c:pt>
                <c:pt idx="3544">
                  <c:v>13</c:v>
                </c:pt>
                <c:pt idx="3545">
                  <c:v>13</c:v>
                </c:pt>
                <c:pt idx="3546">
                  <c:v>13</c:v>
                </c:pt>
                <c:pt idx="3547">
                  <c:v>13</c:v>
                </c:pt>
                <c:pt idx="3548">
                  <c:v>13.75</c:v>
                </c:pt>
                <c:pt idx="3549">
                  <c:v>13.75</c:v>
                </c:pt>
                <c:pt idx="3550">
                  <c:v>13.75</c:v>
                </c:pt>
                <c:pt idx="3551">
                  <c:v>13.75</c:v>
                </c:pt>
                <c:pt idx="3552">
                  <c:v>13.75</c:v>
                </c:pt>
                <c:pt idx="3553">
                  <c:v>13.75</c:v>
                </c:pt>
                <c:pt idx="3554">
                  <c:v>13.75</c:v>
                </c:pt>
                <c:pt idx="3555">
                  <c:v>13.75</c:v>
                </c:pt>
                <c:pt idx="3556">
                  <c:v>13.75</c:v>
                </c:pt>
                <c:pt idx="3557">
                  <c:v>13.75</c:v>
                </c:pt>
                <c:pt idx="3558">
                  <c:v>13.75</c:v>
                </c:pt>
                <c:pt idx="3559">
                  <c:v>13.75</c:v>
                </c:pt>
                <c:pt idx="3560">
                  <c:v>13.75</c:v>
                </c:pt>
                <c:pt idx="3561">
                  <c:v>13.75</c:v>
                </c:pt>
                <c:pt idx="3562">
                  <c:v>13.75</c:v>
                </c:pt>
                <c:pt idx="3563">
                  <c:v>13.75</c:v>
                </c:pt>
                <c:pt idx="3564">
                  <c:v>13.75</c:v>
                </c:pt>
                <c:pt idx="3565">
                  <c:v>13.75</c:v>
                </c:pt>
                <c:pt idx="3566">
                  <c:v>13.75</c:v>
                </c:pt>
                <c:pt idx="3567">
                  <c:v>13.75</c:v>
                </c:pt>
                <c:pt idx="3568">
                  <c:v>13.75</c:v>
                </c:pt>
                <c:pt idx="3569">
                  <c:v>13.75</c:v>
                </c:pt>
                <c:pt idx="3570">
                  <c:v>13.75</c:v>
                </c:pt>
                <c:pt idx="3571">
                  <c:v>13.75</c:v>
                </c:pt>
                <c:pt idx="3572">
                  <c:v>13.75</c:v>
                </c:pt>
                <c:pt idx="3573">
                  <c:v>13.75</c:v>
                </c:pt>
                <c:pt idx="3574">
                  <c:v>13.75</c:v>
                </c:pt>
                <c:pt idx="3575">
                  <c:v>13.75</c:v>
                </c:pt>
                <c:pt idx="3576">
                  <c:v>13.75</c:v>
                </c:pt>
                <c:pt idx="3577">
                  <c:v>13.75</c:v>
                </c:pt>
                <c:pt idx="3578">
                  <c:v>13.75</c:v>
                </c:pt>
                <c:pt idx="3579">
                  <c:v>13.75</c:v>
                </c:pt>
                <c:pt idx="3580">
                  <c:v>13.75</c:v>
                </c:pt>
                <c:pt idx="3581">
                  <c:v>13.75</c:v>
                </c:pt>
                <c:pt idx="3582">
                  <c:v>13.75</c:v>
                </c:pt>
                <c:pt idx="3583">
                  <c:v>13.75</c:v>
                </c:pt>
                <c:pt idx="3584">
                  <c:v>13.75</c:v>
                </c:pt>
                <c:pt idx="3585">
                  <c:v>13.75</c:v>
                </c:pt>
                <c:pt idx="3586">
                  <c:v>13.75</c:v>
                </c:pt>
                <c:pt idx="3587">
                  <c:v>13.75</c:v>
                </c:pt>
                <c:pt idx="3588">
                  <c:v>13.75</c:v>
                </c:pt>
                <c:pt idx="3589">
                  <c:v>13.75</c:v>
                </c:pt>
                <c:pt idx="3590">
                  <c:v>13.75</c:v>
                </c:pt>
                <c:pt idx="3591">
                  <c:v>13.75</c:v>
                </c:pt>
                <c:pt idx="3592">
                  <c:v>13.75</c:v>
                </c:pt>
                <c:pt idx="3593">
                  <c:v>13.75</c:v>
                </c:pt>
                <c:pt idx="3594">
                  <c:v>13.75</c:v>
                </c:pt>
                <c:pt idx="3595">
                  <c:v>13.75</c:v>
                </c:pt>
                <c:pt idx="3596">
                  <c:v>13.75</c:v>
                </c:pt>
                <c:pt idx="3597">
                  <c:v>13.75</c:v>
                </c:pt>
                <c:pt idx="3598">
                  <c:v>13.75</c:v>
                </c:pt>
                <c:pt idx="3599">
                  <c:v>13.75</c:v>
                </c:pt>
                <c:pt idx="3600">
                  <c:v>13.75</c:v>
                </c:pt>
                <c:pt idx="3601">
                  <c:v>13.75</c:v>
                </c:pt>
                <c:pt idx="3602">
                  <c:v>13.75</c:v>
                </c:pt>
                <c:pt idx="3603">
                  <c:v>13.75</c:v>
                </c:pt>
                <c:pt idx="3604">
                  <c:v>13.75</c:v>
                </c:pt>
                <c:pt idx="3605">
                  <c:v>13.75</c:v>
                </c:pt>
                <c:pt idx="3606">
                  <c:v>13.75</c:v>
                </c:pt>
                <c:pt idx="3607">
                  <c:v>13.75</c:v>
                </c:pt>
                <c:pt idx="3608">
                  <c:v>13.75</c:v>
                </c:pt>
                <c:pt idx="3609">
                  <c:v>13.75</c:v>
                </c:pt>
                <c:pt idx="3610">
                  <c:v>13.75</c:v>
                </c:pt>
                <c:pt idx="3611">
                  <c:v>13.75</c:v>
                </c:pt>
                <c:pt idx="3612">
                  <c:v>13.75</c:v>
                </c:pt>
                <c:pt idx="3613">
                  <c:v>13.75</c:v>
                </c:pt>
                <c:pt idx="3614">
                  <c:v>13.75</c:v>
                </c:pt>
                <c:pt idx="3615">
                  <c:v>13.75</c:v>
                </c:pt>
                <c:pt idx="3616">
                  <c:v>13.75</c:v>
                </c:pt>
                <c:pt idx="3617">
                  <c:v>13.75</c:v>
                </c:pt>
                <c:pt idx="3618">
                  <c:v>13.75</c:v>
                </c:pt>
                <c:pt idx="3619">
                  <c:v>13.75</c:v>
                </c:pt>
                <c:pt idx="3620">
                  <c:v>13.75</c:v>
                </c:pt>
                <c:pt idx="3621">
                  <c:v>13.75</c:v>
                </c:pt>
                <c:pt idx="3622">
                  <c:v>13.75</c:v>
                </c:pt>
                <c:pt idx="3623">
                  <c:v>13.75</c:v>
                </c:pt>
                <c:pt idx="3624">
                  <c:v>13.75</c:v>
                </c:pt>
                <c:pt idx="3625">
                  <c:v>13.75</c:v>
                </c:pt>
                <c:pt idx="3626">
                  <c:v>13.75</c:v>
                </c:pt>
                <c:pt idx="3627">
                  <c:v>13.75</c:v>
                </c:pt>
                <c:pt idx="3628">
                  <c:v>13.75</c:v>
                </c:pt>
                <c:pt idx="3629">
                  <c:v>13.75</c:v>
                </c:pt>
                <c:pt idx="3630">
                  <c:v>13.75</c:v>
                </c:pt>
                <c:pt idx="3631">
                  <c:v>13.75</c:v>
                </c:pt>
                <c:pt idx="3632">
                  <c:v>13.75</c:v>
                </c:pt>
                <c:pt idx="3633">
                  <c:v>13.75</c:v>
                </c:pt>
                <c:pt idx="3634">
                  <c:v>13.75</c:v>
                </c:pt>
                <c:pt idx="3635">
                  <c:v>13.75</c:v>
                </c:pt>
                <c:pt idx="3636">
                  <c:v>13.75</c:v>
                </c:pt>
                <c:pt idx="3637">
                  <c:v>13.75</c:v>
                </c:pt>
                <c:pt idx="3638">
                  <c:v>13.75</c:v>
                </c:pt>
                <c:pt idx="3639">
                  <c:v>13.75</c:v>
                </c:pt>
                <c:pt idx="3640">
                  <c:v>13.75</c:v>
                </c:pt>
                <c:pt idx="3641">
                  <c:v>13.75</c:v>
                </c:pt>
                <c:pt idx="3642">
                  <c:v>13.75</c:v>
                </c:pt>
                <c:pt idx="3643">
                  <c:v>13.75</c:v>
                </c:pt>
                <c:pt idx="3644">
                  <c:v>13.75</c:v>
                </c:pt>
                <c:pt idx="3645">
                  <c:v>13.75</c:v>
                </c:pt>
                <c:pt idx="3646">
                  <c:v>13.75</c:v>
                </c:pt>
                <c:pt idx="3647">
                  <c:v>13.75</c:v>
                </c:pt>
                <c:pt idx="3648">
                  <c:v>13.75</c:v>
                </c:pt>
                <c:pt idx="3649">
                  <c:v>13.75</c:v>
                </c:pt>
                <c:pt idx="3650">
                  <c:v>13.75</c:v>
                </c:pt>
                <c:pt idx="3651">
                  <c:v>13.75</c:v>
                </c:pt>
                <c:pt idx="3652">
                  <c:v>13.75</c:v>
                </c:pt>
                <c:pt idx="3653">
                  <c:v>13.75</c:v>
                </c:pt>
                <c:pt idx="3654">
                  <c:v>13.75</c:v>
                </c:pt>
                <c:pt idx="3655">
                  <c:v>13.75</c:v>
                </c:pt>
                <c:pt idx="3656">
                  <c:v>13.75</c:v>
                </c:pt>
                <c:pt idx="3657">
                  <c:v>13.75</c:v>
                </c:pt>
                <c:pt idx="3658">
                  <c:v>13.75</c:v>
                </c:pt>
                <c:pt idx="3659">
                  <c:v>13.75</c:v>
                </c:pt>
                <c:pt idx="3660">
                  <c:v>13.75</c:v>
                </c:pt>
                <c:pt idx="3661">
                  <c:v>13.75</c:v>
                </c:pt>
                <c:pt idx="3662">
                  <c:v>13.75</c:v>
                </c:pt>
                <c:pt idx="3663">
                  <c:v>13.75</c:v>
                </c:pt>
                <c:pt idx="3664">
                  <c:v>13.75</c:v>
                </c:pt>
                <c:pt idx="3665">
                  <c:v>13.75</c:v>
                </c:pt>
                <c:pt idx="3666">
                  <c:v>13.75</c:v>
                </c:pt>
                <c:pt idx="3667">
                  <c:v>13.75</c:v>
                </c:pt>
                <c:pt idx="3668">
                  <c:v>13.75</c:v>
                </c:pt>
                <c:pt idx="3669">
                  <c:v>13.75</c:v>
                </c:pt>
                <c:pt idx="3670">
                  <c:v>13.75</c:v>
                </c:pt>
                <c:pt idx="3671">
                  <c:v>13.75</c:v>
                </c:pt>
                <c:pt idx="3672">
                  <c:v>13.75</c:v>
                </c:pt>
                <c:pt idx="3673">
                  <c:v>13.75</c:v>
                </c:pt>
                <c:pt idx="3674">
                  <c:v>13.75</c:v>
                </c:pt>
                <c:pt idx="3675">
                  <c:v>13.75</c:v>
                </c:pt>
                <c:pt idx="3676">
                  <c:v>13.75</c:v>
                </c:pt>
                <c:pt idx="3677">
                  <c:v>13.75</c:v>
                </c:pt>
                <c:pt idx="3678">
                  <c:v>13.75</c:v>
                </c:pt>
                <c:pt idx="3679">
                  <c:v>13.75</c:v>
                </c:pt>
                <c:pt idx="3680">
                  <c:v>13.75</c:v>
                </c:pt>
                <c:pt idx="3681">
                  <c:v>13.75</c:v>
                </c:pt>
                <c:pt idx="3682">
                  <c:v>12.75</c:v>
                </c:pt>
                <c:pt idx="3683">
                  <c:v>12.75</c:v>
                </c:pt>
                <c:pt idx="3684">
                  <c:v>12.75</c:v>
                </c:pt>
                <c:pt idx="3685">
                  <c:v>12.75</c:v>
                </c:pt>
                <c:pt idx="3686">
                  <c:v>12.75</c:v>
                </c:pt>
                <c:pt idx="3687">
                  <c:v>12.75</c:v>
                </c:pt>
                <c:pt idx="3688">
                  <c:v>12.75</c:v>
                </c:pt>
                <c:pt idx="3689">
                  <c:v>12.75</c:v>
                </c:pt>
                <c:pt idx="3690">
                  <c:v>12.75</c:v>
                </c:pt>
                <c:pt idx="3691">
                  <c:v>12.75</c:v>
                </c:pt>
                <c:pt idx="3692">
                  <c:v>12.75</c:v>
                </c:pt>
                <c:pt idx="3693">
                  <c:v>12.75</c:v>
                </c:pt>
                <c:pt idx="3694">
                  <c:v>12.75</c:v>
                </c:pt>
                <c:pt idx="3695">
                  <c:v>12.75</c:v>
                </c:pt>
                <c:pt idx="3696">
                  <c:v>12.75</c:v>
                </c:pt>
                <c:pt idx="3697">
                  <c:v>12.75</c:v>
                </c:pt>
                <c:pt idx="3698">
                  <c:v>12.75</c:v>
                </c:pt>
                <c:pt idx="3699">
                  <c:v>12.75</c:v>
                </c:pt>
                <c:pt idx="3700">
                  <c:v>12.75</c:v>
                </c:pt>
                <c:pt idx="3701">
                  <c:v>12.75</c:v>
                </c:pt>
                <c:pt idx="3702">
                  <c:v>12.75</c:v>
                </c:pt>
                <c:pt idx="3703">
                  <c:v>12.75</c:v>
                </c:pt>
                <c:pt idx="3704">
                  <c:v>12.75</c:v>
                </c:pt>
                <c:pt idx="3705">
                  <c:v>12.75</c:v>
                </c:pt>
                <c:pt idx="3706">
                  <c:v>12.75</c:v>
                </c:pt>
                <c:pt idx="3707">
                  <c:v>12.75</c:v>
                </c:pt>
                <c:pt idx="3708">
                  <c:v>12.75</c:v>
                </c:pt>
                <c:pt idx="3709">
                  <c:v>12.75</c:v>
                </c:pt>
                <c:pt idx="3710">
                  <c:v>12.75</c:v>
                </c:pt>
                <c:pt idx="3711">
                  <c:v>12.75</c:v>
                </c:pt>
                <c:pt idx="3712">
                  <c:v>12.75</c:v>
                </c:pt>
                <c:pt idx="3713">
                  <c:v>12.75</c:v>
                </c:pt>
                <c:pt idx="3714">
                  <c:v>12.75</c:v>
                </c:pt>
                <c:pt idx="3715">
                  <c:v>12.75</c:v>
                </c:pt>
                <c:pt idx="3716">
                  <c:v>12.75</c:v>
                </c:pt>
                <c:pt idx="3717">
                  <c:v>12.75</c:v>
                </c:pt>
                <c:pt idx="3718">
                  <c:v>12.75</c:v>
                </c:pt>
                <c:pt idx="3719">
                  <c:v>12.75</c:v>
                </c:pt>
                <c:pt idx="3720">
                  <c:v>12.75</c:v>
                </c:pt>
                <c:pt idx="3721">
                  <c:v>12.75</c:v>
                </c:pt>
                <c:pt idx="3722">
                  <c:v>12.75</c:v>
                </c:pt>
                <c:pt idx="3723">
                  <c:v>12.75</c:v>
                </c:pt>
                <c:pt idx="3724">
                  <c:v>12.75</c:v>
                </c:pt>
                <c:pt idx="3725">
                  <c:v>12.75</c:v>
                </c:pt>
                <c:pt idx="3726">
                  <c:v>12.75</c:v>
                </c:pt>
                <c:pt idx="3727">
                  <c:v>12.75</c:v>
                </c:pt>
                <c:pt idx="3728">
                  <c:v>12.75</c:v>
                </c:pt>
                <c:pt idx="3729">
                  <c:v>12.75</c:v>
                </c:pt>
                <c:pt idx="3730">
                  <c:v>12.75</c:v>
                </c:pt>
                <c:pt idx="3731">
                  <c:v>12.75</c:v>
                </c:pt>
                <c:pt idx="3732">
                  <c:v>11.25</c:v>
                </c:pt>
                <c:pt idx="3733">
                  <c:v>11.25</c:v>
                </c:pt>
                <c:pt idx="3734">
                  <c:v>11.25</c:v>
                </c:pt>
                <c:pt idx="3735">
                  <c:v>11.25</c:v>
                </c:pt>
                <c:pt idx="3736">
                  <c:v>11.25</c:v>
                </c:pt>
                <c:pt idx="3737">
                  <c:v>11.25</c:v>
                </c:pt>
                <c:pt idx="3738">
                  <c:v>11.25</c:v>
                </c:pt>
                <c:pt idx="3739">
                  <c:v>11.25</c:v>
                </c:pt>
                <c:pt idx="3740">
                  <c:v>11.25</c:v>
                </c:pt>
                <c:pt idx="3741">
                  <c:v>11.25</c:v>
                </c:pt>
                <c:pt idx="3742">
                  <c:v>11.25</c:v>
                </c:pt>
                <c:pt idx="3743">
                  <c:v>11.25</c:v>
                </c:pt>
                <c:pt idx="3744">
                  <c:v>11.25</c:v>
                </c:pt>
                <c:pt idx="3745">
                  <c:v>11.25</c:v>
                </c:pt>
                <c:pt idx="3746">
                  <c:v>11.25</c:v>
                </c:pt>
                <c:pt idx="3747">
                  <c:v>11.25</c:v>
                </c:pt>
                <c:pt idx="3748">
                  <c:v>11.25</c:v>
                </c:pt>
                <c:pt idx="3749">
                  <c:v>11.25</c:v>
                </c:pt>
                <c:pt idx="3750">
                  <c:v>11.25</c:v>
                </c:pt>
                <c:pt idx="3751">
                  <c:v>11.25</c:v>
                </c:pt>
                <c:pt idx="3752">
                  <c:v>11.25</c:v>
                </c:pt>
                <c:pt idx="3753">
                  <c:v>11.25</c:v>
                </c:pt>
                <c:pt idx="3754">
                  <c:v>11.25</c:v>
                </c:pt>
                <c:pt idx="3755">
                  <c:v>11.25</c:v>
                </c:pt>
                <c:pt idx="3756">
                  <c:v>11.25</c:v>
                </c:pt>
                <c:pt idx="3757">
                  <c:v>11.25</c:v>
                </c:pt>
                <c:pt idx="3758">
                  <c:v>11.25</c:v>
                </c:pt>
                <c:pt idx="3759">
                  <c:v>11.25</c:v>
                </c:pt>
                <c:pt idx="3760">
                  <c:v>11.25</c:v>
                </c:pt>
                <c:pt idx="3761">
                  <c:v>11.25</c:v>
                </c:pt>
                <c:pt idx="3762">
                  <c:v>11.25</c:v>
                </c:pt>
                <c:pt idx="3763">
                  <c:v>11.25</c:v>
                </c:pt>
                <c:pt idx="3764">
                  <c:v>11.25</c:v>
                </c:pt>
                <c:pt idx="3765">
                  <c:v>11.25</c:v>
                </c:pt>
                <c:pt idx="3766">
                  <c:v>11.25</c:v>
                </c:pt>
                <c:pt idx="3767">
                  <c:v>11.25</c:v>
                </c:pt>
                <c:pt idx="3768">
                  <c:v>11.25</c:v>
                </c:pt>
                <c:pt idx="3769">
                  <c:v>11.25</c:v>
                </c:pt>
                <c:pt idx="3770">
                  <c:v>11.25</c:v>
                </c:pt>
                <c:pt idx="3771">
                  <c:v>11.25</c:v>
                </c:pt>
                <c:pt idx="3772">
                  <c:v>11.25</c:v>
                </c:pt>
                <c:pt idx="3773">
                  <c:v>11.25</c:v>
                </c:pt>
                <c:pt idx="3774">
                  <c:v>11.25</c:v>
                </c:pt>
                <c:pt idx="3775">
                  <c:v>11.25</c:v>
                </c:pt>
                <c:pt idx="3776">
                  <c:v>11.25</c:v>
                </c:pt>
                <c:pt idx="3777">
                  <c:v>11.25</c:v>
                </c:pt>
                <c:pt idx="3778">
                  <c:v>11.25</c:v>
                </c:pt>
                <c:pt idx="3779">
                  <c:v>11.25</c:v>
                </c:pt>
                <c:pt idx="3780">
                  <c:v>11.25</c:v>
                </c:pt>
                <c:pt idx="3781">
                  <c:v>11.25</c:v>
                </c:pt>
                <c:pt idx="3782">
                  <c:v>10.25</c:v>
                </c:pt>
                <c:pt idx="3783">
                  <c:v>10.25</c:v>
                </c:pt>
                <c:pt idx="3784">
                  <c:v>10.25</c:v>
                </c:pt>
                <c:pt idx="3785">
                  <c:v>10.25</c:v>
                </c:pt>
                <c:pt idx="3786">
                  <c:v>10.25</c:v>
                </c:pt>
                <c:pt idx="3787">
                  <c:v>10.25</c:v>
                </c:pt>
                <c:pt idx="3788">
                  <c:v>10.25</c:v>
                </c:pt>
                <c:pt idx="3789">
                  <c:v>10.25</c:v>
                </c:pt>
                <c:pt idx="3790">
                  <c:v>10.25</c:v>
                </c:pt>
                <c:pt idx="3791">
                  <c:v>10.25</c:v>
                </c:pt>
                <c:pt idx="3792">
                  <c:v>10.25</c:v>
                </c:pt>
                <c:pt idx="3793">
                  <c:v>10.25</c:v>
                </c:pt>
                <c:pt idx="3794">
                  <c:v>10.25</c:v>
                </c:pt>
                <c:pt idx="3795">
                  <c:v>10.25</c:v>
                </c:pt>
                <c:pt idx="3796">
                  <c:v>10.25</c:v>
                </c:pt>
                <c:pt idx="3797">
                  <c:v>10.25</c:v>
                </c:pt>
                <c:pt idx="3798">
                  <c:v>10.25</c:v>
                </c:pt>
                <c:pt idx="3799">
                  <c:v>10.25</c:v>
                </c:pt>
                <c:pt idx="3800">
                  <c:v>10.25</c:v>
                </c:pt>
                <c:pt idx="3801">
                  <c:v>10.25</c:v>
                </c:pt>
                <c:pt idx="3802">
                  <c:v>10.25</c:v>
                </c:pt>
                <c:pt idx="3803">
                  <c:v>10.25</c:v>
                </c:pt>
                <c:pt idx="3804">
                  <c:v>10.25</c:v>
                </c:pt>
                <c:pt idx="3805">
                  <c:v>10.25</c:v>
                </c:pt>
                <c:pt idx="3806">
                  <c:v>10.25</c:v>
                </c:pt>
                <c:pt idx="3807">
                  <c:v>10.25</c:v>
                </c:pt>
                <c:pt idx="3808">
                  <c:v>10.25</c:v>
                </c:pt>
                <c:pt idx="3809">
                  <c:v>10.25</c:v>
                </c:pt>
                <c:pt idx="3810">
                  <c:v>10.25</c:v>
                </c:pt>
                <c:pt idx="3811">
                  <c:v>10.25</c:v>
                </c:pt>
                <c:pt idx="3812">
                  <c:v>10.25</c:v>
                </c:pt>
                <c:pt idx="3813">
                  <c:v>10.25</c:v>
                </c:pt>
                <c:pt idx="3814">
                  <c:v>10.25</c:v>
                </c:pt>
                <c:pt idx="3815">
                  <c:v>10.25</c:v>
                </c:pt>
                <c:pt idx="3816">
                  <c:v>10.25</c:v>
                </c:pt>
                <c:pt idx="3817">
                  <c:v>10.25</c:v>
                </c:pt>
                <c:pt idx="3818">
                  <c:v>10.25</c:v>
                </c:pt>
                <c:pt idx="3819">
                  <c:v>10.25</c:v>
                </c:pt>
                <c:pt idx="3820">
                  <c:v>10.25</c:v>
                </c:pt>
                <c:pt idx="3821">
                  <c:v>10.25</c:v>
                </c:pt>
                <c:pt idx="3822">
                  <c:v>10.25</c:v>
                </c:pt>
                <c:pt idx="3823">
                  <c:v>10.25</c:v>
                </c:pt>
                <c:pt idx="3824">
                  <c:v>10.25</c:v>
                </c:pt>
                <c:pt idx="3825">
                  <c:v>10.25</c:v>
                </c:pt>
                <c:pt idx="3826">
                  <c:v>9.25</c:v>
                </c:pt>
                <c:pt idx="3827">
                  <c:v>9.25</c:v>
                </c:pt>
                <c:pt idx="3828">
                  <c:v>9.25</c:v>
                </c:pt>
                <c:pt idx="3829">
                  <c:v>9.25</c:v>
                </c:pt>
                <c:pt idx="3830">
                  <c:v>9.25</c:v>
                </c:pt>
                <c:pt idx="3831">
                  <c:v>9.25</c:v>
                </c:pt>
                <c:pt idx="3832">
                  <c:v>9.25</c:v>
                </c:pt>
                <c:pt idx="3833">
                  <c:v>9.25</c:v>
                </c:pt>
                <c:pt idx="3834">
                  <c:v>9.25</c:v>
                </c:pt>
                <c:pt idx="3835">
                  <c:v>9.25</c:v>
                </c:pt>
                <c:pt idx="3836">
                  <c:v>9.25</c:v>
                </c:pt>
                <c:pt idx="3837">
                  <c:v>9.25</c:v>
                </c:pt>
                <c:pt idx="3838">
                  <c:v>9.25</c:v>
                </c:pt>
                <c:pt idx="3839">
                  <c:v>9.25</c:v>
                </c:pt>
                <c:pt idx="3840">
                  <c:v>9.25</c:v>
                </c:pt>
                <c:pt idx="3841">
                  <c:v>9.25</c:v>
                </c:pt>
                <c:pt idx="3842">
                  <c:v>9.25</c:v>
                </c:pt>
                <c:pt idx="3843">
                  <c:v>9.25</c:v>
                </c:pt>
                <c:pt idx="3844">
                  <c:v>9.25</c:v>
                </c:pt>
                <c:pt idx="3845">
                  <c:v>9.25</c:v>
                </c:pt>
                <c:pt idx="3846">
                  <c:v>9.25</c:v>
                </c:pt>
                <c:pt idx="3847">
                  <c:v>9.25</c:v>
                </c:pt>
                <c:pt idx="3848">
                  <c:v>9.25</c:v>
                </c:pt>
                <c:pt idx="3849">
                  <c:v>9.25</c:v>
                </c:pt>
                <c:pt idx="3850">
                  <c:v>9.25</c:v>
                </c:pt>
                <c:pt idx="3851">
                  <c:v>9.25</c:v>
                </c:pt>
                <c:pt idx="3852">
                  <c:v>9.25</c:v>
                </c:pt>
                <c:pt idx="3853">
                  <c:v>9.25</c:v>
                </c:pt>
                <c:pt idx="3854">
                  <c:v>9.25</c:v>
                </c:pt>
                <c:pt idx="3855">
                  <c:v>9.25</c:v>
                </c:pt>
                <c:pt idx="3856">
                  <c:v>9.25</c:v>
                </c:pt>
                <c:pt idx="3857">
                  <c:v>9.25</c:v>
                </c:pt>
                <c:pt idx="3858">
                  <c:v>9.25</c:v>
                </c:pt>
                <c:pt idx="3859">
                  <c:v>9.25</c:v>
                </c:pt>
                <c:pt idx="3860">
                  <c:v>9.25</c:v>
                </c:pt>
                <c:pt idx="3861">
                  <c:v>9.25</c:v>
                </c:pt>
                <c:pt idx="3862">
                  <c:v>9.25</c:v>
                </c:pt>
                <c:pt idx="3863">
                  <c:v>9.25</c:v>
                </c:pt>
                <c:pt idx="3864">
                  <c:v>9.25</c:v>
                </c:pt>
                <c:pt idx="3865">
                  <c:v>9.25</c:v>
                </c:pt>
                <c:pt idx="3866">
                  <c:v>9.25</c:v>
                </c:pt>
                <c:pt idx="3867">
                  <c:v>9.25</c:v>
                </c:pt>
                <c:pt idx="3868">
                  <c:v>8.75</c:v>
                </c:pt>
                <c:pt idx="3869">
                  <c:v>8.75</c:v>
                </c:pt>
                <c:pt idx="3870">
                  <c:v>8.75</c:v>
                </c:pt>
                <c:pt idx="3871">
                  <c:v>8.75</c:v>
                </c:pt>
                <c:pt idx="3872">
                  <c:v>8.75</c:v>
                </c:pt>
                <c:pt idx="3873">
                  <c:v>8.75</c:v>
                </c:pt>
                <c:pt idx="3874">
                  <c:v>8.75</c:v>
                </c:pt>
                <c:pt idx="3875">
                  <c:v>8.75</c:v>
                </c:pt>
                <c:pt idx="3876">
                  <c:v>8.75</c:v>
                </c:pt>
                <c:pt idx="3877">
                  <c:v>8.75</c:v>
                </c:pt>
                <c:pt idx="3878">
                  <c:v>8.75</c:v>
                </c:pt>
                <c:pt idx="3879">
                  <c:v>8.75</c:v>
                </c:pt>
                <c:pt idx="3880">
                  <c:v>8.75</c:v>
                </c:pt>
                <c:pt idx="3881">
                  <c:v>8.75</c:v>
                </c:pt>
                <c:pt idx="3882">
                  <c:v>8.75</c:v>
                </c:pt>
                <c:pt idx="3883">
                  <c:v>8.75</c:v>
                </c:pt>
                <c:pt idx="3884">
                  <c:v>8.75</c:v>
                </c:pt>
                <c:pt idx="3885">
                  <c:v>8.75</c:v>
                </c:pt>
                <c:pt idx="3886">
                  <c:v>8.75</c:v>
                </c:pt>
                <c:pt idx="3887">
                  <c:v>8.75</c:v>
                </c:pt>
                <c:pt idx="3888">
                  <c:v>8.75</c:v>
                </c:pt>
                <c:pt idx="3889">
                  <c:v>8.75</c:v>
                </c:pt>
                <c:pt idx="3890">
                  <c:v>8.75</c:v>
                </c:pt>
                <c:pt idx="3891">
                  <c:v>8.75</c:v>
                </c:pt>
                <c:pt idx="3892">
                  <c:v>8.75</c:v>
                </c:pt>
                <c:pt idx="3893">
                  <c:v>8.75</c:v>
                </c:pt>
                <c:pt idx="3894">
                  <c:v>8.75</c:v>
                </c:pt>
                <c:pt idx="3895">
                  <c:v>8.75</c:v>
                </c:pt>
                <c:pt idx="3896">
                  <c:v>8.75</c:v>
                </c:pt>
                <c:pt idx="3897">
                  <c:v>8.75</c:v>
                </c:pt>
                <c:pt idx="3898">
                  <c:v>8.75</c:v>
                </c:pt>
                <c:pt idx="3899">
                  <c:v>8.75</c:v>
                </c:pt>
                <c:pt idx="3900">
                  <c:v>8.75</c:v>
                </c:pt>
                <c:pt idx="3901">
                  <c:v>8.75</c:v>
                </c:pt>
                <c:pt idx="3902">
                  <c:v>8.75</c:v>
                </c:pt>
                <c:pt idx="3903">
                  <c:v>8.75</c:v>
                </c:pt>
                <c:pt idx="3904">
                  <c:v>8.75</c:v>
                </c:pt>
                <c:pt idx="3905">
                  <c:v>8.75</c:v>
                </c:pt>
                <c:pt idx="3906">
                  <c:v>8.75</c:v>
                </c:pt>
                <c:pt idx="3907">
                  <c:v>8.75</c:v>
                </c:pt>
                <c:pt idx="3908">
                  <c:v>8.75</c:v>
                </c:pt>
                <c:pt idx="3909">
                  <c:v>8.75</c:v>
                </c:pt>
                <c:pt idx="3910">
                  <c:v>8.75</c:v>
                </c:pt>
                <c:pt idx="3911">
                  <c:v>8.75</c:v>
                </c:pt>
                <c:pt idx="3912">
                  <c:v>8.75</c:v>
                </c:pt>
                <c:pt idx="3913">
                  <c:v>8.75</c:v>
                </c:pt>
                <c:pt idx="3914">
                  <c:v>8.75</c:v>
                </c:pt>
                <c:pt idx="3915">
                  <c:v>8.75</c:v>
                </c:pt>
                <c:pt idx="3916">
                  <c:v>8.75</c:v>
                </c:pt>
                <c:pt idx="3917">
                  <c:v>8.75</c:v>
                </c:pt>
                <c:pt idx="3918">
                  <c:v>8.75</c:v>
                </c:pt>
                <c:pt idx="3919">
                  <c:v>8.75</c:v>
                </c:pt>
                <c:pt idx="3920">
                  <c:v>8.75</c:v>
                </c:pt>
                <c:pt idx="3921">
                  <c:v>8.75</c:v>
                </c:pt>
                <c:pt idx="3922">
                  <c:v>8.75</c:v>
                </c:pt>
                <c:pt idx="3923">
                  <c:v>8.75</c:v>
                </c:pt>
                <c:pt idx="3924">
                  <c:v>8.75</c:v>
                </c:pt>
                <c:pt idx="3925">
                  <c:v>8.75</c:v>
                </c:pt>
                <c:pt idx="3926">
                  <c:v>8.75</c:v>
                </c:pt>
                <c:pt idx="3927">
                  <c:v>8.75</c:v>
                </c:pt>
                <c:pt idx="3928">
                  <c:v>8.75</c:v>
                </c:pt>
                <c:pt idx="3929">
                  <c:v>8.75</c:v>
                </c:pt>
                <c:pt idx="3930">
                  <c:v>8.75</c:v>
                </c:pt>
                <c:pt idx="3931">
                  <c:v>8.75</c:v>
                </c:pt>
                <c:pt idx="3932">
                  <c:v>8.75</c:v>
                </c:pt>
                <c:pt idx="3933">
                  <c:v>8.75</c:v>
                </c:pt>
                <c:pt idx="3934">
                  <c:v>8.75</c:v>
                </c:pt>
                <c:pt idx="3935">
                  <c:v>8.75</c:v>
                </c:pt>
                <c:pt idx="3936">
                  <c:v>8.75</c:v>
                </c:pt>
                <c:pt idx="3937">
                  <c:v>8.75</c:v>
                </c:pt>
                <c:pt idx="3938">
                  <c:v>8.75</c:v>
                </c:pt>
                <c:pt idx="3939">
                  <c:v>8.75</c:v>
                </c:pt>
                <c:pt idx="3940">
                  <c:v>8.75</c:v>
                </c:pt>
                <c:pt idx="3941">
                  <c:v>8.75</c:v>
                </c:pt>
                <c:pt idx="3942">
                  <c:v>8.75</c:v>
                </c:pt>
                <c:pt idx="3943">
                  <c:v>8.75</c:v>
                </c:pt>
                <c:pt idx="3944">
                  <c:v>8.75</c:v>
                </c:pt>
                <c:pt idx="3945">
                  <c:v>8.75</c:v>
                </c:pt>
                <c:pt idx="3946">
                  <c:v>8.75</c:v>
                </c:pt>
                <c:pt idx="3947">
                  <c:v>8.75</c:v>
                </c:pt>
                <c:pt idx="3948">
                  <c:v>8.75</c:v>
                </c:pt>
                <c:pt idx="3949">
                  <c:v>8.75</c:v>
                </c:pt>
                <c:pt idx="3950">
                  <c:v>8.75</c:v>
                </c:pt>
                <c:pt idx="3951">
                  <c:v>8.75</c:v>
                </c:pt>
                <c:pt idx="3952">
                  <c:v>8.75</c:v>
                </c:pt>
                <c:pt idx="3953">
                  <c:v>8.75</c:v>
                </c:pt>
                <c:pt idx="3954">
                  <c:v>8.75</c:v>
                </c:pt>
                <c:pt idx="3955">
                  <c:v>8.75</c:v>
                </c:pt>
                <c:pt idx="3956">
                  <c:v>8.75</c:v>
                </c:pt>
                <c:pt idx="3957">
                  <c:v>8.75</c:v>
                </c:pt>
                <c:pt idx="3958">
                  <c:v>8.75</c:v>
                </c:pt>
                <c:pt idx="3959">
                  <c:v>8.75</c:v>
                </c:pt>
                <c:pt idx="3960">
                  <c:v>8.75</c:v>
                </c:pt>
                <c:pt idx="3961">
                  <c:v>8.75</c:v>
                </c:pt>
                <c:pt idx="3962">
                  <c:v>8.75</c:v>
                </c:pt>
                <c:pt idx="3963">
                  <c:v>8.75</c:v>
                </c:pt>
                <c:pt idx="3964">
                  <c:v>8.75</c:v>
                </c:pt>
                <c:pt idx="3965">
                  <c:v>8.75</c:v>
                </c:pt>
                <c:pt idx="3966">
                  <c:v>8.75</c:v>
                </c:pt>
                <c:pt idx="3967">
                  <c:v>8.75</c:v>
                </c:pt>
                <c:pt idx="3968">
                  <c:v>8.75</c:v>
                </c:pt>
                <c:pt idx="3969">
                  <c:v>8.75</c:v>
                </c:pt>
                <c:pt idx="3970">
                  <c:v>8.75</c:v>
                </c:pt>
                <c:pt idx="3971">
                  <c:v>8.75</c:v>
                </c:pt>
                <c:pt idx="3972">
                  <c:v>8.75</c:v>
                </c:pt>
                <c:pt idx="3973">
                  <c:v>8.75</c:v>
                </c:pt>
                <c:pt idx="3974">
                  <c:v>8.75</c:v>
                </c:pt>
                <c:pt idx="3975">
                  <c:v>8.75</c:v>
                </c:pt>
                <c:pt idx="3976">
                  <c:v>8.75</c:v>
                </c:pt>
                <c:pt idx="3977">
                  <c:v>8.75</c:v>
                </c:pt>
                <c:pt idx="3978">
                  <c:v>8.75</c:v>
                </c:pt>
                <c:pt idx="3979">
                  <c:v>8.75</c:v>
                </c:pt>
                <c:pt idx="3980">
                  <c:v>8.75</c:v>
                </c:pt>
                <c:pt idx="3981">
                  <c:v>8.75</c:v>
                </c:pt>
                <c:pt idx="3982">
                  <c:v>8.75</c:v>
                </c:pt>
                <c:pt idx="3983">
                  <c:v>8.75</c:v>
                </c:pt>
                <c:pt idx="3984">
                  <c:v>8.75</c:v>
                </c:pt>
                <c:pt idx="3985">
                  <c:v>8.75</c:v>
                </c:pt>
                <c:pt idx="3986">
                  <c:v>8.75</c:v>
                </c:pt>
                <c:pt idx="3987">
                  <c:v>8.75</c:v>
                </c:pt>
                <c:pt idx="3988">
                  <c:v>8.75</c:v>
                </c:pt>
                <c:pt idx="3989">
                  <c:v>8.75</c:v>
                </c:pt>
                <c:pt idx="3990">
                  <c:v>8.75</c:v>
                </c:pt>
                <c:pt idx="3991">
                  <c:v>8.75</c:v>
                </c:pt>
                <c:pt idx="3992">
                  <c:v>8.75</c:v>
                </c:pt>
                <c:pt idx="3993">
                  <c:v>8.75</c:v>
                </c:pt>
                <c:pt idx="3994">
                  <c:v>8.75</c:v>
                </c:pt>
                <c:pt idx="3995">
                  <c:v>8.75</c:v>
                </c:pt>
                <c:pt idx="3996">
                  <c:v>8.75</c:v>
                </c:pt>
                <c:pt idx="3997">
                  <c:v>8.75</c:v>
                </c:pt>
                <c:pt idx="3998">
                  <c:v>8.75</c:v>
                </c:pt>
                <c:pt idx="3999">
                  <c:v>8.75</c:v>
                </c:pt>
                <c:pt idx="4000">
                  <c:v>8.75</c:v>
                </c:pt>
                <c:pt idx="4001">
                  <c:v>8.75</c:v>
                </c:pt>
                <c:pt idx="4002">
                  <c:v>8.75</c:v>
                </c:pt>
                <c:pt idx="4003">
                  <c:v>8.75</c:v>
                </c:pt>
                <c:pt idx="4004">
                  <c:v>8.75</c:v>
                </c:pt>
                <c:pt idx="4005">
                  <c:v>8.75</c:v>
                </c:pt>
                <c:pt idx="4006">
                  <c:v>8.75</c:v>
                </c:pt>
                <c:pt idx="4007">
                  <c:v>8.75</c:v>
                </c:pt>
                <c:pt idx="4008">
                  <c:v>8.75</c:v>
                </c:pt>
                <c:pt idx="4009">
                  <c:v>8.75</c:v>
                </c:pt>
                <c:pt idx="4010">
                  <c:v>8.75</c:v>
                </c:pt>
                <c:pt idx="4011">
                  <c:v>8.75</c:v>
                </c:pt>
                <c:pt idx="4012">
                  <c:v>8.75</c:v>
                </c:pt>
                <c:pt idx="4013">
                  <c:v>8.75</c:v>
                </c:pt>
                <c:pt idx="4014">
                  <c:v>8.75</c:v>
                </c:pt>
                <c:pt idx="4015">
                  <c:v>8.75</c:v>
                </c:pt>
                <c:pt idx="4016">
                  <c:v>8.75</c:v>
                </c:pt>
                <c:pt idx="4017">
                  <c:v>8.75</c:v>
                </c:pt>
                <c:pt idx="4018">
                  <c:v>8.75</c:v>
                </c:pt>
                <c:pt idx="4019">
                  <c:v>8.75</c:v>
                </c:pt>
                <c:pt idx="4020">
                  <c:v>8.75</c:v>
                </c:pt>
                <c:pt idx="4021">
                  <c:v>8.75</c:v>
                </c:pt>
                <c:pt idx="4022">
                  <c:v>8.75</c:v>
                </c:pt>
                <c:pt idx="4023">
                  <c:v>8.75</c:v>
                </c:pt>
                <c:pt idx="4024">
                  <c:v>8.75</c:v>
                </c:pt>
                <c:pt idx="4025">
                  <c:v>8.75</c:v>
                </c:pt>
                <c:pt idx="4026">
                  <c:v>8.75</c:v>
                </c:pt>
                <c:pt idx="4027">
                  <c:v>8.75</c:v>
                </c:pt>
                <c:pt idx="4028">
                  <c:v>8.75</c:v>
                </c:pt>
                <c:pt idx="4029">
                  <c:v>8.75</c:v>
                </c:pt>
                <c:pt idx="4030">
                  <c:v>8.75</c:v>
                </c:pt>
                <c:pt idx="4031">
                  <c:v>8.75</c:v>
                </c:pt>
                <c:pt idx="4032">
                  <c:v>8.75</c:v>
                </c:pt>
                <c:pt idx="4033">
                  <c:v>8.75</c:v>
                </c:pt>
                <c:pt idx="4034">
                  <c:v>8.75</c:v>
                </c:pt>
                <c:pt idx="4035">
                  <c:v>8.75</c:v>
                </c:pt>
                <c:pt idx="4036">
                  <c:v>8.75</c:v>
                </c:pt>
                <c:pt idx="4037">
                  <c:v>8.75</c:v>
                </c:pt>
                <c:pt idx="4038">
                  <c:v>8.75</c:v>
                </c:pt>
                <c:pt idx="4039">
                  <c:v>8.75</c:v>
                </c:pt>
                <c:pt idx="4040">
                  <c:v>8.75</c:v>
                </c:pt>
                <c:pt idx="4041">
                  <c:v>8.75</c:v>
                </c:pt>
                <c:pt idx="4042">
                  <c:v>8.75</c:v>
                </c:pt>
                <c:pt idx="4043">
                  <c:v>8.75</c:v>
                </c:pt>
                <c:pt idx="4044">
                  <c:v>8.75</c:v>
                </c:pt>
                <c:pt idx="4045">
                  <c:v>8.75</c:v>
                </c:pt>
                <c:pt idx="4046">
                  <c:v>8.75</c:v>
                </c:pt>
                <c:pt idx="4047">
                  <c:v>8.75</c:v>
                </c:pt>
                <c:pt idx="4048">
                  <c:v>8.75</c:v>
                </c:pt>
                <c:pt idx="4049">
                  <c:v>8.75</c:v>
                </c:pt>
                <c:pt idx="4050">
                  <c:v>8.75</c:v>
                </c:pt>
                <c:pt idx="4051">
                  <c:v>8.75</c:v>
                </c:pt>
                <c:pt idx="4052">
                  <c:v>8.75</c:v>
                </c:pt>
                <c:pt idx="4053">
                  <c:v>8.75</c:v>
                </c:pt>
                <c:pt idx="4054">
                  <c:v>8.75</c:v>
                </c:pt>
                <c:pt idx="4055">
                  <c:v>8.75</c:v>
                </c:pt>
                <c:pt idx="4056">
                  <c:v>8.75</c:v>
                </c:pt>
                <c:pt idx="4057">
                  <c:v>8.75</c:v>
                </c:pt>
                <c:pt idx="4058">
                  <c:v>8.75</c:v>
                </c:pt>
                <c:pt idx="4059">
                  <c:v>8.75</c:v>
                </c:pt>
                <c:pt idx="4060">
                  <c:v>8.75</c:v>
                </c:pt>
                <c:pt idx="4061">
                  <c:v>8.75</c:v>
                </c:pt>
                <c:pt idx="4062">
                  <c:v>8.75</c:v>
                </c:pt>
                <c:pt idx="4063">
                  <c:v>8.75</c:v>
                </c:pt>
                <c:pt idx="4064">
                  <c:v>8.75</c:v>
                </c:pt>
                <c:pt idx="4065">
                  <c:v>8.75</c:v>
                </c:pt>
                <c:pt idx="4066">
                  <c:v>8.75</c:v>
                </c:pt>
                <c:pt idx="4067">
                  <c:v>8.75</c:v>
                </c:pt>
                <c:pt idx="4068">
                  <c:v>8.75</c:v>
                </c:pt>
                <c:pt idx="4069">
                  <c:v>8.75</c:v>
                </c:pt>
                <c:pt idx="4070">
                  <c:v>8.75</c:v>
                </c:pt>
                <c:pt idx="4071">
                  <c:v>8.75</c:v>
                </c:pt>
                <c:pt idx="4072">
                  <c:v>8.75</c:v>
                </c:pt>
                <c:pt idx="4073">
                  <c:v>8.75</c:v>
                </c:pt>
                <c:pt idx="4074">
                  <c:v>8.75</c:v>
                </c:pt>
                <c:pt idx="4075">
                  <c:v>8.75</c:v>
                </c:pt>
                <c:pt idx="4076">
                  <c:v>8.75</c:v>
                </c:pt>
                <c:pt idx="4077">
                  <c:v>8.75</c:v>
                </c:pt>
                <c:pt idx="4078">
                  <c:v>8.75</c:v>
                </c:pt>
                <c:pt idx="4079">
                  <c:v>8.75</c:v>
                </c:pt>
                <c:pt idx="4080">
                  <c:v>8.75</c:v>
                </c:pt>
                <c:pt idx="4081">
                  <c:v>8.75</c:v>
                </c:pt>
                <c:pt idx="4082">
                  <c:v>8.75</c:v>
                </c:pt>
                <c:pt idx="4083">
                  <c:v>8.75</c:v>
                </c:pt>
                <c:pt idx="4084">
                  <c:v>8.75</c:v>
                </c:pt>
                <c:pt idx="4085">
                  <c:v>8.75</c:v>
                </c:pt>
                <c:pt idx="4086">
                  <c:v>8.75</c:v>
                </c:pt>
                <c:pt idx="4087">
                  <c:v>8.75</c:v>
                </c:pt>
                <c:pt idx="4088">
                  <c:v>8.75</c:v>
                </c:pt>
                <c:pt idx="4089">
                  <c:v>8.75</c:v>
                </c:pt>
                <c:pt idx="4090">
                  <c:v>8.75</c:v>
                </c:pt>
                <c:pt idx="4091">
                  <c:v>8.75</c:v>
                </c:pt>
                <c:pt idx="4092">
                  <c:v>8.75</c:v>
                </c:pt>
                <c:pt idx="4093">
                  <c:v>8.75</c:v>
                </c:pt>
                <c:pt idx="4094">
                  <c:v>8.75</c:v>
                </c:pt>
                <c:pt idx="4095">
                  <c:v>8.75</c:v>
                </c:pt>
                <c:pt idx="4096">
                  <c:v>8.75</c:v>
                </c:pt>
                <c:pt idx="4097">
                  <c:v>8.75</c:v>
                </c:pt>
                <c:pt idx="4098">
                  <c:v>8.75</c:v>
                </c:pt>
                <c:pt idx="4099">
                  <c:v>8.75</c:v>
                </c:pt>
                <c:pt idx="4100">
                  <c:v>8.75</c:v>
                </c:pt>
                <c:pt idx="4101">
                  <c:v>8.75</c:v>
                </c:pt>
                <c:pt idx="4102">
                  <c:v>8.75</c:v>
                </c:pt>
                <c:pt idx="4103">
                  <c:v>8.75</c:v>
                </c:pt>
                <c:pt idx="4104">
                  <c:v>8.75</c:v>
                </c:pt>
                <c:pt idx="4105">
                  <c:v>8.75</c:v>
                </c:pt>
                <c:pt idx="4106">
                  <c:v>8.75</c:v>
                </c:pt>
                <c:pt idx="4107">
                  <c:v>8.75</c:v>
                </c:pt>
                <c:pt idx="4108">
                  <c:v>8.75</c:v>
                </c:pt>
                <c:pt idx="4109">
                  <c:v>8.75</c:v>
                </c:pt>
                <c:pt idx="4110">
                  <c:v>8.75</c:v>
                </c:pt>
                <c:pt idx="4111">
                  <c:v>8.75</c:v>
                </c:pt>
                <c:pt idx="4112">
                  <c:v>8.75</c:v>
                </c:pt>
                <c:pt idx="4113">
                  <c:v>8.75</c:v>
                </c:pt>
                <c:pt idx="4114">
                  <c:v>8.75</c:v>
                </c:pt>
                <c:pt idx="4115">
                  <c:v>8.75</c:v>
                </c:pt>
                <c:pt idx="4116">
                  <c:v>8.75</c:v>
                </c:pt>
                <c:pt idx="4117">
                  <c:v>8.75</c:v>
                </c:pt>
                <c:pt idx="4118">
                  <c:v>8.75</c:v>
                </c:pt>
                <c:pt idx="4119">
                  <c:v>8.75</c:v>
                </c:pt>
                <c:pt idx="4120">
                  <c:v>8.75</c:v>
                </c:pt>
                <c:pt idx="4121">
                  <c:v>8.75</c:v>
                </c:pt>
                <c:pt idx="4122">
                  <c:v>8.75</c:v>
                </c:pt>
                <c:pt idx="4123">
                  <c:v>8.75</c:v>
                </c:pt>
                <c:pt idx="4124">
                  <c:v>8.75</c:v>
                </c:pt>
                <c:pt idx="4125">
                  <c:v>8.75</c:v>
                </c:pt>
                <c:pt idx="4126">
                  <c:v>8.75</c:v>
                </c:pt>
                <c:pt idx="4127">
                  <c:v>8.75</c:v>
                </c:pt>
                <c:pt idx="4128">
                  <c:v>8.75</c:v>
                </c:pt>
                <c:pt idx="4129">
                  <c:v>8.75</c:v>
                </c:pt>
                <c:pt idx="4130">
                  <c:v>8.75</c:v>
                </c:pt>
                <c:pt idx="4131">
                  <c:v>8.75</c:v>
                </c:pt>
                <c:pt idx="4132">
                  <c:v>8.75</c:v>
                </c:pt>
                <c:pt idx="4133">
                  <c:v>8.75</c:v>
                </c:pt>
                <c:pt idx="4134">
                  <c:v>8.75</c:v>
                </c:pt>
                <c:pt idx="4135">
                  <c:v>8.75</c:v>
                </c:pt>
                <c:pt idx="4136">
                  <c:v>8.75</c:v>
                </c:pt>
                <c:pt idx="4137">
                  <c:v>8.75</c:v>
                </c:pt>
                <c:pt idx="4138">
                  <c:v>8.75</c:v>
                </c:pt>
                <c:pt idx="4139">
                  <c:v>8.75</c:v>
                </c:pt>
                <c:pt idx="4140">
                  <c:v>8.75</c:v>
                </c:pt>
                <c:pt idx="4141">
                  <c:v>8.75</c:v>
                </c:pt>
                <c:pt idx="4142">
                  <c:v>8.75</c:v>
                </c:pt>
                <c:pt idx="4143">
                  <c:v>8.75</c:v>
                </c:pt>
                <c:pt idx="4144">
                  <c:v>8.75</c:v>
                </c:pt>
                <c:pt idx="4145">
                  <c:v>8.75</c:v>
                </c:pt>
                <c:pt idx="4146">
                  <c:v>8.75</c:v>
                </c:pt>
                <c:pt idx="4147">
                  <c:v>8.75</c:v>
                </c:pt>
                <c:pt idx="4148">
                  <c:v>8.75</c:v>
                </c:pt>
                <c:pt idx="4149">
                  <c:v>9.5</c:v>
                </c:pt>
                <c:pt idx="4150">
                  <c:v>9.5</c:v>
                </c:pt>
                <c:pt idx="4151">
                  <c:v>9.5</c:v>
                </c:pt>
                <c:pt idx="4152">
                  <c:v>9.5</c:v>
                </c:pt>
                <c:pt idx="4153">
                  <c:v>9.5</c:v>
                </c:pt>
                <c:pt idx="4154">
                  <c:v>9.5</c:v>
                </c:pt>
                <c:pt idx="4155">
                  <c:v>9.5</c:v>
                </c:pt>
                <c:pt idx="4156">
                  <c:v>9.5</c:v>
                </c:pt>
                <c:pt idx="4157">
                  <c:v>9.5</c:v>
                </c:pt>
                <c:pt idx="4158">
                  <c:v>9.5</c:v>
                </c:pt>
                <c:pt idx="4159">
                  <c:v>9.5</c:v>
                </c:pt>
                <c:pt idx="4160">
                  <c:v>9.5</c:v>
                </c:pt>
                <c:pt idx="4161">
                  <c:v>9.5</c:v>
                </c:pt>
                <c:pt idx="4162">
                  <c:v>9.5</c:v>
                </c:pt>
                <c:pt idx="4163">
                  <c:v>9.5</c:v>
                </c:pt>
                <c:pt idx="4164">
                  <c:v>9.5</c:v>
                </c:pt>
                <c:pt idx="4165">
                  <c:v>9.5</c:v>
                </c:pt>
                <c:pt idx="4166">
                  <c:v>9.5</c:v>
                </c:pt>
                <c:pt idx="4167">
                  <c:v>9.5</c:v>
                </c:pt>
                <c:pt idx="4168">
                  <c:v>9.5</c:v>
                </c:pt>
                <c:pt idx="4169">
                  <c:v>9.5</c:v>
                </c:pt>
                <c:pt idx="4170">
                  <c:v>9.5</c:v>
                </c:pt>
                <c:pt idx="4171">
                  <c:v>9.5</c:v>
                </c:pt>
                <c:pt idx="4172">
                  <c:v>9.5</c:v>
                </c:pt>
                <c:pt idx="4173">
                  <c:v>9.5</c:v>
                </c:pt>
                <c:pt idx="4174">
                  <c:v>9.5</c:v>
                </c:pt>
                <c:pt idx="4175">
                  <c:v>9.5</c:v>
                </c:pt>
                <c:pt idx="4176">
                  <c:v>9.5</c:v>
                </c:pt>
                <c:pt idx="4177">
                  <c:v>9.5</c:v>
                </c:pt>
                <c:pt idx="4178">
                  <c:v>9.5</c:v>
                </c:pt>
                <c:pt idx="4179">
                  <c:v>9.5</c:v>
                </c:pt>
                <c:pt idx="4180">
                  <c:v>9.5</c:v>
                </c:pt>
                <c:pt idx="4181">
                  <c:v>9.5</c:v>
                </c:pt>
                <c:pt idx="4182">
                  <c:v>9.5</c:v>
                </c:pt>
                <c:pt idx="4183">
                  <c:v>9.5</c:v>
                </c:pt>
                <c:pt idx="4184">
                  <c:v>9.5</c:v>
                </c:pt>
                <c:pt idx="4185">
                  <c:v>9.5</c:v>
                </c:pt>
                <c:pt idx="4186">
                  <c:v>9.5</c:v>
                </c:pt>
                <c:pt idx="4187">
                  <c:v>9.5</c:v>
                </c:pt>
                <c:pt idx="4188">
                  <c:v>9.5</c:v>
                </c:pt>
                <c:pt idx="4189">
                  <c:v>9.5</c:v>
                </c:pt>
                <c:pt idx="4190">
                  <c:v>9.5</c:v>
                </c:pt>
                <c:pt idx="4191">
                  <c:v>9.5</c:v>
                </c:pt>
                <c:pt idx="4192">
                  <c:v>10.25</c:v>
                </c:pt>
                <c:pt idx="4193">
                  <c:v>10.25</c:v>
                </c:pt>
                <c:pt idx="4194">
                  <c:v>10.25</c:v>
                </c:pt>
                <c:pt idx="4195">
                  <c:v>10.25</c:v>
                </c:pt>
                <c:pt idx="4196">
                  <c:v>10.25</c:v>
                </c:pt>
                <c:pt idx="4197">
                  <c:v>10.25</c:v>
                </c:pt>
                <c:pt idx="4198">
                  <c:v>10.25</c:v>
                </c:pt>
                <c:pt idx="4199">
                  <c:v>10.25</c:v>
                </c:pt>
                <c:pt idx="4200">
                  <c:v>10.25</c:v>
                </c:pt>
                <c:pt idx="4201">
                  <c:v>10.25</c:v>
                </c:pt>
                <c:pt idx="4202">
                  <c:v>10.25</c:v>
                </c:pt>
                <c:pt idx="4203">
                  <c:v>10.25</c:v>
                </c:pt>
                <c:pt idx="4204">
                  <c:v>10.25</c:v>
                </c:pt>
                <c:pt idx="4205">
                  <c:v>10.25</c:v>
                </c:pt>
                <c:pt idx="4206">
                  <c:v>10.25</c:v>
                </c:pt>
                <c:pt idx="4207">
                  <c:v>10.25</c:v>
                </c:pt>
                <c:pt idx="4208">
                  <c:v>10.25</c:v>
                </c:pt>
                <c:pt idx="4209">
                  <c:v>10.25</c:v>
                </c:pt>
                <c:pt idx="4210">
                  <c:v>10.25</c:v>
                </c:pt>
                <c:pt idx="4211">
                  <c:v>10.25</c:v>
                </c:pt>
                <c:pt idx="4212">
                  <c:v>10.25</c:v>
                </c:pt>
                <c:pt idx="4213">
                  <c:v>10.25</c:v>
                </c:pt>
                <c:pt idx="4214">
                  <c:v>10.25</c:v>
                </c:pt>
                <c:pt idx="4215">
                  <c:v>10.25</c:v>
                </c:pt>
                <c:pt idx="4216">
                  <c:v>10.25</c:v>
                </c:pt>
                <c:pt idx="4217">
                  <c:v>10.25</c:v>
                </c:pt>
                <c:pt idx="4218">
                  <c:v>10.25</c:v>
                </c:pt>
                <c:pt idx="4219">
                  <c:v>10.25</c:v>
                </c:pt>
                <c:pt idx="4220">
                  <c:v>10.25</c:v>
                </c:pt>
                <c:pt idx="4221">
                  <c:v>10.25</c:v>
                </c:pt>
                <c:pt idx="4222">
                  <c:v>10.25</c:v>
                </c:pt>
                <c:pt idx="4223">
                  <c:v>10.25</c:v>
                </c:pt>
                <c:pt idx="4224">
                  <c:v>10.25</c:v>
                </c:pt>
                <c:pt idx="4225">
                  <c:v>10.25</c:v>
                </c:pt>
                <c:pt idx="4226">
                  <c:v>10.25</c:v>
                </c:pt>
                <c:pt idx="4227">
                  <c:v>10.25</c:v>
                </c:pt>
                <c:pt idx="4228">
                  <c:v>10.25</c:v>
                </c:pt>
                <c:pt idx="4229">
                  <c:v>10.25</c:v>
                </c:pt>
                <c:pt idx="4230">
                  <c:v>10.25</c:v>
                </c:pt>
                <c:pt idx="4231">
                  <c:v>10.25</c:v>
                </c:pt>
                <c:pt idx="4232">
                  <c:v>10.25</c:v>
                </c:pt>
                <c:pt idx="4233">
                  <c:v>10.25</c:v>
                </c:pt>
                <c:pt idx="4234">
                  <c:v>10.25</c:v>
                </c:pt>
                <c:pt idx="4235">
                  <c:v>10.75</c:v>
                </c:pt>
                <c:pt idx="4236">
                  <c:v>10.75</c:v>
                </c:pt>
                <c:pt idx="4237">
                  <c:v>10.75</c:v>
                </c:pt>
                <c:pt idx="4238">
                  <c:v>10.75</c:v>
                </c:pt>
                <c:pt idx="4239">
                  <c:v>10.75</c:v>
                </c:pt>
                <c:pt idx="4240">
                  <c:v>10.75</c:v>
                </c:pt>
                <c:pt idx="4241">
                  <c:v>10.75</c:v>
                </c:pt>
                <c:pt idx="4242">
                  <c:v>10.75</c:v>
                </c:pt>
                <c:pt idx="4243">
                  <c:v>10.75</c:v>
                </c:pt>
                <c:pt idx="4244">
                  <c:v>10.75</c:v>
                </c:pt>
                <c:pt idx="4245">
                  <c:v>10.75</c:v>
                </c:pt>
                <c:pt idx="4246">
                  <c:v>10.75</c:v>
                </c:pt>
                <c:pt idx="4247">
                  <c:v>10.75</c:v>
                </c:pt>
                <c:pt idx="4248">
                  <c:v>10.75</c:v>
                </c:pt>
                <c:pt idx="4249">
                  <c:v>10.75</c:v>
                </c:pt>
                <c:pt idx="4250">
                  <c:v>10.75</c:v>
                </c:pt>
                <c:pt idx="4251">
                  <c:v>10.75</c:v>
                </c:pt>
                <c:pt idx="4252">
                  <c:v>10.75</c:v>
                </c:pt>
                <c:pt idx="4253">
                  <c:v>10.75</c:v>
                </c:pt>
                <c:pt idx="4254">
                  <c:v>10.75</c:v>
                </c:pt>
                <c:pt idx="4255">
                  <c:v>10.75</c:v>
                </c:pt>
                <c:pt idx="4256">
                  <c:v>10.75</c:v>
                </c:pt>
                <c:pt idx="4257">
                  <c:v>10.75</c:v>
                </c:pt>
                <c:pt idx="4258">
                  <c:v>10.75</c:v>
                </c:pt>
                <c:pt idx="4259">
                  <c:v>10.75</c:v>
                </c:pt>
                <c:pt idx="4260">
                  <c:v>10.75</c:v>
                </c:pt>
                <c:pt idx="4261">
                  <c:v>10.75</c:v>
                </c:pt>
                <c:pt idx="4262">
                  <c:v>10.75</c:v>
                </c:pt>
                <c:pt idx="4263">
                  <c:v>10.75</c:v>
                </c:pt>
                <c:pt idx="4264">
                  <c:v>10.75</c:v>
                </c:pt>
                <c:pt idx="4265">
                  <c:v>10.75</c:v>
                </c:pt>
                <c:pt idx="4266">
                  <c:v>10.75</c:v>
                </c:pt>
                <c:pt idx="4267">
                  <c:v>10.75</c:v>
                </c:pt>
                <c:pt idx="4268">
                  <c:v>10.75</c:v>
                </c:pt>
                <c:pt idx="4269">
                  <c:v>10.75</c:v>
                </c:pt>
                <c:pt idx="4270">
                  <c:v>10.75</c:v>
                </c:pt>
                <c:pt idx="4271">
                  <c:v>10.75</c:v>
                </c:pt>
                <c:pt idx="4272">
                  <c:v>10.75</c:v>
                </c:pt>
                <c:pt idx="4273">
                  <c:v>10.75</c:v>
                </c:pt>
                <c:pt idx="4274">
                  <c:v>10.75</c:v>
                </c:pt>
                <c:pt idx="4275">
                  <c:v>10.75</c:v>
                </c:pt>
                <c:pt idx="4276">
                  <c:v>10.75</c:v>
                </c:pt>
                <c:pt idx="4277">
                  <c:v>10.75</c:v>
                </c:pt>
                <c:pt idx="4278">
                  <c:v>10.75</c:v>
                </c:pt>
                <c:pt idx="4279">
                  <c:v>10.75</c:v>
                </c:pt>
                <c:pt idx="4280">
                  <c:v>10.75</c:v>
                </c:pt>
                <c:pt idx="4281">
                  <c:v>10.75</c:v>
                </c:pt>
                <c:pt idx="4282">
                  <c:v>10.75</c:v>
                </c:pt>
                <c:pt idx="4283">
                  <c:v>10.75</c:v>
                </c:pt>
                <c:pt idx="4284">
                  <c:v>10.75</c:v>
                </c:pt>
                <c:pt idx="4285">
                  <c:v>10.75</c:v>
                </c:pt>
                <c:pt idx="4286">
                  <c:v>10.75</c:v>
                </c:pt>
                <c:pt idx="4287">
                  <c:v>10.75</c:v>
                </c:pt>
                <c:pt idx="4288">
                  <c:v>10.75</c:v>
                </c:pt>
                <c:pt idx="4289">
                  <c:v>10.75</c:v>
                </c:pt>
                <c:pt idx="4290">
                  <c:v>10.75</c:v>
                </c:pt>
                <c:pt idx="4291">
                  <c:v>10.75</c:v>
                </c:pt>
                <c:pt idx="4292">
                  <c:v>10.75</c:v>
                </c:pt>
                <c:pt idx="4293">
                  <c:v>10.75</c:v>
                </c:pt>
                <c:pt idx="4294">
                  <c:v>10.75</c:v>
                </c:pt>
                <c:pt idx="4295">
                  <c:v>10.75</c:v>
                </c:pt>
                <c:pt idx="4296">
                  <c:v>10.75</c:v>
                </c:pt>
                <c:pt idx="4297">
                  <c:v>10.75</c:v>
                </c:pt>
                <c:pt idx="4298">
                  <c:v>10.75</c:v>
                </c:pt>
                <c:pt idx="4299">
                  <c:v>10.75</c:v>
                </c:pt>
                <c:pt idx="4300">
                  <c:v>10.75</c:v>
                </c:pt>
                <c:pt idx="4301">
                  <c:v>10.75</c:v>
                </c:pt>
                <c:pt idx="4302">
                  <c:v>10.75</c:v>
                </c:pt>
                <c:pt idx="4303">
                  <c:v>10.75</c:v>
                </c:pt>
                <c:pt idx="4304">
                  <c:v>10.75</c:v>
                </c:pt>
                <c:pt idx="4305">
                  <c:v>10.75</c:v>
                </c:pt>
                <c:pt idx="4306">
                  <c:v>10.75</c:v>
                </c:pt>
                <c:pt idx="4307">
                  <c:v>10.75</c:v>
                </c:pt>
                <c:pt idx="4308">
                  <c:v>10.75</c:v>
                </c:pt>
                <c:pt idx="4309">
                  <c:v>10.75</c:v>
                </c:pt>
                <c:pt idx="4310">
                  <c:v>10.75</c:v>
                </c:pt>
                <c:pt idx="4311">
                  <c:v>10.75</c:v>
                </c:pt>
                <c:pt idx="4312">
                  <c:v>10.75</c:v>
                </c:pt>
                <c:pt idx="4313">
                  <c:v>10.75</c:v>
                </c:pt>
                <c:pt idx="4314">
                  <c:v>10.75</c:v>
                </c:pt>
                <c:pt idx="4315">
                  <c:v>10.75</c:v>
                </c:pt>
                <c:pt idx="4316">
                  <c:v>10.75</c:v>
                </c:pt>
                <c:pt idx="4317">
                  <c:v>10.75</c:v>
                </c:pt>
                <c:pt idx="4318">
                  <c:v>10.75</c:v>
                </c:pt>
                <c:pt idx="4319">
                  <c:v>10.75</c:v>
                </c:pt>
                <c:pt idx="4320">
                  <c:v>10.75</c:v>
                </c:pt>
                <c:pt idx="4321">
                  <c:v>10.75</c:v>
                </c:pt>
                <c:pt idx="4322">
                  <c:v>10.75</c:v>
                </c:pt>
                <c:pt idx="4323">
                  <c:v>10.75</c:v>
                </c:pt>
                <c:pt idx="4324">
                  <c:v>10.75</c:v>
                </c:pt>
                <c:pt idx="4325">
                  <c:v>10.75</c:v>
                </c:pt>
                <c:pt idx="4326">
                  <c:v>10.75</c:v>
                </c:pt>
                <c:pt idx="4327">
                  <c:v>10.75</c:v>
                </c:pt>
                <c:pt idx="4328">
                  <c:v>10.75</c:v>
                </c:pt>
                <c:pt idx="4329">
                  <c:v>10.75</c:v>
                </c:pt>
                <c:pt idx="4330">
                  <c:v>10.75</c:v>
                </c:pt>
                <c:pt idx="4331">
                  <c:v>10.75</c:v>
                </c:pt>
                <c:pt idx="4332">
                  <c:v>10.75</c:v>
                </c:pt>
                <c:pt idx="4333">
                  <c:v>10.75</c:v>
                </c:pt>
                <c:pt idx="4334">
                  <c:v>10.75</c:v>
                </c:pt>
                <c:pt idx="4335">
                  <c:v>10.75</c:v>
                </c:pt>
                <c:pt idx="4336">
                  <c:v>10.75</c:v>
                </c:pt>
                <c:pt idx="4337">
                  <c:v>10.75</c:v>
                </c:pt>
                <c:pt idx="4338">
                  <c:v>10.75</c:v>
                </c:pt>
                <c:pt idx="4339">
                  <c:v>10.75</c:v>
                </c:pt>
                <c:pt idx="4340">
                  <c:v>10.75</c:v>
                </c:pt>
                <c:pt idx="4341">
                  <c:v>10.75</c:v>
                </c:pt>
                <c:pt idx="4342">
                  <c:v>10.75</c:v>
                </c:pt>
                <c:pt idx="4343">
                  <c:v>10.75</c:v>
                </c:pt>
                <c:pt idx="4344">
                  <c:v>10.75</c:v>
                </c:pt>
                <c:pt idx="4345">
                  <c:v>10.75</c:v>
                </c:pt>
                <c:pt idx="4346">
                  <c:v>10.75</c:v>
                </c:pt>
                <c:pt idx="4347">
                  <c:v>10.75</c:v>
                </c:pt>
                <c:pt idx="4348">
                  <c:v>10.75</c:v>
                </c:pt>
                <c:pt idx="4349">
                  <c:v>10.75</c:v>
                </c:pt>
                <c:pt idx="4350">
                  <c:v>10.75</c:v>
                </c:pt>
                <c:pt idx="4351">
                  <c:v>10.75</c:v>
                </c:pt>
                <c:pt idx="4352">
                  <c:v>10.75</c:v>
                </c:pt>
                <c:pt idx="4353">
                  <c:v>10.75</c:v>
                </c:pt>
                <c:pt idx="4354">
                  <c:v>10.75</c:v>
                </c:pt>
                <c:pt idx="4355">
                  <c:v>10.75</c:v>
                </c:pt>
                <c:pt idx="4356">
                  <c:v>10.75</c:v>
                </c:pt>
                <c:pt idx="4357">
                  <c:v>10.75</c:v>
                </c:pt>
                <c:pt idx="4358">
                  <c:v>10.75</c:v>
                </c:pt>
                <c:pt idx="4359">
                  <c:v>10.75</c:v>
                </c:pt>
                <c:pt idx="4360">
                  <c:v>10.75</c:v>
                </c:pt>
                <c:pt idx="4361">
                  <c:v>10.75</c:v>
                </c:pt>
                <c:pt idx="4362">
                  <c:v>10.75</c:v>
                </c:pt>
                <c:pt idx="4363">
                  <c:v>10.75</c:v>
                </c:pt>
                <c:pt idx="4364">
                  <c:v>10.75</c:v>
                </c:pt>
                <c:pt idx="4365">
                  <c:v>10.75</c:v>
                </c:pt>
                <c:pt idx="4366">
                  <c:v>10.75</c:v>
                </c:pt>
                <c:pt idx="4367">
                  <c:v>10.75</c:v>
                </c:pt>
                <c:pt idx="4368">
                  <c:v>10.75</c:v>
                </c:pt>
                <c:pt idx="4369">
                  <c:v>10.75</c:v>
                </c:pt>
                <c:pt idx="4370">
                  <c:v>10.75</c:v>
                </c:pt>
                <c:pt idx="4371">
                  <c:v>10.75</c:v>
                </c:pt>
                <c:pt idx="4372">
                  <c:v>10.75</c:v>
                </c:pt>
                <c:pt idx="4373">
                  <c:v>10.75</c:v>
                </c:pt>
                <c:pt idx="4374">
                  <c:v>10.75</c:v>
                </c:pt>
                <c:pt idx="4375">
                  <c:v>10.75</c:v>
                </c:pt>
                <c:pt idx="4376">
                  <c:v>10.75</c:v>
                </c:pt>
                <c:pt idx="4377">
                  <c:v>10.75</c:v>
                </c:pt>
                <c:pt idx="4378">
                  <c:v>10.75</c:v>
                </c:pt>
                <c:pt idx="4379">
                  <c:v>10.75</c:v>
                </c:pt>
                <c:pt idx="4380">
                  <c:v>10.75</c:v>
                </c:pt>
                <c:pt idx="4381">
                  <c:v>10.75</c:v>
                </c:pt>
                <c:pt idx="4382">
                  <c:v>10.75</c:v>
                </c:pt>
                <c:pt idx="4383">
                  <c:v>10.75</c:v>
                </c:pt>
                <c:pt idx="4384">
                  <c:v>10.75</c:v>
                </c:pt>
                <c:pt idx="4385">
                  <c:v>10.75</c:v>
                </c:pt>
                <c:pt idx="4386">
                  <c:v>10.75</c:v>
                </c:pt>
                <c:pt idx="4387">
                  <c:v>10.75</c:v>
                </c:pt>
                <c:pt idx="4388">
                  <c:v>10.75</c:v>
                </c:pt>
                <c:pt idx="4389">
                  <c:v>10.75</c:v>
                </c:pt>
                <c:pt idx="4390">
                  <c:v>10.75</c:v>
                </c:pt>
                <c:pt idx="4391">
                  <c:v>10.75</c:v>
                </c:pt>
                <c:pt idx="4392">
                  <c:v>10.75</c:v>
                </c:pt>
                <c:pt idx="4393">
                  <c:v>10.75</c:v>
                </c:pt>
                <c:pt idx="4394">
                  <c:v>10.75</c:v>
                </c:pt>
                <c:pt idx="4395">
                  <c:v>10.75</c:v>
                </c:pt>
                <c:pt idx="4396">
                  <c:v>10.75</c:v>
                </c:pt>
                <c:pt idx="4397">
                  <c:v>10.75</c:v>
                </c:pt>
                <c:pt idx="4398">
                  <c:v>10.75</c:v>
                </c:pt>
                <c:pt idx="4399">
                  <c:v>10.75</c:v>
                </c:pt>
                <c:pt idx="4400">
                  <c:v>10.75</c:v>
                </c:pt>
                <c:pt idx="4401">
                  <c:v>10.75</c:v>
                </c:pt>
                <c:pt idx="4402">
                  <c:v>10.75</c:v>
                </c:pt>
                <c:pt idx="4403">
                  <c:v>10.75</c:v>
                </c:pt>
                <c:pt idx="4404">
                  <c:v>10.75</c:v>
                </c:pt>
                <c:pt idx="4405">
                  <c:v>10.75</c:v>
                </c:pt>
                <c:pt idx="4406">
                  <c:v>10.75</c:v>
                </c:pt>
                <c:pt idx="4407">
                  <c:v>10.75</c:v>
                </c:pt>
                <c:pt idx="4408">
                  <c:v>10.75</c:v>
                </c:pt>
                <c:pt idx="4409">
                  <c:v>10.75</c:v>
                </c:pt>
                <c:pt idx="4410">
                  <c:v>10.75</c:v>
                </c:pt>
                <c:pt idx="4411">
                  <c:v>10.75</c:v>
                </c:pt>
                <c:pt idx="4412">
                  <c:v>10.75</c:v>
                </c:pt>
                <c:pt idx="4413">
                  <c:v>10.75</c:v>
                </c:pt>
                <c:pt idx="4414">
                  <c:v>10.75</c:v>
                </c:pt>
                <c:pt idx="4415">
                  <c:v>10.75</c:v>
                </c:pt>
                <c:pt idx="4416">
                  <c:v>10.75</c:v>
                </c:pt>
                <c:pt idx="4417">
                  <c:v>10.75</c:v>
                </c:pt>
                <c:pt idx="4418">
                  <c:v>11.25</c:v>
                </c:pt>
                <c:pt idx="4419">
                  <c:v>11.25</c:v>
                </c:pt>
                <c:pt idx="4420">
                  <c:v>11.25</c:v>
                </c:pt>
                <c:pt idx="4421">
                  <c:v>11.25</c:v>
                </c:pt>
                <c:pt idx="4422">
                  <c:v>11.25</c:v>
                </c:pt>
                <c:pt idx="4423">
                  <c:v>11.25</c:v>
                </c:pt>
                <c:pt idx="4424">
                  <c:v>11.25</c:v>
                </c:pt>
                <c:pt idx="4425">
                  <c:v>11.25</c:v>
                </c:pt>
                <c:pt idx="4426">
                  <c:v>11.25</c:v>
                </c:pt>
                <c:pt idx="4427">
                  <c:v>11.25</c:v>
                </c:pt>
                <c:pt idx="4428">
                  <c:v>11.25</c:v>
                </c:pt>
                <c:pt idx="4429">
                  <c:v>11.25</c:v>
                </c:pt>
                <c:pt idx="4430">
                  <c:v>11.25</c:v>
                </c:pt>
                <c:pt idx="4431">
                  <c:v>11.25</c:v>
                </c:pt>
                <c:pt idx="4432">
                  <c:v>11.25</c:v>
                </c:pt>
                <c:pt idx="4433">
                  <c:v>11.25</c:v>
                </c:pt>
                <c:pt idx="4434">
                  <c:v>11.25</c:v>
                </c:pt>
                <c:pt idx="4435">
                  <c:v>11.25</c:v>
                </c:pt>
                <c:pt idx="4436">
                  <c:v>11.25</c:v>
                </c:pt>
                <c:pt idx="4437">
                  <c:v>11.25</c:v>
                </c:pt>
                <c:pt idx="4438">
                  <c:v>11.25</c:v>
                </c:pt>
                <c:pt idx="4439">
                  <c:v>11.25</c:v>
                </c:pt>
                <c:pt idx="4440">
                  <c:v>11.25</c:v>
                </c:pt>
                <c:pt idx="4441">
                  <c:v>11.25</c:v>
                </c:pt>
                <c:pt idx="4442">
                  <c:v>11.25</c:v>
                </c:pt>
                <c:pt idx="4443">
                  <c:v>11.25</c:v>
                </c:pt>
                <c:pt idx="4444">
                  <c:v>11.25</c:v>
                </c:pt>
                <c:pt idx="4445">
                  <c:v>11.25</c:v>
                </c:pt>
                <c:pt idx="4446">
                  <c:v>11.25</c:v>
                </c:pt>
                <c:pt idx="4447">
                  <c:v>11.25</c:v>
                </c:pt>
                <c:pt idx="4448">
                  <c:v>11.25</c:v>
                </c:pt>
                <c:pt idx="4449">
                  <c:v>11.25</c:v>
                </c:pt>
                <c:pt idx="4450">
                  <c:v>11.25</c:v>
                </c:pt>
                <c:pt idx="4451">
                  <c:v>11.25</c:v>
                </c:pt>
                <c:pt idx="4452">
                  <c:v>11.25</c:v>
                </c:pt>
                <c:pt idx="4453">
                  <c:v>11.25</c:v>
                </c:pt>
                <c:pt idx="4454">
                  <c:v>11.25</c:v>
                </c:pt>
                <c:pt idx="4455">
                  <c:v>11.25</c:v>
                </c:pt>
                <c:pt idx="4456">
                  <c:v>11.25</c:v>
                </c:pt>
                <c:pt idx="4457">
                  <c:v>11.25</c:v>
                </c:pt>
                <c:pt idx="4458">
                  <c:v>11.25</c:v>
                </c:pt>
                <c:pt idx="4459">
                  <c:v>11.25</c:v>
                </c:pt>
                <c:pt idx="4460">
                  <c:v>11.25</c:v>
                </c:pt>
                <c:pt idx="4461">
                  <c:v>11.75</c:v>
                </c:pt>
                <c:pt idx="4462">
                  <c:v>11.75</c:v>
                </c:pt>
                <c:pt idx="4463">
                  <c:v>11.75</c:v>
                </c:pt>
                <c:pt idx="4464">
                  <c:v>11.75</c:v>
                </c:pt>
                <c:pt idx="4465">
                  <c:v>11.75</c:v>
                </c:pt>
                <c:pt idx="4466">
                  <c:v>11.75</c:v>
                </c:pt>
                <c:pt idx="4467">
                  <c:v>11.75</c:v>
                </c:pt>
                <c:pt idx="4468">
                  <c:v>11.75</c:v>
                </c:pt>
                <c:pt idx="4469">
                  <c:v>11.75</c:v>
                </c:pt>
                <c:pt idx="4470">
                  <c:v>11.75</c:v>
                </c:pt>
                <c:pt idx="4471">
                  <c:v>11.75</c:v>
                </c:pt>
                <c:pt idx="4472">
                  <c:v>11.75</c:v>
                </c:pt>
                <c:pt idx="4473">
                  <c:v>11.75</c:v>
                </c:pt>
                <c:pt idx="4474">
                  <c:v>11.75</c:v>
                </c:pt>
                <c:pt idx="4475">
                  <c:v>11.75</c:v>
                </c:pt>
                <c:pt idx="4476">
                  <c:v>11.75</c:v>
                </c:pt>
                <c:pt idx="4477">
                  <c:v>11.75</c:v>
                </c:pt>
                <c:pt idx="4478">
                  <c:v>11.75</c:v>
                </c:pt>
                <c:pt idx="4479">
                  <c:v>11.75</c:v>
                </c:pt>
                <c:pt idx="4480">
                  <c:v>11.75</c:v>
                </c:pt>
                <c:pt idx="4481">
                  <c:v>11.75</c:v>
                </c:pt>
                <c:pt idx="4482">
                  <c:v>11.75</c:v>
                </c:pt>
                <c:pt idx="4483">
                  <c:v>11.75</c:v>
                </c:pt>
                <c:pt idx="4484">
                  <c:v>11.75</c:v>
                </c:pt>
                <c:pt idx="4485">
                  <c:v>11.75</c:v>
                </c:pt>
                <c:pt idx="4486">
                  <c:v>11.75</c:v>
                </c:pt>
                <c:pt idx="4487">
                  <c:v>11.75</c:v>
                </c:pt>
                <c:pt idx="4488">
                  <c:v>11.75</c:v>
                </c:pt>
                <c:pt idx="4489">
                  <c:v>11.75</c:v>
                </c:pt>
                <c:pt idx="4490">
                  <c:v>11.75</c:v>
                </c:pt>
                <c:pt idx="4491">
                  <c:v>11.75</c:v>
                </c:pt>
                <c:pt idx="4492">
                  <c:v>11.75</c:v>
                </c:pt>
                <c:pt idx="4493">
                  <c:v>11.75</c:v>
                </c:pt>
                <c:pt idx="4494">
                  <c:v>11.75</c:v>
                </c:pt>
                <c:pt idx="4495">
                  <c:v>11.75</c:v>
                </c:pt>
                <c:pt idx="4496">
                  <c:v>11.75</c:v>
                </c:pt>
                <c:pt idx="4497">
                  <c:v>11.75</c:v>
                </c:pt>
                <c:pt idx="4498">
                  <c:v>11.75</c:v>
                </c:pt>
                <c:pt idx="4499">
                  <c:v>11.75</c:v>
                </c:pt>
                <c:pt idx="4500">
                  <c:v>11.75</c:v>
                </c:pt>
                <c:pt idx="4501">
                  <c:v>11.75</c:v>
                </c:pt>
                <c:pt idx="4502">
                  <c:v>11.75</c:v>
                </c:pt>
                <c:pt idx="4503">
                  <c:v>11.75</c:v>
                </c:pt>
                <c:pt idx="4504">
                  <c:v>11.75</c:v>
                </c:pt>
                <c:pt idx="4505">
                  <c:v>11.75</c:v>
                </c:pt>
                <c:pt idx="4506">
                  <c:v>11.75</c:v>
                </c:pt>
                <c:pt idx="4507">
                  <c:v>11.75</c:v>
                </c:pt>
                <c:pt idx="4508">
                  <c:v>11.75</c:v>
                </c:pt>
                <c:pt idx="4509">
                  <c:v>11.75</c:v>
                </c:pt>
                <c:pt idx="4510">
                  <c:v>11.75</c:v>
                </c:pt>
                <c:pt idx="4511">
                  <c:v>11.75</c:v>
                </c:pt>
                <c:pt idx="4512">
                  <c:v>11.75</c:v>
                </c:pt>
                <c:pt idx="4513">
                  <c:v>11.75</c:v>
                </c:pt>
                <c:pt idx="4514">
                  <c:v>11.75</c:v>
                </c:pt>
                <c:pt idx="4515">
                  <c:v>12</c:v>
                </c:pt>
                <c:pt idx="4516">
                  <c:v>12</c:v>
                </c:pt>
                <c:pt idx="4517">
                  <c:v>12</c:v>
                </c:pt>
                <c:pt idx="4518">
                  <c:v>12</c:v>
                </c:pt>
                <c:pt idx="4519">
                  <c:v>12</c:v>
                </c:pt>
                <c:pt idx="4520">
                  <c:v>12</c:v>
                </c:pt>
                <c:pt idx="4521">
                  <c:v>12</c:v>
                </c:pt>
                <c:pt idx="4522">
                  <c:v>12</c:v>
                </c:pt>
                <c:pt idx="4523">
                  <c:v>12</c:v>
                </c:pt>
                <c:pt idx="4524">
                  <c:v>12</c:v>
                </c:pt>
                <c:pt idx="4525">
                  <c:v>12</c:v>
                </c:pt>
                <c:pt idx="4526">
                  <c:v>12</c:v>
                </c:pt>
                <c:pt idx="4527">
                  <c:v>12</c:v>
                </c:pt>
                <c:pt idx="4528">
                  <c:v>12</c:v>
                </c:pt>
                <c:pt idx="4529">
                  <c:v>12</c:v>
                </c:pt>
                <c:pt idx="4530">
                  <c:v>12</c:v>
                </c:pt>
                <c:pt idx="4531">
                  <c:v>12</c:v>
                </c:pt>
                <c:pt idx="4532">
                  <c:v>12</c:v>
                </c:pt>
                <c:pt idx="4533">
                  <c:v>12</c:v>
                </c:pt>
                <c:pt idx="4534">
                  <c:v>12</c:v>
                </c:pt>
                <c:pt idx="4535">
                  <c:v>12</c:v>
                </c:pt>
                <c:pt idx="4536">
                  <c:v>12</c:v>
                </c:pt>
                <c:pt idx="4537">
                  <c:v>12</c:v>
                </c:pt>
                <c:pt idx="4538">
                  <c:v>12</c:v>
                </c:pt>
                <c:pt idx="4539">
                  <c:v>12</c:v>
                </c:pt>
                <c:pt idx="4540">
                  <c:v>12</c:v>
                </c:pt>
                <c:pt idx="4541">
                  <c:v>12</c:v>
                </c:pt>
                <c:pt idx="4542">
                  <c:v>12</c:v>
                </c:pt>
                <c:pt idx="4543">
                  <c:v>12</c:v>
                </c:pt>
                <c:pt idx="4544">
                  <c:v>12</c:v>
                </c:pt>
                <c:pt idx="4545">
                  <c:v>12</c:v>
                </c:pt>
                <c:pt idx="4546">
                  <c:v>12</c:v>
                </c:pt>
                <c:pt idx="4547">
                  <c:v>12</c:v>
                </c:pt>
                <c:pt idx="4548">
                  <c:v>12</c:v>
                </c:pt>
                <c:pt idx="4549">
                  <c:v>12</c:v>
                </c:pt>
                <c:pt idx="4550">
                  <c:v>12</c:v>
                </c:pt>
                <c:pt idx="4551">
                  <c:v>12</c:v>
                </c:pt>
                <c:pt idx="4552">
                  <c:v>12</c:v>
                </c:pt>
                <c:pt idx="4553">
                  <c:v>12</c:v>
                </c:pt>
                <c:pt idx="4554">
                  <c:v>12</c:v>
                </c:pt>
                <c:pt idx="4555">
                  <c:v>12</c:v>
                </c:pt>
                <c:pt idx="4556">
                  <c:v>12</c:v>
                </c:pt>
                <c:pt idx="4557">
                  <c:v>12</c:v>
                </c:pt>
                <c:pt idx="4558">
                  <c:v>12</c:v>
                </c:pt>
                <c:pt idx="4559">
                  <c:v>12</c:v>
                </c:pt>
                <c:pt idx="4560">
                  <c:v>12</c:v>
                </c:pt>
                <c:pt idx="4561">
                  <c:v>12.25</c:v>
                </c:pt>
                <c:pt idx="4562">
                  <c:v>12.25</c:v>
                </c:pt>
                <c:pt idx="4563">
                  <c:v>12.25</c:v>
                </c:pt>
                <c:pt idx="4564">
                  <c:v>12.25</c:v>
                </c:pt>
                <c:pt idx="4565">
                  <c:v>12.25</c:v>
                </c:pt>
                <c:pt idx="4566">
                  <c:v>12.25</c:v>
                </c:pt>
                <c:pt idx="4567">
                  <c:v>12.25</c:v>
                </c:pt>
                <c:pt idx="4568">
                  <c:v>12.25</c:v>
                </c:pt>
                <c:pt idx="4569">
                  <c:v>12.25</c:v>
                </c:pt>
                <c:pt idx="4570">
                  <c:v>12.25</c:v>
                </c:pt>
                <c:pt idx="4571">
                  <c:v>12.25</c:v>
                </c:pt>
                <c:pt idx="4572">
                  <c:v>12.25</c:v>
                </c:pt>
                <c:pt idx="4573">
                  <c:v>12.25</c:v>
                </c:pt>
                <c:pt idx="4574">
                  <c:v>12.25</c:v>
                </c:pt>
                <c:pt idx="4575">
                  <c:v>12.25</c:v>
                </c:pt>
                <c:pt idx="4576">
                  <c:v>12.25</c:v>
                </c:pt>
                <c:pt idx="4577">
                  <c:v>12.25</c:v>
                </c:pt>
                <c:pt idx="4578">
                  <c:v>12.25</c:v>
                </c:pt>
                <c:pt idx="4579">
                  <c:v>12.25</c:v>
                </c:pt>
                <c:pt idx="4580">
                  <c:v>12.25</c:v>
                </c:pt>
                <c:pt idx="4581">
                  <c:v>12.25</c:v>
                </c:pt>
                <c:pt idx="4582">
                  <c:v>12.25</c:v>
                </c:pt>
                <c:pt idx="4583">
                  <c:v>12.25</c:v>
                </c:pt>
                <c:pt idx="4584">
                  <c:v>12.25</c:v>
                </c:pt>
                <c:pt idx="4585">
                  <c:v>12.25</c:v>
                </c:pt>
                <c:pt idx="4586">
                  <c:v>12.25</c:v>
                </c:pt>
                <c:pt idx="4587">
                  <c:v>12.25</c:v>
                </c:pt>
                <c:pt idx="4588">
                  <c:v>12.25</c:v>
                </c:pt>
                <c:pt idx="4589">
                  <c:v>12.25</c:v>
                </c:pt>
                <c:pt idx="4590">
                  <c:v>12.25</c:v>
                </c:pt>
                <c:pt idx="4591">
                  <c:v>12.25</c:v>
                </c:pt>
                <c:pt idx="4592">
                  <c:v>12.25</c:v>
                </c:pt>
                <c:pt idx="4593">
                  <c:v>12.25</c:v>
                </c:pt>
                <c:pt idx="4594">
                  <c:v>12.25</c:v>
                </c:pt>
                <c:pt idx="4595">
                  <c:v>12.25</c:v>
                </c:pt>
                <c:pt idx="4596">
                  <c:v>12.25</c:v>
                </c:pt>
                <c:pt idx="4597">
                  <c:v>12.25</c:v>
                </c:pt>
                <c:pt idx="4598">
                  <c:v>12.25</c:v>
                </c:pt>
                <c:pt idx="4599">
                  <c:v>12.25</c:v>
                </c:pt>
                <c:pt idx="4600">
                  <c:v>12.25</c:v>
                </c:pt>
                <c:pt idx="4601">
                  <c:v>12.25</c:v>
                </c:pt>
                <c:pt idx="4602">
                  <c:v>12.25</c:v>
                </c:pt>
                <c:pt idx="4603">
                  <c:v>12.25</c:v>
                </c:pt>
                <c:pt idx="4604">
                  <c:v>12.5</c:v>
                </c:pt>
                <c:pt idx="4605">
                  <c:v>12.5</c:v>
                </c:pt>
                <c:pt idx="4606">
                  <c:v>12.5</c:v>
                </c:pt>
                <c:pt idx="4607">
                  <c:v>12.5</c:v>
                </c:pt>
                <c:pt idx="4608">
                  <c:v>12.5</c:v>
                </c:pt>
                <c:pt idx="4609">
                  <c:v>12.5</c:v>
                </c:pt>
                <c:pt idx="4610">
                  <c:v>12.5</c:v>
                </c:pt>
                <c:pt idx="4611">
                  <c:v>12.5</c:v>
                </c:pt>
                <c:pt idx="4612">
                  <c:v>12.5</c:v>
                </c:pt>
                <c:pt idx="4613">
                  <c:v>12.5</c:v>
                </c:pt>
                <c:pt idx="4614">
                  <c:v>12.5</c:v>
                </c:pt>
                <c:pt idx="4615">
                  <c:v>12.5</c:v>
                </c:pt>
                <c:pt idx="4616">
                  <c:v>12.5</c:v>
                </c:pt>
                <c:pt idx="4617">
                  <c:v>12.5</c:v>
                </c:pt>
                <c:pt idx="4618">
                  <c:v>12.5</c:v>
                </c:pt>
                <c:pt idx="4619">
                  <c:v>12.5</c:v>
                </c:pt>
                <c:pt idx="4620">
                  <c:v>12.5</c:v>
                </c:pt>
                <c:pt idx="4621">
                  <c:v>12.5</c:v>
                </c:pt>
                <c:pt idx="4622">
                  <c:v>12.5</c:v>
                </c:pt>
                <c:pt idx="4623">
                  <c:v>12.5</c:v>
                </c:pt>
                <c:pt idx="4624">
                  <c:v>12.5</c:v>
                </c:pt>
                <c:pt idx="4625">
                  <c:v>12.5</c:v>
                </c:pt>
                <c:pt idx="4626">
                  <c:v>12.5</c:v>
                </c:pt>
                <c:pt idx="4627">
                  <c:v>12.5</c:v>
                </c:pt>
                <c:pt idx="4628">
                  <c:v>12.5</c:v>
                </c:pt>
                <c:pt idx="4629">
                  <c:v>12.5</c:v>
                </c:pt>
                <c:pt idx="4630">
                  <c:v>12.5</c:v>
                </c:pt>
                <c:pt idx="4631">
                  <c:v>12.5</c:v>
                </c:pt>
                <c:pt idx="4632">
                  <c:v>12.5</c:v>
                </c:pt>
                <c:pt idx="4633">
                  <c:v>12.5</c:v>
                </c:pt>
                <c:pt idx="4634">
                  <c:v>12.5</c:v>
                </c:pt>
                <c:pt idx="4635">
                  <c:v>12.5</c:v>
                </c:pt>
                <c:pt idx="4636">
                  <c:v>12.5</c:v>
                </c:pt>
                <c:pt idx="4637">
                  <c:v>12.5</c:v>
                </c:pt>
                <c:pt idx="4638">
                  <c:v>12.5</c:v>
                </c:pt>
                <c:pt idx="4639">
                  <c:v>12.5</c:v>
                </c:pt>
                <c:pt idx="4640">
                  <c:v>12.5</c:v>
                </c:pt>
                <c:pt idx="4641">
                  <c:v>12.5</c:v>
                </c:pt>
                <c:pt idx="4642">
                  <c:v>12.5</c:v>
                </c:pt>
                <c:pt idx="4643">
                  <c:v>12.5</c:v>
                </c:pt>
                <c:pt idx="4644">
                  <c:v>12.5</c:v>
                </c:pt>
                <c:pt idx="4645">
                  <c:v>12.5</c:v>
                </c:pt>
                <c:pt idx="4646">
                  <c:v>12.5</c:v>
                </c:pt>
                <c:pt idx="4647">
                  <c:v>12</c:v>
                </c:pt>
                <c:pt idx="4648">
                  <c:v>12</c:v>
                </c:pt>
                <c:pt idx="4649">
                  <c:v>12</c:v>
                </c:pt>
                <c:pt idx="4650">
                  <c:v>12</c:v>
                </c:pt>
                <c:pt idx="4651">
                  <c:v>12</c:v>
                </c:pt>
                <c:pt idx="4652">
                  <c:v>12</c:v>
                </c:pt>
                <c:pt idx="4653">
                  <c:v>12</c:v>
                </c:pt>
                <c:pt idx="4654">
                  <c:v>12</c:v>
                </c:pt>
                <c:pt idx="4655">
                  <c:v>12</c:v>
                </c:pt>
                <c:pt idx="4656">
                  <c:v>12</c:v>
                </c:pt>
                <c:pt idx="4657">
                  <c:v>12</c:v>
                </c:pt>
                <c:pt idx="4658">
                  <c:v>12</c:v>
                </c:pt>
                <c:pt idx="4659">
                  <c:v>12</c:v>
                </c:pt>
                <c:pt idx="4660">
                  <c:v>12</c:v>
                </c:pt>
                <c:pt idx="4661">
                  <c:v>12</c:v>
                </c:pt>
                <c:pt idx="4662">
                  <c:v>12</c:v>
                </c:pt>
                <c:pt idx="4663">
                  <c:v>12</c:v>
                </c:pt>
                <c:pt idx="4664">
                  <c:v>12</c:v>
                </c:pt>
                <c:pt idx="4665">
                  <c:v>12</c:v>
                </c:pt>
                <c:pt idx="4666">
                  <c:v>12</c:v>
                </c:pt>
                <c:pt idx="4667">
                  <c:v>12</c:v>
                </c:pt>
                <c:pt idx="4668">
                  <c:v>12</c:v>
                </c:pt>
                <c:pt idx="4669">
                  <c:v>12</c:v>
                </c:pt>
                <c:pt idx="4670">
                  <c:v>12</c:v>
                </c:pt>
                <c:pt idx="4671">
                  <c:v>12</c:v>
                </c:pt>
                <c:pt idx="4672">
                  <c:v>12</c:v>
                </c:pt>
                <c:pt idx="4673">
                  <c:v>12</c:v>
                </c:pt>
                <c:pt idx="4674">
                  <c:v>12</c:v>
                </c:pt>
                <c:pt idx="4675">
                  <c:v>12</c:v>
                </c:pt>
                <c:pt idx="4676">
                  <c:v>12</c:v>
                </c:pt>
                <c:pt idx="4677">
                  <c:v>12</c:v>
                </c:pt>
                <c:pt idx="4678">
                  <c:v>12</c:v>
                </c:pt>
                <c:pt idx="4679">
                  <c:v>12</c:v>
                </c:pt>
                <c:pt idx="4680">
                  <c:v>12</c:v>
                </c:pt>
                <c:pt idx="4681">
                  <c:v>12</c:v>
                </c:pt>
                <c:pt idx="4682">
                  <c:v>12</c:v>
                </c:pt>
                <c:pt idx="4683">
                  <c:v>12</c:v>
                </c:pt>
                <c:pt idx="4684">
                  <c:v>12</c:v>
                </c:pt>
                <c:pt idx="4685">
                  <c:v>12</c:v>
                </c:pt>
                <c:pt idx="4686">
                  <c:v>12</c:v>
                </c:pt>
                <c:pt idx="4687">
                  <c:v>12</c:v>
                </c:pt>
                <c:pt idx="4688">
                  <c:v>12</c:v>
                </c:pt>
                <c:pt idx="4689">
                  <c:v>12</c:v>
                </c:pt>
                <c:pt idx="4690">
                  <c:v>12</c:v>
                </c:pt>
                <c:pt idx="4691">
                  <c:v>12</c:v>
                </c:pt>
                <c:pt idx="4692">
                  <c:v>12</c:v>
                </c:pt>
                <c:pt idx="4693">
                  <c:v>12</c:v>
                </c:pt>
                <c:pt idx="4694">
                  <c:v>12</c:v>
                </c:pt>
                <c:pt idx="4695">
                  <c:v>12</c:v>
                </c:pt>
                <c:pt idx="4696">
                  <c:v>12</c:v>
                </c:pt>
                <c:pt idx="4697">
                  <c:v>11.5</c:v>
                </c:pt>
                <c:pt idx="4698">
                  <c:v>11.5</c:v>
                </c:pt>
                <c:pt idx="4699">
                  <c:v>11.5</c:v>
                </c:pt>
                <c:pt idx="4700">
                  <c:v>11.5</c:v>
                </c:pt>
                <c:pt idx="4701">
                  <c:v>11.5</c:v>
                </c:pt>
                <c:pt idx="4702">
                  <c:v>11.5</c:v>
                </c:pt>
                <c:pt idx="4703">
                  <c:v>11.5</c:v>
                </c:pt>
                <c:pt idx="4704">
                  <c:v>11.5</c:v>
                </c:pt>
                <c:pt idx="4705">
                  <c:v>11.5</c:v>
                </c:pt>
                <c:pt idx="4706">
                  <c:v>11.5</c:v>
                </c:pt>
                <c:pt idx="4707">
                  <c:v>11.5</c:v>
                </c:pt>
                <c:pt idx="4708">
                  <c:v>11.5</c:v>
                </c:pt>
                <c:pt idx="4709">
                  <c:v>11.5</c:v>
                </c:pt>
                <c:pt idx="4710">
                  <c:v>11.5</c:v>
                </c:pt>
                <c:pt idx="4711">
                  <c:v>11.5</c:v>
                </c:pt>
                <c:pt idx="4712">
                  <c:v>11.5</c:v>
                </c:pt>
                <c:pt idx="4713">
                  <c:v>11.5</c:v>
                </c:pt>
                <c:pt idx="4714">
                  <c:v>11.5</c:v>
                </c:pt>
                <c:pt idx="4715">
                  <c:v>11.5</c:v>
                </c:pt>
                <c:pt idx="4716">
                  <c:v>11.5</c:v>
                </c:pt>
                <c:pt idx="4717">
                  <c:v>11.5</c:v>
                </c:pt>
                <c:pt idx="4718">
                  <c:v>11.5</c:v>
                </c:pt>
                <c:pt idx="4719">
                  <c:v>11.5</c:v>
                </c:pt>
                <c:pt idx="4720">
                  <c:v>11.5</c:v>
                </c:pt>
                <c:pt idx="4721">
                  <c:v>11.5</c:v>
                </c:pt>
                <c:pt idx="4722">
                  <c:v>11.5</c:v>
                </c:pt>
                <c:pt idx="4723">
                  <c:v>11.5</c:v>
                </c:pt>
                <c:pt idx="4724">
                  <c:v>11.5</c:v>
                </c:pt>
                <c:pt idx="4725">
                  <c:v>11.5</c:v>
                </c:pt>
                <c:pt idx="4726">
                  <c:v>11.5</c:v>
                </c:pt>
                <c:pt idx="4727">
                  <c:v>11.5</c:v>
                </c:pt>
                <c:pt idx="4728">
                  <c:v>11.5</c:v>
                </c:pt>
                <c:pt idx="4729">
                  <c:v>11.5</c:v>
                </c:pt>
                <c:pt idx="4730">
                  <c:v>11.5</c:v>
                </c:pt>
                <c:pt idx="4731">
                  <c:v>11.5</c:v>
                </c:pt>
                <c:pt idx="4732">
                  <c:v>11.5</c:v>
                </c:pt>
                <c:pt idx="4733">
                  <c:v>11.5</c:v>
                </c:pt>
                <c:pt idx="4734">
                  <c:v>11.5</c:v>
                </c:pt>
                <c:pt idx="4735">
                  <c:v>11.5</c:v>
                </c:pt>
                <c:pt idx="4736">
                  <c:v>11.5</c:v>
                </c:pt>
                <c:pt idx="4737">
                  <c:v>11.5</c:v>
                </c:pt>
                <c:pt idx="4738">
                  <c:v>11.5</c:v>
                </c:pt>
                <c:pt idx="4739">
                  <c:v>11.5</c:v>
                </c:pt>
                <c:pt idx="4740">
                  <c:v>11</c:v>
                </c:pt>
                <c:pt idx="4741">
                  <c:v>11</c:v>
                </c:pt>
                <c:pt idx="4742">
                  <c:v>11</c:v>
                </c:pt>
                <c:pt idx="4743">
                  <c:v>11</c:v>
                </c:pt>
                <c:pt idx="4744">
                  <c:v>11</c:v>
                </c:pt>
                <c:pt idx="4745">
                  <c:v>11</c:v>
                </c:pt>
                <c:pt idx="4746">
                  <c:v>11</c:v>
                </c:pt>
                <c:pt idx="4747">
                  <c:v>11</c:v>
                </c:pt>
                <c:pt idx="4748">
                  <c:v>11</c:v>
                </c:pt>
                <c:pt idx="4749">
                  <c:v>11</c:v>
                </c:pt>
                <c:pt idx="4750">
                  <c:v>11</c:v>
                </c:pt>
                <c:pt idx="4751">
                  <c:v>11</c:v>
                </c:pt>
                <c:pt idx="4752">
                  <c:v>11</c:v>
                </c:pt>
                <c:pt idx="4753">
                  <c:v>11</c:v>
                </c:pt>
                <c:pt idx="4754">
                  <c:v>11</c:v>
                </c:pt>
                <c:pt idx="4755">
                  <c:v>11</c:v>
                </c:pt>
                <c:pt idx="4756">
                  <c:v>11</c:v>
                </c:pt>
                <c:pt idx="4757">
                  <c:v>11</c:v>
                </c:pt>
                <c:pt idx="4758">
                  <c:v>11</c:v>
                </c:pt>
                <c:pt idx="4759">
                  <c:v>11</c:v>
                </c:pt>
                <c:pt idx="4760">
                  <c:v>11</c:v>
                </c:pt>
                <c:pt idx="4761">
                  <c:v>11</c:v>
                </c:pt>
                <c:pt idx="4762">
                  <c:v>11</c:v>
                </c:pt>
                <c:pt idx="4763">
                  <c:v>11</c:v>
                </c:pt>
                <c:pt idx="4764">
                  <c:v>11</c:v>
                </c:pt>
                <c:pt idx="4765">
                  <c:v>11</c:v>
                </c:pt>
                <c:pt idx="4766">
                  <c:v>11</c:v>
                </c:pt>
                <c:pt idx="4767">
                  <c:v>11</c:v>
                </c:pt>
                <c:pt idx="4768">
                  <c:v>11</c:v>
                </c:pt>
                <c:pt idx="4769">
                  <c:v>11</c:v>
                </c:pt>
                <c:pt idx="4770">
                  <c:v>11</c:v>
                </c:pt>
                <c:pt idx="4771">
                  <c:v>11</c:v>
                </c:pt>
                <c:pt idx="4772">
                  <c:v>11</c:v>
                </c:pt>
                <c:pt idx="4773">
                  <c:v>11</c:v>
                </c:pt>
                <c:pt idx="4774">
                  <c:v>11</c:v>
                </c:pt>
                <c:pt idx="4775">
                  <c:v>11</c:v>
                </c:pt>
                <c:pt idx="4776">
                  <c:v>11</c:v>
                </c:pt>
                <c:pt idx="4777">
                  <c:v>11</c:v>
                </c:pt>
                <c:pt idx="4778">
                  <c:v>11</c:v>
                </c:pt>
                <c:pt idx="4779">
                  <c:v>11</c:v>
                </c:pt>
                <c:pt idx="4780">
                  <c:v>11</c:v>
                </c:pt>
                <c:pt idx="4781">
                  <c:v>11</c:v>
                </c:pt>
                <c:pt idx="4782">
                  <c:v>11</c:v>
                </c:pt>
                <c:pt idx="4783">
                  <c:v>11</c:v>
                </c:pt>
                <c:pt idx="4784">
                  <c:v>11</c:v>
                </c:pt>
                <c:pt idx="4785">
                  <c:v>11</c:v>
                </c:pt>
                <c:pt idx="4786">
                  <c:v>11</c:v>
                </c:pt>
                <c:pt idx="4787">
                  <c:v>11</c:v>
                </c:pt>
                <c:pt idx="4788">
                  <c:v>11</c:v>
                </c:pt>
                <c:pt idx="4789">
                  <c:v>11</c:v>
                </c:pt>
                <c:pt idx="4790">
                  <c:v>10.5</c:v>
                </c:pt>
                <c:pt idx="4791">
                  <c:v>10.5</c:v>
                </c:pt>
                <c:pt idx="4792">
                  <c:v>10.5</c:v>
                </c:pt>
                <c:pt idx="4793">
                  <c:v>10.5</c:v>
                </c:pt>
                <c:pt idx="4794">
                  <c:v>10.5</c:v>
                </c:pt>
                <c:pt idx="4795">
                  <c:v>10.5</c:v>
                </c:pt>
                <c:pt idx="4796">
                  <c:v>10.5</c:v>
                </c:pt>
                <c:pt idx="4797">
                  <c:v>10.5</c:v>
                </c:pt>
                <c:pt idx="4798">
                  <c:v>10.5</c:v>
                </c:pt>
                <c:pt idx="4799">
                  <c:v>10.5</c:v>
                </c:pt>
                <c:pt idx="4800">
                  <c:v>10.5</c:v>
                </c:pt>
                <c:pt idx="4801">
                  <c:v>10.5</c:v>
                </c:pt>
                <c:pt idx="4802">
                  <c:v>10.5</c:v>
                </c:pt>
                <c:pt idx="4803">
                  <c:v>10.5</c:v>
                </c:pt>
                <c:pt idx="4804">
                  <c:v>10.5</c:v>
                </c:pt>
                <c:pt idx="4805">
                  <c:v>10.5</c:v>
                </c:pt>
                <c:pt idx="4806">
                  <c:v>10.5</c:v>
                </c:pt>
                <c:pt idx="4807">
                  <c:v>10.5</c:v>
                </c:pt>
                <c:pt idx="4808">
                  <c:v>10.5</c:v>
                </c:pt>
                <c:pt idx="4809">
                  <c:v>10.5</c:v>
                </c:pt>
                <c:pt idx="4810">
                  <c:v>10.5</c:v>
                </c:pt>
                <c:pt idx="4811">
                  <c:v>10.5</c:v>
                </c:pt>
                <c:pt idx="4812">
                  <c:v>10.5</c:v>
                </c:pt>
                <c:pt idx="4813">
                  <c:v>10.5</c:v>
                </c:pt>
                <c:pt idx="4814">
                  <c:v>10.5</c:v>
                </c:pt>
                <c:pt idx="4815">
                  <c:v>10.5</c:v>
                </c:pt>
                <c:pt idx="4816">
                  <c:v>10.5</c:v>
                </c:pt>
                <c:pt idx="4817">
                  <c:v>10.5</c:v>
                </c:pt>
                <c:pt idx="4818">
                  <c:v>10.5</c:v>
                </c:pt>
                <c:pt idx="4819">
                  <c:v>10.5</c:v>
                </c:pt>
                <c:pt idx="4820">
                  <c:v>10.5</c:v>
                </c:pt>
                <c:pt idx="4821">
                  <c:v>10.5</c:v>
                </c:pt>
                <c:pt idx="4822">
                  <c:v>10.5</c:v>
                </c:pt>
                <c:pt idx="4823">
                  <c:v>10.5</c:v>
                </c:pt>
                <c:pt idx="4824">
                  <c:v>10.5</c:v>
                </c:pt>
                <c:pt idx="4825">
                  <c:v>10.5</c:v>
                </c:pt>
                <c:pt idx="4826">
                  <c:v>10.5</c:v>
                </c:pt>
                <c:pt idx="4827">
                  <c:v>10.5</c:v>
                </c:pt>
                <c:pt idx="4828">
                  <c:v>10.5</c:v>
                </c:pt>
                <c:pt idx="4829">
                  <c:v>10.5</c:v>
                </c:pt>
                <c:pt idx="4830">
                  <c:v>10.5</c:v>
                </c:pt>
                <c:pt idx="4831">
                  <c:v>10.5</c:v>
                </c:pt>
                <c:pt idx="4832">
                  <c:v>10.5</c:v>
                </c:pt>
                <c:pt idx="4833">
                  <c:v>10.5</c:v>
                </c:pt>
                <c:pt idx="4834">
                  <c:v>10.5</c:v>
                </c:pt>
                <c:pt idx="4835">
                  <c:v>10.5</c:v>
                </c:pt>
                <c:pt idx="4836">
                  <c:v>10.5</c:v>
                </c:pt>
                <c:pt idx="4837">
                  <c:v>10.5</c:v>
                </c:pt>
                <c:pt idx="4838">
                  <c:v>10.5</c:v>
                </c:pt>
                <c:pt idx="4839">
                  <c:v>10.5</c:v>
                </c:pt>
                <c:pt idx="4840">
                  <c:v>9.75</c:v>
                </c:pt>
                <c:pt idx="4841">
                  <c:v>9.75</c:v>
                </c:pt>
                <c:pt idx="4842">
                  <c:v>9.75</c:v>
                </c:pt>
                <c:pt idx="4843">
                  <c:v>9.75</c:v>
                </c:pt>
                <c:pt idx="4844">
                  <c:v>9.75</c:v>
                </c:pt>
                <c:pt idx="4845">
                  <c:v>9.75</c:v>
                </c:pt>
                <c:pt idx="4846">
                  <c:v>9.75</c:v>
                </c:pt>
                <c:pt idx="4847">
                  <c:v>9.75</c:v>
                </c:pt>
                <c:pt idx="4848">
                  <c:v>9.75</c:v>
                </c:pt>
                <c:pt idx="4849">
                  <c:v>9.75</c:v>
                </c:pt>
                <c:pt idx="4850">
                  <c:v>9.75</c:v>
                </c:pt>
                <c:pt idx="4851">
                  <c:v>9.75</c:v>
                </c:pt>
                <c:pt idx="4852">
                  <c:v>9.75</c:v>
                </c:pt>
                <c:pt idx="4853">
                  <c:v>9.75</c:v>
                </c:pt>
                <c:pt idx="4854">
                  <c:v>9.75</c:v>
                </c:pt>
                <c:pt idx="4855">
                  <c:v>9.75</c:v>
                </c:pt>
                <c:pt idx="4856">
                  <c:v>9.75</c:v>
                </c:pt>
                <c:pt idx="4857">
                  <c:v>9.75</c:v>
                </c:pt>
                <c:pt idx="4858">
                  <c:v>9.75</c:v>
                </c:pt>
                <c:pt idx="4859">
                  <c:v>9.75</c:v>
                </c:pt>
                <c:pt idx="4860">
                  <c:v>9.75</c:v>
                </c:pt>
                <c:pt idx="4861">
                  <c:v>9.75</c:v>
                </c:pt>
                <c:pt idx="4862">
                  <c:v>9.75</c:v>
                </c:pt>
                <c:pt idx="4863">
                  <c:v>9.75</c:v>
                </c:pt>
                <c:pt idx="4864">
                  <c:v>9.75</c:v>
                </c:pt>
                <c:pt idx="4865">
                  <c:v>9.75</c:v>
                </c:pt>
                <c:pt idx="4866">
                  <c:v>9.75</c:v>
                </c:pt>
                <c:pt idx="4867">
                  <c:v>9.75</c:v>
                </c:pt>
                <c:pt idx="4868">
                  <c:v>9.75</c:v>
                </c:pt>
                <c:pt idx="4869">
                  <c:v>9.75</c:v>
                </c:pt>
                <c:pt idx="4870">
                  <c:v>9.75</c:v>
                </c:pt>
                <c:pt idx="4871">
                  <c:v>9.75</c:v>
                </c:pt>
                <c:pt idx="4872">
                  <c:v>9.75</c:v>
                </c:pt>
                <c:pt idx="4873">
                  <c:v>9.75</c:v>
                </c:pt>
                <c:pt idx="4874">
                  <c:v>9.75</c:v>
                </c:pt>
                <c:pt idx="4875">
                  <c:v>9.75</c:v>
                </c:pt>
                <c:pt idx="4876">
                  <c:v>9.75</c:v>
                </c:pt>
                <c:pt idx="4877">
                  <c:v>9.75</c:v>
                </c:pt>
                <c:pt idx="4878">
                  <c:v>9.75</c:v>
                </c:pt>
                <c:pt idx="4879">
                  <c:v>9.75</c:v>
                </c:pt>
                <c:pt idx="4880">
                  <c:v>9.75</c:v>
                </c:pt>
                <c:pt idx="4881">
                  <c:v>9.75</c:v>
                </c:pt>
                <c:pt idx="4882">
                  <c:v>9.75</c:v>
                </c:pt>
                <c:pt idx="4883">
                  <c:v>9</c:v>
                </c:pt>
                <c:pt idx="4884">
                  <c:v>9</c:v>
                </c:pt>
                <c:pt idx="4885">
                  <c:v>9</c:v>
                </c:pt>
                <c:pt idx="4886">
                  <c:v>9</c:v>
                </c:pt>
                <c:pt idx="4887">
                  <c:v>9</c:v>
                </c:pt>
                <c:pt idx="4888">
                  <c:v>9</c:v>
                </c:pt>
                <c:pt idx="4889">
                  <c:v>9</c:v>
                </c:pt>
                <c:pt idx="4890">
                  <c:v>9</c:v>
                </c:pt>
                <c:pt idx="4891">
                  <c:v>9</c:v>
                </c:pt>
                <c:pt idx="4892">
                  <c:v>9</c:v>
                </c:pt>
                <c:pt idx="4893">
                  <c:v>9</c:v>
                </c:pt>
                <c:pt idx="4894">
                  <c:v>9</c:v>
                </c:pt>
                <c:pt idx="4895">
                  <c:v>9</c:v>
                </c:pt>
                <c:pt idx="4896">
                  <c:v>9</c:v>
                </c:pt>
                <c:pt idx="4897">
                  <c:v>9</c:v>
                </c:pt>
                <c:pt idx="4898">
                  <c:v>9</c:v>
                </c:pt>
                <c:pt idx="4899">
                  <c:v>9</c:v>
                </c:pt>
                <c:pt idx="4900">
                  <c:v>9</c:v>
                </c:pt>
                <c:pt idx="4901">
                  <c:v>9</c:v>
                </c:pt>
                <c:pt idx="4902">
                  <c:v>9</c:v>
                </c:pt>
                <c:pt idx="4903">
                  <c:v>9</c:v>
                </c:pt>
                <c:pt idx="4904">
                  <c:v>9</c:v>
                </c:pt>
                <c:pt idx="4905">
                  <c:v>9</c:v>
                </c:pt>
                <c:pt idx="4906">
                  <c:v>9</c:v>
                </c:pt>
                <c:pt idx="4907">
                  <c:v>9</c:v>
                </c:pt>
                <c:pt idx="4908">
                  <c:v>9</c:v>
                </c:pt>
                <c:pt idx="4909">
                  <c:v>9</c:v>
                </c:pt>
                <c:pt idx="4910">
                  <c:v>9</c:v>
                </c:pt>
                <c:pt idx="4911">
                  <c:v>9</c:v>
                </c:pt>
                <c:pt idx="4912">
                  <c:v>9</c:v>
                </c:pt>
                <c:pt idx="4913">
                  <c:v>9</c:v>
                </c:pt>
                <c:pt idx="4914">
                  <c:v>9</c:v>
                </c:pt>
                <c:pt idx="4915">
                  <c:v>9</c:v>
                </c:pt>
                <c:pt idx="4916">
                  <c:v>9</c:v>
                </c:pt>
                <c:pt idx="4917">
                  <c:v>9</c:v>
                </c:pt>
                <c:pt idx="4918">
                  <c:v>9</c:v>
                </c:pt>
                <c:pt idx="4919">
                  <c:v>9</c:v>
                </c:pt>
                <c:pt idx="4920">
                  <c:v>9</c:v>
                </c:pt>
                <c:pt idx="4921">
                  <c:v>9</c:v>
                </c:pt>
                <c:pt idx="4922">
                  <c:v>9</c:v>
                </c:pt>
                <c:pt idx="4923">
                  <c:v>9</c:v>
                </c:pt>
                <c:pt idx="4924">
                  <c:v>9</c:v>
                </c:pt>
                <c:pt idx="4925">
                  <c:v>9</c:v>
                </c:pt>
                <c:pt idx="4926">
                  <c:v>8.5</c:v>
                </c:pt>
                <c:pt idx="4927">
                  <c:v>8.5</c:v>
                </c:pt>
                <c:pt idx="4928">
                  <c:v>8.5</c:v>
                </c:pt>
                <c:pt idx="4929">
                  <c:v>8.5</c:v>
                </c:pt>
                <c:pt idx="4930">
                  <c:v>8.5</c:v>
                </c:pt>
                <c:pt idx="4931">
                  <c:v>8.5</c:v>
                </c:pt>
                <c:pt idx="4932">
                  <c:v>8.5</c:v>
                </c:pt>
                <c:pt idx="4933">
                  <c:v>8.5</c:v>
                </c:pt>
                <c:pt idx="4934">
                  <c:v>8.5</c:v>
                </c:pt>
                <c:pt idx="4935">
                  <c:v>8.5</c:v>
                </c:pt>
                <c:pt idx="4936">
                  <c:v>8.5</c:v>
                </c:pt>
                <c:pt idx="4937">
                  <c:v>8.5</c:v>
                </c:pt>
                <c:pt idx="4938">
                  <c:v>8.5</c:v>
                </c:pt>
                <c:pt idx="4939">
                  <c:v>8.5</c:v>
                </c:pt>
                <c:pt idx="4940">
                  <c:v>8.5</c:v>
                </c:pt>
                <c:pt idx="4941">
                  <c:v>8.5</c:v>
                </c:pt>
                <c:pt idx="4942">
                  <c:v>8.5</c:v>
                </c:pt>
                <c:pt idx="4943">
                  <c:v>8.5</c:v>
                </c:pt>
                <c:pt idx="4944">
                  <c:v>8.5</c:v>
                </c:pt>
                <c:pt idx="4945">
                  <c:v>8.5</c:v>
                </c:pt>
                <c:pt idx="4946">
                  <c:v>8.5</c:v>
                </c:pt>
                <c:pt idx="4947">
                  <c:v>8.5</c:v>
                </c:pt>
                <c:pt idx="4948">
                  <c:v>8.5</c:v>
                </c:pt>
                <c:pt idx="4949">
                  <c:v>8.5</c:v>
                </c:pt>
                <c:pt idx="4950">
                  <c:v>8.5</c:v>
                </c:pt>
                <c:pt idx="4951">
                  <c:v>8.5</c:v>
                </c:pt>
                <c:pt idx="4952">
                  <c:v>8.5</c:v>
                </c:pt>
                <c:pt idx="4953">
                  <c:v>8.5</c:v>
                </c:pt>
                <c:pt idx="4954">
                  <c:v>8.5</c:v>
                </c:pt>
                <c:pt idx="4955">
                  <c:v>8.5</c:v>
                </c:pt>
                <c:pt idx="4956">
                  <c:v>8.5</c:v>
                </c:pt>
                <c:pt idx="4957">
                  <c:v>8.5</c:v>
                </c:pt>
                <c:pt idx="4958">
                  <c:v>8.5</c:v>
                </c:pt>
                <c:pt idx="4959">
                  <c:v>8.5</c:v>
                </c:pt>
                <c:pt idx="4960">
                  <c:v>8.5</c:v>
                </c:pt>
                <c:pt idx="4961">
                  <c:v>8.5</c:v>
                </c:pt>
                <c:pt idx="4962">
                  <c:v>8.5</c:v>
                </c:pt>
                <c:pt idx="4963">
                  <c:v>8.5</c:v>
                </c:pt>
                <c:pt idx="4964">
                  <c:v>8.5</c:v>
                </c:pt>
                <c:pt idx="4965">
                  <c:v>8.5</c:v>
                </c:pt>
                <c:pt idx="4966">
                  <c:v>8.5</c:v>
                </c:pt>
                <c:pt idx="4967">
                  <c:v>8.5</c:v>
                </c:pt>
                <c:pt idx="4968">
                  <c:v>8.5</c:v>
                </c:pt>
                <c:pt idx="4969">
                  <c:v>8</c:v>
                </c:pt>
                <c:pt idx="4970">
                  <c:v>8</c:v>
                </c:pt>
                <c:pt idx="4971">
                  <c:v>8</c:v>
                </c:pt>
                <c:pt idx="4972">
                  <c:v>8</c:v>
                </c:pt>
                <c:pt idx="4973">
                  <c:v>8</c:v>
                </c:pt>
                <c:pt idx="4974">
                  <c:v>8</c:v>
                </c:pt>
                <c:pt idx="4975">
                  <c:v>8</c:v>
                </c:pt>
                <c:pt idx="4976">
                  <c:v>8</c:v>
                </c:pt>
                <c:pt idx="4977">
                  <c:v>8</c:v>
                </c:pt>
                <c:pt idx="4978">
                  <c:v>8</c:v>
                </c:pt>
                <c:pt idx="4979">
                  <c:v>8</c:v>
                </c:pt>
                <c:pt idx="4980">
                  <c:v>8</c:v>
                </c:pt>
                <c:pt idx="4981">
                  <c:v>8</c:v>
                </c:pt>
                <c:pt idx="4982">
                  <c:v>8</c:v>
                </c:pt>
                <c:pt idx="4983">
                  <c:v>8</c:v>
                </c:pt>
                <c:pt idx="4984">
                  <c:v>8</c:v>
                </c:pt>
                <c:pt idx="4985">
                  <c:v>8</c:v>
                </c:pt>
                <c:pt idx="4986">
                  <c:v>8</c:v>
                </c:pt>
                <c:pt idx="4987">
                  <c:v>8</c:v>
                </c:pt>
                <c:pt idx="4988">
                  <c:v>8</c:v>
                </c:pt>
                <c:pt idx="4989">
                  <c:v>8</c:v>
                </c:pt>
                <c:pt idx="4990">
                  <c:v>8</c:v>
                </c:pt>
                <c:pt idx="4991">
                  <c:v>8</c:v>
                </c:pt>
                <c:pt idx="4992">
                  <c:v>8</c:v>
                </c:pt>
                <c:pt idx="4993">
                  <c:v>8</c:v>
                </c:pt>
                <c:pt idx="4994">
                  <c:v>8</c:v>
                </c:pt>
                <c:pt idx="4995">
                  <c:v>8</c:v>
                </c:pt>
                <c:pt idx="4996">
                  <c:v>8</c:v>
                </c:pt>
                <c:pt idx="4997">
                  <c:v>8</c:v>
                </c:pt>
                <c:pt idx="4998">
                  <c:v>8</c:v>
                </c:pt>
                <c:pt idx="4999">
                  <c:v>8</c:v>
                </c:pt>
                <c:pt idx="5000">
                  <c:v>8</c:v>
                </c:pt>
                <c:pt idx="5001">
                  <c:v>8</c:v>
                </c:pt>
                <c:pt idx="5002">
                  <c:v>8</c:v>
                </c:pt>
                <c:pt idx="5003">
                  <c:v>8</c:v>
                </c:pt>
                <c:pt idx="5004">
                  <c:v>8</c:v>
                </c:pt>
                <c:pt idx="5005">
                  <c:v>8</c:v>
                </c:pt>
                <c:pt idx="5006">
                  <c:v>8</c:v>
                </c:pt>
                <c:pt idx="5007">
                  <c:v>8</c:v>
                </c:pt>
                <c:pt idx="5008">
                  <c:v>8</c:v>
                </c:pt>
                <c:pt idx="5009">
                  <c:v>8</c:v>
                </c:pt>
                <c:pt idx="5010">
                  <c:v>8</c:v>
                </c:pt>
                <c:pt idx="5011">
                  <c:v>8</c:v>
                </c:pt>
                <c:pt idx="5012">
                  <c:v>8</c:v>
                </c:pt>
                <c:pt idx="5013">
                  <c:v>8</c:v>
                </c:pt>
                <c:pt idx="5014">
                  <c:v>8</c:v>
                </c:pt>
                <c:pt idx="5015">
                  <c:v>8</c:v>
                </c:pt>
                <c:pt idx="5016">
                  <c:v>8</c:v>
                </c:pt>
                <c:pt idx="5017">
                  <c:v>8</c:v>
                </c:pt>
                <c:pt idx="5018">
                  <c:v>8</c:v>
                </c:pt>
                <c:pt idx="5019">
                  <c:v>7.5</c:v>
                </c:pt>
                <c:pt idx="5020">
                  <c:v>7.5</c:v>
                </c:pt>
                <c:pt idx="5021">
                  <c:v>7.5</c:v>
                </c:pt>
                <c:pt idx="5022">
                  <c:v>7.5</c:v>
                </c:pt>
                <c:pt idx="5023">
                  <c:v>7.5</c:v>
                </c:pt>
                <c:pt idx="5024">
                  <c:v>7.5</c:v>
                </c:pt>
                <c:pt idx="5025">
                  <c:v>7.5</c:v>
                </c:pt>
                <c:pt idx="5026">
                  <c:v>7.5</c:v>
                </c:pt>
                <c:pt idx="5027">
                  <c:v>7.5</c:v>
                </c:pt>
                <c:pt idx="5028">
                  <c:v>7.5</c:v>
                </c:pt>
                <c:pt idx="5029">
                  <c:v>7.5</c:v>
                </c:pt>
                <c:pt idx="5030">
                  <c:v>7.5</c:v>
                </c:pt>
                <c:pt idx="5031">
                  <c:v>7.5</c:v>
                </c:pt>
                <c:pt idx="5032">
                  <c:v>7.5</c:v>
                </c:pt>
                <c:pt idx="5033">
                  <c:v>7.5</c:v>
                </c:pt>
                <c:pt idx="5034">
                  <c:v>7.5</c:v>
                </c:pt>
                <c:pt idx="5035">
                  <c:v>7.5</c:v>
                </c:pt>
                <c:pt idx="5036">
                  <c:v>7.5</c:v>
                </c:pt>
                <c:pt idx="5037">
                  <c:v>7.5</c:v>
                </c:pt>
                <c:pt idx="5038">
                  <c:v>7.5</c:v>
                </c:pt>
                <c:pt idx="5039">
                  <c:v>7.5</c:v>
                </c:pt>
                <c:pt idx="5040">
                  <c:v>7.5</c:v>
                </c:pt>
                <c:pt idx="5041">
                  <c:v>7.5</c:v>
                </c:pt>
                <c:pt idx="5042">
                  <c:v>7.5</c:v>
                </c:pt>
                <c:pt idx="5043">
                  <c:v>7.5</c:v>
                </c:pt>
                <c:pt idx="5044">
                  <c:v>7.5</c:v>
                </c:pt>
                <c:pt idx="5045">
                  <c:v>7.5</c:v>
                </c:pt>
                <c:pt idx="5046">
                  <c:v>7.5</c:v>
                </c:pt>
                <c:pt idx="5047">
                  <c:v>7.5</c:v>
                </c:pt>
                <c:pt idx="5048">
                  <c:v>7.5</c:v>
                </c:pt>
                <c:pt idx="5049">
                  <c:v>7.5</c:v>
                </c:pt>
                <c:pt idx="5050">
                  <c:v>7.5</c:v>
                </c:pt>
                <c:pt idx="5051">
                  <c:v>7.5</c:v>
                </c:pt>
                <c:pt idx="5052">
                  <c:v>7.5</c:v>
                </c:pt>
                <c:pt idx="5053">
                  <c:v>7.5</c:v>
                </c:pt>
                <c:pt idx="5054">
                  <c:v>7.5</c:v>
                </c:pt>
                <c:pt idx="5055">
                  <c:v>7.5</c:v>
                </c:pt>
                <c:pt idx="5056">
                  <c:v>7.5</c:v>
                </c:pt>
                <c:pt idx="5057">
                  <c:v>7.5</c:v>
                </c:pt>
                <c:pt idx="5058">
                  <c:v>7.5</c:v>
                </c:pt>
                <c:pt idx="5059">
                  <c:v>7.5</c:v>
                </c:pt>
                <c:pt idx="5060">
                  <c:v>7.5</c:v>
                </c:pt>
                <c:pt idx="5061">
                  <c:v>7.5</c:v>
                </c:pt>
                <c:pt idx="5062">
                  <c:v>7.25</c:v>
                </c:pt>
                <c:pt idx="5063">
                  <c:v>7.25</c:v>
                </c:pt>
                <c:pt idx="5064">
                  <c:v>7.25</c:v>
                </c:pt>
                <c:pt idx="5065">
                  <c:v>7.25</c:v>
                </c:pt>
                <c:pt idx="5066">
                  <c:v>7.25</c:v>
                </c:pt>
                <c:pt idx="5067">
                  <c:v>7.25</c:v>
                </c:pt>
                <c:pt idx="5068">
                  <c:v>7.25</c:v>
                </c:pt>
                <c:pt idx="5069">
                  <c:v>7.25</c:v>
                </c:pt>
                <c:pt idx="5070">
                  <c:v>7.25</c:v>
                </c:pt>
                <c:pt idx="5071">
                  <c:v>7.25</c:v>
                </c:pt>
                <c:pt idx="5072">
                  <c:v>7.25</c:v>
                </c:pt>
                <c:pt idx="5073">
                  <c:v>7.25</c:v>
                </c:pt>
                <c:pt idx="5074">
                  <c:v>7.25</c:v>
                </c:pt>
                <c:pt idx="5075">
                  <c:v>7.25</c:v>
                </c:pt>
                <c:pt idx="5076">
                  <c:v>7.25</c:v>
                </c:pt>
                <c:pt idx="5077">
                  <c:v>7.25</c:v>
                </c:pt>
                <c:pt idx="5078">
                  <c:v>7.25</c:v>
                </c:pt>
                <c:pt idx="5079">
                  <c:v>7.25</c:v>
                </c:pt>
                <c:pt idx="5080">
                  <c:v>7.25</c:v>
                </c:pt>
                <c:pt idx="5081">
                  <c:v>7.25</c:v>
                </c:pt>
                <c:pt idx="5082">
                  <c:v>7.25</c:v>
                </c:pt>
                <c:pt idx="5083">
                  <c:v>7.25</c:v>
                </c:pt>
                <c:pt idx="5084">
                  <c:v>7.25</c:v>
                </c:pt>
                <c:pt idx="5085">
                  <c:v>7.25</c:v>
                </c:pt>
                <c:pt idx="5086">
                  <c:v>7.25</c:v>
                </c:pt>
                <c:pt idx="5087">
                  <c:v>7.25</c:v>
                </c:pt>
                <c:pt idx="5088">
                  <c:v>7.25</c:v>
                </c:pt>
                <c:pt idx="5089">
                  <c:v>7.25</c:v>
                </c:pt>
                <c:pt idx="5090">
                  <c:v>7.25</c:v>
                </c:pt>
                <c:pt idx="5091">
                  <c:v>7.25</c:v>
                </c:pt>
                <c:pt idx="5092">
                  <c:v>7.25</c:v>
                </c:pt>
                <c:pt idx="5093">
                  <c:v>7.25</c:v>
                </c:pt>
                <c:pt idx="5094">
                  <c:v>7.25</c:v>
                </c:pt>
                <c:pt idx="5095">
                  <c:v>7.25</c:v>
                </c:pt>
                <c:pt idx="5096">
                  <c:v>7.25</c:v>
                </c:pt>
                <c:pt idx="5097">
                  <c:v>7.25</c:v>
                </c:pt>
                <c:pt idx="5098">
                  <c:v>7.25</c:v>
                </c:pt>
                <c:pt idx="5099">
                  <c:v>7.25</c:v>
                </c:pt>
                <c:pt idx="5100">
                  <c:v>7.25</c:v>
                </c:pt>
                <c:pt idx="5101">
                  <c:v>7.25</c:v>
                </c:pt>
                <c:pt idx="5102">
                  <c:v>7.25</c:v>
                </c:pt>
                <c:pt idx="5103">
                  <c:v>7.25</c:v>
                </c:pt>
                <c:pt idx="5104">
                  <c:v>7.25</c:v>
                </c:pt>
                <c:pt idx="5105">
                  <c:v>7.25</c:v>
                </c:pt>
                <c:pt idx="5106">
                  <c:v>7.25</c:v>
                </c:pt>
                <c:pt idx="5107">
                  <c:v>7.25</c:v>
                </c:pt>
                <c:pt idx="5108">
                  <c:v>7.25</c:v>
                </c:pt>
                <c:pt idx="5109">
                  <c:v>7.25</c:v>
                </c:pt>
                <c:pt idx="5110">
                  <c:v>7.25</c:v>
                </c:pt>
                <c:pt idx="5111">
                  <c:v>7.25</c:v>
                </c:pt>
                <c:pt idx="5112">
                  <c:v>7.25</c:v>
                </c:pt>
                <c:pt idx="5113">
                  <c:v>7.25</c:v>
                </c:pt>
                <c:pt idx="5114">
                  <c:v>7.25</c:v>
                </c:pt>
                <c:pt idx="5115">
                  <c:v>7.25</c:v>
                </c:pt>
                <c:pt idx="5116">
                  <c:v>7.25</c:v>
                </c:pt>
                <c:pt idx="5117">
                  <c:v>7.25</c:v>
                </c:pt>
                <c:pt idx="5118">
                  <c:v>7.25</c:v>
                </c:pt>
                <c:pt idx="5119">
                  <c:v>7.25</c:v>
                </c:pt>
                <c:pt idx="5120">
                  <c:v>7.25</c:v>
                </c:pt>
                <c:pt idx="5121">
                  <c:v>7.25</c:v>
                </c:pt>
                <c:pt idx="5122">
                  <c:v>7.25</c:v>
                </c:pt>
                <c:pt idx="5123">
                  <c:v>7.25</c:v>
                </c:pt>
                <c:pt idx="5124">
                  <c:v>7.25</c:v>
                </c:pt>
                <c:pt idx="5125">
                  <c:v>7.25</c:v>
                </c:pt>
                <c:pt idx="5126">
                  <c:v>7.25</c:v>
                </c:pt>
                <c:pt idx="5127">
                  <c:v>7.25</c:v>
                </c:pt>
                <c:pt idx="5128">
                  <c:v>7.25</c:v>
                </c:pt>
                <c:pt idx="5129">
                  <c:v>7.25</c:v>
                </c:pt>
                <c:pt idx="5130">
                  <c:v>7.25</c:v>
                </c:pt>
                <c:pt idx="5131">
                  <c:v>7.25</c:v>
                </c:pt>
                <c:pt idx="5132">
                  <c:v>7.25</c:v>
                </c:pt>
                <c:pt idx="5133">
                  <c:v>7.25</c:v>
                </c:pt>
                <c:pt idx="5134">
                  <c:v>7.25</c:v>
                </c:pt>
                <c:pt idx="5135">
                  <c:v>7.25</c:v>
                </c:pt>
                <c:pt idx="5136">
                  <c:v>7.25</c:v>
                </c:pt>
                <c:pt idx="5137">
                  <c:v>7.25</c:v>
                </c:pt>
                <c:pt idx="5138">
                  <c:v>7.25</c:v>
                </c:pt>
                <c:pt idx="5139">
                  <c:v>7.25</c:v>
                </c:pt>
                <c:pt idx="5140">
                  <c:v>7.25</c:v>
                </c:pt>
                <c:pt idx="5141">
                  <c:v>7.25</c:v>
                </c:pt>
                <c:pt idx="5142">
                  <c:v>7.25</c:v>
                </c:pt>
                <c:pt idx="5143">
                  <c:v>7.25</c:v>
                </c:pt>
                <c:pt idx="5144">
                  <c:v>7.25</c:v>
                </c:pt>
                <c:pt idx="5145">
                  <c:v>7.25</c:v>
                </c:pt>
                <c:pt idx="5146">
                  <c:v>7.25</c:v>
                </c:pt>
                <c:pt idx="5147">
                  <c:v>7.25</c:v>
                </c:pt>
                <c:pt idx="5148">
                  <c:v>7.25</c:v>
                </c:pt>
                <c:pt idx="5149">
                  <c:v>7.25</c:v>
                </c:pt>
                <c:pt idx="5150">
                  <c:v>7.25</c:v>
                </c:pt>
                <c:pt idx="5151">
                  <c:v>7.25</c:v>
                </c:pt>
                <c:pt idx="5152">
                  <c:v>7.25</c:v>
                </c:pt>
                <c:pt idx="5153">
                  <c:v>7.25</c:v>
                </c:pt>
                <c:pt idx="5154">
                  <c:v>7.25</c:v>
                </c:pt>
                <c:pt idx="5155">
                  <c:v>7.25</c:v>
                </c:pt>
                <c:pt idx="5156">
                  <c:v>7.25</c:v>
                </c:pt>
                <c:pt idx="5157">
                  <c:v>7.25</c:v>
                </c:pt>
                <c:pt idx="5158">
                  <c:v>7.25</c:v>
                </c:pt>
                <c:pt idx="5159">
                  <c:v>7.25</c:v>
                </c:pt>
                <c:pt idx="5160">
                  <c:v>7.25</c:v>
                </c:pt>
                <c:pt idx="5161">
                  <c:v>7.25</c:v>
                </c:pt>
                <c:pt idx="5162">
                  <c:v>7.25</c:v>
                </c:pt>
                <c:pt idx="5163">
                  <c:v>7.25</c:v>
                </c:pt>
                <c:pt idx="5164">
                  <c:v>7.25</c:v>
                </c:pt>
                <c:pt idx="5165">
                  <c:v>7.25</c:v>
                </c:pt>
                <c:pt idx="5166">
                  <c:v>7.25</c:v>
                </c:pt>
                <c:pt idx="5167">
                  <c:v>7.25</c:v>
                </c:pt>
                <c:pt idx="5168">
                  <c:v>7.25</c:v>
                </c:pt>
                <c:pt idx="5169">
                  <c:v>7.25</c:v>
                </c:pt>
                <c:pt idx="5170">
                  <c:v>7.25</c:v>
                </c:pt>
                <c:pt idx="5171">
                  <c:v>7.25</c:v>
                </c:pt>
                <c:pt idx="5172">
                  <c:v>7.25</c:v>
                </c:pt>
                <c:pt idx="5173">
                  <c:v>7.25</c:v>
                </c:pt>
                <c:pt idx="5174">
                  <c:v>7.25</c:v>
                </c:pt>
                <c:pt idx="5175">
                  <c:v>7.25</c:v>
                </c:pt>
                <c:pt idx="5176">
                  <c:v>7.25</c:v>
                </c:pt>
                <c:pt idx="5177">
                  <c:v>7.25</c:v>
                </c:pt>
                <c:pt idx="5178">
                  <c:v>7.25</c:v>
                </c:pt>
                <c:pt idx="5179">
                  <c:v>7.25</c:v>
                </c:pt>
                <c:pt idx="5180">
                  <c:v>7.25</c:v>
                </c:pt>
                <c:pt idx="5181">
                  <c:v>7.25</c:v>
                </c:pt>
                <c:pt idx="5182">
                  <c:v>7.25</c:v>
                </c:pt>
                <c:pt idx="5183">
                  <c:v>7.25</c:v>
                </c:pt>
                <c:pt idx="5184">
                  <c:v>7.25</c:v>
                </c:pt>
                <c:pt idx="5185">
                  <c:v>7.25</c:v>
                </c:pt>
                <c:pt idx="5186">
                  <c:v>7.25</c:v>
                </c:pt>
                <c:pt idx="5187">
                  <c:v>7.25</c:v>
                </c:pt>
                <c:pt idx="5188">
                  <c:v>7.25</c:v>
                </c:pt>
                <c:pt idx="5189">
                  <c:v>7.25</c:v>
                </c:pt>
                <c:pt idx="5190">
                  <c:v>7.25</c:v>
                </c:pt>
                <c:pt idx="5191">
                  <c:v>7.25</c:v>
                </c:pt>
                <c:pt idx="5192">
                  <c:v>7.25</c:v>
                </c:pt>
                <c:pt idx="5193">
                  <c:v>7.25</c:v>
                </c:pt>
                <c:pt idx="5194">
                  <c:v>7.25</c:v>
                </c:pt>
                <c:pt idx="5195">
                  <c:v>7.25</c:v>
                </c:pt>
                <c:pt idx="5196">
                  <c:v>7.25</c:v>
                </c:pt>
                <c:pt idx="5197">
                  <c:v>7.25</c:v>
                </c:pt>
                <c:pt idx="5198">
                  <c:v>7.25</c:v>
                </c:pt>
                <c:pt idx="5199">
                  <c:v>7.25</c:v>
                </c:pt>
                <c:pt idx="5200">
                  <c:v>7.25</c:v>
                </c:pt>
                <c:pt idx="5201">
                  <c:v>7.25</c:v>
                </c:pt>
                <c:pt idx="5202">
                  <c:v>7.25</c:v>
                </c:pt>
                <c:pt idx="5203">
                  <c:v>7.25</c:v>
                </c:pt>
                <c:pt idx="5204">
                  <c:v>7.25</c:v>
                </c:pt>
                <c:pt idx="5205">
                  <c:v>7.25</c:v>
                </c:pt>
                <c:pt idx="5206">
                  <c:v>7.25</c:v>
                </c:pt>
                <c:pt idx="5207">
                  <c:v>7.25</c:v>
                </c:pt>
                <c:pt idx="5208">
                  <c:v>7.25</c:v>
                </c:pt>
                <c:pt idx="5209">
                  <c:v>7.25</c:v>
                </c:pt>
                <c:pt idx="5210">
                  <c:v>7.25</c:v>
                </c:pt>
                <c:pt idx="5211">
                  <c:v>7.25</c:v>
                </c:pt>
                <c:pt idx="5212">
                  <c:v>7.25</c:v>
                </c:pt>
                <c:pt idx="5213">
                  <c:v>7.25</c:v>
                </c:pt>
                <c:pt idx="5214">
                  <c:v>7.25</c:v>
                </c:pt>
                <c:pt idx="5215">
                  <c:v>7.25</c:v>
                </c:pt>
                <c:pt idx="5216">
                  <c:v>7.25</c:v>
                </c:pt>
                <c:pt idx="5217">
                  <c:v>7.25</c:v>
                </c:pt>
                <c:pt idx="5218">
                  <c:v>7.25</c:v>
                </c:pt>
                <c:pt idx="5219">
                  <c:v>7.25</c:v>
                </c:pt>
                <c:pt idx="5220">
                  <c:v>7.25</c:v>
                </c:pt>
                <c:pt idx="5221">
                  <c:v>7.25</c:v>
                </c:pt>
                <c:pt idx="5222">
                  <c:v>7.25</c:v>
                </c:pt>
                <c:pt idx="5223">
                  <c:v>7.25</c:v>
                </c:pt>
                <c:pt idx="5224">
                  <c:v>7.25</c:v>
                </c:pt>
                <c:pt idx="5225">
                  <c:v>7.25</c:v>
                </c:pt>
                <c:pt idx="5226">
                  <c:v>7.25</c:v>
                </c:pt>
                <c:pt idx="5227">
                  <c:v>7.25</c:v>
                </c:pt>
                <c:pt idx="5228">
                  <c:v>7.25</c:v>
                </c:pt>
                <c:pt idx="5229">
                  <c:v>7.25</c:v>
                </c:pt>
                <c:pt idx="5230">
                  <c:v>7.25</c:v>
                </c:pt>
                <c:pt idx="5231">
                  <c:v>7.25</c:v>
                </c:pt>
                <c:pt idx="5232">
                  <c:v>7.25</c:v>
                </c:pt>
                <c:pt idx="5233">
                  <c:v>7.25</c:v>
                </c:pt>
                <c:pt idx="5234">
                  <c:v>7.25</c:v>
                </c:pt>
                <c:pt idx="5235">
                  <c:v>7.25</c:v>
                </c:pt>
                <c:pt idx="5236">
                  <c:v>7.25</c:v>
                </c:pt>
                <c:pt idx="5237">
                  <c:v>7.25</c:v>
                </c:pt>
                <c:pt idx="5238">
                  <c:v>7.25</c:v>
                </c:pt>
                <c:pt idx="5239">
                  <c:v>7.25</c:v>
                </c:pt>
                <c:pt idx="5240">
                  <c:v>7.25</c:v>
                </c:pt>
                <c:pt idx="5241">
                  <c:v>7.25</c:v>
                </c:pt>
                <c:pt idx="5242">
                  <c:v>7.25</c:v>
                </c:pt>
                <c:pt idx="5243">
                  <c:v>7.25</c:v>
                </c:pt>
                <c:pt idx="5244">
                  <c:v>7.25</c:v>
                </c:pt>
                <c:pt idx="5245">
                  <c:v>7.25</c:v>
                </c:pt>
                <c:pt idx="5246">
                  <c:v>7.25</c:v>
                </c:pt>
                <c:pt idx="5247">
                  <c:v>7.25</c:v>
                </c:pt>
                <c:pt idx="5248">
                  <c:v>7.25</c:v>
                </c:pt>
                <c:pt idx="5249">
                  <c:v>7.25</c:v>
                </c:pt>
                <c:pt idx="5250">
                  <c:v>7.25</c:v>
                </c:pt>
                <c:pt idx="5251">
                  <c:v>7.25</c:v>
                </c:pt>
                <c:pt idx="5252">
                  <c:v>7.5</c:v>
                </c:pt>
                <c:pt idx="5253">
                  <c:v>7.5</c:v>
                </c:pt>
                <c:pt idx="5254">
                  <c:v>7.5</c:v>
                </c:pt>
                <c:pt idx="5255">
                  <c:v>7.5</c:v>
                </c:pt>
                <c:pt idx="5256">
                  <c:v>7.5</c:v>
                </c:pt>
                <c:pt idx="5257">
                  <c:v>7.5</c:v>
                </c:pt>
                <c:pt idx="5258">
                  <c:v>7.5</c:v>
                </c:pt>
                <c:pt idx="5259">
                  <c:v>7.5</c:v>
                </c:pt>
                <c:pt idx="5260">
                  <c:v>7.5</c:v>
                </c:pt>
                <c:pt idx="5261">
                  <c:v>7.5</c:v>
                </c:pt>
                <c:pt idx="5262">
                  <c:v>7.5</c:v>
                </c:pt>
                <c:pt idx="5263">
                  <c:v>7.5</c:v>
                </c:pt>
                <c:pt idx="5264">
                  <c:v>7.5</c:v>
                </c:pt>
                <c:pt idx="5265">
                  <c:v>7.5</c:v>
                </c:pt>
                <c:pt idx="5266">
                  <c:v>7.5</c:v>
                </c:pt>
                <c:pt idx="5267">
                  <c:v>7.5</c:v>
                </c:pt>
                <c:pt idx="5268">
                  <c:v>7.5</c:v>
                </c:pt>
                <c:pt idx="5269">
                  <c:v>7.5</c:v>
                </c:pt>
                <c:pt idx="5270">
                  <c:v>7.5</c:v>
                </c:pt>
                <c:pt idx="5271">
                  <c:v>7.5</c:v>
                </c:pt>
                <c:pt idx="5272">
                  <c:v>7.5</c:v>
                </c:pt>
                <c:pt idx="5273">
                  <c:v>7.5</c:v>
                </c:pt>
                <c:pt idx="5274">
                  <c:v>7.5</c:v>
                </c:pt>
                <c:pt idx="5275">
                  <c:v>7.5</c:v>
                </c:pt>
                <c:pt idx="5276">
                  <c:v>7.5</c:v>
                </c:pt>
                <c:pt idx="5277">
                  <c:v>7.5</c:v>
                </c:pt>
                <c:pt idx="5278">
                  <c:v>7.5</c:v>
                </c:pt>
                <c:pt idx="5279">
                  <c:v>7.5</c:v>
                </c:pt>
                <c:pt idx="5280">
                  <c:v>7.5</c:v>
                </c:pt>
                <c:pt idx="5281">
                  <c:v>7.5</c:v>
                </c:pt>
                <c:pt idx="5282">
                  <c:v>7.5</c:v>
                </c:pt>
                <c:pt idx="5283">
                  <c:v>7.5</c:v>
                </c:pt>
                <c:pt idx="5284">
                  <c:v>7.5</c:v>
                </c:pt>
                <c:pt idx="5285">
                  <c:v>7.5</c:v>
                </c:pt>
                <c:pt idx="5286">
                  <c:v>7.5</c:v>
                </c:pt>
                <c:pt idx="5287">
                  <c:v>7.5</c:v>
                </c:pt>
                <c:pt idx="5288">
                  <c:v>7.5</c:v>
                </c:pt>
                <c:pt idx="5289">
                  <c:v>7.5</c:v>
                </c:pt>
                <c:pt idx="5290">
                  <c:v>7.5</c:v>
                </c:pt>
                <c:pt idx="5291">
                  <c:v>7.5</c:v>
                </c:pt>
                <c:pt idx="5292">
                  <c:v>7.5</c:v>
                </c:pt>
                <c:pt idx="5293">
                  <c:v>7.5</c:v>
                </c:pt>
                <c:pt idx="5294">
                  <c:v>7.5</c:v>
                </c:pt>
                <c:pt idx="5295">
                  <c:v>8</c:v>
                </c:pt>
                <c:pt idx="5296">
                  <c:v>8</c:v>
                </c:pt>
                <c:pt idx="5297">
                  <c:v>8</c:v>
                </c:pt>
                <c:pt idx="5298">
                  <c:v>8</c:v>
                </c:pt>
                <c:pt idx="5299">
                  <c:v>8</c:v>
                </c:pt>
                <c:pt idx="5300">
                  <c:v>8</c:v>
                </c:pt>
                <c:pt idx="5301">
                  <c:v>8</c:v>
                </c:pt>
                <c:pt idx="5302">
                  <c:v>8</c:v>
                </c:pt>
                <c:pt idx="5303">
                  <c:v>8</c:v>
                </c:pt>
                <c:pt idx="5304">
                  <c:v>8</c:v>
                </c:pt>
                <c:pt idx="5305">
                  <c:v>8</c:v>
                </c:pt>
                <c:pt idx="5306">
                  <c:v>8</c:v>
                </c:pt>
                <c:pt idx="5307">
                  <c:v>8</c:v>
                </c:pt>
                <c:pt idx="5308">
                  <c:v>8</c:v>
                </c:pt>
                <c:pt idx="5309">
                  <c:v>8</c:v>
                </c:pt>
                <c:pt idx="5310">
                  <c:v>8</c:v>
                </c:pt>
                <c:pt idx="5311">
                  <c:v>8</c:v>
                </c:pt>
                <c:pt idx="5312">
                  <c:v>8</c:v>
                </c:pt>
                <c:pt idx="5313">
                  <c:v>8</c:v>
                </c:pt>
                <c:pt idx="5314">
                  <c:v>8</c:v>
                </c:pt>
                <c:pt idx="5315">
                  <c:v>8</c:v>
                </c:pt>
                <c:pt idx="5316">
                  <c:v>8</c:v>
                </c:pt>
                <c:pt idx="5317">
                  <c:v>8</c:v>
                </c:pt>
                <c:pt idx="5318">
                  <c:v>8</c:v>
                </c:pt>
                <c:pt idx="5319">
                  <c:v>8</c:v>
                </c:pt>
                <c:pt idx="5320">
                  <c:v>8</c:v>
                </c:pt>
                <c:pt idx="5321">
                  <c:v>8</c:v>
                </c:pt>
                <c:pt idx="5322">
                  <c:v>8</c:v>
                </c:pt>
                <c:pt idx="5323">
                  <c:v>8</c:v>
                </c:pt>
                <c:pt idx="5324">
                  <c:v>8</c:v>
                </c:pt>
                <c:pt idx="5325">
                  <c:v>8</c:v>
                </c:pt>
                <c:pt idx="5326">
                  <c:v>8</c:v>
                </c:pt>
                <c:pt idx="5327">
                  <c:v>8</c:v>
                </c:pt>
                <c:pt idx="5328">
                  <c:v>8</c:v>
                </c:pt>
                <c:pt idx="5329">
                  <c:v>8</c:v>
                </c:pt>
                <c:pt idx="5330">
                  <c:v>8</c:v>
                </c:pt>
                <c:pt idx="5331">
                  <c:v>8</c:v>
                </c:pt>
                <c:pt idx="5332">
                  <c:v>8</c:v>
                </c:pt>
                <c:pt idx="5333">
                  <c:v>8</c:v>
                </c:pt>
                <c:pt idx="5334">
                  <c:v>8</c:v>
                </c:pt>
                <c:pt idx="5335">
                  <c:v>8</c:v>
                </c:pt>
                <c:pt idx="5336">
                  <c:v>8</c:v>
                </c:pt>
                <c:pt idx="5337">
                  <c:v>8</c:v>
                </c:pt>
                <c:pt idx="5338">
                  <c:v>8.5</c:v>
                </c:pt>
                <c:pt idx="5339">
                  <c:v>8.5</c:v>
                </c:pt>
                <c:pt idx="5340">
                  <c:v>8.5</c:v>
                </c:pt>
                <c:pt idx="5341">
                  <c:v>8.5</c:v>
                </c:pt>
                <c:pt idx="5342">
                  <c:v>8.5</c:v>
                </c:pt>
                <c:pt idx="5343">
                  <c:v>8.5</c:v>
                </c:pt>
                <c:pt idx="5344">
                  <c:v>8.5</c:v>
                </c:pt>
                <c:pt idx="5345">
                  <c:v>8.5</c:v>
                </c:pt>
                <c:pt idx="5346">
                  <c:v>8.5</c:v>
                </c:pt>
                <c:pt idx="5347">
                  <c:v>8.5</c:v>
                </c:pt>
                <c:pt idx="5348">
                  <c:v>8.5</c:v>
                </c:pt>
                <c:pt idx="5349">
                  <c:v>8.5</c:v>
                </c:pt>
                <c:pt idx="5350">
                  <c:v>8.5</c:v>
                </c:pt>
                <c:pt idx="5351">
                  <c:v>8.5</c:v>
                </c:pt>
                <c:pt idx="5352">
                  <c:v>8.5</c:v>
                </c:pt>
                <c:pt idx="5353">
                  <c:v>8.5</c:v>
                </c:pt>
                <c:pt idx="5354">
                  <c:v>8.5</c:v>
                </c:pt>
                <c:pt idx="5355">
                  <c:v>8.5</c:v>
                </c:pt>
                <c:pt idx="5356">
                  <c:v>8.5</c:v>
                </c:pt>
                <c:pt idx="5357">
                  <c:v>8.5</c:v>
                </c:pt>
                <c:pt idx="5358">
                  <c:v>8.5</c:v>
                </c:pt>
                <c:pt idx="5359">
                  <c:v>8.5</c:v>
                </c:pt>
                <c:pt idx="5360">
                  <c:v>8.5</c:v>
                </c:pt>
                <c:pt idx="5361">
                  <c:v>8.5</c:v>
                </c:pt>
                <c:pt idx="5362">
                  <c:v>8.5</c:v>
                </c:pt>
                <c:pt idx="5363">
                  <c:v>8.5</c:v>
                </c:pt>
                <c:pt idx="5364">
                  <c:v>8.5</c:v>
                </c:pt>
                <c:pt idx="5365">
                  <c:v>8.5</c:v>
                </c:pt>
                <c:pt idx="5366">
                  <c:v>8.5</c:v>
                </c:pt>
                <c:pt idx="5367">
                  <c:v>8.5</c:v>
                </c:pt>
                <c:pt idx="5368">
                  <c:v>8.5</c:v>
                </c:pt>
                <c:pt idx="5369">
                  <c:v>8.5</c:v>
                </c:pt>
                <c:pt idx="5370">
                  <c:v>8.5</c:v>
                </c:pt>
                <c:pt idx="5371">
                  <c:v>8.5</c:v>
                </c:pt>
                <c:pt idx="5372">
                  <c:v>8.5</c:v>
                </c:pt>
                <c:pt idx="5373">
                  <c:v>8.5</c:v>
                </c:pt>
                <c:pt idx="5374">
                  <c:v>8.5</c:v>
                </c:pt>
                <c:pt idx="5375">
                  <c:v>8.5</c:v>
                </c:pt>
                <c:pt idx="5376">
                  <c:v>8.5</c:v>
                </c:pt>
                <c:pt idx="5377">
                  <c:v>8.5</c:v>
                </c:pt>
                <c:pt idx="5378">
                  <c:v>8.5</c:v>
                </c:pt>
                <c:pt idx="5379">
                  <c:v>8.5</c:v>
                </c:pt>
                <c:pt idx="5380">
                  <c:v>8.5</c:v>
                </c:pt>
                <c:pt idx="5381">
                  <c:v>8.5</c:v>
                </c:pt>
                <c:pt idx="5382">
                  <c:v>8.5</c:v>
                </c:pt>
                <c:pt idx="5383">
                  <c:v>8.5</c:v>
                </c:pt>
                <c:pt idx="5384">
                  <c:v>8.5</c:v>
                </c:pt>
                <c:pt idx="5385">
                  <c:v>8.5</c:v>
                </c:pt>
                <c:pt idx="5386">
                  <c:v>8.5</c:v>
                </c:pt>
                <c:pt idx="5387">
                  <c:v>8.5</c:v>
                </c:pt>
                <c:pt idx="5388">
                  <c:v>9</c:v>
                </c:pt>
                <c:pt idx="5389">
                  <c:v>9</c:v>
                </c:pt>
                <c:pt idx="5390">
                  <c:v>9</c:v>
                </c:pt>
                <c:pt idx="5391">
                  <c:v>9</c:v>
                </c:pt>
                <c:pt idx="5392">
                  <c:v>9</c:v>
                </c:pt>
                <c:pt idx="5393">
                  <c:v>9</c:v>
                </c:pt>
                <c:pt idx="5394">
                  <c:v>9</c:v>
                </c:pt>
                <c:pt idx="5395">
                  <c:v>9</c:v>
                </c:pt>
                <c:pt idx="5396">
                  <c:v>9</c:v>
                </c:pt>
                <c:pt idx="5397">
                  <c:v>9</c:v>
                </c:pt>
                <c:pt idx="5398">
                  <c:v>9</c:v>
                </c:pt>
                <c:pt idx="5399">
                  <c:v>9</c:v>
                </c:pt>
                <c:pt idx="5400">
                  <c:v>9</c:v>
                </c:pt>
                <c:pt idx="5401">
                  <c:v>9</c:v>
                </c:pt>
                <c:pt idx="5402">
                  <c:v>9</c:v>
                </c:pt>
                <c:pt idx="5403">
                  <c:v>9</c:v>
                </c:pt>
                <c:pt idx="5404">
                  <c:v>9</c:v>
                </c:pt>
                <c:pt idx="5405">
                  <c:v>9</c:v>
                </c:pt>
                <c:pt idx="5406">
                  <c:v>9</c:v>
                </c:pt>
                <c:pt idx="5407">
                  <c:v>9</c:v>
                </c:pt>
                <c:pt idx="5408">
                  <c:v>9</c:v>
                </c:pt>
                <c:pt idx="5409">
                  <c:v>9</c:v>
                </c:pt>
                <c:pt idx="5410">
                  <c:v>9</c:v>
                </c:pt>
                <c:pt idx="5411">
                  <c:v>9</c:v>
                </c:pt>
                <c:pt idx="5412">
                  <c:v>9</c:v>
                </c:pt>
                <c:pt idx="5413">
                  <c:v>9</c:v>
                </c:pt>
                <c:pt idx="5414">
                  <c:v>9</c:v>
                </c:pt>
                <c:pt idx="5415">
                  <c:v>9</c:v>
                </c:pt>
                <c:pt idx="5416">
                  <c:v>9</c:v>
                </c:pt>
                <c:pt idx="5417">
                  <c:v>9</c:v>
                </c:pt>
                <c:pt idx="5418">
                  <c:v>9</c:v>
                </c:pt>
                <c:pt idx="5419">
                  <c:v>9</c:v>
                </c:pt>
                <c:pt idx="5420">
                  <c:v>9</c:v>
                </c:pt>
                <c:pt idx="5421">
                  <c:v>9</c:v>
                </c:pt>
                <c:pt idx="5422">
                  <c:v>9</c:v>
                </c:pt>
                <c:pt idx="5423">
                  <c:v>9</c:v>
                </c:pt>
                <c:pt idx="5424">
                  <c:v>9</c:v>
                </c:pt>
                <c:pt idx="5425">
                  <c:v>9</c:v>
                </c:pt>
                <c:pt idx="5426">
                  <c:v>9</c:v>
                </c:pt>
                <c:pt idx="5427">
                  <c:v>9</c:v>
                </c:pt>
                <c:pt idx="5428">
                  <c:v>9</c:v>
                </c:pt>
                <c:pt idx="5429">
                  <c:v>9</c:v>
                </c:pt>
                <c:pt idx="5430">
                  <c:v>9</c:v>
                </c:pt>
                <c:pt idx="5431">
                  <c:v>9.5</c:v>
                </c:pt>
                <c:pt idx="5432">
                  <c:v>9.5</c:v>
                </c:pt>
                <c:pt idx="5433">
                  <c:v>9.5</c:v>
                </c:pt>
                <c:pt idx="5434">
                  <c:v>9.5</c:v>
                </c:pt>
                <c:pt idx="5435">
                  <c:v>9.5</c:v>
                </c:pt>
                <c:pt idx="5436">
                  <c:v>9.5</c:v>
                </c:pt>
                <c:pt idx="5437">
                  <c:v>9.5</c:v>
                </c:pt>
                <c:pt idx="5438">
                  <c:v>9.5</c:v>
                </c:pt>
                <c:pt idx="5439">
                  <c:v>9.5</c:v>
                </c:pt>
                <c:pt idx="5440">
                  <c:v>9.5</c:v>
                </c:pt>
                <c:pt idx="5441">
                  <c:v>9.5</c:v>
                </c:pt>
                <c:pt idx="5442">
                  <c:v>9.5</c:v>
                </c:pt>
                <c:pt idx="5443">
                  <c:v>9.5</c:v>
                </c:pt>
                <c:pt idx="5444">
                  <c:v>9.5</c:v>
                </c:pt>
                <c:pt idx="5445">
                  <c:v>9.5</c:v>
                </c:pt>
                <c:pt idx="5446">
                  <c:v>9.5</c:v>
                </c:pt>
                <c:pt idx="5447">
                  <c:v>9.5</c:v>
                </c:pt>
                <c:pt idx="5448">
                  <c:v>9.5</c:v>
                </c:pt>
                <c:pt idx="5449">
                  <c:v>9.5</c:v>
                </c:pt>
                <c:pt idx="5450">
                  <c:v>9.5</c:v>
                </c:pt>
                <c:pt idx="5451">
                  <c:v>9.5</c:v>
                </c:pt>
                <c:pt idx="5452">
                  <c:v>9.5</c:v>
                </c:pt>
                <c:pt idx="5453">
                  <c:v>9.5</c:v>
                </c:pt>
                <c:pt idx="5454">
                  <c:v>9.5</c:v>
                </c:pt>
                <c:pt idx="5455">
                  <c:v>9.5</c:v>
                </c:pt>
                <c:pt idx="5456">
                  <c:v>9.5</c:v>
                </c:pt>
                <c:pt idx="5457">
                  <c:v>9.5</c:v>
                </c:pt>
                <c:pt idx="5458">
                  <c:v>9.5</c:v>
                </c:pt>
                <c:pt idx="5459">
                  <c:v>9.5</c:v>
                </c:pt>
                <c:pt idx="5460">
                  <c:v>9.5</c:v>
                </c:pt>
                <c:pt idx="5461">
                  <c:v>9.5</c:v>
                </c:pt>
                <c:pt idx="5462">
                  <c:v>9.5</c:v>
                </c:pt>
                <c:pt idx="5463">
                  <c:v>9.5</c:v>
                </c:pt>
                <c:pt idx="5464">
                  <c:v>9.5</c:v>
                </c:pt>
                <c:pt idx="5465">
                  <c:v>9.5</c:v>
                </c:pt>
                <c:pt idx="5466">
                  <c:v>9.5</c:v>
                </c:pt>
                <c:pt idx="5467">
                  <c:v>9.5</c:v>
                </c:pt>
                <c:pt idx="5468">
                  <c:v>9.5</c:v>
                </c:pt>
                <c:pt idx="5469">
                  <c:v>9.5</c:v>
                </c:pt>
                <c:pt idx="5470">
                  <c:v>9.5</c:v>
                </c:pt>
                <c:pt idx="5471">
                  <c:v>9.5</c:v>
                </c:pt>
                <c:pt idx="5472">
                  <c:v>9.5</c:v>
                </c:pt>
                <c:pt idx="5473">
                  <c:v>9.5</c:v>
                </c:pt>
                <c:pt idx="5474">
                  <c:v>9.5</c:v>
                </c:pt>
                <c:pt idx="5475">
                  <c:v>9.5</c:v>
                </c:pt>
                <c:pt idx="5476">
                  <c:v>9.5</c:v>
                </c:pt>
                <c:pt idx="5477">
                  <c:v>9.5</c:v>
                </c:pt>
                <c:pt idx="5478">
                  <c:v>9.5</c:v>
                </c:pt>
                <c:pt idx="5479">
                  <c:v>9.5</c:v>
                </c:pt>
                <c:pt idx="5480">
                  <c:v>9.5</c:v>
                </c:pt>
                <c:pt idx="5481">
                  <c:v>10</c:v>
                </c:pt>
                <c:pt idx="5482">
                  <c:v>10</c:v>
                </c:pt>
                <c:pt idx="5483">
                  <c:v>10</c:v>
                </c:pt>
                <c:pt idx="5484">
                  <c:v>10</c:v>
                </c:pt>
                <c:pt idx="5485">
                  <c:v>10</c:v>
                </c:pt>
                <c:pt idx="5486">
                  <c:v>10</c:v>
                </c:pt>
                <c:pt idx="5487">
                  <c:v>10</c:v>
                </c:pt>
                <c:pt idx="5488">
                  <c:v>10</c:v>
                </c:pt>
                <c:pt idx="5489">
                  <c:v>10</c:v>
                </c:pt>
                <c:pt idx="5490">
                  <c:v>10</c:v>
                </c:pt>
                <c:pt idx="5491">
                  <c:v>10</c:v>
                </c:pt>
                <c:pt idx="5492">
                  <c:v>10</c:v>
                </c:pt>
                <c:pt idx="5493">
                  <c:v>10</c:v>
                </c:pt>
                <c:pt idx="5494">
                  <c:v>10</c:v>
                </c:pt>
                <c:pt idx="5495">
                  <c:v>10</c:v>
                </c:pt>
                <c:pt idx="5496">
                  <c:v>10</c:v>
                </c:pt>
                <c:pt idx="5497">
                  <c:v>10</c:v>
                </c:pt>
                <c:pt idx="5498">
                  <c:v>10</c:v>
                </c:pt>
                <c:pt idx="5499">
                  <c:v>10</c:v>
                </c:pt>
                <c:pt idx="5500">
                  <c:v>10</c:v>
                </c:pt>
                <c:pt idx="5501">
                  <c:v>10</c:v>
                </c:pt>
                <c:pt idx="5502">
                  <c:v>10</c:v>
                </c:pt>
                <c:pt idx="5503">
                  <c:v>10</c:v>
                </c:pt>
                <c:pt idx="5504">
                  <c:v>10</c:v>
                </c:pt>
                <c:pt idx="5505">
                  <c:v>10</c:v>
                </c:pt>
                <c:pt idx="5506">
                  <c:v>10</c:v>
                </c:pt>
                <c:pt idx="5507">
                  <c:v>10</c:v>
                </c:pt>
                <c:pt idx="5508">
                  <c:v>10</c:v>
                </c:pt>
                <c:pt idx="5509">
                  <c:v>10</c:v>
                </c:pt>
                <c:pt idx="5510">
                  <c:v>10</c:v>
                </c:pt>
                <c:pt idx="5511">
                  <c:v>10</c:v>
                </c:pt>
                <c:pt idx="5512">
                  <c:v>10</c:v>
                </c:pt>
                <c:pt idx="5513">
                  <c:v>10</c:v>
                </c:pt>
                <c:pt idx="5514">
                  <c:v>10</c:v>
                </c:pt>
                <c:pt idx="5515">
                  <c:v>10</c:v>
                </c:pt>
                <c:pt idx="5516">
                  <c:v>10</c:v>
                </c:pt>
                <c:pt idx="5517">
                  <c:v>10</c:v>
                </c:pt>
                <c:pt idx="5518">
                  <c:v>10</c:v>
                </c:pt>
                <c:pt idx="5519">
                  <c:v>10</c:v>
                </c:pt>
                <c:pt idx="5520">
                  <c:v>10</c:v>
                </c:pt>
                <c:pt idx="5521">
                  <c:v>10</c:v>
                </c:pt>
                <c:pt idx="5522">
                  <c:v>10</c:v>
                </c:pt>
                <c:pt idx="5523">
                  <c:v>10</c:v>
                </c:pt>
                <c:pt idx="5524">
                  <c:v>10</c:v>
                </c:pt>
                <c:pt idx="5525">
                  <c:v>10</c:v>
                </c:pt>
                <c:pt idx="5526">
                  <c:v>10</c:v>
                </c:pt>
                <c:pt idx="5527">
                  <c:v>10</c:v>
                </c:pt>
                <c:pt idx="5528">
                  <c:v>10</c:v>
                </c:pt>
                <c:pt idx="5529">
                  <c:v>10</c:v>
                </c:pt>
                <c:pt idx="5530">
                  <c:v>10</c:v>
                </c:pt>
                <c:pt idx="5531">
                  <c:v>10.5</c:v>
                </c:pt>
                <c:pt idx="5532">
                  <c:v>10.5</c:v>
                </c:pt>
                <c:pt idx="5533">
                  <c:v>10.5</c:v>
                </c:pt>
                <c:pt idx="5534">
                  <c:v>10.5</c:v>
                </c:pt>
                <c:pt idx="5535">
                  <c:v>10.5</c:v>
                </c:pt>
                <c:pt idx="5536">
                  <c:v>10.5</c:v>
                </c:pt>
                <c:pt idx="5537">
                  <c:v>10.5</c:v>
                </c:pt>
                <c:pt idx="5538">
                  <c:v>10.5</c:v>
                </c:pt>
                <c:pt idx="5539">
                  <c:v>10.5</c:v>
                </c:pt>
                <c:pt idx="5540">
                  <c:v>10.5</c:v>
                </c:pt>
                <c:pt idx="5541">
                  <c:v>10.5</c:v>
                </c:pt>
                <c:pt idx="5542">
                  <c:v>10.5</c:v>
                </c:pt>
                <c:pt idx="5543">
                  <c:v>10.5</c:v>
                </c:pt>
                <c:pt idx="5544">
                  <c:v>10.5</c:v>
                </c:pt>
                <c:pt idx="5545">
                  <c:v>10.5</c:v>
                </c:pt>
                <c:pt idx="5546">
                  <c:v>10.5</c:v>
                </c:pt>
                <c:pt idx="5547">
                  <c:v>10.5</c:v>
                </c:pt>
                <c:pt idx="5548">
                  <c:v>10.5</c:v>
                </c:pt>
                <c:pt idx="5549">
                  <c:v>10.5</c:v>
                </c:pt>
                <c:pt idx="5550">
                  <c:v>10.5</c:v>
                </c:pt>
                <c:pt idx="5551">
                  <c:v>10.5</c:v>
                </c:pt>
                <c:pt idx="5552">
                  <c:v>10.5</c:v>
                </c:pt>
                <c:pt idx="5553">
                  <c:v>10.5</c:v>
                </c:pt>
                <c:pt idx="5554">
                  <c:v>10.5</c:v>
                </c:pt>
                <c:pt idx="5555">
                  <c:v>10.5</c:v>
                </c:pt>
                <c:pt idx="5556">
                  <c:v>10.5</c:v>
                </c:pt>
                <c:pt idx="5557">
                  <c:v>10.5</c:v>
                </c:pt>
                <c:pt idx="5558">
                  <c:v>10.5</c:v>
                </c:pt>
                <c:pt idx="5559">
                  <c:v>10.5</c:v>
                </c:pt>
                <c:pt idx="5560">
                  <c:v>10.5</c:v>
                </c:pt>
                <c:pt idx="5561">
                  <c:v>10.5</c:v>
                </c:pt>
                <c:pt idx="5562">
                  <c:v>10.5</c:v>
                </c:pt>
                <c:pt idx="5563">
                  <c:v>10.5</c:v>
                </c:pt>
                <c:pt idx="5564">
                  <c:v>10.5</c:v>
                </c:pt>
                <c:pt idx="5565">
                  <c:v>10.5</c:v>
                </c:pt>
                <c:pt idx="5566">
                  <c:v>10.5</c:v>
                </c:pt>
                <c:pt idx="5567">
                  <c:v>10.5</c:v>
                </c:pt>
                <c:pt idx="5568">
                  <c:v>10.5</c:v>
                </c:pt>
                <c:pt idx="5569">
                  <c:v>10.5</c:v>
                </c:pt>
                <c:pt idx="5570">
                  <c:v>10.5</c:v>
                </c:pt>
                <c:pt idx="5571">
                  <c:v>10.5</c:v>
                </c:pt>
                <c:pt idx="5572">
                  <c:v>10.5</c:v>
                </c:pt>
                <c:pt idx="5573">
                  <c:v>10.5</c:v>
                </c:pt>
                <c:pt idx="5574">
                  <c:v>10.75</c:v>
                </c:pt>
                <c:pt idx="5575">
                  <c:v>10.75</c:v>
                </c:pt>
                <c:pt idx="5576">
                  <c:v>10.75</c:v>
                </c:pt>
                <c:pt idx="5577">
                  <c:v>10.75</c:v>
                </c:pt>
                <c:pt idx="5578">
                  <c:v>10.75</c:v>
                </c:pt>
                <c:pt idx="5579">
                  <c:v>10.75</c:v>
                </c:pt>
                <c:pt idx="5580">
                  <c:v>10.75</c:v>
                </c:pt>
                <c:pt idx="5581">
                  <c:v>10.75</c:v>
                </c:pt>
                <c:pt idx="5582">
                  <c:v>10.75</c:v>
                </c:pt>
                <c:pt idx="5583">
                  <c:v>10.75</c:v>
                </c:pt>
                <c:pt idx="5584">
                  <c:v>10.75</c:v>
                </c:pt>
                <c:pt idx="5585">
                  <c:v>10.75</c:v>
                </c:pt>
                <c:pt idx="5586">
                  <c:v>10.75</c:v>
                </c:pt>
                <c:pt idx="5587">
                  <c:v>10.75</c:v>
                </c:pt>
                <c:pt idx="5588">
                  <c:v>10.75</c:v>
                </c:pt>
                <c:pt idx="5589">
                  <c:v>10.75</c:v>
                </c:pt>
                <c:pt idx="5590">
                  <c:v>10.75</c:v>
                </c:pt>
                <c:pt idx="5591">
                  <c:v>10.75</c:v>
                </c:pt>
                <c:pt idx="5592">
                  <c:v>10.75</c:v>
                </c:pt>
                <c:pt idx="5593">
                  <c:v>10.75</c:v>
                </c:pt>
                <c:pt idx="5594">
                  <c:v>10.75</c:v>
                </c:pt>
                <c:pt idx="5595">
                  <c:v>10.75</c:v>
                </c:pt>
                <c:pt idx="5596">
                  <c:v>10.75</c:v>
                </c:pt>
                <c:pt idx="5597">
                  <c:v>10.75</c:v>
                </c:pt>
                <c:pt idx="5598">
                  <c:v>10.75</c:v>
                </c:pt>
                <c:pt idx="5599">
                  <c:v>10.75</c:v>
                </c:pt>
                <c:pt idx="5600">
                  <c:v>10.75</c:v>
                </c:pt>
                <c:pt idx="5601">
                  <c:v>10.75</c:v>
                </c:pt>
                <c:pt idx="5602">
                  <c:v>10.75</c:v>
                </c:pt>
                <c:pt idx="5603">
                  <c:v>10.75</c:v>
                </c:pt>
                <c:pt idx="5604">
                  <c:v>10.75</c:v>
                </c:pt>
                <c:pt idx="5605">
                  <c:v>10.75</c:v>
                </c:pt>
                <c:pt idx="5606">
                  <c:v>10.75</c:v>
                </c:pt>
                <c:pt idx="5607">
                  <c:v>10.75</c:v>
                </c:pt>
                <c:pt idx="5608">
                  <c:v>10.75</c:v>
                </c:pt>
                <c:pt idx="5609">
                  <c:v>10.75</c:v>
                </c:pt>
                <c:pt idx="5610">
                  <c:v>11</c:v>
                </c:pt>
                <c:pt idx="5611">
                  <c:v>11</c:v>
                </c:pt>
                <c:pt idx="5612">
                  <c:v>11</c:v>
                </c:pt>
                <c:pt idx="5613">
                  <c:v>11</c:v>
                </c:pt>
                <c:pt idx="5614">
                  <c:v>11</c:v>
                </c:pt>
                <c:pt idx="5615">
                  <c:v>11</c:v>
                </c:pt>
                <c:pt idx="5616">
                  <c:v>11</c:v>
                </c:pt>
                <c:pt idx="5617">
                  <c:v>11</c:v>
                </c:pt>
                <c:pt idx="5618">
                  <c:v>11</c:v>
                </c:pt>
                <c:pt idx="5619">
                  <c:v>11</c:v>
                </c:pt>
                <c:pt idx="5620">
                  <c:v>11</c:v>
                </c:pt>
                <c:pt idx="5621">
                  <c:v>11</c:v>
                </c:pt>
                <c:pt idx="5622">
                  <c:v>11</c:v>
                </c:pt>
                <c:pt idx="5623">
                  <c:v>11</c:v>
                </c:pt>
                <c:pt idx="5624">
                  <c:v>11</c:v>
                </c:pt>
                <c:pt idx="5625">
                  <c:v>11</c:v>
                </c:pt>
                <c:pt idx="5626">
                  <c:v>11</c:v>
                </c:pt>
                <c:pt idx="5627">
                  <c:v>11</c:v>
                </c:pt>
                <c:pt idx="5628">
                  <c:v>11</c:v>
                </c:pt>
                <c:pt idx="5629">
                  <c:v>11</c:v>
                </c:pt>
                <c:pt idx="5630">
                  <c:v>11</c:v>
                </c:pt>
                <c:pt idx="5631">
                  <c:v>11</c:v>
                </c:pt>
                <c:pt idx="5632">
                  <c:v>11</c:v>
                </c:pt>
                <c:pt idx="5633">
                  <c:v>11</c:v>
                </c:pt>
                <c:pt idx="5634">
                  <c:v>11</c:v>
                </c:pt>
                <c:pt idx="5635">
                  <c:v>11</c:v>
                </c:pt>
                <c:pt idx="5636">
                  <c:v>11</c:v>
                </c:pt>
                <c:pt idx="5637">
                  <c:v>11</c:v>
                </c:pt>
                <c:pt idx="5638">
                  <c:v>11</c:v>
                </c:pt>
                <c:pt idx="5639">
                  <c:v>11</c:v>
                </c:pt>
                <c:pt idx="5640">
                  <c:v>11</c:v>
                </c:pt>
                <c:pt idx="5641">
                  <c:v>11</c:v>
                </c:pt>
                <c:pt idx="5642">
                  <c:v>11</c:v>
                </c:pt>
                <c:pt idx="5643">
                  <c:v>11</c:v>
                </c:pt>
                <c:pt idx="5644">
                  <c:v>11</c:v>
                </c:pt>
                <c:pt idx="5645">
                  <c:v>11</c:v>
                </c:pt>
                <c:pt idx="5646">
                  <c:v>11</c:v>
                </c:pt>
                <c:pt idx="5647">
                  <c:v>11</c:v>
                </c:pt>
                <c:pt idx="5648">
                  <c:v>11</c:v>
                </c:pt>
                <c:pt idx="5649">
                  <c:v>11</c:v>
                </c:pt>
                <c:pt idx="5650">
                  <c:v>11</c:v>
                </c:pt>
                <c:pt idx="5651">
                  <c:v>11</c:v>
                </c:pt>
                <c:pt idx="5652">
                  <c:v>11</c:v>
                </c:pt>
                <c:pt idx="5653">
                  <c:v>11</c:v>
                </c:pt>
                <c:pt idx="5654">
                  <c:v>11</c:v>
                </c:pt>
                <c:pt idx="5655">
                  <c:v>11</c:v>
                </c:pt>
                <c:pt idx="5656">
                  <c:v>11</c:v>
                </c:pt>
                <c:pt idx="5657">
                  <c:v>11</c:v>
                </c:pt>
                <c:pt idx="5658">
                  <c:v>11</c:v>
                </c:pt>
                <c:pt idx="5659">
                  <c:v>11</c:v>
                </c:pt>
                <c:pt idx="5660">
                  <c:v>11</c:v>
                </c:pt>
                <c:pt idx="5661">
                  <c:v>11</c:v>
                </c:pt>
                <c:pt idx="5662">
                  <c:v>11</c:v>
                </c:pt>
                <c:pt idx="5663">
                  <c:v>11</c:v>
                </c:pt>
                <c:pt idx="5664">
                  <c:v>11</c:v>
                </c:pt>
                <c:pt idx="5665">
                  <c:v>11</c:v>
                </c:pt>
                <c:pt idx="5666">
                  <c:v>11</c:v>
                </c:pt>
                <c:pt idx="5667">
                  <c:v>11</c:v>
                </c:pt>
                <c:pt idx="5668">
                  <c:v>11</c:v>
                </c:pt>
                <c:pt idx="5669">
                  <c:v>11</c:v>
                </c:pt>
                <c:pt idx="5670">
                  <c:v>11</c:v>
                </c:pt>
                <c:pt idx="5671">
                  <c:v>11</c:v>
                </c:pt>
                <c:pt idx="5672">
                  <c:v>11</c:v>
                </c:pt>
                <c:pt idx="5673">
                  <c:v>11</c:v>
                </c:pt>
                <c:pt idx="5674">
                  <c:v>11</c:v>
                </c:pt>
                <c:pt idx="5675">
                  <c:v>11</c:v>
                </c:pt>
                <c:pt idx="5676">
                  <c:v>11</c:v>
                </c:pt>
                <c:pt idx="5677">
                  <c:v>11</c:v>
                </c:pt>
                <c:pt idx="5678">
                  <c:v>11</c:v>
                </c:pt>
                <c:pt idx="5679">
                  <c:v>11</c:v>
                </c:pt>
                <c:pt idx="5680">
                  <c:v>11</c:v>
                </c:pt>
                <c:pt idx="5681">
                  <c:v>11</c:v>
                </c:pt>
                <c:pt idx="5682">
                  <c:v>11</c:v>
                </c:pt>
                <c:pt idx="5683">
                  <c:v>11</c:v>
                </c:pt>
                <c:pt idx="5684">
                  <c:v>11</c:v>
                </c:pt>
                <c:pt idx="5685">
                  <c:v>11</c:v>
                </c:pt>
                <c:pt idx="5686">
                  <c:v>11</c:v>
                </c:pt>
                <c:pt idx="5687">
                  <c:v>11</c:v>
                </c:pt>
                <c:pt idx="5688">
                  <c:v>11</c:v>
                </c:pt>
                <c:pt idx="5689">
                  <c:v>11</c:v>
                </c:pt>
                <c:pt idx="5690">
                  <c:v>11</c:v>
                </c:pt>
                <c:pt idx="5691">
                  <c:v>11</c:v>
                </c:pt>
                <c:pt idx="5692">
                  <c:v>11</c:v>
                </c:pt>
                <c:pt idx="5693">
                  <c:v>11</c:v>
                </c:pt>
                <c:pt idx="5694">
                  <c:v>11</c:v>
                </c:pt>
                <c:pt idx="5695">
                  <c:v>11</c:v>
                </c:pt>
                <c:pt idx="5696">
                  <c:v>11</c:v>
                </c:pt>
                <c:pt idx="5697">
                  <c:v>11</c:v>
                </c:pt>
                <c:pt idx="5698">
                  <c:v>11</c:v>
                </c:pt>
                <c:pt idx="5699">
                  <c:v>11</c:v>
                </c:pt>
                <c:pt idx="5700">
                  <c:v>11</c:v>
                </c:pt>
                <c:pt idx="5701">
                  <c:v>11</c:v>
                </c:pt>
                <c:pt idx="5702">
                  <c:v>11</c:v>
                </c:pt>
                <c:pt idx="5703">
                  <c:v>11</c:v>
                </c:pt>
                <c:pt idx="5704">
                  <c:v>11</c:v>
                </c:pt>
                <c:pt idx="5705">
                  <c:v>11</c:v>
                </c:pt>
                <c:pt idx="5706">
                  <c:v>11</c:v>
                </c:pt>
                <c:pt idx="5707">
                  <c:v>11</c:v>
                </c:pt>
                <c:pt idx="5708">
                  <c:v>11</c:v>
                </c:pt>
                <c:pt idx="5709">
                  <c:v>11</c:v>
                </c:pt>
                <c:pt idx="5710">
                  <c:v>11</c:v>
                </c:pt>
                <c:pt idx="5711">
                  <c:v>11</c:v>
                </c:pt>
                <c:pt idx="5712">
                  <c:v>11</c:v>
                </c:pt>
                <c:pt idx="5713">
                  <c:v>11</c:v>
                </c:pt>
                <c:pt idx="5714">
                  <c:v>11</c:v>
                </c:pt>
                <c:pt idx="5715">
                  <c:v>11</c:v>
                </c:pt>
                <c:pt idx="5716">
                  <c:v>11</c:v>
                </c:pt>
                <c:pt idx="5717">
                  <c:v>11</c:v>
                </c:pt>
                <c:pt idx="5718">
                  <c:v>11</c:v>
                </c:pt>
                <c:pt idx="5719">
                  <c:v>11</c:v>
                </c:pt>
                <c:pt idx="5720">
                  <c:v>11</c:v>
                </c:pt>
                <c:pt idx="5721">
                  <c:v>11</c:v>
                </c:pt>
                <c:pt idx="5722">
                  <c:v>11</c:v>
                </c:pt>
                <c:pt idx="5723">
                  <c:v>11</c:v>
                </c:pt>
                <c:pt idx="5724">
                  <c:v>11</c:v>
                </c:pt>
                <c:pt idx="5725">
                  <c:v>11</c:v>
                </c:pt>
                <c:pt idx="5726">
                  <c:v>11</c:v>
                </c:pt>
                <c:pt idx="5727">
                  <c:v>11</c:v>
                </c:pt>
                <c:pt idx="5728">
                  <c:v>11</c:v>
                </c:pt>
                <c:pt idx="5729">
                  <c:v>11</c:v>
                </c:pt>
                <c:pt idx="5730">
                  <c:v>11</c:v>
                </c:pt>
                <c:pt idx="5731">
                  <c:v>11</c:v>
                </c:pt>
                <c:pt idx="5732">
                  <c:v>11</c:v>
                </c:pt>
                <c:pt idx="5733">
                  <c:v>11</c:v>
                </c:pt>
                <c:pt idx="5734">
                  <c:v>11</c:v>
                </c:pt>
                <c:pt idx="5735">
                  <c:v>11</c:v>
                </c:pt>
                <c:pt idx="5736">
                  <c:v>11</c:v>
                </c:pt>
                <c:pt idx="5737">
                  <c:v>11</c:v>
                </c:pt>
                <c:pt idx="5738">
                  <c:v>11</c:v>
                </c:pt>
                <c:pt idx="5739">
                  <c:v>11</c:v>
                </c:pt>
                <c:pt idx="5740">
                  <c:v>11</c:v>
                </c:pt>
                <c:pt idx="5741">
                  <c:v>11</c:v>
                </c:pt>
                <c:pt idx="5742">
                  <c:v>11</c:v>
                </c:pt>
                <c:pt idx="5743">
                  <c:v>11</c:v>
                </c:pt>
                <c:pt idx="5744">
                  <c:v>11</c:v>
                </c:pt>
                <c:pt idx="5745">
                  <c:v>11</c:v>
                </c:pt>
                <c:pt idx="5746">
                  <c:v>11</c:v>
                </c:pt>
                <c:pt idx="5747">
                  <c:v>11</c:v>
                </c:pt>
                <c:pt idx="5748">
                  <c:v>11</c:v>
                </c:pt>
                <c:pt idx="5749">
                  <c:v>11</c:v>
                </c:pt>
                <c:pt idx="5750">
                  <c:v>11</c:v>
                </c:pt>
                <c:pt idx="5751">
                  <c:v>11</c:v>
                </c:pt>
                <c:pt idx="5752">
                  <c:v>11</c:v>
                </c:pt>
                <c:pt idx="5753">
                  <c:v>11</c:v>
                </c:pt>
                <c:pt idx="5754">
                  <c:v>11</c:v>
                </c:pt>
                <c:pt idx="5755">
                  <c:v>11</c:v>
                </c:pt>
                <c:pt idx="5756">
                  <c:v>11</c:v>
                </c:pt>
                <c:pt idx="5757">
                  <c:v>11</c:v>
                </c:pt>
                <c:pt idx="5758">
                  <c:v>11</c:v>
                </c:pt>
                <c:pt idx="5759">
                  <c:v>11</c:v>
                </c:pt>
                <c:pt idx="5760">
                  <c:v>11</c:v>
                </c:pt>
                <c:pt idx="5761">
                  <c:v>11</c:v>
                </c:pt>
                <c:pt idx="5762">
                  <c:v>11</c:v>
                </c:pt>
                <c:pt idx="5763">
                  <c:v>11</c:v>
                </c:pt>
                <c:pt idx="5764">
                  <c:v>11</c:v>
                </c:pt>
                <c:pt idx="5765">
                  <c:v>11</c:v>
                </c:pt>
                <c:pt idx="5766">
                  <c:v>11</c:v>
                </c:pt>
                <c:pt idx="5767">
                  <c:v>11</c:v>
                </c:pt>
                <c:pt idx="5768">
                  <c:v>11</c:v>
                </c:pt>
                <c:pt idx="5769">
                  <c:v>11</c:v>
                </c:pt>
                <c:pt idx="5770">
                  <c:v>11</c:v>
                </c:pt>
                <c:pt idx="5771">
                  <c:v>11</c:v>
                </c:pt>
                <c:pt idx="5772">
                  <c:v>11</c:v>
                </c:pt>
                <c:pt idx="5773">
                  <c:v>11</c:v>
                </c:pt>
                <c:pt idx="5774">
                  <c:v>11</c:v>
                </c:pt>
                <c:pt idx="5775">
                  <c:v>11</c:v>
                </c:pt>
                <c:pt idx="5776">
                  <c:v>11</c:v>
                </c:pt>
                <c:pt idx="5777">
                  <c:v>11</c:v>
                </c:pt>
                <c:pt idx="5778">
                  <c:v>11</c:v>
                </c:pt>
                <c:pt idx="5779">
                  <c:v>11</c:v>
                </c:pt>
                <c:pt idx="5780">
                  <c:v>11</c:v>
                </c:pt>
                <c:pt idx="5781">
                  <c:v>11</c:v>
                </c:pt>
                <c:pt idx="5782">
                  <c:v>11</c:v>
                </c:pt>
                <c:pt idx="5783">
                  <c:v>11</c:v>
                </c:pt>
                <c:pt idx="5784">
                  <c:v>11</c:v>
                </c:pt>
                <c:pt idx="5785">
                  <c:v>11</c:v>
                </c:pt>
                <c:pt idx="5786">
                  <c:v>11</c:v>
                </c:pt>
                <c:pt idx="5787">
                  <c:v>11</c:v>
                </c:pt>
                <c:pt idx="5788">
                  <c:v>11</c:v>
                </c:pt>
                <c:pt idx="5789">
                  <c:v>11</c:v>
                </c:pt>
                <c:pt idx="5790">
                  <c:v>11</c:v>
                </c:pt>
                <c:pt idx="5791">
                  <c:v>11</c:v>
                </c:pt>
                <c:pt idx="5792">
                  <c:v>11</c:v>
                </c:pt>
                <c:pt idx="5793">
                  <c:v>11</c:v>
                </c:pt>
                <c:pt idx="5794">
                  <c:v>11</c:v>
                </c:pt>
                <c:pt idx="5795">
                  <c:v>11</c:v>
                </c:pt>
                <c:pt idx="5796">
                  <c:v>11</c:v>
                </c:pt>
                <c:pt idx="5797">
                  <c:v>11</c:v>
                </c:pt>
                <c:pt idx="5798">
                  <c:v>11</c:v>
                </c:pt>
                <c:pt idx="5799">
                  <c:v>11</c:v>
                </c:pt>
                <c:pt idx="5800">
                  <c:v>11</c:v>
                </c:pt>
                <c:pt idx="5801">
                  <c:v>11</c:v>
                </c:pt>
                <c:pt idx="5802">
                  <c:v>11</c:v>
                </c:pt>
                <c:pt idx="5803">
                  <c:v>11</c:v>
                </c:pt>
                <c:pt idx="5804">
                  <c:v>11</c:v>
                </c:pt>
                <c:pt idx="5805">
                  <c:v>11</c:v>
                </c:pt>
                <c:pt idx="5806">
                  <c:v>11</c:v>
                </c:pt>
                <c:pt idx="5807">
                  <c:v>11</c:v>
                </c:pt>
                <c:pt idx="5808">
                  <c:v>11</c:v>
                </c:pt>
                <c:pt idx="5809">
                  <c:v>11</c:v>
                </c:pt>
                <c:pt idx="5810">
                  <c:v>11</c:v>
                </c:pt>
                <c:pt idx="5811">
                  <c:v>11</c:v>
                </c:pt>
                <c:pt idx="5812">
                  <c:v>11</c:v>
                </c:pt>
                <c:pt idx="5813">
                  <c:v>11</c:v>
                </c:pt>
                <c:pt idx="5814">
                  <c:v>11</c:v>
                </c:pt>
                <c:pt idx="5815">
                  <c:v>11</c:v>
                </c:pt>
                <c:pt idx="5816">
                  <c:v>11</c:v>
                </c:pt>
                <c:pt idx="5817">
                  <c:v>11</c:v>
                </c:pt>
                <c:pt idx="5818">
                  <c:v>11</c:v>
                </c:pt>
                <c:pt idx="5819">
                  <c:v>11</c:v>
                </c:pt>
                <c:pt idx="5820">
                  <c:v>11</c:v>
                </c:pt>
                <c:pt idx="5821">
                  <c:v>11.25</c:v>
                </c:pt>
                <c:pt idx="5822">
                  <c:v>11.25</c:v>
                </c:pt>
                <c:pt idx="5823">
                  <c:v>11.25</c:v>
                </c:pt>
                <c:pt idx="5824">
                  <c:v>11.25</c:v>
                </c:pt>
                <c:pt idx="5825">
                  <c:v>11.25</c:v>
                </c:pt>
                <c:pt idx="5826">
                  <c:v>11.25</c:v>
                </c:pt>
                <c:pt idx="5827">
                  <c:v>11.25</c:v>
                </c:pt>
                <c:pt idx="5828">
                  <c:v>11.25</c:v>
                </c:pt>
                <c:pt idx="5829">
                  <c:v>11.25</c:v>
                </c:pt>
                <c:pt idx="5830">
                  <c:v>11.25</c:v>
                </c:pt>
                <c:pt idx="5831">
                  <c:v>11.25</c:v>
                </c:pt>
                <c:pt idx="5832">
                  <c:v>11.25</c:v>
                </c:pt>
                <c:pt idx="5833">
                  <c:v>11.25</c:v>
                </c:pt>
                <c:pt idx="5834">
                  <c:v>11.25</c:v>
                </c:pt>
                <c:pt idx="5835">
                  <c:v>11.25</c:v>
                </c:pt>
                <c:pt idx="5836">
                  <c:v>11.25</c:v>
                </c:pt>
                <c:pt idx="5837">
                  <c:v>11.25</c:v>
                </c:pt>
                <c:pt idx="5838">
                  <c:v>11.25</c:v>
                </c:pt>
                <c:pt idx="5839">
                  <c:v>11.25</c:v>
                </c:pt>
                <c:pt idx="5840">
                  <c:v>11.25</c:v>
                </c:pt>
                <c:pt idx="5841">
                  <c:v>11.25</c:v>
                </c:pt>
                <c:pt idx="5842">
                  <c:v>11.25</c:v>
                </c:pt>
                <c:pt idx="5843">
                  <c:v>11.25</c:v>
                </c:pt>
                <c:pt idx="5844">
                  <c:v>11.25</c:v>
                </c:pt>
                <c:pt idx="5845">
                  <c:v>11.25</c:v>
                </c:pt>
                <c:pt idx="5846">
                  <c:v>11.25</c:v>
                </c:pt>
                <c:pt idx="5847">
                  <c:v>11.25</c:v>
                </c:pt>
                <c:pt idx="5848">
                  <c:v>11.25</c:v>
                </c:pt>
                <c:pt idx="5849">
                  <c:v>11.25</c:v>
                </c:pt>
                <c:pt idx="5850">
                  <c:v>11.25</c:v>
                </c:pt>
                <c:pt idx="5851">
                  <c:v>11.25</c:v>
                </c:pt>
                <c:pt idx="5852">
                  <c:v>11.25</c:v>
                </c:pt>
                <c:pt idx="5853">
                  <c:v>11.25</c:v>
                </c:pt>
                <c:pt idx="5854">
                  <c:v>11.25</c:v>
                </c:pt>
                <c:pt idx="5855">
                  <c:v>11.25</c:v>
                </c:pt>
                <c:pt idx="5856">
                  <c:v>11.25</c:v>
                </c:pt>
                <c:pt idx="5857">
                  <c:v>11.75</c:v>
                </c:pt>
                <c:pt idx="5858">
                  <c:v>11.75</c:v>
                </c:pt>
                <c:pt idx="5859">
                  <c:v>11.75</c:v>
                </c:pt>
                <c:pt idx="5860">
                  <c:v>11.75</c:v>
                </c:pt>
                <c:pt idx="5861">
                  <c:v>11.75</c:v>
                </c:pt>
                <c:pt idx="5862">
                  <c:v>11.75</c:v>
                </c:pt>
                <c:pt idx="5863">
                  <c:v>11.75</c:v>
                </c:pt>
                <c:pt idx="5864">
                  <c:v>11.75</c:v>
                </c:pt>
                <c:pt idx="5865">
                  <c:v>11.75</c:v>
                </c:pt>
                <c:pt idx="5866">
                  <c:v>11.75</c:v>
                </c:pt>
                <c:pt idx="5867">
                  <c:v>11.75</c:v>
                </c:pt>
                <c:pt idx="5868">
                  <c:v>11.75</c:v>
                </c:pt>
                <c:pt idx="5869">
                  <c:v>11.75</c:v>
                </c:pt>
                <c:pt idx="5870">
                  <c:v>11.75</c:v>
                </c:pt>
                <c:pt idx="5871">
                  <c:v>11.75</c:v>
                </c:pt>
                <c:pt idx="5872">
                  <c:v>11.75</c:v>
                </c:pt>
                <c:pt idx="5873">
                  <c:v>11.75</c:v>
                </c:pt>
                <c:pt idx="5874">
                  <c:v>11.75</c:v>
                </c:pt>
                <c:pt idx="5875">
                  <c:v>11.75</c:v>
                </c:pt>
                <c:pt idx="5876">
                  <c:v>11.75</c:v>
                </c:pt>
                <c:pt idx="5877">
                  <c:v>11.75</c:v>
                </c:pt>
                <c:pt idx="5878">
                  <c:v>11.75</c:v>
                </c:pt>
                <c:pt idx="5879">
                  <c:v>11.75</c:v>
                </c:pt>
                <c:pt idx="5880">
                  <c:v>11.75</c:v>
                </c:pt>
                <c:pt idx="5881">
                  <c:v>11.75</c:v>
                </c:pt>
                <c:pt idx="5882">
                  <c:v>11.75</c:v>
                </c:pt>
                <c:pt idx="5883">
                  <c:v>11.75</c:v>
                </c:pt>
                <c:pt idx="5884">
                  <c:v>11.75</c:v>
                </c:pt>
                <c:pt idx="5885">
                  <c:v>11.75</c:v>
                </c:pt>
                <c:pt idx="5886">
                  <c:v>11.75</c:v>
                </c:pt>
                <c:pt idx="5887">
                  <c:v>11.75</c:v>
                </c:pt>
                <c:pt idx="5888">
                  <c:v>11.75</c:v>
                </c:pt>
                <c:pt idx="5889">
                  <c:v>11.75</c:v>
                </c:pt>
                <c:pt idx="5890">
                  <c:v>11.75</c:v>
                </c:pt>
                <c:pt idx="5891">
                  <c:v>11.75</c:v>
                </c:pt>
                <c:pt idx="5892">
                  <c:v>11.75</c:v>
                </c:pt>
                <c:pt idx="5893">
                  <c:v>11.75</c:v>
                </c:pt>
                <c:pt idx="5894">
                  <c:v>11.75</c:v>
                </c:pt>
                <c:pt idx="5895">
                  <c:v>11.75</c:v>
                </c:pt>
                <c:pt idx="5896">
                  <c:v>11.75</c:v>
                </c:pt>
                <c:pt idx="5897">
                  <c:v>11.75</c:v>
                </c:pt>
                <c:pt idx="5898">
                  <c:v>11.75</c:v>
                </c:pt>
                <c:pt idx="5899">
                  <c:v>11.75</c:v>
                </c:pt>
                <c:pt idx="5900">
                  <c:v>11.75</c:v>
                </c:pt>
                <c:pt idx="5901">
                  <c:v>11.75</c:v>
                </c:pt>
                <c:pt idx="5902">
                  <c:v>11.75</c:v>
                </c:pt>
                <c:pt idx="5903">
                  <c:v>11.75</c:v>
                </c:pt>
                <c:pt idx="5904">
                  <c:v>11.75</c:v>
                </c:pt>
                <c:pt idx="5905">
                  <c:v>11.75</c:v>
                </c:pt>
                <c:pt idx="5906">
                  <c:v>11.75</c:v>
                </c:pt>
                <c:pt idx="5907">
                  <c:v>12.25</c:v>
                </c:pt>
                <c:pt idx="5908">
                  <c:v>12.25</c:v>
                </c:pt>
                <c:pt idx="5909">
                  <c:v>12.25</c:v>
                </c:pt>
                <c:pt idx="5910">
                  <c:v>12.25</c:v>
                </c:pt>
                <c:pt idx="5911">
                  <c:v>12.25</c:v>
                </c:pt>
                <c:pt idx="5912">
                  <c:v>12.25</c:v>
                </c:pt>
                <c:pt idx="5913">
                  <c:v>12.25</c:v>
                </c:pt>
                <c:pt idx="5914">
                  <c:v>12.25</c:v>
                </c:pt>
                <c:pt idx="5915">
                  <c:v>12.25</c:v>
                </c:pt>
                <c:pt idx="5916">
                  <c:v>12.25</c:v>
                </c:pt>
                <c:pt idx="5917">
                  <c:v>12.25</c:v>
                </c:pt>
                <c:pt idx="5918">
                  <c:v>12.25</c:v>
                </c:pt>
                <c:pt idx="5919">
                  <c:v>12.25</c:v>
                </c:pt>
                <c:pt idx="5920">
                  <c:v>12.25</c:v>
                </c:pt>
                <c:pt idx="5921">
                  <c:v>12.25</c:v>
                </c:pt>
                <c:pt idx="5922">
                  <c:v>12.25</c:v>
                </c:pt>
                <c:pt idx="5923">
                  <c:v>12.25</c:v>
                </c:pt>
                <c:pt idx="5924">
                  <c:v>12.25</c:v>
                </c:pt>
                <c:pt idx="5925">
                  <c:v>12.25</c:v>
                </c:pt>
                <c:pt idx="5926">
                  <c:v>12.25</c:v>
                </c:pt>
                <c:pt idx="5927">
                  <c:v>12.25</c:v>
                </c:pt>
                <c:pt idx="5928">
                  <c:v>12.25</c:v>
                </c:pt>
                <c:pt idx="5929">
                  <c:v>12.25</c:v>
                </c:pt>
                <c:pt idx="5930">
                  <c:v>12.25</c:v>
                </c:pt>
                <c:pt idx="5931">
                  <c:v>12.25</c:v>
                </c:pt>
                <c:pt idx="5932">
                  <c:v>12.25</c:v>
                </c:pt>
                <c:pt idx="5933">
                  <c:v>12.25</c:v>
                </c:pt>
                <c:pt idx="5934">
                  <c:v>12.25</c:v>
                </c:pt>
                <c:pt idx="5935">
                  <c:v>12.25</c:v>
                </c:pt>
                <c:pt idx="5936">
                  <c:v>12.25</c:v>
                </c:pt>
                <c:pt idx="5937">
                  <c:v>12.25</c:v>
                </c:pt>
                <c:pt idx="5938">
                  <c:v>12.25</c:v>
                </c:pt>
                <c:pt idx="5939">
                  <c:v>12.25</c:v>
                </c:pt>
                <c:pt idx="5940">
                  <c:v>12.25</c:v>
                </c:pt>
                <c:pt idx="5941">
                  <c:v>12.25</c:v>
                </c:pt>
                <c:pt idx="5942">
                  <c:v>12.25</c:v>
                </c:pt>
                <c:pt idx="5943">
                  <c:v>12.25</c:v>
                </c:pt>
                <c:pt idx="5944">
                  <c:v>12.25</c:v>
                </c:pt>
                <c:pt idx="5945">
                  <c:v>12.25</c:v>
                </c:pt>
                <c:pt idx="5946">
                  <c:v>12.25</c:v>
                </c:pt>
                <c:pt idx="5947">
                  <c:v>12.25</c:v>
                </c:pt>
                <c:pt idx="5948">
                  <c:v>12.25</c:v>
                </c:pt>
                <c:pt idx="5949">
                  <c:v>12.25</c:v>
                </c:pt>
                <c:pt idx="5950">
                  <c:v>12.75</c:v>
                </c:pt>
                <c:pt idx="5951">
                  <c:v>12.75</c:v>
                </c:pt>
                <c:pt idx="5952">
                  <c:v>12.75</c:v>
                </c:pt>
                <c:pt idx="5953">
                  <c:v>12.75</c:v>
                </c:pt>
                <c:pt idx="5954">
                  <c:v>12.75</c:v>
                </c:pt>
                <c:pt idx="5955">
                  <c:v>12.75</c:v>
                </c:pt>
                <c:pt idx="5956">
                  <c:v>12.75</c:v>
                </c:pt>
                <c:pt idx="5957">
                  <c:v>12.75</c:v>
                </c:pt>
                <c:pt idx="5958">
                  <c:v>12.75</c:v>
                </c:pt>
                <c:pt idx="5959">
                  <c:v>12.75</c:v>
                </c:pt>
                <c:pt idx="5960">
                  <c:v>12.75</c:v>
                </c:pt>
                <c:pt idx="5961">
                  <c:v>12.75</c:v>
                </c:pt>
                <c:pt idx="5962">
                  <c:v>12.75</c:v>
                </c:pt>
                <c:pt idx="5963">
                  <c:v>12.75</c:v>
                </c:pt>
                <c:pt idx="5964">
                  <c:v>12.75</c:v>
                </c:pt>
                <c:pt idx="5965">
                  <c:v>12.75</c:v>
                </c:pt>
                <c:pt idx="5966">
                  <c:v>12.75</c:v>
                </c:pt>
                <c:pt idx="5967">
                  <c:v>12.75</c:v>
                </c:pt>
                <c:pt idx="5968">
                  <c:v>12.75</c:v>
                </c:pt>
                <c:pt idx="5969">
                  <c:v>12.75</c:v>
                </c:pt>
                <c:pt idx="5970">
                  <c:v>12.75</c:v>
                </c:pt>
                <c:pt idx="5971">
                  <c:v>12.75</c:v>
                </c:pt>
                <c:pt idx="5972">
                  <c:v>12.75</c:v>
                </c:pt>
                <c:pt idx="5973">
                  <c:v>12.75</c:v>
                </c:pt>
                <c:pt idx="5974">
                  <c:v>12.75</c:v>
                </c:pt>
                <c:pt idx="5975">
                  <c:v>12.75</c:v>
                </c:pt>
                <c:pt idx="5976">
                  <c:v>12.75</c:v>
                </c:pt>
                <c:pt idx="5977">
                  <c:v>12.75</c:v>
                </c:pt>
                <c:pt idx="5978">
                  <c:v>12.75</c:v>
                </c:pt>
                <c:pt idx="5979">
                  <c:v>12.75</c:v>
                </c:pt>
                <c:pt idx="5980">
                  <c:v>12.75</c:v>
                </c:pt>
                <c:pt idx="5981">
                  <c:v>12.75</c:v>
                </c:pt>
                <c:pt idx="5982">
                  <c:v>12.75</c:v>
                </c:pt>
                <c:pt idx="5983">
                  <c:v>12.75</c:v>
                </c:pt>
                <c:pt idx="5984">
                  <c:v>12.75</c:v>
                </c:pt>
                <c:pt idx="5985">
                  <c:v>12.75</c:v>
                </c:pt>
                <c:pt idx="5986">
                  <c:v>12.75</c:v>
                </c:pt>
                <c:pt idx="5987">
                  <c:v>12.75</c:v>
                </c:pt>
                <c:pt idx="5988">
                  <c:v>12.75</c:v>
                </c:pt>
                <c:pt idx="5989">
                  <c:v>12.75</c:v>
                </c:pt>
                <c:pt idx="5990">
                  <c:v>12.75</c:v>
                </c:pt>
                <c:pt idx="5991">
                  <c:v>12.75</c:v>
                </c:pt>
                <c:pt idx="5992">
                  <c:v>12.75</c:v>
                </c:pt>
                <c:pt idx="5993">
                  <c:v>12.75</c:v>
                </c:pt>
                <c:pt idx="5994">
                  <c:v>12.75</c:v>
                </c:pt>
                <c:pt idx="5995">
                  <c:v>12.75</c:v>
                </c:pt>
                <c:pt idx="5996">
                  <c:v>12.75</c:v>
                </c:pt>
                <c:pt idx="5997">
                  <c:v>12.75</c:v>
                </c:pt>
                <c:pt idx="5998">
                  <c:v>12.75</c:v>
                </c:pt>
                <c:pt idx="5999">
                  <c:v>12.75</c:v>
                </c:pt>
                <c:pt idx="6000">
                  <c:v>12.75</c:v>
                </c:pt>
                <c:pt idx="6001">
                  <c:v>12.75</c:v>
                </c:pt>
                <c:pt idx="6002">
                  <c:v>12.75</c:v>
                </c:pt>
                <c:pt idx="6003">
                  <c:v>12.75</c:v>
                </c:pt>
                <c:pt idx="6004">
                  <c:v>12.75</c:v>
                </c:pt>
                <c:pt idx="6005">
                  <c:v>12.75</c:v>
                </c:pt>
                <c:pt idx="6006">
                  <c:v>12.75</c:v>
                </c:pt>
                <c:pt idx="6007">
                  <c:v>13.25</c:v>
                </c:pt>
                <c:pt idx="6008">
                  <c:v>13.25</c:v>
                </c:pt>
                <c:pt idx="6009">
                  <c:v>13.25</c:v>
                </c:pt>
                <c:pt idx="6010">
                  <c:v>13.25</c:v>
                </c:pt>
                <c:pt idx="6011">
                  <c:v>13.25</c:v>
                </c:pt>
                <c:pt idx="6012">
                  <c:v>13.25</c:v>
                </c:pt>
                <c:pt idx="6013">
                  <c:v>13.25</c:v>
                </c:pt>
                <c:pt idx="6014">
                  <c:v>13.25</c:v>
                </c:pt>
                <c:pt idx="6015">
                  <c:v>13.25</c:v>
                </c:pt>
                <c:pt idx="6016">
                  <c:v>13.25</c:v>
                </c:pt>
                <c:pt idx="6017">
                  <c:v>13.25</c:v>
                </c:pt>
                <c:pt idx="6018">
                  <c:v>13.25</c:v>
                </c:pt>
                <c:pt idx="6019">
                  <c:v>13.25</c:v>
                </c:pt>
                <c:pt idx="6020">
                  <c:v>13.25</c:v>
                </c:pt>
                <c:pt idx="6021">
                  <c:v>13.25</c:v>
                </c:pt>
                <c:pt idx="6022">
                  <c:v>13.25</c:v>
                </c:pt>
                <c:pt idx="6023">
                  <c:v>13.25</c:v>
                </c:pt>
                <c:pt idx="6024">
                  <c:v>13.25</c:v>
                </c:pt>
                <c:pt idx="6025">
                  <c:v>13.25</c:v>
                </c:pt>
                <c:pt idx="6026">
                  <c:v>13.25</c:v>
                </c:pt>
                <c:pt idx="6027">
                  <c:v>13.25</c:v>
                </c:pt>
                <c:pt idx="6028">
                  <c:v>13.25</c:v>
                </c:pt>
                <c:pt idx="6029">
                  <c:v>13.25</c:v>
                </c:pt>
                <c:pt idx="6030">
                  <c:v>13.25</c:v>
                </c:pt>
                <c:pt idx="6031">
                  <c:v>13.25</c:v>
                </c:pt>
                <c:pt idx="6032">
                  <c:v>13.25</c:v>
                </c:pt>
                <c:pt idx="6033">
                  <c:v>13.25</c:v>
                </c:pt>
                <c:pt idx="6034">
                  <c:v>13.25</c:v>
                </c:pt>
                <c:pt idx="6035">
                  <c:v>13.25</c:v>
                </c:pt>
                <c:pt idx="6036">
                  <c:v>13.25</c:v>
                </c:pt>
                <c:pt idx="6037">
                  <c:v>13.25</c:v>
                </c:pt>
                <c:pt idx="6038">
                  <c:v>13.25</c:v>
                </c:pt>
                <c:pt idx="6039">
                  <c:v>13.25</c:v>
                </c:pt>
                <c:pt idx="6040">
                  <c:v>13.25</c:v>
                </c:pt>
                <c:pt idx="6041">
                  <c:v>13.25</c:v>
                </c:pt>
                <c:pt idx="6042">
                  <c:v>13.25</c:v>
                </c:pt>
                <c:pt idx="6043">
                  <c:v>13.75</c:v>
                </c:pt>
                <c:pt idx="6044">
                  <c:v>13.75</c:v>
                </c:pt>
                <c:pt idx="6045">
                  <c:v>13.75</c:v>
                </c:pt>
                <c:pt idx="6046">
                  <c:v>13.75</c:v>
                </c:pt>
                <c:pt idx="6047">
                  <c:v>13.75</c:v>
                </c:pt>
                <c:pt idx="6048">
                  <c:v>13.75</c:v>
                </c:pt>
                <c:pt idx="6049">
                  <c:v>13.75</c:v>
                </c:pt>
                <c:pt idx="6050">
                  <c:v>13.75</c:v>
                </c:pt>
                <c:pt idx="6051">
                  <c:v>13.75</c:v>
                </c:pt>
                <c:pt idx="6052">
                  <c:v>13.75</c:v>
                </c:pt>
                <c:pt idx="6053">
                  <c:v>13.75</c:v>
                </c:pt>
                <c:pt idx="6054">
                  <c:v>13.75</c:v>
                </c:pt>
                <c:pt idx="6055">
                  <c:v>13.75</c:v>
                </c:pt>
                <c:pt idx="6056">
                  <c:v>13.75</c:v>
                </c:pt>
                <c:pt idx="6057">
                  <c:v>13.75</c:v>
                </c:pt>
                <c:pt idx="6058">
                  <c:v>13.75</c:v>
                </c:pt>
                <c:pt idx="6059">
                  <c:v>13.75</c:v>
                </c:pt>
                <c:pt idx="6060">
                  <c:v>13.75</c:v>
                </c:pt>
                <c:pt idx="6061">
                  <c:v>13.75</c:v>
                </c:pt>
                <c:pt idx="6062">
                  <c:v>13.75</c:v>
                </c:pt>
                <c:pt idx="6063">
                  <c:v>13.75</c:v>
                </c:pt>
                <c:pt idx="6064">
                  <c:v>13.75</c:v>
                </c:pt>
                <c:pt idx="6065">
                  <c:v>13.75</c:v>
                </c:pt>
                <c:pt idx="6066">
                  <c:v>13.75</c:v>
                </c:pt>
                <c:pt idx="6067">
                  <c:v>13.75</c:v>
                </c:pt>
                <c:pt idx="6068">
                  <c:v>13.75</c:v>
                </c:pt>
                <c:pt idx="6069">
                  <c:v>13.75</c:v>
                </c:pt>
                <c:pt idx="6070">
                  <c:v>13.75</c:v>
                </c:pt>
                <c:pt idx="6071">
                  <c:v>13.75</c:v>
                </c:pt>
                <c:pt idx="6072">
                  <c:v>13.75</c:v>
                </c:pt>
                <c:pt idx="6073">
                  <c:v>13.75</c:v>
                </c:pt>
                <c:pt idx="6074">
                  <c:v>13.75</c:v>
                </c:pt>
                <c:pt idx="6075">
                  <c:v>13.75</c:v>
                </c:pt>
                <c:pt idx="6076">
                  <c:v>13.75</c:v>
                </c:pt>
                <c:pt idx="6077">
                  <c:v>13.75</c:v>
                </c:pt>
                <c:pt idx="6078">
                  <c:v>13.75</c:v>
                </c:pt>
                <c:pt idx="6079">
                  <c:v>13.75</c:v>
                </c:pt>
                <c:pt idx="6080">
                  <c:v>13.75</c:v>
                </c:pt>
                <c:pt idx="6081">
                  <c:v>13.75</c:v>
                </c:pt>
                <c:pt idx="6082">
                  <c:v>13.75</c:v>
                </c:pt>
                <c:pt idx="6083">
                  <c:v>13.75</c:v>
                </c:pt>
                <c:pt idx="6084">
                  <c:v>13.75</c:v>
                </c:pt>
                <c:pt idx="6085">
                  <c:v>13.75</c:v>
                </c:pt>
                <c:pt idx="6086">
                  <c:v>13.75</c:v>
                </c:pt>
                <c:pt idx="6087">
                  <c:v>13.75</c:v>
                </c:pt>
                <c:pt idx="6088">
                  <c:v>13.75</c:v>
                </c:pt>
                <c:pt idx="6089">
                  <c:v>13.75</c:v>
                </c:pt>
                <c:pt idx="6090">
                  <c:v>13.75</c:v>
                </c:pt>
                <c:pt idx="6091">
                  <c:v>13.75</c:v>
                </c:pt>
                <c:pt idx="6092">
                  <c:v>13.75</c:v>
                </c:pt>
                <c:pt idx="6093">
                  <c:v>13.75</c:v>
                </c:pt>
                <c:pt idx="6094">
                  <c:v>13.75</c:v>
                </c:pt>
                <c:pt idx="6095">
                  <c:v>13.75</c:v>
                </c:pt>
                <c:pt idx="6096">
                  <c:v>13.75</c:v>
                </c:pt>
                <c:pt idx="6097">
                  <c:v>13.75</c:v>
                </c:pt>
                <c:pt idx="6098">
                  <c:v>13.75</c:v>
                </c:pt>
                <c:pt idx="6099">
                  <c:v>13.75</c:v>
                </c:pt>
                <c:pt idx="6100">
                  <c:v>14.25</c:v>
                </c:pt>
                <c:pt idx="6101">
                  <c:v>14.25</c:v>
                </c:pt>
                <c:pt idx="6102">
                  <c:v>14.25</c:v>
                </c:pt>
                <c:pt idx="6103">
                  <c:v>14.25</c:v>
                </c:pt>
                <c:pt idx="6104">
                  <c:v>14.25</c:v>
                </c:pt>
                <c:pt idx="6105">
                  <c:v>14.25</c:v>
                </c:pt>
                <c:pt idx="6106">
                  <c:v>14.25</c:v>
                </c:pt>
                <c:pt idx="6107">
                  <c:v>14.25</c:v>
                </c:pt>
                <c:pt idx="6108">
                  <c:v>14.25</c:v>
                </c:pt>
                <c:pt idx="6109">
                  <c:v>14.25</c:v>
                </c:pt>
                <c:pt idx="6110">
                  <c:v>14.25</c:v>
                </c:pt>
                <c:pt idx="6111">
                  <c:v>14.25</c:v>
                </c:pt>
                <c:pt idx="6112">
                  <c:v>14.25</c:v>
                </c:pt>
                <c:pt idx="6113">
                  <c:v>14.25</c:v>
                </c:pt>
                <c:pt idx="6114">
                  <c:v>14.25</c:v>
                </c:pt>
                <c:pt idx="6115">
                  <c:v>14.25</c:v>
                </c:pt>
                <c:pt idx="6116">
                  <c:v>14.25</c:v>
                </c:pt>
                <c:pt idx="6117">
                  <c:v>14.25</c:v>
                </c:pt>
                <c:pt idx="6118">
                  <c:v>14.25</c:v>
                </c:pt>
                <c:pt idx="6119">
                  <c:v>14.25</c:v>
                </c:pt>
                <c:pt idx="6120">
                  <c:v>14.25</c:v>
                </c:pt>
                <c:pt idx="6121">
                  <c:v>14.25</c:v>
                </c:pt>
                <c:pt idx="6122">
                  <c:v>14.25</c:v>
                </c:pt>
                <c:pt idx="6123">
                  <c:v>14.25</c:v>
                </c:pt>
                <c:pt idx="6124">
                  <c:v>14.25</c:v>
                </c:pt>
                <c:pt idx="6125">
                  <c:v>14.25</c:v>
                </c:pt>
                <c:pt idx="6126">
                  <c:v>14.25</c:v>
                </c:pt>
                <c:pt idx="6127">
                  <c:v>14.25</c:v>
                </c:pt>
                <c:pt idx="6128">
                  <c:v>14.25</c:v>
                </c:pt>
                <c:pt idx="6129">
                  <c:v>14.25</c:v>
                </c:pt>
                <c:pt idx="6130">
                  <c:v>14.25</c:v>
                </c:pt>
                <c:pt idx="6131">
                  <c:v>14.25</c:v>
                </c:pt>
                <c:pt idx="6132">
                  <c:v>14.25</c:v>
                </c:pt>
                <c:pt idx="6133">
                  <c:v>14.25</c:v>
                </c:pt>
                <c:pt idx="6134">
                  <c:v>14.25</c:v>
                </c:pt>
                <c:pt idx="6135">
                  <c:v>14.25</c:v>
                </c:pt>
                <c:pt idx="6136">
                  <c:v>14.25</c:v>
                </c:pt>
                <c:pt idx="6137">
                  <c:v>14.25</c:v>
                </c:pt>
                <c:pt idx="6138">
                  <c:v>14.25</c:v>
                </c:pt>
                <c:pt idx="6139">
                  <c:v>14.25</c:v>
                </c:pt>
                <c:pt idx="6140">
                  <c:v>14.25</c:v>
                </c:pt>
                <c:pt idx="6141">
                  <c:v>14.25</c:v>
                </c:pt>
                <c:pt idx="6142">
                  <c:v>14.25</c:v>
                </c:pt>
                <c:pt idx="6143">
                  <c:v>14.25</c:v>
                </c:pt>
                <c:pt idx="6144">
                  <c:v>14.25</c:v>
                </c:pt>
                <c:pt idx="6145">
                  <c:v>14.25</c:v>
                </c:pt>
                <c:pt idx="6146">
                  <c:v>14.25</c:v>
                </c:pt>
                <c:pt idx="6147">
                  <c:v>14.25</c:v>
                </c:pt>
                <c:pt idx="6148">
                  <c:v>14.25</c:v>
                </c:pt>
                <c:pt idx="6149">
                  <c:v>14.25</c:v>
                </c:pt>
                <c:pt idx="6150">
                  <c:v>14.25</c:v>
                </c:pt>
                <c:pt idx="6151">
                  <c:v>14.25</c:v>
                </c:pt>
                <c:pt idx="6152">
                  <c:v>14.25</c:v>
                </c:pt>
                <c:pt idx="6153">
                  <c:v>14.25</c:v>
                </c:pt>
                <c:pt idx="6154">
                  <c:v>14.25</c:v>
                </c:pt>
                <c:pt idx="6155">
                  <c:v>14.25</c:v>
                </c:pt>
                <c:pt idx="6156">
                  <c:v>14.25</c:v>
                </c:pt>
                <c:pt idx="6157">
                  <c:v>14.25</c:v>
                </c:pt>
                <c:pt idx="6158">
                  <c:v>14.25</c:v>
                </c:pt>
                <c:pt idx="6159">
                  <c:v>14.25</c:v>
                </c:pt>
                <c:pt idx="6160">
                  <c:v>14.25</c:v>
                </c:pt>
                <c:pt idx="6161">
                  <c:v>14.25</c:v>
                </c:pt>
                <c:pt idx="6162">
                  <c:v>14.25</c:v>
                </c:pt>
                <c:pt idx="6163">
                  <c:v>14.25</c:v>
                </c:pt>
                <c:pt idx="6164">
                  <c:v>14.25</c:v>
                </c:pt>
                <c:pt idx="6165">
                  <c:v>14.25</c:v>
                </c:pt>
                <c:pt idx="6166">
                  <c:v>14.25</c:v>
                </c:pt>
                <c:pt idx="6167">
                  <c:v>14.25</c:v>
                </c:pt>
                <c:pt idx="6168">
                  <c:v>14.25</c:v>
                </c:pt>
                <c:pt idx="6169">
                  <c:v>14.25</c:v>
                </c:pt>
                <c:pt idx="6170">
                  <c:v>14.25</c:v>
                </c:pt>
                <c:pt idx="6171">
                  <c:v>14.25</c:v>
                </c:pt>
                <c:pt idx="6172">
                  <c:v>14.25</c:v>
                </c:pt>
                <c:pt idx="6173">
                  <c:v>14.25</c:v>
                </c:pt>
                <c:pt idx="6174">
                  <c:v>14.25</c:v>
                </c:pt>
                <c:pt idx="6175">
                  <c:v>14.25</c:v>
                </c:pt>
                <c:pt idx="6176">
                  <c:v>14.25</c:v>
                </c:pt>
                <c:pt idx="6177">
                  <c:v>14.25</c:v>
                </c:pt>
                <c:pt idx="6178">
                  <c:v>14.25</c:v>
                </c:pt>
                <c:pt idx="6179">
                  <c:v>14.25</c:v>
                </c:pt>
                <c:pt idx="6180">
                  <c:v>14.25</c:v>
                </c:pt>
                <c:pt idx="6181">
                  <c:v>14.25</c:v>
                </c:pt>
                <c:pt idx="6182">
                  <c:v>14.25</c:v>
                </c:pt>
                <c:pt idx="6183">
                  <c:v>14.25</c:v>
                </c:pt>
                <c:pt idx="6184">
                  <c:v>14.25</c:v>
                </c:pt>
                <c:pt idx="6185">
                  <c:v>14.25</c:v>
                </c:pt>
                <c:pt idx="6186">
                  <c:v>14.25</c:v>
                </c:pt>
                <c:pt idx="6187">
                  <c:v>14.25</c:v>
                </c:pt>
                <c:pt idx="6188">
                  <c:v>14.25</c:v>
                </c:pt>
                <c:pt idx="6189">
                  <c:v>14.25</c:v>
                </c:pt>
                <c:pt idx="6190">
                  <c:v>14.25</c:v>
                </c:pt>
                <c:pt idx="6191">
                  <c:v>14.25</c:v>
                </c:pt>
                <c:pt idx="6192">
                  <c:v>14.25</c:v>
                </c:pt>
                <c:pt idx="6193">
                  <c:v>14.25</c:v>
                </c:pt>
                <c:pt idx="6194">
                  <c:v>14.25</c:v>
                </c:pt>
                <c:pt idx="6195">
                  <c:v>14.25</c:v>
                </c:pt>
                <c:pt idx="6196">
                  <c:v>14.25</c:v>
                </c:pt>
                <c:pt idx="6197">
                  <c:v>14.25</c:v>
                </c:pt>
                <c:pt idx="6198">
                  <c:v>14.25</c:v>
                </c:pt>
                <c:pt idx="6199">
                  <c:v>14.25</c:v>
                </c:pt>
                <c:pt idx="6200">
                  <c:v>14.25</c:v>
                </c:pt>
                <c:pt idx="6201">
                  <c:v>14.25</c:v>
                </c:pt>
                <c:pt idx="6202">
                  <c:v>14.25</c:v>
                </c:pt>
                <c:pt idx="6203">
                  <c:v>14.25</c:v>
                </c:pt>
                <c:pt idx="6204">
                  <c:v>14.25</c:v>
                </c:pt>
                <c:pt idx="6205">
                  <c:v>14.25</c:v>
                </c:pt>
                <c:pt idx="6206">
                  <c:v>14.25</c:v>
                </c:pt>
                <c:pt idx="6207">
                  <c:v>14.25</c:v>
                </c:pt>
                <c:pt idx="6208">
                  <c:v>14.25</c:v>
                </c:pt>
                <c:pt idx="6209">
                  <c:v>14.25</c:v>
                </c:pt>
                <c:pt idx="6210">
                  <c:v>14.25</c:v>
                </c:pt>
                <c:pt idx="6211">
                  <c:v>14.25</c:v>
                </c:pt>
                <c:pt idx="6212">
                  <c:v>14.25</c:v>
                </c:pt>
                <c:pt idx="6213">
                  <c:v>14.25</c:v>
                </c:pt>
                <c:pt idx="6214">
                  <c:v>14.25</c:v>
                </c:pt>
                <c:pt idx="6215">
                  <c:v>14.25</c:v>
                </c:pt>
                <c:pt idx="6216">
                  <c:v>14.25</c:v>
                </c:pt>
                <c:pt idx="6217">
                  <c:v>14.25</c:v>
                </c:pt>
                <c:pt idx="6218">
                  <c:v>14.25</c:v>
                </c:pt>
                <c:pt idx="6219">
                  <c:v>14.25</c:v>
                </c:pt>
                <c:pt idx="6220">
                  <c:v>14.25</c:v>
                </c:pt>
                <c:pt idx="6221">
                  <c:v>14.25</c:v>
                </c:pt>
                <c:pt idx="6222">
                  <c:v>14.25</c:v>
                </c:pt>
                <c:pt idx="6223">
                  <c:v>14.25</c:v>
                </c:pt>
                <c:pt idx="6224">
                  <c:v>14.25</c:v>
                </c:pt>
                <c:pt idx="6225">
                  <c:v>14.25</c:v>
                </c:pt>
                <c:pt idx="6226">
                  <c:v>14.25</c:v>
                </c:pt>
                <c:pt idx="6227">
                  <c:v>14.25</c:v>
                </c:pt>
                <c:pt idx="6228">
                  <c:v>14.25</c:v>
                </c:pt>
                <c:pt idx="6229">
                  <c:v>14.25</c:v>
                </c:pt>
                <c:pt idx="6230">
                  <c:v>14.25</c:v>
                </c:pt>
                <c:pt idx="6231">
                  <c:v>14.25</c:v>
                </c:pt>
                <c:pt idx="6232">
                  <c:v>14.25</c:v>
                </c:pt>
                <c:pt idx="6233">
                  <c:v>14.25</c:v>
                </c:pt>
                <c:pt idx="6234">
                  <c:v>14.25</c:v>
                </c:pt>
                <c:pt idx="6235">
                  <c:v>14.25</c:v>
                </c:pt>
                <c:pt idx="6236">
                  <c:v>14.25</c:v>
                </c:pt>
                <c:pt idx="6237">
                  <c:v>14.25</c:v>
                </c:pt>
                <c:pt idx="6238">
                  <c:v>14.25</c:v>
                </c:pt>
                <c:pt idx="6239">
                  <c:v>14.25</c:v>
                </c:pt>
                <c:pt idx="6240">
                  <c:v>14.25</c:v>
                </c:pt>
                <c:pt idx="6241">
                  <c:v>14.25</c:v>
                </c:pt>
                <c:pt idx="6242">
                  <c:v>14.25</c:v>
                </c:pt>
                <c:pt idx="6243">
                  <c:v>14.25</c:v>
                </c:pt>
                <c:pt idx="6244">
                  <c:v>14.25</c:v>
                </c:pt>
                <c:pt idx="6245">
                  <c:v>14.25</c:v>
                </c:pt>
                <c:pt idx="6246">
                  <c:v>14.25</c:v>
                </c:pt>
                <c:pt idx="6247">
                  <c:v>14.25</c:v>
                </c:pt>
                <c:pt idx="6248">
                  <c:v>14.25</c:v>
                </c:pt>
                <c:pt idx="6249">
                  <c:v>14.25</c:v>
                </c:pt>
                <c:pt idx="6250">
                  <c:v>14.25</c:v>
                </c:pt>
                <c:pt idx="6251">
                  <c:v>14.25</c:v>
                </c:pt>
                <c:pt idx="6252">
                  <c:v>14.25</c:v>
                </c:pt>
                <c:pt idx="6253">
                  <c:v>14.25</c:v>
                </c:pt>
                <c:pt idx="6254">
                  <c:v>14.25</c:v>
                </c:pt>
                <c:pt idx="6255">
                  <c:v>14.25</c:v>
                </c:pt>
                <c:pt idx="6256">
                  <c:v>14.25</c:v>
                </c:pt>
                <c:pt idx="6257">
                  <c:v>14.25</c:v>
                </c:pt>
                <c:pt idx="6258">
                  <c:v>14.25</c:v>
                </c:pt>
                <c:pt idx="6259">
                  <c:v>14.25</c:v>
                </c:pt>
                <c:pt idx="6260">
                  <c:v>14.25</c:v>
                </c:pt>
                <c:pt idx="6261">
                  <c:v>14.25</c:v>
                </c:pt>
                <c:pt idx="6262">
                  <c:v>14.25</c:v>
                </c:pt>
                <c:pt idx="6263">
                  <c:v>14.25</c:v>
                </c:pt>
                <c:pt idx="6264">
                  <c:v>14.25</c:v>
                </c:pt>
                <c:pt idx="6265">
                  <c:v>14.25</c:v>
                </c:pt>
                <c:pt idx="6266">
                  <c:v>14.25</c:v>
                </c:pt>
                <c:pt idx="6267">
                  <c:v>14.25</c:v>
                </c:pt>
                <c:pt idx="6268">
                  <c:v>14.25</c:v>
                </c:pt>
                <c:pt idx="6269">
                  <c:v>14.25</c:v>
                </c:pt>
                <c:pt idx="6270">
                  <c:v>14.25</c:v>
                </c:pt>
                <c:pt idx="6271">
                  <c:v>14.25</c:v>
                </c:pt>
                <c:pt idx="6272">
                  <c:v>14.25</c:v>
                </c:pt>
                <c:pt idx="6273">
                  <c:v>14.25</c:v>
                </c:pt>
                <c:pt idx="6274">
                  <c:v>14.25</c:v>
                </c:pt>
                <c:pt idx="6275">
                  <c:v>14.25</c:v>
                </c:pt>
                <c:pt idx="6276">
                  <c:v>14.25</c:v>
                </c:pt>
                <c:pt idx="6277">
                  <c:v>14.25</c:v>
                </c:pt>
                <c:pt idx="6278">
                  <c:v>14.25</c:v>
                </c:pt>
                <c:pt idx="6279">
                  <c:v>14.25</c:v>
                </c:pt>
                <c:pt idx="6280">
                  <c:v>14.25</c:v>
                </c:pt>
                <c:pt idx="6281">
                  <c:v>14.25</c:v>
                </c:pt>
                <c:pt idx="6282">
                  <c:v>14.25</c:v>
                </c:pt>
                <c:pt idx="6283">
                  <c:v>14.25</c:v>
                </c:pt>
                <c:pt idx="6284">
                  <c:v>14.25</c:v>
                </c:pt>
                <c:pt idx="6285">
                  <c:v>14.25</c:v>
                </c:pt>
                <c:pt idx="6286">
                  <c:v>14.25</c:v>
                </c:pt>
                <c:pt idx="6287">
                  <c:v>14.25</c:v>
                </c:pt>
                <c:pt idx="6288">
                  <c:v>14.25</c:v>
                </c:pt>
                <c:pt idx="6289">
                  <c:v>14.25</c:v>
                </c:pt>
                <c:pt idx="6290">
                  <c:v>14.25</c:v>
                </c:pt>
                <c:pt idx="6291">
                  <c:v>14.25</c:v>
                </c:pt>
                <c:pt idx="6292">
                  <c:v>14.25</c:v>
                </c:pt>
                <c:pt idx="6293">
                  <c:v>14.25</c:v>
                </c:pt>
                <c:pt idx="6294">
                  <c:v>14.25</c:v>
                </c:pt>
                <c:pt idx="6295">
                  <c:v>14.25</c:v>
                </c:pt>
                <c:pt idx="6296">
                  <c:v>14.25</c:v>
                </c:pt>
                <c:pt idx="6297">
                  <c:v>14.25</c:v>
                </c:pt>
                <c:pt idx="6298">
                  <c:v>14.25</c:v>
                </c:pt>
                <c:pt idx="6299">
                  <c:v>14.25</c:v>
                </c:pt>
                <c:pt idx="6300">
                  <c:v>14.25</c:v>
                </c:pt>
                <c:pt idx="6301">
                  <c:v>14.25</c:v>
                </c:pt>
                <c:pt idx="6302">
                  <c:v>14.25</c:v>
                </c:pt>
                <c:pt idx="6303">
                  <c:v>14.25</c:v>
                </c:pt>
                <c:pt idx="6304">
                  <c:v>14.25</c:v>
                </c:pt>
                <c:pt idx="6305">
                  <c:v>14.25</c:v>
                </c:pt>
                <c:pt idx="6306">
                  <c:v>14.25</c:v>
                </c:pt>
                <c:pt idx="6307">
                  <c:v>14.25</c:v>
                </c:pt>
                <c:pt idx="6308">
                  <c:v>14.25</c:v>
                </c:pt>
                <c:pt idx="6309">
                  <c:v>14.25</c:v>
                </c:pt>
                <c:pt idx="6310">
                  <c:v>14.25</c:v>
                </c:pt>
                <c:pt idx="6311">
                  <c:v>14.25</c:v>
                </c:pt>
                <c:pt idx="6312">
                  <c:v>14.25</c:v>
                </c:pt>
                <c:pt idx="6313">
                  <c:v>14.25</c:v>
                </c:pt>
                <c:pt idx="6314">
                  <c:v>14.25</c:v>
                </c:pt>
                <c:pt idx="6315">
                  <c:v>14.25</c:v>
                </c:pt>
                <c:pt idx="6316">
                  <c:v>14.25</c:v>
                </c:pt>
                <c:pt idx="6317">
                  <c:v>14.25</c:v>
                </c:pt>
                <c:pt idx="6318">
                  <c:v>14.25</c:v>
                </c:pt>
                <c:pt idx="6319">
                  <c:v>14.25</c:v>
                </c:pt>
                <c:pt idx="6320">
                  <c:v>14.25</c:v>
                </c:pt>
                <c:pt idx="6321">
                  <c:v>14.25</c:v>
                </c:pt>
                <c:pt idx="6322">
                  <c:v>14.25</c:v>
                </c:pt>
                <c:pt idx="6323">
                  <c:v>14.25</c:v>
                </c:pt>
                <c:pt idx="6324">
                  <c:v>14.25</c:v>
                </c:pt>
                <c:pt idx="6325">
                  <c:v>14.25</c:v>
                </c:pt>
                <c:pt idx="6326">
                  <c:v>14.25</c:v>
                </c:pt>
                <c:pt idx="6327">
                  <c:v>14.25</c:v>
                </c:pt>
                <c:pt idx="6328">
                  <c:v>14.25</c:v>
                </c:pt>
                <c:pt idx="6329">
                  <c:v>14.25</c:v>
                </c:pt>
                <c:pt idx="6330">
                  <c:v>14.25</c:v>
                </c:pt>
                <c:pt idx="6331">
                  <c:v>14.25</c:v>
                </c:pt>
                <c:pt idx="6332">
                  <c:v>14.25</c:v>
                </c:pt>
                <c:pt idx="6333">
                  <c:v>14.25</c:v>
                </c:pt>
                <c:pt idx="6334">
                  <c:v>14.25</c:v>
                </c:pt>
                <c:pt idx="6335">
                  <c:v>14.25</c:v>
                </c:pt>
                <c:pt idx="6336">
                  <c:v>14.25</c:v>
                </c:pt>
                <c:pt idx="6337">
                  <c:v>14.25</c:v>
                </c:pt>
                <c:pt idx="6338">
                  <c:v>14.25</c:v>
                </c:pt>
                <c:pt idx="6339">
                  <c:v>14.25</c:v>
                </c:pt>
                <c:pt idx="6340">
                  <c:v>14.25</c:v>
                </c:pt>
                <c:pt idx="6341">
                  <c:v>14.25</c:v>
                </c:pt>
                <c:pt idx="6342">
                  <c:v>14.25</c:v>
                </c:pt>
                <c:pt idx="6343">
                  <c:v>14.25</c:v>
                </c:pt>
                <c:pt idx="6344">
                  <c:v>14.25</c:v>
                </c:pt>
                <c:pt idx="6345">
                  <c:v>14.25</c:v>
                </c:pt>
                <c:pt idx="6346">
                  <c:v>14.25</c:v>
                </c:pt>
                <c:pt idx="6347">
                  <c:v>14.25</c:v>
                </c:pt>
                <c:pt idx="6348">
                  <c:v>14.25</c:v>
                </c:pt>
                <c:pt idx="6349">
                  <c:v>14.25</c:v>
                </c:pt>
                <c:pt idx="6350">
                  <c:v>14.25</c:v>
                </c:pt>
                <c:pt idx="6351">
                  <c:v>14.25</c:v>
                </c:pt>
                <c:pt idx="6352">
                  <c:v>14.25</c:v>
                </c:pt>
                <c:pt idx="6353">
                  <c:v>14.25</c:v>
                </c:pt>
                <c:pt idx="6354">
                  <c:v>14.25</c:v>
                </c:pt>
                <c:pt idx="6355">
                  <c:v>14.25</c:v>
                </c:pt>
                <c:pt idx="6356">
                  <c:v>14.25</c:v>
                </c:pt>
                <c:pt idx="6357">
                  <c:v>14.25</c:v>
                </c:pt>
                <c:pt idx="6358">
                  <c:v>14.25</c:v>
                </c:pt>
                <c:pt idx="6359">
                  <c:v>14.25</c:v>
                </c:pt>
                <c:pt idx="6360">
                  <c:v>14.25</c:v>
                </c:pt>
                <c:pt idx="6361">
                  <c:v>14.25</c:v>
                </c:pt>
                <c:pt idx="6362">
                  <c:v>14.25</c:v>
                </c:pt>
                <c:pt idx="6363">
                  <c:v>14.25</c:v>
                </c:pt>
                <c:pt idx="6364">
                  <c:v>14.25</c:v>
                </c:pt>
                <c:pt idx="6365">
                  <c:v>14.25</c:v>
                </c:pt>
                <c:pt idx="6366">
                  <c:v>14.25</c:v>
                </c:pt>
                <c:pt idx="6367">
                  <c:v>14.25</c:v>
                </c:pt>
                <c:pt idx="6368">
                  <c:v>14.25</c:v>
                </c:pt>
                <c:pt idx="6369">
                  <c:v>14.25</c:v>
                </c:pt>
                <c:pt idx="6370">
                  <c:v>14.25</c:v>
                </c:pt>
                <c:pt idx="6371">
                  <c:v>14.25</c:v>
                </c:pt>
                <c:pt idx="6372">
                  <c:v>14.25</c:v>
                </c:pt>
                <c:pt idx="6373">
                  <c:v>14.25</c:v>
                </c:pt>
                <c:pt idx="6374">
                  <c:v>14.25</c:v>
                </c:pt>
                <c:pt idx="6375">
                  <c:v>14.25</c:v>
                </c:pt>
                <c:pt idx="6376">
                  <c:v>14.25</c:v>
                </c:pt>
                <c:pt idx="6377">
                  <c:v>14.25</c:v>
                </c:pt>
                <c:pt idx="6378">
                  <c:v>14.25</c:v>
                </c:pt>
                <c:pt idx="6379">
                  <c:v>14.25</c:v>
                </c:pt>
                <c:pt idx="6380">
                  <c:v>14.25</c:v>
                </c:pt>
                <c:pt idx="6381">
                  <c:v>14.25</c:v>
                </c:pt>
                <c:pt idx="6382">
                  <c:v>14.25</c:v>
                </c:pt>
                <c:pt idx="6383">
                  <c:v>14.25</c:v>
                </c:pt>
                <c:pt idx="6384">
                  <c:v>14.25</c:v>
                </c:pt>
                <c:pt idx="6385">
                  <c:v>14.25</c:v>
                </c:pt>
                <c:pt idx="6386">
                  <c:v>14.25</c:v>
                </c:pt>
                <c:pt idx="6387">
                  <c:v>14.25</c:v>
                </c:pt>
                <c:pt idx="6388">
                  <c:v>14.25</c:v>
                </c:pt>
                <c:pt idx="6389">
                  <c:v>14.25</c:v>
                </c:pt>
                <c:pt idx="6390">
                  <c:v>14.25</c:v>
                </c:pt>
                <c:pt idx="6391">
                  <c:v>14.25</c:v>
                </c:pt>
                <c:pt idx="6392">
                  <c:v>14.25</c:v>
                </c:pt>
                <c:pt idx="6393">
                  <c:v>14.25</c:v>
                </c:pt>
                <c:pt idx="6394">
                  <c:v>14.25</c:v>
                </c:pt>
                <c:pt idx="6395">
                  <c:v>14.25</c:v>
                </c:pt>
                <c:pt idx="6396">
                  <c:v>14.25</c:v>
                </c:pt>
                <c:pt idx="6397">
                  <c:v>14.25</c:v>
                </c:pt>
                <c:pt idx="6398">
                  <c:v>14.25</c:v>
                </c:pt>
                <c:pt idx="6399">
                  <c:v>14.25</c:v>
                </c:pt>
                <c:pt idx="6400">
                  <c:v>14.25</c:v>
                </c:pt>
                <c:pt idx="6401">
                  <c:v>14.25</c:v>
                </c:pt>
                <c:pt idx="6402">
                  <c:v>14.25</c:v>
                </c:pt>
                <c:pt idx="6403">
                  <c:v>14.25</c:v>
                </c:pt>
                <c:pt idx="6404">
                  <c:v>14.25</c:v>
                </c:pt>
                <c:pt idx="6405">
                  <c:v>14.25</c:v>
                </c:pt>
                <c:pt idx="6406">
                  <c:v>14.25</c:v>
                </c:pt>
                <c:pt idx="6407">
                  <c:v>14.25</c:v>
                </c:pt>
                <c:pt idx="6408">
                  <c:v>14.25</c:v>
                </c:pt>
                <c:pt idx="6409">
                  <c:v>14.25</c:v>
                </c:pt>
                <c:pt idx="6410">
                  <c:v>14.25</c:v>
                </c:pt>
                <c:pt idx="6411">
                  <c:v>14.25</c:v>
                </c:pt>
                <c:pt idx="6412">
                  <c:v>14.25</c:v>
                </c:pt>
                <c:pt idx="6413">
                  <c:v>14.25</c:v>
                </c:pt>
                <c:pt idx="6414">
                  <c:v>14.25</c:v>
                </c:pt>
                <c:pt idx="6415">
                  <c:v>14.25</c:v>
                </c:pt>
                <c:pt idx="6416">
                  <c:v>14.25</c:v>
                </c:pt>
                <c:pt idx="6417">
                  <c:v>14.25</c:v>
                </c:pt>
                <c:pt idx="6418">
                  <c:v>14.25</c:v>
                </c:pt>
                <c:pt idx="6419">
                  <c:v>14.25</c:v>
                </c:pt>
                <c:pt idx="6420">
                  <c:v>14.25</c:v>
                </c:pt>
                <c:pt idx="6421">
                  <c:v>14.25</c:v>
                </c:pt>
                <c:pt idx="6422">
                  <c:v>14.25</c:v>
                </c:pt>
                <c:pt idx="6423">
                  <c:v>14.25</c:v>
                </c:pt>
                <c:pt idx="6424">
                  <c:v>14.25</c:v>
                </c:pt>
                <c:pt idx="6425">
                  <c:v>14.25</c:v>
                </c:pt>
                <c:pt idx="6426">
                  <c:v>14.25</c:v>
                </c:pt>
                <c:pt idx="6427">
                  <c:v>14.25</c:v>
                </c:pt>
                <c:pt idx="6428">
                  <c:v>14.25</c:v>
                </c:pt>
                <c:pt idx="6429">
                  <c:v>14.25</c:v>
                </c:pt>
                <c:pt idx="6430">
                  <c:v>14.25</c:v>
                </c:pt>
                <c:pt idx="6431">
                  <c:v>14.25</c:v>
                </c:pt>
                <c:pt idx="6432">
                  <c:v>14.25</c:v>
                </c:pt>
                <c:pt idx="6433">
                  <c:v>14.25</c:v>
                </c:pt>
                <c:pt idx="6434">
                  <c:v>14.25</c:v>
                </c:pt>
                <c:pt idx="6435">
                  <c:v>14.25</c:v>
                </c:pt>
                <c:pt idx="6436">
                  <c:v>14.25</c:v>
                </c:pt>
                <c:pt idx="6437">
                  <c:v>14.25</c:v>
                </c:pt>
                <c:pt idx="6438">
                  <c:v>14.25</c:v>
                </c:pt>
                <c:pt idx="6439">
                  <c:v>14.25</c:v>
                </c:pt>
                <c:pt idx="6440">
                  <c:v>14.25</c:v>
                </c:pt>
                <c:pt idx="6441">
                  <c:v>14.25</c:v>
                </c:pt>
                <c:pt idx="6442">
                  <c:v>14.25</c:v>
                </c:pt>
                <c:pt idx="6443">
                  <c:v>14.25</c:v>
                </c:pt>
                <c:pt idx="6444">
                  <c:v>14.25</c:v>
                </c:pt>
                <c:pt idx="6445">
                  <c:v>14.25</c:v>
                </c:pt>
                <c:pt idx="6446">
                  <c:v>14.25</c:v>
                </c:pt>
                <c:pt idx="6447">
                  <c:v>14.25</c:v>
                </c:pt>
                <c:pt idx="6448">
                  <c:v>14.25</c:v>
                </c:pt>
                <c:pt idx="6449">
                  <c:v>14.25</c:v>
                </c:pt>
                <c:pt idx="6450">
                  <c:v>14.25</c:v>
                </c:pt>
                <c:pt idx="6451">
                  <c:v>14.25</c:v>
                </c:pt>
                <c:pt idx="6452">
                  <c:v>14.25</c:v>
                </c:pt>
                <c:pt idx="6453">
                  <c:v>14.25</c:v>
                </c:pt>
                <c:pt idx="6454">
                  <c:v>14.25</c:v>
                </c:pt>
                <c:pt idx="6455">
                  <c:v>14.25</c:v>
                </c:pt>
                <c:pt idx="6456">
                  <c:v>14.25</c:v>
                </c:pt>
                <c:pt idx="6457">
                  <c:v>14.25</c:v>
                </c:pt>
                <c:pt idx="6458">
                  <c:v>14.25</c:v>
                </c:pt>
                <c:pt idx="6459">
                  <c:v>14.25</c:v>
                </c:pt>
                <c:pt idx="6460">
                  <c:v>14.25</c:v>
                </c:pt>
                <c:pt idx="6461">
                  <c:v>14.25</c:v>
                </c:pt>
                <c:pt idx="6462">
                  <c:v>14.25</c:v>
                </c:pt>
                <c:pt idx="6463">
                  <c:v>14.25</c:v>
                </c:pt>
                <c:pt idx="6464">
                  <c:v>14.25</c:v>
                </c:pt>
                <c:pt idx="6465">
                  <c:v>14.25</c:v>
                </c:pt>
                <c:pt idx="6466">
                  <c:v>14.25</c:v>
                </c:pt>
                <c:pt idx="6467">
                  <c:v>14.25</c:v>
                </c:pt>
                <c:pt idx="6468">
                  <c:v>14.25</c:v>
                </c:pt>
                <c:pt idx="6469">
                  <c:v>14.25</c:v>
                </c:pt>
                <c:pt idx="6470">
                  <c:v>14.25</c:v>
                </c:pt>
                <c:pt idx="6471">
                  <c:v>14.25</c:v>
                </c:pt>
                <c:pt idx="6472">
                  <c:v>14.25</c:v>
                </c:pt>
                <c:pt idx="6473">
                  <c:v>14.25</c:v>
                </c:pt>
                <c:pt idx="6474">
                  <c:v>14.25</c:v>
                </c:pt>
                <c:pt idx="6475">
                  <c:v>14.25</c:v>
                </c:pt>
                <c:pt idx="6476">
                  <c:v>14.25</c:v>
                </c:pt>
                <c:pt idx="6477">
                  <c:v>14.25</c:v>
                </c:pt>
                <c:pt idx="6478">
                  <c:v>14.25</c:v>
                </c:pt>
                <c:pt idx="6479">
                  <c:v>14.25</c:v>
                </c:pt>
                <c:pt idx="6480">
                  <c:v>14.25</c:v>
                </c:pt>
                <c:pt idx="6481">
                  <c:v>14.25</c:v>
                </c:pt>
                <c:pt idx="6482">
                  <c:v>14.25</c:v>
                </c:pt>
                <c:pt idx="6483">
                  <c:v>14.25</c:v>
                </c:pt>
                <c:pt idx="6484">
                  <c:v>14.25</c:v>
                </c:pt>
                <c:pt idx="6485">
                  <c:v>14.25</c:v>
                </c:pt>
                <c:pt idx="6486">
                  <c:v>14.25</c:v>
                </c:pt>
                <c:pt idx="6487">
                  <c:v>14.25</c:v>
                </c:pt>
                <c:pt idx="6488">
                  <c:v>14.25</c:v>
                </c:pt>
                <c:pt idx="6489">
                  <c:v>14.25</c:v>
                </c:pt>
                <c:pt idx="6490">
                  <c:v>14.25</c:v>
                </c:pt>
                <c:pt idx="6491">
                  <c:v>14.25</c:v>
                </c:pt>
                <c:pt idx="6492">
                  <c:v>14.25</c:v>
                </c:pt>
                <c:pt idx="6493">
                  <c:v>14.25</c:v>
                </c:pt>
                <c:pt idx="6494">
                  <c:v>14.25</c:v>
                </c:pt>
                <c:pt idx="6495">
                  <c:v>14.25</c:v>
                </c:pt>
                <c:pt idx="6496">
                  <c:v>14.25</c:v>
                </c:pt>
                <c:pt idx="6497">
                  <c:v>14.25</c:v>
                </c:pt>
                <c:pt idx="6498">
                  <c:v>14.25</c:v>
                </c:pt>
                <c:pt idx="6499">
                  <c:v>14.25</c:v>
                </c:pt>
                <c:pt idx="6500">
                  <c:v>14.25</c:v>
                </c:pt>
                <c:pt idx="6501">
                  <c:v>14.25</c:v>
                </c:pt>
                <c:pt idx="6502">
                  <c:v>14.25</c:v>
                </c:pt>
                <c:pt idx="6503">
                  <c:v>14.25</c:v>
                </c:pt>
                <c:pt idx="6504">
                  <c:v>14.25</c:v>
                </c:pt>
                <c:pt idx="6505">
                  <c:v>14.25</c:v>
                </c:pt>
                <c:pt idx="6506">
                  <c:v>14.25</c:v>
                </c:pt>
                <c:pt idx="6507">
                  <c:v>14.25</c:v>
                </c:pt>
                <c:pt idx="6508">
                  <c:v>14.25</c:v>
                </c:pt>
                <c:pt idx="6509">
                  <c:v>14.25</c:v>
                </c:pt>
                <c:pt idx="6510">
                  <c:v>14.25</c:v>
                </c:pt>
                <c:pt idx="6511">
                  <c:v>14.25</c:v>
                </c:pt>
                <c:pt idx="6512">
                  <c:v>14.25</c:v>
                </c:pt>
                <c:pt idx="6513">
                  <c:v>14.25</c:v>
                </c:pt>
                <c:pt idx="6514">
                  <c:v>14.25</c:v>
                </c:pt>
                <c:pt idx="6515">
                  <c:v>14.25</c:v>
                </c:pt>
                <c:pt idx="6516">
                  <c:v>14.25</c:v>
                </c:pt>
                <c:pt idx="6517">
                  <c:v>14.25</c:v>
                </c:pt>
                <c:pt idx="6518">
                  <c:v>14.25</c:v>
                </c:pt>
                <c:pt idx="6519">
                  <c:v>14.25</c:v>
                </c:pt>
                <c:pt idx="6520">
                  <c:v>14.25</c:v>
                </c:pt>
                <c:pt idx="6521">
                  <c:v>14.25</c:v>
                </c:pt>
                <c:pt idx="6522">
                  <c:v>14.25</c:v>
                </c:pt>
                <c:pt idx="6523">
                  <c:v>14.25</c:v>
                </c:pt>
                <c:pt idx="6524">
                  <c:v>14.25</c:v>
                </c:pt>
                <c:pt idx="6525">
                  <c:v>14.25</c:v>
                </c:pt>
                <c:pt idx="6526">
                  <c:v>14.25</c:v>
                </c:pt>
                <c:pt idx="6527">
                  <c:v>14.25</c:v>
                </c:pt>
                <c:pt idx="6528">
                  <c:v>14.25</c:v>
                </c:pt>
                <c:pt idx="6529">
                  <c:v>14.25</c:v>
                </c:pt>
                <c:pt idx="6530">
                  <c:v>14.25</c:v>
                </c:pt>
                <c:pt idx="6531">
                  <c:v>14.25</c:v>
                </c:pt>
                <c:pt idx="6532">
                  <c:v>14.25</c:v>
                </c:pt>
                <c:pt idx="6533">
                  <c:v>14.25</c:v>
                </c:pt>
                <c:pt idx="6534">
                  <c:v>14.25</c:v>
                </c:pt>
                <c:pt idx="6535">
                  <c:v>14.25</c:v>
                </c:pt>
                <c:pt idx="6536">
                  <c:v>14.25</c:v>
                </c:pt>
                <c:pt idx="6537">
                  <c:v>14.25</c:v>
                </c:pt>
                <c:pt idx="6538">
                  <c:v>14.25</c:v>
                </c:pt>
                <c:pt idx="6539">
                  <c:v>14.25</c:v>
                </c:pt>
                <c:pt idx="6540">
                  <c:v>14.25</c:v>
                </c:pt>
                <c:pt idx="6541">
                  <c:v>14.25</c:v>
                </c:pt>
                <c:pt idx="6542">
                  <c:v>14.25</c:v>
                </c:pt>
                <c:pt idx="6543">
                  <c:v>14.25</c:v>
                </c:pt>
                <c:pt idx="6544">
                  <c:v>14.25</c:v>
                </c:pt>
                <c:pt idx="6545">
                  <c:v>14.25</c:v>
                </c:pt>
                <c:pt idx="6546">
                  <c:v>14.25</c:v>
                </c:pt>
                <c:pt idx="6547">
                  <c:v>14.25</c:v>
                </c:pt>
                <c:pt idx="6548">
                  <c:v>14.25</c:v>
                </c:pt>
                <c:pt idx="6549">
                  <c:v>14</c:v>
                </c:pt>
                <c:pt idx="6550">
                  <c:v>14</c:v>
                </c:pt>
                <c:pt idx="6551">
                  <c:v>14</c:v>
                </c:pt>
                <c:pt idx="6552">
                  <c:v>14</c:v>
                </c:pt>
                <c:pt idx="6553">
                  <c:v>14</c:v>
                </c:pt>
                <c:pt idx="6554">
                  <c:v>14</c:v>
                </c:pt>
                <c:pt idx="6555">
                  <c:v>14</c:v>
                </c:pt>
                <c:pt idx="6556">
                  <c:v>14</c:v>
                </c:pt>
                <c:pt idx="6557">
                  <c:v>14</c:v>
                </c:pt>
                <c:pt idx="6558">
                  <c:v>14</c:v>
                </c:pt>
                <c:pt idx="6559">
                  <c:v>14</c:v>
                </c:pt>
                <c:pt idx="6560">
                  <c:v>14</c:v>
                </c:pt>
                <c:pt idx="6561">
                  <c:v>14</c:v>
                </c:pt>
                <c:pt idx="6562">
                  <c:v>14</c:v>
                </c:pt>
                <c:pt idx="6563">
                  <c:v>14</c:v>
                </c:pt>
                <c:pt idx="6564">
                  <c:v>14</c:v>
                </c:pt>
                <c:pt idx="6565">
                  <c:v>14</c:v>
                </c:pt>
                <c:pt idx="6566">
                  <c:v>14</c:v>
                </c:pt>
                <c:pt idx="6567">
                  <c:v>14</c:v>
                </c:pt>
                <c:pt idx="6568">
                  <c:v>14</c:v>
                </c:pt>
                <c:pt idx="6569">
                  <c:v>14</c:v>
                </c:pt>
                <c:pt idx="6570">
                  <c:v>14</c:v>
                </c:pt>
                <c:pt idx="6571">
                  <c:v>14</c:v>
                </c:pt>
                <c:pt idx="6572">
                  <c:v>14</c:v>
                </c:pt>
                <c:pt idx="6573">
                  <c:v>14</c:v>
                </c:pt>
                <c:pt idx="6574">
                  <c:v>14</c:v>
                </c:pt>
                <c:pt idx="6575">
                  <c:v>14</c:v>
                </c:pt>
                <c:pt idx="6576">
                  <c:v>14</c:v>
                </c:pt>
                <c:pt idx="6577">
                  <c:v>14</c:v>
                </c:pt>
                <c:pt idx="6578">
                  <c:v>14</c:v>
                </c:pt>
                <c:pt idx="6579">
                  <c:v>14</c:v>
                </c:pt>
                <c:pt idx="6580">
                  <c:v>14</c:v>
                </c:pt>
                <c:pt idx="6581">
                  <c:v>14</c:v>
                </c:pt>
                <c:pt idx="6582">
                  <c:v>14</c:v>
                </c:pt>
                <c:pt idx="6583">
                  <c:v>14</c:v>
                </c:pt>
                <c:pt idx="6584">
                  <c:v>14</c:v>
                </c:pt>
                <c:pt idx="6585">
                  <c:v>14</c:v>
                </c:pt>
                <c:pt idx="6586">
                  <c:v>14</c:v>
                </c:pt>
                <c:pt idx="6587">
                  <c:v>14</c:v>
                </c:pt>
                <c:pt idx="6588">
                  <c:v>14</c:v>
                </c:pt>
                <c:pt idx="6589">
                  <c:v>14</c:v>
                </c:pt>
                <c:pt idx="6590">
                  <c:v>14</c:v>
                </c:pt>
                <c:pt idx="6591">
                  <c:v>14</c:v>
                </c:pt>
                <c:pt idx="6592">
                  <c:v>13.75</c:v>
                </c:pt>
                <c:pt idx="6593">
                  <c:v>13.75</c:v>
                </c:pt>
                <c:pt idx="6594">
                  <c:v>13.75</c:v>
                </c:pt>
                <c:pt idx="6595">
                  <c:v>13.75</c:v>
                </c:pt>
                <c:pt idx="6596">
                  <c:v>13.75</c:v>
                </c:pt>
                <c:pt idx="6597">
                  <c:v>13.75</c:v>
                </c:pt>
                <c:pt idx="6598">
                  <c:v>13.75</c:v>
                </c:pt>
                <c:pt idx="6599">
                  <c:v>13.75</c:v>
                </c:pt>
                <c:pt idx="6600">
                  <c:v>13.75</c:v>
                </c:pt>
                <c:pt idx="6601">
                  <c:v>13.75</c:v>
                </c:pt>
                <c:pt idx="6602">
                  <c:v>13.75</c:v>
                </c:pt>
                <c:pt idx="6603">
                  <c:v>13.75</c:v>
                </c:pt>
                <c:pt idx="6604">
                  <c:v>13.75</c:v>
                </c:pt>
                <c:pt idx="6605">
                  <c:v>13.75</c:v>
                </c:pt>
                <c:pt idx="6606">
                  <c:v>13.75</c:v>
                </c:pt>
                <c:pt idx="6607">
                  <c:v>13.75</c:v>
                </c:pt>
                <c:pt idx="6608">
                  <c:v>13.75</c:v>
                </c:pt>
                <c:pt idx="6609">
                  <c:v>13.75</c:v>
                </c:pt>
                <c:pt idx="6610">
                  <c:v>13.75</c:v>
                </c:pt>
                <c:pt idx="6611">
                  <c:v>13.75</c:v>
                </c:pt>
                <c:pt idx="6612">
                  <c:v>13.75</c:v>
                </c:pt>
                <c:pt idx="6613">
                  <c:v>13.75</c:v>
                </c:pt>
                <c:pt idx="6614">
                  <c:v>13.75</c:v>
                </c:pt>
                <c:pt idx="6615">
                  <c:v>13.75</c:v>
                </c:pt>
                <c:pt idx="6616">
                  <c:v>13.75</c:v>
                </c:pt>
                <c:pt idx="6617">
                  <c:v>13.75</c:v>
                </c:pt>
                <c:pt idx="6618">
                  <c:v>13.75</c:v>
                </c:pt>
                <c:pt idx="6619">
                  <c:v>13.75</c:v>
                </c:pt>
                <c:pt idx="6620">
                  <c:v>13.75</c:v>
                </c:pt>
                <c:pt idx="6621">
                  <c:v>13.75</c:v>
                </c:pt>
                <c:pt idx="6622">
                  <c:v>13.75</c:v>
                </c:pt>
                <c:pt idx="6623">
                  <c:v>13.75</c:v>
                </c:pt>
                <c:pt idx="6624">
                  <c:v>13.75</c:v>
                </c:pt>
                <c:pt idx="6625">
                  <c:v>13.75</c:v>
                </c:pt>
                <c:pt idx="6626">
                  <c:v>13.75</c:v>
                </c:pt>
                <c:pt idx="6627">
                  <c:v>13.75</c:v>
                </c:pt>
                <c:pt idx="6628">
                  <c:v>13.75</c:v>
                </c:pt>
                <c:pt idx="6629">
                  <c:v>13.75</c:v>
                </c:pt>
                <c:pt idx="6630">
                  <c:v>13.75</c:v>
                </c:pt>
                <c:pt idx="6631">
                  <c:v>13.75</c:v>
                </c:pt>
                <c:pt idx="6632">
                  <c:v>13.75</c:v>
                </c:pt>
                <c:pt idx="6633">
                  <c:v>13.75</c:v>
                </c:pt>
                <c:pt idx="6634">
                  <c:v>13.75</c:v>
                </c:pt>
                <c:pt idx="6635">
                  <c:v>13</c:v>
                </c:pt>
                <c:pt idx="6636">
                  <c:v>13</c:v>
                </c:pt>
                <c:pt idx="6637">
                  <c:v>13</c:v>
                </c:pt>
                <c:pt idx="6638">
                  <c:v>13</c:v>
                </c:pt>
                <c:pt idx="6639">
                  <c:v>13</c:v>
                </c:pt>
                <c:pt idx="6640">
                  <c:v>13</c:v>
                </c:pt>
                <c:pt idx="6641">
                  <c:v>13</c:v>
                </c:pt>
                <c:pt idx="6642">
                  <c:v>13</c:v>
                </c:pt>
                <c:pt idx="6643">
                  <c:v>13</c:v>
                </c:pt>
                <c:pt idx="6644">
                  <c:v>13</c:v>
                </c:pt>
                <c:pt idx="6645">
                  <c:v>13</c:v>
                </c:pt>
                <c:pt idx="6646">
                  <c:v>13</c:v>
                </c:pt>
                <c:pt idx="6647">
                  <c:v>13</c:v>
                </c:pt>
                <c:pt idx="6648">
                  <c:v>13</c:v>
                </c:pt>
                <c:pt idx="6649">
                  <c:v>13</c:v>
                </c:pt>
                <c:pt idx="6650">
                  <c:v>13</c:v>
                </c:pt>
                <c:pt idx="6651">
                  <c:v>13</c:v>
                </c:pt>
                <c:pt idx="6652">
                  <c:v>13</c:v>
                </c:pt>
                <c:pt idx="6653">
                  <c:v>13</c:v>
                </c:pt>
                <c:pt idx="6654">
                  <c:v>13</c:v>
                </c:pt>
                <c:pt idx="6655">
                  <c:v>13</c:v>
                </c:pt>
                <c:pt idx="6656">
                  <c:v>13</c:v>
                </c:pt>
                <c:pt idx="6657">
                  <c:v>13</c:v>
                </c:pt>
                <c:pt idx="6658">
                  <c:v>13</c:v>
                </c:pt>
                <c:pt idx="6659">
                  <c:v>13</c:v>
                </c:pt>
                <c:pt idx="6660">
                  <c:v>13</c:v>
                </c:pt>
                <c:pt idx="6661">
                  <c:v>13</c:v>
                </c:pt>
                <c:pt idx="6662">
                  <c:v>13</c:v>
                </c:pt>
                <c:pt idx="6663">
                  <c:v>13</c:v>
                </c:pt>
                <c:pt idx="6664">
                  <c:v>13</c:v>
                </c:pt>
                <c:pt idx="6665">
                  <c:v>13</c:v>
                </c:pt>
                <c:pt idx="6666">
                  <c:v>13</c:v>
                </c:pt>
                <c:pt idx="6667">
                  <c:v>13</c:v>
                </c:pt>
                <c:pt idx="6668">
                  <c:v>13</c:v>
                </c:pt>
                <c:pt idx="6669">
                  <c:v>13</c:v>
                </c:pt>
                <c:pt idx="6670">
                  <c:v>13</c:v>
                </c:pt>
                <c:pt idx="6671">
                  <c:v>13</c:v>
                </c:pt>
                <c:pt idx="6672">
                  <c:v>13</c:v>
                </c:pt>
                <c:pt idx="6673">
                  <c:v>13</c:v>
                </c:pt>
                <c:pt idx="6674">
                  <c:v>13</c:v>
                </c:pt>
                <c:pt idx="6675">
                  <c:v>13</c:v>
                </c:pt>
                <c:pt idx="6676">
                  <c:v>13</c:v>
                </c:pt>
                <c:pt idx="6677">
                  <c:v>13</c:v>
                </c:pt>
                <c:pt idx="6678">
                  <c:v>12.25</c:v>
                </c:pt>
                <c:pt idx="6679">
                  <c:v>12.25</c:v>
                </c:pt>
                <c:pt idx="6680">
                  <c:v>12.25</c:v>
                </c:pt>
                <c:pt idx="6681">
                  <c:v>12.25</c:v>
                </c:pt>
                <c:pt idx="6682">
                  <c:v>12.25</c:v>
                </c:pt>
                <c:pt idx="6683">
                  <c:v>12.25</c:v>
                </c:pt>
                <c:pt idx="6684">
                  <c:v>12.25</c:v>
                </c:pt>
                <c:pt idx="6685">
                  <c:v>12.25</c:v>
                </c:pt>
                <c:pt idx="6686">
                  <c:v>12.25</c:v>
                </c:pt>
                <c:pt idx="6687">
                  <c:v>12.25</c:v>
                </c:pt>
                <c:pt idx="6688">
                  <c:v>12.25</c:v>
                </c:pt>
                <c:pt idx="6689">
                  <c:v>12.25</c:v>
                </c:pt>
                <c:pt idx="6690">
                  <c:v>12.25</c:v>
                </c:pt>
                <c:pt idx="6691">
                  <c:v>12.25</c:v>
                </c:pt>
                <c:pt idx="6692">
                  <c:v>12.25</c:v>
                </c:pt>
                <c:pt idx="6693">
                  <c:v>12.25</c:v>
                </c:pt>
                <c:pt idx="6694">
                  <c:v>12.25</c:v>
                </c:pt>
                <c:pt idx="6695">
                  <c:v>12.25</c:v>
                </c:pt>
                <c:pt idx="6696">
                  <c:v>12.25</c:v>
                </c:pt>
                <c:pt idx="6697">
                  <c:v>12.25</c:v>
                </c:pt>
                <c:pt idx="6698">
                  <c:v>12.25</c:v>
                </c:pt>
                <c:pt idx="6699">
                  <c:v>12.25</c:v>
                </c:pt>
                <c:pt idx="6700">
                  <c:v>12.25</c:v>
                </c:pt>
                <c:pt idx="6701">
                  <c:v>12.25</c:v>
                </c:pt>
                <c:pt idx="6702">
                  <c:v>12.25</c:v>
                </c:pt>
                <c:pt idx="6703">
                  <c:v>12.25</c:v>
                </c:pt>
                <c:pt idx="6704">
                  <c:v>12.25</c:v>
                </c:pt>
                <c:pt idx="6705">
                  <c:v>12.25</c:v>
                </c:pt>
                <c:pt idx="6706">
                  <c:v>12.25</c:v>
                </c:pt>
                <c:pt idx="6707">
                  <c:v>12.25</c:v>
                </c:pt>
                <c:pt idx="6708">
                  <c:v>12.25</c:v>
                </c:pt>
                <c:pt idx="6709">
                  <c:v>12.25</c:v>
                </c:pt>
                <c:pt idx="6710">
                  <c:v>12.25</c:v>
                </c:pt>
                <c:pt idx="6711">
                  <c:v>12.25</c:v>
                </c:pt>
                <c:pt idx="6712">
                  <c:v>12.25</c:v>
                </c:pt>
                <c:pt idx="6713">
                  <c:v>12.25</c:v>
                </c:pt>
                <c:pt idx="6714">
                  <c:v>12.25</c:v>
                </c:pt>
                <c:pt idx="6715">
                  <c:v>12.25</c:v>
                </c:pt>
                <c:pt idx="6716">
                  <c:v>12.25</c:v>
                </c:pt>
                <c:pt idx="6717">
                  <c:v>12.25</c:v>
                </c:pt>
                <c:pt idx="6718">
                  <c:v>12.25</c:v>
                </c:pt>
                <c:pt idx="6719">
                  <c:v>12.25</c:v>
                </c:pt>
                <c:pt idx="6720">
                  <c:v>12.25</c:v>
                </c:pt>
                <c:pt idx="6721">
                  <c:v>12.25</c:v>
                </c:pt>
                <c:pt idx="6722">
                  <c:v>12.25</c:v>
                </c:pt>
                <c:pt idx="6723">
                  <c:v>12.25</c:v>
                </c:pt>
                <c:pt idx="6724">
                  <c:v>12.25</c:v>
                </c:pt>
                <c:pt idx="6725">
                  <c:v>12.25</c:v>
                </c:pt>
                <c:pt idx="6726">
                  <c:v>12.25</c:v>
                </c:pt>
                <c:pt idx="6727">
                  <c:v>12.25</c:v>
                </c:pt>
                <c:pt idx="6728">
                  <c:v>11.25</c:v>
                </c:pt>
                <c:pt idx="6729">
                  <c:v>11.25</c:v>
                </c:pt>
                <c:pt idx="6730">
                  <c:v>11.25</c:v>
                </c:pt>
                <c:pt idx="6731">
                  <c:v>11.25</c:v>
                </c:pt>
                <c:pt idx="6732">
                  <c:v>11.25</c:v>
                </c:pt>
                <c:pt idx="6733">
                  <c:v>11.25</c:v>
                </c:pt>
                <c:pt idx="6734">
                  <c:v>11.25</c:v>
                </c:pt>
                <c:pt idx="6735">
                  <c:v>11.25</c:v>
                </c:pt>
                <c:pt idx="6736">
                  <c:v>11.25</c:v>
                </c:pt>
                <c:pt idx="6737">
                  <c:v>11.25</c:v>
                </c:pt>
                <c:pt idx="6738">
                  <c:v>11.25</c:v>
                </c:pt>
                <c:pt idx="6739">
                  <c:v>11.25</c:v>
                </c:pt>
                <c:pt idx="6740">
                  <c:v>11.25</c:v>
                </c:pt>
                <c:pt idx="6741">
                  <c:v>11.25</c:v>
                </c:pt>
                <c:pt idx="6742">
                  <c:v>11.25</c:v>
                </c:pt>
                <c:pt idx="6743">
                  <c:v>11.25</c:v>
                </c:pt>
                <c:pt idx="6744">
                  <c:v>11.25</c:v>
                </c:pt>
                <c:pt idx="6745">
                  <c:v>11.25</c:v>
                </c:pt>
                <c:pt idx="6746">
                  <c:v>11.25</c:v>
                </c:pt>
                <c:pt idx="6747">
                  <c:v>11.25</c:v>
                </c:pt>
                <c:pt idx="6748">
                  <c:v>11.25</c:v>
                </c:pt>
                <c:pt idx="6749">
                  <c:v>11.25</c:v>
                </c:pt>
                <c:pt idx="6750">
                  <c:v>11.25</c:v>
                </c:pt>
                <c:pt idx="6751">
                  <c:v>11.25</c:v>
                </c:pt>
                <c:pt idx="6752">
                  <c:v>11.25</c:v>
                </c:pt>
                <c:pt idx="6753">
                  <c:v>11.25</c:v>
                </c:pt>
                <c:pt idx="6754">
                  <c:v>11.25</c:v>
                </c:pt>
                <c:pt idx="6755">
                  <c:v>11.25</c:v>
                </c:pt>
                <c:pt idx="6756">
                  <c:v>11.25</c:v>
                </c:pt>
                <c:pt idx="6757">
                  <c:v>11.25</c:v>
                </c:pt>
                <c:pt idx="6758">
                  <c:v>11.25</c:v>
                </c:pt>
                <c:pt idx="6759">
                  <c:v>11.25</c:v>
                </c:pt>
                <c:pt idx="6760">
                  <c:v>11.25</c:v>
                </c:pt>
                <c:pt idx="6761">
                  <c:v>11.25</c:v>
                </c:pt>
                <c:pt idx="6762">
                  <c:v>11.25</c:v>
                </c:pt>
                <c:pt idx="6763">
                  <c:v>11.25</c:v>
                </c:pt>
                <c:pt idx="6764">
                  <c:v>11.25</c:v>
                </c:pt>
                <c:pt idx="6765">
                  <c:v>11.25</c:v>
                </c:pt>
                <c:pt idx="6766">
                  <c:v>11.25</c:v>
                </c:pt>
                <c:pt idx="6767">
                  <c:v>11.25</c:v>
                </c:pt>
                <c:pt idx="6768">
                  <c:v>11.25</c:v>
                </c:pt>
                <c:pt idx="6769">
                  <c:v>11.25</c:v>
                </c:pt>
                <c:pt idx="6770">
                  <c:v>11.25</c:v>
                </c:pt>
                <c:pt idx="6771">
                  <c:v>11.25</c:v>
                </c:pt>
                <c:pt idx="6772">
                  <c:v>11.25</c:v>
                </c:pt>
                <c:pt idx="6773">
                  <c:v>11.25</c:v>
                </c:pt>
                <c:pt idx="6774">
                  <c:v>11.25</c:v>
                </c:pt>
                <c:pt idx="6775">
                  <c:v>11.25</c:v>
                </c:pt>
                <c:pt idx="6776">
                  <c:v>11.25</c:v>
                </c:pt>
                <c:pt idx="6777">
                  <c:v>11.25</c:v>
                </c:pt>
                <c:pt idx="6778">
                  <c:v>10.25</c:v>
                </c:pt>
                <c:pt idx="6779">
                  <c:v>10.25</c:v>
                </c:pt>
                <c:pt idx="6780">
                  <c:v>10.25</c:v>
                </c:pt>
                <c:pt idx="6781">
                  <c:v>10.25</c:v>
                </c:pt>
                <c:pt idx="6782">
                  <c:v>10.25</c:v>
                </c:pt>
                <c:pt idx="6783">
                  <c:v>10.25</c:v>
                </c:pt>
                <c:pt idx="6784">
                  <c:v>10.25</c:v>
                </c:pt>
                <c:pt idx="6785">
                  <c:v>10.25</c:v>
                </c:pt>
                <c:pt idx="6786">
                  <c:v>10.25</c:v>
                </c:pt>
                <c:pt idx="6787">
                  <c:v>10.25</c:v>
                </c:pt>
                <c:pt idx="6788">
                  <c:v>10.25</c:v>
                </c:pt>
                <c:pt idx="6789">
                  <c:v>10.25</c:v>
                </c:pt>
                <c:pt idx="6790">
                  <c:v>10.25</c:v>
                </c:pt>
                <c:pt idx="6791">
                  <c:v>10.25</c:v>
                </c:pt>
                <c:pt idx="6792">
                  <c:v>10.25</c:v>
                </c:pt>
                <c:pt idx="6793">
                  <c:v>10.25</c:v>
                </c:pt>
                <c:pt idx="6794">
                  <c:v>10.25</c:v>
                </c:pt>
                <c:pt idx="6795">
                  <c:v>10.25</c:v>
                </c:pt>
                <c:pt idx="6796">
                  <c:v>10.25</c:v>
                </c:pt>
                <c:pt idx="6797">
                  <c:v>10.25</c:v>
                </c:pt>
                <c:pt idx="6798">
                  <c:v>10.25</c:v>
                </c:pt>
                <c:pt idx="6799">
                  <c:v>10.25</c:v>
                </c:pt>
                <c:pt idx="6800">
                  <c:v>10.25</c:v>
                </c:pt>
                <c:pt idx="6801">
                  <c:v>10.25</c:v>
                </c:pt>
                <c:pt idx="6802">
                  <c:v>10.25</c:v>
                </c:pt>
                <c:pt idx="6803">
                  <c:v>10.25</c:v>
                </c:pt>
                <c:pt idx="6804">
                  <c:v>10.25</c:v>
                </c:pt>
                <c:pt idx="6805">
                  <c:v>10.25</c:v>
                </c:pt>
                <c:pt idx="6806">
                  <c:v>10.25</c:v>
                </c:pt>
                <c:pt idx="6807">
                  <c:v>10.25</c:v>
                </c:pt>
                <c:pt idx="6808">
                  <c:v>10.25</c:v>
                </c:pt>
                <c:pt idx="6809">
                  <c:v>10.25</c:v>
                </c:pt>
                <c:pt idx="6810">
                  <c:v>10.25</c:v>
                </c:pt>
                <c:pt idx="6811">
                  <c:v>10.25</c:v>
                </c:pt>
                <c:pt idx="6812">
                  <c:v>10.25</c:v>
                </c:pt>
                <c:pt idx="6813">
                  <c:v>10.25</c:v>
                </c:pt>
                <c:pt idx="6814">
                  <c:v>10.25</c:v>
                </c:pt>
                <c:pt idx="6815">
                  <c:v>10.25</c:v>
                </c:pt>
                <c:pt idx="6816">
                  <c:v>10.25</c:v>
                </c:pt>
                <c:pt idx="6817">
                  <c:v>10.25</c:v>
                </c:pt>
                <c:pt idx="6818">
                  <c:v>10.25</c:v>
                </c:pt>
                <c:pt idx="6819">
                  <c:v>10.25</c:v>
                </c:pt>
                <c:pt idx="6820">
                  <c:v>10.25</c:v>
                </c:pt>
                <c:pt idx="6821">
                  <c:v>10.25</c:v>
                </c:pt>
                <c:pt idx="6822">
                  <c:v>10.25</c:v>
                </c:pt>
                <c:pt idx="6823">
                  <c:v>10.25</c:v>
                </c:pt>
                <c:pt idx="6824">
                  <c:v>10.25</c:v>
                </c:pt>
                <c:pt idx="6825">
                  <c:v>10.25</c:v>
                </c:pt>
                <c:pt idx="6826">
                  <c:v>10.25</c:v>
                </c:pt>
                <c:pt idx="6827">
                  <c:v>10.25</c:v>
                </c:pt>
                <c:pt idx="6828">
                  <c:v>10.25</c:v>
                </c:pt>
                <c:pt idx="6829">
                  <c:v>10.25</c:v>
                </c:pt>
                <c:pt idx="6830">
                  <c:v>10.25</c:v>
                </c:pt>
                <c:pt idx="6831">
                  <c:v>10.25</c:v>
                </c:pt>
                <c:pt idx="6832">
                  <c:v>10.25</c:v>
                </c:pt>
                <c:pt idx="6833">
                  <c:v>10.25</c:v>
                </c:pt>
                <c:pt idx="6834">
                  <c:v>10.25</c:v>
                </c:pt>
                <c:pt idx="6835">
                  <c:v>9.25</c:v>
                </c:pt>
                <c:pt idx="6836">
                  <c:v>9.25</c:v>
                </c:pt>
                <c:pt idx="6837">
                  <c:v>9.25</c:v>
                </c:pt>
                <c:pt idx="6838">
                  <c:v>9.25</c:v>
                </c:pt>
                <c:pt idx="6839">
                  <c:v>9.25</c:v>
                </c:pt>
                <c:pt idx="6840">
                  <c:v>9.25</c:v>
                </c:pt>
                <c:pt idx="6841">
                  <c:v>9.25</c:v>
                </c:pt>
                <c:pt idx="6842">
                  <c:v>9.25</c:v>
                </c:pt>
                <c:pt idx="6843">
                  <c:v>9.25</c:v>
                </c:pt>
                <c:pt idx="6844">
                  <c:v>9.25</c:v>
                </c:pt>
                <c:pt idx="6845">
                  <c:v>9.25</c:v>
                </c:pt>
                <c:pt idx="6846">
                  <c:v>9.25</c:v>
                </c:pt>
                <c:pt idx="6847">
                  <c:v>9.25</c:v>
                </c:pt>
                <c:pt idx="6848">
                  <c:v>9.25</c:v>
                </c:pt>
                <c:pt idx="6849">
                  <c:v>9.25</c:v>
                </c:pt>
                <c:pt idx="6850">
                  <c:v>9.25</c:v>
                </c:pt>
                <c:pt idx="6851">
                  <c:v>9.25</c:v>
                </c:pt>
                <c:pt idx="6852">
                  <c:v>9.25</c:v>
                </c:pt>
                <c:pt idx="6853">
                  <c:v>9.25</c:v>
                </c:pt>
                <c:pt idx="6854">
                  <c:v>9.25</c:v>
                </c:pt>
                <c:pt idx="6855">
                  <c:v>9.25</c:v>
                </c:pt>
                <c:pt idx="6856">
                  <c:v>9.25</c:v>
                </c:pt>
                <c:pt idx="6857">
                  <c:v>9.25</c:v>
                </c:pt>
                <c:pt idx="6858">
                  <c:v>9.25</c:v>
                </c:pt>
                <c:pt idx="6859">
                  <c:v>9.25</c:v>
                </c:pt>
                <c:pt idx="6860">
                  <c:v>9.25</c:v>
                </c:pt>
                <c:pt idx="6861">
                  <c:v>9.25</c:v>
                </c:pt>
                <c:pt idx="6862">
                  <c:v>9.25</c:v>
                </c:pt>
                <c:pt idx="6863">
                  <c:v>9.25</c:v>
                </c:pt>
                <c:pt idx="6864">
                  <c:v>9.25</c:v>
                </c:pt>
                <c:pt idx="6865">
                  <c:v>9.25</c:v>
                </c:pt>
                <c:pt idx="6866">
                  <c:v>9.25</c:v>
                </c:pt>
                <c:pt idx="6867">
                  <c:v>9.25</c:v>
                </c:pt>
                <c:pt idx="6868">
                  <c:v>9.25</c:v>
                </c:pt>
                <c:pt idx="6869">
                  <c:v>9.25</c:v>
                </c:pt>
                <c:pt idx="6870">
                  <c:v>9.25</c:v>
                </c:pt>
                <c:pt idx="6871">
                  <c:v>9.25</c:v>
                </c:pt>
                <c:pt idx="6872">
                  <c:v>9.25</c:v>
                </c:pt>
                <c:pt idx="6873">
                  <c:v>9.25</c:v>
                </c:pt>
                <c:pt idx="6874">
                  <c:v>9.25</c:v>
                </c:pt>
                <c:pt idx="6875">
                  <c:v>9.25</c:v>
                </c:pt>
                <c:pt idx="6876">
                  <c:v>9.25</c:v>
                </c:pt>
                <c:pt idx="6877">
                  <c:v>9.25</c:v>
                </c:pt>
                <c:pt idx="6878">
                  <c:v>9.25</c:v>
                </c:pt>
                <c:pt idx="6879">
                  <c:v>8.25</c:v>
                </c:pt>
                <c:pt idx="6880">
                  <c:v>8.25</c:v>
                </c:pt>
                <c:pt idx="6881">
                  <c:v>8.25</c:v>
                </c:pt>
                <c:pt idx="6882">
                  <c:v>8.25</c:v>
                </c:pt>
                <c:pt idx="6883">
                  <c:v>8.25</c:v>
                </c:pt>
                <c:pt idx="6884">
                  <c:v>8.25</c:v>
                </c:pt>
                <c:pt idx="6885">
                  <c:v>8.25</c:v>
                </c:pt>
                <c:pt idx="6886">
                  <c:v>8.25</c:v>
                </c:pt>
                <c:pt idx="6887">
                  <c:v>8.25</c:v>
                </c:pt>
                <c:pt idx="6888">
                  <c:v>8.25</c:v>
                </c:pt>
                <c:pt idx="6889">
                  <c:v>8.25</c:v>
                </c:pt>
                <c:pt idx="6890">
                  <c:v>8.25</c:v>
                </c:pt>
                <c:pt idx="6891">
                  <c:v>8.25</c:v>
                </c:pt>
                <c:pt idx="6892">
                  <c:v>8.25</c:v>
                </c:pt>
                <c:pt idx="6893">
                  <c:v>8.25</c:v>
                </c:pt>
                <c:pt idx="6894">
                  <c:v>8.25</c:v>
                </c:pt>
                <c:pt idx="6895">
                  <c:v>8.25</c:v>
                </c:pt>
                <c:pt idx="6896">
                  <c:v>8.25</c:v>
                </c:pt>
                <c:pt idx="6897">
                  <c:v>8.25</c:v>
                </c:pt>
                <c:pt idx="6898">
                  <c:v>8.25</c:v>
                </c:pt>
                <c:pt idx="6899">
                  <c:v>8.25</c:v>
                </c:pt>
                <c:pt idx="6900">
                  <c:v>8.25</c:v>
                </c:pt>
                <c:pt idx="6901">
                  <c:v>8.25</c:v>
                </c:pt>
                <c:pt idx="6902">
                  <c:v>8.25</c:v>
                </c:pt>
                <c:pt idx="6903">
                  <c:v>8.25</c:v>
                </c:pt>
                <c:pt idx="6904">
                  <c:v>8.25</c:v>
                </c:pt>
                <c:pt idx="6905">
                  <c:v>8.25</c:v>
                </c:pt>
                <c:pt idx="6906">
                  <c:v>8.25</c:v>
                </c:pt>
                <c:pt idx="6907">
                  <c:v>8.25</c:v>
                </c:pt>
                <c:pt idx="6908">
                  <c:v>8.25</c:v>
                </c:pt>
                <c:pt idx="6909">
                  <c:v>8.25</c:v>
                </c:pt>
                <c:pt idx="6910">
                  <c:v>8.25</c:v>
                </c:pt>
                <c:pt idx="6911">
                  <c:v>8.25</c:v>
                </c:pt>
                <c:pt idx="6912">
                  <c:v>8.25</c:v>
                </c:pt>
                <c:pt idx="6913">
                  <c:v>8.25</c:v>
                </c:pt>
                <c:pt idx="6914">
                  <c:v>8.25</c:v>
                </c:pt>
                <c:pt idx="6915">
                  <c:v>8.25</c:v>
                </c:pt>
                <c:pt idx="6916">
                  <c:v>8.25</c:v>
                </c:pt>
                <c:pt idx="6917">
                  <c:v>8.25</c:v>
                </c:pt>
                <c:pt idx="6918">
                  <c:v>8.25</c:v>
                </c:pt>
                <c:pt idx="6919">
                  <c:v>8.25</c:v>
                </c:pt>
                <c:pt idx="6920">
                  <c:v>8.25</c:v>
                </c:pt>
                <c:pt idx="6921">
                  <c:v>8.25</c:v>
                </c:pt>
                <c:pt idx="6922">
                  <c:v>8.25</c:v>
                </c:pt>
                <c:pt idx="6923">
                  <c:v>8.25</c:v>
                </c:pt>
                <c:pt idx="6924">
                  <c:v>8.25</c:v>
                </c:pt>
                <c:pt idx="6925">
                  <c:v>8.25</c:v>
                </c:pt>
                <c:pt idx="6926">
                  <c:v>8.25</c:v>
                </c:pt>
                <c:pt idx="6927">
                  <c:v>8.25</c:v>
                </c:pt>
                <c:pt idx="6928">
                  <c:v>7.5</c:v>
                </c:pt>
                <c:pt idx="6929">
                  <c:v>7.5</c:v>
                </c:pt>
                <c:pt idx="6930">
                  <c:v>7.5</c:v>
                </c:pt>
                <c:pt idx="6931">
                  <c:v>7.5</c:v>
                </c:pt>
                <c:pt idx="6932">
                  <c:v>7.5</c:v>
                </c:pt>
                <c:pt idx="6933">
                  <c:v>7.5</c:v>
                </c:pt>
                <c:pt idx="6934">
                  <c:v>7.5</c:v>
                </c:pt>
                <c:pt idx="6935">
                  <c:v>7.5</c:v>
                </c:pt>
                <c:pt idx="6936">
                  <c:v>7.5</c:v>
                </c:pt>
                <c:pt idx="6937">
                  <c:v>7.5</c:v>
                </c:pt>
                <c:pt idx="6938">
                  <c:v>7.5</c:v>
                </c:pt>
                <c:pt idx="6939">
                  <c:v>7.5</c:v>
                </c:pt>
                <c:pt idx="6940">
                  <c:v>7.5</c:v>
                </c:pt>
                <c:pt idx="6941">
                  <c:v>7.5</c:v>
                </c:pt>
                <c:pt idx="6942">
                  <c:v>7.5</c:v>
                </c:pt>
                <c:pt idx="6943">
                  <c:v>7.5</c:v>
                </c:pt>
                <c:pt idx="6944">
                  <c:v>7.5</c:v>
                </c:pt>
                <c:pt idx="6945">
                  <c:v>7.5</c:v>
                </c:pt>
                <c:pt idx="6946">
                  <c:v>7.5</c:v>
                </c:pt>
                <c:pt idx="6947">
                  <c:v>7.5</c:v>
                </c:pt>
                <c:pt idx="6948">
                  <c:v>7.5</c:v>
                </c:pt>
                <c:pt idx="6949">
                  <c:v>7.5</c:v>
                </c:pt>
                <c:pt idx="6950">
                  <c:v>7.5</c:v>
                </c:pt>
                <c:pt idx="6951">
                  <c:v>7.5</c:v>
                </c:pt>
                <c:pt idx="6952">
                  <c:v>7.5</c:v>
                </c:pt>
                <c:pt idx="6953">
                  <c:v>7.5</c:v>
                </c:pt>
                <c:pt idx="6954">
                  <c:v>7.5</c:v>
                </c:pt>
                <c:pt idx="6955">
                  <c:v>7.5</c:v>
                </c:pt>
                <c:pt idx="6956">
                  <c:v>7.5</c:v>
                </c:pt>
                <c:pt idx="6957">
                  <c:v>7.5</c:v>
                </c:pt>
                <c:pt idx="6958">
                  <c:v>7.5</c:v>
                </c:pt>
                <c:pt idx="6959">
                  <c:v>7.5</c:v>
                </c:pt>
                <c:pt idx="6960">
                  <c:v>7.5</c:v>
                </c:pt>
                <c:pt idx="6961">
                  <c:v>7.5</c:v>
                </c:pt>
                <c:pt idx="6962">
                  <c:v>7.5</c:v>
                </c:pt>
                <c:pt idx="6963">
                  <c:v>7.5</c:v>
                </c:pt>
                <c:pt idx="6964">
                  <c:v>7.5</c:v>
                </c:pt>
                <c:pt idx="6965">
                  <c:v>7.5</c:v>
                </c:pt>
                <c:pt idx="6966">
                  <c:v>7.5</c:v>
                </c:pt>
                <c:pt idx="6967">
                  <c:v>7.5</c:v>
                </c:pt>
                <c:pt idx="6968">
                  <c:v>7.5</c:v>
                </c:pt>
                <c:pt idx="6969">
                  <c:v>7.5</c:v>
                </c:pt>
                <c:pt idx="6970">
                  <c:v>7.5</c:v>
                </c:pt>
                <c:pt idx="6971">
                  <c:v>7</c:v>
                </c:pt>
                <c:pt idx="6972">
                  <c:v>7</c:v>
                </c:pt>
                <c:pt idx="6973">
                  <c:v>7</c:v>
                </c:pt>
                <c:pt idx="6974">
                  <c:v>7</c:v>
                </c:pt>
                <c:pt idx="6975">
                  <c:v>7</c:v>
                </c:pt>
                <c:pt idx="6976">
                  <c:v>7</c:v>
                </c:pt>
                <c:pt idx="6977">
                  <c:v>7</c:v>
                </c:pt>
                <c:pt idx="6978">
                  <c:v>7</c:v>
                </c:pt>
                <c:pt idx="6979">
                  <c:v>7</c:v>
                </c:pt>
                <c:pt idx="6980">
                  <c:v>7</c:v>
                </c:pt>
                <c:pt idx="6981">
                  <c:v>7</c:v>
                </c:pt>
                <c:pt idx="6982">
                  <c:v>7</c:v>
                </c:pt>
                <c:pt idx="6983">
                  <c:v>7</c:v>
                </c:pt>
                <c:pt idx="6984">
                  <c:v>7</c:v>
                </c:pt>
                <c:pt idx="6985">
                  <c:v>7</c:v>
                </c:pt>
                <c:pt idx="6986">
                  <c:v>7</c:v>
                </c:pt>
                <c:pt idx="6987">
                  <c:v>7</c:v>
                </c:pt>
                <c:pt idx="6988">
                  <c:v>7</c:v>
                </c:pt>
                <c:pt idx="6989">
                  <c:v>7</c:v>
                </c:pt>
                <c:pt idx="6990">
                  <c:v>7</c:v>
                </c:pt>
                <c:pt idx="6991">
                  <c:v>7</c:v>
                </c:pt>
                <c:pt idx="6992">
                  <c:v>7</c:v>
                </c:pt>
                <c:pt idx="6993">
                  <c:v>7</c:v>
                </c:pt>
                <c:pt idx="6994">
                  <c:v>7</c:v>
                </c:pt>
                <c:pt idx="6995">
                  <c:v>7</c:v>
                </c:pt>
                <c:pt idx="6996">
                  <c:v>7</c:v>
                </c:pt>
                <c:pt idx="6997">
                  <c:v>7</c:v>
                </c:pt>
                <c:pt idx="6998">
                  <c:v>7</c:v>
                </c:pt>
                <c:pt idx="6999">
                  <c:v>7</c:v>
                </c:pt>
                <c:pt idx="7000">
                  <c:v>7</c:v>
                </c:pt>
                <c:pt idx="7001">
                  <c:v>7</c:v>
                </c:pt>
                <c:pt idx="7002">
                  <c:v>7</c:v>
                </c:pt>
                <c:pt idx="7003">
                  <c:v>7</c:v>
                </c:pt>
                <c:pt idx="7004">
                  <c:v>7</c:v>
                </c:pt>
                <c:pt idx="7005">
                  <c:v>7</c:v>
                </c:pt>
                <c:pt idx="7006">
                  <c:v>7</c:v>
                </c:pt>
                <c:pt idx="7007">
                  <c:v>7</c:v>
                </c:pt>
                <c:pt idx="7008">
                  <c:v>7</c:v>
                </c:pt>
                <c:pt idx="7009">
                  <c:v>7</c:v>
                </c:pt>
                <c:pt idx="7010">
                  <c:v>7</c:v>
                </c:pt>
                <c:pt idx="7011">
                  <c:v>7</c:v>
                </c:pt>
                <c:pt idx="7012">
                  <c:v>7</c:v>
                </c:pt>
                <c:pt idx="7013">
                  <c:v>7</c:v>
                </c:pt>
                <c:pt idx="7014">
                  <c:v>7</c:v>
                </c:pt>
                <c:pt idx="7015">
                  <c:v>7</c:v>
                </c:pt>
                <c:pt idx="7016">
                  <c:v>7</c:v>
                </c:pt>
                <c:pt idx="7017">
                  <c:v>7</c:v>
                </c:pt>
                <c:pt idx="7018">
                  <c:v>7</c:v>
                </c:pt>
                <c:pt idx="7019">
                  <c:v>7</c:v>
                </c:pt>
                <c:pt idx="7020">
                  <c:v>7</c:v>
                </c:pt>
                <c:pt idx="7021">
                  <c:v>7</c:v>
                </c:pt>
                <c:pt idx="7022">
                  <c:v>7</c:v>
                </c:pt>
                <c:pt idx="7023">
                  <c:v>7</c:v>
                </c:pt>
                <c:pt idx="7024">
                  <c:v>7</c:v>
                </c:pt>
                <c:pt idx="7025">
                  <c:v>7</c:v>
                </c:pt>
                <c:pt idx="7026">
                  <c:v>7</c:v>
                </c:pt>
                <c:pt idx="7027">
                  <c:v>7</c:v>
                </c:pt>
                <c:pt idx="7028">
                  <c:v>7</c:v>
                </c:pt>
                <c:pt idx="7029">
                  <c:v>7</c:v>
                </c:pt>
                <c:pt idx="7030">
                  <c:v>7</c:v>
                </c:pt>
                <c:pt idx="7031">
                  <c:v>7</c:v>
                </c:pt>
                <c:pt idx="7032">
                  <c:v>7</c:v>
                </c:pt>
                <c:pt idx="7033">
                  <c:v>7</c:v>
                </c:pt>
                <c:pt idx="7034">
                  <c:v>7</c:v>
                </c:pt>
                <c:pt idx="7035">
                  <c:v>6.75</c:v>
                </c:pt>
                <c:pt idx="7036">
                  <c:v>6.75</c:v>
                </c:pt>
                <c:pt idx="7037">
                  <c:v>6.75</c:v>
                </c:pt>
                <c:pt idx="7038">
                  <c:v>6.75</c:v>
                </c:pt>
                <c:pt idx="7039">
                  <c:v>6.75</c:v>
                </c:pt>
                <c:pt idx="7040">
                  <c:v>6.75</c:v>
                </c:pt>
                <c:pt idx="7041">
                  <c:v>6.75</c:v>
                </c:pt>
                <c:pt idx="7042">
                  <c:v>6.75</c:v>
                </c:pt>
                <c:pt idx="7043">
                  <c:v>6.75</c:v>
                </c:pt>
                <c:pt idx="7044">
                  <c:v>6.75</c:v>
                </c:pt>
                <c:pt idx="7045">
                  <c:v>6.75</c:v>
                </c:pt>
                <c:pt idx="7046">
                  <c:v>6.75</c:v>
                </c:pt>
                <c:pt idx="7047">
                  <c:v>6.75</c:v>
                </c:pt>
                <c:pt idx="7048">
                  <c:v>6.75</c:v>
                </c:pt>
                <c:pt idx="7049">
                  <c:v>6.75</c:v>
                </c:pt>
                <c:pt idx="7050">
                  <c:v>6.75</c:v>
                </c:pt>
                <c:pt idx="7051">
                  <c:v>6.75</c:v>
                </c:pt>
                <c:pt idx="7052">
                  <c:v>6.75</c:v>
                </c:pt>
                <c:pt idx="7053">
                  <c:v>6.75</c:v>
                </c:pt>
                <c:pt idx="7054">
                  <c:v>6.75</c:v>
                </c:pt>
                <c:pt idx="7055">
                  <c:v>6.75</c:v>
                </c:pt>
                <c:pt idx="7056">
                  <c:v>6.75</c:v>
                </c:pt>
                <c:pt idx="7057">
                  <c:v>6.75</c:v>
                </c:pt>
                <c:pt idx="7058">
                  <c:v>6.75</c:v>
                </c:pt>
                <c:pt idx="7059">
                  <c:v>6.75</c:v>
                </c:pt>
                <c:pt idx="7060">
                  <c:v>6.75</c:v>
                </c:pt>
                <c:pt idx="7061">
                  <c:v>6.75</c:v>
                </c:pt>
                <c:pt idx="7062">
                  <c:v>6.75</c:v>
                </c:pt>
                <c:pt idx="7063">
                  <c:v>6.75</c:v>
                </c:pt>
                <c:pt idx="7064">
                  <c:v>6.75</c:v>
                </c:pt>
                <c:pt idx="7065">
                  <c:v>6.75</c:v>
                </c:pt>
                <c:pt idx="7066">
                  <c:v>6.75</c:v>
                </c:pt>
                <c:pt idx="7067">
                  <c:v>6.75</c:v>
                </c:pt>
                <c:pt idx="7068">
                  <c:v>6.75</c:v>
                </c:pt>
                <c:pt idx="7069">
                  <c:v>6.75</c:v>
                </c:pt>
                <c:pt idx="7070">
                  <c:v>6.75</c:v>
                </c:pt>
                <c:pt idx="7071">
                  <c:v>6.75</c:v>
                </c:pt>
                <c:pt idx="7072">
                  <c:v>6.75</c:v>
                </c:pt>
                <c:pt idx="7073">
                  <c:v>6.75</c:v>
                </c:pt>
                <c:pt idx="7074">
                  <c:v>6.75</c:v>
                </c:pt>
                <c:pt idx="7075">
                  <c:v>6.75</c:v>
                </c:pt>
                <c:pt idx="7076">
                  <c:v>6.75</c:v>
                </c:pt>
                <c:pt idx="7077">
                  <c:v>6.75</c:v>
                </c:pt>
                <c:pt idx="7078">
                  <c:v>6.5</c:v>
                </c:pt>
                <c:pt idx="7079">
                  <c:v>6.5</c:v>
                </c:pt>
                <c:pt idx="7080">
                  <c:v>6.5</c:v>
                </c:pt>
                <c:pt idx="7081">
                  <c:v>6.5</c:v>
                </c:pt>
                <c:pt idx="7082">
                  <c:v>6.5</c:v>
                </c:pt>
                <c:pt idx="7083">
                  <c:v>6.5</c:v>
                </c:pt>
                <c:pt idx="7084">
                  <c:v>6.5</c:v>
                </c:pt>
                <c:pt idx="7085">
                  <c:v>6.5</c:v>
                </c:pt>
                <c:pt idx="7086">
                  <c:v>6.5</c:v>
                </c:pt>
                <c:pt idx="7087">
                  <c:v>6.5</c:v>
                </c:pt>
                <c:pt idx="7088">
                  <c:v>6.5</c:v>
                </c:pt>
                <c:pt idx="7089">
                  <c:v>6.5</c:v>
                </c:pt>
                <c:pt idx="7090">
                  <c:v>6.5</c:v>
                </c:pt>
                <c:pt idx="7091">
                  <c:v>6.5</c:v>
                </c:pt>
                <c:pt idx="7092">
                  <c:v>6.5</c:v>
                </c:pt>
                <c:pt idx="7093">
                  <c:v>6.5</c:v>
                </c:pt>
                <c:pt idx="7094">
                  <c:v>6.5</c:v>
                </c:pt>
                <c:pt idx="7095">
                  <c:v>6.5</c:v>
                </c:pt>
                <c:pt idx="7096">
                  <c:v>6.5</c:v>
                </c:pt>
                <c:pt idx="7097">
                  <c:v>6.5</c:v>
                </c:pt>
                <c:pt idx="7098">
                  <c:v>6.5</c:v>
                </c:pt>
                <c:pt idx="7099">
                  <c:v>6.5</c:v>
                </c:pt>
                <c:pt idx="7100">
                  <c:v>6.5</c:v>
                </c:pt>
                <c:pt idx="7101">
                  <c:v>6.5</c:v>
                </c:pt>
                <c:pt idx="7102">
                  <c:v>6.5</c:v>
                </c:pt>
                <c:pt idx="7103">
                  <c:v>6.5</c:v>
                </c:pt>
                <c:pt idx="7104">
                  <c:v>6.5</c:v>
                </c:pt>
                <c:pt idx="7105">
                  <c:v>6.5</c:v>
                </c:pt>
                <c:pt idx="7106">
                  <c:v>6.5</c:v>
                </c:pt>
                <c:pt idx="7107">
                  <c:v>6.5</c:v>
                </c:pt>
                <c:pt idx="7108">
                  <c:v>6.5</c:v>
                </c:pt>
                <c:pt idx="7109">
                  <c:v>6.5</c:v>
                </c:pt>
                <c:pt idx="7110">
                  <c:v>6.5</c:v>
                </c:pt>
                <c:pt idx="7111">
                  <c:v>6.5</c:v>
                </c:pt>
                <c:pt idx="7112">
                  <c:v>6.5</c:v>
                </c:pt>
                <c:pt idx="7113">
                  <c:v>6.5</c:v>
                </c:pt>
                <c:pt idx="7114">
                  <c:v>6.5</c:v>
                </c:pt>
                <c:pt idx="7115">
                  <c:v>6.5</c:v>
                </c:pt>
                <c:pt idx="7116">
                  <c:v>6.5</c:v>
                </c:pt>
                <c:pt idx="7117">
                  <c:v>6.5</c:v>
                </c:pt>
                <c:pt idx="7118">
                  <c:v>6.5</c:v>
                </c:pt>
                <c:pt idx="7119">
                  <c:v>6.5</c:v>
                </c:pt>
                <c:pt idx="7120">
                  <c:v>6.5</c:v>
                </c:pt>
                <c:pt idx="7121">
                  <c:v>6.5</c:v>
                </c:pt>
                <c:pt idx="7122">
                  <c:v>6.5</c:v>
                </c:pt>
                <c:pt idx="7123">
                  <c:v>6.5</c:v>
                </c:pt>
                <c:pt idx="7124">
                  <c:v>6.5</c:v>
                </c:pt>
                <c:pt idx="7125">
                  <c:v>6.5</c:v>
                </c:pt>
                <c:pt idx="7126">
                  <c:v>6.5</c:v>
                </c:pt>
                <c:pt idx="7127">
                  <c:v>6.5</c:v>
                </c:pt>
                <c:pt idx="7128">
                  <c:v>6.5</c:v>
                </c:pt>
                <c:pt idx="7129">
                  <c:v>6.5</c:v>
                </c:pt>
                <c:pt idx="7130">
                  <c:v>6.5</c:v>
                </c:pt>
                <c:pt idx="7131">
                  <c:v>6.5</c:v>
                </c:pt>
                <c:pt idx="7132">
                  <c:v>6.5</c:v>
                </c:pt>
                <c:pt idx="7133">
                  <c:v>6.5</c:v>
                </c:pt>
                <c:pt idx="7134">
                  <c:v>6.5</c:v>
                </c:pt>
                <c:pt idx="7135">
                  <c:v>6.5</c:v>
                </c:pt>
                <c:pt idx="7136">
                  <c:v>6.5</c:v>
                </c:pt>
                <c:pt idx="7137">
                  <c:v>6.5</c:v>
                </c:pt>
                <c:pt idx="7138">
                  <c:v>6.5</c:v>
                </c:pt>
                <c:pt idx="7139">
                  <c:v>6.5</c:v>
                </c:pt>
                <c:pt idx="7140">
                  <c:v>6.5</c:v>
                </c:pt>
                <c:pt idx="7141">
                  <c:v>6.5</c:v>
                </c:pt>
                <c:pt idx="7142">
                  <c:v>6.5</c:v>
                </c:pt>
                <c:pt idx="7143">
                  <c:v>6.5</c:v>
                </c:pt>
                <c:pt idx="7144">
                  <c:v>6.5</c:v>
                </c:pt>
                <c:pt idx="7145">
                  <c:v>6.5</c:v>
                </c:pt>
                <c:pt idx="7146">
                  <c:v>6.5</c:v>
                </c:pt>
                <c:pt idx="7147">
                  <c:v>6.5</c:v>
                </c:pt>
                <c:pt idx="7148">
                  <c:v>6.5</c:v>
                </c:pt>
                <c:pt idx="7149">
                  <c:v>6.5</c:v>
                </c:pt>
                <c:pt idx="7150">
                  <c:v>6.5</c:v>
                </c:pt>
                <c:pt idx="7151">
                  <c:v>6.5</c:v>
                </c:pt>
                <c:pt idx="7152">
                  <c:v>6.5</c:v>
                </c:pt>
                <c:pt idx="7153">
                  <c:v>6.5</c:v>
                </c:pt>
                <c:pt idx="7154">
                  <c:v>6.5</c:v>
                </c:pt>
                <c:pt idx="7155">
                  <c:v>6.5</c:v>
                </c:pt>
                <c:pt idx="7156">
                  <c:v>6.5</c:v>
                </c:pt>
                <c:pt idx="7157">
                  <c:v>6.5</c:v>
                </c:pt>
                <c:pt idx="7158">
                  <c:v>6.5</c:v>
                </c:pt>
                <c:pt idx="7159">
                  <c:v>6.5</c:v>
                </c:pt>
                <c:pt idx="7160">
                  <c:v>6.5</c:v>
                </c:pt>
                <c:pt idx="7161">
                  <c:v>6.5</c:v>
                </c:pt>
                <c:pt idx="7162">
                  <c:v>6.5</c:v>
                </c:pt>
                <c:pt idx="7163">
                  <c:v>6.5</c:v>
                </c:pt>
                <c:pt idx="7164">
                  <c:v>6.5</c:v>
                </c:pt>
                <c:pt idx="7165">
                  <c:v>6.5</c:v>
                </c:pt>
                <c:pt idx="7166">
                  <c:v>6.5</c:v>
                </c:pt>
                <c:pt idx="7167">
                  <c:v>6.5</c:v>
                </c:pt>
                <c:pt idx="7168">
                  <c:v>6.5</c:v>
                </c:pt>
                <c:pt idx="7169">
                  <c:v>6.5</c:v>
                </c:pt>
                <c:pt idx="7170">
                  <c:v>6.5</c:v>
                </c:pt>
                <c:pt idx="7171">
                  <c:v>6.5</c:v>
                </c:pt>
                <c:pt idx="7172">
                  <c:v>6.5</c:v>
                </c:pt>
                <c:pt idx="7173">
                  <c:v>6.5</c:v>
                </c:pt>
                <c:pt idx="7174">
                  <c:v>6.5</c:v>
                </c:pt>
                <c:pt idx="7175">
                  <c:v>6.5</c:v>
                </c:pt>
                <c:pt idx="7176">
                  <c:v>6.5</c:v>
                </c:pt>
                <c:pt idx="7177">
                  <c:v>6.5</c:v>
                </c:pt>
                <c:pt idx="7178">
                  <c:v>6.5</c:v>
                </c:pt>
                <c:pt idx="7179">
                  <c:v>6.5</c:v>
                </c:pt>
                <c:pt idx="7180">
                  <c:v>6.5</c:v>
                </c:pt>
                <c:pt idx="7181">
                  <c:v>6.5</c:v>
                </c:pt>
                <c:pt idx="7182">
                  <c:v>6.5</c:v>
                </c:pt>
                <c:pt idx="7183">
                  <c:v>6.5</c:v>
                </c:pt>
                <c:pt idx="7184">
                  <c:v>6.5</c:v>
                </c:pt>
                <c:pt idx="7185">
                  <c:v>6.5</c:v>
                </c:pt>
                <c:pt idx="7186">
                  <c:v>6.5</c:v>
                </c:pt>
                <c:pt idx="7187">
                  <c:v>6.5</c:v>
                </c:pt>
                <c:pt idx="7188">
                  <c:v>6.5</c:v>
                </c:pt>
                <c:pt idx="7189">
                  <c:v>6.5</c:v>
                </c:pt>
                <c:pt idx="7190">
                  <c:v>6.5</c:v>
                </c:pt>
                <c:pt idx="7191">
                  <c:v>6.5</c:v>
                </c:pt>
                <c:pt idx="7192">
                  <c:v>6.5</c:v>
                </c:pt>
                <c:pt idx="7193">
                  <c:v>6.5</c:v>
                </c:pt>
                <c:pt idx="7194">
                  <c:v>6.5</c:v>
                </c:pt>
                <c:pt idx="7195">
                  <c:v>6.5</c:v>
                </c:pt>
                <c:pt idx="7196">
                  <c:v>6.5</c:v>
                </c:pt>
                <c:pt idx="7197">
                  <c:v>6.5</c:v>
                </c:pt>
                <c:pt idx="7198">
                  <c:v>6.5</c:v>
                </c:pt>
                <c:pt idx="7199">
                  <c:v>6.5</c:v>
                </c:pt>
                <c:pt idx="7200">
                  <c:v>6.5</c:v>
                </c:pt>
                <c:pt idx="7201">
                  <c:v>6.5</c:v>
                </c:pt>
                <c:pt idx="7202">
                  <c:v>6.5</c:v>
                </c:pt>
                <c:pt idx="7203">
                  <c:v>6.5</c:v>
                </c:pt>
                <c:pt idx="7204">
                  <c:v>6.5</c:v>
                </c:pt>
                <c:pt idx="7205">
                  <c:v>6.5</c:v>
                </c:pt>
                <c:pt idx="7206">
                  <c:v>6.5</c:v>
                </c:pt>
                <c:pt idx="7207">
                  <c:v>6.5</c:v>
                </c:pt>
                <c:pt idx="7208">
                  <c:v>6.5</c:v>
                </c:pt>
                <c:pt idx="7209">
                  <c:v>6.5</c:v>
                </c:pt>
                <c:pt idx="7210">
                  <c:v>6.5</c:v>
                </c:pt>
                <c:pt idx="7211">
                  <c:v>6.5</c:v>
                </c:pt>
                <c:pt idx="7212">
                  <c:v>6.5</c:v>
                </c:pt>
                <c:pt idx="7213">
                  <c:v>6.5</c:v>
                </c:pt>
                <c:pt idx="7214">
                  <c:v>6.5</c:v>
                </c:pt>
                <c:pt idx="7215">
                  <c:v>6.5</c:v>
                </c:pt>
                <c:pt idx="7216">
                  <c:v>6.5</c:v>
                </c:pt>
                <c:pt idx="7217">
                  <c:v>6.5</c:v>
                </c:pt>
                <c:pt idx="7218">
                  <c:v>6.5</c:v>
                </c:pt>
                <c:pt idx="7219">
                  <c:v>6.5</c:v>
                </c:pt>
                <c:pt idx="7220">
                  <c:v>6.5</c:v>
                </c:pt>
                <c:pt idx="7221">
                  <c:v>6.5</c:v>
                </c:pt>
                <c:pt idx="7222">
                  <c:v>6.5</c:v>
                </c:pt>
                <c:pt idx="7223">
                  <c:v>6.5</c:v>
                </c:pt>
                <c:pt idx="7224">
                  <c:v>6.5</c:v>
                </c:pt>
                <c:pt idx="7225">
                  <c:v>6.5</c:v>
                </c:pt>
                <c:pt idx="7226">
                  <c:v>6.5</c:v>
                </c:pt>
                <c:pt idx="7227">
                  <c:v>6.5</c:v>
                </c:pt>
                <c:pt idx="7228">
                  <c:v>6.5</c:v>
                </c:pt>
                <c:pt idx="7229">
                  <c:v>6.5</c:v>
                </c:pt>
                <c:pt idx="7230">
                  <c:v>6.5</c:v>
                </c:pt>
                <c:pt idx="7231">
                  <c:v>6.5</c:v>
                </c:pt>
                <c:pt idx="7232">
                  <c:v>6.5</c:v>
                </c:pt>
                <c:pt idx="7233">
                  <c:v>6.5</c:v>
                </c:pt>
                <c:pt idx="7234">
                  <c:v>6.5</c:v>
                </c:pt>
                <c:pt idx="7235">
                  <c:v>6.5</c:v>
                </c:pt>
                <c:pt idx="7236">
                  <c:v>6.5</c:v>
                </c:pt>
                <c:pt idx="7237">
                  <c:v>6.5</c:v>
                </c:pt>
                <c:pt idx="7238">
                  <c:v>6.5</c:v>
                </c:pt>
                <c:pt idx="7239">
                  <c:v>6.5</c:v>
                </c:pt>
                <c:pt idx="7240">
                  <c:v>6.5</c:v>
                </c:pt>
                <c:pt idx="7241">
                  <c:v>6.5</c:v>
                </c:pt>
                <c:pt idx="7242">
                  <c:v>6.5</c:v>
                </c:pt>
                <c:pt idx="7243">
                  <c:v>6.5</c:v>
                </c:pt>
                <c:pt idx="7244">
                  <c:v>6.5</c:v>
                </c:pt>
                <c:pt idx="7245">
                  <c:v>6.5</c:v>
                </c:pt>
                <c:pt idx="7246">
                  <c:v>6.5</c:v>
                </c:pt>
                <c:pt idx="7247">
                  <c:v>6.5</c:v>
                </c:pt>
                <c:pt idx="7248">
                  <c:v>6.5</c:v>
                </c:pt>
                <c:pt idx="7249">
                  <c:v>6.5</c:v>
                </c:pt>
                <c:pt idx="7250">
                  <c:v>6.5</c:v>
                </c:pt>
                <c:pt idx="7251">
                  <c:v>6.5</c:v>
                </c:pt>
                <c:pt idx="7252">
                  <c:v>6.5</c:v>
                </c:pt>
                <c:pt idx="7253">
                  <c:v>6.5</c:v>
                </c:pt>
                <c:pt idx="7254">
                  <c:v>6.5</c:v>
                </c:pt>
                <c:pt idx="7255">
                  <c:v>6.5</c:v>
                </c:pt>
                <c:pt idx="7256">
                  <c:v>6.5</c:v>
                </c:pt>
                <c:pt idx="7257">
                  <c:v>6.5</c:v>
                </c:pt>
                <c:pt idx="7258">
                  <c:v>6.5</c:v>
                </c:pt>
                <c:pt idx="7259">
                  <c:v>6.5</c:v>
                </c:pt>
                <c:pt idx="7260">
                  <c:v>6.5</c:v>
                </c:pt>
                <c:pt idx="7261">
                  <c:v>6.5</c:v>
                </c:pt>
                <c:pt idx="7262">
                  <c:v>6.5</c:v>
                </c:pt>
                <c:pt idx="7263">
                  <c:v>6.5</c:v>
                </c:pt>
                <c:pt idx="7264">
                  <c:v>6.5</c:v>
                </c:pt>
                <c:pt idx="7265">
                  <c:v>6.5</c:v>
                </c:pt>
                <c:pt idx="7266">
                  <c:v>6.5</c:v>
                </c:pt>
                <c:pt idx="7267">
                  <c:v>6.5</c:v>
                </c:pt>
                <c:pt idx="7268">
                  <c:v>6.5</c:v>
                </c:pt>
                <c:pt idx="7269">
                  <c:v>6.5</c:v>
                </c:pt>
                <c:pt idx="7270">
                  <c:v>6.5</c:v>
                </c:pt>
                <c:pt idx="7271">
                  <c:v>6.5</c:v>
                </c:pt>
                <c:pt idx="7272">
                  <c:v>6.5</c:v>
                </c:pt>
                <c:pt idx="7273">
                  <c:v>6.5</c:v>
                </c:pt>
                <c:pt idx="7274">
                  <c:v>6.5</c:v>
                </c:pt>
                <c:pt idx="7275">
                  <c:v>6.5</c:v>
                </c:pt>
                <c:pt idx="7276">
                  <c:v>6.5</c:v>
                </c:pt>
                <c:pt idx="7277">
                  <c:v>6.5</c:v>
                </c:pt>
                <c:pt idx="7278">
                  <c:v>6.5</c:v>
                </c:pt>
                <c:pt idx="7279">
                  <c:v>6.5</c:v>
                </c:pt>
                <c:pt idx="7280">
                  <c:v>6.5</c:v>
                </c:pt>
                <c:pt idx="7281">
                  <c:v>6.5</c:v>
                </c:pt>
                <c:pt idx="7282">
                  <c:v>6.5</c:v>
                </c:pt>
                <c:pt idx="7283">
                  <c:v>6.5</c:v>
                </c:pt>
                <c:pt idx="7284">
                  <c:v>6.5</c:v>
                </c:pt>
                <c:pt idx="7285">
                  <c:v>6.5</c:v>
                </c:pt>
                <c:pt idx="7286">
                  <c:v>6.5</c:v>
                </c:pt>
                <c:pt idx="7287">
                  <c:v>6.5</c:v>
                </c:pt>
                <c:pt idx="7288">
                  <c:v>6.5</c:v>
                </c:pt>
                <c:pt idx="7289">
                  <c:v>6.5</c:v>
                </c:pt>
                <c:pt idx="7290">
                  <c:v>6.5</c:v>
                </c:pt>
                <c:pt idx="7291">
                  <c:v>6.5</c:v>
                </c:pt>
                <c:pt idx="7292">
                  <c:v>6.5</c:v>
                </c:pt>
                <c:pt idx="7293">
                  <c:v>6.5</c:v>
                </c:pt>
                <c:pt idx="7294">
                  <c:v>6.5</c:v>
                </c:pt>
                <c:pt idx="7295">
                  <c:v>6.5</c:v>
                </c:pt>
                <c:pt idx="7296">
                  <c:v>6.5</c:v>
                </c:pt>
                <c:pt idx="7297">
                  <c:v>6.5</c:v>
                </c:pt>
                <c:pt idx="7298">
                  <c:v>6.5</c:v>
                </c:pt>
                <c:pt idx="7299">
                  <c:v>6.5</c:v>
                </c:pt>
                <c:pt idx="7300">
                  <c:v>6.5</c:v>
                </c:pt>
                <c:pt idx="7301">
                  <c:v>6.5</c:v>
                </c:pt>
                <c:pt idx="7302">
                  <c:v>6.5</c:v>
                </c:pt>
                <c:pt idx="7303">
                  <c:v>6.5</c:v>
                </c:pt>
                <c:pt idx="7304">
                  <c:v>6.5</c:v>
                </c:pt>
                <c:pt idx="7305">
                  <c:v>6.5</c:v>
                </c:pt>
                <c:pt idx="7306">
                  <c:v>6.5</c:v>
                </c:pt>
                <c:pt idx="7307">
                  <c:v>6.5</c:v>
                </c:pt>
                <c:pt idx="7308">
                  <c:v>6.5</c:v>
                </c:pt>
                <c:pt idx="7309">
                  <c:v>6.5</c:v>
                </c:pt>
                <c:pt idx="7310">
                  <c:v>6.5</c:v>
                </c:pt>
                <c:pt idx="7311">
                  <c:v>6.5</c:v>
                </c:pt>
                <c:pt idx="7312">
                  <c:v>6.5</c:v>
                </c:pt>
                <c:pt idx="7313">
                  <c:v>6.5</c:v>
                </c:pt>
                <c:pt idx="7314">
                  <c:v>6.5</c:v>
                </c:pt>
                <c:pt idx="7315">
                  <c:v>6.5</c:v>
                </c:pt>
                <c:pt idx="7316">
                  <c:v>6.5</c:v>
                </c:pt>
                <c:pt idx="7317">
                  <c:v>6.5</c:v>
                </c:pt>
                <c:pt idx="7318">
                  <c:v>6.5</c:v>
                </c:pt>
                <c:pt idx="7319">
                  <c:v>6.5</c:v>
                </c:pt>
                <c:pt idx="7320">
                  <c:v>6.5</c:v>
                </c:pt>
                <c:pt idx="7321">
                  <c:v>6.5</c:v>
                </c:pt>
                <c:pt idx="7322">
                  <c:v>6.5</c:v>
                </c:pt>
                <c:pt idx="7323">
                  <c:v>6.5</c:v>
                </c:pt>
                <c:pt idx="7324">
                  <c:v>6.5</c:v>
                </c:pt>
                <c:pt idx="7325">
                  <c:v>6.5</c:v>
                </c:pt>
                <c:pt idx="7326">
                  <c:v>6.5</c:v>
                </c:pt>
                <c:pt idx="7327">
                  <c:v>6.5</c:v>
                </c:pt>
                <c:pt idx="7328">
                  <c:v>6.5</c:v>
                </c:pt>
                <c:pt idx="7329">
                  <c:v>6.5</c:v>
                </c:pt>
                <c:pt idx="7330">
                  <c:v>6.5</c:v>
                </c:pt>
                <c:pt idx="7331">
                  <c:v>6.5</c:v>
                </c:pt>
                <c:pt idx="7332">
                  <c:v>6.5</c:v>
                </c:pt>
                <c:pt idx="7333">
                  <c:v>6.5</c:v>
                </c:pt>
                <c:pt idx="7334">
                  <c:v>6.5</c:v>
                </c:pt>
                <c:pt idx="7335">
                  <c:v>6.5</c:v>
                </c:pt>
                <c:pt idx="7336">
                  <c:v>6.5</c:v>
                </c:pt>
                <c:pt idx="7337">
                  <c:v>6.5</c:v>
                </c:pt>
                <c:pt idx="7338">
                  <c:v>6.5</c:v>
                </c:pt>
                <c:pt idx="7339">
                  <c:v>6.5</c:v>
                </c:pt>
                <c:pt idx="7340">
                  <c:v>6.5</c:v>
                </c:pt>
                <c:pt idx="7341">
                  <c:v>6.5</c:v>
                </c:pt>
                <c:pt idx="7342">
                  <c:v>6.5</c:v>
                </c:pt>
                <c:pt idx="7343">
                  <c:v>6.5</c:v>
                </c:pt>
                <c:pt idx="7344">
                  <c:v>6.5</c:v>
                </c:pt>
                <c:pt idx="7345">
                  <c:v>6.5</c:v>
                </c:pt>
                <c:pt idx="7346">
                  <c:v>6.5</c:v>
                </c:pt>
                <c:pt idx="7347">
                  <c:v>6.5</c:v>
                </c:pt>
                <c:pt idx="7348">
                  <c:v>6.5</c:v>
                </c:pt>
                <c:pt idx="7349">
                  <c:v>6.5</c:v>
                </c:pt>
                <c:pt idx="7350">
                  <c:v>6.5</c:v>
                </c:pt>
                <c:pt idx="7351">
                  <c:v>6.5</c:v>
                </c:pt>
                <c:pt idx="7352">
                  <c:v>6.5</c:v>
                </c:pt>
                <c:pt idx="7353">
                  <c:v>6.5</c:v>
                </c:pt>
                <c:pt idx="7354">
                  <c:v>6.5</c:v>
                </c:pt>
                <c:pt idx="7355">
                  <c:v>6.5</c:v>
                </c:pt>
                <c:pt idx="7356">
                  <c:v>6.5</c:v>
                </c:pt>
                <c:pt idx="7357">
                  <c:v>6.5</c:v>
                </c:pt>
                <c:pt idx="7358">
                  <c:v>6.5</c:v>
                </c:pt>
                <c:pt idx="7359">
                  <c:v>6.5</c:v>
                </c:pt>
                <c:pt idx="7360">
                  <c:v>6.5</c:v>
                </c:pt>
                <c:pt idx="7361">
                  <c:v>6.5</c:v>
                </c:pt>
                <c:pt idx="7362">
                  <c:v>6.5</c:v>
                </c:pt>
                <c:pt idx="7363">
                  <c:v>6.5</c:v>
                </c:pt>
                <c:pt idx="7364">
                  <c:v>6.5</c:v>
                </c:pt>
                <c:pt idx="7365">
                  <c:v>6.5</c:v>
                </c:pt>
                <c:pt idx="7366">
                  <c:v>6.5</c:v>
                </c:pt>
                <c:pt idx="7367">
                  <c:v>6.5</c:v>
                </c:pt>
                <c:pt idx="7368">
                  <c:v>6.5</c:v>
                </c:pt>
                <c:pt idx="7369">
                  <c:v>6.5</c:v>
                </c:pt>
                <c:pt idx="7370">
                  <c:v>6.5</c:v>
                </c:pt>
                <c:pt idx="7371">
                  <c:v>6.5</c:v>
                </c:pt>
                <c:pt idx="7372">
                  <c:v>6.5</c:v>
                </c:pt>
                <c:pt idx="7373">
                  <c:v>6.5</c:v>
                </c:pt>
                <c:pt idx="7374">
                  <c:v>6.5</c:v>
                </c:pt>
                <c:pt idx="7375">
                  <c:v>6.5</c:v>
                </c:pt>
                <c:pt idx="7376">
                  <c:v>6.5</c:v>
                </c:pt>
                <c:pt idx="7377">
                  <c:v>6.5</c:v>
                </c:pt>
                <c:pt idx="7378">
                  <c:v>6.5</c:v>
                </c:pt>
                <c:pt idx="7379">
                  <c:v>6.5</c:v>
                </c:pt>
                <c:pt idx="7380">
                  <c:v>6.5</c:v>
                </c:pt>
                <c:pt idx="7381">
                  <c:v>6.5</c:v>
                </c:pt>
                <c:pt idx="7382">
                  <c:v>6.5</c:v>
                </c:pt>
                <c:pt idx="7383">
                  <c:v>6.5</c:v>
                </c:pt>
                <c:pt idx="7384">
                  <c:v>6.5</c:v>
                </c:pt>
                <c:pt idx="7385">
                  <c:v>6.5</c:v>
                </c:pt>
                <c:pt idx="7386">
                  <c:v>6.5</c:v>
                </c:pt>
                <c:pt idx="7387">
                  <c:v>6.5</c:v>
                </c:pt>
                <c:pt idx="7388">
                  <c:v>6.5</c:v>
                </c:pt>
                <c:pt idx="7389">
                  <c:v>6.5</c:v>
                </c:pt>
                <c:pt idx="7390">
                  <c:v>6.5</c:v>
                </c:pt>
                <c:pt idx="7391">
                  <c:v>6.5</c:v>
                </c:pt>
                <c:pt idx="7392">
                  <c:v>6.5</c:v>
                </c:pt>
                <c:pt idx="7393">
                  <c:v>6.5</c:v>
                </c:pt>
                <c:pt idx="7394">
                  <c:v>6.5</c:v>
                </c:pt>
                <c:pt idx="7395">
                  <c:v>6.5</c:v>
                </c:pt>
                <c:pt idx="7396">
                  <c:v>6.5</c:v>
                </c:pt>
                <c:pt idx="7397">
                  <c:v>6.5</c:v>
                </c:pt>
                <c:pt idx="7398">
                  <c:v>6.5</c:v>
                </c:pt>
                <c:pt idx="7399">
                  <c:v>6.5</c:v>
                </c:pt>
                <c:pt idx="7400">
                  <c:v>6.5</c:v>
                </c:pt>
                <c:pt idx="7401">
                  <c:v>6.5</c:v>
                </c:pt>
                <c:pt idx="7402">
                  <c:v>6.5</c:v>
                </c:pt>
                <c:pt idx="7403">
                  <c:v>6.5</c:v>
                </c:pt>
                <c:pt idx="7404">
                  <c:v>6.5</c:v>
                </c:pt>
                <c:pt idx="7405">
                  <c:v>6.5</c:v>
                </c:pt>
                <c:pt idx="7406">
                  <c:v>6.5</c:v>
                </c:pt>
                <c:pt idx="7407">
                  <c:v>6.5</c:v>
                </c:pt>
                <c:pt idx="7408">
                  <c:v>6.5</c:v>
                </c:pt>
                <c:pt idx="7409">
                  <c:v>6.5</c:v>
                </c:pt>
                <c:pt idx="7410">
                  <c:v>6.5</c:v>
                </c:pt>
                <c:pt idx="7411">
                  <c:v>6.5</c:v>
                </c:pt>
                <c:pt idx="7412">
                  <c:v>6.5</c:v>
                </c:pt>
                <c:pt idx="7413">
                  <c:v>6.5</c:v>
                </c:pt>
                <c:pt idx="7414">
                  <c:v>6.5</c:v>
                </c:pt>
                <c:pt idx="7415">
                  <c:v>6.5</c:v>
                </c:pt>
                <c:pt idx="7416">
                  <c:v>6.5</c:v>
                </c:pt>
                <c:pt idx="7417">
                  <c:v>6.5</c:v>
                </c:pt>
                <c:pt idx="7418">
                  <c:v>6.5</c:v>
                </c:pt>
                <c:pt idx="7419">
                  <c:v>6.5</c:v>
                </c:pt>
                <c:pt idx="7420">
                  <c:v>6.5</c:v>
                </c:pt>
                <c:pt idx="7421">
                  <c:v>6.5</c:v>
                </c:pt>
                <c:pt idx="7422">
                  <c:v>6.5</c:v>
                </c:pt>
                <c:pt idx="7423">
                  <c:v>6.5</c:v>
                </c:pt>
                <c:pt idx="7424">
                  <c:v>6.5</c:v>
                </c:pt>
                <c:pt idx="7425">
                  <c:v>6.5</c:v>
                </c:pt>
                <c:pt idx="7426">
                  <c:v>6.5</c:v>
                </c:pt>
                <c:pt idx="7427">
                  <c:v>6.5</c:v>
                </c:pt>
                <c:pt idx="7428">
                  <c:v>6.5</c:v>
                </c:pt>
                <c:pt idx="7429">
                  <c:v>6.5</c:v>
                </c:pt>
                <c:pt idx="7430">
                  <c:v>6.5</c:v>
                </c:pt>
                <c:pt idx="7431">
                  <c:v>6.5</c:v>
                </c:pt>
                <c:pt idx="7432">
                  <c:v>6.5</c:v>
                </c:pt>
                <c:pt idx="7433">
                  <c:v>6.5</c:v>
                </c:pt>
                <c:pt idx="7434">
                  <c:v>6.5</c:v>
                </c:pt>
                <c:pt idx="7435">
                  <c:v>6.5</c:v>
                </c:pt>
                <c:pt idx="7436">
                  <c:v>6.5</c:v>
                </c:pt>
                <c:pt idx="7437">
                  <c:v>6.5</c:v>
                </c:pt>
                <c:pt idx="7438">
                  <c:v>6.5</c:v>
                </c:pt>
                <c:pt idx="7439">
                  <c:v>6.5</c:v>
                </c:pt>
                <c:pt idx="7440">
                  <c:v>6.5</c:v>
                </c:pt>
                <c:pt idx="7441">
                  <c:v>6.5</c:v>
                </c:pt>
                <c:pt idx="7442">
                  <c:v>6.5</c:v>
                </c:pt>
                <c:pt idx="7443">
                  <c:v>6.5</c:v>
                </c:pt>
                <c:pt idx="7444">
                  <c:v>6.5</c:v>
                </c:pt>
                <c:pt idx="7445">
                  <c:v>6.5</c:v>
                </c:pt>
                <c:pt idx="7446">
                  <c:v>6.5</c:v>
                </c:pt>
                <c:pt idx="7447">
                  <c:v>6.5</c:v>
                </c:pt>
                <c:pt idx="7448">
                  <c:v>6.5</c:v>
                </c:pt>
                <c:pt idx="7449">
                  <c:v>6.5</c:v>
                </c:pt>
                <c:pt idx="7450">
                  <c:v>6.5</c:v>
                </c:pt>
                <c:pt idx="7451">
                  <c:v>6.5</c:v>
                </c:pt>
                <c:pt idx="7452">
                  <c:v>6.5</c:v>
                </c:pt>
                <c:pt idx="7453">
                  <c:v>6.5</c:v>
                </c:pt>
                <c:pt idx="7454">
                  <c:v>6.5</c:v>
                </c:pt>
                <c:pt idx="7455">
                  <c:v>6.5</c:v>
                </c:pt>
                <c:pt idx="7456">
                  <c:v>6.5</c:v>
                </c:pt>
                <c:pt idx="7457">
                  <c:v>6.5</c:v>
                </c:pt>
                <c:pt idx="7458">
                  <c:v>6.5</c:v>
                </c:pt>
                <c:pt idx="7459">
                  <c:v>6.5</c:v>
                </c:pt>
                <c:pt idx="7460">
                  <c:v>6.5</c:v>
                </c:pt>
                <c:pt idx="7461">
                  <c:v>6.5</c:v>
                </c:pt>
                <c:pt idx="7462">
                  <c:v>6.5</c:v>
                </c:pt>
                <c:pt idx="7463">
                  <c:v>6.5</c:v>
                </c:pt>
                <c:pt idx="7464">
                  <c:v>6.5</c:v>
                </c:pt>
                <c:pt idx="7465">
                  <c:v>6.5</c:v>
                </c:pt>
                <c:pt idx="7466">
                  <c:v>6.5</c:v>
                </c:pt>
                <c:pt idx="7467">
                  <c:v>6.5</c:v>
                </c:pt>
                <c:pt idx="7468">
                  <c:v>6.5</c:v>
                </c:pt>
                <c:pt idx="7469">
                  <c:v>6.5</c:v>
                </c:pt>
                <c:pt idx="7470">
                  <c:v>6.5</c:v>
                </c:pt>
                <c:pt idx="7471">
                  <c:v>6.5</c:v>
                </c:pt>
                <c:pt idx="7472">
                  <c:v>6.5</c:v>
                </c:pt>
                <c:pt idx="7473">
                  <c:v>6.5</c:v>
                </c:pt>
                <c:pt idx="7474">
                  <c:v>6.5</c:v>
                </c:pt>
                <c:pt idx="7475">
                  <c:v>6.5</c:v>
                </c:pt>
                <c:pt idx="7476">
                  <c:v>6.5</c:v>
                </c:pt>
                <c:pt idx="7477">
                  <c:v>6.5</c:v>
                </c:pt>
                <c:pt idx="7478">
                  <c:v>6.5</c:v>
                </c:pt>
                <c:pt idx="7479">
                  <c:v>6.5</c:v>
                </c:pt>
                <c:pt idx="7480">
                  <c:v>6.5</c:v>
                </c:pt>
                <c:pt idx="7481">
                  <c:v>6.5</c:v>
                </c:pt>
                <c:pt idx="7482">
                  <c:v>6.5</c:v>
                </c:pt>
                <c:pt idx="7483">
                  <c:v>6.5</c:v>
                </c:pt>
                <c:pt idx="7484">
                  <c:v>6.5</c:v>
                </c:pt>
                <c:pt idx="7485">
                  <c:v>6.5</c:v>
                </c:pt>
                <c:pt idx="7486">
                  <c:v>6.5</c:v>
                </c:pt>
                <c:pt idx="7487">
                  <c:v>6.5</c:v>
                </c:pt>
                <c:pt idx="7488">
                  <c:v>6.5</c:v>
                </c:pt>
                <c:pt idx="7489">
                  <c:v>6.5</c:v>
                </c:pt>
                <c:pt idx="7490">
                  <c:v>6.5</c:v>
                </c:pt>
                <c:pt idx="7491">
                  <c:v>6.5</c:v>
                </c:pt>
                <c:pt idx="7492">
                  <c:v>6.5</c:v>
                </c:pt>
                <c:pt idx="7493">
                  <c:v>6.5</c:v>
                </c:pt>
                <c:pt idx="7494">
                  <c:v>6.5</c:v>
                </c:pt>
                <c:pt idx="7495">
                  <c:v>6.5</c:v>
                </c:pt>
                <c:pt idx="7496">
                  <c:v>6.5</c:v>
                </c:pt>
                <c:pt idx="7497">
                  <c:v>6.5</c:v>
                </c:pt>
                <c:pt idx="7498">
                  <c:v>6.5</c:v>
                </c:pt>
                <c:pt idx="7499">
                  <c:v>6.5</c:v>
                </c:pt>
                <c:pt idx="7500">
                  <c:v>6.5</c:v>
                </c:pt>
                <c:pt idx="7501">
                  <c:v>6.5</c:v>
                </c:pt>
                <c:pt idx="7502">
                  <c:v>6.5</c:v>
                </c:pt>
                <c:pt idx="7503">
                  <c:v>6.5</c:v>
                </c:pt>
                <c:pt idx="7504">
                  <c:v>6.5</c:v>
                </c:pt>
                <c:pt idx="7505">
                  <c:v>6.5</c:v>
                </c:pt>
                <c:pt idx="7506">
                  <c:v>6.5</c:v>
                </c:pt>
                <c:pt idx="7507">
                  <c:v>6.5</c:v>
                </c:pt>
                <c:pt idx="7508">
                  <c:v>6.5</c:v>
                </c:pt>
                <c:pt idx="7509">
                  <c:v>6.5</c:v>
                </c:pt>
                <c:pt idx="7510">
                  <c:v>6.5</c:v>
                </c:pt>
                <c:pt idx="7511">
                  <c:v>6.5</c:v>
                </c:pt>
                <c:pt idx="7512">
                  <c:v>6.5</c:v>
                </c:pt>
                <c:pt idx="7513">
                  <c:v>6.5</c:v>
                </c:pt>
                <c:pt idx="7514">
                  <c:v>6.5</c:v>
                </c:pt>
                <c:pt idx="7515">
                  <c:v>6.5</c:v>
                </c:pt>
                <c:pt idx="7516">
                  <c:v>6.5</c:v>
                </c:pt>
                <c:pt idx="7517">
                  <c:v>6.5</c:v>
                </c:pt>
                <c:pt idx="7518">
                  <c:v>6.5</c:v>
                </c:pt>
                <c:pt idx="7519">
                  <c:v>6.5</c:v>
                </c:pt>
                <c:pt idx="7520">
                  <c:v>6.5</c:v>
                </c:pt>
                <c:pt idx="7521">
                  <c:v>6.5</c:v>
                </c:pt>
                <c:pt idx="7522">
                  <c:v>6.5</c:v>
                </c:pt>
                <c:pt idx="7523">
                  <c:v>6.5</c:v>
                </c:pt>
                <c:pt idx="7524">
                  <c:v>6.5</c:v>
                </c:pt>
                <c:pt idx="7525">
                  <c:v>6.5</c:v>
                </c:pt>
                <c:pt idx="7526">
                  <c:v>6.5</c:v>
                </c:pt>
                <c:pt idx="7527">
                  <c:v>6.5</c:v>
                </c:pt>
                <c:pt idx="7528">
                  <c:v>6.5</c:v>
                </c:pt>
                <c:pt idx="7529">
                  <c:v>6.5</c:v>
                </c:pt>
                <c:pt idx="7530">
                  <c:v>6.5</c:v>
                </c:pt>
                <c:pt idx="7531">
                  <c:v>6.5</c:v>
                </c:pt>
                <c:pt idx="7532">
                  <c:v>6.5</c:v>
                </c:pt>
                <c:pt idx="7533">
                  <c:v>6.5</c:v>
                </c:pt>
                <c:pt idx="7534">
                  <c:v>6.5</c:v>
                </c:pt>
                <c:pt idx="7535">
                  <c:v>6.5</c:v>
                </c:pt>
                <c:pt idx="7536">
                  <c:v>6.5</c:v>
                </c:pt>
                <c:pt idx="7537">
                  <c:v>6.5</c:v>
                </c:pt>
                <c:pt idx="7538">
                  <c:v>6.5</c:v>
                </c:pt>
                <c:pt idx="7539">
                  <c:v>6.5</c:v>
                </c:pt>
                <c:pt idx="7540">
                  <c:v>6.5</c:v>
                </c:pt>
                <c:pt idx="7541">
                  <c:v>6.5</c:v>
                </c:pt>
                <c:pt idx="7542">
                  <c:v>6.5</c:v>
                </c:pt>
                <c:pt idx="7543">
                  <c:v>6.5</c:v>
                </c:pt>
                <c:pt idx="7544">
                  <c:v>6.5</c:v>
                </c:pt>
                <c:pt idx="7545">
                  <c:v>6.5</c:v>
                </c:pt>
                <c:pt idx="7546">
                  <c:v>6.5</c:v>
                </c:pt>
                <c:pt idx="7547">
                  <c:v>6.5</c:v>
                </c:pt>
                <c:pt idx="7548">
                  <c:v>6.5</c:v>
                </c:pt>
                <c:pt idx="7549">
                  <c:v>6.5</c:v>
                </c:pt>
                <c:pt idx="7550">
                  <c:v>6.5</c:v>
                </c:pt>
                <c:pt idx="7551">
                  <c:v>6.5</c:v>
                </c:pt>
                <c:pt idx="7552">
                  <c:v>6.5</c:v>
                </c:pt>
                <c:pt idx="7553">
                  <c:v>6.5</c:v>
                </c:pt>
                <c:pt idx="7554">
                  <c:v>6.5</c:v>
                </c:pt>
                <c:pt idx="7555">
                  <c:v>6.5</c:v>
                </c:pt>
                <c:pt idx="7556">
                  <c:v>6.5</c:v>
                </c:pt>
                <c:pt idx="7557">
                  <c:v>6.5</c:v>
                </c:pt>
                <c:pt idx="7558">
                  <c:v>6.5</c:v>
                </c:pt>
                <c:pt idx="7559">
                  <c:v>6.5</c:v>
                </c:pt>
                <c:pt idx="7560">
                  <c:v>6.5</c:v>
                </c:pt>
                <c:pt idx="7561">
                  <c:v>6.5</c:v>
                </c:pt>
                <c:pt idx="7562">
                  <c:v>6.5</c:v>
                </c:pt>
                <c:pt idx="7563">
                  <c:v>6.5</c:v>
                </c:pt>
                <c:pt idx="7564">
                  <c:v>6.5</c:v>
                </c:pt>
                <c:pt idx="7565">
                  <c:v>6.5</c:v>
                </c:pt>
                <c:pt idx="7566">
                  <c:v>6.5</c:v>
                </c:pt>
                <c:pt idx="7567">
                  <c:v>6.5</c:v>
                </c:pt>
                <c:pt idx="7568">
                  <c:v>6.5</c:v>
                </c:pt>
                <c:pt idx="7569">
                  <c:v>6.5</c:v>
                </c:pt>
                <c:pt idx="7570">
                  <c:v>6.5</c:v>
                </c:pt>
                <c:pt idx="7571">
                  <c:v>6.5</c:v>
                </c:pt>
                <c:pt idx="7572">
                  <c:v>6.5</c:v>
                </c:pt>
                <c:pt idx="7573">
                  <c:v>6.5</c:v>
                </c:pt>
                <c:pt idx="7574">
                  <c:v>6.5</c:v>
                </c:pt>
                <c:pt idx="7575">
                  <c:v>6.5</c:v>
                </c:pt>
                <c:pt idx="7576">
                  <c:v>6</c:v>
                </c:pt>
                <c:pt idx="7577">
                  <c:v>6</c:v>
                </c:pt>
                <c:pt idx="7578">
                  <c:v>6</c:v>
                </c:pt>
                <c:pt idx="7579">
                  <c:v>6</c:v>
                </c:pt>
                <c:pt idx="7580">
                  <c:v>6</c:v>
                </c:pt>
                <c:pt idx="7581">
                  <c:v>6</c:v>
                </c:pt>
                <c:pt idx="7582">
                  <c:v>6</c:v>
                </c:pt>
                <c:pt idx="7583">
                  <c:v>6</c:v>
                </c:pt>
                <c:pt idx="7584">
                  <c:v>6</c:v>
                </c:pt>
                <c:pt idx="7585">
                  <c:v>6</c:v>
                </c:pt>
                <c:pt idx="7586">
                  <c:v>6</c:v>
                </c:pt>
                <c:pt idx="7587">
                  <c:v>6</c:v>
                </c:pt>
                <c:pt idx="7588">
                  <c:v>6</c:v>
                </c:pt>
                <c:pt idx="7589">
                  <c:v>6</c:v>
                </c:pt>
                <c:pt idx="7590">
                  <c:v>6</c:v>
                </c:pt>
                <c:pt idx="7591">
                  <c:v>6</c:v>
                </c:pt>
                <c:pt idx="7592">
                  <c:v>6</c:v>
                </c:pt>
                <c:pt idx="7593">
                  <c:v>6</c:v>
                </c:pt>
                <c:pt idx="7594">
                  <c:v>6</c:v>
                </c:pt>
                <c:pt idx="7595">
                  <c:v>6</c:v>
                </c:pt>
                <c:pt idx="7596">
                  <c:v>6</c:v>
                </c:pt>
                <c:pt idx="7597">
                  <c:v>6</c:v>
                </c:pt>
                <c:pt idx="7598">
                  <c:v>6</c:v>
                </c:pt>
                <c:pt idx="7599">
                  <c:v>6</c:v>
                </c:pt>
                <c:pt idx="7600">
                  <c:v>6</c:v>
                </c:pt>
                <c:pt idx="7601">
                  <c:v>6</c:v>
                </c:pt>
                <c:pt idx="7602">
                  <c:v>6</c:v>
                </c:pt>
                <c:pt idx="7603">
                  <c:v>6</c:v>
                </c:pt>
                <c:pt idx="7604">
                  <c:v>6</c:v>
                </c:pt>
                <c:pt idx="7605">
                  <c:v>6</c:v>
                </c:pt>
                <c:pt idx="7606">
                  <c:v>6</c:v>
                </c:pt>
                <c:pt idx="7607">
                  <c:v>6</c:v>
                </c:pt>
                <c:pt idx="7608">
                  <c:v>6</c:v>
                </c:pt>
                <c:pt idx="7609">
                  <c:v>6</c:v>
                </c:pt>
                <c:pt idx="7610">
                  <c:v>6</c:v>
                </c:pt>
                <c:pt idx="7611">
                  <c:v>6</c:v>
                </c:pt>
                <c:pt idx="7612">
                  <c:v>6</c:v>
                </c:pt>
                <c:pt idx="7613">
                  <c:v>6</c:v>
                </c:pt>
                <c:pt idx="7614">
                  <c:v>6</c:v>
                </c:pt>
                <c:pt idx="7615">
                  <c:v>6</c:v>
                </c:pt>
                <c:pt idx="7616">
                  <c:v>6</c:v>
                </c:pt>
                <c:pt idx="7617">
                  <c:v>6</c:v>
                </c:pt>
                <c:pt idx="7618">
                  <c:v>6</c:v>
                </c:pt>
                <c:pt idx="7619">
                  <c:v>6</c:v>
                </c:pt>
                <c:pt idx="7620">
                  <c:v>6</c:v>
                </c:pt>
                <c:pt idx="7621">
                  <c:v>6</c:v>
                </c:pt>
                <c:pt idx="7622">
                  <c:v>6</c:v>
                </c:pt>
                <c:pt idx="7623">
                  <c:v>6</c:v>
                </c:pt>
                <c:pt idx="7624">
                  <c:v>6</c:v>
                </c:pt>
                <c:pt idx="7625">
                  <c:v>6</c:v>
                </c:pt>
                <c:pt idx="7626">
                  <c:v>5.5</c:v>
                </c:pt>
                <c:pt idx="7627">
                  <c:v>5.5</c:v>
                </c:pt>
                <c:pt idx="7628">
                  <c:v>5.5</c:v>
                </c:pt>
                <c:pt idx="7629">
                  <c:v>5.5</c:v>
                </c:pt>
                <c:pt idx="7630">
                  <c:v>5.5</c:v>
                </c:pt>
                <c:pt idx="7631">
                  <c:v>5.5</c:v>
                </c:pt>
                <c:pt idx="7632">
                  <c:v>5.5</c:v>
                </c:pt>
                <c:pt idx="7633">
                  <c:v>5.5</c:v>
                </c:pt>
                <c:pt idx="7634">
                  <c:v>5.5</c:v>
                </c:pt>
                <c:pt idx="7635">
                  <c:v>5.5</c:v>
                </c:pt>
                <c:pt idx="7636">
                  <c:v>5.5</c:v>
                </c:pt>
                <c:pt idx="7637">
                  <c:v>5.5</c:v>
                </c:pt>
                <c:pt idx="7638">
                  <c:v>5.5</c:v>
                </c:pt>
                <c:pt idx="7639">
                  <c:v>5.5</c:v>
                </c:pt>
                <c:pt idx="7640">
                  <c:v>5.5</c:v>
                </c:pt>
                <c:pt idx="7641">
                  <c:v>5.5</c:v>
                </c:pt>
                <c:pt idx="7642">
                  <c:v>5.5</c:v>
                </c:pt>
                <c:pt idx="7643">
                  <c:v>5.5</c:v>
                </c:pt>
                <c:pt idx="7644">
                  <c:v>5.5</c:v>
                </c:pt>
                <c:pt idx="7645">
                  <c:v>5.5</c:v>
                </c:pt>
                <c:pt idx="7646">
                  <c:v>5.5</c:v>
                </c:pt>
                <c:pt idx="7647">
                  <c:v>5.5</c:v>
                </c:pt>
                <c:pt idx="7648">
                  <c:v>5.5</c:v>
                </c:pt>
                <c:pt idx="7649">
                  <c:v>5.5</c:v>
                </c:pt>
                <c:pt idx="7650">
                  <c:v>5.5</c:v>
                </c:pt>
                <c:pt idx="7651">
                  <c:v>5.5</c:v>
                </c:pt>
                <c:pt idx="7652">
                  <c:v>5.5</c:v>
                </c:pt>
                <c:pt idx="7653">
                  <c:v>5.5</c:v>
                </c:pt>
                <c:pt idx="7654">
                  <c:v>5.5</c:v>
                </c:pt>
                <c:pt idx="7655">
                  <c:v>5.5</c:v>
                </c:pt>
                <c:pt idx="7656">
                  <c:v>5.5</c:v>
                </c:pt>
                <c:pt idx="7657">
                  <c:v>5.5</c:v>
                </c:pt>
                <c:pt idx="7658">
                  <c:v>5.5</c:v>
                </c:pt>
                <c:pt idx="7659">
                  <c:v>5.5</c:v>
                </c:pt>
                <c:pt idx="7660">
                  <c:v>5.5</c:v>
                </c:pt>
                <c:pt idx="7661">
                  <c:v>5.5</c:v>
                </c:pt>
                <c:pt idx="7662">
                  <c:v>5.5</c:v>
                </c:pt>
                <c:pt idx="7663">
                  <c:v>5.5</c:v>
                </c:pt>
                <c:pt idx="7664">
                  <c:v>5.5</c:v>
                </c:pt>
                <c:pt idx="7665">
                  <c:v>5.5</c:v>
                </c:pt>
                <c:pt idx="7666">
                  <c:v>5.5</c:v>
                </c:pt>
                <c:pt idx="7667">
                  <c:v>5.5</c:v>
                </c:pt>
                <c:pt idx="7668">
                  <c:v>5.5</c:v>
                </c:pt>
                <c:pt idx="7669">
                  <c:v>5</c:v>
                </c:pt>
                <c:pt idx="7670">
                  <c:v>5</c:v>
                </c:pt>
                <c:pt idx="7671">
                  <c:v>5</c:v>
                </c:pt>
                <c:pt idx="7672">
                  <c:v>5</c:v>
                </c:pt>
                <c:pt idx="7673">
                  <c:v>5</c:v>
                </c:pt>
                <c:pt idx="7674">
                  <c:v>5</c:v>
                </c:pt>
                <c:pt idx="7675">
                  <c:v>5</c:v>
                </c:pt>
                <c:pt idx="7676">
                  <c:v>5</c:v>
                </c:pt>
                <c:pt idx="7677">
                  <c:v>5</c:v>
                </c:pt>
                <c:pt idx="7678">
                  <c:v>5</c:v>
                </c:pt>
                <c:pt idx="7679">
                  <c:v>5</c:v>
                </c:pt>
                <c:pt idx="7680">
                  <c:v>5</c:v>
                </c:pt>
                <c:pt idx="7681">
                  <c:v>5</c:v>
                </c:pt>
                <c:pt idx="7682">
                  <c:v>5</c:v>
                </c:pt>
                <c:pt idx="7683">
                  <c:v>5</c:v>
                </c:pt>
                <c:pt idx="7684">
                  <c:v>5</c:v>
                </c:pt>
                <c:pt idx="7685">
                  <c:v>5</c:v>
                </c:pt>
                <c:pt idx="7686">
                  <c:v>5</c:v>
                </c:pt>
                <c:pt idx="7687">
                  <c:v>5</c:v>
                </c:pt>
                <c:pt idx="7688">
                  <c:v>5</c:v>
                </c:pt>
                <c:pt idx="7689">
                  <c:v>5</c:v>
                </c:pt>
                <c:pt idx="7690">
                  <c:v>5</c:v>
                </c:pt>
                <c:pt idx="7691">
                  <c:v>5</c:v>
                </c:pt>
                <c:pt idx="7692">
                  <c:v>5</c:v>
                </c:pt>
                <c:pt idx="7693">
                  <c:v>5</c:v>
                </c:pt>
                <c:pt idx="7694">
                  <c:v>5</c:v>
                </c:pt>
                <c:pt idx="7695">
                  <c:v>5</c:v>
                </c:pt>
                <c:pt idx="7696">
                  <c:v>5</c:v>
                </c:pt>
                <c:pt idx="7697">
                  <c:v>5</c:v>
                </c:pt>
                <c:pt idx="7698">
                  <c:v>5</c:v>
                </c:pt>
                <c:pt idx="7699">
                  <c:v>5</c:v>
                </c:pt>
                <c:pt idx="7700">
                  <c:v>5</c:v>
                </c:pt>
                <c:pt idx="7701">
                  <c:v>5</c:v>
                </c:pt>
                <c:pt idx="7702">
                  <c:v>5</c:v>
                </c:pt>
                <c:pt idx="7703">
                  <c:v>5</c:v>
                </c:pt>
                <c:pt idx="7704">
                  <c:v>5</c:v>
                </c:pt>
                <c:pt idx="7705">
                  <c:v>5</c:v>
                </c:pt>
                <c:pt idx="7706">
                  <c:v>5</c:v>
                </c:pt>
                <c:pt idx="7707">
                  <c:v>5</c:v>
                </c:pt>
                <c:pt idx="7708">
                  <c:v>5</c:v>
                </c:pt>
                <c:pt idx="7709">
                  <c:v>5</c:v>
                </c:pt>
                <c:pt idx="7710">
                  <c:v>5</c:v>
                </c:pt>
                <c:pt idx="7711">
                  <c:v>5</c:v>
                </c:pt>
                <c:pt idx="7712">
                  <c:v>4.5</c:v>
                </c:pt>
                <c:pt idx="7713">
                  <c:v>4.5</c:v>
                </c:pt>
                <c:pt idx="7714">
                  <c:v>4.5</c:v>
                </c:pt>
                <c:pt idx="7715">
                  <c:v>4.5</c:v>
                </c:pt>
                <c:pt idx="7716">
                  <c:v>4.5</c:v>
                </c:pt>
                <c:pt idx="7717">
                  <c:v>4.5</c:v>
                </c:pt>
                <c:pt idx="7718">
                  <c:v>4.5</c:v>
                </c:pt>
                <c:pt idx="7719">
                  <c:v>4.5</c:v>
                </c:pt>
                <c:pt idx="7720">
                  <c:v>4.5</c:v>
                </c:pt>
                <c:pt idx="7721">
                  <c:v>4.5</c:v>
                </c:pt>
                <c:pt idx="7722">
                  <c:v>4.5</c:v>
                </c:pt>
                <c:pt idx="7723">
                  <c:v>4.5</c:v>
                </c:pt>
                <c:pt idx="7724">
                  <c:v>4.5</c:v>
                </c:pt>
                <c:pt idx="7725">
                  <c:v>4.5</c:v>
                </c:pt>
                <c:pt idx="7726">
                  <c:v>4.5</c:v>
                </c:pt>
                <c:pt idx="7727">
                  <c:v>4.5</c:v>
                </c:pt>
                <c:pt idx="7728">
                  <c:v>4.5</c:v>
                </c:pt>
                <c:pt idx="7729">
                  <c:v>4.5</c:v>
                </c:pt>
                <c:pt idx="7730">
                  <c:v>4.5</c:v>
                </c:pt>
                <c:pt idx="7731">
                  <c:v>4.5</c:v>
                </c:pt>
                <c:pt idx="7732">
                  <c:v>4.5</c:v>
                </c:pt>
                <c:pt idx="7733">
                  <c:v>4.5</c:v>
                </c:pt>
                <c:pt idx="7734">
                  <c:v>4.5</c:v>
                </c:pt>
                <c:pt idx="7735">
                  <c:v>4.5</c:v>
                </c:pt>
                <c:pt idx="7736">
                  <c:v>4.5</c:v>
                </c:pt>
                <c:pt idx="7737">
                  <c:v>4.5</c:v>
                </c:pt>
                <c:pt idx="7738">
                  <c:v>4.5</c:v>
                </c:pt>
                <c:pt idx="7739">
                  <c:v>4.5</c:v>
                </c:pt>
                <c:pt idx="7740">
                  <c:v>4.5</c:v>
                </c:pt>
                <c:pt idx="7741">
                  <c:v>4.5</c:v>
                </c:pt>
                <c:pt idx="7742">
                  <c:v>4.5</c:v>
                </c:pt>
                <c:pt idx="7743">
                  <c:v>4.5</c:v>
                </c:pt>
                <c:pt idx="7744">
                  <c:v>4.5</c:v>
                </c:pt>
                <c:pt idx="7745">
                  <c:v>4.5</c:v>
                </c:pt>
                <c:pt idx="7746">
                  <c:v>4.5</c:v>
                </c:pt>
                <c:pt idx="7747">
                  <c:v>4.5</c:v>
                </c:pt>
                <c:pt idx="7748">
                  <c:v>4.5</c:v>
                </c:pt>
                <c:pt idx="7749">
                  <c:v>4.5</c:v>
                </c:pt>
                <c:pt idx="7750">
                  <c:v>4.5</c:v>
                </c:pt>
                <c:pt idx="7751">
                  <c:v>4.5</c:v>
                </c:pt>
                <c:pt idx="7752">
                  <c:v>4.5</c:v>
                </c:pt>
                <c:pt idx="7753">
                  <c:v>4.5</c:v>
                </c:pt>
                <c:pt idx="7754">
                  <c:v>4.5</c:v>
                </c:pt>
                <c:pt idx="7755">
                  <c:v>4.5</c:v>
                </c:pt>
                <c:pt idx="7756">
                  <c:v>4.5</c:v>
                </c:pt>
                <c:pt idx="7757">
                  <c:v>4.5</c:v>
                </c:pt>
                <c:pt idx="7758">
                  <c:v>4.5</c:v>
                </c:pt>
                <c:pt idx="7759">
                  <c:v>4.5</c:v>
                </c:pt>
                <c:pt idx="7760">
                  <c:v>4.5</c:v>
                </c:pt>
                <c:pt idx="7761">
                  <c:v>4.5</c:v>
                </c:pt>
                <c:pt idx="7762">
                  <c:v>4.5</c:v>
                </c:pt>
                <c:pt idx="7763">
                  <c:v>4.5</c:v>
                </c:pt>
                <c:pt idx="7764">
                  <c:v>4.5</c:v>
                </c:pt>
                <c:pt idx="7765">
                  <c:v>4.5</c:v>
                </c:pt>
                <c:pt idx="7766">
                  <c:v>4.5</c:v>
                </c:pt>
                <c:pt idx="7767">
                  <c:v>4.5</c:v>
                </c:pt>
                <c:pt idx="7768">
                  <c:v>4.5</c:v>
                </c:pt>
                <c:pt idx="7769">
                  <c:v>4.25</c:v>
                </c:pt>
                <c:pt idx="7770">
                  <c:v>4.25</c:v>
                </c:pt>
                <c:pt idx="7771">
                  <c:v>4.25</c:v>
                </c:pt>
                <c:pt idx="7772">
                  <c:v>4.25</c:v>
                </c:pt>
                <c:pt idx="7773">
                  <c:v>4.25</c:v>
                </c:pt>
                <c:pt idx="7774">
                  <c:v>4.25</c:v>
                </c:pt>
                <c:pt idx="7775">
                  <c:v>4.25</c:v>
                </c:pt>
                <c:pt idx="7776">
                  <c:v>4.25</c:v>
                </c:pt>
                <c:pt idx="7777">
                  <c:v>4.25</c:v>
                </c:pt>
                <c:pt idx="7778">
                  <c:v>4.25</c:v>
                </c:pt>
                <c:pt idx="7779">
                  <c:v>4.25</c:v>
                </c:pt>
                <c:pt idx="7780">
                  <c:v>4.25</c:v>
                </c:pt>
                <c:pt idx="7781">
                  <c:v>4.25</c:v>
                </c:pt>
                <c:pt idx="7782">
                  <c:v>4.25</c:v>
                </c:pt>
                <c:pt idx="7783">
                  <c:v>4.25</c:v>
                </c:pt>
                <c:pt idx="7784">
                  <c:v>4.25</c:v>
                </c:pt>
                <c:pt idx="7785">
                  <c:v>4.25</c:v>
                </c:pt>
                <c:pt idx="7786">
                  <c:v>4.25</c:v>
                </c:pt>
                <c:pt idx="7787">
                  <c:v>4.25</c:v>
                </c:pt>
                <c:pt idx="7788">
                  <c:v>4.25</c:v>
                </c:pt>
                <c:pt idx="7789">
                  <c:v>4.25</c:v>
                </c:pt>
                <c:pt idx="7790">
                  <c:v>4.25</c:v>
                </c:pt>
                <c:pt idx="7791">
                  <c:v>4.25</c:v>
                </c:pt>
                <c:pt idx="7792">
                  <c:v>4.25</c:v>
                </c:pt>
                <c:pt idx="7793">
                  <c:v>4.25</c:v>
                </c:pt>
                <c:pt idx="7794">
                  <c:v>4.25</c:v>
                </c:pt>
                <c:pt idx="7795">
                  <c:v>4.25</c:v>
                </c:pt>
                <c:pt idx="7796">
                  <c:v>4.25</c:v>
                </c:pt>
                <c:pt idx="7797">
                  <c:v>4.25</c:v>
                </c:pt>
                <c:pt idx="7798">
                  <c:v>4.25</c:v>
                </c:pt>
                <c:pt idx="7799">
                  <c:v>4.25</c:v>
                </c:pt>
                <c:pt idx="7800">
                  <c:v>4.25</c:v>
                </c:pt>
                <c:pt idx="7801">
                  <c:v>4.25</c:v>
                </c:pt>
                <c:pt idx="7802">
                  <c:v>4.25</c:v>
                </c:pt>
                <c:pt idx="7803">
                  <c:v>4.25</c:v>
                </c:pt>
                <c:pt idx="7804">
                  <c:v>4.25</c:v>
                </c:pt>
                <c:pt idx="7805">
                  <c:v>4.25</c:v>
                </c:pt>
                <c:pt idx="7806">
                  <c:v>4.25</c:v>
                </c:pt>
                <c:pt idx="7807">
                  <c:v>4.25</c:v>
                </c:pt>
                <c:pt idx="7808">
                  <c:v>4.25</c:v>
                </c:pt>
                <c:pt idx="7809">
                  <c:v>4.25</c:v>
                </c:pt>
                <c:pt idx="7810">
                  <c:v>4.25</c:v>
                </c:pt>
                <c:pt idx="7811">
                  <c:v>4.25</c:v>
                </c:pt>
                <c:pt idx="7812">
                  <c:v>3.75</c:v>
                </c:pt>
                <c:pt idx="7813">
                  <c:v>3.75</c:v>
                </c:pt>
                <c:pt idx="7814">
                  <c:v>3.75</c:v>
                </c:pt>
                <c:pt idx="7815">
                  <c:v>3.75</c:v>
                </c:pt>
                <c:pt idx="7816">
                  <c:v>3.75</c:v>
                </c:pt>
                <c:pt idx="7817">
                  <c:v>3.75</c:v>
                </c:pt>
                <c:pt idx="7818">
                  <c:v>3.75</c:v>
                </c:pt>
                <c:pt idx="7819">
                  <c:v>3.75</c:v>
                </c:pt>
                <c:pt idx="7820">
                  <c:v>3.75</c:v>
                </c:pt>
                <c:pt idx="7821">
                  <c:v>3.75</c:v>
                </c:pt>
                <c:pt idx="7822">
                  <c:v>3.75</c:v>
                </c:pt>
                <c:pt idx="7823">
                  <c:v>3.75</c:v>
                </c:pt>
                <c:pt idx="7824">
                  <c:v>3.75</c:v>
                </c:pt>
                <c:pt idx="7825">
                  <c:v>3.75</c:v>
                </c:pt>
                <c:pt idx="7826">
                  <c:v>3.75</c:v>
                </c:pt>
                <c:pt idx="7827">
                  <c:v>3.75</c:v>
                </c:pt>
                <c:pt idx="7828">
                  <c:v>3.75</c:v>
                </c:pt>
                <c:pt idx="7829">
                  <c:v>3.75</c:v>
                </c:pt>
                <c:pt idx="7830">
                  <c:v>3.75</c:v>
                </c:pt>
                <c:pt idx="7831">
                  <c:v>3.75</c:v>
                </c:pt>
                <c:pt idx="7832">
                  <c:v>3.75</c:v>
                </c:pt>
                <c:pt idx="7833">
                  <c:v>3.75</c:v>
                </c:pt>
                <c:pt idx="7834">
                  <c:v>3.75</c:v>
                </c:pt>
                <c:pt idx="7835">
                  <c:v>3.75</c:v>
                </c:pt>
                <c:pt idx="7836">
                  <c:v>3.75</c:v>
                </c:pt>
                <c:pt idx="7837">
                  <c:v>3.75</c:v>
                </c:pt>
                <c:pt idx="7838">
                  <c:v>3.75</c:v>
                </c:pt>
                <c:pt idx="7839">
                  <c:v>3.75</c:v>
                </c:pt>
                <c:pt idx="7840">
                  <c:v>3.75</c:v>
                </c:pt>
                <c:pt idx="7841">
                  <c:v>3.75</c:v>
                </c:pt>
                <c:pt idx="7842">
                  <c:v>3.75</c:v>
                </c:pt>
                <c:pt idx="7843">
                  <c:v>3.75</c:v>
                </c:pt>
                <c:pt idx="7844">
                  <c:v>3.75</c:v>
                </c:pt>
                <c:pt idx="7845">
                  <c:v>3.75</c:v>
                </c:pt>
                <c:pt idx="7846">
                  <c:v>3.75</c:v>
                </c:pt>
                <c:pt idx="7847">
                  <c:v>3.75</c:v>
                </c:pt>
                <c:pt idx="7848">
                  <c:v>3.75</c:v>
                </c:pt>
                <c:pt idx="7849">
                  <c:v>3.75</c:v>
                </c:pt>
                <c:pt idx="7850">
                  <c:v>3.75</c:v>
                </c:pt>
                <c:pt idx="7851">
                  <c:v>3.75</c:v>
                </c:pt>
                <c:pt idx="7852">
                  <c:v>3.75</c:v>
                </c:pt>
                <c:pt idx="7853">
                  <c:v>3.75</c:v>
                </c:pt>
                <c:pt idx="7854">
                  <c:v>3.75</c:v>
                </c:pt>
                <c:pt idx="7855">
                  <c:v>3.75</c:v>
                </c:pt>
                <c:pt idx="7856">
                  <c:v>3.75</c:v>
                </c:pt>
                <c:pt idx="7857">
                  <c:v>3.75</c:v>
                </c:pt>
                <c:pt idx="7858">
                  <c:v>3.75</c:v>
                </c:pt>
                <c:pt idx="7859">
                  <c:v>3.75</c:v>
                </c:pt>
                <c:pt idx="7860">
                  <c:v>3.75</c:v>
                </c:pt>
                <c:pt idx="7861">
                  <c:v>3.75</c:v>
                </c:pt>
                <c:pt idx="7862">
                  <c:v>3</c:v>
                </c:pt>
                <c:pt idx="7863">
                  <c:v>3</c:v>
                </c:pt>
                <c:pt idx="7864">
                  <c:v>3</c:v>
                </c:pt>
                <c:pt idx="7865">
                  <c:v>3</c:v>
                </c:pt>
                <c:pt idx="7866">
                  <c:v>3</c:v>
                </c:pt>
                <c:pt idx="7867">
                  <c:v>3</c:v>
                </c:pt>
                <c:pt idx="7868">
                  <c:v>3</c:v>
                </c:pt>
                <c:pt idx="7869">
                  <c:v>3</c:v>
                </c:pt>
                <c:pt idx="7870">
                  <c:v>3</c:v>
                </c:pt>
                <c:pt idx="7871">
                  <c:v>3</c:v>
                </c:pt>
                <c:pt idx="7872">
                  <c:v>3</c:v>
                </c:pt>
                <c:pt idx="7873">
                  <c:v>3</c:v>
                </c:pt>
                <c:pt idx="7874">
                  <c:v>3</c:v>
                </c:pt>
                <c:pt idx="7875">
                  <c:v>3</c:v>
                </c:pt>
                <c:pt idx="7876">
                  <c:v>3</c:v>
                </c:pt>
                <c:pt idx="7877">
                  <c:v>3</c:v>
                </c:pt>
                <c:pt idx="7878">
                  <c:v>3</c:v>
                </c:pt>
                <c:pt idx="7879">
                  <c:v>3</c:v>
                </c:pt>
                <c:pt idx="7880">
                  <c:v>3</c:v>
                </c:pt>
                <c:pt idx="7881">
                  <c:v>3</c:v>
                </c:pt>
                <c:pt idx="7882">
                  <c:v>3</c:v>
                </c:pt>
                <c:pt idx="7883">
                  <c:v>3</c:v>
                </c:pt>
                <c:pt idx="7884">
                  <c:v>3</c:v>
                </c:pt>
                <c:pt idx="7885">
                  <c:v>3</c:v>
                </c:pt>
                <c:pt idx="7886">
                  <c:v>3</c:v>
                </c:pt>
                <c:pt idx="7887">
                  <c:v>3</c:v>
                </c:pt>
                <c:pt idx="7888">
                  <c:v>3</c:v>
                </c:pt>
                <c:pt idx="7889">
                  <c:v>3</c:v>
                </c:pt>
                <c:pt idx="7890">
                  <c:v>3</c:v>
                </c:pt>
                <c:pt idx="7891">
                  <c:v>3</c:v>
                </c:pt>
                <c:pt idx="7892">
                  <c:v>3</c:v>
                </c:pt>
                <c:pt idx="7893">
                  <c:v>3</c:v>
                </c:pt>
                <c:pt idx="7894">
                  <c:v>3</c:v>
                </c:pt>
                <c:pt idx="7895">
                  <c:v>3</c:v>
                </c:pt>
                <c:pt idx="7896">
                  <c:v>3</c:v>
                </c:pt>
                <c:pt idx="7897">
                  <c:v>3</c:v>
                </c:pt>
                <c:pt idx="7898">
                  <c:v>3</c:v>
                </c:pt>
                <c:pt idx="7899">
                  <c:v>3</c:v>
                </c:pt>
                <c:pt idx="7900">
                  <c:v>3</c:v>
                </c:pt>
                <c:pt idx="7901">
                  <c:v>3</c:v>
                </c:pt>
                <c:pt idx="7902">
                  <c:v>3</c:v>
                </c:pt>
                <c:pt idx="7903">
                  <c:v>3</c:v>
                </c:pt>
                <c:pt idx="7904">
                  <c:v>3</c:v>
                </c:pt>
                <c:pt idx="7905">
                  <c:v>2.25</c:v>
                </c:pt>
                <c:pt idx="7906">
                  <c:v>2.25</c:v>
                </c:pt>
                <c:pt idx="7907">
                  <c:v>2.25</c:v>
                </c:pt>
                <c:pt idx="7908">
                  <c:v>2.25</c:v>
                </c:pt>
                <c:pt idx="7909">
                  <c:v>2.25</c:v>
                </c:pt>
                <c:pt idx="7910">
                  <c:v>2.25</c:v>
                </c:pt>
                <c:pt idx="7911">
                  <c:v>2.25</c:v>
                </c:pt>
                <c:pt idx="7912">
                  <c:v>2.25</c:v>
                </c:pt>
                <c:pt idx="7913">
                  <c:v>2.25</c:v>
                </c:pt>
                <c:pt idx="7914">
                  <c:v>2.25</c:v>
                </c:pt>
                <c:pt idx="7915">
                  <c:v>2.25</c:v>
                </c:pt>
                <c:pt idx="7916">
                  <c:v>2.25</c:v>
                </c:pt>
                <c:pt idx="7917">
                  <c:v>2.25</c:v>
                </c:pt>
                <c:pt idx="7918">
                  <c:v>2.25</c:v>
                </c:pt>
                <c:pt idx="7919">
                  <c:v>2.25</c:v>
                </c:pt>
                <c:pt idx="7920">
                  <c:v>2.25</c:v>
                </c:pt>
                <c:pt idx="7921">
                  <c:v>2.25</c:v>
                </c:pt>
                <c:pt idx="7922">
                  <c:v>2.25</c:v>
                </c:pt>
                <c:pt idx="7923">
                  <c:v>2.25</c:v>
                </c:pt>
                <c:pt idx="7924">
                  <c:v>2.25</c:v>
                </c:pt>
                <c:pt idx="7925">
                  <c:v>2.25</c:v>
                </c:pt>
                <c:pt idx="7926">
                  <c:v>2.25</c:v>
                </c:pt>
                <c:pt idx="7927">
                  <c:v>2.25</c:v>
                </c:pt>
                <c:pt idx="7928">
                  <c:v>2.25</c:v>
                </c:pt>
                <c:pt idx="7929">
                  <c:v>2.25</c:v>
                </c:pt>
                <c:pt idx="7930">
                  <c:v>2.25</c:v>
                </c:pt>
                <c:pt idx="7931">
                  <c:v>2.25</c:v>
                </c:pt>
                <c:pt idx="7932">
                  <c:v>2.25</c:v>
                </c:pt>
                <c:pt idx="7933">
                  <c:v>2.25</c:v>
                </c:pt>
                <c:pt idx="7934">
                  <c:v>2.25</c:v>
                </c:pt>
                <c:pt idx="7935">
                  <c:v>2.25</c:v>
                </c:pt>
                <c:pt idx="7936">
                  <c:v>2.25</c:v>
                </c:pt>
                <c:pt idx="7937">
                  <c:v>2.25</c:v>
                </c:pt>
                <c:pt idx="7938">
                  <c:v>2.25</c:v>
                </c:pt>
                <c:pt idx="7939">
                  <c:v>2.25</c:v>
                </c:pt>
                <c:pt idx="7940">
                  <c:v>2.25</c:v>
                </c:pt>
                <c:pt idx="7941">
                  <c:v>2.25</c:v>
                </c:pt>
                <c:pt idx="7942">
                  <c:v>2.25</c:v>
                </c:pt>
                <c:pt idx="7943">
                  <c:v>2.25</c:v>
                </c:pt>
                <c:pt idx="7944">
                  <c:v>2.25</c:v>
                </c:pt>
                <c:pt idx="7945">
                  <c:v>2.25</c:v>
                </c:pt>
                <c:pt idx="7946">
                  <c:v>2.25</c:v>
                </c:pt>
                <c:pt idx="7947">
                  <c:v>2.25</c:v>
                </c:pt>
                <c:pt idx="7948">
                  <c:v>2.25</c:v>
                </c:pt>
                <c:pt idx="7949">
                  <c:v>2.25</c:v>
                </c:pt>
                <c:pt idx="7950">
                  <c:v>2.25</c:v>
                </c:pt>
                <c:pt idx="7951">
                  <c:v>2.25</c:v>
                </c:pt>
                <c:pt idx="7952">
                  <c:v>2.25</c:v>
                </c:pt>
                <c:pt idx="7953">
                  <c:v>2.25</c:v>
                </c:pt>
                <c:pt idx="7954">
                  <c:v>2.25</c:v>
                </c:pt>
                <c:pt idx="7955">
                  <c:v>2</c:v>
                </c:pt>
                <c:pt idx="7956">
                  <c:v>2</c:v>
                </c:pt>
                <c:pt idx="7957">
                  <c:v>2</c:v>
                </c:pt>
                <c:pt idx="7958">
                  <c:v>2</c:v>
                </c:pt>
                <c:pt idx="7959">
                  <c:v>2</c:v>
                </c:pt>
                <c:pt idx="7960">
                  <c:v>2</c:v>
                </c:pt>
                <c:pt idx="7961">
                  <c:v>2</c:v>
                </c:pt>
                <c:pt idx="7962">
                  <c:v>2</c:v>
                </c:pt>
                <c:pt idx="7963">
                  <c:v>2</c:v>
                </c:pt>
                <c:pt idx="7964">
                  <c:v>2</c:v>
                </c:pt>
                <c:pt idx="7965">
                  <c:v>2</c:v>
                </c:pt>
                <c:pt idx="7966">
                  <c:v>2</c:v>
                </c:pt>
                <c:pt idx="7967">
                  <c:v>2</c:v>
                </c:pt>
                <c:pt idx="7968">
                  <c:v>2</c:v>
                </c:pt>
                <c:pt idx="7969">
                  <c:v>2</c:v>
                </c:pt>
                <c:pt idx="7970">
                  <c:v>2</c:v>
                </c:pt>
                <c:pt idx="7971">
                  <c:v>2</c:v>
                </c:pt>
                <c:pt idx="7972">
                  <c:v>2</c:v>
                </c:pt>
                <c:pt idx="7973">
                  <c:v>2</c:v>
                </c:pt>
                <c:pt idx="7974">
                  <c:v>2</c:v>
                </c:pt>
                <c:pt idx="7975">
                  <c:v>2</c:v>
                </c:pt>
                <c:pt idx="7976">
                  <c:v>2</c:v>
                </c:pt>
                <c:pt idx="7977">
                  <c:v>2</c:v>
                </c:pt>
                <c:pt idx="7978">
                  <c:v>2</c:v>
                </c:pt>
                <c:pt idx="7979">
                  <c:v>2</c:v>
                </c:pt>
                <c:pt idx="7980">
                  <c:v>2</c:v>
                </c:pt>
                <c:pt idx="7981">
                  <c:v>2</c:v>
                </c:pt>
                <c:pt idx="7982">
                  <c:v>2</c:v>
                </c:pt>
                <c:pt idx="7983">
                  <c:v>2</c:v>
                </c:pt>
                <c:pt idx="7984">
                  <c:v>2</c:v>
                </c:pt>
                <c:pt idx="7985">
                  <c:v>2</c:v>
                </c:pt>
                <c:pt idx="7986">
                  <c:v>2</c:v>
                </c:pt>
                <c:pt idx="7987">
                  <c:v>2</c:v>
                </c:pt>
                <c:pt idx="7988">
                  <c:v>2</c:v>
                </c:pt>
                <c:pt idx="7989">
                  <c:v>2</c:v>
                </c:pt>
                <c:pt idx="7990">
                  <c:v>2</c:v>
                </c:pt>
                <c:pt idx="7991">
                  <c:v>2</c:v>
                </c:pt>
                <c:pt idx="7992">
                  <c:v>2</c:v>
                </c:pt>
                <c:pt idx="7993">
                  <c:v>2</c:v>
                </c:pt>
                <c:pt idx="7994">
                  <c:v>2</c:v>
                </c:pt>
                <c:pt idx="7995">
                  <c:v>2</c:v>
                </c:pt>
                <c:pt idx="7996">
                  <c:v>2</c:v>
                </c:pt>
                <c:pt idx="7997">
                  <c:v>2</c:v>
                </c:pt>
                <c:pt idx="7998">
                  <c:v>2</c:v>
                </c:pt>
                <c:pt idx="7999">
                  <c:v>2</c:v>
                </c:pt>
                <c:pt idx="8000">
                  <c:v>2</c:v>
                </c:pt>
                <c:pt idx="8001">
                  <c:v>2</c:v>
                </c:pt>
                <c:pt idx="8002">
                  <c:v>2</c:v>
                </c:pt>
                <c:pt idx="8003">
                  <c:v>2</c:v>
                </c:pt>
                <c:pt idx="8004">
                  <c:v>2</c:v>
                </c:pt>
                <c:pt idx="8005">
                  <c:v>2</c:v>
                </c:pt>
                <c:pt idx="8006">
                  <c:v>2</c:v>
                </c:pt>
                <c:pt idx="8007">
                  <c:v>2</c:v>
                </c:pt>
                <c:pt idx="8008">
                  <c:v>2</c:v>
                </c:pt>
                <c:pt idx="8009">
                  <c:v>2</c:v>
                </c:pt>
                <c:pt idx="8010">
                  <c:v>2</c:v>
                </c:pt>
                <c:pt idx="8011">
                  <c:v>2</c:v>
                </c:pt>
                <c:pt idx="8012">
                  <c:v>2</c:v>
                </c:pt>
                <c:pt idx="8013">
                  <c:v>2</c:v>
                </c:pt>
                <c:pt idx="8014">
                  <c:v>2</c:v>
                </c:pt>
                <c:pt idx="8015">
                  <c:v>2</c:v>
                </c:pt>
                <c:pt idx="8016">
                  <c:v>2</c:v>
                </c:pt>
                <c:pt idx="8017">
                  <c:v>2</c:v>
                </c:pt>
                <c:pt idx="8018">
                  <c:v>2</c:v>
                </c:pt>
                <c:pt idx="8019">
                  <c:v>2</c:v>
                </c:pt>
                <c:pt idx="8020">
                  <c:v>2</c:v>
                </c:pt>
                <c:pt idx="8021">
                  <c:v>2</c:v>
                </c:pt>
                <c:pt idx="8022">
                  <c:v>2</c:v>
                </c:pt>
                <c:pt idx="8023">
                  <c:v>2</c:v>
                </c:pt>
                <c:pt idx="8024">
                  <c:v>2</c:v>
                </c:pt>
                <c:pt idx="8025">
                  <c:v>2</c:v>
                </c:pt>
                <c:pt idx="8026">
                  <c:v>2</c:v>
                </c:pt>
                <c:pt idx="8027">
                  <c:v>2</c:v>
                </c:pt>
                <c:pt idx="8028">
                  <c:v>2</c:v>
                </c:pt>
                <c:pt idx="8029">
                  <c:v>2</c:v>
                </c:pt>
                <c:pt idx="8030">
                  <c:v>2</c:v>
                </c:pt>
                <c:pt idx="8031">
                  <c:v>2</c:v>
                </c:pt>
                <c:pt idx="8032">
                  <c:v>2</c:v>
                </c:pt>
                <c:pt idx="8033">
                  <c:v>2</c:v>
                </c:pt>
                <c:pt idx="8034">
                  <c:v>2</c:v>
                </c:pt>
                <c:pt idx="8035">
                  <c:v>2</c:v>
                </c:pt>
                <c:pt idx="8036">
                  <c:v>2</c:v>
                </c:pt>
                <c:pt idx="8037">
                  <c:v>2</c:v>
                </c:pt>
                <c:pt idx="8038">
                  <c:v>2</c:v>
                </c:pt>
                <c:pt idx="8039">
                  <c:v>2</c:v>
                </c:pt>
                <c:pt idx="8040">
                  <c:v>2</c:v>
                </c:pt>
                <c:pt idx="8041">
                  <c:v>2</c:v>
                </c:pt>
                <c:pt idx="8042">
                  <c:v>2</c:v>
                </c:pt>
                <c:pt idx="8043">
                  <c:v>2</c:v>
                </c:pt>
                <c:pt idx="8044">
                  <c:v>2</c:v>
                </c:pt>
                <c:pt idx="8045">
                  <c:v>2</c:v>
                </c:pt>
                <c:pt idx="8046">
                  <c:v>2</c:v>
                </c:pt>
                <c:pt idx="8047">
                  <c:v>2</c:v>
                </c:pt>
                <c:pt idx="8048">
                  <c:v>2</c:v>
                </c:pt>
                <c:pt idx="8049">
                  <c:v>2</c:v>
                </c:pt>
                <c:pt idx="8050">
                  <c:v>2</c:v>
                </c:pt>
                <c:pt idx="8051">
                  <c:v>2</c:v>
                </c:pt>
                <c:pt idx="8052">
                  <c:v>2</c:v>
                </c:pt>
                <c:pt idx="8053">
                  <c:v>2</c:v>
                </c:pt>
                <c:pt idx="8054">
                  <c:v>2</c:v>
                </c:pt>
                <c:pt idx="8055">
                  <c:v>2</c:v>
                </c:pt>
                <c:pt idx="8056">
                  <c:v>2</c:v>
                </c:pt>
                <c:pt idx="8057">
                  <c:v>2</c:v>
                </c:pt>
                <c:pt idx="8058">
                  <c:v>2</c:v>
                </c:pt>
                <c:pt idx="8059">
                  <c:v>2</c:v>
                </c:pt>
                <c:pt idx="8060">
                  <c:v>2</c:v>
                </c:pt>
                <c:pt idx="8061">
                  <c:v>2</c:v>
                </c:pt>
                <c:pt idx="8062">
                  <c:v>2</c:v>
                </c:pt>
                <c:pt idx="8063">
                  <c:v>2</c:v>
                </c:pt>
                <c:pt idx="8064">
                  <c:v>2</c:v>
                </c:pt>
                <c:pt idx="8065">
                  <c:v>2</c:v>
                </c:pt>
                <c:pt idx="8066">
                  <c:v>2</c:v>
                </c:pt>
                <c:pt idx="8067">
                  <c:v>2</c:v>
                </c:pt>
                <c:pt idx="8068">
                  <c:v>2</c:v>
                </c:pt>
                <c:pt idx="8069">
                  <c:v>2</c:v>
                </c:pt>
                <c:pt idx="8070">
                  <c:v>2</c:v>
                </c:pt>
                <c:pt idx="8071">
                  <c:v>2</c:v>
                </c:pt>
                <c:pt idx="8072">
                  <c:v>2</c:v>
                </c:pt>
                <c:pt idx="8073">
                  <c:v>2</c:v>
                </c:pt>
                <c:pt idx="8074">
                  <c:v>2</c:v>
                </c:pt>
                <c:pt idx="8075">
                  <c:v>2</c:v>
                </c:pt>
                <c:pt idx="8076">
                  <c:v>2</c:v>
                </c:pt>
                <c:pt idx="8077">
                  <c:v>2</c:v>
                </c:pt>
                <c:pt idx="8078">
                  <c:v>2</c:v>
                </c:pt>
                <c:pt idx="8079">
                  <c:v>2</c:v>
                </c:pt>
                <c:pt idx="8080">
                  <c:v>2</c:v>
                </c:pt>
                <c:pt idx="8081">
                  <c:v>2</c:v>
                </c:pt>
                <c:pt idx="8082">
                  <c:v>2</c:v>
                </c:pt>
                <c:pt idx="8083">
                  <c:v>2</c:v>
                </c:pt>
                <c:pt idx="8084">
                  <c:v>2</c:v>
                </c:pt>
                <c:pt idx="8085">
                  <c:v>2</c:v>
                </c:pt>
                <c:pt idx="8086">
                  <c:v>2</c:v>
                </c:pt>
                <c:pt idx="8087">
                  <c:v>2</c:v>
                </c:pt>
                <c:pt idx="8088">
                  <c:v>2</c:v>
                </c:pt>
                <c:pt idx="8089">
                  <c:v>2</c:v>
                </c:pt>
                <c:pt idx="8090">
                  <c:v>2</c:v>
                </c:pt>
                <c:pt idx="8091">
                  <c:v>2</c:v>
                </c:pt>
                <c:pt idx="8092">
                  <c:v>2</c:v>
                </c:pt>
                <c:pt idx="8093">
                  <c:v>2</c:v>
                </c:pt>
                <c:pt idx="8094">
                  <c:v>2</c:v>
                </c:pt>
                <c:pt idx="8095">
                  <c:v>2</c:v>
                </c:pt>
                <c:pt idx="8096">
                  <c:v>2</c:v>
                </c:pt>
                <c:pt idx="8097">
                  <c:v>2</c:v>
                </c:pt>
                <c:pt idx="8098">
                  <c:v>2</c:v>
                </c:pt>
                <c:pt idx="8099">
                  <c:v>2</c:v>
                </c:pt>
                <c:pt idx="8100">
                  <c:v>2</c:v>
                </c:pt>
                <c:pt idx="8101">
                  <c:v>2</c:v>
                </c:pt>
                <c:pt idx="8102">
                  <c:v>2</c:v>
                </c:pt>
                <c:pt idx="8103">
                  <c:v>2</c:v>
                </c:pt>
                <c:pt idx="8104">
                  <c:v>2</c:v>
                </c:pt>
                <c:pt idx="8105">
                  <c:v>2</c:v>
                </c:pt>
                <c:pt idx="8106">
                  <c:v>2</c:v>
                </c:pt>
                <c:pt idx="8107">
                  <c:v>2</c:v>
                </c:pt>
                <c:pt idx="8108">
                  <c:v>2</c:v>
                </c:pt>
                <c:pt idx="8109">
                  <c:v>2</c:v>
                </c:pt>
                <c:pt idx="8110">
                  <c:v>2</c:v>
                </c:pt>
                <c:pt idx="8111">
                  <c:v>2</c:v>
                </c:pt>
                <c:pt idx="8112">
                  <c:v>2</c:v>
                </c:pt>
                <c:pt idx="8113">
                  <c:v>2</c:v>
                </c:pt>
                <c:pt idx="8114">
                  <c:v>2</c:v>
                </c:pt>
                <c:pt idx="8115">
                  <c:v>2</c:v>
                </c:pt>
                <c:pt idx="8116">
                  <c:v>2</c:v>
                </c:pt>
                <c:pt idx="8117">
                  <c:v>2</c:v>
                </c:pt>
                <c:pt idx="8118">
                  <c:v>2</c:v>
                </c:pt>
                <c:pt idx="8119">
                  <c:v>2</c:v>
                </c:pt>
                <c:pt idx="8120">
                  <c:v>2</c:v>
                </c:pt>
                <c:pt idx="8121">
                  <c:v>2</c:v>
                </c:pt>
                <c:pt idx="8122">
                  <c:v>2</c:v>
                </c:pt>
                <c:pt idx="8123">
                  <c:v>2</c:v>
                </c:pt>
                <c:pt idx="8124">
                  <c:v>2</c:v>
                </c:pt>
                <c:pt idx="8125">
                  <c:v>2</c:v>
                </c:pt>
                <c:pt idx="8126">
                  <c:v>2</c:v>
                </c:pt>
                <c:pt idx="8127">
                  <c:v>2</c:v>
                </c:pt>
                <c:pt idx="8128">
                  <c:v>2</c:v>
                </c:pt>
                <c:pt idx="8129">
                  <c:v>2</c:v>
                </c:pt>
                <c:pt idx="8130">
                  <c:v>2</c:v>
                </c:pt>
                <c:pt idx="8131">
                  <c:v>2</c:v>
                </c:pt>
                <c:pt idx="8132">
                  <c:v>2</c:v>
                </c:pt>
                <c:pt idx="8133">
                  <c:v>2</c:v>
                </c:pt>
                <c:pt idx="8134">
                  <c:v>2</c:v>
                </c:pt>
                <c:pt idx="8135">
                  <c:v>2</c:v>
                </c:pt>
                <c:pt idx="8136">
                  <c:v>2</c:v>
                </c:pt>
                <c:pt idx="8137">
                  <c:v>2</c:v>
                </c:pt>
                <c:pt idx="8138">
                  <c:v>2</c:v>
                </c:pt>
                <c:pt idx="8139">
                  <c:v>2</c:v>
                </c:pt>
                <c:pt idx="8140">
                  <c:v>2</c:v>
                </c:pt>
                <c:pt idx="8141">
                  <c:v>2</c:v>
                </c:pt>
                <c:pt idx="8142">
                  <c:v>2</c:v>
                </c:pt>
                <c:pt idx="8143">
                  <c:v>2</c:v>
                </c:pt>
                <c:pt idx="8144">
                  <c:v>2</c:v>
                </c:pt>
                <c:pt idx="8145">
                  <c:v>2</c:v>
                </c:pt>
                <c:pt idx="8146">
                  <c:v>2</c:v>
                </c:pt>
                <c:pt idx="8147">
                  <c:v>2</c:v>
                </c:pt>
                <c:pt idx="8148">
                  <c:v>2</c:v>
                </c:pt>
                <c:pt idx="8149">
                  <c:v>2</c:v>
                </c:pt>
                <c:pt idx="8150">
                  <c:v>2</c:v>
                </c:pt>
                <c:pt idx="8151">
                  <c:v>2</c:v>
                </c:pt>
                <c:pt idx="8152">
                  <c:v>2</c:v>
                </c:pt>
                <c:pt idx="8153">
                  <c:v>2</c:v>
                </c:pt>
                <c:pt idx="8154">
                  <c:v>2</c:v>
                </c:pt>
                <c:pt idx="8155">
                  <c:v>2</c:v>
                </c:pt>
                <c:pt idx="8156">
                  <c:v>2</c:v>
                </c:pt>
                <c:pt idx="8157">
                  <c:v>2</c:v>
                </c:pt>
                <c:pt idx="8158">
                  <c:v>2</c:v>
                </c:pt>
                <c:pt idx="8159">
                  <c:v>2</c:v>
                </c:pt>
                <c:pt idx="8160">
                  <c:v>2</c:v>
                </c:pt>
                <c:pt idx="8161">
                  <c:v>2</c:v>
                </c:pt>
                <c:pt idx="8162">
                  <c:v>2</c:v>
                </c:pt>
                <c:pt idx="8163">
                  <c:v>2</c:v>
                </c:pt>
                <c:pt idx="8164">
                  <c:v>2</c:v>
                </c:pt>
                <c:pt idx="8165">
                  <c:v>2</c:v>
                </c:pt>
                <c:pt idx="8166">
                  <c:v>2</c:v>
                </c:pt>
                <c:pt idx="8167">
                  <c:v>2</c:v>
                </c:pt>
                <c:pt idx="8168">
                  <c:v>2</c:v>
                </c:pt>
                <c:pt idx="8169">
                  <c:v>2</c:v>
                </c:pt>
                <c:pt idx="8170">
                  <c:v>2</c:v>
                </c:pt>
                <c:pt idx="8171">
                  <c:v>2</c:v>
                </c:pt>
                <c:pt idx="8172">
                  <c:v>2</c:v>
                </c:pt>
                <c:pt idx="8173">
                  <c:v>2</c:v>
                </c:pt>
                <c:pt idx="8174">
                  <c:v>2</c:v>
                </c:pt>
                <c:pt idx="8175">
                  <c:v>2</c:v>
                </c:pt>
                <c:pt idx="8176">
                  <c:v>2</c:v>
                </c:pt>
                <c:pt idx="8177">
                  <c:v>2</c:v>
                </c:pt>
                <c:pt idx="8178">
                  <c:v>2</c:v>
                </c:pt>
                <c:pt idx="8179">
                  <c:v>2</c:v>
                </c:pt>
                <c:pt idx="8180">
                  <c:v>2.75</c:v>
                </c:pt>
                <c:pt idx="8181">
                  <c:v>2.75</c:v>
                </c:pt>
                <c:pt idx="8182">
                  <c:v>2.75</c:v>
                </c:pt>
                <c:pt idx="8183">
                  <c:v>2.75</c:v>
                </c:pt>
                <c:pt idx="8184">
                  <c:v>2.75</c:v>
                </c:pt>
                <c:pt idx="8185">
                  <c:v>2.75</c:v>
                </c:pt>
                <c:pt idx="8186">
                  <c:v>2.75</c:v>
                </c:pt>
                <c:pt idx="8187">
                  <c:v>2.75</c:v>
                </c:pt>
                <c:pt idx="8188">
                  <c:v>2.75</c:v>
                </c:pt>
                <c:pt idx="8189">
                  <c:v>2.75</c:v>
                </c:pt>
                <c:pt idx="8190">
                  <c:v>2.75</c:v>
                </c:pt>
                <c:pt idx="8191">
                  <c:v>2.75</c:v>
                </c:pt>
                <c:pt idx="8192">
                  <c:v>2.75</c:v>
                </c:pt>
                <c:pt idx="8193">
                  <c:v>2.75</c:v>
                </c:pt>
                <c:pt idx="8194">
                  <c:v>2.75</c:v>
                </c:pt>
                <c:pt idx="8195">
                  <c:v>2.75</c:v>
                </c:pt>
                <c:pt idx="8196">
                  <c:v>2.75</c:v>
                </c:pt>
                <c:pt idx="8197">
                  <c:v>2.75</c:v>
                </c:pt>
                <c:pt idx="8198">
                  <c:v>2.75</c:v>
                </c:pt>
                <c:pt idx="8199">
                  <c:v>2.75</c:v>
                </c:pt>
                <c:pt idx="8200">
                  <c:v>2.75</c:v>
                </c:pt>
                <c:pt idx="8201">
                  <c:v>2.75</c:v>
                </c:pt>
                <c:pt idx="8202">
                  <c:v>2.75</c:v>
                </c:pt>
                <c:pt idx="8203">
                  <c:v>2.75</c:v>
                </c:pt>
                <c:pt idx="8204">
                  <c:v>2.75</c:v>
                </c:pt>
                <c:pt idx="8205">
                  <c:v>2.75</c:v>
                </c:pt>
                <c:pt idx="8206">
                  <c:v>2.75</c:v>
                </c:pt>
                <c:pt idx="8207">
                  <c:v>2.75</c:v>
                </c:pt>
                <c:pt idx="8208">
                  <c:v>2.75</c:v>
                </c:pt>
                <c:pt idx="8209">
                  <c:v>2.75</c:v>
                </c:pt>
                <c:pt idx="8210">
                  <c:v>2.75</c:v>
                </c:pt>
                <c:pt idx="8211">
                  <c:v>2.75</c:v>
                </c:pt>
                <c:pt idx="8212">
                  <c:v>2.75</c:v>
                </c:pt>
                <c:pt idx="8213">
                  <c:v>2.75</c:v>
                </c:pt>
                <c:pt idx="8214">
                  <c:v>2.75</c:v>
                </c:pt>
                <c:pt idx="8215">
                  <c:v>2.75</c:v>
                </c:pt>
                <c:pt idx="8216">
                  <c:v>2.75</c:v>
                </c:pt>
                <c:pt idx="8217">
                  <c:v>2.75</c:v>
                </c:pt>
                <c:pt idx="8218">
                  <c:v>2.75</c:v>
                </c:pt>
                <c:pt idx="8219">
                  <c:v>2.75</c:v>
                </c:pt>
                <c:pt idx="8220">
                  <c:v>2.75</c:v>
                </c:pt>
                <c:pt idx="8221">
                  <c:v>2.75</c:v>
                </c:pt>
                <c:pt idx="8222">
                  <c:v>2.75</c:v>
                </c:pt>
                <c:pt idx="8223">
                  <c:v>2.75</c:v>
                </c:pt>
                <c:pt idx="8224">
                  <c:v>2.75</c:v>
                </c:pt>
                <c:pt idx="8225">
                  <c:v>2.75</c:v>
                </c:pt>
                <c:pt idx="8226">
                  <c:v>2.75</c:v>
                </c:pt>
                <c:pt idx="8227">
                  <c:v>2.75</c:v>
                </c:pt>
                <c:pt idx="8228">
                  <c:v>2.75</c:v>
                </c:pt>
                <c:pt idx="8229">
                  <c:v>2.75</c:v>
                </c:pt>
                <c:pt idx="8230">
                  <c:v>3.5</c:v>
                </c:pt>
                <c:pt idx="8231">
                  <c:v>3.5</c:v>
                </c:pt>
                <c:pt idx="8232">
                  <c:v>3.5</c:v>
                </c:pt>
                <c:pt idx="8233">
                  <c:v>3.5</c:v>
                </c:pt>
                <c:pt idx="8234">
                  <c:v>3.5</c:v>
                </c:pt>
                <c:pt idx="8235">
                  <c:v>3.5</c:v>
                </c:pt>
                <c:pt idx="8236">
                  <c:v>3.5</c:v>
                </c:pt>
                <c:pt idx="8237">
                  <c:v>3.5</c:v>
                </c:pt>
                <c:pt idx="8238">
                  <c:v>3.5</c:v>
                </c:pt>
                <c:pt idx="8239">
                  <c:v>3.5</c:v>
                </c:pt>
                <c:pt idx="8240">
                  <c:v>3.5</c:v>
                </c:pt>
                <c:pt idx="8241">
                  <c:v>3.5</c:v>
                </c:pt>
                <c:pt idx="8242">
                  <c:v>3.5</c:v>
                </c:pt>
                <c:pt idx="8243">
                  <c:v>3.5</c:v>
                </c:pt>
                <c:pt idx="8244">
                  <c:v>3.5</c:v>
                </c:pt>
                <c:pt idx="8245">
                  <c:v>3.5</c:v>
                </c:pt>
                <c:pt idx="8246">
                  <c:v>3.5</c:v>
                </c:pt>
                <c:pt idx="8247">
                  <c:v>3.5</c:v>
                </c:pt>
                <c:pt idx="8248">
                  <c:v>3.5</c:v>
                </c:pt>
                <c:pt idx="8249">
                  <c:v>3.5</c:v>
                </c:pt>
                <c:pt idx="8250">
                  <c:v>3.5</c:v>
                </c:pt>
                <c:pt idx="8251">
                  <c:v>3.5</c:v>
                </c:pt>
                <c:pt idx="8252">
                  <c:v>3.5</c:v>
                </c:pt>
                <c:pt idx="8253">
                  <c:v>3.5</c:v>
                </c:pt>
                <c:pt idx="8254">
                  <c:v>3.5</c:v>
                </c:pt>
                <c:pt idx="8255">
                  <c:v>3.5</c:v>
                </c:pt>
                <c:pt idx="8256">
                  <c:v>3.5</c:v>
                </c:pt>
                <c:pt idx="8257">
                  <c:v>3.5</c:v>
                </c:pt>
                <c:pt idx="8258">
                  <c:v>3.5</c:v>
                </c:pt>
                <c:pt idx="8259">
                  <c:v>3.5</c:v>
                </c:pt>
                <c:pt idx="8260">
                  <c:v>3.5</c:v>
                </c:pt>
                <c:pt idx="8261">
                  <c:v>3.5</c:v>
                </c:pt>
                <c:pt idx="8262">
                  <c:v>3.5</c:v>
                </c:pt>
                <c:pt idx="8263">
                  <c:v>3.5</c:v>
                </c:pt>
                <c:pt idx="8264">
                  <c:v>3.5</c:v>
                </c:pt>
                <c:pt idx="8265">
                  <c:v>3.5</c:v>
                </c:pt>
                <c:pt idx="8266">
                  <c:v>3.5</c:v>
                </c:pt>
                <c:pt idx="8267">
                  <c:v>3.5</c:v>
                </c:pt>
                <c:pt idx="8268">
                  <c:v>3.5</c:v>
                </c:pt>
                <c:pt idx="8269">
                  <c:v>3.5</c:v>
                </c:pt>
                <c:pt idx="8270">
                  <c:v>3.5</c:v>
                </c:pt>
                <c:pt idx="8271">
                  <c:v>3.5</c:v>
                </c:pt>
                <c:pt idx="8272">
                  <c:v>3.5</c:v>
                </c:pt>
                <c:pt idx="8273">
                  <c:v>4.25</c:v>
                </c:pt>
                <c:pt idx="8274">
                  <c:v>4.25</c:v>
                </c:pt>
                <c:pt idx="8275">
                  <c:v>4.25</c:v>
                </c:pt>
                <c:pt idx="8276">
                  <c:v>4.25</c:v>
                </c:pt>
                <c:pt idx="8277">
                  <c:v>4.25</c:v>
                </c:pt>
                <c:pt idx="8278">
                  <c:v>4.25</c:v>
                </c:pt>
                <c:pt idx="8279">
                  <c:v>4.25</c:v>
                </c:pt>
                <c:pt idx="8280">
                  <c:v>4.25</c:v>
                </c:pt>
                <c:pt idx="8281">
                  <c:v>4.25</c:v>
                </c:pt>
                <c:pt idx="8282">
                  <c:v>4.25</c:v>
                </c:pt>
                <c:pt idx="8283">
                  <c:v>4.25</c:v>
                </c:pt>
                <c:pt idx="8284">
                  <c:v>4.25</c:v>
                </c:pt>
                <c:pt idx="8285">
                  <c:v>4.25</c:v>
                </c:pt>
                <c:pt idx="8286">
                  <c:v>4.25</c:v>
                </c:pt>
                <c:pt idx="8287">
                  <c:v>4.25</c:v>
                </c:pt>
                <c:pt idx="8288">
                  <c:v>4.25</c:v>
                </c:pt>
                <c:pt idx="8289">
                  <c:v>4.25</c:v>
                </c:pt>
                <c:pt idx="8290">
                  <c:v>4.25</c:v>
                </c:pt>
                <c:pt idx="8291">
                  <c:v>4.25</c:v>
                </c:pt>
                <c:pt idx="8292">
                  <c:v>4.25</c:v>
                </c:pt>
                <c:pt idx="8293">
                  <c:v>4.25</c:v>
                </c:pt>
                <c:pt idx="8294">
                  <c:v>4.25</c:v>
                </c:pt>
                <c:pt idx="8295">
                  <c:v>4.25</c:v>
                </c:pt>
                <c:pt idx="8296">
                  <c:v>4.25</c:v>
                </c:pt>
                <c:pt idx="8297">
                  <c:v>4.25</c:v>
                </c:pt>
                <c:pt idx="8298">
                  <c:v>4.25</c:v>
                </c:pt>
                <c:pt idx="8299">
                  <c:v>4.25</c:v>
                </c:pt>
                <c:pt idx="8300">
                  <c:v>4.25</c:v>
                </c:pt>
                <c:pt idx="8301">
                  <c:v>4.25</c:v>
                </c:pt>
                <c:pt idx="8302">
                  <c:v>4.25</c:v>
                </c:pt>
                <c:pt idx="8303">
                  <c:v>4.25</c:v>
                </c:pt>
                <c:pt idx="8304">
                  <c:v>4.25</c:v>
                </c:pt>
                <c:pt idx="8305">
                  <c:v>4.25</c:v>
                </c:pt>
                <c:pt idx="8306">
                  <c:v>4.25</c:v>
                </c:pt>
                <c:pt idx="8307">
                  <c:v>4.25</c:v>
                </c:pt>
                <c:pt idx="8308">
                  <c:v>4.25</c:v>
                </c:pt>
                <c:pt idx="8309">
                  <c:v>4.25</c:v>
                </c:pt>
                <c:pt idx="8310">
                  <c:v>4.25</c:v>
                </c:pt>
                <c:pt idx="8311">
                  <c:v>4.25</c:v>
                </c:pt>
                <c:pt idx="8312">
                  <c:v>4.25</c:v>
                </c:pt>
                <c:pt idx="8313">
                  <c:v>4.25</c:v>
                </c:pt>
                <c:pt idx="8314">
                  <c:v>4.25</c:v>
                </c:pt>
                <c:pt idx="8315">
                  <c:v>4.25</c:v>
                </c:pt>
                <c:pt idx="8316">
                  <c:v>4.25</c:v>
                </c:pt>
                <c:pt idx="8317">
                  <c:v>4.25</c:v>
                </c:pt>
                <c:pt idx="8318">
                  <c:v>4.25</c:v>
                </c:pt>
                <c:pt idx="8319">
                  <c:v>4.25</c:v>
                </c:pt>
                <c:pt idx="8320">
                  <c:v>4.25</c:v>
                </c:pt>
                <c:pt idx="8321">
                  <c:v>4.25</c:v>
                </c:pt>
                <c:pt idx="8322">
                  <c:v>4.25</c:v>
                </c:pt>
                <c:pt idx="8323">
                  <c:v>5.25</c:v>
                </c:pt>
                <c:pt idx="8324">
                  <c:v>5.25</c:v>
                </c:pt>
                <c:pt idx="8325">
                  <c:v>5.25</c:v>
                </c:pt>
                <c:pt idx="8326">
                  <c:v>5.25</c:v>
                </c:pt>
                <c:pt idx="8327">
                  <c:v>5.25</c:v>
                </c:pt>
                <c:pt idx="8328">
                  <c:v>5.25</c:v>
                </c:pt>
                <c:pt idx="8329">
                  <c:v>5.25</c:v>
                </c:pt>
                <c:pt idx="8330">
                  <c:v>5.25</c:v>
                </c:pt>
                <c:pt idx="8331">
                  <c:v>5.25</c:v>
                </c:pt>
                <c:pt idx="8332">
                  <c:v>5.25</c:v>
                </c:pt>
                <c:pt idx="8333">
                  <c:v>5.25</c:v>
                </c:pt>
                <c:pt idx="8334">
                  <c:v>5.25</c:v>
                </c:pt>
                <c:pt idx="8335">
                  <c:v>5.25</c:v>
                </c:pt>
                <c:pt idx="8336">
                  <c:v>5.25</c:v>
                </c:pt>
                <c:pt idx="8337">
                  <c:v>5.25</c:v>
                </c:pt>
                <c:pt idx="8338">
                  <c:v>5.25</c:v>
                </c:pt>
                <c:pt idx="8339">
                  <c:v>5.25</c:v>
                </c:pt>
                <c:pt idx="8340">
                  <c:v>5.25</c:v>
                </c:pt>
                <c:pt idx="8341">
                  <c:v>5.25</c:v>
                </c:pt>
                <c:pt idx="8342">
                  <c:v>5.25</c:v>
                </c:pt>
                <c:pt idx="8343">
                  <c:v>5.25</c:v>
                </c:pt>
                <c:pt idx="8344">
                  <c:v>5.25</c:v>
                </c:pt>
                <c:pt idx="8345">
                  <c:v>5.25</c:v>
                </c:pt>
                <c:pt idx="8346">
                  <c:v>5.25</c:v>
                </c:pt>
                <c:pt idx="8347">
                  <c:v>5.25</c:v>
                </c:pt>
                <c:pt idx="8348">
                  <c:v>5.25</c:v>
                </c:pt>
                <c:pt idx="8349">
                  <c:v>5.25</c:v>
                </c:pt>
                <c:pt idx="8350">
                  <c:v>5.25</c:v>
                </c:pt>
                <c:pt idx="8351">
                  <c:v>5.25</c:v>
                </c:pt>
                <c:pt idx="8352">
                  <c:v>5.25</c:v>
                </c:pt>
                <c:pt idx="8353">
                  <c:v>5.25</c:v>
                </c:pt>
                <c:pt idx="8354">
                  <c:v>5.25</c:v>
                </c:pt>
                <c:pt idx="8355">
                  <c:v>5.25</c:v>
                </c:pt>
                <c:pt idx="8356">
                  <c:v>5.25</c:v>
                </c:pt>
                <c:pt idx="8357">
                  <c:v>5.25</c:v>
                </c:pt>
                <c:pt idx="8358">
                  <c:v>5.25</c:v>
                </c:pt>
                <c:pt idx="8359">
                  <c:v>5.25</c:v>
                </c:pt>
                <c:pt idx="8360">
                  <c:v>5.25</c:v>
                </c:pt>
                <c:pt idx="8361">
                  <c:v>5.25</c:v>
                </c:pt>
                <c:pt idx="8362">
                  <c:v>5.25</c:v>
                </c:pt>
                <c:pt idx="8363">
                  <c:v>5.25</c:v>
                </c:pt>
                <c:pt idx="8364">
                  <c:v>5.25</c:v>
                </c:pt>
                <c:pt idx="8365">
                  <c:v>5.25</c:v>
                </c:pt>
                <c:pt idx="8366">
                  <c:v>5.25</c:v>
                </c:pt>
                <c:pt idx="8367">
                  <c:v>5.25</c:v>
                </c:pt>
                <c:pt idx="8368">
                  <c:v>5.25</c:v>
                </c:pt>
                <c:pt idx="8369">
                  <c:v>5.25</c:v>
                </c:pt>
                <c:pt idx="8370">
                  <c:v>5.25</c:v>
                </c:pt>
                <c:pt idx="8371">
                  <c:v>5.25</c:v>
                </c:pt>
                <c:pt idx="8372">
                  <c:v>5.25</c:v>
                </c:pt>
                <c:pt idx="8373">
                  <c:v>6.25</c:v>
                </c:pt>
                <c:pt idx="8374">
                  <c:v>6.25</c:v>
                </c:pt>
                <c:pt idx="8375">
                  <c:v>6.25</c:v>
                </c:pt>
                <c:pt idx="8376">
                  <c:v>6.25</c:v>
                </c:pt>
                <c:pt idx="8377">
                  <c:v>6.25</c:v>
                </c:pt>
                <c:pt idx="8378">
                  <c:v>6.25</c:v>
                </c:pt>
                <c:pt idx="8379">
                  <c:v>6.25</c:v>
                </c:pt>
                <c:pt idx="8380">
                  <c:v>6.25</c:v>
                </c:pt>
                <c:pt idx="8381">
                  <c:v>6.25</c:v>
                </c:pt>
                <c:pt idx="8382">
                  <c:v>6.25</c:v>
                </c:pt>
                <c:pt idx="8383">
                  <c:v>6.25</c:v>
                </c:pt>
                <c:pt idx="8384">
                  <c:v>6.25</c:v>
                </c:pt>
                <c:pt idx="8385">
                  <c:v>6.25</c:v>
                </c:pt>
                <c:pt idx="8386">
                  <c:v>6.25</c:v>
                </c:pt>
                <c:pt idx="8387">
                  <c:v>6.25</c:v>
                </c:pt>
                <c:pt idx="8388">
                  <c:v>6.25</c:v>
                </c:pt>
                <c:pt idx="8389">
                  <c:v>6.25</c:v>
                </c:pt>
                <c:pt idx="8390">
                  <c:v>6.25</c:v>
                </c:pt>
                <c:pt idx="8391">
                  <c:v>6.25</c:v>
                </c:pt>
                <c:pt idx="8392">
                  <c:v>6.25</c:v>
                </c:pt>
                <c:pt idx="8393">
                  <c:v>6.25</c:v>
                </c:pt>
                <c:pt idx="8394">
                  <c:v>6.25</c:v>
                </c:pt>
                <c:pt idx="8395">
                  <c:v>6.25</c:v>
                </c:pt>
                <c:pt idx="8396">
                  <c:v>6.25</c:v>
                </c:pt>
                <c:pt idx="8397">
                  <c:v>6.25</c:v>
                </c:pt>
                <c:pt idx="8398">
                  <c:v>6.25</c:v>
                </c:pt>
                <c:pt idx="8399">
                  <c:v>6.25</c:v>
                </c:pt>
                <c:pt idx="8400">
                  <c:v>6.25</c:v>
                </c:pt>
                <c:pt idx="8401">
                  <c:v>6.25</c:v>
                </c:pt>
                <c:pt idx="8402">
                  <c:v>6.25</c:v>
                </c:pt>
                <c:pt idx="8403">
                  <c:v>6.25</c:v>
                </c:pt>
                <c:pt idx="8404">
                  <c:v>6.25</c:v>
                </c:pt>
                <c:pt idx="8405">
                  <c:v>6.25</c:v>
                </c:pt>
                <c:pt idx="8406">
                  <c:v>6.25</c:v>
                </c:pt>
                <c:pt idx="8407">
                  <c:v>6.25</c:v>
                </c:pt>
                <c:pt idx="8408">
                  <c:v>6.25</c:v>
                </c:pt>
                <c:pt idx="8409">
                  <c:v>7.75</c:v>
                </c:pt>
                <c:pt idx="8410">
                  <c:v>7.75</c:v>
                </c:pt>
                <c:pt idx="8411">
                  <c:v>7.75</c:v>
                </c:pt>
                <c:pt idx="8412">
                  <c:v>7.75</c:v>
                </c:pt>
                <c:pt idx="8413">
                  <c:v>7.75</c:v>
                </c:pt>
                <c:pt idx="8414">
                  <c:v>7.75</c:v>
                </c:pt>
                <c:pt idx="8415">
                  <c:v>7.75</c:v>
                </c:pt>
                <c:pt idx="8416">
                  <c:v>7.75</c:v>
                </c:pt>
                <c:pt idx="8417">
                  <c:v>7.75</c:v>
                </c:pt>
                <c:pt idx="8418">
                  <c:v>7.75</c:v>
                </c:pt>
                <c:pt idx="8419">
                  <c:v>7.75</c:v>
                </c:pt>
                <c:pt idx="8420">
                  <c:v>7.75</c:v>
                </c:pt>
                <c:pt idx="8421">
                  <c:v>7.75</c:v>
                </c:pt>
                <c:pt idx="8422">
                  <c:v>7.75</c:v>
                </c:pt>
                <c:pt idx="8423">
                  <c:v>7.75</c:v>
                </c:pt>
                <c:pt idx="8424">
                  <c:v>7.75</c:v>
                </c:pt>
                <c:pt idx="8425">
                  <c:v>7.75</c:v>
                </c:pt>
                <c:pt idx="8426">
                  <c:v>7.75</c:v>
                </c:pt>
                <c:pt idx="8427">
                  <c:v>7.75</c:v>
                </c:pt>
                <c:pt idx="8428">
                  <c:v>7.75</c:v>
                </c:pt>
                <c:pt idx="8429">
                  <c:v>7.75</c:v>
                </c:pt>
                <c:pt idx="8430">
                  <c:v>7.75</c:v>
                </c:pt>
                <c:pt idx="8431">
                  <c:v>7.75</c:v>
                </c:pt>
                <c:pt idx="8432">
                  <c:v>7.75</c:v>
                </c:pt>
                <c:pt idx="8433">
                  <c:v>7.75</c:v>
                </c:pt>
                <c:pt idx="8434">
                  <c:v>7.75</c:v>
                </c:pt>
                <c:pt idx="8435">
                  <c:v>7.75</c:v>
                </c:pt>
                <c:pt idx="8436">
                  <c:v>7.75</c:v>
                </c:pt>
                <c:pt idx="8437">
                  <c:v>7.75</c:v>
                </c:pt>
                <c:pt idx="8438">
                  <c:v>7.75</c:v>
                </c:pt>
                <c:pt idx="8439">
                  <c:v>7.75</c:v>
                </c:pt>
                <c:pt idx="8440">
                  <c:v>7.75</c:v>
                </c:pt>
                <c:pt idx="8441">
                  <c:v>7.75</c:v>
                </c:pt>
                <c:pt idx="8442">
                  <c:v>7.75</c:v>
                </c:pt>
                <c:pt idx="8443">
                  <c:v>7.75</c:v>
                </c:pt>
                <c:pt idx="8444">
                  <c:v>7.75</c:v>
                </c:pt>
                <c:pt idx="8445">
                  <c:v>7.75</c:v>
                </c:pt>
                <c:pt idx="8446">
                  <c:v>7.75</c:v>
                </c:pt>
                <c:pt idx="8447">
                  <c:v>7.75</c:v>
                </c:pt>
                <c:pt idx="8448">
                  <c:v>7.75</c:v>
                </c:pt>
                <c:pt idx="8449">
                  <c:v>7.75</c:v>
                </c:pt>
                <c:pt idx="8450">
                  <c:v>7.75</c:v>
                </c:pt>
                <c:pt idx="8451">
                  <c:v>7.75</c:v>
                </c:pt>
                <c:pt idx="8452">
                  <c:v>9.25</c:v>
                </c:pt>
                <c:pt idx="8453">
                  <c:v>9.25</c:v>
                </c:pt>
                <c:pt idx="8454">
                  <c:v>9.25</c:v>
                </c:pt>
                <c:pt idx="8455">
                  <c:v>9.25</c:v>
                </c:pt>
                <c:pt idx="8456">
                  <c:v>9.25</c:v>
                </c:pt>
                <c:pt idx="8457">
                  <c:v>9.25</c:v>
                </c:pt>
                <c:pt idx="8458">
                  <c:v>9.25</c:v>
                </c:pt>
                <c:pt idx="8459">
                  <c:v>9.25</c:v>
                </c:pt>
                <c:pt idx="8460">
                  <c:v>9.25</c:v>
                </c:pt>
                <c:pt idx="8461">
                  <c:v>9.25</c:v>
                </c:pt>
                <c:pt idx="8462">
                  <c:v>9.25</c:v>
                </c:pt>
                <c:pt idx="8463">
                  <c:v>9.25</c:v>
                </c:pt>
                <c:pt idx="8464">
                  <c:v>9.25</c:v>
                </c:pt>
                <c:pt idx="8465">
                  <c:v>9.25</c:v>
                </c:pt>
                <c:pt idx="8466">
                  <c:v>9.25</c:v>
                </c:pt>
                <c:pt idx="8467">
                  <c:v>9.25</c:v>
                </c:pt>
                <c:pt idx="8468">
                  <c:v>9.25</c:v>
                </c:pt>
                <c:pt idx="8469">
                  <c:v>9.25</c:v>
                </c:pt>
                <c:pt idx="8470">
                  <c:v>9.25</c:v>
                </c:pt>
                <c:pt idx="8471">
                  <c:v>9.25</c:v>
                </c:pt>
                <c:pt idx="8472">
                  <c:v>9.25</c:v>
                </c:pt>
                <c:pt idx="8473">
                  <c:v>9.25</c:v>
                </c:pt>
                <c:pt idx="8474">
                  <c:v>9.25</c:v>
                </c:pt>
                <c:pt idx="8475">
                  <c:v>9.25</c:v>
                </c:pt>
                <c:pt idx="8476">
                  <c:v>9.25</c:v>
                </c:pt>
                <c:pt idx="8477">
                  <c:v>9.25</c:v>
                </c:pt>
                <c:pt idx="8478">
                  <c:v>9.25</c:v>
                </c:pt>
                <c:pt idx="8479">
                  <c:v>9.25</c:v>
                </c:pt>
                <c:pt idx="8480">
                  <c:v>9.25</c:v>
                </c:pt>
                <c:pt idx="8481">
                  <c:v>9.25</c:v>
                </c:pt>
                <c:pt idx="8482">
                  <c:v>9.25</c:v>
                </c:pt>
                <c:pt idx="8483">
                  <c:v>9.25</c:v>
                </c:pt>
                <c:pt idx="8484">
                  <c:v>9.25</c:v>
                </c:pt>
                <c:pt idx="8485">
                  <c:v>9.25</c:v>
                </c:pt>
                <c:pt idx="8486">
                  <c:v>9.25</c:v>
                </c:pt>
                <c:pt idx="8487">
                  <c:v>9.25</c:v>
                </c:pt>
                <c:pt idx="8488">
                  <c:v>9.25</c:v>
                </c:pt>
                <c:pt idx="8489">
                  <c:v>9.25</c:v>
                </c:pt>
                <c:pt idx="8490">
                  <c:v>9.25</c:v>
                </c:pt>
                <c:pt idx="8491">
                  <c:v>9.25</c:v>
                </c:pt>
                <c:pt idx="8492">
                  <c:v>9.25</c:v>
                </c:pt>
                <c:pt idx="8493">
                  <c:v>9.25</c:v>
                </c:pt>
                <c:pt idx="8494">
                  <c:v>9.25</c:v>
                </c:pt>
                <c:pt idx="8495">
                  <c:v>9.25</c:v>
                </c:pt>
                <c:pt idx="8496">
                  <c:v>9.25</c:v>
                </c:pt>
                <c:pt idx="8497">
                  <c:v>9.25</c:v>
                </c:pt>
                <c:pt idx="8498">
                  <c:v>9.25</c:v>
                </c:pt>
                <c:pt idx="8499">
                  <c:v>9.25</c:v>
                </c:pt>
                <c:pt idx="8500">
                  <c:v>9.25</c:v>
                </c:pt>
                <c:pt idx="8501">
                  <c:v>9.25</c:v>
                </c:pt>
                <c:pt idx="8502">
                  <c:v>9.25</c:v>
                </c:pt>
                <c:pt idx="8503">
                  <c:v>9.25</c:v>
                </c:pt>
                <c:pt idx="8504">
                  <c:v>9.25</c:v>
                </c:pt>
                <c:pt idx="8505">
                  <c:v>9.25</c:v>
                </c:pt>
                <c:pt idx="8506">
                  <c:v>9.25</c:v>
                </c:pt>
                <c:pt idx="8507">
                  <c:v>9.25</c:v>
                </c:pt>
                <c:pt idx="8508">
                  <c:v>9.25</c:v>
                </c:pt>
                <c:pt idx="8509">
                  <c:v>10.75</c:v>
                </c:pt>
                <c:pt idx="8510">
                  <c:v>10.75</c:v>
                </c:pt>
                <c:pt idx="8511">
                  <c:v>10.75</c:v>
                </c:pt>
                <c:pt idx="8512">
                  <c:v>10.75</c:v>
                </c:pt>
                <c:pt idx="8513">
                  <c:v>10.75</c:v>
                </c:pt>
                <c:pt idx="8514">
                  <c:v>10.75</c:v>
                </c:pt>
                <c:pt idx="8515">
                  <c:v>10.75</c:v>
                </c:pt>
                <c:pt idx="8516">
                  <c:v>10.75</c:v>
                </c:pt>
                <c:pt idx="8517">
                  <c:v>10.75</c:v>
                </c:pt>
                <c:pt idx="8518">
                  <c:v>10.75</c:v>
                </c:pt>
                <c:pt idx="8519">
                  <c:v>10.75</c:v>
                </c:pt>
                <c:pt idx="8520">
                  <c:v>10.75</c:v>
                </c:pt>
                <c:pt idx="8521">
                  <c:v>10.75</c:v>
                </c:pt>
                <c:pt idx="8522">
                  <c:v>10.75</c:v>
                </c:pt>
                <c:pt idx="8523">
                  <c:v>10.75</c:v>
                </c:pt>
                <c:pt idx="8524">
                  <c:v>10.75</c:v>
                </c:pt>
                <c:pt idx="8525">
                  <c:v>10.75</c:v>
                </c:pt>
                <c:pt idx="8526">
                  <c:v>10.75</c:v>
                </c:pt>
                <c:pt idx="8527">
                  <c:v>10.75</c:v>
                </c:pt>
                <c:pt idx="8528">
                  <c:v>10.75</c:v>
                </c:pt>
                <c:pt idx="8529">
                  <c:v>10.75</c:v>
                </c:pt>
                <c:pt idx="8530">
                  <c:v>10.75</c:v>
                </c:pt>
                <c:pt idx="8531">
                  <c:v>10.75</c:v>
                </c:pt>
                <c:pt idx="8532">
                  <c:v>10.75</c:v>
                </c:pt>
                <c:pt idx="8533">
                  <c:v>10.75</c:v>
                </c:pt>
                <c:pt idx="8534">
                  <c:v>10.75</c:v>
                </c:pt>
                <c:pt idx="8535">
                  <c:v>10.75</c:v>
                </c:pt>
                <c:pt idx="8536">
                  <c:v>10.75</c:v>
                </c:pt>
                <c:pt idx="8537">
                  <c:v>10.75</c:v>
                </c:pt>
                <c:pt idx="8538">
                  <c:v>10.75</c:v>
                </c:pt>
                <c:pt idx="8539">
                  <c:v>10.75</c:v>
                </c:pt>
                <c:pt idx="8540">
                  <c:v>10.75</c:v>
                </c:pt>
                <c:pt idx="8541">
                  <c:v>10.75</c:v>
                </c:pt>
                <c:pt idx="8542">
                  <c:v>10.75</c:v>
                </c:pt>
                <c:pt idx="8543">
                  <c:v>10.75</c:v>
                </c:pt>
                <c:pt idx="8544">
                  <c:v>10.75</c:v>
                </c:pt>
                <c:pt idx="8545">
                  <c:v>10.75</c:v>
                </c:pt>
                <c:pt idx="8546">
                  <c:v>10.75</c:v>
                </c:pt>
                <c:pt idx="8547">
                  <c:v>10.75</c:v>
                </c:pt>
                <c:pt idx="8548">
                  <c:v>10.75</c:v>
                </c:pt>
                <c:pt idx="8549">
                  <c:v>10.75</c:v>
                </c:pt>
                <c:pt idx="8550">
                  <c:v>10.75</c:v>
                </c:pt>
                <c:pt idx="8551">
                  <c:v>10.75</c:v>
                </c:pt>
                <c:pt idx="8552">
                  <c:v>11.75</c:v>
                </c:pt>
                <c:pt idx="8553">
                  <c:v>11.75</c:v>
                </c:pt>
                <c:pt idx="8554">
                  <c:v>11.75</c:v>
                </c:pt>
                <c:pt idx="8555">
                  <c:v>11.75</c:v>
                </c:pt>
                <c:pt idx="8556">
                  <c:v>11.75</c:v>
                </c:pt>
                <c:pt idx="8557">
                  <c:v>11.75</c:v>
                </c:pt>
                <c:pt idx="8558">
                  <c:v>11.75</c:v>
                </c:pt>
                <c:pt idx="8559">
                  <c:v>11.75</c:v>
                </c:pt>
                <c:pt idx="8560">
                  <c:v>11.75</c:v>
                </c:pt>
                <c:pt idx="8561">
                  <c:v>11.75</c:v>
                </c:pt>
                <c:pt idx="8562">
                  <c:v>11.75</c:v>
                </c:pt>
                <c:pt idx="8563">
                  <c:v>11.75</c:v>
                </c:pt>
                <c:pt idx="8564">
                  <c:v>11.75</c:v>
                </c:pt>
                <c:pt idx="8565">
                  <c:v>11.75</c:v>
                </c:pt>
                <c:pt idx="8566">
                  <c:v>11.75</c:v>
                </c:pt>
                <c:pt idx="8567">
                  <c:v>11.75</c:v>
                </c:pt>
                <c:pt idx="8568">
                  <c:v>11.75</c:v>
                </c:pt>
                <c:pt idx="8569">
                  <c:v>11.75</c:v>
                </c:pt>
                <c:pt idx="8570">
                  <c:v>11.75</c:v>
                </c:pt>
                <c:pt idx="8571">
                  <c:v>11.75</c:v>
                </c:pt>
                <c:pt idx="8572">
                  <c:v>11.75</c:v>
                </c:pt>
                <c:pt idx="8573">
                  <c:v>11.75</c:v>
                </c:pt>
                <c:pt idx="8574">
                  <c:v>11.75</c:v>
                </c:pt>
                <c:pt idx="8575">
                  <c:v>11.75</c:v>
                </c:pt>
                <c:pt idx="8576">
                  <c:v>11.75</c:v>
                </c:pt>
                <c:pt idx="8577">
                  <c:v>11.75</c:v>
                </c:pt>
                <c:pt idx="8578">
                  <c:v>11.75</c:v>
                </c:pt>
                <c:pt idx="8579">
                  <c:v>11.75</c:v>
                </c:pt>
                <c:pt idx="8580">
                  <c:v>11.75</c:v>
                </c:pt>
                <c:pt idx="8581">
                  <c:v>11.75</c:v>
                </c:pt>
                <c:pt idx="8582">
                  <c:v>11.75</c:v>
                </c:pt>
                <c:pt idx="8583">
                  <c:v>11.75</c:v>
                </c:pt>
                <c:pt idx="8584">
                  <c:v>11.75</c:v>
                </c:pt>
                <c:pt idx="8585">
                  <c:v>11.75</c:v>
                </c:pt>
                <c:pt idx="8586">
                  <c:v>11.75</c:v>
                </c:pt>
                <c:pt idx="8587">
                  <c:v>11.75</c:v>
                </c:pt>
                <c:pt idx="8588">
                  <c:v>11.75</c:v>
                </c:pt>
                <c:pt idx="8589">
                  <c:v>11.75</c:v>
                </c:pt>
                <c:pt idx="8590">
                  <c:v>11.75</c:v>
                </c:pt>
                <c:pt idx="8591">
                  <c:v>11.75</c:v>
                </c:pt>
                <c:pt idx="8592">
                  <c:v>11.75</c:v>
                </c:pt>
                <c:pt idx="8593">
                  <c:v>11.75</c:v>
                </c:pt>
                <c:pt idx="8594">
                  <c:v>11.75</c:v>
                </c:pt>
                <c:pt idx="8595">
                  <c:v>11.75</c:v>
                </c:pt>
                <c:pt idx="8596">
                  <c:v>11.75</c:v>
                </c:pt>
                <c:pt idx="8597">
                  <c:v>11.75</c:v>
                </c:pt>
                <c:pt idx="8598">
                  <c:v>11.75</c:v>
                </c:pt>
                <c:pt idx="8599">
                  <c:v>11.75</c:v>
                </c:pt>
                <c:pt idx="8600">
                  <c:v>11.75</c:v>
                </c:pt>
                <c:pt idx="8601">
                  <c:v>11.75</c:v>
                </c:pt>
                <c:pt idx="8602">
                  <c:v>12.75</c:v>
                </c:pt>
                <c:pt idx="8603">
                  <c:v>12.75</c:v>
                </c:pt>
                <c:pt idx="8604">
                  <c:v>12.75</c:v>
                </c:pt>
                <c:pt idx="8605">
                  <c:v>12.75</c:v>
                </c:pt>
                <c:pt idx="8606">
                  <c:v>12.75</c:v>
                </c:pt>
                <c:pt idx="8607">
                  <c:v>12.75</c:v>
                </c:pt>
                <c:pt idx="8608">
                  <c:v>12.75</c:v>
                </c:pt>
                <c:pt idx="8609">
                  <c:v>12.75</c:v>
                </c:pt>
                <c:pt idx="8610">
                  <c:v>12.75</c:v>
                </c:pt>
                <c:pt idx="8611">
                  <c:v>12.75</c:v>
                </c:pt>
                <c:pt idx="8612">
                  <c:v>12.75</c:v>
                </c:pt>
                <c:pt idx="8613">
                  <c:v>12.75</c:v>
                </c:pt>
                <c:pt idx="8614">
                  <c:v>12.75</c:v>
                </c:pt>
                <c:pt idx="8615">
                  <c:v>12.75</c:v>
                </c:pt>
                <c:pt idx="8616">
                  <c:v>12.75</c:v>
                </c:pt>
                <c:pt idx="8617">
                  <c:v>12.75</c:v>
                </c:pt>
                <c:pt idx="8618">
                  <c:v>12.75</c:v>
                </c:pt>
                <c:pt idx="8619">
                  <c:v>12.75</c:v>
                </c:pt>
                <c:pt idx="8620">
                  <c:v>12.75</c:v>
                </c:pt>
                <c:pt idx="8621">
                  <c:v>12.75</c:v>
                </c:pt>
                <c:pt idx="8622">
                  <c:v>12.75</c:v>
                </c:pt>
                <c:pt idx="8623">
                  <c:v>12.75</c:v>
                </c:pt>
                <c:pt idx="8624">
                  <c:v>12.75</c:v>
                </c:pt>
                <c:pt idx="8625">
                  <c:v>12.75</c:v>
                </c:pt>
                <c:pt idx="8626">
                  <c:v>12.75</c:v>
                </c:pt>
                <c:pt idx="8627">
                  <c:v>12.75</c:v>
                </c:pt>
                <c:pt idx="8628">
                  <c:v>12.75</c:v>
                </c:pt>
                <c:pt idx="8629">
                  <c:v>12.75</c:v>
                </c:pt>
                <c:pt idx="8630">
                  <c:v>12.75</c:v>
                </c:pt>
                <c:pt idx="8631">
                  <c:v>12.75</c:v>
                </c:pt>
                <c:pt idx="8632">
                  <c:v>12.75</c:v>
                </c:pt>
                <c:pt idx="8633">
                  <c:v>12.75</c:v>
                </c:pt>
                <c:pt idx="8634">
                  <c:v>12.75</c:v>
                </c:pt>
                <c:pt idx="8635">
                  <c:v>12.75</c:v>
                </c:pt>
                <c:pt idx="8636">
                  <c:v>12.75</c:v>
                </c:pt>
                <c:pt idx="8637">
                  <c:v>12.75</c:v>
                </c:pt>
                <c:pt idx="8638">
                  <c:v>12.75</c:v>
                </c:pt>
                <c:pt idx="8639">
                  <c:v>12.75</c:v>
                </c:pt>
                <c:pt idx="8640">
                  <c:v>12.75</c:v>
                </c:pt>
                <c:pt idx="8641">
                  <c:v>12.75</c:v>
                </c:pt>
                <c:pt idx="8642">
                  <c:v>12.75</c:v>
                </c:pt>
                <c:pt idx="8643">
                  <c:v>12.75</c:v>
                </c:pt>
                <c:pt idx="8644">
                  <c:v>12.75</c:v>
                </c:pt>
                <c:pt idx="8645">
                  <c:v>13.25</c:v>
                </c:pt>
                <c:pt idx="8646">
                  <c:v>13.25</c:v>
                </c:pt>
                <c:pt idx="8647">
                  <c:v>13.25</c:v>
                </c:pt>
                <c:pt idx="8648">
                  <c:v>13.25</c:v>
                </c:pt>
                <c:pt idx="8649">
                  <c:v>13.25</c:v>
                </c:pt>
                <c:pt idx="8650">
                  <c:v>13.25</c:v>
                </c:pt>
                <c:pt idx="8651">
                  <c:v>13.25</c:v>
                </c:pt>
                <c:pt idx="8652">
                  <c:v>13.25</c:v>
                </c:pt>
                <c:pt idx="8653">
                  <c:v>13.25</c:v>
                </c:pt>
                <c:pt idx="8654">
                  <c:v>13.25</c:v>
                </c:pt>
                <c:pt idx="8655">
                  <c:v>13.25</c:v>
                </c:pt>
                <c:pt idx="8656">
                  <c:v>13.25</c:v>
                </c:pt>
                <c:pt idx="8657">
                  <c:v>13.25</c:v>
                </c:pt>
                <c:pt idx="8658">
                  <c:v>13.25</c:v>
                </c:pt>
                <c:pt idx="8659">
                  <c:v>13.25</c:v>
                </c:pt>
                <c:pt idx="8660">
                  <c:v>13.25</c:v>
                </c:pt>
                <c:pt idx="8661">
                  <c:v>13.25</c:v>
                </c:pt>
                <c:pt idx="8662">
                  <c:v>13.25</c:v>
                </c:pt>
                <c:pt idx="8663">
                  <c:v>13.25</c:v>
                </c:pt>
                <c:pt idx="8664">
                  <c:v>13.25</c:v>
                </c:pt>
                <c:pt idx="8665">
                  <c:v>13.25</c:v>
                </c:pt>
                <c:pt idx="8666">
                  <c:v>13.25</c:v>
                </c:pt>
                <c:pt idx="8667">
                  <c:v>13.25</c:v>
                </c:pt>
                <c:pt idx="8668">
                  <c:v>13.25</c:v>
                </c:pt>
                <c:pt idx="8669">
                  <c:v>13.25</c:v>
                </c:pt>
                <c:pt idx="8670">
                  <c:v>13.25</c:v>
                </c:pt>
                <c:pt idx="8671">
                  <c:v>13.25</c:v>
                </c:pt>
                <c:pt idx="8672">
                  <c:v>13.25</c:v>
                </c:pt>
                <c:pt idx="8673">
                  <c:v>13.25</c:v>
                </c:pt>
                <c:pt idx="8674">
                  <c:v>13.25</c:v>
                </c:pt>
                <c:pt idx="8675">
                  <c:v>13.25</c:v>
                </c:pt>
                <c:pt idx="8676">
                  <c:v>13.25</c:v>
                </c:pt>
                <c:pt idx="8677">
                  <c:v>13.25</c:v>
                </c:pt>
                <c:pt idx="8678">
                  <c:v>13.25</c:v>
                </c:pt>
                <c:pt idx="8679">
                  <c:v>13.25</c:v>
                </c:pt>
                <c:pt idx="8680">
                  <c:v>13.25</c:v>
                </c:pt>
                <c:pt idx="8681">
                  <c:v>13.25</c:v>
                </c:pt>
                <c:pt idx="8682">
                  <c:v>13.25</c:v>
                </c:pt>
                <c:pt idx="8683">
                  <c:v>13.25</c:v>
                </c:pt>
                <c:pt idx="8684">
                  <c:v>13.25</c:v>
                </c:pt>
                <c:pt idx="8685">
                  <c:v>13.25</c:v>
                </c:pt>
                <c:pt idx="8686">
                  <c:v>13.25</c:v>
                </c:pt>
                <c:pt idx="8687">
                  <c:v>13.25</c:v>
                </c:pt>
                <c:pt idx="8688">
                  <c:v>13.25</c:v>
                </c:pt>
                <c:pt idx="8689">
                  <c:v>13.25</c:v>
                </c:pt>
                <c:pt idx="8690">
                  <c:v>13.25</c:v>
                </c:pt>
                <c:pt idx="8691">
                  <c:v>13.25</c:v>
                </c:pt>
                <c:pt idx="8692">
                  <c:v>13.25</c:v>
                </c:pt>
                <c:pt idx="8693">
                  <c:v>13.25</c:v>
                </c:pt>
                <c:pt idx="8694">
                  <c:v>13.25</c:v>
                </c:pt>
                <c:pt idx="8695">
                  <c:v>13.75</c:v>
                </c:pt>
                <c:pt idx="8696">
                  <c:v>13.75</c:v>
                </c:pt>
                <c:pt idx="8697">
                  <c:v>13.75</c:v>
                </c:pt>
                <c:pt idx="8698">
                  <c:v>13.75</c:v>
                </c:pt>
                <c:pt idx="8699">
                  <c:v>13.75</c:v>
                </c:pt>
                <c:pt idx="8700">
                  <c:v>13.75</c:v>
                </c:pt>
                <c:pt idx="8701">
                  <c:v>13.75</c:v>
                </c:pt>
                <c:pt idx="8702">
                  <c:v>13.75</c:v>
                </c:pt>
                <c:pt idx="8703">
                  <c:v>13.75</c:v>
                </c:pt>
                <c:pt idx="8704">
                  <c:v>13.75</c:v>
                </c:pt>
                <c:pt idx="8705">
                  <c:v>13.75</c:v>
                </c:pt>
                <c:pt idx="8706">
                  <c:v>13.75</c:v>
                </c:pt>
                <c:pt idx="8707">
                  <c:v>13.75</c:v>
                </c:pt>
                <c:pt idx="8708">
                  <c:v>13.75</c:v>
                </c:pt>
                <c:pt idx="8709">
                  <c:v>13.75</c:v>
                </c:pt>
                <c:pt idx="8710">
                  <c:v>13.75</c:v>
                </c:pt>
                <c:pt idx="8711">
                  <c:v>13.75</c:v>
                </c:pt>
                <c:pt idx="8712">
                  <c:v>13.75</c:v>
                </c:pt>
                <c:pt idx="8713">
                  <c:v>13.75</c:v>
                </c:pt>
                <c:pt idx="8714">
                  <c:v>13.75</c:v>
                </c:pt>
                <c:pt idx="8715">
                  <c:v>13.75</c:v>
                </c:pt>
                <c:pt idx="8716">
                  <c:v>13.75</c:v>
                </c:pt>
                <c:pt idx="8717">
                  <c:v>13.75</c:v>
                </c:pt>
                <c:pt idx="8718">
                  <c:v>13.75</c:v>
                </c:pt>
                <c:pt idx="8719">
                  <c:v>13.75</c:v>
                </c:pt>
                <c:pt idx="8720">
                  <c:v>13.75</c:v>
                </c:pt>
                <c:pt idx="8721">
                  <c:v>13.75</c:v>
                </c:pt>
                <c:pt idx="8722">
                  <c:v>13.75</c:v>
                </c:pt>
                <c:pt idx="8723">
                  <c:v>13.75</c:v>
                </c:pt>
                <c:pt idx="8724">
                  <c:v>13.75</c:v>
                </c:pt>
                <c:pt idx="8725">
                  <c:v>13.75</c:v>
                </c:pt>
                <c:pt idx="8726">
                  <c:v>13.75</c:v>
                </c:pt>
                <c:pt idx="8727">
                  <c:v>13.75</c:v>
                </c:pt>
                <c:pt idx="8728">
                  <c:v>13.75</c:v>
                </c:pt>
                <c:pt idx="8729">
                  <c:v>13.75</c:v>
                </c:pt>
                <c:pt idx="8730">
                  <c:v>13.75</c:v>
                </c:pt>
                <c:pt idx="8731">
                  <c:v>13.75</c:v>
                </c:pt>
                <c:pt idx="8732">
                  <c:v>13.75</c:v>
                </c:pt>
                <c:pt idx="8733">
                  <c:v>13.75</c:v>
                </c:pt>
                <c:pt idx="8734">
                  <c:v>13.75</c:v>
                </c:pt>
                <c:pt idx="8735">
                  <c:v>13.75</c:v>
                </c:pt>
                <c:pt idx="8736">
                  <c:v>13.75</c:v>
                </c:pt>
                <c:pt idx="8737">
                  <c:v>13.75</c:v>
                </c:pt>
                <c:pt idx="8738">
                  <c:v>13.75</c:v>
                </c:pt>
                <c:pt idx="8739">
                  <c:v>13.75</c:v>
                </c:pt>
                <c:pt idx="8740">
                  <c:v>13.75</c:v>
                </c:pt>
                <c:pt idx="8741">
                  <c:v>13.75</c:v>
                </c:pt>
                <c:pt idx="8742">
                  <c:v>13.75</c:v>
                </c:pt>
                <c:pt idx="8743">
                  <c:v>13.75</c:v>
                </c:pt>
                <c:pt idx="8744">
                  <c:v>13.75</c:v>
                </c:pt>
                <c:pt idx="8745">
                  <c:v>13.75</c:v>
                </c:pt>
                <c:pt idx="8746">
                  <c:v>13.75</c:v>
                </c:pt>
                <c:pt idx="8747">
                  <c:v>13.75</c:v>
                </c:pt>
                <c:pt idx="8748">
                  <c:v>13.75</c:v>
                </c:pt>
                <c:pt idx="8749">
                  <c:v>13.75</c:v>
                </c:pt>
                <c:pt idx="8750">
                  <c:v>13.75</c:v>
                </c:pt>
                <c:pt idx="8751">
                  <c:v>13.75</c:v>
                </c:pt>
                <c:pt idx="8752">
                  <c:v>13.75</c:v>
                </c:pt>
                <c:pt idx="8753">
                  <c:v>13.75</c:v>
                </c:pt>
                <c:pt idx="8754">
                  <c:v>13.75</c:v>
                </c:pt>
                <c:pt idx="8755">
                  <c:v>13.75</c:v>
                </c:pt>
                <c:pt idx="8756">
                  <c:v>13.75</c:v>
                </c:pt>
                <c:pt idx="8757">
                  <c:v>13.75</c:v>
                </c:pt>
                <c:pt idx="8758">
                  <c:v>13.75</c:v>
                </c:pt>
                <c:pt idx="8759">
                  <c:v>13.75</c:v>
                </c:pt>
                <c:pt idx="8760">
                  <c:v>13.75</c:v>
                </c:pt>
                <c:pt idx="8761">
                  <c:v>13.75</c:v>
                </c:pt>
                <c:pt idx="8762">
                  <c:v>13.75</c:v>
                </c:pt>
                <c:pt idx="8763">
                  <c:v>13.75</c:v>
                </c:pt>
                <c:pt idx="8764">
                  <c:v>13.75</c:v>
                </c:pt>
                <c:pt idx="8765">
                  <c:v>13.75</c:v>
                </c:pt>
                <c:pt idx="8766">
                  <c:v>13.75</c:v>
                </c:pt>
                <c:pt idx="8767">
                  <c:v>13.75</c:v>
                </c:pt>
                <c:pt idx="8768">
                  <c:v>13.75</c:v>
                </c:pt>
                <c:pt idx="8769">
                  <c:v>13.75</c:v>
                </c:pt>
                <c:pt idx="8770">
                  <c:v>13.75</c:v>
                </c:pt>
                <c:pt idx="8771">
                  <c:v>13.75</c:v>
                </c:pt>
                <c:pt idx="8772">
                  <c:v>13.75</c:v>
                </c:pt>
                <c:pt idx="8773">
                  <c:v>13.75</c:v>
                </c:pt>
                <c:pt idx="8774">
                  <c:v>13.75</c:v>
                </c:pt>
                <c:pt idx="8775">
                  <c:v>13.75</c:v>
                </c:pt>
                <c:pt idx="8776">
                  <c:v>13.75</c:v>
                </c:pt>
                <c:pt idx="8777">
                  <c:v>13.75</c:v>
                </c:pt>
                <c:pt idx="8778">
                  <c:v>13.75</c:v>
                </c:pt>
                <c:pt idx="8779">
                  <c:v>13.75</c:v>
                </c:pt>
                <c:pt idx="8780">
                  <c:v>13.75</c:v>
                </c:pt>
                <c:pt idx="8781">
                  <c:v>13.75</c:v>
                </c:pt>
                <c:pt idx="8782">
                  <c:v>13.75</c:v>
                </c:pt>
                <c:pt idx="8783">
                  <c:v>13.75</c:v>
                </c:pt>
                <c:pt idx="8784">
                  <c:v>13.75</c:v>
                </c:pt>
                <c:pt idx="8785">
                  <c:v>13.75</c:v>
                </c:pt>
                <c:pt idx="8786">
                  <c:v>13.75</c:v>
                </c:pt>
                <c:pt idx="8787">
                  <c:v>13.75</c:v>
                </c:pt>
                <c:pt idx="8788">
                  <c:v>13.75</c:v>
                </c:pt>
                <c:pt idx="8789">
                  <c:v>13.75</c:v>
                </c:pt>
                <c:pt idx="8790">
                  <c:v>13.75</c:v>
                </c:pt>
                <c:pt idx="8791">
                  <c:v>13.75</c:v>
                </c:pt>
                <c:pt idx="8792">
                  <c:v>13.75</c:v>
                </c:pt>
                <c:pt idx="8793">
                  <c:v>13.75</c:v>
                </c:pt>
                <c:pt idx="8794">
                  <c:v>13.75</c:v>
                </c:pt>
                <c:pt idx="8795">
                  <c:v>13.75</c:v>
                </c:pt>
                <c:pt idx="8796">
                  <c:v>13.75</c:v>
                </c:pt>
                <c:pt idx="8797">
                  <c:v>13.75</c:v>
                </c:pt>
                <c:pt idx="8798">
                  <c:v>13.75</c:v>
                </c:pt>
                <c:pt idx="8799">
                  <c:v>13.75</c:v>
                </c:pt>
                <c:pt idx="8800">
                  <c:v>13.75</c:v>
                </c:pt>
                <c:pt idx="8801">
                  <c:v>13.75</c:v>
                </c:pt>
                <c:pt idx="8802">
                  <c:v>13.75</c:v>
                </c:pt>
                <c:pt idx="8803">
                  <c:v>13.75</c:v>
                </c:pt>
                <c:pt idx="8804">
                  <c:v>13.75</c:v>
                </c:pt>
                <c:pt idx="8805">
                  <c:v>13.75</c:v>
                </c:pt>
                <c:pt idx="8806">
                  <c:v>13.75</c:v>
                </c:pt>
                <c:pt idx="8807">
                  <c:v>13.75</c:v>
                </c:pt>
                <c:pt idx="8808">
                  <c:v>13.75</c:v>
                </c:pt>
                <c:pt idx="8809">
                  <c:v>13.75</c:v>
                </c:pt>
                <c:pt idx="8810">
                  <c:v>13.75</c:v>
                </c:pt>
                <c:pt idx="8811">
                  <c:v>13.75</c:v>
                </c:pt>
                <c:pt idx="8812">
                  <c:v>13.75</c:v>
                </c:pt>
                <c:pt idx="8813">
                  <c:v>13.75</c:v>
                </c:pt>
                <c:pt idx="8814">
                  <c:v>13.75</c:v>
                </c:pt>
                <c:pt idx="8815">
                  <c:v>13.75</c:v>
                </c:pt>
                <c:pt idx="8816">
                  <c:v>13.75</c:v>
                </c:pt>
                <c:pt idx="8817">
                  <c:v>13.75</c:v>
                </c:pt>
                <c:pt idx="8818">
                  <c:v>13.75</c:v>
                </c:pt>
                <c:pt idx="8819">
                  <c:v>13.75</c:v>
                </c:pt>
                <c:pt idx="8820">
                  <c:v>13.75</c:v>
                </c:pt>
                <c:pt idx="8821">
                  <c:v>13.75</c:v>
                </c:pt>
                <c:pt idx="8822">
                  <c:v>13.75</c:v>
                </c:pt>
                <c:pt idx="8823">
                  <c:v>13.75</c:v>
                </c:pt>
                <c:pt idx="8824">
                  <c:v>13.75</c:v>
                </c:pt>
                <c:pt idx="8825">
                  <c:v>13.75</c:v>
                </c:pt>
                <c:pt idx="8826">
                  <c:v>13.75</c:v>
                </c:pt>
                <c:pt idx="8827">
                  <c:v>13.75</c:v>
                </c:pt>
                <c:pt idx="8828">
                  <c:v>13.75</c:v>
                </c:pt>
                <c:pt idx="8829">
                  <c:v>13.75</c:v>
                </c:pt>
                <c:pt idx="8830">
                  <c:v>13.75</c:v>
                </c:pt>
                <c:pt idx="8831">
                  <c:v>13.75</c:v>
                </c:pt>
                <c:pt idx="8832">
                  <c:v>13.75</c:v>
                </c:pt>
                <c:pt idx="8833">
                  <c:v>13.75</c:v>
                </c:pt>
                <c:pt idx="8834">
                  <c:v>13.75</c:v>
                </c:pt>
                <c:pt idx="8835">
                  <c:v>13.75</c:v>
                </c:pt>
                <c:pt idx="8836">
                  <c:v>13.75</c:v>
                </c:pt>
                <c:pt idx="8837">
                  <c:v>13.75</c:v>
                </c:pt>
                <c:pt idx="8838">
                  <c:v>13.75</c:v>
                </c:pt>
                <c:pt idx="8839">
                  <c:v>13.75</c:v>
                </c:pt>
                <c:pt idx="8840">
                  <c:v>13.75</c:v>
                </c:pt>
                <c:pt idx="8841">
                  <c:v>13.75</c:v>
                </c:pt>
                <c:pt idx="8842">
                  <c:v>13.75</c:v>
                </c:pt>
                <c:pt idx="8843">
                  <c:v>13.75</c:v>
                </c:pt>
                <c:pt idx="8844">
                  <c:v>13.75</c:v>
                </c:pt>
                <c:pt idx="8845">
                  <c:v>13.75</c:v>
                </c:pt>
                <c:pt idx="8846">
                  <c:v>13.75</c:v>
                </c:pt>
                <c:pt idx="8847">
                  <c:v>13.75</c:v>
                </c:pt>
                <c:pt idx="8848">
                  <c:v>13.75</c:v>
                </c:pt>
                <c:pt idx="8849">
                  <c:v>13.75</c:v>
                </c:pt>
                <c:pt idx="8850">
                  <c:v>13.75</c:v>
                </c:pt>
                <c:pt idx="8851">
                  <c:v>13.75</c:v>
                </c:pt>
                <c:pt idx="8852">
                  <c:v>13.75</c:v>
                </c:pt>
                <c:pt idx="8853">
                  <c:v>13.75</c:v>
                </c:pt>
                <c:pt idx="8854">
                  <c:v>13.75</c:v>
                </c:pt>
                <c:pt idx="8855">
                  <c:v>13.75</c:v>
                </c:pt>
                <c:pt idx="8856">
                  <c:v>13.75</c:v>
                </c:pt>
                <c:pt idx="8857">
                  <c:v>13.75</c:v>
                </c:pt>
                <c:pt idx="8858">
                  <c:v>13.75</c:v>
                </c:pt>
                <c:pt idx="8859">
                  <c:v>13.75</c:v>
                </c:pt>
                <c:pt idx="8860">
                  <c:v>13.75</c:v>
                </c:pt>
                <c:pt idx="8861">
                  <c:v>13.75</c:v>
                </c:pt>
                <c:pt idx="8862">
                  <c:v>13.75</c:v>
                </c:pt>
                <c:pt idx="8863">
                  <c:v>13.75</c:v>
                </c:pt>
                <c:pt idx="8864">
                  <c:v>13.75</c:v>
                </c:pt>
                <c:pt idx="8865">
                  <c:v>13.75</c:v>
                </c:pt>
                <c:pt idx="8866">
                  <c:v>13.75</c:v>
                </c:pt>
                <c:pt idx="8867">
                  <c:v>13.75</c:v>
                </c:pt>
                <c:pt idx="8868">
                  <c:v>13.75</c:v>
                </c:pt>
                <c:pt idx="8869">
                  <c:v>13.75</c:v>
                </c:pt>
                <c:pt idx="8870">
                  <c:v>13.75</c:v>
                </c:pt>
                <c:pt idx="8871">
                  <c:v>13.75</c:v>
                </c:pt>
                <c:pt idx="8872">
                  <c:v>13.75</c:v>
                </c:pt>
                <c:pt idx="8873">
                  <c:v>13.75</c:v>
                </c:pt>
                <c:pt idx="8874">
                  <c:v>13.75</c:v>
                </c:pt>
                <c:pt idx="8875">
                  <c:v>13.75</c:v>
                </c:pt>
                <c:pt idx="8876">
                  <c:v>13.75</c:v>
                </c:pt>
                <c:pt idx="8877">
                  <c:v>13.75</c:v>
                </c:pt>
                <c:pt idx="8878">
                  <c:v>13.75</c:v>
                </c:pt>
                <c:pt idx="8879">
                  <c:v>13.75</c:v>
                </c:pt>
                <c:pt idx="8880">
                  <c:v>13.75</c:v>
                </c:pt>
                <c:pt idx="8881">
                  <c:v>13.75</c:v>
                </c:pt>
                <c:pt idx="8882">
                  <c:v>13.75</c:v>
                </c:pt>
                <c:pt idx="8883">
                  <c:v>13.75</c:v>
                </c:pt>
                <c:pt idx="8884">
                  <c:v>13.75</c:v>
                </c:pt>
                <c:pt idx="8885">
                  <c:v>13.75</c:v>
                </c:pt>
                <c:pt idx="8886">
                  <c:v>13.75</c:v>
                </c:pt>
                <c:pt idx="8887">
                  <c:v>13.75</c:v>
                </c:pt>
                <c:pt idx="8888">
                  <c:v>13.75</c:v>
                </c:pt>
                <c:pt idx="8889">
                  <c:v>13.75</c:v>
                </c:pt>
                <c:pt idx="8890">
                  <c:v>13.75</c:v>
                </c:pt>
                <c:pt idx="8891">
                  <c:v>13.75</c:v>
                </c:pt>
                <c:pt idx="8892">
                  <c:v>13.75</c:v>
                </c:pt>
                <c:pt idx="8893">
                  <c:v>13.75</c:v>
                </c:pt>
                <c:pt idx="8894">
                  <c:v>13.75</c:v>
                </c:pt>
                <c:pt idx="8895">
                  <c:v>13.75</c:v>
                </c:pt>
                <c:pt idx="8896">
                  <c:v>13.75</c:v>
                </c:pt>
                <c:pt idx="8897">
                  <c:v>13.75</c:v>
                </c:pt>
                <c:pt idx="8898">
                  <c:v>13.75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24-4F90-9D6A-368BDF052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9328576"/>
        <c:axId val="1099325624"/>
      </c:lineChart>
      <c:dateAx>
        <c:axId val="1099328576"/>
        <c:scaling>
          <c:orientation val="minMax"/>
          <c:min val="36892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99325624"/>
        <c:crosses val="autoZero"/>
        <c:auto val="1"/>
        <c:lblOffset val="100"/>
        <c:baseTimeUnit val="days"/>
      </c:dateAx>
      <c:valAx>
        <c:axId val="1099325624"/>
        <c:scaling>
          <c:orientation val="minMax"/>
          <c:max val="3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9932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590467978967683E-2"/>
          <c:y val="0.92501172405419463"/>
          <c:w val="0.86475882481787869"/>
          <c:h val="5.8012068256830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EF-4B3D-8D69-C68E4A8B3A44}"/>
              </c:ext>
            </c:extLst>
          </c:dPt>
          <c:dPt>
            <c:idx val="1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EF-4B3D-8D69-C68E4A8B3A44}"/>
              </c:ext>
            </c:extLst>
          </c:dPt>
          <c:cat>
            <c:strRef>
              <c:f>Planilha2!$A$5:$A$6</c:f>
              <c:strCache>
                <c:ptCount val="2"/>
                <c:pt idx="0">
                  <c:v>Projeção BC</c:v>
                </c:pt>
                <c:pt idx="1">
                  <c:v>Contrafactual</c:v>
                </c:pt>
              </c:strCache>
            </c:strRef>
          </c:cat>
          <c:val>
            <c:numRef>
              <c:f>Planilha2!$B$5:$B$6</c:f>
              <c:numCache>
                <c:formatCode>General</c:formatCode>
                <c:ptCount val="2"/>
                <c:pt idx="0">
                  <c:v>5.8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EF-4B3D-8D69-C68E4A8B3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4573120"/>
        <c:axId val="824574104"/>
      </c:barChart>
      <c:catAx>
        <c:axId val="82457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4574104"/>
        <c:crosses val="autoZero"/>
        <c:auto val="1"/>
        <c:lblAlgn val="ctr"/>
        <c:lblOffset val="100"/>
        <c:noMultiLvlLbl val="0"/>
      </c:catAx>
      <c:valAx>
        <c:axId val="824574104"/>
        <c:scaling>
          <c:orientation val="minMax"/>
          <c:max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457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26-44B0-9501-D1C3363D9FD2}"/>
              </c:ext>
            </c:extLst>
          </c:dPt>
          <c:dPt>
            <c:idx val="1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26-44B0-9501-D1C3363D9FD2}"/>
              </c:ext>
            </c:extLst>
          </c:dPt>
          <c:cat>
            <c:strRef>
              <c:f>Grafico2_Selic!$A$5:$A$6</c:f>
              <c:strCache>
                <c:ptCount val="2"/>
                <c:pt idx="0">
                  <c:v>Efetiva</c:v>
                </c:pt>
                <c:pt idx="1">
                  <c:v>Contrafactual</c:v>
                </c:pt>
              </c:strCache>
            </c:strRef>
          </c:cat>
          <c:val>
            <c:numRef>
              <c:f>Grafico2_Selic!$B$5:$B$6</c:f>
              <c:numCache>
                <c:formatCode>General</c:formatCode>
                <c:ptCount val="2"/>
                <c:pt idx="0">
                  <c:v>13.75</c:v>
                </c:pt>
                <c:pt idx="1">
                  <c:v>18.75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26-44B0-9501-D1C3363D9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4573120"/>
        <c:axId val="824574104"/>
      </c:barChart>
      <c:catAx>
        <c:axId val="82457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4574104"/>
        <c:crosses val="autoZero"/>
        <c:auto val="1"/>
        <c:lblAlgn val="ctr"/>
        <c:lblOffset val="100"/>
        <c:noMultiLvlLbl val="0"/>
      </c:catAx>
      <c:valAx>
        <c:axId val="824574104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4573120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539816552011667E-2"/>
          <c:y val="5.092592592592593E-2"/>
          <c:w val="0.86073850420468778"/>
          <c:h val="0.8160842911877394"/>
        </c:manualLayout>
      </c:layout>
      <c:lineChart>
        <c:grouping val="standard"/>
        <c:varyColors val="0"/>
        <c:ser>
          <c:idx val="0"/>
          <c:order val="0"/>
          <c:tx>
            <c:strRef>
              <c:f>PCE!$B$7</c:f>
              <c:strCache>
                <c:ptCount val="1"/>
                <c:pt idx="0">
                  <c:v>Consumo Bens</c:v>
                </c:pt>
              </c:strCache>
            </c:strRef>
          </c:tx>
          <c:spPr>
            <a:ln w="3810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PCE!$C$25:$C$181</c:f>
              <c:numCache>
                <c:formatCode>m/d/yyyy</c:formatCode>
                <c:ptCount val="157"/>
                <c:pt idx="0">
                  <c:v>40237</c:v>
                </c:pt>
                <c:pt idx="1">
                  <c:v>40268</c:v>
                </c:pt>
                <c:pt idx="2">
                  <c:v>40298</c:v>
                </c:pt>
                <c:pt idx="3">
                  <c:v>40329</c:v>
                </c:pt>
                <c:pt idx="4">
                  <c:v>40359</c:v>
                </c:pt>
                <c:pt idx="5">
                  <c:v>40390</c:v>
                </c:pt>
                <c:pt idx="6">
                  <c:v>40421</c:v>
                </c:pt>
                <c:pt idx="7">
                  <c:v>40451</c:v>
                </c:pt>
                <c:pt idx="8">
                  <c:v>40482</c:v>
                </c:pt>
                <c:pt idx="9">
                  <c:v>40512</c:v>
                </c:pt>
                <c:pt idx="10">
                  <c:v>40543</c:v>
                </c:pt>
                <c:pt idx="11">
                  <c:v>40574</c:v>
                </c:pt>
                <c:pt idx="12">
                  <c:v>40602</c:v>
                </c:pt>
                <c:pt idx="13">
                  <c:v>40633</c:v>
                </c:pt>
                <c:pt idx="14">
                  <c:v>40663</c:v>
                </c:pt>
                <c:pt idx="15">
                  <c:v>40694</c:v>
                </c:pt>
                <c:pt idx="16">
                  <c:v>40724</c:v>
                </c:pt>
                <c:pt idx="17">
                  <c:v>40755</c:v>
                </c:pt>
                <c:pt idx="18">
                  <c:v>40786</c:v>
                </c:pt>
                <c:pt idx="19">
                  <c:v>40816</c:v>
                </c:pt>
                <c:pt idx="20">
                  <c:v>40847</c:v>
                </c:pt>
                <c:pt idx="21">
                  <c:v>40877</c:v>
                </c:pt>
                <c:pt idx="22">
                  <c:v>40908</c:v>
                </c:pt>
                <c:pt idx="23">
                  <c:v>40939</c:v>
                </c:pt>
                <c:pt idx="24">
                  <c:v>40968</c:v>
                </c:pt>
                <c:pt idx="25">
                  <c:v>40999</c:v>
                </c:pt>
                <c:pt idx="26">
                  <c:v>41029</c:v>
                </c:pt>
                <c:pt idx="27">
                  <c:v>41060</c:v>
                </c:pt>
                <c:pt idx="28">
                  <c:v>41090</c:v>
                </c:pt>
                <c:pt idx="29">
                  <c:v>41121</c:v>
                </c:pt>
                <c:pt idx="30">
                  <c:v>41152</c:v>
                </c:pt>
                <c:pt idx="31">
                  <c:v>41182</c:v>
                </c:pt>
                <c:pt idx="32">
                  <c:v>41213</c:v>
                </c:pt>
                <c:pt idx="33">
                  <c:v>41243</c:v>
                </c:pt>
                <c:pt idx="34">
                  <c:v>41274</c:v>
                </c:pt>
                <c:pt idx="35">
                  <c:v>41305</c:v>
                </c:pt>
                <c:pt idx="36">
                  <c:v>41333</c:v>
                </c:pt>
                <c:pt idx="37">
                  <c:v>41364</c:v>
                </c:pt>
                <c:pt idx="38">
                  <c:v>41394</c:v>
                </c:pt>
                <c:pt idx="39">
                  <c:v>41425</c:v>
                </c:pt>
                <c:pt idx="40">
                  <c:v>41455</c:v>
                </c:pt>
                <c:pt idx="41">
                  <c:v>41486</c:v>
                </c:pt>
                <c:pt idx="42">
                  <c:v>41517</c:v>
                </c:pt>
                <c:pt idx="43">
                  <c:v>41547</c:v>
                </c:pt>
                <c:pt idx="44">
                  <c:v>41578</c:v>
                </c:pt>
                <c:pt idx="45">
                  <c:v>41608</c:v>
                </c:pt>
                <c:pt idx="46">
                  <c:v>41639</c:v>
                </c:pt>
                <c:pt idx="47">
                  <c:v>41670</c:v>
                </c:pt>
                <c:pt idx="48">
                  <c:v>41698</c:v>
                </c:pt>
                <c:pt idx="49">
                  <c:v>41729</c:v>
                </c:pt>
                <c:pt idx="50">
                  <c:v>41759</c:v>
                </c:pt>
                <c:pt idx="51">
                  <c:v>41790</c:v>
                </c:pt>
                <c:pt idx="52">
                  <c:v>41820</c:v>
                </c:pt>
                <c:pt idx="53">
                  <c:v>41851</c:v>
                </c:pt>
                <c:pt idx="54">
                  <c:v>41882</c:v>
                </c:pt>
                <c:pt idx="55">
                  <c:v>41912</c:v>
                </c:pt>
                <c:pt idx="56">
                  <c:v>41943</c:v>
                </c:pt>
                <c:pt idx="57">
                  <c:v>41973</c:v>
                </c:pt>
                <c:pt idx="58">
                  <c:v>42004</c:v>
                </c:pt>
                <c:pt idx="59">
                  <c:v>42035</c:v>
                </c:pt>
                <c:pt idx="60">
                  <c:v>42063</c:v>
                </c:pt>
                <c:pt idx="61">
                  <c:v>42094</c:v>
                </c:pt>
                <c:pt idx="62">
                  <c:v>42124</c:v>
                </c:pt>
                <c:pt idx="63">
                  <c:v>42155</c:v>
                </c:pt>
                <c:pt idx="64">
                  <c:v>42185</c:v>
                </c:pt>
                <c:pt idx="65">
                  <c:v>42216</c:v>
                </c:pt>
                <c:pt idx="66">
                  <c:v>42247</c:v>
                </c:pt>
                <c:pt idx="67">
                  <c:v>42277</c:v>
                </c:pt>
                <c:pt idx="68">
                  <c:v>42308</c:v>
                </c:pt>
                <c:pt idx="69">
                  <c:v>42338</c:v>
                </c:pt>
                <c:pt idx="70">
                  <c:v>42369</c:v>
                </c:pt>
                <c:pt idx="71">
                  <c:v>42400</c:v>
                </c:pt>
                <c:pt idx="72">
                  <c:v>42429</c:v>
                </c:pt>
                <c:pt idx="73">
                  <c:v>42460</c:v>
                </c:pt>
                <c:pt idx="74">
                  <c:v>42490</c:v>
                </c:pt>
                <c:pt idx="75">
                  <c:v>42521</c:v>
                </c:pt>
                <c:pt idx="76">
                  <c:v>42551</c:v>
                </c:pt>
                <c:pt idx="77">
                  <c:v>42582</c:v>
                </c:pt>
                <c:pt idx="78">
                  <c:v>42613</c:v>
                </c:pt>
                <c:pt idx="79">
                  <c:v>42643</c:v>
                </c:pt>
                <c:pt idx="80">
                  <c:v>42674</c:v>
                </c:pt>
                <c:pt idx="81">
                  <c:v>42704</c:v>
                </c:pt>
                <c:pt idx="82">
                  <c:v>42735</c:v>
                </c:pt>
                <c:pt idx="83">
                  <c:v>42766</c:v>
                </c:pt>
                <c:pt idx="84">
                  <c:v>42794</c:v>
                </c:pt>
                <c:pt idx="85">
                  <c:v>42825</c:v>
                </c:pt>
                <c:pt idx="86">
                  <c:v>42855</c:v>
                </c:pt>
                <c:pt idx="87">
                  <c:v>42886</c:v>
                </c:pt>
                <c:pt idx="88">
                  <c:v>42916</c:v>
                </c:pt>
                <c:pt idx="89">
                  <c:v>42947</c:v>
                </c:pt>
                <c:pt idx="90">
                  <c:v>42978</c:v>
                </c:pt>
                <c:pt idx="91">
                  <c:v>43008</c:v>
                </c:pt>
                <c:pt idx="92">
                  <c:v>43039</c:v>
                </c:pt>
                <c:pt idx="93">
                  <c:v>43069</c:v>
                </c:pt>
                <c:pt idx="94">
                  <c:v>43100</c:v>
                </c:pt>
                <c:pt idx="95">
                  <c:v>43131</c:v>
                </c:pt>
                <c:pt idx="96">
                  <c:v>43159</c:v>
                </c:pt>
                <c:pt idx="97">
                  <c:v>43190</c:v>
                </c:pt>
                <c:pt idx="98">
                  <c:v>43220</c:v>
                </c:pt>
                <c:pt idx="99">
                  <c:v>43251</c:v>
                </c:pt>
                <c:pt idx="100">
                  <c:v>43281</c:v>
                </c:pt>
                <c:pt idx="101">
                  <c:v>43312</c:v>
                </c:pt>
                <c:pt idx="102">
                  <c:v>43343</c:v>
                </c:pt>
                <c:pt idx="103">
                  <c:v>43373</c:v>
                </c:pt>
                <c:pt idx="104">
                  <c:v>43404</c:v>
                </c:pt>
                <c:pt idx="105">
                  <c:v>43434</c:v>
                </c:pt>
                <c:pt idx="106">
                  <c:v>43465</c:v>
                </c:pt>
                <c:pt idx="107">
                  <c:v>43496</c:v>
                </c:pt>
                <c:pt idx="108">
                  <c:v>43524</c:v>
                </c:pt>
                <c:pt idx="109">
                  <c:v>43555</c:v>
                </c:pt>
                <c:pt idx="110">
                  <c:v>43585</c:v>
                </c:pt>
                <c:pt idx="111">
                  <c:v>43616</c:v>
                </c:pt>
                <c:pt idx="112">
                  <c:v>43646</c:v>
                </c:pt>
                <c:pt idx="113">
                  <c:v>43677</c:v>
                </c:pt>
                <c:pt idx="114">
                  <c:v>43708</c:v>
                </c:pt>
                <c:pt idx="115">
                  <c:v>43738</c:v>
                </c:pt>
                <c:pt idx="116">
                  <c:v>43769</c:v>
                </c:pt>
                <c:pt idx="117">
                  <c:v>43799</c:v>
                </c:pt>
                <c:pt idx="118">
                  <c:v>43830</c:v>
                </c:pt>
                <c:pt idx="119">
                  <c:v>43861</c:v>
                </c:pt>
                <c:pt idx="120">
                  <c:v>43890</c:v>
                </c:pt>
                <c:pt idx="121">
                  <c:v>43921</c:v>
                </c:pt>
                <c:pt idx="122">
                  <c:v>43951</c:v>
                </c:pt>
                <c:pt idx="123">
                  <c:v>43982</c:v>
                </c:pt>
                <c:pt idx="124">
                  <c:v>44012</c:v>
                </c:pt>
                <c:pt idx="125">
                  <c:v>44043</c:v>
                </c:pt>
                <c:pt idx="126">
                  <c:v>44074</c:v>
                </c:pt>
                <c:pt idx="127">
                  <c:v>44104</c:v>
                </c:pt>
                <c:pt idx="128">
                  <c:v>44135</c:v>
                </c:pt>
                <c:pt idx="129">
                  <c:v>44165</c:v>
                </c:pt>
                <c:pt idx="130">
                  <c:v>44196</c:v>
                </c:pt>
                <c:pt idx="131">
                  <c:v>44227</c:v>
                </c:pt>
                <c:pt idx="132">
                  <c:v>44255</c:v>
                </c:pt>
                <c:pt idx="133">
                  <c:v>44286</c:v>
                </c:pt>
                <c:pt idx="134">
                  <c:v>44316</c:v>
                </c:pt>
                <c:pt idx="135">
                  <c:v>44347</c:v>
                </c:pt>
                <c:pt idx="136">
                  <c:v>44377</c:v>
                </c:pt>
                <c:pt idx="137">
                  <c:v>44408</c:v>
                </c:pt>
                <c:pt idx="138">
                  <c:v>44439</c:v>
                </c:pt>
                <c:pt idx="139">
                  <c:v>44469</c:v>
                </c:pt>
                <c:pt idx="140">
                  <c:v>44500</c:v>
                </c:pt>
                <c:pt idx="141">
                  <c:v>44530</c:v>
                </c:pt>
                <c:pt idx="142">
                  <c:v>44561</c:v>
                </c:pt>
                <c:pt idx="143">
                  <c:v>44592</c:v>
                </c:pt>
                <c:pt idx="144">
                  <c:v>44620</c:v>
                </c:pt>
                <c:pt idx="145">
                  <c:v>44651</c:v>
                </c:pt>
                <c:pt idx="146">
                  <c:v>44681</c:v>
                </c:pt>
                <c:pt idx="147">
                  <c:v>44712</c:v>
                </c:pt>
                <c:pt idx="148">
                  <c:v>44742</c:v>
                </c:pt>
                <c:pt idx="149">
                  <c:v>44773</c:v>
                </c:pt>
                <c:pt idx="150">
                  <c:v>44804</c:v>
                </c:pt>
                <c:pt idx="151">
                  <c:v>44834</c:v>
                </c:pt>
                <c:pt idx="152">
                  <c:v>44865</c:v>
                </c:pt>
                <c:pt idx="153">
                  <c:v>44895</c:v>
                </c:pt>
                <c:pt idx="154">
                  <c:v>44926</c:v>
                </c:pt>
                <c:pt idx="155">
                  <c:v>44957</c:v>
                </c:pt>
                <c:pt idx="156">
                  <c:v>44985</c:v>
                </c:pt>
              </c:numCache>
            </c:numRef>
          </c:cat>
          <c:val>
            <c:numRef>
              <c:f>PCE!$F$25:$F$181</c:f>
              <c:numCache>
                <c:formatCode>0.0</c:formatCode>
                <c:ptCount val="157"/>
                <c:pt idx="0">
                  <c:v>100.03165558721115</c:v>
                </c:pt>
                <c:pt idx="1">
                  <c:v>101.53910637449732</c:v>
                </c:pt>
                <c:pt idx="2">
                  <c:v>101.83397230722333</c:v>
                </c:pt>
                <c:pt idx="3">
                  <c:v>101.50569214355222</c:v>
                </c:pt>
                <c:pt idx="4">
                  <c:v>101.97730177154045</c:v>
                </c:pt>
                <c:pt idx="5">
                  <c:v>102.07080299672893</c:v>
                </c:pt>
                <c:pt idx="6">
                  <c:v>102.56527499325854</c:v>
                </c:pt>
                <c:pt idx="7">
                  <c:v>102.9773838415814</c:v>
                </c:pt>
                <c:pt idx="8">
                  <c:v>103.72216946291022</c:v>
                </c:pt>
                <c:pt idx="9">
                  <c:v>104.09295018348517</c:v>
                </c:pt>
                <c:pt idx="10">
                  <c:v>104.07360510241168</c:v>
                </c:pt>
                <c:pt idx="11">
                  <c:v>104.50212795891809</c:v>
                </c:pt>
                <c:pt idx="12">
                  <c:v>104.23657275509129</c:v>
                </c:pt>
                <c:pt idx="13">
                  <c:v>104.70554441747859</c:v>
                </c:pt>
                <c:pt idx="14">
                  <c:v>104.49861067145019</c:v>
                </c:pt>
                <c:pt idx="15">
                  <c:v>103.63101309603368</c:v>
                </c:pt>
                <c:pt idx="16">
                  <c:v>104.15919243079736</c:v>
                </c:pt>
                <c:pt idx="17">
                  <c:v>104.01996646852614</c:v>
                </c:pt>
                <c:pt idx="18">
                  <c:v>103.84615384615385</c:v>
                </c:pt>
                <c:pt idx="19">
                  <c:v>104.53407665341823</c:v>
                </c:pt>
                <c:pt idx="20">
                  <c:v>104.95087521836494</c:v>
                </c:pt>
                <c:pt idx="21">
                  <c:v>104.77559705954769</c:v>
                </c:pt>
                <c:pt idx="22">
                  <c:v>104.93182324458046</c:v>
                </c:pt>
                <c:pt idx="23">
                  <c:v>105.70181609276258</c:v>
                </c:pt>
                <c:pt idx="24">
                  <c:v>106.72388120947791</c:v>
                </c:pt>
                <c:pt idx="25">
                  <c:v>106.22002977970055</c:v>
                </c:pt>
                <c:pt idx="26">
                  <c:v>106.23146096397127</c:v>
                </c:pt>
                <c:pt idx="27">
                  <c:v>106.33463472969646</c:v>
                </c:pt>
                <c:pt idx="28">
                  <c:v>106.02335478878689</c:v>
                </c:pt>
                <c:pt idx="29">
                  <c:v>106.28685824159076</c:v>
                </c:pt>
                <c:pt idx="30">
                  <c:v>106.79627870985897</c:v>
                </c:pt>
                <c:pt idx="31">
                  <c:v>106.90941812340988</c:v>
                </c:pt>
                <c:pt idx="32">
                  <c:v>106.64767331434</c:v>
                </c:pt>
                <c:pt idx="33">
                  <c:v>107.64453120420198</c:v>
                </c:pt>
                <c:pt idx="34">
                  <c:v>107.97808729907497</c:v>
                </c:pt>
                <c:pt idx="35">
                  <c:v>109.55178033367335</c:v>
                </c:pt>
                <c:pt idx="36">
                  <c:v>109.30322535260808</c:v>
                </c:pt>
                <c:pt idx="37">
                  <c:v>108.9547207859965</c:v>
                </c:pt>
                <c:pt idx="38">
                  <c:v>108.89170271886321</c:v>
                </c:pt>
                <c:pt idx="39">
                  <c:v>109.68338550643078</c:v>
                </c:pt>
                <c:pt idx="40">
                  <c:v>109.46971029275556</c:v>
                </c:pt>
                <c:pt idx="41">
                  <c:v>110.09168395999673</c:v>
                </c:pt>
                <c:pt idx="42">
                  <c:v>109.8668706693398</c:v>
                </c:pt>
                <c:pt idx="43">
                  <c:v>110.43960231203029</c:v>
                </c:pt>
                <c:pt idx="44">
                  <c:v>110.75996857889862</c:v>
                </c:pt>
                <c:pt idx="45">
                  <c:v>111.41213229690597</c:v>
                </c:pt>
                <c:pt idx="46">
                  <c:v>111.34061411839191</c:v>
                </c:pt>
                <c:pt idx="47">
                  <c:v>110.38361881983283</c:v>
                </c:pt>
                <c:pt idx="48">
                  <c:v>112.2899886274372</c:v>
                </c:pt>
                <c:pt idx="49">
                  <c:v>113.05734351001841</c:v>
                </c:pt>
                <c:pt idx="50">
                  <c:v>113.57438476780042</c:v>
                </c:pt>
                <c:pt idx="51">
                  <c:v>113.75699060884247</c:v>
                </c:pt>
                <c:pt idx="52">
                  <c:v>114.43348223183617</c:v>
                </c:pt>
                <c:pt idx="53">
                  <c:v>114.73303788118602</c:v>
                </c:pt>
                <c:pt idx="54">
                  <c:v>115.61294596274021</c:v>
                </c:pt>
                <c:pt idx="55">
                  <c:v>115.35530465571617</c:v>
                </c:pt>
                <c:pt idx="56">
                  <c:v>116.13291829341212</c:v>
                </c:pt>
                <c:pt idx="57">
                  <c:v>116.89529035208048</c:v>
                </c:pt>
                <c:pt idx="58">
                  <c:v>117.32439942316486</c:v>
                </c:pt>
                <c:pt idx="59">
                  <c:v>117.6816972084462</c:v>
                </c:pt>
                <c:pt idx="60">
                  <c:v>117.91090710843797</c:v>
                </c:pt>
                <c:pt idx="61">
                  <c:v>118.94850691146988</c:v>
                </c:pt>
                <c:pt idx="62">
                  <c:v>119.07806033320438</c:v>
                </c:pt>
                <c:pt idx="63">
                  <c:v>119.56168736004129</c:v>
                </c:pt>
                <c:pt idx="64">
                  <c:v>119.65724033625268</c:v>
                </c:pt>
                <c:pt idx="65">
                  <c:v>120.47354413609558</c:v>
                </c:pt>
                <c:pt idx="66">
                  <c:v>120.87539422930371</c:v>
                </c:pt>
                <c:pt idx="67">
                  <c:v>120.96860234720317</c:v>
                </c:pt>
                <c:pt idx="68">
                  <c:v>120.43983679786147</c:v>
                </c:pt>
                <c:pt idx="69">
                  <c:v>121.39653898913159</c:v>
                </c:pt>
                <c:pt idx="70">
                  <c:v>121.8910109856612</c:v>
                </c:pt>
                <c:pt idx="71">
                  <c:v>121.79545800944977</c:v>
                </c:pt>
                <c:pt idx="72">
                  <c:v>123.18830384674007</c:v>
                </c:pt>
                <c:pt idx="73">
                  <c:v>122.38694851863576</c:v>
                </c:pt>
                <c:pt idx="74">
                  <c:v>122.72284947182068</c:v>
                </c:pt>
                <c:pt idx="75">
                  <c:v>123.27711535530466</c:v>
                </c:pt>
                <c:pt idx="76">
                  <c:v>124.57704618198446</c:v>
                </c:pt>
                <c:pt idx="77">
                  <c:v>124.58789115167717</c:v>
                </c:pt>
                <c:pt idx="78">
                  <c:v>124.70249610167305</c:v>
                </c:pt>
                <c:pt idx="79">
                  <c:v>124.93844746931168</c:v>
                </c:pt>
                <c:pt idx="80">
                  <c:v>124.96834441278885</c:v>
                </c:pt>
                <c:pt idx="81">
                  <c:v>124.777824674944</c:v>
                </c:pt>
                <c:pt idx="82">
                  <c:v>126.49220920825861</c:v>
                </c:pt>
                <c:pt idx="83">
                  <c:v>126.14018735417913</c:v>
                </c:pt>
                <c:pt idx="84">
                  <c:v>126.43915678895104</c:v>
                </c:pt>
                <c:pt idx="85">
                  <c:v>126.72053978638343</c:v>
                </c:pt>
                <c:pt idx="86">
                  <c:v>127.38003118661555</c:v>
                </c:pt>
                <c:pt idx="87">
                  <c:v>127.39322101462021</c:v>
                </c:pt>
                <c:pt idx="88">
                  <c:v>128.48299391509269</c:v>
                </c:pt>
                <c:pt idx="89">
                  <c:v>128.57502960383619</c:v>
                </c:pt>
                <c:pt idx="90">
                  <c:v>128.70956584948354</c:v>
                </c:pt>
                <c:pt idx="91">
                  <c:v>130.43215738688988</c:v>
                </c:pt>
                <c:pt idx="92">
                  <c:v>130.42131241719719</c:v>
                </c:pt>
                <c:pt idx="93">
                  <c:v>131.93433224297422</c:v>
                </c:pt>
                <c:pt idx="94">
                  <c:v>133.50919770672857</c:v>
                </c:pt>
                <c:pt idx="95">
                  <c:v>132.10433447058963</c:v>
                </c:pt>
                <c:pt idx="96">
                  <c:v>132.34702730587506</c:v>
                </c:pt>
                <c:pt idx="97">
                  <c:v>132.47628762032056</c:v>
                </c:pt>
                <c:pt idx="98">
                  <c:v>132.5636335924402</c:v>
                </c:pt>
                <c:pt idx="99">
                  <c:v>134.02096303330873</c:v>
                </c:pt>
                <c:pt idx="100">
                  <c:v>133.36059231120961</c:v>
                </c:pt>
                <c:pt idx="101">
                  <c:v>134.24519010938764</c:v>
                </c:pt>
                <c:pt idx="102">
                  <c:v>134.63883319850399</c:v>
                </c:pt>
                <c:pt idx="103">
                  <c:v>134.46033085950782</c:v>
                </c:pt>
                <c:pt idx="104">
                  <c:v>135.18401275602923</c:v>
                </c:pt>
                <c:pt idx="105">
                  <c:v>137.09946888959234</c:v>
                </c:pt>
                <c:pt idx="106">
                  <c:v>134.32139800452558</c:v>
                </c:pt>
                <c:pt idx="107">
                  <c:v>135.22856506395601</c:v>
                </c:pt>
                <c:pt idx="108">
                  <c:v>134.88445710667932</c:v>
                </c:pt>
                <c:pt idx="109">
                  <c:v>136.44613274242906</c:v>
                </c:pt>
                <c:pt idx="110">
                  <c:v>136.59620367439297</c:v>
                </c:pt>
                <c:pt idx="111">
                  <c:v>137.35036872896958</c:v>
                </c:pt>
                <c:pt idx="112">
                  <c:v>138.05646418815144</c:v>
                </c:pt>
                <c:pt idx="113">
                  <c:v>139.25058328350511</c:v>
                </c:pt>
                <c:pt idx="114">
                  <c:v>139.33148089526694</c:v>
                </c:pt>
                <c:pt idx="115">
                  <c:v>139.26846282813361</c:v>
                </c:pt>
                <c:pt idx="116">
                  <c:v>139.27725604680339</c:v>
                </c:pt>
                <c:pt idx="117">
                  <c:v>140.14045701288501</c:v>
                </c:pt>
                <c:pt idx="118">
                  <c:v>141.35743847678006</c:v>
                </c:pt>
                <c:pt idx="119">
                  <c:v>140.30928681134444</c:v>
                </c:pt>
                <c:pt idx="120">
                  <c:v>140.9640884949527</c:v>
                </c:pt>
                <c:pt idx="121">
                  <c:v>139.48389668554279</c:v>
                </c:pt>
                <c:pt idx="122">
                  <c:v>121.34700385729194</c:v>
                </c:pt>
                <c:pt idx="123">
                  <c:v>139.52317306226774</c:v>
                </c:pt>
                <c:pt idx="124">
                  <c:v>148.11033730786818</c:v>
                </c:pt>
                <c:pt idx="125">
                  <c:v>151.87793840057216</c:v>
                </c:pt>
                <c:pt idx="126">
                  <c:v>150.72749229127828</c:v>
                </c:pt>
                <c:pt idx="127">
                  <c:v>153.8739990386081</c:v>
                </c:pt>
                <c:pt idx="128">
                  <c:v>153.47273515997796</c:v>
                </c:pt>
                <c:pt idx="129">
                  <c:v>152.26894352408755</c:v>
                </c:pt>
                <c:pt idx="130">
                  <c:v>151.11175594714692</c:v>
                </c:pt>
                <c:pt idx="131">
                  <c:v>158.33304022604435</c:v>
                </c:pt>
                <c:pt idx="132">
                  <c:v>154.85151184739664</c:v>
                </c:pt>
                <c:pt idx="133">
                  <c:v>170.13178103713085</c:v>
                </c:pt>
                <c:pt idx="134">
                  <c:v>167.6292310037166</c:v>
                </c:pt>
                <c:pt idx="135">
                  <c:v>164.56039768796973</c:v>
                </c:pt>
                <c:pt idx="136">
                  <c:v>164.61696739474519</c:v>
                </c:pt>
                <c:pt idx="137">
                  <c:v>162.01857127783055</c:v>
                </c:pt>
                <c:pt idx="138">
                  <c:v>161.84651729919221</c:v>
                </c:pt>
                <c:pt idx="139">
                  <c:v>162.80527124148526</c:v>
                </c:pt>
                <c:pt idx="140">
                  <c:v>164.69727879192902</c:v>
                </c:pt>
                <c:pt idx="141">
                  <c:v>164.09523642033932</c:v>
                </c:pt>
                <c:pt idx="142">
                  <c:v>160.70310576483416</c:v>
                </c:pt>
                <c:pt idx="143">
                  <c:v>164.56098390254769</c:v>
                </c:pt>
                <c:pt idx="144">
                  <c:v>162.5631646207778</c:v>
                </c:pt>
                <c:pt idx="145">
                  <c:v>162.28207473063441</c:v>
                </c:pt>
                <c:pt idx="146">
                  <c:v>162.54587129072726</c:v>
                </c:pt>
                <c:pt idx="147">
                  <c:v>161.65482513219141</c:v>
                </c:pt>
                <c:pt idx="148">
                  <c:v>162.0305886766792</c:v>
                </c:pt>
                <c:pt idx="149">
                  <c:v>161.50006448360358</c:v>
                </c:pt>
                <c:pt idx="150">
                  <c:v>161.87553492080241</c:v>
                </c:pt>
                <c:pt idx="151">
                  <c:v>162.40752465032301</c:v>
                </c:pt>
                <c:pt idx="152">
                  <c:v>163.65000644836036</c:v>
                </c:pt>
                <c:pt idx="153">
                  <c:v>161.6029451420398</c:v>
                </c:pt>
                <c:pt idx="154">
                  <c:v>160.44868863798908</c:v>
                </c:pt>
                <c:pt idx="155">
                  <c:v>165.31720070814723</c:v>
                </c:pt>
                <c:pt idx="156">
                  <c:v>165.12345679012347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39-4F3F-BC2C-CD5F99894E02}"/>
            </c:ext>
          </c:extLst>
        </c:ser>
        <c:ser>
          <c:idx val="1"/>
          <c:order val="1"/>
          <c:tx>
            <c:strRef>
              <c:f>PCE!$C$7</c:f>
              <c:strCache>
                <c:ptCount val="1"/>
                <c:pt idx="0">
                  <c:v>Consumo Serviços</c:v>
                </c:pt>
              </c:strCache>
            </c:strRef>
          </c:tx>
          <c:spPr>
            <a:ln w="3810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PCE!$C$25:$C$181</c:f>
              <c:numCache>
                <c:formatCode>m/d/yyyy</c:formatCode>
                <c:ptCount val="157"/>
                <c:pt idx="0">
                  <c:v>40237</c:v>
                </c:pt>
                <c:pt idx="1">
                  <c:v>40268</c:v>
                </c:pt>
                <c:pt idx="2">
                  <c:v>40298</c:v>
                </c:pt>
                <c:pt idx="3">
                  <c:v>40329</c:v>
                </c:pt>
                <c:pt idx="4">
                  <c:v>40359</c:v>
                </c:pt>
                <c:pt idx="5">
                  <c:v>40390</c:v>
                </c:pt>
                <c:pt idx="6">
                  <c:v>40421</c:v>
                </c:pt>
                <c:pt idx="7">
                  <c:v>40451</c:v>
                </c:pt>
                <c:pt idx="8">
                  <c:v>40482</c:v>
                </c:pt>
                <c:pt idx="9">
                  <c:v>40512</c:v>
                </c:pt>
                <c:pt idx="10">
                  <c:v>40543</c:v>
                </c:pt>
                <c:pt idx="11">
                  <c:v>40574</c:v>
                </c:pt>
                <c:pt idx="12">
                  <c:v>40602</c:v>
                </c:pt>
                <c:pt idx="13">
                  <c:v>40633</c:v>
                </c:pt>
                <c:pt idx="14">
                  <c:v>40663</c:v>
                </c:pt>
                <c:pt idx="15">
                  <c:v>40694</c:v>
                </c:pt>
                <c:pt idx="16">
                  <c:v>40724</c:v>
                </c:pt>
                <c:pt idx="17">
                  <c:v>40755</c:v>
                </c:pt>
                <c:pt idx="18">
                  <c:v>40786</c:v>
                </c:pt>
                <c:pt idx="19">
                  <c:v>40816</c:v>
                </c:pt>
                <c:pt idx="20">
                  <c:v>40847</c:v>
                </c:pt>
                <c:pt idx="21">
                  <c:v>40877</c:v>
                </c:pt>
                <c:pt idx="22">
                  <c:v>40908</c:v>
                </c:pt>
                <c:pt idx="23">
                  <c:v>40939</c:v>
                </c:pt>
                <c:pt idx="24">
                  <c:v>40968</c:v>
                </c:pt>
                <c:pt idx="25">
                  <c:v>40999</c:v>
                </c:pt>
                <c:pt idx="26">
                  <c:v>41029</c:v>
                </c:pt>
                <c:pt idx="27">
                  <c:v>41060</c:v>
                </c:pt>
                <c:pt idx="28">
                  <c:v>41090</c:v>
                </c:pt>
                <c:pt idx="29">
                  <c:v>41121</c:v>
                </c:pt>
                <c:pt idx="30">
                  <c:v>41152</c:v>
                </c:pt>
                <c:pt idx="31">
                  <c:v>41182</c:v>
                </c:pt>
                <c:pt idx="32">
                  <c:v>41213</c:v>
                </c:pt>
                <c:pt idx="33">
                  <c:v>41243</c:v>
                </c:pt>
                <c:pt idx="34">
                  <c:v>41274</c:v>
                </c:pt>
                <c:pt idx="35">
                  <c:v>41305</c:v>
                </c:pt>
                <c:pt idx="36">
                  <c:v>41333</c:v>
                </c:pt>
                <c:pt idx="37">
                  <c:v>41364</c:v>
                </c:pt>
                <c:pt idx="38">
                  <c:v>41394</c:v>
                </c:pt>
                <c:pt idx="39">
                  <c:v>41425</c:v>
                </c:pt>
                <c:pt idx="40">
                  <c:v>41455</c:v>
                </c:pt>
                <c:pt idx="41">
                  <c:v>41486</c:v>
                </c:pt>
                <c:pt idx="42">
                  <c:v>41517</c:v>
                </c:pt>
                <c:pt idx="43">
                  <c:v>41547</c:v>
                </c:pt>
                <c:pt idx="44">
                  <c:v>41578</c:v>
                </c:pt>
                <c:pt idx="45">
                  <c:v>41608</c:v>
                </c:pt>
                <c:pt idx="46">
                  <c:v>41639</c:v>
                </c:pt>
                <c:pt idx="47">
                  <c:v>41670</c:v>
                </c:pt>
                <c:pt idx="48">
                  <c:v>41698</c:v>
                </c:pt>
                <c:pt idx="49">
                  <c:v>41729</c:v>
                </c:pt>
                <c:pt idx="50">
                  <c:v>41759</c:v>
                </c:pt>
                <c:pt idx="51">
                  <c:v>41790</c:v>
                </c:pt>
                <c:pt idx="52">
                  <c:v>41820</c:v>
                </c:pt>
                <c:pt idx="53">
                  <c:v>41851</c:v>
                </c:pt>
                <c:pt idx="54">
                  <c:v>41882</c:v>
                </c:pt>
                <c:pt idx="55">
                  <c:v>41912</c:v>
                </c:pt>
                <c:pt idx="56">
                  <c:v>41943</c:v>
                </c:pt>
                <c:pt idx="57">
                  <c:v>41973</c:v>
                </c:pt>
                <c:pt idx="58">
                  <c:v>42004</c:v>
                </c:pt>
                <c:pt idx="59">
                  <c:v>42035</c:v>
                </c:pt>
                <c:pt idx="60">
                  <c:v>42063</c:v>
                </c:pt>
                <c:pt idx="61">
                  <c:v>42094</c:v>
                </c:pt>
                <c:pt idx="62">
                  <c:v>42124</c:v>
                </c:pt>
                <c:pt idx="63">
                  <c:v>42155</c:v>
                </c:pt>
                <c:pt idx="64">
                  <c:v>42185</c:v>
                </c:pt>
                <c:pt idx="65">
                  <c:v>42216</c:v>
                </c:pt>
                <c:pt idx="66">
                  <c:v>42247</c:v>
                </c:pt>
                <c:pt idx="67">
                  <c:v>42277</c:v>
                </c:pt>
                <c:pt idx="68">
                  <c:v>42308</c:v>
                </c:pt>
                <c:pt idx="69">
                  <c:v>42338</c:v>
                </c:pt>
                <c:pt idx="70">
                  <c:v>42369</c:v>
                </c:pt>
                <c:pt idx="71">
                  <c:v>42400</c:v>
                </c:pt>
                <c:pt idx="72">
                  <c:v>42429</c:v>
                </c:pt>
                <c:pt idx="73">
                  <c:v>42460</c:v>
                </c:pt>
                <c:pt idx="74">
                  <c:v>42490</c:v>
                </c:pt>
                <c:pt idx="75">
                  <c:v>42521</c:v>
                </c:pt>
                <c:pt idx="76">
                  <c:v>42551</c:v>
                </c:pt>
                <c:pt idx="77">
                  <c:v>42582</c:v>
                </c:pt>
                <c:pt idx="78">
                  <c:v>42613</c:v>
                </c:pt>
                <c:pt idx="79">
                  <c:v>42643</c:v>
                </c:pt>
                <c:pt idx="80">
                  <c:v>42674</c:v>
                </c:pt>
                <c:pt idx="81">
                  <c:v>42704</c:v>
                </c:pt>
                <c:pt idx="82">
                  <c:v>42735</c:v>
                </c:pt>
                <c:pt idx="83">
                  <c:v>42766</c:v>
                </c:pt>
                <c:pt idx="84">
                  <c:v>42794</c:v>
                </c:pt>
                <c:pt idx="85">
                  <c:v>42825</c:v>
                </c:pt>
                <c:pt idx="86">
                  <c:v>42855</c:v>
                </c:pt>
                <c:pt idx="87">
                  <c:v>42886</c:v>
                </c:pt>
                <c:pt idx="88">
                  <c:v>42916</c:v>
                </c:pt>
                <c:pt idx="89">
                  <c:v>42947</c:v>
                </c:pt>
                <c:pt idx="90">
                  <c:v>42978</c:v>
                </c:pt>
                <c:pt idx="91">
                  <c:v>43008</c:v>
                </c:pt>
                <c:pt idx="92">
                  <c:v>43039</c:v>
                </c:pt>
                <c:pt idx="93">
                  <c:v>43069</c:v>
                </c:pt>
                <c:pt idx="94">
                  <c:v>43100</c:v>
                </c:pt>
                <c:pt idx="95">
                  <c:v>43131</c:v>
                </c:pt>
                <c:pt idx="96">
                  <c:v>43159</c:v>
                </c:pt>
                <c:pt idx="97">
                  <c:v>43190</c:v>
                </c:pt>
                <c:pt idx="98">
                  <c:v>43220</c:v>
                </c:pt>
                <c:pt idx="99">
                  <c:v>43251</c:v>
                </c:pt>
                <c:pt idx="100">
                  <c:v>43281</c:v>
                </c:pt>
                <c:pt idx="101">
                  <c:v>43312</c:v>
                </c:pt>
                <c:pt idx="102">
                  <c:v>43343</c:v>
                </c:pt>
                <c:pt idx="103">
                  <c:v>43373</c:v>
                </c:pt>
                <c:pt idx="104">
                  <c:v>43404</c:v>
                </c:pt>
                <c:pt idx="105">
                  <c:v>43434</c:v>
                </c:pt>
                <c:pt idx="106">
                  <c:v>43465</c:v>
                </c:pt>
                <c:pt idx="107">
                  <c:v>43496</c:v>
                </c:pt>
                <c:pt idx="108">
                  <c:v>43524</c:v>
                </c:pt>
                <c:pt idx="109">
                  <c:v>43555</c:v>
                </c:pt>
                <c:pt idx="110">
                  <c:v>43585</c:v>
                </c:pt>
                <c:pt idx="111">
                  <c:v>43616</c:v>
                </c:pt>
                <c:pt idx="112">
                  <c:v>43646</c:v>
                </c:pt>
                <c:pt idx="113">
                  <c:v>43677</c:v>
                </c:pt>
                <c:pt idx="114">
                  <c:v>43708</c:v>
                </c:pt>
                <c:pt idx="115">
                  <c:v>43738</c:v>
                </c:pt>
                <c:pt idx="116">
                  <c:v>43769</c:v>
                </c:pt>
                <c:pt idx="117">
                  <c:v>43799</c:v>
                </c:pt>
                <c:pt idx="118">
                  <c:v>43830</c:v>
                </c:pt>
                <c:pt idx="119">
                  <c:v>43861</c:v>
                </c:pt>
                <c:pt idx="120">
                  <c:v>43890</c:v>
                </c:pt>
                <c:pt idx="121">
                  <c:v>43921</c:v>
                </c:pt>
                <c:pt idx="122">
                  <c:v>43951</c:v>
                </c:pt>
                <c:pt idx="123">
                  <c:v>43982</c:v>
                </c:pt>
                <c:pt idx="124">
                  <c:v>44012</c:v>
                </c:pt>
                <c:pt idx="125">
                  <c:v>44043</c:v>
                </c:pt>
                <c:pt idx="126">
                  <c:v>44074</c:v>
                </c:pt>
                <c:pt idx="127">
                  <c:v>44104</c:v>
                </c:pt>
                <c:pt idx="128">
                  <c:v>44135</c:v>
                </c:pt>
                <c:pt idx="129">
                  <c:v>44165</c:v>
                </c:pt>
                <c:pt idx="130">
                  <c:v>44196</c:v>
                </c:pt>
                <c:pt idx="131">
                  <c:v>44227</c:v>
                </c:pt>
                <c:pt idx="132">
                  <c:v>44255</c:v>
                </c:pt>
                <c:pt idx="133">
                  <c:v>44286</c:v>
                </c:pt>
                <c:pt idx="134">
                  <c:v>44316</c:v>
                </c:pt>
                <c:pt idx="135">
                  <c:v>44347</c:v>
                </c:pt>
                <c:pt idx="136">
                  <c:v>44377</c:v>
                </c:pt>
                <c:pt idx="137">
                  <c:v>44408</c:v>
                </c:pt>
                <c:pt idx="138">
                  <c:v>44439</c:v>
                </c:pt>
                <c:pt idx="139">
                  <c:v>44469</c:v>
                </c:pt>
                <c:pt idx="140">
                  <c:v>44500</c:v>
                </c:pt>
                <c:pt idx="141">
                  <c:v>44530</c:v>
                </c:pt>
                <c:pt idx="142">
                  <c:v>44561</c:v>
                </c:pt>
                <c:pt idx="143">
                  <c:v>44592</c:v>
                </c:pt>
                <c:pt idx="144">
                  <c:v>44620</c:v>
                </c:pt>
                <c:pt idx="145">
                  <c:v>44651</c:v>
                </c:pt>
                <c:pt idx="146">
                  <c:v>44681</c:v>
                </c:pt>
                <c:pt idx="147">
                  <c:v>44712</c:v>
                </c:pt>
                <c:pt idx="148">
                  <c:v>44742</c:v>
                </c:pt>
                <c:pt idx="149">
                  <c:v>44773</c:v>
                </c:pt>
                <c:pt idx="150">
                  <c:v>44804</c:v>
                </c:pt>
                <c:pt idx="151">
                  <c:v>44834</c:v>
                </c:pt>
                <c:pt idx="152">
                  <c:v>44865</c:v>
                </c:pt>
                <c:pt idx="153">
                  <c:v>44895</c:v>
                </c:pt>
                <c:pt idx="154">
                  <c:v>44926</c:v>
                </c:pt>
                <c:pt idx="155">
                  <c:v>44957</c:v>
                </c:pt>
                <c:pt idx="156">
                  <c:v>44985</c:v>
                </c:pt>
              </c:numCache>
            </c:numRef>
          </c:cat>
          <c:val>
            <c:numRef>
              <c:f>PCE!$G$25:$G$181</c:f>
              <c:numCache>
                <c:formatCode>0.0</c:formatCode>
                <c:ptCount val="157"/>
                <c:pt idx="0">
                  <c:v>100.26775086478106</c:v>
                </c:pt>
                <c:pt idx="1">
                  <c:v>100.25802260199721</c:v>
                </c:pt>
                <c:pt idx="2">
                  <c:v>100.42338909193376</c:v>
                </c:pt>
                <c:pt idx="3">
                  <c:v>100.94836584753575</c:v>
                </c:pt>
                <c:pt idx="4">
                  <c:v>101.08784621293825</c:v>
                </c:pt>
                <c:pt idx="5">
                  <c:v>101.45227867782845</c:v>
                </c:pt>
                <c:pt idx="6">
                  <c:v>101.58108031799119</c:v>
                </c:pt>
                <c:pt idx="7">
                  <c:v>101.52839953863435</c:v>
                </c:pt>
                <c:pt idx="8">
                  <c:v>101.55856274421993</c:v>
                </c:pt>
                <c:pt idx="9">
                  <c:v>101.76535821532222</c:v>
                </c:pt>
                <c:pt idx="10">
                  <c:v>101.97359335749742</c:v>
                </c:pt>
                <c:pt idx="11">
                  <c:v>101.9382165857935</c:v>
                </c:pt>
                <c:pt idx="12">
                  <c:v>102.02194114624655</c:v>
                </c:pt>
                <c:pt idx="13">
                  <c:v>102.32245501097783</c:v>
                </c:pt>
                <c:pt idx="14">
                  <c:v>102.24000239292901</c:v>
                </c:pt>
                <c:pt idx="15">
                  <c:v>102.48256600262886</c:v>
                </c:pt>
                <c:pt idx="16">
                  <c:v>102.58042170341881</c:v>
                </c:pt>
                <c:pt idx="17">
                  <c:v>102.91311151775994</c:v>
                </c:pt>
                <c:pt idx="18">
                  <c:v>102.90352302886664</c:v>
                </c:pt>
                <c:pt idx="19">
                  <c:v>102.82383793385117</c:v>
                </c:pt>
                <c:pt idx="20">
                  <c:v>102.89917606086985</c:v>
                </c:pt>
                <c:pt idx="21">
                  <c:v>102.72571666266914</c:v>
                </c:pt>
                <c:pt idx="22">
                  <c:v>102.71920319936845</c:v>
                </c:pt>
                <c:pt idx="23">
                  <c:v>102.94134584365564</c:v>
                </c:pt>
                <c:pt idx="24">
                  <c:v>103.38101859384112</c:v>
                </c:pt>
                <c:pt idx="25">
                  <c:v>103.42155302210718</c:v>
                </c:pt>
                <c:pt idx="26">
                  <c:v>103.55941201037903</c:v>
                </c:pt>
                <c:pt idx="27">
                  <c:v>103.51908724294883</c:v>
                </c:pt>
                <c:pt idx="28">
                  <c:v>103.50671725363314</c:v>
                </c:pt>
                <c:pt idx="29">
                  <c:v>103.70480481135276</c:v>
                </c:pt>
                <c:pt idx="30">
                  <c:v>103.49341077925062</c:v>
                </c:pt>
                <c:pt idx="31">
                  <c:v>103.65819021884677</c:v>
                </c:pt>
                <c:pt idx="32">
                  <c:v>103.77150491193406</c:v>
                </c:pt>
                <c:pt idx="33">
                  <c:v>103.97128373372962</c:v>
                </c:pt>
                <c:pt idx="34">
                  <c:v>103.87802659393952</c:v>
                </c:pt>
                <c:pt idx="35">
                  <c:v>103.72983831515434</c:v>
                </c:pt>
                <c:pt idx="36">
                  <c:v>103.78204386328325</c:v>
                </c:pt>
                <c:pt idx="37">
                  <c:v>103.96724426829206</c:v>
                </c:pt>
                <c:pt idx="38">
                  <c:v>103.98516328106349</c:v>
                </c:pt>
                <c:pt idx="39">
                  <c:v>104.00668846021168</c:v>
                </c:pt>
                <c:pt idx="40">
                  <c:v>104.09339020453395</c:v>
                </c:pt>
                <c:pt idx="41">
                  <c:v>103.99902885100829</c:v>
                </c:pt>
                <c:pt idx="42">
                  <c:v>104.27621445340303</c:v>
                </c:pt>
                <c:pt idx="43">
                  <c:v>104.45418854826923</c:v>
                </c:pt>
                <c:pt idx="44">
                  <c:v>104.7405852500527</c:v>
                </c:pt>
                <c:pt idx="45">
                  <c:v>105.09362614286121</c:v>
                </c:pt>
                <c:pt idx="46">
                  <c:v>105.18319325194018</c:v>
                </c:pt>
                <c:pt idx="47">
                  <c:v>105.12609561764125</c:v>
                </c:pt>
                <c:pt idx="48">
                  <c:v>105.12816427122172</c:v>
                </c:pt>
                <c:pt idx="49">
                  <c:v>105.54004997196135</c:v>
                </c:pt>
                <c:pt idx="50">
                  <c:v>105.56575439043768</c:v>
                </c:pt>
                <c:pt idx="51">
                  <c:v>105.76282159875612</c:v>
                </c:pt>
                <c:pt idx="52">
                  <c:v>106.07242076637465</c:v>
                </c:pt>
                <c:pt idx="53">
                  <c:v>106.24868961977587</c:v>
                </c:pt>
                <c:pt idx="54">
                  <c:v>106.93049268060044</c:v>
                </c:pt>
                <c:pt idx="55">
                  <c:v>107.08548794785651</c:v>
                </c:pt>
                <c:pt idx="56">
                  <c:v>107.71508546055217</c:v>
                </c:pt>
                <c:pt idx="57">
                  <c:v>107.801200154534</c:v>
                </c:pt>
                <c:pt idx="58">
                  <c:v>107.97854526689264</c:v>
                </c:pt>
                <c:pt idx="59">
                  <c:v>108.14776951620901</c:v>
                </c:pt>
                <c:pt idx="60">
                  <c:v>108.40206015532792</c:v>
                </c:pt>
                <c:pt idx="61">
                  <c:v>108.29451812392131</c:v>
                </c:pt>
                <c:pt idx="62">
                  <c:v>108.61789899715029</c:v>
                </c:pt>
                <c:pt idx="63">
                  <c:v>108.85635325446732</c:v>
                </c:pt>
                <c:pt idx="64">
                  <c:v>108.98519682679722</c:v>
                </c:pt>
                <c:pt idx="65">
                  <c:v>109.25047369371515</c:v>
                </c:pt>
                <c:pt idx="66">
                  <c:v>109.49186320273418</c:v>
                </c:pt>
                <c:pt idx="67">
                  <c:v>109.65295261161923</c:v>
                </c:pt>
                <c:pt idx="68">
                  <c:v>109.97726996991506</c:v>
                </c:pt>
                <c:pt idx="69">
                  <c:v>109.93149402075251</c:v>
                </c:pt>
                <c:pt idx="70">
                  <c:v>110.31306276462691</c:v>
                </c:pt>
                <c:pt idx="71">
                  <c:v>110.52016573828848</c:v>
                </c:pt>
                <c:pt idx="72">
                  <c:v>111.0045381786791</c:v>
                </c:pt>
                <c:pt idx="73">
                  <c:v>110.70961526957073</c:v>
                </c:pt>
                <c:pt idx="74">
                  <c:v>111.05686952330953</c:v>
                </c:pt>
                <c:pt idx="75">
                  <c:v>111.08144177327222</c:v>
                </c:pt>
                <c:pt idx="76">
                  <c:v>111.22690446119121</c:v>
                </c:pt>
                <c:pt idx="77">
                  <c:v>111.3979877032522</c:v>
                </c:pt>
                <c:pt idx="78">
                  <c:v>111.48069191430406</c:v>
                </c:pt>
                <c:pt idx="79">
                  <c:v>111.82684195430734</c:v>
                </c:pt>
                <c:pt idx="80">
                  <c:v>111.72641441393087</c:v>
                </c:pt>
                <c:pt idx="81">
                  <c:v>112.06635849319272</c:v>
                </c:pt>
                <c:pt idx="82">
                  <c:v>112.45230215984208</c:v>
                </c:pt>
                <c:pt idx="83">
                  <c:v>112.70997532711282</c:v>
                </c:pt>
                <c:pt idx="84">
                  <c:v>112.56463843569533</c:v>
                </c:pt>
                <c:pt idx="85">
                  <c:v>113.17908445865292</c:v>
                </c:pt>
                <c:pt idx="86">
                  <c:v>112.86088919676418</c:v>
                </c:pt>
                <c:pt idx="87">
                  <c:v>112.94633297607126</c:v>
                </c:pt>
                <c:pt idx="88">
                  <c:v>113.00923122682897</c:v>
                </c:pt>
                <c:pt idx="89">
                  <c:v>113.22027582420469</c:v>
                </c:pt>
                <c:pt idx="90">
                  <c:v>113.28374714791376</c:v>
                </c:pt>
                <c:pt idx="91">
                  <c:v>113.45750007128468</c:v>
                </c:pt>
                <c:pt idx="92">
                  <c:v>113.58887355103396</c:v>
                </c:pt>
                <c:pt idx="93">
                  <c:v>113.90151978946696</c:v>
                </c:pt>
                <c:pt idx="94">
                  <c:v>114.62585604519282</c:v>
                </c:pt>
                <c:pt idx="95">
                  <c:v>114.82746590495488</c:v>
                </c:pt>
                <c:pt idx="96">
                  <c:v>114.8110983823688</c:v>
                </c:pt>
                <c:pt idx="97">
                  <c:v>115.34365088283984</c:v>
                </c:pt>
                <c:pt idx="98">
                  <c:v>115.67543216689226</c:v>
                </c:pt>
                <c:pt idx="99">
                  <c:v>115.60525169643572</c:v>
                </c:pt>
                <c:pt idx="100">
                  <c:v>116.16074109234972</c:v>
                </c:pt>
                <c:pt idx="101">
                  <c:v>116.28634191041833</c:v>
                </c:pt>
                <c:pt idx="102">
                  <c:v>116.59209729604612</c:v>
                </c:pt>
                <c:pt idx="103">
                  <c:v>116.43819226513654</c:v>
                </c:pt>
                <c:pt idx="104">
                  <c:v>116.87130961985415</c:v>
                </c:pt>
                <c:pt idx="105">
                  <c:v>116.82503048468553</c:v>
                </c:pt>
                <c:pt idx="106">
                  <c:v>116.56277273380398</c:v>
                </c:pt>
                <c:pt idx="107">
                  <c:v>116.69414621355327</c:v>
                </c:pt>
                <c:pt idx="108">
                  <c:v>116.85255196373929</c:v>
                </c:pt>
                <c:pt idx="109">
                  <c:v>117.21948638127073</c:v>
                </c:pt>
                <c:pt idx="110">
                  <c:v>117.10136346634776</c:v>
                </c:pt>
                <c:pt idx="111">
                  <c:v>117.28095893834463</c:v>
                </c:pt>
                <c:pt idx="112">
                  <c:v>117.53234228053961</c:v>
                </c:pt>
                <c:pt idx="113">
                  <c:v>117.67686848339179</c:v>
                </c:pt>
                <c:pt idx="114">
                  <c:v>118.0433276696953</c:v>
                </c:pt>
                <c:pt idx="115">
                  <c:v>118.23617370651843</c:v>
                </c:pt>
                <c:pt idx="116">
                  <c:v>118.4033991891996</c:v>
                </c:pt>
                <c:pt idx="117">
                  <c:v>118.70294861408594</c:v>
                </c:pt>
                <c:pt idx="118">
                  <c:v>118.7061494361801</c:v>
                </c:pt>
                <c:pt idx="119">
                  <c:v>119.24191673613429</c:v>
                </c:pt>
                <c:pt idx="120">
                  <c:v>119.46201868161911</c:v>
                </c:pt>
                <c:pt idx="121">
                  <c:v>108.94123793821211</c:v>
                </c:pt>
                <c:pt idx="122">
                  <c:v>96.367472267462361</c:v>
                </c:pt>
                <c:pt idx="123">
                  <c:v>101.7042630477529</c:v>
                </c:pt>
                <c:pt idx="124">
                  <c:v>107.38247951054538</c:v>
                </c:pt>
                <c:pt idx="125">
                  <c:v>108.89223321217732</c:v>
                </c:pt>
                <c:pt idx="126">
                  <c:v>110.23435608684542</c:v>
                </c:pt>
                <c:pt idx="127">
                  <c:v>111.42282552360696</c:v>
                </c:pt>
                <c:pt idx="128">
                  <c:v>112.01212622365053</c:v>
                </c:pt>
                <c:pt idx="129">
                  <c:v>111.68182654283818</c:v>
                </c:pt>
                <c:pt idx="130">
                  <c:v>111.50706724745514</c:v>
                </c:pt>
                <c:pt idx="131">
                  <c:v>112.32176732343622</c:v>
                </c:pt>
                <c:pt idx="132">
                  <c:v>112.03098172148877</c:v>
                </c:pt>
                <c:pt idx="133">
                  <c:v>114.13854835310016</c:v>
                </c:pt>
                <c:pt idx="134">
                  <c:v>115.18148521499741</c:v>
                </c:pt>
                <c:pt idx="135">
                  <c:v>116.05203893765135</c:v>
                </c:pt>
                <c:pt idx="136">
                  <c:v>117.20311885868466</c:v>
                </c:pt>
                <c:pt idx="137">
                  <c:v>118.13262920838217</c:v>
                </c:pt>
                <c:pt idx="138">
                  <c:v>118.81053257765977</c:v>
                </c:pt>
                <c:pt idx="139">
                  <c:v>119.24219628391542</c:v>
                </c:pt>
                <c:pt idx="140">
                  <c:v>119.7587446739159</c:v>
                </c:pt>
                <c:pt idx="141">
                  <c:v>119.79965649168651</c:v>
                </c:pt>
                <c:pt idx="142">
                  <c:v>119.72683429469815</c:v>
                </c:pt>
                <c:pt idx="143">
                  <c:v>119.50854940979076</c:v>
                </c:pt>
                <c:pt idx="144">
                  <c:v>120.50195040486904</c:v>
                </c:pt>
                <c:pt idx="145">
                  <c:v>121.14997011634219</c:v>
                </c:pt>
                <c:pt idx="146">
                  <c:v>121.34183773593135</c:v>
                </c:pt>
                <c:pt idx="147">
                  <c:v>121.82074501720059</c:v>
                </c:pt>
                <c:pt idx="148">
                  <c:v>122.0513439818674</c:v>
                </c:pt>
                <c:pt idx="149">
                  <c:v>122.25219906262038</c:v>
                </c:pt>
                <c:pt idx="150">
                  <c:v>122.99537683879539</c:v>
                </c:pt>
                <c:pt idx="151">
                  <c:v>123.26783808368877</c:v>
                </c:pt>
                <c:pt idx="152">
                  <c:v>123.28023602778258</c:v>
                </c:pt>
                <c:pt idx="153">
                  <c:v>123.30416531784863</c:v>
                </c:pt>
                <c:pt idx="154">
                  <c:v>123.3914121803441</c:v>
                </c:pt>
                <c:pt idx="155">
                  <c:v>124.21086456860466</c:v>
                </c:pt>
                <c:pt idx="156">
                  <c:v>124.08077700864864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39-4F3F-BC2C-CD5F99894E02}"/>
            </c:ext>
          </c:extLst>
        </c:ser>
        <c:ser>
          <c:idx val="2"/>
          <c:order val="2"/>
          <c:tx>
            <c:v>Bens jan 10 a fev 20</c:v>
          </c:tx>
          <c:spPr>
            <a:ln w="12700" cap="rnd">
              <a:solidFill>
                <a:srgbClr val="025C75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025C75"/>
                </a:solidFill>
                <a:prstDash val="sysDash"/>
              </a:ln>
              <a:effectLst/>
            </c:spPr>
            <c:trendlineType val="linear"/>
            <c:forward val="35"/>
            <c:dispRSqr val="0"/>
            <c:dispEq val="0"/>
          </c:trendline>
          <c:cat>
            <c:numRef>
              <c:f>PCE!$C$25:$C$181</c:f>
              <c:numCache>
                <c:formatCode>m/d/yyyy</c:formatCode>
                <c:ptCount val="157"/>
                <c:pt idx="0">
                  <c:v>40237</c:v>
                </c:pt>
                <c:pt idx="1">
                  <c:v>40268</c:v>
                </c:pt>
                <c:pt idx="2">
                  <c:v>40298</c:v>
                </c:pt>
                <c:pt idx="3">
                  <c:v>40329</c:v>
                </c:pt>
                <c:pt idx="4">
                  <c:v>40359</c:v>
                </c:pt>
                <c:pt idx="5">
                  <c:v>40390</c:v>
                </c:pt>
                <c:pt idx="6">
                  <c:v>40421</c:v>
                </c:pt>
                <c:pt idx="7">
                  <c:v>40451</c:v>
                </c:pt>
                <c:pt idx="8">
                  <c:v>40482</c:v>
                </c:pt>
                <c:pt idx="9">
                  <c:v>40512</c:v>
                </c:pt>
                <c:pt idx="10">
                  <c:v>40543</c:v>
                </c:pt>
                <c:pt idx="11">
                  <c:v>40574</c:v>
                </c:pt>
                <c:pt idx="12">
                  <c:v>40602</c:v>
                </c:pt>
                <c:pt idx="13">
                  <c:v>40633</c:v>
                </c:pt>
                <c:pt idx="14">
                  <c:v>40663</c:v>
                </c:pt>
                <c:pt idx="15">
                  <c:v>40694</c:v>
                </c:pt>
                <c:pt idx="16">
                  <c:v>40724</c:v>
                </c:pt>
                <c:pt idx="17">
                  <c:v>40755</c:v>
                </c:pt>
                <c:pt idx="18">
                  <c:v>40786</c:v>
                </c:pt>
                <c:pt idx="19">
                  <c:v>40816</c:v>
                </c:pt>
                <c:pt idx="20">
                  <c:v>40847</c:v>
                </c:pt>
                <c:pt idx="21">
                  <c:v>40877</c:v>
                </c:pt>
                <c:pt idx="22">
                  <c:v>40908</c:v>
                </c:pt>
                <c:pt idx="23">
                  <c:v>40939</c:v>
                </c:pt>
                <c:pt idx="24">
                  <c:v>40968</c:v>
                </c:pt>
                <c:pt idx="25">
                  <c:v>40999</c:v>
                </c:pt>
                <c:pt idx="26">
                  <c:v>41029</c:v>
                </c:pt>
                <c:pt idx="27">
                  <c:v>41060</c:v>
                </c:pt>
                <c:pt idx="28">
                  <c:v>41090</c:v>
                </c:pt>
                <c:pt idx="29">
                  <c:v>41121</c:v>
                </c:pt>
                <c:pt idx="30">
                  <c:v>41152</c:v>
                </c:pt>
                <c:pt idx="31">
                  <c:v>41182</c:v>
                </c:pt>
                <c:pt idx="32">
                  <c:v>41213</c:v>
                </c:pt>
                <c:pt idx="33">
                  <c:v>41243</c:v>
                </c:pt>
                <c:pt idx="34">
                  <c:v>41274</c:v>
                </c:pt>
                <c:pt idx="35">
                  <c:v>41305</c:v>
                </c:pt>
                <c:pt idx="36">
                  <c:v>41333</c:v>
                </c:pt>
                <c:pt idx="37">
                  <c:v>41364</c:v>
                </c:pt>
                <c:pt idx="38">
                  <c:v>41394</c:v>
                </c:pt>
                <c:pt idx="39">
                  <c:v>41425</c:v>
                </c:pt>
                <c:pt idx="40">
                  <c:v>41455</c:v>
                </c:pt>
                <c:pt idx="41">
                  <c:v>41486</c:v>
                </c:pt>
                <c:pt idx="42">
                  <c:v>41517</c:v>
                </c:pt>
                <c:pt idx="43">
                  <c:v>41547</c:v>
                </c:pt>
                <c:pt idx="44">
                  <c:v>41578</c:v>
                </c:pt>
                <c:pt idx="45">
                  <c:v>41608</c:v>
                </c:pt>
                <c:pt idx="46">
                  <c:v>41639</c:v>
                </c:pt>
                <c:pt idx="47">
                  <c:v>41670</c:v>
                </c:pt>
                <c:pt idx="48">
                  <c:v>41698</c:v>
                </c:pt>
                <c:pt idx="49">
                  <c:v>41729</c:v>
                </c:pt>
                <c:pt idx="50">
                  <c:v>41759</c:v>
                </c:pt>
                <c:pt idx="51">
                  <c:v>41790</c:v>
                </c:pt>
                <c:pt idx="52">
                  <c:v>41820</c:v>
                </c:pt>
                <c:pt idx="53">
                  <c:v>41851</c:v>
                </c:pt>
                <c:pt idx="54">
                  <c:v>41882</c:v>
                </c:pt>
                <c:pt idx="55">
                  <c:v>41912</c:v>
                </c:pt>
                <c:pt idx="56">
                  <c:v>41943</c:v>
                </c:pt>
                <c:pt idx="57">
                  <c:v>41973</c:v>
                </c:pt>
                <c:pt idx="58">
                  <c:v>42004</c:v>
                </c:pt>
                <c:pt idx="59">
                  <c:v>42035</c:v>
                </c:pt>
                <c:pt idx="60">
                  <c:v>42063</c:v>
                </c:pt>
                <c:pt idx="61">
                  <c:v>42094</c:v>
                </c:pt>
                <c:pt idx="62">
                  <c:v>42124</c:v>
                </c:pt>
                <c:pt idx="63">
                  <c:v>42155</c:v>
                </c:pt>
                <c:pt idx="64">
                  <c:v>42185</c:v>
                </c:pt>
                <c:pt idx="65">
                  <c:v>42216</c:v>
                </c:pt>
                <c:pt idx="66">
                  <c:v>42247</c:v>
                </c:pt>
                <c:pt idx="67">
                  <c:v>42277</c:v>
                </c:pt>
                <c:pt idx="68">
                  <c:v>42308</c:v>
                </c:pt>
                <c:pt idx="69">
                  <c:v>42338</c:v>
                </c:pt>
                <c:pt idx="70">
                  <c:v>42369</c:v>
                </c:pt>
                <c:pt idx="71">
                  <c:v>42400</c:v>
                </c:pt>
                <c:pt idx="72">
                  <c:v>42429</c:v>
                </c:pt>
                <c:pt idx="73">
                  <c:v>42460</c:v>
                </c:pt>
                <c:pt idx="74">
                  <c:v>42490</c:v>
                </c:pt>
                <c:pt idx="75">
                  <c:v>42521</c:v>
                </c:pt>
                <c:pt idx="76">
                  <c:v>42551</c:v>
                </c:pt>
                <c:pt idx="77">
                  <c:v>42582</c:v>
                </c:pt>
                <c:pt idx="78">
                  <c:v>42613</c:v>
                </c:pt>
                <c:pt idx="79">
                  <c:v>42643</c:v>
                </c:pt>
                <c:pt idx="80">
                  <c:v>42674</c:v>
                </c:pt>
                <c:pt idx="81">
                  <c:v>42704</c:v>
                </c:pt>
                <c:pt idx="82">
                  <c:v>42735</c:v>
                </c:pt>
                <c:pt idx="83">
                  <c:v>42766</c:v>
                </c:pt>
                <c:pt idx="84">
                  <c:v>42794</c:v>
                </c:pt>
                <c:pt idx="85">
                  <c:v>42825</c:v>
                </c:pt>
                <c:pt idx="86">
                  <c:v>42855</c:v>
                </c:pt>
                <c:pt idx="87">
                  <c:v>42886</c:v>
                </c:pt>
                <c:pt idx="88">
                  <c:v>42916</c:v>
                </c:pt>
                <c:pt idx="89">
                  <c:v>42947</c:v>
                </c:pt>
                <c:pt idx="90">
                  <c:v>42978</c:v>
                </c:pt>
                <c:pt idx="91">
                  <c:v>43008</c:v>
                </c:pt>
                <c:pt idx="92">
                  <c:v>43039</c:v>
                </c:pt>
                <c:pt idx="93">
                  <c:v>43069</c:v>
                </c:pt>
                <c:pt idx="94">
                  <c:v>43100</c:v>
                </c:pt>
                <c:pt idx="95">
                  <c:v>43131</c:v>
                </c:pt>
                <c:pt idx="96">
                  <c:v>43159</c:v>
                </c:pt>
                <c:pt idx="97">
                  <c:v>43190</c:v>
                </c:pt>
                <c:pt idx="98">
                  <c:v>43220</c:v>
                </c:pt>
                <c:pt idx="99">
                  <c:v>43251</c:v>
                </c:pt>
                <c:pt idx="100">
                  <c:v>43281</c:v>
                </c:pt>
                <c:pt idx="101">
                  <c:v>43312</c:v>
                </c:pt>
                <c:pt idx="102">
                  <c:v>43343</c:v>
                </c:pt>
                <c:pt idx="103">
                  <c:v>43373</c:v>
                </c:pt>
                <c:pt idx="104">
                  <c:v>43404</c:v>
                </c:pt>
                <c:pt idx="105">
                  <c:v>43434</c:v>
                </c:pt>
                <c:pt idx="106">
                  <c:v>43465</c:v>
                </c:pt>
                <c:pt idx="107">
                  <c:v>43496</c:v>
                </c:pt>
                <c:pt idx="108">
                  <c:v>43524</c:v>
                </c:pt>
                <c:pt idx="109">
                  <c:v>43555</c:v>
                </c:pt>
                <c:pt idx="110">
                  <c:v>43585</c:v>
                </c:pt>
                <c:pt idx="111">
                  <c:v>43616</c:v>
                </c:pt>
                <c:pt idx="112">
                  <c:v>43646</c:v>
                </c:pt>
                <c:pt idx="113">
                  <c:v>43677</c:v>
                </c:pt>
                <c:pt idx="114">
                  <c:v>43708</c:v>
                </c:pt>
                <c:pt idx="115">
                  <c:v>43738</c:v>
                </c:pt>
                <c:pt idx="116">
                  <c:v>43769</c:v>
                </c:pt>
                <c:pt idx="117">
                  <c:v>43799</c:v>
                </c:pt>
                <c:pt idx="118">
                  <c:v>43830</c:v>
                </c:pt>
                <c:pt idx="119">
                  <c:v>43861</c:v>
                </c:pt>
                <c:pt idx="120">
                  <c:v>43890</c:v>
                </c:pt>
                <c:pt idx="121">
                  <c:v>43921</c:v>
                </c:pt>
                <c:pt idx="122">
                  <c:v>43951</c:v>
                </c:pt>
                <c:pt idx="123">
                  <c:v>43982</c:v>
                </c:pt>
                <c:pt idx="124">
                  <c:v>44012</c:v>
                </c:pt>
                <c:pt idx="125">
                  <c:v>44043</c:v>
                </c:pt>
                <c:pt idx="126">
                  <c:v>44074</c:v>
                </c:pt>
                <c:pt idx="127">
                  <c:v>44104</c:v>
                </c:pt>
                <c:pt idx="128">
                  <c:v>44135</c:v>
                </c:pt>
                <c:pt idx="129">
                  <c:v>44165</c:v>
                </c:pt>
                <c:pt idx="130">
                  <c:v>44196</c:v>
                </c:pt>
                <c:pt idx="131">
                  <c:v>44227</c:v>
                </c:pt>
                <c:pt idx="132">
                  <c:v>44255</c:v>
                </c:pt>
                <c:pt idx="133">
                  <c:v>44286</c:v>
                </c:pt>
                <c:pt idx="134">
                  <c:v>44316</c:v>
                </c:pt>
                <c:pt idx="135">
                  <c:v>44347</c:v>
                </c:pt>
                <c:pt idx="136">
                  <c:v>44377</c:v>
                </c:pt>
                <c:pt idx="137">
                  <c:v>44408</c:v>
                </c:pt>
                <c:pt idx="138">
                  <c:v>44439</c:v>
                </c:pt>
                <c:pt idx="139">
                  <c:v>44469</c:v>
                </c:pt>
                <c:pt idx="140">
                  <c:v>44500</c:v>
                </c:pt>
                <c:pt idx="141">
                  <c:v>44530</c:v>
                </c:pt>
                <c:pt idx="142">
                  <c:v>44561</c:v>
                </c:pt>
                <c:pt idx="143">
                  <c:v>44592</c:v>
                </c:pt>
                <c:pt idx="144">
                  <c:v>44620</c:v>
                </c:pt>
                <c:pt idx="145">
                  <c:v>44651</c:v>
                </c:pt>
                <c:pt idx="146">
                  <c:v>44681</c:v>
                </c:pt>
                <c:pt idx="147">
                  <c:v>44712</c:v>
                </c:pt>
                <c:pt idx="148">
                  <c:v>44742</c:v>
                </c:pt>
                <c:pt idx="149">
                  <c:v>44773</c:v>
                </c:pt>
                <c:pt idx="150">
                  <c:v>44804</c:v>
                </c:pt>
                <c:pt idx="151">
                  <c:v>44834</c:v>
                </c:pt>
                <c:pt idx="152">
                  <c:v>44865</c:v>
                </c:pt>
                <c:pt idx="153">
                  <c:v>44895</c:v>
                </c:pt>
                <c:pt idx="154">
                  <c:v>44926</c:v>
                </c:pt>
                <c:pt idx="155">
                  <c:v>44957</c:v>
                </c:pt>
                <c:pt idx="156">
                  <c:v>44985</c:v>
                </c:pt>
              </c:numCache>
            </c:numRef>
          </c:cat>
          <c:val>
            <c:numRef>
              <c:f>PCE!$H$24:$H$145</c:f>
              <c:numCache>
                <c:formatCode>0.0</c:formatCode>
                <c:ptCount val="122"/>
                <c:pt idx="0">
                  <c:v>99.639478034539778</c:v>
                </c:pt>
                <c:pt idx="1">
                  <c:v>100.03165558721115</c:v>
                </c:pt>
                <c:pt idx="2">
                  <c:v>101.53910637449732</c:v>
                </c:pt>
                <c:pt idx="3">
                  <c:v>101.83397230722333</c:v>
                </c:pt>
                <c:pt idx="4">
                  <c:v>101.50569214355222</c:v>
                </c:pt>
                <c:pt idx="5">
                  <c:v>101.97730177154045</c:v>
                </c:pt>
                <c:pt idx="6">
                  <c:v>102.07080299672893</c:v>
                </c:pt>
                <c:pt idx="7">
                  <c:v>102.56527499325854</c:v>
                </c:pt>
                <c:pt idx="8">
                  <c:v>102.9773838415814</c:v>
                </c:pt>
                <c:pt idx="9">
                  <c:v>103.72216946291022</c:v>
                </c:pt>
                <c:pt idx="10">
                  <c:v>104.09295018348517</c:v>
                </c:pt>
                <c:pt idx="11">
                  <c:v>104.07360510241168</c:v>
                </c:pt>
                <c:pt idx="12">
                  <c:v>104.50212795891809</c:v>
                </c:pt>
                <c:pt idx="13">
                  <c:v>104.23657275509129</c:v>
                </c:pt>
                <c:pt idx="14">
                  <c:v>104.70554441747859</c:v>
                </c:pt>
                <c:pt idx="15">
                  <c:v>104.49861067145019</c:v>
                </c:pt>
                <c:pt idx="16">
                  <c:v>103.63101309603368</c:v>
                </c:pt>
                <c:pt idx="17">
                  <c:v>104.15919243079736</c:v>
                </c:pt>
                <c:pt idx="18">
                  <c:v>104.01996646852614</c:v>
                </c:pt>
                <c:pt idx="19">
                  <c:v>103.84615384615385</c:v>
                </c:pt>
                <c:pt idx="20">
                  <c:v>104.53407665341823</c:v>
                </c:pt>
                <c:pt idx="21">
                  <c:v>104.95087521836494</c:v>
                </c:pt>
                <c:pt idx="22">
                  <c:v>104.77559705954769</c:v>
                </c:pt>
                <c:pt idx="23">
                  <c:v>104.93182324458046</c:v>
                </c:pt>
                <c:pt idx="24">
                  <c:v>105.70181609276258</c:v>
                </c:pt>
                <c:pt idx="25">
                  <c:v>106.72388120947791</c:v>
                </c:pt>
                <c:pt idx="26">
                  <c:v>106.22002977970055</c:v>
                </c:pt>
                <c:pt idx="27">
                  <c:v>106.23146096397127</c:v>
                </c:pt>
                <c:pt idx="28">
                  <c:v>106.33463472969646</c:v>
                </c:pt>
                <c:pt idx="29">
                  <c:v>106.02335478878689</c:v>
                </c:pt>
                <c:pt idx="30">
                  <c:v>106.28685824159076</c:v>
                </c:pt>
                <c:pt idx="31">
                  <c:v>106.79627870985897</c:v>
                </c:pt>
                <c:pt idx="32">
                  <c:v>106.90941812340988</c:v>
                </c:pt>
                <c:pt idx="33">
                  <c:v>106.64767331434</c:v>
                </c:pt>
                <c:pt idx="34">
                  <c:v>107.64453120420198</c:v>
                </c:pt>
                <c:pt idx="35">
                  <c:v>107.97808729907497</c:v>
                </c:pt>
                <c:pt idx="36">
                  <c:v>109.55178033367335</c:v>
                </c:pt>
                <c:pt idx="37">
                  <c:v>109.30322535260808</c:v>
                </c:pt>
                <c:pt idx="38">
                  <c:v>108.9547207859965</c:v>
                </c:pt>
                <c:pt idx="39">
                  <c:v>108.89170271886321</c:v>
                </c:pt>
                <c:pt idx="40">
                  <c:v>109.68338550643078</c:v>
                </c:pt>
                <c:pt idx="41">
                  <c:v>109.46971029275556</c:v>
                </c:pt>
                <c:pt idx="42">
                  <c:v>110.09168395999673</c:v>
                </c:pt>
                <c:pt idx="43">
                  <c:v>109.8668706693398</c:v>
                </c:pt>
                <c:pt idx="44">
                  <c:v>110.43960231203029</c:v>
                </c:pt>
                <c:pt idx="45">
                  <c:v>110.75996857889862</c:v>
                </c:pt>
                <c:pt idx="46">
                  <c:v>111.41213229690597</c:v>
                </c:pt>
                <c:pt idx="47">
                  <c:v>111.34061411839191</c:v>
                </c:pt>
                <c:pt idx="48">
                  <c:v>110.38361881983283</c:v>
                </c:pt>
                <c:pt idx="49">
                  <c:v>112.2899886274372</c:v>
                </c:pt>
                <c:pt idx="50">
                  <c:v>113.05734351001841</c:v>
                </c:pt>
                <c:pt idx="51">
                  <c:v>113.57438476780042</c:v>
                </c:pt>
                <c:pt idx="52">
                  <c:v>113.75699060884247</c:v>
                </c:pt>
                <c:pt idx="53">
                  <c:v>114.43348223183617</c:v>
                </c:pt>
                <c:pt idx="54">
                  <c:v>114.73303788118602</c:v>
                </c:pt>
                <c:pt idx="55">
                  <c:v>115.61294596274021</c:v>
                </c:pt>
                <c:pt idx="56">
                  <c:v>115.35530465571617</c:v>
                </c:pt>
                <c:pt idx="57">
                  <c:v>116.13291829341212</c:v>
                </c:pt>
                <c:pt idx="58">
                  <c:v>116.89529035208048</c:v>
                </c:pt>
                <c:pt idx="59">
                  <c:v>117.32439942316486</c:v>
                </c:pt>
                <c:pt idx="60">
                  <c:v>117.6816972084462</c:v>
                </c:pt>
                <c:pt idx="61">
                  <c:v>117.91090710843797</c:v>
                </c:pt>
                <c:pt idx="62">
                  <c:v>118.94850691146988</c:v>
                </c:pt>
                <c:pt idx="63">
                  <c:v>119.07806033320438</c:v>
                </c:pt>
                <c:pt idx="64">
                  <c:v>119.56168736004129</c:v>
                </c:pt>
                <c:pt idx="65">
                  <c:v>119.65724033625268</c:v>
                </c:pt>
                <c:pt idx="66">
                  <c:v>120.47354413609558</c:v>
                </c:pt>
                <c:pt idx="67">
                  <c:v>120.87539422930371</c:v>
                </c:pt>
                <c:pt idx="68">
                  <c:v>120.96860234720317</c:v>
                </c:pt>
                <c:pt idx="69">
                  <c:v>120.43983679786147</c:v>
                </c:pt>
                <c:pt idx="70">
                  <c:v>121.39653898913159</c:v>
                </c:pt>
                <c:pt idx="71">
                  <c:v>121.8910109856612</c:v>
                </c:pt>
                <c:pt idx="72">
                  <c:v>121.79545800944977</c:v>
                </c:pt>
                <c:pt idx="73">
                  <c:v>123.18830384674007</c:v>
                </c:pt>
                <c:pt idx="74">
                  <c:v>122.38694851863576</c:v>
                </c:pt>
                <c:pt idx="75">
                  <c:v>122.72284947182068</c:v>
                </c:pt>
                <c:pt idx="76">
                  <c:v>123.27711535530466</c:v>
                </c:pt>
                <c:pt idx="77">
                  <c:v>124.57704618198446</c:v>
                </c:pt>
                <c:pt idx="78">
                  <c:v>124.58789115167717</c:v>
                </c:pt>
                <c:pt idx="79">
                  <c:v>124.70249610167305</c:v>
                </c:pt>
                <c:pt idx="80">
                  <c:v>124.93844746931168</c:v>
                </c:pt>
                <c:pt idx="81">
                  <c:v>124.96834441278885</c:v>
                </c:pt>
                <c:pt idx="82">
                  <c:v>124.777824674944</c:v>
                </c:pt>
                <c:pt idx="83">
                  <c:v>126.49220920825861</c:v>
                </c:pt>
                <c:pt idx="84">
                  <c:v>126.14018735417913</c:v>
                </c:pt>
                <c:pt idx="85">
                  <c:v>126.43915678895104</c:v>
                </c:pt>
                <c:pt idx="86">
                  <c:v>126.72053978638343</c:v>
                </c:pt>
                <c:pt idx="87">
                  <c:v>127.38003118661555</c:v>
                </c:pt>
                <c:pt idx="88">
                  <c:v>127.39322101462021</c:v>
                </c:pt>
                <c:pt idx="89">
                  <c:v>128.48299391509269</c:v>
                </c:pt>
                <c:pt idx="90">
                  <c:v>128.57502960383619</c:v>
                </c:pt>
                <c:pt idx="91">
                  <c:v>128.70956584948354</c:v>
                </c:pt>
                <c:pt idx="92">
                  <c:v>130.43215738688988</c:v>
                </c:pt>
                <c:pt idx="93">
                  <c:v>130.42131241719719</c:v>
                </c:pt>
                <c:pt idx="94">
                  <c:v>131.93433224297422</c:v>
                </c:pt>
                <c:pt idx="95">
                  <c:v>133.50919770672857</c:v>
                </c:pt>
                <c:pt idx="96">
                  <c:v>132.10433447058963</c:v>
                </c:pt>
                <c:pt idx="97">
                  <c:v>132.34702730587506</c:v>
                </c:pt>
                <c:pt idx="98">
                  <c:v>132.47628762032056</c:v>
                </c:pt>
                <c:pt idx="99">
                  <c:v>132.5636335924402</c:v>
                </c:pt>
                <c:pt idx="100">
                  <c:v>134.02096303330873</c:v>
                </c:pt>
                <c:pt idx="101">
                  <c:v>133.36059231120961</c:v>
                </c:pt>
                <c:pt idx="102">
                  <c:v>134.24519010938764</c:v>
                </c:pt>
                <c:pt idx="103">
                  <c:v>134.63883319850399</c:v>
                </c:pt>
                <c:pt idx="104">
                  <c:v>134.46033085950782</c:v>
                </c:pt>
                <c:pt idx="105">
                  <c:v>135.18401275602923</c:v>
                </c:pt>
                <c:pt idx="106">
                  <c:v>137.09946888959234</c:v>
                </c:pt>
                <c:pt idx="107">
                  <c:v>134.32139800452558</c:v>
                </c:pt>
                <c:pt idx="108">
                  <c:v>135.22856506395601</c:v>
                </c:pt>
                <c:pt idx="109">
                  <c:v>134.88445710667932</c:v>
                </c:pt>
                <c:pt idx="110">
                  <c:v>136.44613274242906</c:v>
                </c:pt>
                <c:pt idx="111">
                  <c:v>136.59620367439297</c:v>
                </c:pt>
                <c:pt idx="112">
                  <c:v>137.35036872896958</c:v>
                </c:pt>
                <c:pt idx="113">
                  <c:v>138.05646418815144</c:v>
                </c:pt>
                <c:pt idx="114">
                  <c:v>139.25058328350511</c:v>
                </c:pt>
                <c:pt idx="115">
                  <c:v>139.33148089526694</c:v>
                </c:pt>
                <c:pt idx="116">
                  <c:v>139.26846282813361</c:v>
                </c:pt>
                <c:pt idx="117">
                  <c:v>139.27725604680339</c:v>
                </c:pt>
                <c:pt idx="118">
                  <c:v>140.14045701288501</c:v>
                </c:pt>
                <c:pt idx="119">
                  <c:v>141.35743847678006</c:v>
                </c:pt>
                <c:pt idx="120">
                  <c:v>140.30928681134444</c:v>
                </c:pt>
                <c:pt idx="121">
                  <c:v>140.9640884949527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39-4F3F-BC2C-CD5F99894E02}"/>
            </c:ext>
          </c:extLst>
        </c:ser>
        <c:ser>
          <c:idx val="3"/>
          <c:order val="3"/>
          <c:tx>
            <c:v>Serviços jan 10 a fev 20</c:v>
          </c:tx>
          <c:spPr>
            <a:ln w="12700" cap="rnd">
              <a:solidFill>
                <a:schemeClr val="accent5">
                  <a:lumMod val="40000"/>
                  <a:lumOff val="60000"/>
                  <a:alpha val="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ash"/>
              </a:ln>
              <a:effectLst/>
            </c:spPr>
            <c:trendlineType val="linear"/>
            <c:forward val="34"/>
            <c:dispRSqr val="0"/>
            <c:dispEq val="0"/>
          </c:trendline>
          <c:cat>
            <c:numRef>
              <c:f>PCE!$C$25:$C$181</c:f>
              <c:numCache>
                <c:formatCode>m/d/yyyy</c:formatCode>
                <c:ptCount val="157"/>
                <c:pt idx="0">
                  <c:v>40237</c:v>
                </c:pt>
                <c:pt idx="1">
                  <c:v>40268</c:v>
                </c:pt>
                <c:pt idx="2">
                  <c:v>40298</c:v>
                </c:pt>
                <c:pt idx="3">
                  <c:v>40329</c:v>
                </c:pt>
                <c:pt idx="4">
                  <c:v>40359</c:v>
                </c:pt>
                <c:pt idx="5">
                  <c:v>40390</c:v>
                </c:pt>
                <c:pt idx="6">
                  <c:v>40421</c:v>
                </c:pt>
                <c:pt idx="7">
                  <c:v>40451</c:v>
                </c:pt>
                <c:pt idx="8">
                  <c:v>40482</c:v>
                </c:pt>
                <c:pt idx="9">
                  <c:v>40512</c:v>
                </c:pt>
                <c:pt idx="10">
                  <c:v>40543</c:v>
                </c:pt>
                <c:pt idx="11">
                  <c:v>40574</c:v>
                </c:pt>
                <c:pt idx="12">
                  <c:v>40602</c:v>
                </c:pt>
                <c:pt idx="13">
                  <c:v>40633</c:v>
                </c:pt>
                <c:pt idx="14">
                  <c:v>40663</c:v>
                </c:pt>
                <c:pt idx="15">
                  <c:v>40694</c:v>
                </c:pt>
                <c:pt idx="16">
                  <c:v>40724</c:v>
                </c:pt>
                <c:pt idx="17">
                  <c:v>40755</c:v>
                </c:pt>
                <c:pt idx="18">
                  <c:v>40786</c:v>
                </c:pt>
                <c:pt idx="19">
                  <c:v>40816</c:v>
                </c:pt>
                <c:pt idx="20">
                  <c:v>40847</c:v>
                </c:pt>
                <c:pt idx="21">
                  <c:v>40877</c:v>
                </c:pt>
                <c:pt idx="22">
                  <c:v>40908</c:v>
                </c:pt>
                <c:pt idx="23">
                  <c:v>40939</c:v>
                </c:pt>
                <c:pt idx="24">
                  <c:v>40968</c:v>
                </c:pt>
                <c:pt idx="25">
                  <c:v>40999</c:v>
                </c:pt>
                <c:pt idx="26">
                  <c:v>41029</c:v>
                </c:pt>
                <c:pt idx="27">
                  <c:v>41060</c:v>
                </c:pt>
                <c:pt idx="28">
                  <c:v>41090</c:v>
                </c:pt>
                <c:pt idx="29">
                  <c:v>41121</c:v>
                </c:pt>
                <c:pt idx="30">
                  <c:v>41152</c:v>
                </c:pt>
                <c:pt idx="31">
                  <c:v>41182</c:v>
                </c:pt>
                <c:pt idx="32">
                  <c:v>41213</c:v>
                </c:pt>
                <c:pt idx="33">
                  <c:v>41243</c:v>
                </c:pt>
                <c:pt idx="34">
                  <c:v>41274</c:v>
                </c:pt>
                <c:pt idx="35">
                  <c:v>41305</c:v>
                </c:pt>
                <c:pt idx="36">
                  <c:v>41333</c:v>
                </c:pt>
                <c:pt idx="37">
                  <c:v>41364</c:v>
                </c:pt>
                <c:pt idx="38">
                  <c:v>41394</c:v>
                </c:pt>
                <c:pt idx="39">
                  <c:v>41425</c:v>
                </c:pt>
                <c:pt idx="40">
                  <c:v>41455</c:v>
                </c:pt>
                <c:pt idx="41">
                  <c:v>41486</c:v>
                </c:pt>
                <c:pt idx="42">
                  <c:v>41517</c:v>
                </c:pt>
                <c:pt idx="43">
                  <c:v>41547</c:v>
                </c:pt>
                <c:pt idx="44">
                  <c:v>41578</c:v>
                </c:pt>
                <c:pt idx="45">
                  <c:v>41608</c:v>
                </c:pt>
                <c:pt idx="46">
                  <c:v>41639</c:v>
                </c:pt>
                <c:pt idx="47">
                  <c:v>41670</c:v>
                </c:pt>
                <c:pt idx="48">
                  <c:v>41698</c:v>
                </c:pt>
                <c:pt idx="49">
                  <c:v>41729</c:v>
                </c:pt>
                <c:pt idx="50">
                  <c:v>41759</c:v>
                </c:pt>
                <c:pt idx="51">
                  <c:v>41790</c:v>
                </c:pt>
                <c:pt idx="52">
                  <c:v>41820</c:v>
                </c:pt>
                <c:pt idx="53">
                  <c:v>41851</c:v>
                </c:pt>
                <c:pt idx="54">
                  <c:v>41882</c:v>
                </c:pt>
                <c:pt idx="55">
                  <c:v>41912</c:v>
                </c:pt>
                <c:pt idx="56">
                  <c:v>41943</c:v>
                </c:pt>
                <c:pt idx="57">
                  <c:v>41973</c:v>
                </c:pt>
                <c:pt idx="58">
                  <c:v>42004</c:v>
                </c:pt>
                <c:pt idx="59">
                  <c:v>42035</c:v>
                </c:pt>
                <c:pt idx="60">
                  <c:v>42063</c:v>
                </c:pt>
                <c:pt idx="61">
                  <c:v>42094</c:v>
                </c:pt>
                <c:pt idx="62">
                  <c:v>42124</c:v>
                </c:pt>
                <c:pt idx="63">
                  <c:v>42155</c:v>
                </c:pt>
                <c:pt idx="64">
                  <c:v>42185</c:v>
                </c:pt>
                <c:pt idx="65">
                  <c:v>42216</c:v>
                </c:pt>
                <c:pt idx="66">
                  <c:v>42247</c:v>
                </c:pt>
                <c:pt idx="67">
                  <c:v>42277</c:v>
                </c:pt>
                <c:pt idx="68">
                  <c:v>42308</c:v>
                </c:pt>
                <c:pt idx="69">
                  <c:v>42338</c:v>
                </c:pt>
                <c:pt idx="70">
                  <c:v>42369</c:v>
                </c:pt>
                <c:pt idx="71">
                  <c:v>42400</c:v>
                </c:pt>
                <c:pt idx="72">
                  <c:v>42429</c:v>
                </c:pt>
                <c:pt idx="73">
                  <c:v>42460</c:v>
                </c:pt>
                <c:pt idx="74">
                  <c:v>42490</c:v>
                </c:pt>
                <c:pt idx="75">
                  <c:v>42521</c:v>
                </c:pt>
                <c:pt idx="76">
                  <c:v>42551</c:v>
                </c:pt>
                <c:pt idx="77">
                  <c:v>42582</c:v>
                </c:pt>
                <c:pt idx="78">
                  <c:v>42613</c:v>
                </c:pt>
                <c:pt idx="79">
                  <c:v>42643</c:v>
                </c:pt>
                <c:pt idx="80">
                  <c:v>42674</c:v>
                </c:pt>
                <c:pt idx="81">
                  <c:v>42704</c:v>
                </c:pt>
                <c:pt idx="82">
                  <c:v>42735</c:v>
                </c:pt>
                <c:pt idx="83">
                  <c:v>42766</c:v>
                </c:pt>
                <c:pt idx="84">
                  <c:v>42794</c:v>
                </c:pt>
                <c:pt idx="85">
                  <c:v>42825</c:v>
                </c:pt>
                <c:pt idx="86">
                  <c:v>42855</c:v>
                </c:pt>
                <c:pt idx="87">
                  <c:v>42886</c:v>
                </c:pt>
                <c:pt idx="88">
                  <c:v>42916</c:v>
                </c:pt>
                <c:pt idx="89">
                  <c:v>42947</c:v>
                </c:pt>
                <c:pt idx="90">
                  <c:v>42978</c:v>
                </c:pt>
                <c:pt idx="91">
                  <c:v>43008</c:v>
                </c:pt>
                <c:pt idx="92">
                  <c:v>43039</c:v>
                </c:pt>
                <c:pt idx="93">
                  <c:v>43069</c:v>
                </c:pt>
                <c:pt idx="94">
                  <c:v>43100</c:v>
                </c:pt>
                <c:pt idx="95">
                  <c:v>43131</c:v>
                </c:pt>
                <c:pt idx="96">
                  <c:v>43159</c:v>
                </c:pt>
                <c:pt idx="97">
                  <c:v>43190</c:v>
                </c:pt>
                <c:pt idx="98">
                  <c:v>43220</c:v>
                </c:pt>
                <c:pt idx="99">
                  <c:v>43251</c:v>
                </c:pt>
                <c:pt idx="100">
                  <c:v>43281</c:v>
                </c:pt>
                <c:pt idx="101">
                  <c:v>43312</c:v>
                </c:pt>
                <c:pt idx="102">
                  <c:v>43343</c:v>
                </c:pt>
                <c:pt idx="103">
                  <c:v>43373</c:v>
                </c:pt>
                <c:pt idx="104">
                  <c:v>43404</c:v>
                </c:pt>
                <c:pt idx="105">
                  <c:v>43434</c:v>
                </c:pt>
                <c:pt idx="106">
                  <c:v>43465</c:v>
                </c:pt>
                <c:pt idx="107">
                  <c:v>43496</c:v>
                </c:pt>
                <c:pt idx="108">
                  <c:v>43524</c:v>
                </c:pt>
                <c:pt idx="109">
                  <c:v>43555</c:v>
                </c:pt>
                <c:pt idx="110">
                  <c:v>43585</c:v>
                </c:pt>
                <c:pt idx="111">
                  <c:v>43616</c:v>
                </c:pt>
                <c:pt idx="112">
                  <c:v>43646</c:v>
                </c:pt>
                <c:pt idx="113">
                  <c:v>43677</c:v>
                </c:pt>
                <c:pt idx="114">
                  <c:v>43708</c:v>
                </c:pt>
                <c:pt idx="115">
                  <c:v>43738</c:v>
                </c:pt>
                <c:pt idx="116">
                  <c:v>43769</c:v>
                </c:pt>
                <c:pt idx="117">
                  <c:v>43799</c:v>
                </c:pt>
                <c:pt idx="118">
                  <c:v>43830</c:v>
                </c:pt>
                <c:pt idx="119">
                  <c:v>43861</c:v>
                </c:pt>
                <c:pt idx="120">
                  <c:v>43890</c:v>
                </c:pt>
                <c:pt idx="121">
                  <c:v>43921</c:v>
                </c:pt>
                <c:pt idx="122">
                  <c:v>43951</c:v>
                </c:pt>
                <c:pt idx="123">
                  <c:v>43982</c:v>
                </c:pt>
                <c:pt idx="124">
                  <c:v>44012</c:v>
                </c:pt>
                <c:pt idx="125">
                  <c:v>44043</c:v>
                </c:pt>
                <c:pt idx="126">
                  <c:v>44074</c:v>
                </c:pt>
                <c:pt idx="127">
                  <c:v>44104</c:v>
                </c:pt>
                <c:pt idx="128">
                  <c:v>44135</c:v>
                </c:pt>
                <c:pt idx="129">
                  <c:v>44165</c:v>
                </c:pt>
                <c:pt idx="130">
                  <c:v>44196</c:v>
                </c:pt>
                <c:pt idx="131">
                  <c:v>44227</c:v>
                </c:pt>
                <c:pt idx="132">
                  <c:v>44255</c:v>
                </c:pt>
                <c:pt idx="133">
                  <c:v>44286</c:v>
                </c:pt>
                <c:pt idx="134">
                  <c:v>44316</c:v>
                </c:pt>
                <c:pt idx="135">
                  <c:v>44347</c:v>
                </c:pt>
                <c:pt idx="136">
                  <c:v>44377</c:v>
                </c:pt>
                <c:pt idx="137">
                  <c:v>44408</c:v>
                </c:pt>
                <c:pt idx="138">
                  <c:v>44439</c:v>
                </c:pt>
                <c:pt idx="139">
                  <c:v>44469</c:v>
                </c:pt>
                <c:pt idx="140">
                  <c:v>44500</c:v>
                </c:pt>
                <c:pt idx="141">
                  <c:v>44530</c:v>
                </c:pt>
                <c:pt idx="142">
                  <c:v>44561</c:v>
                </c:pt>
                <c:pt idx="143">
                  <c:v>44592</c:v>
                </c:pt>
                <c:pt idx="144">
                  <c:v>44620</c:v>
                </c:pt>
                <c:pt idx="145">
                  <c:v>44651</c:v>
                </c:pt>
                <c:pt idx="146">
                  <c:v>44681</c:v>
                </c:pt>
                <c:pt idx="147">
                  <c:v>44712</c:v>
                </c:pt>
                <c:pt idx="148">
                  <c:v>44742</c:v>
                </c:pt>
                <c:pt idx="149">
                  <c:v>44773</c:v>
                </c:pt>
                <c:pt idx="150">
                  <c:v>44804</c:v>
                </c:pt>
                <c:pt idx="151">
                  <c:v>44834</c:v>
                </c:pt>
                <c:pt idx="152">
                  <c:v>44865</c:v>
                </c:pt>
                <c:pt idx="153">
                  <c:v>44895</c:v>
                </c:pt>
                <c:pt idx="154">
                  <c:v>44926</c:v>
                </c:pt>
                <c:pt idx="155">
                  <c:v>44957</c:v>
                </c:pt>
                <c:pt idx="156">
                  <c:v>44985</c:v>
                </c:pt>
              </c:numCache>
            </c:numRef>
          </c:cat>
          <c:val>
            <c:numRef>
              <c:f>PCE!$I$24:$I$145</c:f>
              <c:numCache>
                <c:formatCode>0.0</c:formatCode>
                <c:ptCount val="122"/>
                <c:pt idx="0">
                  <c:v>99.901962593152305</c:v>
                </c:pt>
                <c:pt idx="1">
                  <c:v>100.26775086478106</c:v>
                </c:pt>
                <c:pt idx="2">
                  <c:v>100.25802260199721</c:v>
                </c:pt>
                <c:pt idx="3">
                  <c:v>100.42338909193376</c:v>
                </c:pt>
                <c:pt idx="4">
                  <c:v>100.94836584753575</c:v>
                </c:pt>
                <c:pt idx="5">
                  <c:v>101.08784621293825</c:v>
                </c:pt>
                <c:pt idx="6">
                  <c:v>101.45227867782845</c:v>
                </c:pt>
                <c:pt idx="7">
                  <c:v>101.58108031799119</c:v>
                </c:pt>
                <c:pt idx="8">
                  <c:v>101.52839953863435</c:v>
                </c:pt>
                <c:pt idx="9">
                  <c:v>101.55856274421993</c:v>
                </c:pt>
                <c:pt idx="10">
                  <c:v>101.76535821532222</c:v>
                </c:pt>
                <c:pt idx="11">
                  <c:v>101.97359335749742</c:v>
                </c:pt>
                <c:pt idx="12">
                  <c:v>101.9382165857935</c:v>
                </c:pt>
                <c:pt idx="13">
                  <c:v>102.02194114624655</c:v>
                </c:pt>
                <c:pt idx="14">
                  <c:v>102.32245501097783</c:v>
                </c:pt>
                <c:pt idx="15">
                  <c:v>102.24000239292901</c:v>
                </c:pt>
                <c:pt idx="16">
                  <c:v>102.48256600262886</c:v>
                </c:pt>
                <c:pt idx="17">
                  <c:v>102.58042170341881</c:v>
                </c:pt>
                <c:pt idx="18">
                  <c:v>102.91311151775994</c:v>
                </c:pt>
                <c:pt idx="19">
                  <c:v>102.90352302886664</c:v>
                </c:pt>
                <c:pt idx="20">
                  <c:v>102.82383793385117</c:v>
                </c:pt>
                <c:pt idx="21">
                  <c:v>102.89917606086985</c:v>
                </c:pt>
                <c:pt idx="22">
                  <c:v>102.72571666266914</c:v>
                </c:pt>
                <c:pt idx="23">
                  <c:v>102.71920319936845</c:v>
                </c:pt>
                <c:pt idx="24">
                  <c:v>102.94134584365564</c:v>
                </c:pt>
                <c:pt idx="25">
                  <c:v>103.38101859384112</c:v>
                </c:pt>
                <c:pt idx="26">
                  <c:v>103.42155302210718</c:v>
                </c:pt>
                <c:pt idx="27">
                  <c:v>103.55941201037903</c:v>
                </c:pt>
                <c:pt idx="28">
                  <c:v>103.51908724294883</c:v>
                </c:pt>
                <c:pt idx="29">
                  <c:v>103.50671725363314</c:v>
                </c:pt>
                <c:pt idx="30">
                  <c:v>103.70480481135276</c:v>
                </c:pt>
                <c:pt idx="31">
                  <c:v>103.49341077925062</c:v>
                </c:pt>
                <c:pt idx="32">
                  <c:v>103.65819021884677</c:v>
                </c:pt>
                <c:pt idx="33">
                  <c:v>103.77150491193406</c:v>
                </c:pt>
                <c:pt idx="34">
                  <c:v>103.97128373372962</c:v>
                </c:pt>
                <c:pt idx="35">
                  <c:v>103.87802659393952</c:v>
                </c:pt>
                <c:pt idx="36">
                  <c:v>103.72983831515434</c:v>
                </c:pt>
                <c:pt idx="37">
                  <c:v>103.78204386328325</c:v>
                </c:pt>
                <c:pt idx="38">
                  <c:v>103.96724426829206</c:v>
                </c:pt>
                <c:pt idx="39">
                  <c:v>103.98516328106349</c:v>
                </c:pt>
                <c:pt idx="40">
                  <c:v>104.00668846021168</c:v>
                </c:pt>
                <c:pt idx="41">
                  <c:v>104.09339020453395</c:v>
                </c:pt>
                <c:pt idx="42">
                  <c:v>103.99902885100829</c:v>
                </c:pt>
                <c:pt idx="43">
                  <c:v>104.27621445340303</c:v>
                </c:pt>
                <c:pt idx="44">
                  <c:v>104.45418854826923</c:v>
                </c:pt>
                <c:pt idx="45">
                  <c:v>104.7405852500527</c:v>
                </c:pt>
                <c:pt idx="46">
                  <c:v>105.09362614286121</c:v>
                </c:pt>
                <c:pt idx="47">
                  <c:v>105.18319325194018</c:v>
                </c:pt>
                <c:pt idx="48">
                  <c:v>105.12609561764125</c:v>
                </c:pt>
                <c:pt idx="49">
                  <c:v>105.12816427122172</c:v>
                </c:pt>
                <c:pt idx="50">
                  <c:v>105.54004997196135</c:v>
                </c:pt>
                <c:pt idx="51">
                  <c:v>105.56575439043768</c:v>
                </c:pt>
                <c:pt idx="52">
                  <c:v>105.76282159875612</c:v>
                </c:pt>
                <c:pt idx="53">
                  <c:v>106.07242076637465</c:v>
                </c:pt>
                <c:pt idx="54">
                  <c:v>106.24868961977587</c:v>
                </c:pt>
                <c:pt idx="55">
                  <c:v>106.93049268060044</c:v>
                </c:pt>
                <c:pt idx="56">
                  <c:v>107.08548794785651</c:v>
                </c:pt>
                <c:pt idx="57">
                  <c:v>107.71508546055217</c:v>
                </c:pt>
                <c:pt idx="58">
                  <c:v>107.801200154534</c:v>
                </c:pt>
                <c:pt idx="59">
                  <c:v>107.97854526689264</c:v>
                </c:pt>
                <c:pt idx="60">
                  <c:v>108.14776951620901</c:v>
                </c:pt>
                <c:pt idx="61">
                  <c:v>108.40206015532792</c:v>
                </c:pt>
                <c:pt idx="62">
                  <c:v>108.29451812392131</c:v>
                </c:pt>
                <c:pt idx="63">
                  <c:v>108.61789899715029</c:v>
                </c:pt>
                <c:pt idx="64">
                  <c:v>108.85635325446732</c:v>
                </c:pt>
                <c:pt idx="65">
                  <c:v>108.98519682679722</c:v>
                </c:pt>
                <c:pt idx="66">
                  <c:v>109.25047369371515</c:v>
                </c:pt>
                <c:pt idx="67">
                  <c:v>109.49186320273418</c:v>
                </c:pt>
                <c:pt idx="68">
                  <c:v>109.65295261161923</c:v>
                </c:pt>
                <c:pt idx="69">
                  <c:v>109.97726996991506</c:v>
                </c:pt>
                <c:pt idx="70">
                  <c:v>109.93149402075251</c:v>
                </c:pt>
                <c:pt idx="71">
                  <c:v>110.31306276462691</c:v>
                </c:pt>
                <c:pt idx="72">
                  <c:v>110.52016573828848</c:v>
                </c:pt>
                <c:pt idx="73">
                  <c:v>111.0045381786791</c:v>
                </c:pt>
                <c:pt idx="74">
                  <c:v>110.70961526957073</c:v>
                </c:pt>
                <c:pt idx="75">
                  <c:v>111.05686952330953</c:v>
                </c:pt>
                <c:pt idx="76">
                  <c:v>111.08144177327222</c:v>
                </c:pt>
                <c:pt idx="77">
                  <c:v>111.22690446119121</c:v>
                </c:pt>
                <c:pt idx="78">
                  <c:v>111.3979877032522</c:v>
                </c:pt>
                <c:pt idx="79">
                  <c:v>111.48069191430406</c:v>
                </c:pt>
                <c:pt idx="80">
                  <c:v>111.82684195430734</c:v>
                </c:pt>
                <c:pt idx="81">
                  <c:v>111.72641441393087</c:v>
                </c:pt>
                <c:pt idx="82">
                  <c:v>112.06635849319272</c:v>
                </c:pt>
                <c:pt idx="83">
                  <c:v>112.45230215984208</c:v>
                </c:pt>
                <c:pt idx="84">
                  <c:v>112.70997532711282</c:v>
                </c:pt>
                <c:pt idx="85">
                  <c:v>112.56463843569533</c:v>
                </c:pt>
                <c:pt idx="86">
                  <c:v>113.17908445865292</c:v>
                </c:pt>
                <c:pt idx="87">
                  <c:v>112.86088919676418</c:v>
                </c:pt>
                <c:pt idx="88">
                  <c:v>112.94633297607126</c:v>
                </c:pt>
                <c:pt idx="89">
                  <c:v>113.00923122682897</c:v>
                </c:pt>
                <c:pt idx="90">
                  <c:v>113.22027582420469</c:v>
                </c:pt>
                <c:pt idx="91">
                  <c:v>113.28374714791376</c:v>
                </c:pt>
                <c:pt idx="92">
                  <c:v>113.45750007128468</c:v>
                </c:pt>
                <c:pt idx="93">
                  <c:v>113.58887355103396</c:v>
                </c:pt>
                <c:pt idx="94">
                  <c:v>113.90151978946696</c:v>
                </c:pt>
                <c:pt idx="95">
                  <c:v>114.62585604519282</c:v>
                </c:pt>
                <c:pt idx="96">
                  <c:v>114.82746590495488</c:v>
                </c:pt>
                <c:pt idx="97">
                  <c:v>114.8110983823688</c:v>
                </c:pt>
                <c:pt idx="98">
                  <c:v>115.34365088283984</c:v>
                </c:pt>
                <c:pt idx="99">
                  <c:v>115.67543216689226</c:v>
                </c:pt>
                <c:pt idx="100">
                  <c:v>115.60525169643572</c:v>
                </c:pt>
                <c:pt idx="101">
                  <c:v>116.16074109234972</c:v>
                </c:pt>
                <c:pt idx="102">
                  <c:v>116.28634191041833</c:v>
                </c:pt>
                <c:pt idx="103">
                  <c:v>116.59209729604612</c:v>
                </c:pt>
                <c:pt idx="104">
                  <c:v>116.43819226513654</c:v>
                </c:pt>
                <c:pt idx="105">
                  <c:v>116.87130961985415</c:v>
                </c:pt>
                <c:pt idx="106">
                  <c:v>116.82503048468553</c:v>
                </c:pt>
                <c:pt idx="107">
                  <c:v>116.56277273380398</c:v>
                </c:pt>
                <c:pt idx="108">
                  <c:v>116.69414621355327</c:v>
                </c:pt>
                <c:pt idx="109">
                  <c:v>116.85255196373929</c:v>
                </c:pt>
                <c:pt idx="110">
                  <c:v>117.21948638127073</c:v>
                </c:pt>
                <c:pt idx="111">
                  <c:v>117.10136346634776</c:v>
                </c:pt>
                <c:pt idx="112">
                  <c:v>117.28095893834463</c:v>
                </c:pt>
                <c:pt idx="113">
                  <c:v>117.53234228053961</c:v>
                </c:pt>
                <c:pt idx="114">
                  <c:v>117.67686848339179</c:v>
                </c:pt>
                <c:pt idx="115">
                  <c:v>118.0433276696953</c:v>
                </c:pt>
                <c:pt idx="116">
                  <c:v>118.23617370651843</c:v>
                </c:pt>
                <c:pt idx="117">
                  <c:v>118.4033991891996</c:v>
                </c:pt>
                <c:pt idx="118">
                  <c:v>118.70294861408594</c:v>
                </c:pt>
                <c:pt idx="119">
                  <c:v>118.7061494361801</c:v>
                </c:pt>
                <c:pt idx="120">
                  <c:v>119.24191673613429</c:v>
                </c:pt>
                <c:pt idx="121">
                  <c:v>119.46201868161911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E39-4F3F-BC2C-CD5F99894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693672"/>
        <c:axId val="897690144"/>
      </c:lineChart>
      <c:dateAx>
        <c:axId val="897693672"/>
        <c:scaling>
          <c:orientation val="minMax"/>
          <c:max val="44985"/>
          <c:min val="40602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7690144"/>
        <c:crosses val="autoZero"/>
        <c:auto val="0"/>
        <c:lblOffset val="100"/>
        <c:baseTimeUnit val="months"/>
        <c:majorUnit val="24"/>
        <c:majorTimeUnit val="months"/>
      </c:dateAx>
      <c:valAx>
        <c:axId val="897690144"/>
        <c:scaling>
          <c:orientation val="minMax"/>
          <c:max val="170"/>
          <c:min val="9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769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2909934693147254"/>
          <c:y val="0.11785357321339331"/>
          <c:w val="0.38047325102880658"/>
          <c:h val="0.3226345160752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258932337486526E-2"/>
          <c:y val="5.3065116054798453E-2"/>
          <c:w val="0.90037800443695515"/>
          <c:h val="0.6781179599832694"/>
        </c:manualLayout>
      </c:layout>
      <c:areaChart>
        <c:grouping val="standard"/>
        <c:varyColors val="0"/>
        <c:ser>
          <c:idx val="13"/>
          <c:order val="0"/>
          <c:tx>
            <c:strRef>
              <c:f>'Graf 2.2.8'!$Y$32</c:f>
              <c:strCache>
                <c:ptCount val="1"/>
                <c:pt idx="0">
                  <c:v>95</c:v>
                </c:pt>
              </c:strCache>
            </c:strRef>
          </c:tx>
          <c:spPr>
            <a:solidFill>
              <a:srgbClr val="EDF6F9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2.2.8'!$Y$34:$Y$53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5.05</c:v>
                </c:pt>
                <c:pt idx="9">
                  <c:v>4.71</c:v>
                </c:pt>
                <c:pt idx="10">
                  <c:v>7.41</c:v>
                </c:pt>
                <c:pt idx="11">
                  <c:v>7.63</c:v>
                </c:pt>
                <c:pt idx="12">
                  <c:v>6.8</c:v>
                </c:pt>
                <c:pt idx="13">
                  <c:v>6.48</c:v>
                </c:pt>
                <c:pt idx="14">
                  <c:v>6.08</c:v>
                </c:pt>
                <c:pt idx="15">
                  <c:v>5.88</c:v>
                </c:pt>
                <c:pt idx="16">
                  <c:v>5.68</c:v>
                </c:pt>
                <c:pt idx="17">
                  <c:v>5.58</c:v>
                </c:pt>
                <c:pt idx="18">
                  <c:v>5.48</c:v>
                </c:pt>
                <c:pt idx="19">
                  <c:v>5.48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1EF-45CC-B7DA-33F5C09478F6}"/>
            </c:ext>
          </c:extLst>
        </c:ser>
        <c:ser>
          <c:idx val="12"/>
          <c:order val="1"/>
          <c:tx>
            <c:strRef>
              <c:f>'Graf 2.2.8'!$X$32</c:f>
              <c:strCache>
                <c:ptCount val="1"/>
                <c:pt idx="0">
                  <c:v>85</c:v>
                </c:pt>
              </c:strCache>
            </c:strRef>
          </c:tx>
          <c:spPr>
            <a:solidFill>
              <a:srgbClr val="D9EEF3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2.2.8'!$X$34:$X$53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4.96</c:v>
                </c:pt>
                <c:pt idx="9">
                  <c:v>4.37</c:v>
                </c:pt>
                <c:pt idx="10">
                  <c:v>6.89</c:v>
                </c:pt>
                <c:pt idx="11">
                  <c:v>6.96</c:v>
                </c:pt>
                <c:pt idx="12">
                  <c:v>5.99</c:v>
                </c:pt>
                <c:pt idx="13">
                  <c:v>5.64</c:v>
                </c:pt>
                <c:pt idx="14">
                  <c:v>5.24</c:v>
                </c:pt>
                <c:pt idx="15">
                  <c:v>5.04</c:v>
                </c:pt>
                <c:pt idx="16">
                  <c:v>4.84</c:v>
                </c:pt>
                <c:pt idx="17">
                  <c:v>4.74</c:v>
                </c:pt>
                <c:pt idx="18">
                  <c:v>4.6399999999999997</c:v>
                </c:pt>
                <c:pt idx="19">
                  <c:v>4.6399999999999997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1EF-45CC-B7DA-33F5C09478F6}"/>
            </c:ext>
          </c:extLst>
        </c:ser>
        <c:ser>
          <c:idx val="11"/>
          <c:order val="2"/>
          <c:tx>
            <c:strRef>
              <c:f>'Graf 2.2.8'!$W$32</c:f>
              <c:strCache>
                <c:ptCount val="1"/>
                <c:pt idx="0">
                  <c:v>75</c:v>
                </c:pt>
              </c:strCache>
            </c:strRef>
          </c:tx>
          <c:spPr>
            <a:solidFill>
              <a:srgbClr val="A9DAE5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2.2.8'!$W$34:$W$53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4.9000000000000004</c:v>
                </c:pt>
                <c:pt idx="9">
                  <c:v>4.17</c:v>
                </c:pt>
                <c:pt idx="10">
                  <c:v>6.58</c:v>
                </c:pt>
                <c:pt idx="11">
                  <c:v>6.55</c:v>
                </c:pt>
                <c:pt idx="12">
                  <c:v>5.5</c:v>
                </c:pt>
                <c:pt idx="13">
                  <c:v>5.13</c:v>
                </c:pt>
                <c:pt idx="14">
                  <c:v>4.7300000000000004</c:v>
                </c:pt>
                <c:pt idx="15">
                  <c:v>4.53</c:v>
                </c:pt>
                <c:pt idx="16">
                  <c:v>4.33</c:v>
                </c:pt>
                <c:pt idx="17">
                  <c:v>4.2300000000000004</c:v>
                </c:pt>
                <c:pt idx="18">
                  <c:v>4.13</c:v>
                </c:pt>
                <c:pt idx="19">
                  <c:v>4.13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31EF-45CC-B7DA-33F5C09478F6}"/>
            </c:ext>
          </c:extLst>
        </c:ser>
        <c:ser>
          <c:idx val="10"/>
          <c:order val="3"/>
          <c:tx>
            <c:strRef>
              <c:f>'Graf 2.2.8'!$V$32</c:f>
              <c:strCache>
                <c:ptCount val="1"/>
                <c:pt idx="0">
                  <c:v>65</c:v>
                </c:pt>
              </c:strCache>
            </c:strRef>
          </c:tx>
          <c:spPr>
            <a:solidFill>
              <a:srgbClr val="83C9D9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2.2.8'!$V$34:$V$53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4.8600000000000003</c:v>
                </c:pt>
                <c:pt idx="9">
                  <c:v>4.01</c:v>
                </c:pt>
                <c:pt idx="10">
                  <c:v>6.33</c:v>
                </c:pt>
                <c:pt idx="11">
                  <c:v>6.23</c:v>
                </c:pt>
                <c:pt idx="12">
                  <c:v>5.12</c:v>
                </c:pt>
                <c:pt idx="13">
                  <c:v>4.7300000000000004</c:v>
                </c:pt>
                <c:pt idx="14">
                  <c:v>4.33</c:v>
                </c:pt>
                <c:pt idx="15">
                  <c:v>4.13</c:v>
                </c:pt>
                <c:pt idx="16">
                  <c:v>3.93</c:v>
                </c:pt>
                <c:pt idx="17">
                  <c:v>3.83</c:v>
                </c:pt>
                <c:pt idx="18">
                  <c:v>3.73</c:v>
                </c:pt>
                <c:pt idx="19">
                  <c:v>3.73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31EF-45CC-B7DA-33F5C09478F6}"/>
            </c:ext>
          </c:extLst>
        </c:ser>
        <c:ser>
          <c:idx val="9"/>
          <c:order val="4"/>
          <c:tx>
            <c:strRef>
              <c:f>'Graf 2.2.8'!$U$32</c:f>
              <c:strCache>
                <c:ptCount val="1"/>
                <c:pt idx="0">
                  <c:v>55</c:v>
                </c:pt>
              </c:strCache>
            </c:strRef>
          </c:tx>
          <c:spPr>
            <a:solidFill>
              <a:srgbClr val="68BED2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2.2.8'!$U$34:$U$53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4.82</c:v>
                </c:pt>
                <c:pt idx="9">
                  <c:v>3.87</c:v>
                </c:pt>
                <c:pt idx="10">
                  <c:v>6.11</c:v>
                </c:pt>
                <c:pt idx="11">
                  <c:v>5.94</c:v>
                </c:pt>
                <c:pt idx="12">
                  <c:v>4.7699999999999996</c:v>
                </c:pt>
                <c:pt idx="13">
                  <c:v>4.37</c:v>
                </c:pt>
                <c:pt idx="14">
                  <c:v>3.97</c:v>
                </c:pt>
                <c:pt idx="15">
                  <c:v>3.77</c:v>
                </c:pt>
                <c:pt idx="16">
                  <c:v>3.57</c:v>
                </c:pt>
                <c:pt idx="17">
                  <c:v>3.47</c:v>
                </c:pt>
                <c:pt idx="18">
                  <c:v>3.37</c:v>
                </c:pt>
                <c:pt idx="19">
                  <c:v>3.37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31EF-45CC-B7DA-33F5C09478F6}"/>
            </c:ext>
          </c:extLst>
        </c:ser>
        <c:ser>
          <c:idx val="8"/>
          <c:order val="5"/>
          <c:tx>
            <c:strRef>
              <c:f>'Graf 2.2.8'!$T$32</c:f>
              <c:strCache>
                <c:ptCount val="1"/>
                <c:pt idx="0">
                  <c:v>45</c:v>
                </c:pt>
              </c:strCache>
            </c:strRef>
          </c:tx>
          <c:spPr>
            <a:solidFill>
              <a:srgbClr val="83C9D9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2.2.8'!$T$34:$T$53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4.78</c:v>
                </c:pt>
                <c:pt idx="9">
                  <c:v>3.73</c:v>
                </c:pt>
                <c:pt idx="10">
                  <c:v>5.89</c:v>
                </c:pt>
                <c:pt idx="11">
                  <c:v>5.66</c:v>
                </c:pt>
                <c:pt idx="12">
                  <c:v>4.43</c:v>
                </c:pt>
                <c:pt idx="13">
                  <c:v>4.03</c:v>
                </c:pt>
                <c:pt idx="14">
                  <c:v>3.63</c:v>
                </c:pt>
                <c:pt idx="15">
                  <c:v>3.43</c:v>
                </c:pt>
                <c:pt idx="16">
                  <c:v>3.23</c:v>
                </c:pt>
                <c:pt idx="17">
                  <c:v>3.13</c:v>
                </c:pt>
                <c:pt idx="18">
                  <c:v>3.03</c:v>
                </c:pt>
                <c:pt idx="19">
                  <c:v>3.03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31EF-45CC-B7DA-33F5C09478F6}"/>
            </c:ext>
          </c:extLst>
        </c:ser>
        <c:ser>
          <c:idx val="7"/>
          <c:order val="6"/>
          <c:tx>
            <c:strRef>
              <c:f>'Graf 2.2.8'!$S$32</c:f>
              <c:strCache>
                <c:ptCount val="1"/>
                <c:pt idx="0">
                  <c:v>35</c:v>
                </c:pt>
              </c:strCache>
            </c:strRef>
          </c:tx>
          <c:spPr>
            <a:solidFill>
              <a:srgbClr val="A9DAE5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2.2.8'!$S$34:$S$53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4.74</c:v>
                </c:pt>
                <c:pt idx="9">
                  <c:v>3.59</c:v>
                </c:pt>
                <c:pt idx="10">
                  <c:v>5.67</c:v>
                </c:pt>
                <c:pt idx="11">
                  <c:v>5.37</c:v>
                </c:pt>
                <c:pt idx="12">
                  <c:v>4.08</c:v>
                </c:pt>
                <c:pt idx="13">
                  <c:v>3.67</c:v>
                </c:pt>
                <c:pt idx="14">
                  <c:v>3.27</c:v>
                </c:pt>
                <c:pt idx="15">
                  <c:v>3.07</c:v>
                </c:pt>
                <c:pt idx="16">
                  <c:v>2.87</c:v>
                </c:pt>
                <c:pt idx="17">
                  <c:v>2.77</c:v>
                </c:pt>
                <c:pt idx="18">
                  <c:v>2.67</c:v>
                </c:pt>
                <c:pt idx="19">
                  <c:v>2.67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31EF-45CC-B7DA-33F5C09478F6}"/>
            </c:ext>
          </c:extLst>
        </c:ser>
        <c:ser>
          <c:idx val="6"/>
          <c:order val="7"/>
          <c:tx>
            <c:strRef>
              <c:f>'Graf 2.2.8'!$R$32</c:f>
              <c:strCache>
                <c:ptCount val="1"/>
                <c:pt idx="0">
                  <c:v>25</c:v>
                </c:pt>
              </c:strCache>
            </c:strRef>
          </c:tx>
          <c:spPr>
            <a:solidFill>
              <a:srgbClr val="D9EEF3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2.2.8'!$R$34:$R$53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4.7</c:v>
                </c:pt>
                <c:pt idx="9">
                  <c:v>3.43</c:v>
                </c:pt>
                <c:pt idx="10">
                  <c:v>5.42</c:v>
                </c:pt>
                <c:pt idx="11">
                  <c:v>5.05</c:v>
                </c:pt>
                <c:pt idx="12">
                  <c:v>3.7</c:v>
                </c:pt>
                <c:pt idx="13">
                  <c:v>3.27</c:v>
                </c:pt>
                <c:pt idx="14">
                  <c:v>2.87</c:v>
                </c:pt>
                <c:pt idx="15">
                  <c:v>2.67</c:v>
                </c:pt>
                <c:pt idx="16">
                  <c:v>2.4700000000000002</c:v>
                </c:pt>
                <c:pt idx="17">
                  <c:v>2.37</c:v>
                </c:pt>
                <c:pt idx="18">
                  <c:v>2.27</c:v>
                </c:pt>
                <c:pt idx="19">
                  <c:v>2.27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31EF-45CC-B7DA-33F5C09478F6}"/>
            </c:ext>
          </c:extLst>
        </c:ser>
        <c:ser>
          <c:idx val="5"/>
          <c:order val="8"/>
          <c:tx>
            <c:strRef>
              <c:f>'Graf 2.2.8'!$Q$32</c:f>
              <c:strCache>
                <c:ptCount val="1"/>
                <c:pt idx="0">
                  <c:v>15</c:v>
                </c:pt>
              </c:strCache>
            </c:strRef>
          </c:tx>
          <c:spPr>
            <a:solidFill>
              <a:srgbClr val="EDF6F9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2.2.8'!$Q$34:$Q$53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4.6399999999999997</c:v>
                </c:pt>
                <c:pt idx="9">
                  <c:v>3.23</c:v>
                </c:pt>
                <c:pt idx="10">
                  <c:v>5.1100000000000003</c:v>
                </c:pt>
                <c:pt idx="11">
                  <c:v>4.6399999999999997</c:v>
                </c:pt>
                <c:pt idx="12">
                  <c:v>3.21</c:v>
                </c:pt>
                <c:pt idx="13">
                  <c:v>2.76</c:v>
                </c:pt>
                <c:pt idx="14">
                  <c:v>2.36</c:v>
                </c:pt>
                <c:pt idx="15">
                  <c:v>2.16</c:v>
                </c:pt>
                <c:pt idx="16">
                  <c:v>1.96</c:v>
                </c:pt>
                <c:pt idx="17">
                  <c:v>1.86</c:v>
                </c:pt>
                <c:pt idx="18">
                  <c:v>1.76</c:v>
                </c:pt>
                <c:pt idx="19">
                  <c:v>1.76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31EF-45CC-B7DA-33F5C09478F6}"/>
            </c:ext>
          </c:extLst>
        </c:ser>
        <c:ser>
          <c:idx val="4"/>
          <c:order val="9"/>
          <c:tx>
            <c:strRef>
              <c:f>'Graf 2.2.8'!$P$32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cat>
            <c:strRef>
              <c:f>'Graf 2.2.8'!$I$34:$I$53</c:f>
              <c:strCache>
                <c:ptCount val="20"/>
                <c:pt idx="0">
                  <c:v>I
2021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
2022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
2023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
2024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I
2025</c:v>
                </c:pt>
                <c:pt idx="17">
                  <c:v>II</c:v>
                </c:pt>
                <c:pt idx="18">
                  <c:v>III</c:v>
                </c:pt>
                <c:pt idx="19">
                  <c:v>IV</c:v>
                </c:pt>
              </c:strCache>
              <c:extLst/>
            </c:strRef>
          </c:cat>
          <c:val>
            <c:numRef>
              <c:f>'Graf 2.2.8'!$P$34:$P$53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4.55</c:v>
                </c:pt>
                <c:pt idx="9">
                  <c:v>2.89</c:v>
                </c:pt>
                <c:pt idx="10">
                  <c:v>4.59</c:v>
                </c:pt>
                <c:pt idx="11">
                  <c:v>3.97</c:v>
                </c:pt>
                <c:pt idx="12">
                  <c:v>2.4</c:v>
                </c:pt>
                <c:pt idx="13">
                  <c:v>1.92</c:v>
                </c:pt>
                <c:pt idx="14">
                  <c:v>1.52</c:v>
                </c:pt>
                <c:pt idx="15">
                  <c:v>1.32</c:v>
                </c:pt>
                <c:pt idx="16">
                  <c:v>1.1200000000000001</c:v>
                </c:pt>
                <c:pt idx="17">
                  <c:v>1.02</c:v>
                </c:pt>
                <c:pt idx="18">
                  <c:v>0.92</c:v>
                </c:pt>
                <c:pt idx="19">
                  <c:v>0.92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31EF-45CC-B7DA-33F5C0947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0565624"/>
        <c:axId val="630564056"/>
      </c:areaChart>
      <c:lineChart>
        <c:grouping val="standard"/>
        <c:varyColors val="0"/>
        <c:ser>
          <c:idx val="0"/>
          <c:order val="10"/>
          <c:tx>
            <c:strRef>
              <c:f>'Graf 2.2.8'!$L$32</c:f>
              <c:strCache>
                <c:ptCount val="1"/>
                <c:pt idx="0">
                  <c:v>Valor Central</c:v>
                </c:pt>
              </c:strCache>
            </c:strRef>
          </c:tx>
          <c:spPr>
            <a:ln w="12700" cap="rnd">
              <a:solidFill>
                <a:srgbClr val="68BED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'Graf 2.2.8'!$K$34:$K$52</c:f>
              <c:numCache>
                <c:formatCode>[$-416]mmm\-yy;@</c:formatCode>
                <c:ptCount val="19"/>
                <c:pt idx="0">
                  <c:v>44256</c:v>
                </c:pt>
                <c:pt idx="1">
                  <c:v>44348</c:v>
                </c:pt>
                <c:pt idx="2">
                  <c:v>44440</c:v>
                </c:pt>
                <c:pt idx="3">
                  <c:v>44531</c:v>
                </c:pt>
                <c:pt idx="4">
                  <c:v>44621</c:v>
                </c:pt>
                <c:pt idx="5">
                  <c:v>44713</c:v>
                </c:pt>
                <c:pt idx="6">
                  <c:v>44805</c:v>
                </c:pt>
                <c:pt idx="7">
                  <c:v>44896</c:v>
                </c:pt>
                <c:pt idx="8">
                  <c:v>44986</c:v>
                </c:pt>
                <c:pt idx="9">
                  <c:v>45078</c:v>
                </c:pt>
                <c:pt idx="10">
                  <c:v>45170</c:v>
                </c:pt>
                <c:pt idx="11">
                  <c:v>45261</c:v>
                </c:pt>
                <c:pt idx="12">
                  <c:v>45352</c:v>
                </c:pt>
                <c:pt idx="13">
                  <c:v>45444</c:v>
                </c:pt>
                <c:pt idx="14">
                  <c:v>45536</c:v>
                </c:pt>
                <c:pt idx="15">
                  <c:v>45627</c:v>
                </c:pt>
                <c:pt idx="16">
                  <c:v>45717</c:v>
                </c:pt>
                <c:pt idx="17">
                  <c:v>45809</c:v>
                </c:pt>
                <c:pt idx="18">
                  <c:v>45901</c:v>
                </c:pt>
              </c:numCache>
              <c:extLst/>
            </c:numRef>
          </c:cat>
          <c:val>
            <c:numRef>
              <c:f>'Graf 2.2.8'!$L$34:$L$53</c:f>
              <c:numCache>
                <c:formatCode>0.00</c:formatCode>
                <c:ptCount val="20"/>
                <c:pt idx="0">
                  <c:v>6.1</c:v>
                </c:pt>
                <c:pt idx="1">
                  <c:v>8.3000000000000007</c:v>
                </c:pt>
                <c:pt idx="2">
                  <c:v>10.199999999999999</c:v>
                </c:pt>
                <c:pt idx="3">
                  <c:v>10.1</c:v>
                </c:pt>
                <c:pt idx="4">
                  <c:v>11.3</c:v>
                </c:pt>
                <c:pt idx="5">
                  <c:v>11.9</c:v>
                </c:pt>
                <c:pt idx="6">
                  <c:v>7.2</c:v>
                </c:pt>
                <c:pt idx="7">
                  <c:v>5.8</c:v>
                </c:pt>
                <c:pt idx="8">
                  <c:v>4.8</c:v>
                </c:pt>
                <c:pt idx="9">
                  <c:v>3.8</c:v>
                </c:pt>
                <c:pt idx="10">
                  <c:v>6</c:v>
                </c:pt>
                <c:pt idx="11">
                  <c:v>5.8</c:v>
                </c:pt>
                <c:pt idx="12">
                  <c:v>4.5999999999999996</c:v>
                </c:pt>
                <c:pt idx="13">
                  <c:v>4.2</c:v>
                </c:pt>
                <c:pt idx="14">
                  <c:v>3.8</c:v>
                </c:pt>
                <c:pt idx="15">
                  <c:v>3.6</c:v>
                </c:pt>
                <c:pt idx="16">
                  <c:v>3.4</c:v>
                </c:pt>
                <c:pt idx="17">
                  <c:v>3.3</c:v>
                </c:pt>
                <c:pt idx="18">
                  <c:v>3.2</c:v>
                </c:pt>
                <c:pt idx="19">
                  <c:v>3.2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31EF-45CC-B7DA-33F5C09478F6}"/>
            </c:ext>
          </c:extLst>
        </c:ser>
        <c:ser>
          <c:idx val="1"/>
          <c:order val="11"/>
          <c:tx>
            <c:strRef>
              <c:f>'Graf 2.2.8'!$M$32</c:f>
              <c:strCache>
                <c:ptCount val="1"/>
                <c:pt idx="0">
                  <c:v>Meta de inflação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'Graf 2.2.8'!$K$34:$K$52</c:f>
              <c:numCache>
                <c:formatCode>[$-416]mmm\-yy;@</c:formatCode>
                <c:ptCount val="19"/>
                <c:pt idx="0">
                  <c:v>44256</c:v>
                </c:pt>
                <c:pt idx="1">
                  <c:v>44348</c:v>
                </c:pt>
                <c:pt idx="2">
                  <c:v>44440</c:v>
                </c:pt>
                <c:pt idx="3">
                  <c:v>44531</c:v>
                </c:pt>
                <c:pt idx="4">
                  <c:v>44621</c:v>
                </c:pt>
                <c:pt idx="5">
                  <c:v>44713</c:v>
                </c:pt>
                <c:pt idx="6">
                  <c:v>44805</c:v>
                </c:pt>
                <c:pt idx="7">
                  <c:v>44896</c:v>
                </c:pt>
                <c:pt idx="8">
                  <c:v>44986</c:v>
                </c:pt>
                <c:pt idx="9">
                  <c:v>45078</c:v>
                </c:pt>
                <c:pt idx="10">
                  <c:v>45170</c:v>
                </c:pt>
                <c:pt idx="11">
                  <c:v>45261</c:v>
                </c:pt>
                <c:pt idx="12">
                  <c:v>45352</c:v>
                </c:pt>
                <c:pt idx="13">
                  <c:v>45444</c:v>
                </c:pt>
                <c:pt idx="14">
                  <c:v>45536</c:v>
                </c:pt>
                <c:pt idx="15">
                  <c:v>45627</c:v>
                </c:pt>
                <c:pt idx="16">
                  <c:v>45717</c:v>
                </c:pt>
                <c:pt idx="17">
                  <c:v>45809</c:v>
                </c:pt>
                <c:pt idx="18">
                  <c:v>45901</c:v>
                </c:pt>
              </c:numCache>
              <c:extLst/>
            </c:numRef>
          </c:cat>
          <c:val>
            <c:numRef>
              <c:f>'Graf 2.2.8'!$M$34:$M$53</c:f>
              <c:numCache>
                <c:formatCode>0.00</c:formatCode>
                <c:ptCount val="20"/>
                <c:pt idx="0">
                  <c:v>3.75</c:v>
                </c:pt>
                <c:pt idx="1">
                  <c:v>3.75</c:v>
                </c:pt>
                <c:pt idx="2">
                  <c:v>3.75</c:v>
                </c:pt>
                <c:pt idx="3">
                  <c:v>3.75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3.25</c:v>
                </c:pt>
                <c:pt idx="9">
                  <c:v>3.25</c:v>
                </c:pt>
                <c:pt idx="10">
                  <c:v>3.25</c:v>
                </c:pt>
                <c:pt idx="11">
                  <c:v>3.25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31EF-45CC-B7DA-33F5C09478F6}"/>
            </c:ext>
          </c:extLst>
        </c:ser>
        <c:ser>
          <c:idx val="2"/>
          <c:order val="12"/>
          <c:tx>
            <c:strRef>
              <c:f>'Graf 2.2.8'!$N$32</c:f>
              <c:strCache>
                <c:ptCount val="1"/>
                <c:pt idx="0">
                  <c:v>Intervalo de tolerância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'Graf 2.2.8'!$K$34:$K$52</c:f>
              <c:numCache>
                <c:formatCode>[$-416]mmm\-yy;@</c:formatCode>
                <c:ptCount val="19"/>
                <c:pt idx="0">
                  <c:v>44256</c:v>
                </c:pt>
                <c:pt idx="1">
                  <c:v>44348</c:v>
                </c:pt>
                <c:pt idx="2">
                  <c:v>44440</c:v>
                </c:pt>
                <c:pt idx="3">
                  <c:v>44531</c:v>
                </c:pt>
                <c:pt idx="4">
                  <c:v>44621</c:v>
                </c:pt>
                <c:pt idx="5">
                  <c:v>44713</c:v>
                </c:pt>
                <c:pt idx="6">
                  <c:v>44805</c:v>
                </c:pt>
                <c:pt idx="7">
                  <c:v>44896</c:v>
                </c:pt>
                <c:pt idx="8">
                  <c:v>44986</c:v>
                </c:pt>
                <c:pt idx="9">
                  <c:v>45078</c:v>
                </c:pt>
                <c:pt idx="10">
                  <c:v>45170</c:v>
                </c:pt>
                <c:pt idx="11">
                  <c:v>45261</c:v>
                </c:pt>
                <c:pt idx="12">
                  <c:v>45352</c:v>
                </c:pt>
                <c:pt idx="13">
                  <c:v>45444</c:v>
                </c:pt>
                <c:pt idx="14">
                  <c:v>45536</c:v>
                </c:pt>
                <c:pt idx="15">
                  <c:v>45627</c:v>
                </c:pt>
                <c:pt idx="16">
                  <c:v>45717</c:v>
                </c:pt>
                <c:pt idx="17">
                  <c:v>45809</c:v>
                </c:pt>
                <c:pt idx="18">
                  <c:v>45901</c:v>
                </c:pt>
              </c:numCache>
              <c:extLst/>
            </c:numRef>
          </c:cat>
          <c:val>
            <c:numRef>
              <c:f>'Graf 2.2.8'!$N$34:$N$53</c:f>
              <c:numCache>
                <c:formatCode>0.00</c:formatCode>
                <c:ptCount val="20"/>
                <c:pt idx="0">
                  <c:v>5.25</c:v>
                </c:pt>
                <c:pt idx="1">
                  <c:v>5.25</c:v>
                </c:pt>
                <c:pt idx="2">
                  <c:v>5.25</c:v>
                </c:pt>
                <c:pt idx="3">
                  <c:v>5.25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4.75</c:v>
                </c:pt>
                <c:pt idx="9">
                  <c:v>4.75</c:v>
                </c:pt>
                <c:pt idx="10">
                  <c:v>4.75</c:v>
                </c:pt>
                <c:pt idx="11">
                  <c:v>4.75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31EF-45CC-B7DA-33F5C09478F6}"/>
            </c:ext>
          </c:extLst>
        </c:ser>
        <c:ser>
          <c:idx val="3"/>
          <c:order val="13"/>
          <c:tx>
            <c:strRef>
              <c:f>'Graf 2.2.8'!$O$32</c:f>
              <c:strCache>
                <c:ptCount val="1"/>
                <c:pt idx="0">
                  <c:v>Inf da meta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'Graf 2.2.8'!$K$34:$K$52</c:f>
              <c:numCache>
                <c:formatCode>[$-416]mmm\-yy;@</c:formatCode>
                <c:ptCount val="19"/>
                <c:pt idx="0">
                  <c:v>44256</c:v>
                </c:pt>
                <c:pt idx="1">
                  <c:v>44348</c:v>
                </c:pt>
                <c:pt idx="2">
                  <c:v>44440</c:v>
                </c:pt>
                <c:pt idx="3">
                  <c:v>44531</c:v>
                </c:pt>
                <c:pt idx="4">
                  <c:v>44621</c:v>
                </c:pt>
                <c:pt idx="5">
                  <c:v>44713</c:v>
                </c:pt>
                <c:pt idx="6">
                  <c:v>44805</c:v>
                </c:pt>
                <c:pt idx="7">
                  <c:v>44896</c:v>
                </c:pt>
                <c:pt idx="8">
                  <c:v>44986</c:v>
                </c:pt>
                <c:pt idx="9">
                  <c:v>45078</c:v>
                </c:pt>
                <c:pt idx="10">
                  <c:v>45170</c:v>
                </c:pt>
                <c:pt idx="11">
                  <c:v>45261</c:v>
                </c:pt>
                <c:pt idx="12">
                  <c:v>45352</c:v>
                </c:pt>
                <c:pt idx="13">
                  <c:v>45444</c:v>
                </c:pt>
                <c:pt idx="14">
                  <c:v>45536</c:v>
                </c:pt>
                <c:pt idx="15">
                  <c:v>45627</c:v>
                </c:pt>
                <c:pt idx="16">
                  <c:v>45717</c:v>
                </c:pt>
                <c:pt idx="17">
                  <c:v>45809</c:v>
                </c:pt>
                <c:pt idx="18">
                  <c:v>45901</c:v>
                </c:pt>
              </c:numCache>
              <c:extLst/>
            </c:numRef>
          </c:cat>
          <c:val>
            <c:numRef>
              <c:f>'Graf 2.2.8'!$O$34:$O$53</c:f>
              <c:numCache>
                <c:formatCode>0.00</c:formatCode>
                <c:ptCount val="20"/>
                <c:pt idx="0">
                  <c:v>2.25</c:v>
                </c:pt>
                <c:pt idx="1">
                  <c:v>2.25</c:v>
                </c:pt>
                <c:pt idx="2">
                  <c:v>2.25</c:v>
                </c:pt>
                <c:pt idx="3">
                  <c:v>2.25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1.75</c:v>
                </c:pt>
                <c:pt idx="9">
                  <c:v>1.75</c:v>
                </c:pt>
                <c:pt idx="10">
                  <c:v>1.75</c:v>
                </c:pt>
                <c:pt idx="11">
                  <c:v>1.75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31EF-45CC-B7DA-33F5C0947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0563664"/>
        <c:axId val="630562488"/>
      </c:lineChart>
      <c:catAx>
        <c:axId val="630565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2700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Arial"/>
                <a:cs typeface="Arial"/>
              </a:defRPr>
            </a:pPr>
            <a:endParaRPr lang="pt-BR"/>
          </a:p>
        </c:txPr>
        <c:crossAx val="630564056"/>
        <c:crosses val="autoZero"/>
        <c:auto val="1"/>
        <c:lblAlgn val="ctr"/>
        <c:lblOffset val="100"/>
        <c:tickLblSkip val="1"/>
        <c:noMultiLvlLbl val="0"/>
      </c:catAx>
      <c:valAx>
        <c:axId val="630564056"/>
        <c:scaling>
          <c:orientation val="minMax"/>
          <c:max val="12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 w="12700">
            <a:noFill/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Arial"/>
                <a:cs typeface="Arial"/>
              </a:defRPr>
            </a:pPr>
            <a:endParaRPr lang="pt-BR"/>
          </a:p>
        </c:txPr>
        <c:crossAx val="630565624"/>
        <c:crosses val="autoZero"/>
        <c:crossBetween val="midCat"/>
        <c:majorUnit val="2"/>
        <c:minorUnit val="2"/>
      </c:valAx>
      <c:valAx>
        <c:axId val="630562488"/>
        <c:scaling>
          <c:orientation val="minMax"/>
        </c:scaling>
        <c:delete val="1"/>
        <c:axPos val="r"/>
        <c:numFmt formatCode="0.00" sourceLinked="1"/>
        <c:majorTickMark val="out"/>
        <c:minorTickMark val="none"/>
        <c:tickLblPos val="nextTo"/>
        <c:crossAx val="630563664"/>
        <c:crosses val="max"/>
        <c:crossBetween val="midCat"/>
      </c:valAx>
      <c:dateAx>
        <c:axId val="630563664"/>
        <c:scaling>
          <c:orientation val="minMax"/>
        </c:scaling>
        <c:delete val="1"/>
        <c:axPos val="t"/>
        <c:numFmt formatCode="[$-416]mmm\-yy;@" sourceLinked="1"/>
        <c:majorTickMark val="out"/>
        <c:minorTickMark val="none"/>
        <c:tickLblPos val="nextTo"/>
        <c:crossAx val="630562488"/>
        <c:crosses val="max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3"/>
        <c:delete val="1"/>
      </c:legendEntry>
      <c:layout>
        <c:manualLayout>
          <c:xMode val="edge"/>
          <c:yMode val="edge"/>
          <c:x val="6.3153243898818046E-2"/>
          <c:y val="0.90311002638552018"/>
          <c:w val="0.88614967364417074"/>
          <c:h val="8.5927399357093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10000"/>
          </a:solidFill>
        </a:defRPr>
      </a:pPr>
      <a:endParaRPr lang="pt-BR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43304962629452E-2"/>
          <c:y val="3.3654036658207612E-2"/>
          <c:w val="0.86715066174207467"/>
          <c:h val="0.8905497468954181"/>
        </c:manualLayout>
      </c:layout>
      <c:lineChart>
        <c:grouping val="standard"/>
        <c:varyColors val="0"/>
        <c:ser>
          <c:idx val="0"/>
          <c:order val="0"/>
          <c:tx>
            <c:strRef>
              <c:f>'IPCA núcleo'!$B$1</c:f>
              <c:strCache>
                <c:ptCount val="1"/>
                <c:pt idx="0">
                  <c:v>IPCA</c:v>
                </c:pt>
              </c:strCache>
            </c:strRef>
          </c:tx>
          <c:spPr>
            <a:ln w="3492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dLbls>
            <c:dLbl>
              <c:idx val="1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A6-4B9B-B8C5-8B6FAD200A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'IPCA núcleo'!$A$15:$A$135</c:f>
              <c:numCache>
                <c:formatCode>mmm\-yy</c:formatCode>
                <c:ptCount val="121"/>
                <c:pt idx="0">
                  <c:v>41579</c:v>
                </c:pt>
                <c:pt idx="1">
                  <c:v>41609</c:v>
                </c:pt>
                <c:pt idx="2">
                  <c:v>41640</c:v>
                </c:pt>
                <c:pt idx="3">
                  <c:v>41671</c:v>
                </c:pt>
                <c:pt idx="4">
                  <c:v>41699</c:v>
                </c:pt>
                <c:pt idx="5">
                  <c:v>41730</c:v>
                </c:pt>
                <c:pt idx="6">
                  <c:v>41760</c:v>
                </c:pt>
                <c:pt idx="7">
                  <c:v>41791</c:v>
                </c:pt>
                <c:pt idx="8">
                  <c:v>41821</c:v>
                </c:pt>
                <c:pt idx="9">
                  <c:v>41852</c:v>
                </c:pt>
                <c:pt idx="10">
                  <c:v>41883</c:v>
                </c:pt>
                <c:pt idx="11">
                  <c:v>41913</c:v>
                </c:pt>
                <c:pt idx="12">
                  <c:v>41944</c:v>
                </c:pt>
                <c:pt idx="13">
                  <c:v>41974</c:v>
                </c:pt>
                <c:pt idx="14">
                  <c:v>42005</c:v>
                </c:pt>
                <c:pt idx="15">
                  <c:v>42036</c:v>
                </c:pt>
                <c:pt idx="16">
                  <c:v>42064</c:v>
                </c:pt>
                <c:pt idx="17">
                  <c:v>42095</c:v>
                </c:pt>
                <c:pt idx="18">
                  <c:v>42125</c:v>
                </c:pt>
                <c:pt idx="19">
                  <c:v>42156</c:v>
                </c:pt>
                <c:pt idx="20">
                  <c:v>42186</c:v>
                </c:pt>
                <c:pt idx="21">
                  <c:v>42217</c:v>
                </c:pt>
                <c:pt idx="22">
                  <c:v>42248</c:v>
                </c:pt>
                <c:pt idx="23">
                  <c:v>42278</c:v>
                </c:pt>
                <c:pt idx="24">
                  <c:v>42309</c:v>
                </c:pt>
                <c:pt idx="25">
                  <c:v>42339</c:v>
                </c:pt>
                <c:pt idx="26">
                  <c:v>42370</c:v>
                </c:pt>
                <c:pt idx="27">
                  <c:v>42401</c:v>
                </c:pt>
                <c:pt idx="28">
                  <c:v>42430</c:v>
                </c:pt>
                <c:pt idx="29">
                  <c:v>42461</c:v>
                </c:pt>
                <c:pt idx="30">
                  <c:v>42491</c:v>
                </c:pt>
                <c:pt idx="31">
                  <c:v>42522</c:v>
                </c:pt>
                <c:pt idx="32">
                  <c:v>42552</c:v>
                </c:pt>
                <c:pt idx="33">
                  <c:v>42583</c:v>
                </c:pt>
                <c:pt idx="34">
                  <c:v>42614</c:v>
                </c:pt>
                <c:pt idx="35">
                  <c:v>42644</c:v>
                </c:pt>
                <c:pt idx="36">
                  <c:v>42675</c:v>
                </c:pt>
                <c:pt idx="37">
                  <c:v>42705</c:v>
                </c:pt>
                <c:pt idx="38">
                  <c:v>42736</c:v>
                </c:pt>
                <c:pt idx="39">
                  <c:v>42767</c:v>
                </c:pt>
                <c:pt idx="40">
                  <c:v>42795</c:v>
                </c:pt>
                <c:pt idx="41">
                  <c:v>42826</c:v>
                </c:pt>
                <c:pt idx="42">
                  <c:v>42856</c:v>
                </c:pt>
                <c:pt idx="43">
                  <c:v>42887</c:v>
                </c:pt>
                <c:pt idx="44">
                  <c:v>42917</c:v>
                </c:pt>
                <c:pt idx="45">
                  <c:v>42948</c:v>
                </c:pt>
                <c:pt idx="46">
                  <c:v>42979</c:v>
                </c:pt>
                <c:pt idx="47">
                  <c:v>43009</c:v>
                </c:pt>
                <c:pt idx="48">
                  <c:v>43040</c:v>
                </c:pt>
                <c:pt idx="49">
                  <c:v>43070</c:v>
                </c:pt>
                <c:pt idx="50">
                  <c:v>43101</c:v>
                </c:pt>
                <c:pt idx="51">
                  <c:v>43132</c:v>
                </c:pt>
                <c:pt idx="52">
                  <c:v>43160</c:v>
                </c:pt>
                <c:pt idx="53">
                  <c:v>43191</c:v>
                </c:pt>
                <c:pt idx="54">
                  <c:v>43221</c:v>
                </c:pt>
                <c:pt idx="55">
                  <c:v>43252</c:v>
                </c:pt>
                <c:pt idx="56">
                  <c:v>43282</c:v>
                </c:pt>
                <c:pt idx="57">
                  <c:v>43313</c:v>
                </c:pt>
                <c:pt idx="58">
                  <c:v>43344</c:v>
                </c:pt>
                <c:pt idx="59">
                  <c:v>43374</c:v>
                </c:pt>
                <c:pt idx="60">
                  <c:v>43405</c:v>
                </c:pt>
                <c:pt idx="61">
                  <c:v>43435</c:v>
                </c:pt>
                <c:pt idx="62">
                  <c:v>43466</c:v>
                </c:pt>
                <c:pt idx="63">
                  <c:v>43497</c:v>
                </c:pt>
                <c:pt idx="64">
                  <c:v>43525</c:v>
                </c:pt>
                <c:pt idx="65">
                  <c:v>43556</c:v>
                </c:pt>
                <c:pt idx="66">
                  <c:v>43586</c:v>
                </c:pt>
                <c:pt idx="67">
                  <c:v>43617</c:v>
                </c:pt>
                <c:pt idx="68">
                  <c:v>43647</c:v>
                </c:pt>
                <c:pt idx="69">
                  <c:v>43678</c:v>
                </c:pt>
                <c:pt idx="70">
                  <c:v>43709</c:v>
                </c:pt>
                <c:pt idx="71">
                  <c:v>43739</c:v>
                </c:pt>
                <c:pt idx="72">
                  <c:v>43770</c:v>
                </c:pt>
                <c:pt idx="73">
                  <c:v>43800</c:v>
                </c:pt>
                <c:pt idx="74">
                  <c:v>43831</c:v>
                </c:pt>
                <c:pt idx="75">
                  <c:v>43862</c:v>
                </c:pt>
                <c:pt idx="76">
                  <c:v>43891</c:v>
                </c:pt>
                <c:pt idx="77">
                  <c:v>43922</c:v>
                </c:pt>
                <c:pt idx="78">
                  <c:v>43952</c:v>
                </c:pt>
                <c:pt idx="79">
                  <c:v>43983</c:v>
                </c:pt>
                <c:pt idx="80">
                  <c:v>44013</c:v>
                </c:pt>
                <c:pt idx="81">
                  <c:v>44044</c:v>
                </c:pt>
                <c:pt idx="82">
                  <c:v>44075</c:v>
                </c:pt>
                <c:pt idx="83">
                  <c:v>44105</c:v>
                </c:pt>
                <c:pt idx="84">
                  <c:v>44136</c:v>
                </c:pt>
                <c:pt idx="85">
                  <c:v>44166</c:v>
                </c:pt>
                <c:pt idx="86">
                  <c:v>44197</c:v>
                </c:pt>
                <c:pt idx="87">
                  <c:v>44228</c:v>
                </c:pt>
                <c:pt idx="88">
                  <c:v>44256</c:v>
                </c:pt>
                <c:pt idx="89">
                  <c:v>44287</c:v>
                </c:pt>
                <c:pt idx="90">
                  <c:v>44317</c:v>
                </c:pt>
                <c:pt idx="91">
                  <c:v>44348</c:v>
                </c:pt>
                <c:pt idx="92">
                  <c:v>44378</c:v>
                </c:pt>
                <c:pt idx="93">
                  <c:v>44409</c:v>
                </c:pt>
                <c:pt idx="94">
                  <c:v>44440</c:v>
                </c:pt>
                <c:pt idx="95">
                  <c:v>44470</c:v>
                </c:pt>
                <c:pt idx="96">
                  <c:v>44501</c:v>
                </c:pt>
                <c:pt idx="97">
                  <c:v>44531</c:v>
                </c:pt>
                <c:pt idx="98">
                  <c:v>44562</c:v>
                </c:pt>
                <c:pt idx="99">
                  <c:v>44593</c:v>
                </c:pt>
                <c:pt idx="100">
                  <c:v>44621</c:v>
                </c:pt>
                <c:pt idx="101">
                  <c:v>44652</c:v>
                </c:pt>
                <c:pt idx="102">
                  <c:v>44682</c:v>
                </c:pt>
                <c:pt idx="103">
                  <c:v>44713</c:v>
                </c:pt>
                <c:pt idx="104">
                  <c:v>44743</c:v>
                </c:pt>
                <c:pt idx="105">
                  <c:v>44774</c:v>
                </c:pt>
                <c:pt idx="106">
                  <c:v>44805</c:v>
                </c:pt>
                <c:pt idx="107">
                  <c:v>44835</c:v>
                </c:pt>
                <c:pt idx="108">
                  <c:v>44866</c:v>
                </c:pt>
                <c:pt idx="109">
                  <c:v>44896</c:v>
                </c:pt>
                <c:pt idx="110">
                  <c:v>44927</c:v>
                </c:pt>
                <c:pt idx="111">
                  <c:v>44958</c:v>
                </c:pt>
                <c:pt idx="112">
                  <c:v>44986</c:v>
                </c:pt>
              </c:numCache>
            </c:numRef>
          </c:cat>
          <c:val>
            <c:numRef>
              <c:f>'IPCA núcleo'!$B$15:$B$135</c:f>
              <c:numCache>
                <c:formatCode>General</c:formatCode>
                <c:ptCount val="121"/>
                <c:pt idx="0">
                  <c:v>5.774389162550464</c:v>
                </c:pt>
                <c:pt idx="1">
                  <c:v>5.9108180800137466</c:v>
                </c:pt>
                <c:pt idx="2">
                  <c:v>5.5852940506185389</c:v>
                </c:pt>
                <c:pt idx="3">
                  <c:v>5.6797540552364412</c:v>
                </c:pt>
                <c:pt idx="4">
                  <c:v>6.1530882776396734</c:v>
                </c:pt>
                <c:pt idx="5">
                  <c:v>6.279775205469762</c:v>
                </c:pt>
                <c:pt idx="6">
                  <c:v>6.3750743961491496</c:v>
                </c:pt>
                <c:pt idx="7">
                  <c:v>6.5236132991559836</c:v>
                </c:pt>
                <c:pt idx="8">
                  <c:v>6.5023149659961144</c:v>
                </c:pt>
                <c:pt idx="9">
                  <c:v>6.5129396981355558</c:v>
                </c:pt>
                <c:pt idx="10">
                  <c:v>6.7464508763476649</c:v>
                </c:pt>
                <c:pt idx="11">
                  <c:v>6.5872387093848683</c:v>
                </c:pt>
                <c:pt idx="12">
                  <c:v>6.5554342816816602</c:v>
                </c:pt>
                <c:pt idx="13">
                  <c:v>6.407616596391974</c:v>
                </c:pt>
                <c:pt idx="14">
                  <c:v>7.1378130703005471</c:v>
                </c:pt>
                <c:pt idx="15">
                  <c:v>7.7017522988958254</c:v>
                </c:pt>
                <c:pt idx="16">
                  <c:v>8.1286320147059712</c:v>
                </c:pt>
                <c:pt idx="17">
                  <c:v>8.171595611413963</c:v>
                </c:pt>
                <c:pt idx="18">
                  <c:v>8.4730892085789655</c:v>
                </c:pt>
                <c:pt idx="19">
                  <c:v>8.8944488180545243</c:v>
                </c:pt>
                <c:pt idx="20">
                  <c:v>9.5586385368727544</c:v>
                </c:pt>
                <c:pt idx="21">
                  <c:v>9.5258529093804398</c:v>
                </c:pt>
                <c:pt idx="22">
                  <c:v>9.4931813812181289</c:v>
                </c:pt>
                <c:pt idx="23">
                  <c:v>9.9293223148219312</c:v>
                </c:pt>
                <c:pt idx="24">
                  <c:v>10.476179952444099</c:v>
                </c:pt>
                <c:pt idx="25">
                  <c:v>10.673497995621716</c:v>
                </c:pt>
                <c:pt idx="26">
                  <c:v>10.706293382226528</c:v>
                </c:pt>
                <c:pt idx="27">
                  <c:v>10.35630312454705</c:v>
                </c:pt>
                <c:pt idx="28">
                  <c:v>9.3869277812698382</c:v>
                </c:pt>
                <c:pt idx="29">
                  <c:v>9.2783120253555396</c:v>
                </c:pt>
                <c:pt idx="30">
                  <c:v>9.3217022624114456</c:v>
                </c:pt>
                <c:pt idx="31">
                  <c:v>8.8444570099512898</c:v>
                </c:pt>
                <c:pt idx="32">
                  <c:v>8.7362832303747204</c:v>
                </c:pt>
                <c:pt idx="33">
                  <c:v>8.9749779251530484</c:v>
                </c:pt>
                <c:pt idx="34">
                  <c:v>8.4763854261917118</c:v>
                </c:pt>
                <c:pt idx="35">
                  <c:v>7.8738583895058722</c:v>
                </c:pt>
                <c:pt idx="36">
                  <c:v>6.9874580087189164</c:v>
                </c:pt>
                <c:pt idx="37">
                  <c:v>6.2880550542244729</c:v>
                </c:pt>
                <c:pt idx="38">
                  <c:v>5.3539544420169616</c:v>
                </c:pt>
                <c:pt idx="39">
                  <c:v>4.7587933515120362</c:v>
                </c:pt>
                <c:pt idx="40">
                  <c:v>4.5710348848857718</c:v>
                </c:pt>
                <c:pt idx="41">
                  <c:v>4.0825308952635142</c:v>
                </c:pt>
                <c:pt idx="42">
                  <c:v>3.5971291337952405</c:v>
                </c:pt>
                <c:pt idx="43">
                  <c:v>2.9983614716367901</c:v>
                </c:pt>
                <c:pt idx="44">
                  <c:v>2.7114579577881992</c:v>
                </c:pt>
                <c:pt idx="45">
                  <c:v>2.4558041894743088</c:v>
                </c:pt>
                <c:pt idx="46">
                  <c:v>2.5377033135266736</c:v>
                </c:pt>
                <c:pt idx="47">
                  <c:v>2.701338188154323</c:v>
                </c:pt>
                <c:pt idx="48">
                  <c:v>2.8038549960881287</c:v>
                </c:pt>
                <c:pt idx="49">
                  <c:v>2.9473499083459087</c:v>
                </c:pt>
                <c:pt idx="50">
                  <c:v>2.8550480405260981</c:v>
                </c:pt>
                <c:pt idx="51">
                  <c:v>2.8447963662471265</c:v>
                </c:pt>
                <c:pt idx="52">
                  <c:v>2.6806550453633449</c:v>
                </c:pt>
                <c:pt idx="53">
                  <c:v>2.7626847278442002</c:v>
                </c:pt>
                <c:pt idx="54">
                  <c:v>2.8548853222565285</c:v>
                </c:pt>
                <c:pt idx="55">
                  <c:v>4.3909560762924515</c:v>
                </c:pt>
                <c:pt idx="56">
                  <c:v>4.4846829921629805</c:v>
                </c:pt>
                <c:pt idx="57">
                  <c:v>4.1926806841701358</c:v>
                </c:pt>
                <c:pt idx="58">
                  <c:v>4.5255646480173439</c:v>
                </c:pt>
                <c:pt idx="59">
                  <c:v>4.5567911660360449</c:v>
                </c:pt>
                <c:pt idx="60">
                  <c:v>4.0458934030587868</c:v>
                </c:pt>
                <c:pt idx="61">
                  <c:v>3.7454821218273482</c:v>
                </c:pt>
                <c:pt idx="62">
                  <c:v>3.7765157688874673</c:v>
                </c:pt>
                <c:pt idx="63">
                  <c:v>3.8903058081077413</c:v>
                </c:pt>
                <c:pt idx="64">
                  <c:v>4.5753652729229488</c:v>
                </c:pt>
                <c:pt idx="65">
                  <c:v>4.9405755886834823</c:v>
                </c:pt>
                <c:pt idx="66">
                  <c:v>4.6583648774390252</c:v>
                </c:pt>
                <c:pt idx="67">
                  <c:v>3.366413898801901</c:v>
                </c:pt>
                <c:pt idx="68">
                  <c:v>3.2221769014348478</c:v>
                </c:pt>
                <c:pt idx="69">
                  <c:v>3.4288072225266975</c:v>
                </c:pt>
                <c:pt idx="70">
                  <c:v>2.8935466755948713</c:v>
                </c:pt>
                <c:pt idx="71">
                  <c:v>2.5350325756799297</c:v>
                </c:pt>
                <c:pt idx="72">
                  <c:v>3.2748384024610333</c:v>
                </c:pt>
                <c:pt idx="73">
                  <c:v>4.3060399841131858</c:v>
                </c:pt>
                <c:pt idx="74">
                  <c:v>4.1916693262358695</c:v>
                </c:pt>
                <c:pt idx="75">
                  <c:v>4.004927312109352</c:v>
                </c:pt>
                <c:pt idx="76">
                  <c:v>3.302958571938297</c:v>
                </c:pt>
                <c:pt idx="77">
                  <c:v>2.39904484475022</c:v>
                </c:pt>
                <c:pt idx="78">
                  <c:v>1.8774877402777834</c:v>
                </c:pt>
                <c:pt idx="79">
                  <c:v>2.1321559928031864</c:v>
                </c:pt>
                <c:pt idx="80">
                  <c:v>2.3054513967235568</c:v>
                </c:pt>
                <c:pt idx="81">
                  <c:v>2.438302347493404</c:v>
                </c:pt>
                <c:pt idx="82">
                  <c:v>3.1351615471362448</c:v>
                </c:pt>
                <c:pt idx="83">
                  <c:v>3.9182057307108664</c:v>
                </c:pt>
                <c:pt idx="84">
                  <c:v>4.3110911966114607</c:v>
                </c:pt>
                <c:pt idx="85">
                  <c:v>4.517341500509886</c:v>
                </c:pt>
                <c:pt idx="86">
                  <c:v>4.5590608265254406</c:v>
                </c:pt>
                <c:pt idx="87">
                  <c:v>5.1952805482628817</c:v>
                </c:pt>
                <c:pt idx="88">
                  <c:v>6.0993271283718897</c:v>
                </c:pt>
                <c:pt idx="89">
                  <c:v>6.7591885269032925</c:v>
                </c:pt>
                <c:pt idx="90">
                  <c:v>8.0559022201129658</c:v>
                </c:pt>
                <c:pt idx="91">
                  <c:v>8.3468965707955256</c:v>
                </c:pt>
                <c:pt idx="92">
                  <c:v>8.9946460520876634</c:v>
                </c:pt>
                <c:pt idx="93">
                  <c:v>9.679668268895437</c:v>
                </c:pt>
                <c:pt idx="94">
                  <c:v>10.246375616866722</c:v>
                </c:pt>
                <c:pt idx="95">
                  <c:v>10.672670347092584</c:v>
                </c:pt>
                <c:pt idx="96">
                  <c:v>10.738488170671022</c:v>
                </c:pt>
                <c:pt idx="97">
                  <c:v>10.061054893257904</c:v>
                </c:pt>
                <c:pt idx="98">
                  <c:v>10.379435999682297</c:v>
                </c:pt>
                <c:pt idx="99">
                  <c:v>10.543593400038787</c:v>
                </c:pt>
                <c:pt idx="100">
                  <c:v>11.299315974556002</c:v>
                </c:pt>
                <c:pt idx="101">
                  <c:v>12.131481132375921</c:v>
                </c:pt>
                <c:pt idx="102">
                  <c:v>11.731130708814931</c:v>
                </c:pt>
                <c:pt idx="103">
                  <c:v>11.886729617590742</c:v>
                </c:pt>
                <c:pt idx="104">
                  <c:v>10.069235198287529</c:v>
                </c:pt>
                <c:pt idx="105" formatCode="0.0">
                  <c:v>8.7270605250061362</c:v>
                </c:pt>
                <c:pt idx="106" formatCode="0.0">
                  <c:v>7.1685963320320623</c:v>
                </c:pt>
                <c:pt idx="107" formatCode="0.0">
                  <c:v>6.4700158522380757</c:v>
                </c:pt>
                <c:pt idx="108" formatCode="0.0">
                  <c:v>5.9004882785856916</c:v>
                </c:pt>
                <c:pt idx="109" formatCode="0.0">
                  <c:v>5.784841959607756</c:v>
                </c:pt>
                <c:pt idx="110" formatCode="0.0">
                  <c:v>5.7743202924146253</c:v>
                </c:pt>
                <c:pt idx="111" formatCode="0.0">
                  <c:v>5.5963019333441277</c:v>
                </c:pt>
                <c:pt idx="112" formatCode="0.0">
                  <c:v>4.6500000000000004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A6-4B9B-B8C5-8B6FAD200A63}"/>
            </c:ext>
          </c:extLst>
        </c:ser>
        <c:ser>
          <c:idx val="1"/>
          <c:order val="1"/>
          <c:tx>
            <c:strRef>
              <c:f>'IPCA núcleo'!$J$3</c:f>
              <c:strCache>
                <c:ptCount val="1"/>
                <c:pt idx="0">
                  <c:v>Média dos núcleos</c:v>
                </c:pt>
              </c:strCache>
            </c:strRef>
          </c:tx>
          <c:spPr>
            <a:ln w="2222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1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A6-4B9B-B8C5-8B6FAD200A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'IPCA núcleo'!$A$15:$A$135</c:f>
              <c:numCache>
                <c:formatCode>mmm\-yy</c:formatCode>
                <c:ptCount val="121"/>
                <c:pt idx="0">
                  <c:v>41579</c:v>
                </c:pt>
                <c:pt idx="1">
                  <c:v>41609</c:v>
                </c:pt>
                <c:pt idx="2">
                  <c:v>41640</c:v>
                </c:pt>
                <c:pt idx="3">
                  <c:v>41671</c:v>
                </c:pt>
                <c:pt idx="4">
                  <c:v>41699</c:v>
                </c:pt>
                <c:pt idx="5">
                  <c:v>41730</c:v>
                </c:pt>
                <c:pt idx="6">
                  <c:v>41760</c:v>
                </c:pt>
                <c:pt idx="7">
                  <c:v>41791</c:v>
                </c:pt>
                <c:pt idx="8">
                  <c:v>41821</c:v>
                </c:pt>
                <c:pt idx="9">
                  <c:v>41852</c:v>
                </c:pt>
                <c:pt idx="10">
                  <c:v>41883</c:v>
                </c:pt>
                <c:pt idx="11">
                  <c:v>41913</c:v>
                </c:pt>
                <c:pt idx="12">
                  <c:v>41944</c:v>
                </c:pt>
                <c:pt idx="13">
                  <c:v>41974</c:v>
                </c:pt>
                <c:pt idx="14">
                  <c:v>42005</c:v>
                </c:pt>
                <c:pt idx="15">
                  <c:v>42036</c:v>
                </c:pt>
                <c:pt idx="16">
                  <c:v>42064</c:v>
                </c:pt>
                <c:pt idx="17">
                  <c:v>42095</c:v>
                </c:pt>
                <c:pt idx="18">
                  <c:v>42125</c:v>
                </c:pt>
                <c:pt idx="19">
                  <c:v>42156</c:v>
                </c:pt>
                <c:pt idx="20">
                  <c:v>42186</c:v>
                </c:pt>
                <c:pt idx="21">
                  <c:v>42217</c:v>
                </c:pt>
                <c:pt idx="22">
                  <c:v>42248</c:v>
                </c:pt>
                <c:pt idx="23">
                  <c:v>42278</c:v>
                </c:pt>
                <c:pt idx="24">
                  <c:v>42309</c:v>
                </c:pt>
                <c:pt idx="25">
                  <c:v>42339</c:v>
                </c:pt>
                <c:pt idx="26">
                  <c:v>42370</c:v>
                </c:pt>
                <c:pt idx="27">
                  <c:v>42401</c:v>
                </c:pt>
                <c:pt idx="28">
                  <c:v>42430</c:v>
                </c:pt>
                <c:pt idx="29">
                  <c:v>42461</c:v>
                </c:pt>
                <c:pt idx="30">
                  <c:v>42491</c:v>
                </c:pt>
                <c:pt idx="31">
                  <c:v>42522</c:v>
                </c:pt>
                <c:pt idx="32">
                  <c:v>42552</c:v>
                </c:pt>
                <c:pt idx="33">
                  <c:v>42583</c:v>
                </c:pt>
                <c:pt idx="34">
                  <c:v>42614</c:v>
                </c:pt>
                <c:pt idx="35">
                  <c:v>42644</c:v>
                </c:pt>
                <c:pt idx="36">
                  <c:v>42675</c:v>
                </c:pt>
                <c:pt idx="37">
                  <c:v>42705</c:v>
                </c:pt>
                <c:pt idx="38">
                  <c:v>42736</c:v>
                </c:pt>
                <c:pt idx="39">
                  <c:v>42767</c:v>
                </c:pt>
                <c:pt idx="40">
                  <c:v>42795</c:v>
                </c:pt>
                <c:pt idx="41">
                  <c:v>42826</c:v>
                </c:pt>
                <c:pt idx="42">
                  <c:v>42856</c:v>
                </c:pt>
                <c:pt idx="43">
                  <c:v>42887</c:v>
                </c:pt>
                <c:pt idx="44">
                  <c:v>42917</c:v>
                </c:pt>
                <c:pt idx="45">
                  <c:v>42948</c:v>
                </c:pt>
                <c:pt idx="46">
                  <c:v>42979</c:v>
                </c:pt>
                <c:pt idx="47">
                  <c:v>43009</c:v>
                </c:pt>
                <c:pt idx="48">
                  <c:v>43040</c:v>
                </c:pt>
                <c:pt idx="49">
                  <c:v>43070</c:v>
                </c:pt>
                <c:pt idx="50">
                  <c:v>43101</c:v>
                </c:pt>
                <c:pt idx="51">
                  <c:v>43132</c:v>
                </c:pt>
                <c:pt idx="52">
                  <c:v>43160</c:v>
                </c:pt>
                <c:pt idx="53">
                  <c:v>43191</c:v>
                </c:pt>
                <c:pt idx="54">
                  <c:v>43221</c:v>
                </c:pt>
                <c:pt idx="55">
                  <c:v>43252</c:v>
                </c:pt>
                <c:pt idx="56">
                  <c:v>43282</c:v>
                </c:pt>
                <c:pt idx="57">
                  <c:v>43313</c:v>
                </c:pt>
                <c:pt idx="58">
                  <c:v>43344</c:v>
                </c:pt>
                <c:pt idx="59">
                  <c:v>43374</c:v>
                </c:pt>
                <c:pt idx="60">
                  <c:v>43405</c:v>
                </c:pt>
                <c:pt idx="61">
                  <c:v>43435</c:v>
                </c:pt>
                <c:pt idx="62">
                  <c:v>43466</c:v>
                </c:pt>
                <c:pt idx="63">
                  <c:v>43497</c:v>
                </c:pt>
                <c:pt idx="64">
                  <c:v>43525</c:v>
                </c:pt>
                <c:pt idx="65">
                  <c:v>43556</c:v>
                </c:pt>
                <c:pt idx="66">
                  <c:v>43586</c:v>
                </c:pt>
                <c:pt idx="67">
                  <c:v>43617</c:v>
                </c:pt>
                <c:pt idx="68">
                  <c:v>43647</c:v>
                </c:pt>
                <c:pt idx="69">
                  <c:v>43678</c:v>
                </c:pt>
                <c:pt idx="70">
                  <c:v>43709</c:v>
                </c:pt>
                <c:pt idx="71">
                  <c:v>43739</c:v>
                </c:pt>
                <c:pt idx="72">
                  <c:v>43770</c:v>
                </c:pt>
                <c:pt idx="73">
                  <c:v>43800</c:v>
                </c:pt>
                <c:pt idx="74">
                  <c:v>43831</c:v>
                </c:pt>
                <c:pt idx="75">
                  <c:v>43862</c:v>
                </c:pt>
                <c:pt idx="76">
                  <c:v>43891</c:v>
                </c:pt>
                <c:pt idx="77">
                  <c:v>43922</c:v>
                </c:pt>
                <c:pt idx="78">
                  <c:v>43952</c:v>
                </c:pt>
                <c:pt idx="79">
                  <c:v>43983</c:v>
                </c:pt>
                <c:pt idx="80">
                  <c:v>44013</c:v>
                </c:pt>
                <c:pt idx="81">
                  <c:v>44044</c:v>
                </c:pt>
                <c:pt idx="82">
                  <c:v>44075</c:v>
                </c:pt>
                <c:pt idx="83">
                  <c:v>44105</c:v>
                </c:pt>
                <c:pt idx="84">
                  <c:v>44136</c:v>
                </c:pt>
                <c:pt idx="85">
                  <c:v>44166</c:v>
                </c:pt>
                <c:pt idx="86">
                  <c:v>44197</c:v>
                </c:pt>
                <c:pt idx="87">
                  <c:v>44228</c:v>
                </c:pt>
                <c:pt idx="88">
                  <c:v>44256</c:v>
                </c:pt>
                <c:pt idx="89">
                  <c:v>44287</c:v>
                </c:pt>
                <c:pt idx="90">
                  <c:v>44317</c:v>
                </c:pt>
                <c:pt idx="91">
                  <c:v>44348</c:v>
                </c:pt>
                <c:pt idx="92">
                  <c:v>44378</c:v>
                </c:pt>
                <c:pt idx="93">
                  <c:v>44409</c:v>
                </c:pt>
                <c:pt idx="94">
                  <c:v>44440</c:v>
                </c:pt>
                <c:pt idx="95">
                  <c:v>44470</c:v>
                </c:pt>
                <c:pt idx="96">
                  <c:v>44501</c:v>
                </c:pt>
                <c:pt idx="97">
                  <c:v>44531</c:v>
                </c:pt>
                <c:pt idx="98">
                  <c:v>44562</c:v>
                </c:pt>
                <c:pt idx="99">
                  <c:v>44593</c:v>
                </c:pt>
                <c:pt idx="100">
                  <c:v>44621</c:v>
                </c:pt>
                <c:pt idx="101">
                  <c:v>44652</c:v>
                </c:pt>
                <c:pt idx="102">
                  <c:v>44682</c:v>
                </c:pt>
                <c:pt idx="103">
                  <c:v>44713</c:v>
                </c:pt>
                <c:pt idx="104">
                  <c:v>44743</c:v>
                </c:pt>
                <c:pt idx="105">
                  <c:v>44774</c:v>
                </c:pt>
                <c:pt idx="106">
                  <c:v>44805</c:v>
                </c:pt>
                <c:pt idx="107">
                  <c:v>44835</c:v>
                </c:pt>
                <c:pt idx="108">
                  <c:v>44866</c:v>
                </c:pt>
                <c:pt idx="109">
                  <c:v>44896</c:v>
                </c:pt>
                <c:pt idx="110">
                  <c:v>44927</c:v>
                </c:pt>
                <c:pt idx="111">
                  <c:v>44958</c:v>
                </c:pt>
                <c:pt idx="112">
                  <c:v>44986</c:v>
                </c:pt>
              </c:numCache>
            </c:numRef>
          </c:cat>
          <c:val>
            <c:numRef>
              <c:f>'IPCA núcleo'!$C$15:$C$135</c:f>
              <c:numCache>
                <c:formatCode>_(* #,##0.0_);_(* \(#,##0.0\);_(* "-"??_);_(@_)</c:formatCode>
                <c:ptCount val="121"/>
                <c:pt idx="0">
                  <c:v>6.7174788022558829</c:v>
                </c:pt>
                <c:pt idx="1">
                  <c:v>6.823490244850472</c:v>
                </c:pt>
                <c:pt idx="2">
                  <c:v>6.6262463233786484</c:v>
                </c:pt>
                <c:pt idx="3">
                  <c:v>6.6156607616357999</c:v>
                </c:pt>
                <c:pt idx="4">
                  <c:v>6.8555184041074302</c:v>
                </c:pt>
                <c:pt idx="5">
                  <c:v>6.8151426414457816</c:v>
                </c:pt>
                <c:pt idx="6">
                  <c:v>6.9128828209032767</c:v>
                </c:pt>
                <c:pt idx="7">
                  <c:v>7.1023729447918127</c:v>
                </c:pt>
                <c:pt idx="8">
                  <c:v>7.023371573229098</c:v>
                </c:pt>
                <c:pt idx="9">
                  <c:v>6.9871495238802206</c:v>
                </c:pt>
                <c:pt idx="10">
                  <c:v>7.1064288321152302</c:v>
                </c:pt>
                <c:pt idx="11">
                  <c:v>6.9510231773063369</c:v>
                </c:pt>
                <c:pt idx="12">
                  <c:v>6.8042147224705252</c:v>
                </c:pt>
                <c:pt idx="13">
                  <c:v>6.6918628700541882</c:v>
                </c:pt>
                <c:pt idx="14">
                  <c:v>6.8658838899719354</c:v>
                </c:pt>
                <c:pt idx="15">
                  <c:v>6.9253021617589283</c:v>
                </c:pt>
                <c:pt idx="16">
                  <c:v>6.993270808968477</c:v>
                </c:pt>
                <c:pt idx="17">
                  <c:v>7.1827147779726763</c:v>
                </c:pt>
                <c:pt idx="18">
                  <c:v>7.1763243305228652</c:v>
                </c:pt>
                <c:pt idx="19">
                  <c:v>7.2871141059917433</c:v>
                </c:pt>
                <c:pt idx="20">
                  <c:v>7.6338644149289481</c:v>
                </c:pt>
                <c:pt idx="21">
                  <c:v>7.6938848921777936</c:v>
                </c:pt>
                <c:pt idx="22">
                  <c:v>7.7067349132447394</c:v>
                </c:pt>
                <c:pt idx="23">
                  <c:v>7.9104041705300832</c:v>
                </c:pt>
                <c:pt idx="24">
                  <c:v>8.2113615111387706</c:v>
                </c:pt>
                <c:pt idx="25">
                  <c:v>8.2909128796250222</c:v>
                </c:pt>
                <c:pt idx="26">
                  <c:v>8.3747826389844793</c:v>
                </c:pt>
                <c:pt idx="27">
                  <c:v>8.3683300947187345</c:v>
                </c:pt>
                <c:pt idx="28">
                  <c:v>8.1467443642727844</c:v>
                </c:pt>
                <c:pt idx="29">
                  <c:v>8.0393579159625084</c:v>
                </c:pt>
                <c:pt idx="30">
                  <c:v>8.0629782390748694</c:v>
                </c:pt>
                <c:pt idx="31">
                  <c:v>7.8076065969577613</c:v>
                </c:pt>
                <c:pt idx="32">
                  <c:v>7.6703976954303421</c:v>
                </c:pt>
                <c:pt idx="33">
                  <c:v>7.7004013890557221</c:v>
                </c:pt>
                <c:pt idx="34">
                  <c:v>7.3813112972506367</c:v>
                </c:pt>
                <c:pt idx="35">
                  <c:v>7.0719718817839228</c:v>
                </c:pt>
                <c:pt idx="36">
                  <c:v>6.7273880793910612</c:v>
                </c:pt>
                <c:pt idx="37">
                  <c:v>6.3629210523763025</c:v>
                </c:pt>
                <c:pt idx="38">
                  <c:v>5.9239194137436169</c:v>
                </c:pt>
                <c:pt idx="39">
                  <c:v>5.4719179316470523</c:v>
                </c:pt>
                <c:pt idx="40">
                  <c:v>5.1760846229467417</c:v>
                </c:pt>
                <c:pt idx="41">
                  <c:v>4.8540999491248904</c:v>
                </c:pt>
                <c:pt idx="42">
                  <c:v>4.3894707531258126</c:v>
                </c:pt>
                <c:pt idx="43">
                  <c:v>4.1629752953538102</c:v>
                </c:pt>
                <c:pt idx="44">
                  <c:v>3.8497936365270435</c:v>
                </c:pt>
                <c:pt idx="45">
                  <c:v>3.5439519232663086</c:v>
                </c:pt>
                <c:pt idx="46">
                  <c:v>3.5067816641099148</c:v>
                </c:pt>
                <c:pt idx="47">
                  <c:v>3.4407867844898243</c:v>
                </c:pt>
                <c:pt idx="48">
                  <c:v>3.2573080292319867</c:v>
                </c:pt>
                <c:pt idx="49">
                  <c:v>3.3272502241317614</c:v>
                </c:pt>
                <c:pt idx="50">
                  <c:v>3.08842421289377</c:v>
                </c:pt>
                <c:pt idx="51">
                  <c:v>3.000066816071989</c:v>
                </c:pt>
                <c:pt idx="52">
                  <c:v>2.9343164093589946</c:v>
                </c:pt>
                <c:pt idx="53">
                  <c:v>2.7660090525181591</c:v>
                </c:pt>
                <c:pt idx="54">
                  <c:v>2.7434465580153722</c:v>
                </c:pt>
                <c:pt idx="55">
                  <c:v>2.8705231157595268</c:v>
                </c:pt>
                <c:pt idx="56">
                  <c:v>3.0431005346591711</c:v>
                </c:pt>
                <c:pt idx="57">
                  <c:v>3.0101964990435937</c:v>
                </c:pt>
                <c:pt idx="58">
                  <c:v>3.0924007896022676</c:v>
                </c:pt>
                <c:pt idx="59">
                  <c:v>3.0163512087019839</c:v>
                </c:pt>
                <c:pt idx="60">
                  <c:v>2.9649325016478878</c:v>
                </c:pt>
                <c:pt idx="61">
                  <c:v>2.8931856494796682</c:v>
                </c:pt>
                <c:pt idx="62">
                  <c:v>3.1315593495323979</c:v>
                </c:pt>
                <c:pt idx="63">
                  <c:v>3.0986402067802787</c:v>
                </c:pt>
                <c:pt idx="64">
                  <c:v>3.2468147899866073</c:v>
                </c:pt>
                <c:pt idx="65">
                  <c:v>3.500457000963042</c:v>
                </c:pt>
                <c:pt idx="66">
                  <c:v>3.4983907523954194</c:v>
                </c:pt>
                <c:pt idx="67">
                  <c:v>3.3272338200892371</c:v>
                </c:pt>
                <c:pt idx="68">
                  <c:v>3.1500602160910107</c:v>
                </c:pt>
                <c:pt idx="69">
                  <c:v>3.1912461055763508</c:v>
                </c:pt>
                <c:pt idx="70">
                  <c:v>2.9608534023664257</c:v>
                </c:pt>
                <c:pt idx="71">
                  <c:v>2.9567448288068565</c:v>
                </c:pt>
                <c:pt idx="72">
                  <c:v>3.0719135737713898</c:v>
                </c:pt>
                <c:pt idx="73">
                  <c:v>3.1807475264232998</c:v>
                </c:pt>
                <c:pt idx="74">
                  <c:v>3.0615038307145515</c:v>
                </c:pt>
                <c:pt idx="75">
                  <c:v>3.1355452224109515</c:v>
                </c:pt>
                <c:pt idx="76">
                  <c:v>2.8950210184000458</c:v>
                </c:pt>
                <c:pt idx="77">
                  <c:v>2.4891073254742047</c:v>
                </c:pt>
                <c:pt idx="78">
                  <c:v>2.214930036961249</c:v>
                </c:pt>
                <c:pt idx="79">
                  <c:v>2.1108934466268492</c:v>
                </c:pt>
                <c:pt idx="80">
                  <c:v>2.10069642916626</c:v>
                </c:pt>
                <c:pt idx="81">
                  <c:v>1.9743694848715299</c:v>
                </c:pt>
                <c:pt idx="82">
                  <c:v>2.1516205466709293</c:v>
                </c:pt>
                <c:pt idx="83">
                  <c:v>2.4349334333780837</c:v>
                </c:pt>
                <c:pt idx="84">
                  <c:v>2.6434086959624903</c:v>
                </c:pt>
                <c:pt idx="85">
                  <c:v>2.8027452907499528</c:v>
                </c:pt>
                <c:pt idx="86">
                  <c:v>2.9955171006270431</c:v>
                </c:pt>
                <c:pt idx="87">
                  <c:v>3.217339695587107</c:v>
                </c:pt>
                <c:pt idx="88">
                  <c:v>3.5349188195605841</c:v>
                </c:pt>
                <c:pt idx="89">
                  <c:v>3.8869868330690283</c:v>
                </c:pt>
                <c:pt idx="90">
                  <c:v>4.5462104463703579</c:v>
                </c:pt>
                <c:pt idx="91">
                  <c:v>4.9848132950545798</c:v>
                </c:pt>
                <c:pt idx="92">
                  <c:v>5.4671260758524243</c:v>
                </c:pt>
                <c:pt idx="93">
                  <c:v>6.0740340903554069</c:v>
                </c:pt>
                <c:pt idx="94">
                  <c:v>6.5035007514444354</c:v>
                </c:pt>
                <c:pt idx="95">
                  <c:v>6.9697197888982876</c:v>
                </c:pt>
                <c:pt idx="96">
                  <c:v>7.1507716842001079</c:v>
                </c:pt>
                <c:pt idx="97">
                  <c:v>7.4147894822893523</c:v>
                </c:pt>
                <c:pt idx="98">
                  <c:v>7.8724834661057175</c:v>
                </c:pt>
                <c:pt idx="99">
                  <c:v>8.3962404996897</c:v>
                </c:pt>
                <c:pt idx="100">
                  <c:v>9.0094049083642602</c:v>
                </c:pt>
                <c:pt idx="101">
                  <c:v>9.6874132876758168</c:v>
                </c:pt>
                <c:pt idx="102">
                  <c:v>10.106325692967699</c:v>
                </c:pt>
                <c:pt idx="103">
                  <c:v>10.500610868329385</c:v>
                </c:pt>
                <c:pt idx="104">
                  <c:v>10.432500975759318</c:v>
                </c:pt>
                <c:pt idx="105">
                  <c:v>10.423725347900481</c:v>
                </c:pt>
                <c:pt idx="106">
                  <c:v>10.123219798405781</c:v>
                </c:pt>
                <c:pt idx="107">
                  <c:v>9.6868895101620556</c:v>
                </c:pt>
                <c:pt idx="108">
                  <c:v>9.3750870014660102</c:v>
                </c:pt>
                <c:pt idx="109">
                  <c:v>9.119259130424485</c:v>
                </c:pt>
                <c:pt idx="110">
                  <c:v>8.7319968550245477</c:v>
                </c:pt>
                <c:pt idx="111">
                  <c:v>8.4456220365819235</c:v>
                </c:pt>
                <c:pt idx="112">
                  <c:v>7.79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A6-4B9B-B8C5-8B6FAD200A63}"/>
            </c:ext>
          </c:extLst>
        </c:ser>
        <c:ser>
          <c:idx val="3"/>
          <c:order val="2"/>
          <c:tx>
            <c:strRef>
              <c:f>'IPCA núcleo'!$K$3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60606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'IPCA núcleo'!$A$15:$A$135</c:f>
              <c:numCache>
                <c:formatCode>mmm\-yy</c:formatCode>
                <c:ptCount val="121"/>
                <c:pt idx="0">
                  <c:v>41579</c:v>
                </c:pt>
                <c:pt idx="1">
                  <c:v>41609</c:v>
                </c:pt>
                <c:pt idx="2">
                  <c:v>41640</c:v>
                </c:pt>
                <c:pt idx="3">
                  <c:v>41671</c:v>
                </c:pt>
                <c:pt idx="4">
                  <c:v>41699</c:v>
                </c:pt>
                <c:pt idx="5">
                  <c:v>41730</c:v>
                </c:pt>
                <c:pt idx="6">
                  <c:v>41760</c:v>
                </c:pt>
                <c:pt idx="7">
                  <c:v>41791</c:v>
                </c:pt>
                <c:pt idx="8">
                  <c:v>41821</c:v>
                </c:pt>
                <c:pt idx="9">
                  <c:v>41852</c:v>
                </c:pt>
                <c:pt idx="10">
                  <c:v>41883</c:v>
                </c:pt>
                <c:pt idx="11">
                  <c:v>41913</c:v>
                </c:pt>
                <c:pt idx="12">
                  <c:v>41944</c:v>
                </c:pt>
                <c:pt idx="13">
                  <c:v>41974</c:v>
                </c:pt>
                <c:pt idx="14">
                  <c:v>42005</c:v>
                </c:pt>
                <c:pt idx="15">
                  <c:v>42036</c:v>
                </c:pt>
                <c:pt idx="16">
                  <c:v>42064</c:v>
                </c:pt>
                <c:pt idx="17">
                  <c:v>42095</c:v>
                </c:pt>
                <c:pt idx="18">
                  <c:v>42125</c:v>
                </c:pt>
                <c:pt idx="19">
                  <c:v>42156</c:v>
                </c:pt>
                <c:pt idx="20">
                  <c:v>42186</c:v>
                </c:pt>
                <c:pt idx="21">
                  <c:v>42217</c:v>
                </c:pt>
                <c:pt idx="22">
                  <c:v>42248</c:v>
                </c:pt>
                <c:pt idx="23">
                  <c:v>42278</c:v>
                </c:pt>
                <c:pt idx="24">
                  <c:v>42309</c:v>
                </c:pt>
                <c:pt idx="25">
                  <c:v>42339</c:v>
                </c:pt>
                <c:pt idx="26">
                  <c:v>42370</c:v>
                </c:pt>
                <c:pt idx="27">
                  <c:v>42401</c:v>
                </c:pt>
                <c:pt idx="28">
                  <c:v>42430</c:v>
                </c:pt>
                <c:pt idx="29">
                  <c:v>42461</c:v>
                </c:pt>
                <c:pt idx="30">
                  <c:v>42491</c:v>
                </c:pt>
                <c:pt idx="31">
                  <c:v>42522</c:v>
                </c:pt>
                <c:pt idx="32">
                  <c:v>42552</c:v>
                </c:pt>
                <c:pt idx="33">
                  <c:v>42583</c:v>
                </c:pt>
                <c:pt idx="34">
                  <c:v>42614</c:v>
                </c:pt>
                <c:pt idx="35">
                  <c:v>42644</c:v>
                </c:pt>
                <c:pt idx="36">
                  <c:v>42675</c:v>
                </c:pt>
                <c:pt idx="37">
                  <c:v>42705</c:v>
                </c:pt>
                <c:pt idx="38">
                  <c:v>42736</c:v>
                </c:pt>
                <c:pt idx="39">
                  <c:v>42767</c:v>
                </c:pt>
                <c:pt idx="40">
                  <c:v>42795</c:v>
                </c:pt>
                <c:pt idx="41">
                  <c:v>42826</c:v>
                </c:pt>
                <c:pt idx="42">
                  <c:v>42856</c:v>
                </c:pt>
                <c:pt idx="43">
                  <c:v>42887</c:v>
                </c:pt>
                <c:pt idx="44">
                  <c:v>42917</c:v>
                </c:pt>
                <c:pt idx="45">
                  <c:v>42948</c:v>
                </c:pt>
                <c:pt idx="46">
                  <c:v>42979</c:v>
                </c:pt>
                <c:pt idx="47">
                  <c:v>43009</c:v>
                </c:pt>
                <c:pt idx="48">
                  <c:v>43040</c:v>
                </c:pt>
                <c:pt idx="49">
                  <c:v>43070</c:v>
                </c:pt>
                <c:pt idx="50">
                  <c:v>43101</c:v>
                </c:pt>
                <c:pt idx="51">
                  <c:v>43132</c:v>
                </c:pt>
                <c:pt idx="52">
                  <c:v>43160</c:v>
                </c:pt>
                <c:pt idx="53">
                  <c:v>43191</c:v>
                </c:pt>
                <c:pt idx="54">
                  <c:v>43221</c:v>
                </c:pt>
                <c:pt idx="55">
                  <c:v>43252</c:v>
                </c:pt>
                <c:pt idx="56">
                  <c:v>43282</c:v>
                </c:pt>
                <c:pt idx="57">
                  <c:v>43313</c:v>
                </c:pt>
                <c:pt idx="58">
                  <c:v>43344</c:v>
                </c:pt>
                <c:pt idx="59">
                  <c:v>43374</c:v>
                </c:pt>
                <c:pt idx="60">
                  <c:v>43405</c:v>
                </c:pt>
                <c:pt idx="61">
                  <c:v>43435</c:v>
                </c:pt>
                <c:pt idx="62">
                  <c:v>43466</c:v>
                </c:pt>
                <c:pt idx="63">
                  <c:v>43497</c:v>
                </c:pt>
                <c:pt idx="64">
                  <c:v>43525</c:v>
                </c:pt>
                <c:pt idx="65">
                  <c:v>43556</c:v>
                </c:pt>
                <c:pt idx="66">
                  <c:v>43586</c:v>
                </c:pt>
                <c:pt idx="67">
                  <c:v>43617</c:v>
                </c:pt>
                <c:pt idx="68">
                  <c:v>43647</c:v>
                </c:pt>
                <c:pt idx="69">
                  <c:v>43678</c:v>
                </c:pt>
                <c:pt idx="70">
                  <c:v>43709</c:v>
                </c:pt>
                <c:pt idx="71">
                  <c:v>43739</c:v>
                </c:pt>
                <c:pt idx="72">
                  <c:v>43770</c:v>
                </c:pt>
                <c:pt idx="73">
                  <c:v>43800</c:v>
                </c:pt>
                <c:pt idx="74">
                  <c:v>43831</c:v>
                </c:pt>
                <c:pt idx="75">
                  <c:v>43862</c:v>
                </c:pt>
                <c:pt idx="76">
                  <c:v>43891</c:v>
                </c:pt>
                <c:pt idx="77">
                  <c:v>43922</c:v>
                </c:pt>
                <c:pt idx="78">
                  <c:v>43952</c:v>
                </c:pt>
                <c:pt idx="79">
                  <c:v>43983</c:v>
                </c:pt>
                <c:pt idx="80">
                  <c:v>44013</c:v>
                </c:pt>
                <c:pt idx="81">
                  <c:v>44044</c:v>
                </c:pt>
                <c:pt idx="82">
                  <c:v>44075</c:v>
                </c:pt>
                <c:pt idx="83">
                  <c:v>44105</c:v>
                </c:pt>
                <c:pt idx="84">
                  <c:v>44136</c:v>
                </c:pt>
                <c:pt idx="85">
                  <c:v>44166</c:v>
                </c:pt>
                <c:pt idx="86">
                  <c:v>44197</c:v>
                </c:pt>
                <c:pt idx="87">
                  <c:v>44228</c:v>
                </c:pt>
                <c:pt idx="88">
                  <c:v>44256</c:v>
                </c:pt>
                <c:pt idx="89">
                  <c:v>44287</c:v>
                </c:pt>
                <c:pt idx="90">
                  <c:v>44317</c:v>
                </c:pt>
                <c:pt idx="91">
                  <c:v>44348</c:v>
                </c:pt>
                <c:pt idx="92">
                  <c:v>44378</c:v>
                </c:pt>
                <c:pt idx="93">
                  <c:v>44409</c:v>
                </c:pt>
                <c:pt idx="94">
                  <c:v>44440</c:v>
                </c:pt>
                <c:pt idx="95">
                  <c:v>44470</c:v>
                </c:pt>
                <c:pt idx="96">
                  <c:v>44501</c:v>
                </c:pt>
                <c:pt idx="97">
                  <c:v>44531</c:v>
                </c:pt>
                <c:pt idx="98">
                  <c:v>44562</c:v>
                </c:pt>
                <c:pt idx="99">
                  <c:v>44593</c:v>
                </c:pt>
                <c:pt idx="100">
                  <c:v>44621</c:v>
                </c:pt>
                <c:pt idx="101">
                  <c:v>44652</c:v>
                </c:pt>
                <c:pt idx="102">
                  <c:v>44682</c:v>
                </c:pt>
                <c:pt idx="103">
                  <c:v>44713</c:v>
                </c:pt>
                <c:pt idx="104">
                  <c:v>44743</c:v>
                </c:pt>
                <c:pt idx="105">
                  <c:v>44774</c:v>
                </c:pt>
                <c:pt idx="106">
                  <c:v>44805</c:v>
                </c:pt>
                <c:pt idx="107">
                  <c:v>44835</c:v>
                </c:pt>
                <c:pt idx="108">
                  <c:v>44866</c:v>
                </c:pt>
                <c:pt idx="109">
                  <c:v>44896</c:v>
                </c:pt>
                <c:pt idx="110">
                  <c:v>44927</c:v>
                </c:pt>
                <c:pt idx="111">
                  <c:v>44958</c:v>
                </c:pt>
                <c:pt idx="112">
                  <c:v>44986</c:v>
                </c:pt>
              </c:numCache>
            </c:numRef>
          </c:cat>
          <c:val>
            <c:numRef>
              <c:f>'IPCA núcleo'!$D$15:$D$135</c:f>
              <c:numCache>
                <c:formatCode>0.00</c:formatCode>
                <c:ptCount val="121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4.25</c:v>
                </c:pt>
                <c:pt idx="63">
                  <c:v>4.25</c:v>
                </c:pt>
                <c:pt idx="64">
                  <c:v>4.25</c:v>
                </c:pt>
                <c:pt idx="65">
                  <c:v>4.25</c:v>
                </c:pt>
                <c:pt idx="66">
                  <c:v>4.25</c:v>
                </c:pt>
                <c:pt idx="67">
                  <c:v>4.25</c:v>
                </c:pt>
                <c:pt idx="68">
                  <c:v>4.25</c:v>
                </c:pt>
                <c:pt idx="69">
                  <c:v>4.25</c:v>
                </c:pt>
                <c:pt idx="70">
                  <c:v>4.25</c:v>
                </c:pt>
                <c:pt idx="71">
                  <c:v>4.25</c:v>
                </c:pt>
                <c:pt idx="72">
                  <c:v>4.25</c:v>
                </c:pt>
                <c:pt idx="73">
                  <c:v>4.25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4</c:v>
                </c:pt>
                <c:pt idx="82">
                  <c:v>4</c:v>
                </c:pt>
                <c:pt idx="83">
                  <c:v>4</c:v>
                </c:pt>
                <c:pt idx="84">
                  <c:v>4</c:v>
                </c:pt>
                <c:pt idx="85">
                  <c:v>4</c:v>
                </c:pt>
                <c:pt idx="86">
                  <c:v>3.75</c:v>
                </c:pt>
                <c:pt idx="87">
                  <c:v>3.75</c:v>
                </c:pt>
                <c:pt idx="88">
                  <c:v>3.75</c:v>
                </c:pt>
                <c:pt idx="89">
                  <c:v>3.75</c:v>
                </c:pt>
                <c:pt idx="90">
                  <c:v>3.75</c:v>
                </c:pt>
                <c:pt idx="91">
                  <c:v>3.75</c:v>
                </c:pt>
                <c:pt idx="92">
                  <c:v>3.75</c:v>
                </c:pt>
                <c:pt idx="93">
                  <c:v>3.75</c:v>
                </c:pt>
                <c:pt idx="94">
                  <c:v>3.75</c:v>
                </c:pt>
                <c:pt idx="95">
                  <c:v>3.75</c:v>
                </c:pt>
                <c:pt idx="96">
                  <c:v>3.75</c:v>
                </c:pt>
                <c:pt idx="97">
                  <c:v>3.75</c:v>
                </c:pt>
                <c:pt idx="98">
                  <c:v>3.5</c:v>
                </c:pt>
                <c:pt idx="99">
                  <c:v>3.5</c:v>
                </c:pt>
                <c:pt idx="100">
                  <c:v>3.5</c:v>
                </c:pt>
                <c:pt idx="101">
                  <c:v>3.5</c:v>
                </c:pt>
                <c:pt idx="102">
                  <c:v>3.5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3.5</c:v>
                </c:pt>
                <c:pt idx="107">
                  <c:v>3.5</c:v>
                </c:pt>
                <c:pt idx="108">
                  <c:v>3.5</c:v>
                </c:pt>
                <c:pt idx="109">
                  <c:v>3.5</c:v>
                </c:pt>
                <c:pt idx="110">
                  <c:v>3.25</c:v>
                </c:pt>
                <c:pt idx="111">
                  <c:v>3.25</c:v>
                </c:pt>
                <c:pt idx="112">
                  <c:v>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A6-4B9B-B8C5-8B6FAD200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5519488"/>
        <c:axId val="595527328"/>
      </c:lineChart>
      <c:dateAx>
        <c:axId val="595519488"/>
        <c:scaling>
          <c:orientation val="minMax"/>
          <c:max val="44986"/>
          <c:min val="42430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5527328"/>
        <c:crosses val="autoZero"/>
        <c:auto val="1"/>
        <c:lblOffset val="100"/>
        <c:baseTimeUnit val="months"/>
        <c:majorUnit val="12"/>
        <c:majorTimeUnit val="months"/>
      </c:dateAx>
      <c:valAx>
        <c:axId val="59552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55194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039326063261961"/>
          <c:y val="5.8736386843014007E-2"/>
          <c:w val="0.28785332229050248"/>
          <c:h val="0.28759094152131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/>
      </a:pPr>
      <a:endParaRPr lang="pt-B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024409676952"/>
          <c:y val="5.388070133397236E-2"/>
          <c:w val="0.75680746199883642"/>
          <c:h val="0.84803298231670976"/>
        </c:manualLayout>
      </c:layout>
      <c:lineChart>
        <c:grouping val="standard"/>
        <c:varyColors val="0"/>
        <c:ser>
          <c:idx val="3"/>
          <c:order val="1"/>
          <c:tx>
            <c:strRef>
              <c:f>'media AE EME Brasil'!$I$8</c:f>
              <c:strCache>
                <c:ptCount val="1"/>
                <c:pt idx="0">
                  <c:v>Brasil - Média AEs ex China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'media AE EME Brasil'!$A$17:$A$270</c:f>
              <c:numCache>
                <c:formatCode>[$-409]mmm\-yy;@</c:formatCode>
                <c:ptCount val="254"/>
                <c:pt idx="0">
                  <c:v>37407</c:v>
                </c:pt>
                <c:pt idx="1">
                  <c:v>37437</c:v>
                </c:pt>
                <c:pt idx="2">
                  <c:v>37468</c:v>
                </c:pt>
                <c:pt idx="3">
                  <c:v>37499</c:v>
                </c:pt>
                <c:pt idx="4">
                  <c:v>37529</c:v>
                </c:pt>
                <c:pt idx="5">
                  <c:v>37560</c:v>
                </c:pt>
                <c:pt idx="6">
                  <c:v>37590</c:v>
                </c:pt>
                <c:pt idx="7">
                  <c:v>37621</c:v>
                </c:pt>
                <c:pt idx="8">
                  <c:v>37652</c:v>
                </c:pt>
                <c:pt idx="9">
                  <c:v>37680</c:v>
                </c:pt>
                <c:pt idx="10">
                  <c:v>37711</c:v>
                </c:pt>
                <c:pt idx="11">
                  <c:v>37741</c:v>
                </c:pt>
                <c:pt idx="12">
                  <c:v>37772</c:v>
                </c:pt>
                <c:pt idx="13">
                  <c:v>37802</c:v>
                </c:pt>
                <c:pt idx="14">
                  <c:v>37833</c:v>
                </c:pt>
                <c:pt idx="15">
                  <c:v>37864</c:v>
                </c:pt>
                <c:pt idx="16">
                  <c:v>37894</c:v>
                </c:pt>
                <c:pt idx="17">
                  <c:v>37925</c:v>
                </c:pt>
                <c:pt idx="18">
                  <c:v>37955</c:v>
                </c:pt>
                <c:pt idx="19">
                  <c:v>37986</c:v>
                </c:pt>
                <c:pt idx="20">
                  <c:v>38017</c:v>
                </c:pt>
                <c:pt idx="21">
                  <c:v>38046</c:v>
                </c:pt>
                <c:pt idx="22">
                  <c:v>38077</c:v>
                </c:pt>
                <c:pt idx="23">
                  <c:v>38107</c:v>
                </c:pt>
                <c:pt idx="24">
                  <c:v>38138</c:v>
                </c:pt>
                <c:pt idx="25">
                  <c:v>38168</c:v>
                </c:pt>
                <c:pt idx="26">
                  <c:v>38199</c:v>
                </c:pt>
                <c:pt idx="27">
                  <c:v>38230</c:v>
                </c:pt>
                <c:pt idx="28">
                  <c:v>38260</c:v>
                </c:pt>
                <c:pt idx="29">
                  <c:v>38291</c:v>
                </c:pt>
                <c:pt idx="30">
                  <c:v>38321</c:v>
                </c:pt>
                <c:pt idx="31">
                  <c:v>38352</c:v>
                </c:pt>
                <c:pt idx="32">
                  <c:v>38383</c:v>
                </c:pt>
                <c:pt idx="33">
                  <c:v>38411</c:v>
                </c:pt>
                <c:pt idx="34">
                  <c:v>38442</c:v>
                </c:pt>
                <c:pt idx="35">
                  <c:v>38472</c:v>
                </c:pt>
                <c:pt idx="36">
                  <c:v>38503</c:v>
                </c:pt>
                <c:pt idx="37">
                  <c:v>38533</c:v>
                </c:pt>
                <c:pt idx="38">
                  <c:v>38564</c:v>
                </c:pt>
                <c:pt idx="39">
                  <c:v>38595</c:v>
                </c:pt>
                <c:pt idx="40">
                  <c:v>38625</c:v>
                </c:pt>
                <c:pt idx="41">
                  <c:v>38656</c:v>
                </c:pt>
                <c:pt idx="42">
                  <c:v>38686</c:v>
                </c:pt>
                <c:pt idx="43">
                  <c:v>38717</c:v>
                </c:pt>
                <c:pt idx="44">
                  <c:v>38748</c:v>
                </c:pt>
                <c:pt idx="45">
                  <c:v>38776</c:v>
                </c:pt>
                <c:pt idx="46">
                  <c:v>38807</c:v>
                </c:pt>
                <c:pt idx="47">
                  <c:v>38837</c:v>
                </c:pt>
                <c:pt idx="48">
                  <c:v>38868</c:v>
                </c:pt>
                <c:pt idx="49">
                  <c:v>38898</c:v>
                </c:pt>
                <c:pt idx="50">
                  <c:v>38929</c:v>
                </c:pt>
                <c:pt idx="51">
                  <c:v>38960</c:v>
                </c:pt>
                <c:pt idx="52">
                  <c:v>38990</c:v>
                </c:pt>
                <c:pt idx="53">
                  <c:v>39021</c:v>
                </c:pt>
                <c:pt idx="54">
                  <c:v>39051</c:v>
                </c:pt>
                <c:pt idx="55">
                  <c:v>39082</c:v>
                </c:pt>
                <c:pt idx="56">
                  <c:v>39113</c:v>
                </c:pt>
                <c:pt idx="57">
                  <c:v>39141</c:v>
                </c:pt>
                <c:pt idx="58">
                  <c:v>39172</c:v>
                </c:pt>
                <c:pt idx="59">
                  <c:v>39202</c:v>
                </c:pt>
                <c:pt idx="60">
                  <c:v>39233</c:v>
                </c:pt>
                <c:pt idx="61">
                  <c:v>39263</c:v>
                </c:pt>
                <c:pt idx="62">
                  <c:v>39294</c:v>
                </c:pt>
                <c:pt idx="63">
                  <c:v>39325</c:v>
                </c:pt>
                <c:pt idx="64">
                  <c:v>39355</c:v>
                </c:pt>
                <c:pt idx="65">
                  <c:v>39386</c:v>
                </c:pt>
                <c:pt idx="66">
                  <c:v>39416</c:v>
                </c:pt>
                <c:pt idx="67">
                  <c:v>39447</c:v>
                </c:pt>
                <c:pt idx="68">
                  <c:v>39478</c:v>
                </c:pt>
                <c:pt idx="69">
                  <c:v>39507</c:v>
                </c:pt>
                <c:pt idx="70">
                  <c:v>39538</c:v>
                </c:pt>
                <c:pt idx="71">
                  <c:v>39568</c:v>
                </c:pt>
                <c:pt idx="72">
                  <c:v>39599</c:v>
                </c:pt>
                <c:pt idx="73">
                  <c:v>39629</c:v>
                </c:pt>
                <c:pt idx="74">
                  <c:v>39660</c:v>
                </c:pt>
                <c:pt idx="75">
                  <c:v>39691</c:v>
                </c:pt>
                <c:pt idx="76">
                  <c:v>39721</c:v>
                </c:pt>
                <c:pt idx="77">
                  <c:v>39752</c:v>
                </c:pt>
                <c:pt idx="78">
                  <c:v>39782</c:v>
                </c:pt>
                <c:pt idx="79">
                  <c:v>39813</c:v>
                </c:pt>
                <c:pt idx="80">
                  <c:v>39844</c:v>
                </c:pt>
                <c:pt idx="81">
                  <c:v>39872</c:v>
                </c:pt>
                <c:pt idx="82">
                  <c:v>39903</c:v>
                </c:pt>
                <c:pt idx="83">
                  <c:v>39933</c:v>
                </c:pt>
                <c:pt idx="84">
                  <c:v>39964</c:v>
                </c:pt>
                <c:pt idx="85">
                  <c:v>39994</c:v>
                </c:pt>
                <c:pt idx="86">
                  <c:v>40025</c:v>
                </c:pt>
                <c:pt idx="87">
                  <c:v>40056</c:v>
                </c:pt>
                <c:pt idx="88">
                  <c:v>40086</c:v>
                </c:pt>
                <c:pt idx="89">
                  <c:v>40117</c:v>
                </c:pt>
                <c:pt idx="90">
                  <c:v>40147</c:v>
                </c:pt>
                <c:pt idx="91">
                  <c:v>40178</c:v>
                </c:pt>
                <c:pt idx="92">
                  <c:v>40209</c:v>
                </c:pt>
                <c:pt idx="93">
                  <c:v>40237</c:v>
                </c:pt>
                <c:pt idx="94">
                  <c:v>40268</c:v>
                </c:pt>
                <c:pt idx="95">
                  <c:v>40298</c:v>
                </c:pt>
                <c:pt idx="96">
                  <c:v>40329</c:v>
                </c:pt>
                <c:pt idx="97">
                  <c:v>40359</c:v>
                </c:pt>
                <c:pt idx="98">
                  <c:v>40390</c:v>
                </c:pt>
                <c:pt idx="99">
                  <c:v>40421</c:v>
                </c:pt>
                <c:pt idx="100">
                  <c:v>40451</c:v>
                </c:pt>
                <c:pt idx="101">
                  <c:v>40482</c:v>
                </c:pt>
                <c:pt idx="102">
                  <c:v>40512</c:v>
                </c:pt>
                <c:pt idx="103">
                  <c:v>40543</c:v>
                </c:pt>
                <c:pt idx="104">
                  <c:v>40574</c:v>
                </c:pt>
                <c:pt idx="105">
                  <c:v>40602</c:v>
                </c:pt>
                <c:pt idx="106">
                  <c:v>40633</c:v>
                </c:pt>
                <c:pt idx="107">
                  <c:v>40663</c:v>
                </c:pt>
                <c:pt idx="108">
                  <c:v>40694</c:v>
                </c:pt>
                <c:pt idx="109">
                  <c:v>40724</c:v>
                </c:pt>
                <c:pt idx="110">
                  <c:v>40755</c:v>
                </c:pt>
                <c:pt idx="111">
                  <c:v>40786</c:v>
                </c:pt>
                <c:pt idx="112">
                  <c:v>40816</c:v>
                </c:pt>
                <c:pt idx="113">
                  <c:v>40847</c:v>
                </c:pt>
                <c:pt idx="114">
                  <c:v>40877</c:v>
                </c:pt>
                <c:pt idx="115">
                  <c:v>40908</c:v>
                </c:pt>
                <c:pt idx="116">
                  <c:v>40939</c:v>
                </c:pt>
                <c:pt idx="117">
                  <c:v>40968</c:v>
                </c:pt>
                <c:pt idx="118">
                  <c:v>40999</c:v>
                </c:pt>
                <c:pt idx="119">
                  <c:v>41029</c:v>
                </c:pt>
                <c:pt idx="120">
                  <c:v>41060</c:v>
                </c:pt>
                <c:pt idx="121">
                  <c:v>41090</c:v>
                </c:pt>
                <c:pt idx="122">
                  <c:v>41121</c:v>
                </c:pt>
                <c:pt idx="123">
                  <c:v>41152</c:v>
                </c:pt>
                <c:pt idx="124">
                  <c:v>41182</c:v>
                </c:pt>
                <c:pt idx="125">
                  <c:v>41213</c:v>
                </c:pt>
                <c:pt idx="126">
                  <c:v>41243</c:v>
                </c:pt>
                <c:pt idx="127">
                  <c:v>41274</c:v>
                </c:pt>
                <c:pt idx="128">
                  <c:v>41305</c:v>
                </c:pt>
                <c:pt idx="129">
                  <c:v>41333</c:v>
                </c:pt>
                <c:pt idx="130">
                  <c:v>41364</c:v>
                </c:pt>
                <c:pt idx="131">
                  <c:v>41394</c:v>
                </c:pt>
                <c:pt idx="132">
                  <c:v>41425</c:v>
                </c:pt>
                <c:pt idx="133">
                  <c:v>41455</c:v>
                </c:pt>
                <c:pt idx="134">
                  <c:v>41486</c:v>
                </c:pt>
                <c:pt idx="135">
                  <c:v>41517</c:v>
                </c:pt>
                <c:pt idx="136">
                  <c:v>41547</c:v>
                </c:pt>
                <c:pt idx="137">
                  <c:v>41578</c:v>
                </c:pt>
                <c:pt idx="138">
                  <c:v>41608</c:v>
                </c:pt>
                <c:pt idx="139">
                  <c:v>41639</c:v>
                </c:pt>
                <c:pt idx="140">
                  <c:v>41670</c:v>
                </c:pt>
                <c:pt idx="141">
                  <c:v>41698</c:v>
                </c:pt>
                <c:pt idx="142">
                  <c:v>41729</c:v>
                </c:pt>
                <c:pt idx="143">
                  <c:v>41759</c:v>
                </c:pt>
                <c:pt idx="144">
                  <c:v>41790</c:v>
                </c:pt>
                <c:pt idx="145">
                  <c:v>41820</c:v>
                </c:pt>
                <c:pt idx="146">
                  <c:v>41851</c:v>
                </c:pt>
                <c:pt idx="147">
                  <c:v>41882</c:v>
                </c:pt>
                <c:pt idx="148">
                  <c:v>41912</c:v>
                </c:pt>
                <c:pt idx="149">
                  <c:v>41943</c:v>
                </c:pt>
                <c:pt idx="150">
                  <c:v>41973</c:v>
                </c:pt>
                <c:pt idx="151">
                  <c:v>42004</c:v>
                </c:pt>
                <c:pt idx="152">
                  <c:v>42035</c:v>
                </c:pt>
                <c:pt idx="153">
                  <c:v>42063</c:v>
                </c:pt>
                <c:pt idx="154">
                  <c:v>42094</c:v>
                </c:pt>
                <c:pt idx="155">
                  <c:v>42124</c:v>
                </c:pt>
                <c:pt idx="156">
                  <c:v>42155</c:v>
                </c:pt>
                <c:pt idx="157">
                  <c:v>42185</c:v>
                </c:pt>
                <c:pt idx="158">
                  <c:v>42216</c:v>
                </c:pt>
                <c:pt idx="159">
                  <c:v>42247</c:v>
                </c:pt>
                <c:pt idx="160">
                  <c:v>42277</c:v>
                </c:pt>
                <c:pt idx="161">
                  <c:v>42308</c:v>
                </c:pt>
                <c:pt idx="162">
                  <c:v>42338</c:v>
                </c:pt>
                <c:pt idx="163">
                  <c:v>42369</c:v>
                </c:pt>
                <c:pt idx="164">
                  <c:v>42400</c:v>
                </c:pt>
                <c:pt idx="165">
                  <c:v>42429</c:v>
                </c:pt>
                <c:pt idx="166">
                  <c:v>42460</c:v>
                </c:pt>
                <c:pt idx="167">
                  <c:v>42490</c:v>
                </c:pt>
                <c:pt idx="168">
                  <c:v>42521</c:v>
                </c:pt>
                <c:pt idx="169">
                  <c:v>42551</c:v>
                </c:pt>
                <c:pt idx="170">
                  <c:v>42582</c:v>
                </c:pt>
                <c:pt idx="171">
                  <c:v>42613</c:v>
                </c:pt>
                <c:pt idx="172">
                  <c:v>42643</c:v>
                </c:pt>
                <c:pt idx="173">
                  <c:v>42674</c:v>
                </c:pt>
                <c:pt idx="174">
                  <c:v>42704</c:v>
                </c:pt>
                <c:pt idx="175">
                  <c:v>42735</c:v>
                </c:pt>
                <c:pt idx="176">
                  <c:v>42766</c:v>
                </c:pt>
                <c:pt idx="177">
                  <c:v>42794</c:v>
                </c:pt>
                <c:pt idx="178">
                  <c:v>42825</c:v>
                </c:pt>
                <c:pt idx="179">
                  <c:v>42855</c:v>
                </c:pt>
                <c:pt idx="180">
                  <c:v>42886</c:v>
                </c:pt>
                <c:pt idx="181">
                  <c:v>42916</c:v>
                </c:pt>
                <c:pt idx="182">
                  <c:v>42947</c:v>
                </c:pt>
                <c:pt idx="183">
                  <c:v>42978</c:v>
                </c:pt>
                <c:pt idx="184">
                  <c:v>43008</c:v>
                </c:pt>
                <c:pt idx="185">
                  <c:v>43039</c:v>
                </c:pt>
                <c:pt idx="186">
                  <c:v>43069</c:v>
                </c:pt>
                <c:pt idx="187">
                  <c:v>43100</c:v>
                </c:pt>
                <c:pt idx="188">
                  <c:v>43131</c:v>
                </c:pt>
                <c:pt idx="189">
                  <c:v>43159</c:v>
                </c:pt>
                <c:pt idx="190">
                  <c:v>43190</c:v>
                </c:pt>
                <c:pt idx="191">
                  <c:v>43220</c:v>
                </c:pt>
                <c:pt idx="192">
                  <c:v>43251</c:v>
                </c:pt>
                <c:pt idx="193">
                  <c:v>43281</c:v>
                </c:pt>
                <c:pt idx="194">
                  <c:v>43312</c:v>
                </c:pt>
                <c:pt idx="195">
                  <c:v>43343</c:v>
                </c:pt>
                <c:pt idx="196">
                  <c:v>43373</c:v>
                </c:pt>
                <c:pt idx="197">
                  <c:v>43404</c:v>
                </c:pt>
                <c:pt idx="198">
                  <c:v>43434</c:v>
                </c:pt>
                <c:pt idx="199">
                  <c:v>43465</c:v>
                </c:pt>
                <c:pt idx="200">
                  <c:v>43496</c:v>
                </c:pt>
                <c:pt idx="201">
                  <c:v>43524</c:v>
                </c:pt>
                <c:pt idx="202">
                  <c:v>43555</c:v>
                </c:pt>
                <c:pt idx="203">
                  <c:v>43585</c:v>
                </c:pt>
                <c:pt idx="204">
                  <c:v>43616</c:v>
                </c:pt>
                <c:pt idx="205">
                  <c:v>43646</c:v>
                </c:pt>
                <c:pt idx="206">
                  <c:v>43677</c:v>
                </c:pt>
                <c:pt idx="207">
                  <c:v>43708</c:v>
                </c:pt>
                <c:pt idx="208">
                  <c:v>43738</c:v>
                </c:pt>
                <c:pt idx="209">
                  <c:v>43769</c:v>
                </c:pt>
                <c:pt idx="210">
                  <c:v>43799</c:v>
                </c:pt>
                <c:pt idx="211">
                  <c:v>43830</c:v>
                </c:pt>
                <c:pt idx="212">
                  <c:v>43861</c:v>
                </c:pt>
                <c:pt idx="213">
                  <c:v>43890</c:v>
                </c:pt>
                <c:pt idx="214">
                  <c:v>43921</c:v>
                </c:pt>
                <c:pt idx="215">
                  <c:v>43951</c:v>
                </c:pt>
                <c:pt idx="216">
                  <c:v>43982</c:v>
                </c:pt>
                <c:pt idx="217">
                  <c:v>44012</c:v>
                </c:pt>
                <c:pt idx="218">
                  <c:v>44043</c:v>
                </c:pt>
                <c:pt idx="219">
                  <c:v>44074</c:v>
                </c:pt>
                <c:pt idx="220">
                  <c:v>44104</c:v>
                </c:pt>
                <c:pt idx="221">
                  <c:v>44135</c:v>
                </c:pt>
                <c:pt idx="222">
                  <c:v>44165</c:v>
                </c:pt>
                <c:pt idx="223">
                  <c:v>44196</c:v>
                </c:pt>
                <c:pt idx="224">
                  <c:v>44227</c:v>
                </c:pt>
                <c:pt idx="225">
                  <c:v>44255</c:v>
                </c:pt>
                <c:pt idx="226">
                  <c:v>44286</c:v>
                </c:pt>
                <c:pt idx="227">
                  <c:v>44316</c:v>
                </c:pt>
                <c:pt idx="228">
                  <c:v>44347</c:v>
                </c:pt>
                <c:pt idx="229">
                  <c:v>44377</c:v>
                </c:pt>
                <c:pt idx="230">
                  <c:v>44408</c:v>
                </c:pt>
                <c:pt idx="231">
                  <c:v>44439</c:v>
                </c:pt>
                <c:pt idx="232">
                  <c:v>44469</c:v>
                </c:pt>
                <c:pt idx="233">
                  <c:v>44500</c:v>
                </c:pt>
                <c:pt idx="234">
                  <c:v>44530</c:v>
                </c:pt>
                <c:pt idx="235">
                  <c:v>44561</c:v>
                </c:pt>
                <c:pt idx="236">
                  <c:v>44592</c:v>
                </c:pt>
                <c:pt idx="237">
                  <c:v>44620</c:v>
                </c:pt>
                <c:pt idx="238">
                  <c:v>44651</c:v>
                </c:pt>
                <c:pt idx="239">
                  <c:v>44681</c:v>
                </c:pt>
                <c:pt idx="240">
                  <c:v>44712</c:v>
                </c:pt>
                <c:pt idx="241">
                  <c:v>44742</c:v>
                </c:pt>
                <c:pt idx="242">
                  <c:v>44773</c:v>
                </c:pt>
                <c:pt idx="243">
                  <c:v>44804</c:v>
                </c:pt>
                <c:pt idx="244">
                  <c:v>44834</c:v>
                </c:pt>
                <c:pt idx="245">
                  <c:v>44865</c:v>
                </c:pt>
                <c:pt idx="246">
                  <c:v>44895</c:v>
                </c:pt>
                <c:pt idx="247">
                  <c:v>44926</c:v>
                </c:pt>
                <c:pt idx="248">
                  <c:v>44957</c:v>
                </c:pt>
                <c:pt idx="249">
                  <c:v>44985</c:v>
                </c:pt>
                <c:pt idx="250">
                  <c:v>45016</c:v>
                </c:pt>
              </c:numCache>
            </c:numRef>
          </c:cat>
          <c:val>
            <c:numRef>
              <c:f>'media AE EME Brasil'!$I$17:$I$270</c:f>
              <c:numCache>
                <c:formatCode>0.0</c:formatCode>
                <c:ptCount val="254"/>
                <c:pt idx="0">
                  <c:v>6.9099999999999993</c:v>
                </c:pt>
                <c:pt idx="1">
                  <c:v>6.84</c:v>
                </c:pt>
                <c:pt idx="2">
                  <c:v>6.33</c:v>
                </c:pt>
                <c:pt idx="3">
                  <c:v>6.16</c:v>
                </c:pt>
                <c:pt idx="4">
                  <c:v>6.6899999999999995</c:v>
                </c:pt>
                <c:pt idx="5">
                  <c:v>6.85</c:v>
                </c:pt>
                <c:pt idx="6">
                  <c:v>8.93</c:v>
                </c:pt>
                <c:pt idx="7">
                  <c:v>10.549999999999999</c:v>
                </c:pt>
                <c:pt idx="8">
                  <c:v>12.450000000000001</c:v>
                </c:pt>
                <c:pt idx="9">
                  <c:v>13.55</c:v>
                </c:pt>
                <c:pt idx="10">
                  <c:v>14.370000000000001</c:v>
                </c:pt>
                <c:pt idx="11">
                  <c:v>15.07</c:v>
                </c:pt>
                <c:pt idx="12">
                  <c:v>15.679999999999998</c:v>
                </c:pt>
                <c:pt idx="13">
                  <c:v>15.09</c:v>
                </c:pt>
                <c:pt idx="14">
                  <c:v>13.99</c:v>
                </c:pt>
                <c:pt idx="15">
                  <c:v>13.61</c:v>
                </c:pt>
                <c:pt idx="16">
                  <c:v>13.58</c:v>
                </c:pt>
                <c:pt idx="17">
                  <c:v>12.58</c:v>
                </c:pt>
                <c:pt idx="18">
                  <c:v>9.74</c:v>
                </c:pt>
                <c:pt idx="19">
                  <c:v>7.9200000000000008</c:v>
                </c:pt>
                <c:pt idx="20">
                  <c:v>6.49</c:v>
                </c:pt>
                <c:pt idx="21">
                  <c:v>5.6300000000000008</c:v>
                </c:pt>
                <c:pt idx="22">
                  <c:v>4.8499999999999996</c:v>
                </c:pt>
                <c:pt idx="23">
                  <c:v>3.9</c:v>
                </c:pt>
                <c:pt idx="24">
                  <c:v>3.3500000000000005</c:v>
                </c:pt>
                <c:pt idx="25">
                  <c:v>4.0999999999999996</c:v>
                </c:pt>
                <c:pt idx="26">
                  <c:v>5.0299999999999994</c:v>
                </c:pt>
                <c:pt idx="27">
                  <c:v>5.58</c:v>
                </c:pt>
                <c:pt idx="28">
                  <c:v>5.2</c:v>
                </c:pt>
                <c:pt idx="29">
                  <c:v>4.9399999999999995</c:v>
                </c:pt>
                <c:pt idx="30">
                  <c:v>5.16</c:v>
                </c:pt>
                <c:pt idx="31">
                  <c:v>5.68</c:v>
                </c:pt>
                <c:pt idx="32">
                  <c:v>5.75</c:v>
                </c:pt>
                <c:pt idx="33">
                  <c:v>5.67</c:v>
                </c:pt>
                <c:pt idx="34">
                  <c:v>5.68</c:v>
                </c:pt>
                <c:pt idx="35">
                  <c:v>6.09</c:v>
                </c:pt>
                <c:pt idx="36">
                  <c:v>6.3500000000000005</c:v>
                </c:pt>
                <c:pt idx="37">
                  <c:v>5.7299999999999995</c:v>
                </c:pt>
                <c:pt idx="38">
                  <c:v>4.71</c:v>
                </c:pt>
                <c:pt idx="39">
                  <c:v>3.9199999999999995</c:v>
                </c:pt>
                <c:pt idx="40">
                  <c:v>3.5</c:v>
                </c:pt>
                <c:pt idx="41">
                  <c:v>4.16</c:v>
                </c:pt>
                <c:pt idx="42">
                  <c:v>4.3999999999999995</c:v>
                </c:pt>
                <c:pt idx="43">
                  <c:v>3.7700000000000005</c:v>
                </c:pt>
                <c:pt idx="44">
                  <c:v>3.5</c:v>
                </c:pt>
                <c:pt idx="45">
                  <c:v>3.4899999999999993</c:v>
                </c:pt>
                <c:pt idx="46">
                  <c:v>3.4400000000000004</c:v>
                </c:pt>
                <c:pt idx="47">
                  <c:v>2.59</c:v>
                </c:pt>
                <c:pt idx="48">
                  <c:v>1.87</c:v>
                </c:pt>
                <c:pt idx="49">
                  <c:v>1.5899999999999999</c:v>
                </c:pt>
                <c:pt idx="50">
                  <c:v>1.6700000000000004</c:v>
                </c:pt>
                <c:pt idx="51">
                  <c:v>1.52</c:v>
                </c:pt>
                <c:pt idx="52">
                  <c:v>2.1800000000000002</c:v>
                </c:pt>
                <c:pt idx="53">
                  <c:v>1.92</c:v>
                </c:pt>
                <c:pt idx="54">
                  <c:v>1.3800000000000001</c:v>
                </c:pt>
                <c:pt idx="55">
                  <c:v>1.2600000000000005</c:v>
                </c:pt>
                <c:pt idx="56">
                  <c:v>1.45</c:v>
                </c:pt>
                <c:pt idx="57">
                  <c:v>1.2599999999999998</c:v>
                </c:pt>
                <c:pt idx="58">
                  <c:v>0.96</c:v>
                </c:pt>
                <c:pt idx="59">
                  <c:v>1.1000000000000001</c:v>
                </c:pt>
                <c:pt idx="60">
                  <c:v>1.32</c:v>
                </c:pt>
                <c:pt idx="61">
                  <c:v>1.89</c:v>
                </c:pt>
                <c:pt idx="62">
                  <c:v>2.08</c:v>
                </c:pt>
                <c:pt idx="63">
                  <c:v>2.78</c:v>
                </c:pt>
                <c:pt idx="64">
                  <c:v>2.3500000000000005</c:v>
                </c:pt>
                <c:pt idx="65">
                  <c:v>1.96</c:v>
                </c:pt>
                <c:pt idx="66">
                  <c:v>1.6700000000000004</c:v>
                </c:pt>
                <c:pt idx="67">
                  <c:v>1.98</c:v>
                </c:pt>
                <c:pt idx="68">
                  <c:v>2.0399999999999991</c:v>
                </c:pt>
                <c:pt idx="69">
                  <c:v>2.09</c:v>
                </c:pt>
                <c:pt idx="70">
                  <c:v>2.1900000000000004</c:v>
                </c:pt>
                <c:pt idx="71">
                  <c:v>2.5</c:v>
                </c:pt>
                <c:pt idx="72">
                  <c:v>2.64</c:v>
                </c:pt>
                <c:pt idx="73">
                  <c:v>2.4999999999999996</c:v>
                </c:pt>
                <c:pt idx="74">
                  <c:v>2.4100000000000006</c:v>
                </c:pt>
                <c:pt idx="75">
                  <c:v>2.27</c:v>
                </c:pt>
                <c:pt idx="76">
                  <c:v>2.41</c:v>
                </c:pt>
                <c:pt idx="77">
                  <c:v>3.27</c:v>
                </c:pt>
                <c:pt idx="78">
                  <c:v>4.33</c:v>
                </c:pt>
                <c:pt idx="79">
                  <c:v>4.62</c:v>
                </c:pt>
                <c:pt idx="80">
                  <c:v>4.8</c:v>
                </c:pt>
                <c:pt idx="81">
                  <c:v>4.7200000000000006</c:v>
                </c:pt>
                <c:pt idx="82">
                  <c:v>4.8100000000000005</c:v>
                </c:pt>
                <c:pt idx="83">
                  <c:v>5.03</c:v>
                </c:pt>
                <c:pt idx="84">
                  <c:v>5.2200000000000006</c:v>
                </c:pt>
                <c:pt idx="85">
                  <c:v>5.16</c:v>
                </c:pt>
                <c:pt idx="86">
                  <c:v>5.3</c:v>
                </c:pt>
                <c:pt idx="87">
                  <c:v>4.9800000000000004</c:v>
                </c:pt>
                <c:pt idx="88">
                  <c:v>5.0599999999999996</c:v>
                </c:pt>
                <c:pt idx="89">
                  <c:v>4.41</c:v>
                </c:pt>
                <c:pt idx="90">
                  <c:v>3.5599999999999996</c:v>
                </c:pt>
                <c:pt idx="91">
                  <c:v>3.0899999999999994</c:v>
                </c:pt>
                <c:pt idx="92">
                  <c:v>3.07</c:v>
                </c:pt>
                <c:pt idx="93">
                  <c:v>3.55</c:v>
                </c:pt>
                <c:pt idx="94">
                  <c:v>3.65</c:v>
                </c:pt>
                <c:pt idx="95">
                  <c:v>3.6399999999999997</c:v>
                </c:pt>
                <c:pt idx="96">
                  <c:v>3.6999999999999997</c:v>
                </c:pt>
                <c:pt idx="97">
                  <c:v>3.6199999999999997</c:v>
                </c:pt>
                <c:pt idx="98">
                  <c:v>3.2199999999999998</c:v>
                </c:pt>
                <c:pt idx="99">
                  <c:v>3.17</c:v>
                </c:pt>
                <c:pt idx="100">
                  <c:v>3.22</c:v>
                </c:pt>
                <c:pt idx="101">
                  <c:v>3.42</c:v>
                </c:pt>
                <c:pt idx="102">
                  <c:v>3.9499999999999997</c:v>
                </c:pt>
                <c:pt idx="103">
                  <c:v>3.95</c:v>
                </c:pt>
                <c:pt idx="104">
                  <c:v>4.07</c:v>
                </c:pt>
                <c:pt idx="105">
                  <c:v>3.8899999999999997</c:v>
                </c:pt>
                <c:pt idx="106">
                  <c:v>3.86</c:v>
                </c:pt>
                <c:pt idx="107">
                  <c:v>3.8299999999999992</c:v>
                </c:pt>
                <c:pt idx="108">
                  <c:v>3.7299999999999995</c:v>
                </c:pt>
                <c:pt idx="109">
                  <c:v>4.07</c:v>
                </c:pt>
                <c:pt idx="110">
                  <c:v>4.17</c:v>
                </c:pt>
                <c:pt idx="111">
                  <c:v>4.41</c:v>
                </c:pt>
                <c:pt idx="112">
                  <c:v>4.25</c:v>
                </c:pt>
                <c:pt idx="113">
                  <c:v>4.129999999999999</c:v>
                </c:pt>
                <c:pt idx="114">
                  <c:v>3.92</c:v>
                </c:pt>
                <c:pt idx="115">
                  <c:v>4.08</c:v>
                </c:pt>
                <c:pt idx="116">
                  <c:v>3.8599999999999994</c:v>
                </c:pt>
                <c:pt idx="117">
                  <c:v>3.46</c:v>
                </c:pt>
                <c:pt idx="118">
                  <c:v>2.98</c:v>
                </c:pt>
                <c:pt idx="119">
                  <c:v>3.04</c:v>
                </c:pt>
                <c:pt idx="120">
                  <c:v>3.3300000000000005</c:v>
                </c:pt>
                <c:pt idx="121">
                  <c:v>3.36</c:v>
                </c:pt>
                <c:pt idx="122">
                  <c:v>3.74</c:v>
                </c:pt>
                <c:pt idx="123">
                  <c:v>3.72</c:v>
                </c:pt>
                <c:pt idx="124">
                  <c:v>3.74</c:v>
                </c:pt>
                <c:pt idx="125">
                  <c:v>3.8100000000000005</c:v>
                </c:pt>
                <c:pt idx="126">
                  <c:v>4.07</c:v>
                </c:pt>
                <c:pt idx="127">
                  <c:v>4.38</c:v>
                </c:pt>
                <c:pt idx="128">
                  <c:v>4.8500000000000005</c:v>
                </c:pt>
                <c:pt idx="129">
                  <c:v>4.8699999999999992</c:v>
                </c:pt>
                <c:pt idx="130">
                  <c:v>5.37</c:v>
                </c:pt>
                <c:pt idx="131">
                  <c:v>5.61</c:v>
                </c:pt>
                <c:pt idx="132">
                  <c:v>5.32</c:v>
                </c:pt>
                <c:pt idx="133">
                  <c:v>5.16</c:v>
                </c:pt>
                <c:pt idx="134">
                  <c:v>4.59</c:v>
                </c:pt>
                <c:pt idx="135">
                  <c:v>4.59</c:v>
                </c:pt>
                <c:pt idx="136">
                  <c:v>4.42</c:v>
                </c:pt>
                <c:pt idx="137">
                  <c:v>4.6999999999999993</c:v>
                </c:pt>
                <c:pt idx="138">
                  <c:v>4.4499999999999993</c:v>
                </c:pt>
                <c:pt idx="139">
                  <c:v>4.49</c:v>
                </c:pt>
                <c:pt idx="140">
                  <c:v>4.1500000000000004</c:v>
                </c:pt>
                <c:pt idx="141">
                  <c:v>4.46</c:v>
                </c:pt>
                <c:pt idx="142">
                  <c:v>4.8100000000000005</c:v>
                </c:pt>
                <c:pt idx="143">
                  <c:v>4.3000000000000007</c:v>
                </c:pt>
                <c:pt idx="144">
                  <c:v>4.3499999999999996</c:v>
                </c:pt>
                <c:pt idx="145">
                  <c:v>4.42</c:v>
                </c:pt>
                <c:pt idx="146">
                  <c:v>4.5999999999999996</c:v>
                </c:pt>
                <c:pt idx="147">
                  <c:v>4.71</c:v>
                </c:pt>
                <c:pt idx="148">
                  <c:v>5.07</c:v>
                </c:pt>
                <c:pt idx="149">
                  <c:v>4.8499999999999996</c:v>
                </c:pt>
                <c:pt idx="150">
                  <c:v>5.16</c:v>
                </c:pt>
                <c:pt idx="151">
                  <c:v>5.41</c:v>
                </c:pt>
                <c:pt idx="152">
                  <c:v>6.54</c:v>
                </c:pt>
                <c:pt idx="153">
                  <c:v>7.12</c:v>
                </c:pt>
                <c:pt idx="154">
                  <c:v>7.4700000000000006</c:v>
                </c:pt>
                <c:pt idx="155">
                  <c:v>7.91</c:v>
                </c:pt>
                <c:pt idx="156">
                  <c:v>8.0500000000000007</c:v>
                </c:pt>
                <c:pt idx="157">
                  <c:v>8.49</c:v>
                </c:pt>
                <c:pt idx="158">
                  <c:v>9.1000000000000014</c:v>
                </c:pt>
                <c:pt idx="159">
                  <c:v>9.11</c:v>
                </c:pt>
                <c:pt idx="160">
                  <c:v>9.27</c:v>
                </c:pt>
                <c:pt idx="161">
                  <c:v>9.57</c:v>
                </c:pt>
                <c:pt idx="162">
                  <c:v>10</c:v>
                </c:pt>
                <c:pt idx="163">
                  <c:v>10.07</c:v>
                </c:pt>
                <c:pt idx="164">
                  <c:v>9.9300000000000015</c:v>
                </c:pt>
                <c:pt idx="165">
                  <c:v>9.7999999999999989</c:v>
                </c:pt>
                <c:pt idx="166">
                  <c:v>8.8500000000000014</c:v>
                </c:pt>
                <c:pt idx="167">
                  <c:v>8.7799999999999994</c:v>
                </c:pt>
                <c:pt idx="168">
                  <c:v>8.8800000000000008</c:v>
                </c:pt>
                <c:pt idx="169">
                  <c:v>8.32</c:v>
                </c:pt>
                <c:pt idx="170">
                  <c:v>8.24</c:v>
                </c:pt>
                <c:pt idx="171">
                  <c:v>8.4700000000000006</c:v>
                </c:pt>
                <c:pt idx="172">
                  <c:v>7.74</c:v>
                </c:pt>
                <c:pt idx="173">
                  <c:v>6.95</c:v>
                </c:pt>
                <c:pt idx="174">
                  <c:v>5.95</c:v>
                </c:pt>
                <c:pt idx="175">
                  <c:v>4.9700000000000006</c:v>
                </c:pt>
                <c:pt idx="176">
                  <c:v>3.6499999999999995</c:v>
                </c:pt>
                <c:pt idx="177">
                  <c:v>2.8999999999999995</c:v>
                </c:pt>
                <c:pt idx="178">
                  <c:v>2.97</c:v>
                </c:pt>
                <c:pt idx="179">
                  <c:v>2.3199999999999998</c:v>
                </c:pt>
                <c:pt idx="180">
                  <c:v>2.0200000000000005</c:v>
                </c:pt>
                <c:pt idx="181">
                  <c:v>1.62</c:v>
                </c:pt>
                <c:pt idx="182">
                  <c:v>1.27</c:v>
                </c:pt>
                <c:pt idx="183">
                  <c:v>0.7799999999999998</c:v>
                </c:pt>
                <c:pt idx="184">
                  <c:v>0.7200000000000002</c:v>
                </c:pt>
                <c:pt idx="185">
                  <c:v>1.1000000000000001</c:v>
                </c:pt>
                <c:pt idx="186">
                  <c:v>0.89999999999999991</c:v>
                </c:pt>
                <c:pt idx="187">
                  <c:v>1.0900000000000003</c:v>
                </c:pt>
                <c:pt idx="188">
                  <c:v>0.96</c:v>
                </c:pt>
                <c:pt idx="189">
                  <c:v>0.89999999999999991</c:v>
                </c:pt>
                <c:pt idx="190">
                  <c:v>0.74000000000000021</c:v>
                </c:pt>
                <c:pt idx="191">
                  <c:v>0.97999999999999976</c:v>
                </c:pt>
                <c:pt idx="192">
                  <c:v>0.83999999999999941</c:v>
                </c:pt>
                <c:pt idx="193">
                  <c:v>2.2899999999999996</c:v>
                </c:pt>
                <c:pt idx="194">
                  <c:v>2.1800000000000006</c:v>
                </c:pt>
                <c:pt idx="195">
                  <c:v>1.87</c:v>
                </c:pt>
                <c:pt idx="196">
                  <c:v>2.4900000000000002</c:v>
                </c:pt>
                <c:pt idx="197">
                  <c:v>2.3599999999999994</c:v>
                </c:pt>
                <c:pt idx="198">
                  <c:v>2.27</c:v>
                </c:pt>
                <c:pt idx="199">
                  <c:v>2.19</c:v>
                </c:pt>
                <c:pt idx="200">
                  <c:v>2.5</c:v>
                </c:pt>
                <c:pt idx="201">
                  <c:v>2.5700000000000003</c:v>
                </c:pt>
                <c:pt idx="202">
                  <c:v>3.06</c:v>
                </c:pt>
                <c:pt idx="203">
                  <c:v>3.2000000000000006</c:v>
                </c:pt>
                <c:pt idx="204">
                  <c:v>3.04</c:v>
                </c:pt>
                <c:pt idx="205">
                  <c:v>1.85</c:v>
                </c:pt>
                <c:pt idx="206">
                  <c:v>1.7400000000000002</c:v>
                </c:pt>
                <c:pt idx="207">
                  <c:v>2.1100000000000003</c:v>
                </c:pt>
                <c:pt idx="208">
                  <c:v>1.6300000000000003</c:v>
                </c:pt>
                <c:pt idx="209">
                  <c:v>1.32</c:v>
                </c:pt>
                <c:pt idx="210">
                  <c:v>1.81</c:v>
                </c:pt>
                <c:pt idx="211">
                  <c:v>2.7299999999999995</c:v>
                </c:pt>
                <c:pt idx="212">
                  <c:v>2.4300000000000002</c:v>
                </c:pt>
                <c:pt idx="213">
                  <c:v>2.4499999999999997</c:v>
                </c:pt>
                <c:pt idx="214">
                  <c:v>2.2999999999999998</c:v>
                </c:pt>
                <c:pt idx="215">
                  <c:v>2.1399999999999997</c:v>
                </c:pt>
                <c:pt idx="216">
                  <c:v>1.7999999999999998</c:v>
                </c:pt>
                <c:pt idx="217">
                  <c:v>1.67</c:v>
                </c:pt>
                <c:pt idx="218">
                  <c:v>1.75</c:v>
                </c:pt>
                <c:pt idx="219">
                  <c:v>2.12</c:v>
                </c:pt>
                <c:pt idx="220">
                  <c:v>2.72</c:v>
                </c:pt>
                <c:pt idx="221">
                  <c:v>3.54</c:v>
                </c:pt>
                <c:pt idx="222">
                  <c:v>4.05</c:v>
                </c:pt>
                <c:pt idx="223">
                  <c:v>4.2799999999999994</c:v>
                </c:pt>
                <c:pt idx="224">
                  <c:v>3.8999999999999995</c:v>
                </c:pt>
                <c:pt idx="225">
                  <c:v>4.4800000000000004</c:v>
                </c:pt>
                <c:pt idx="226">
                  <c:v>4.8199999999999994</c:v>
                </c:pt>
                <c:pt idx="227">
                  <c:v>4.84</c:v>
                </c:pt>
                <c:pt idx="228">
                  <c:v>5.6800000000000006</c:v>
                </c:pt>
                <c:pt idx="229">
                  <c:v>5.8699999999999992</c:v>
                </c:pt>
                <c:pt idx="230">
                  <c:v>6.3900000000000006</c:v>
                </c:pt>
                <c:pt idx="231">
                  <c:v>6.64</c:v>
                </c:pt>
                <c:pt idx="232">
                  <c:v>6.95</c:v>
                </c:pt>
                <c:pt idx="233">
                  <c:v>6.81</c:v>
                </c:pt>
                <c:pt idx="234">
                  <c:v>6.32</c:v>
                </c:pt>
                <c:pt idx="235">
                  <c:v>5.4600000000000009</c:v>
                </c:pt>
                <c:pt idx="236">
                  <c:v>5.6400000000000006</c:v>
                </c:pt>
                <c:pt idx="237">
                  <c:v>5.22</c:v>
                </c:pt>
                <c:pt idx="238">
                  <c:v>5.1400000000000006</c:v>
                </c:pt>
                <c:pt idx="239">
                  <c:v>5.330000000000001</c:v>
                </c:pt>
                <c:pt idx="240">
                  <c:v>4.53</c:v>
                </c:pt>
                <c:pt idx="241">
                  <c:v>4.37</c:v>
                </c:pt>
                <c:pt idx="242">
                  <c:v>2.5299999999999994</c:v>
                </c:pt>
                <c:pt idx="243">
                  <c:v>1.2699999999999996</c:v>
                </c:pt>
                <c:pt idx="244">
                  <c:v>-0.44999999999999929</c:v>
                </c:pt>
                <c:pt idx="245">
                  <c:v>-1.5300000000000002</c:v>
                </c:pt>
                <c:pt idx="246">
                  <c:v>-1.799999999999998</c:v>
                </c:pt>
                <c:pt idx="247">
                  <c:v>-1.5099999999999998</c:v>
                </c:pt>
                <c:pt idx="248">
                  <c:v>-1.29</c:v>
                </c:pt>
                <c:pt idx="249">
                  <c:v>-1.0800000000000018</c:v>
                </c:pt>
                <c:pt idx="250">
                  <c:v>-1.25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B94-4374-BD94-1DABF0CC1702}"/>
            </c:ext>
          </c:extLst>
        </c:ser>
        <c:ser>
          <c:idx val="1"/>
          <c:order val="2"/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'media AE EME Brasil'!$A$17:$A$270</c:f>
              <c:numCache>
                <c:formatCode>[$-409]mmm\-yy;@</c:formatCode>
                <c:ptCount val="254"/>
                <c:pt idx="0">
                  <c:v>37407</c:v>
                </c:pt>
                <c:pt idx="1">
                  <c:v>37437</c:v>
                </c:pt>
                <c:pt idx="2">
                  <c:v>37468</c:v>
                </c:pt>
                <c:pt idx="3">
                  <c:v>37499</c:v>
                </c:pt>
                <c:pt idx="4">
                  <c:v>37529</c:v>
                </c:pt>
                <c:pt idx="5">
                  <c:v>37560</c:v>
                </c:pt>
                <c:pt idx="6">
                  <c:v>37590</c:v>
                </c:pt>
                <c:pt idx="7">
                  <c:v>37621</c:v>
                </c:pt>
                <c:pt idx="8">
                  <c:v>37652</c:v>
                </c:pt>
                <c:pt idx="9">
                  <c:v>37680</c:v>
                </c:pt>
                <c:pt idx="10">
                  <c:v>37711</c:v>
                </c:pt>
                <c:pt idx="11">
                  <c:v>37741</c:v>
                </c:pt>
                <c:pt idx="12">
                  <c:v>37772</c:v>
                </c:pt>
                <c:pt idx="13">
                  <c:v>37802</c:v>
                </c:pt>
                <c:pt idx="14">
                  <c:v>37833</c:v>
                </c:pt>
                <c:pt idx="15">
                  <c:v>37864</c:v>
                </c:pt>
                <c:pt idx="16">
                  <c:v>37894</c:v>
                </c:pt>
                <c:pt idx="17">
                  <c:v>37925</c:v>
                </c:pt>
                <c:pt idx="18">
                  <c:v>37955</c:v>
                </c:pt>
                <c:pt idx="19">
                  <c:v>37986</c:v>
                </c:pt>
                <c:pt idx="20">
                  <c:v>38017</c:v>
                </c:pt>
                <c:pt idx="21">
                  <c:v>38046</c:v>
                </c:pt>
                <c:pt idx="22">
                  <c:v>38077</c:v>
                </c:pt>
                <c:pt idx="23">
                  <c:v>38107</c:v>
                </c:pt>
                <c:pt idx="24">
                  <c:v>38138</c:v>
                </c:pt>
                <c:pt idx="25">
                  <c:v>38168</c:v>
                </c:pt>
                <c:pt idx="26">
                  <c:v>38199</c:v>
                </c:pt>
                <c:pt idx="27">
                  <c:v>38230</c:v>
                </c:pt>
                <c:pt idx="28">
                  <c:v>38260</c:v>
                </c:pt>
                <c:pt idx="29">
                  <c:v>38291</c:v>
                </c:pt>
                <c:pt idx="30">
                  <c:v>38321</c:v>
                </c:pt>
                <c:pt idx="31">
                  <c:v>38352</c:v>
                </c:pt>
                <c:pt idx="32">
                  <c:v>38383</c:v>
                </c:pt>
                <c:pt idx="33">
                  <c:v>38411</c:v>
                </c:pt>
                <c:pt idx="34">
                  <c:v>38442</c:v>
                </c:pt>
                <c:pt idx="35">
                  <c:v>38472</c:v>
                </c:pt>
                <c:pt idx="36">
                  <c:v>38503</c:v>
                </c:pt>
                <c:pt idx="37">
                  <c:v>38533</c:v>
                </c:pt>
                <c:pt idx="38">
                  <c:v>38564</c:v>
                </c:pt>
                <c:pt idx="39">
                  <c:v>38595</c:v>
                </c:pt>
                <c:pt idx="40">
                  <c:v>38625</c:v>
                </c:pt>
                <c:pt idx="41">
                  <c:v>38656</c:v>
                </c:pt>
                <c:pt idx="42">
                  <c:v>38686</c:v>
                </c:pt>
                <c:pt idx="43">
                  <c:v>38717</c:v>
                </c:pt>
                <c:pt idx="44">
                  <c:v>38748</c:v>
                </c:pt>
                <c:pt idx="45">
                  <c:v>38776</c:v>
                </c:pt>
                <c:pt idx="46">
                  <c:v>38807</c:v>
                </c:pt>
                <c:pt idx="47">
                  <c:v>38837</c:v>
                </c:pt>
                <c:pt idx="48">
                  <c:v>38868</c:v>
                </c:pt>
                <c:pt idx="49">
                  <c:v>38898</c:v>
                </c:pt>
                <c:pt idx="50">
                  <c:v>38929</c:v>
                </c:pt>
                <c:pt idx="51">
                  <c:v>38960</c:v>
                </c:pt>
                <c:pt idx="52">
                  <c:v>38990</c:v>
                </c:pt>
                <c:pt idx="53">
                  <c:v>39021</c:v>
                </c:pt>
                <c:pt idx="54">
                  <c:v>39051</c:v>
                </c:pt>
                <c:pt idx="55">
                  <c:v>39082</c:v>
                </c:pt>
                <c:pt idx="56">
                  <c:v>39113</c:v>
                </c:pt>
                <c:pt idx="57">
                  <c:v>39141</c:v>
                </c:pt>
                <c:pt idx="58">
                  <c:v>39172</c:v>
                </c:pt>
                <c:pt idx="59">
                  <c:v>39202</c:v>
                </c:pt>
                <c:pt idx="60">
                  <c:v>39233</c:v>
                </c:pt>
                <c:pt idx="61">
                  <c:v>39263</c:v>
                </c:pt>
                <c:pt idx="62">
                  <c:v>39294</c:v>
                </c:pt>
                <c:pt idx="63">
                  <c:v>39325</c:v>
                </c:pt>
                <c:pt idx="64">
                  <c:v>39355</c:v>
                </c:pt>
                <c:pt idx="65">
                  <c:v>39386</c:v>
                </c:pt>
                <c:pt idx="66">
                  <c:v>39416</c:v>
                </c:pt>
                <c:pt idx="67">
                  <c:v>39447</c:v>
                </c:pt>
                <c:pt idx="68">
                  <c:v>39478</c:v>
                </c:pt>
                <c:pt idx="69">
                  <c:v>39507</c:v>
                </c:pt>
                <c:pt idx="70">
                  <c:v>39538</c:v>
                </c:pt>
                <c:pt idx="71">
                  <c:v>39568</c:v>
                </c:pt>
                <c:pt idx="72">
                  <c:v>39599</c:v>
                </c:pt>
                <c:pt idx="73">
                  <c:v>39629</c:v>
                </c:pt>
                <c:pt idx="74">
                  <c:v>39660</c:v>
                </c:pt>
                <c:pt idx="75">
                  <c:v>39691</c:v>
                </c:pt>
                <c:pt idx="76">
                  <c:v>39721</c:v>
                </c:pt>
                <c:pt idx="77">
                  <c:v>39752</c:v>
                </c:pt>
                <c:pt idx="78">
                  <c:v>39782</c:v>
                </c:pt>
                <c:pt idx="79">
                  <c:v>39813</c:v>
                </c:pt>
                <c:pt idx="80">
                  <c:v>39844</c:v>
                </c:pt>
                <c:pt idx="81">
                  <c:v>39872</c:v>
                </c:pt>
                <c:pt idx="82">
                  <c:v>39903</c:v>
                </c:pt>
                <c:pt idx="83">
                  <c:v>39933</c:v>
                </c:pt>
                <c:pt idx="84">
                  <c:v>39964</c:v>
                </c:pt>
                <c:pt idx="85">
                  <c:v>39994</c:v>
                </c:pt>
                <c:pt idx="86">
                  <c:v>40025</c:v>
                </c:pt>
                <c:pt idx="87">
                  <c:v>40056</c:v>
                </c:pt>
                <c:pt idx="88">
                  <c:v>40086</c:v>
                </c:pt>
                <c:pt idx="89">
                  <c:v>40117</c:v>
                </c:pt>
                <c:pt idx="90">
                  <c:v>40147</c:v>
                </c:pt>
                <c:pt idx="91">
                  <c:v>40178</c:v>
                </c:pt>
                <c:pt idx="92">
                  <c:v>40209</c:v>
                </c:pt>
                <c:pt idx="93">
                  <c:v>40237</c:v>
                </c:pt>
                <c:pt idx="94">
                  <c:v>40268</c:v>
                </c:pt>
                <c:pt idx="95">
                  <c:v>40298</c:v>
                </c:pt>
                <c:pt idx="96">
                  <c:v>40329</c:v>
                </c:pt>
                <c:pt idx="97">
                  <c:v>40359</c:v>
                </c:pt>
                <c:pt idx="98">
                  <c:v>40390</c:v>
                </c:pt>
                <c:pt idx="99">
                  <c:v>40421</c:v>
                </c:pt>
                <c:pt idx="100">
                  <c:v>40451</c:v>
                </c:pt>
                <c:pt idx="101">
                  <c:v>40482</c:v>
                </c:pt>
                <c:pt idx="102">
                  <c:v>40512</c:v>
                </c:pt>
                <c:pt idx="103">
                  <c:v>40543</c:v>
                </c:pt>
                <c:pt idx="104">
                  <c:v>40574</c:v>
                </c:pt>
                <c:pt idx="105">
                  <c:v>40602</c:v>
                </c:pt>
                <c:pt idx="106">
                  <c:v>40633</c:v>
                </c:pt>
                <c:pt idx="107">
                  <c:v>40663</c:v>
                </c:pt>
                <c:pt idx="108">
                  <c:v>40694</c:v>
                </c:pt>
                <c:pt idx="109">
                  <c:v>40724</c:v>
                </c:pt>
                <c:pt idx="110">
                  <c:v>40755</c:v>
                </c:pt>
                <c:pt idx="111">
                  <c:v>40786</c:v>
                </c:pt>
                <c:pt idx="112">
                  <c:v>40816</c:v>
                </c:pt>
                <c:pt idx="113">
                  <c:v>40847</c:v>
                </c:pt>
                <c:pt idx="114">
                  <c:v>40877</c:v>
                </c:pt>
                <c:pt idx="115">
                  <c:v>40908</c:v>
                </c:pt>
                <c:pt idx="116">
                  <c:v>40939</c:v>
                </c:pt>
                <c:pt idx="117">
                  <c:v>40968</c:v>
                </c:pt>
                <c:pt idx="118">
                  <c:v>40999</c:v>
                </c:pt>
                <c:pt idx="119">
                  <c:v>41029</c:v>
                </c:pt>
                <c:pt idx="120">
                  <c:v>41060</c:v>
                </c:pt>
                <c:pt idx="121">
                  <c:v>41090</c:v>
                </c:pt>
                <c:pt idx="122">
                  <c:v>41121</c:v>
                </c:pt>
                <c:pt idx="123">
                  <c:v>41152</c:v>
                </c:pt>
                <c:pt idx="124">
                  <c:v>41182</c:v>
                </c:pt>
                <c:pt idx="125">
                  <c:v>41213</c:v>
                </c:pt>
                <c:pt idx="126">
                  <c:v>41243</c:v>
                </c:pt>
                <c:pt idx="127">
                  <c:v>41274</c:v>
                </c:pt>
                <c:pt idx="128">
                  <c:v>41305</c:v>
                </c:pt>
                <c:pt idx="129">
                  <c:v>41333</c:v>
                </c:pt>
                <c:pt idx="130">
                  <c:v>41364</c:v>
                </c:pt>
                <c:pt idx="131">
                  <c:v>41394</c:v>
                </c:pt>
                <c:pt idx="132">
                  <c:v>41425</c:v>
                </c:pt>
                <c:pt idx="133">
                  <c:v>41455</c:v>
                </c:pt>
                <c:pt idx="134">
                  <c:v>41486</c:v>
                </c:pt>
                <c:pt idx="135">
                  <c:v>41517</c:v>
                </c:pt>
                <c:pt idx="136">
                  <c:v>41547</c:v>
                </c:pt>
                <c:pt idx="137">
                  <c:v>41578</c:v>
                </c:pt>
                <c:pt idx="138">
                  <c:v>41608</c:v>
                </c:pt>
                <c:pt idx="139">
                  <c:v>41639</c:v>
                </c:pt>
                <c:pt idx="140">
                  <c:v>41670</c:v>
                </c:pt>
                <c:pt idx="141">
                  <c:v>41698</c:v>
                </c:pt>
                <c:pt idx="142">
                  <c:v>41729</c:v>
                </c:pt>
                <c:pt idx="143">
                  <c:v>41759</c:v>
                </c:pt>
                <c:pt idx="144">
                  <c:v>41790</c:v>
                </c:pt>
                <c:pt idx="145">
                  <c:v>41820</c:v>
                </c:pt>
                <c:pt idx="146">
                  <c:v>41851</c:v>
                </c:pt>
                <c:pt idx="147">
                  <c:v>41882</c:v>
                </c:pt>
                <c:pt idx="148">
                  <c:v>41912</c:v>
                </c:pt>
                <c:pt idx="149">
                  <c:v>41943</c:v>
                </c:pt>
                <c:pt idx="150">
                  <c:v>41973</c:v>
                </c:pt>
                <c:pt idx="151">
                  <c:v>42004</c:v>
                </c:pt>
                <c:pt idx="152">
                  <c:v>42035</c:v>
                </c:pt>
                <c:pt idx="153">
                  <c:v>42063</c:v>
                </c:pt>
                <c:pt idx="154">
                  <c:v>42094</c:v>
                </c:pt>
                <c:pt idx="155">
                  <c:v>42124</c:v>
                </c:pt>
                <c:pt idx="156">
                  <c:v>42155</c:v>
                </c:pt>
                <c:pt idx="157">
                  <c:v>42185</c:v>
                </c:pt>
                <c:pt idx="158">
                  <c:v>42216</c:v>
                </c:pt>
                <c:pt idx="159">
                  <c:v>42247</c:v>
                </c:pt>
                <c:pt idx="160">
                  <c:v>42277</c:v>
                </c:pt>
                <c:pt idx="161">
                  <c:v>42308</c:v>
                </c:pt>
                <c:pt idx="162">
                  <c:v>42338</c:v>
                </c:pt>
                <c:pt idx="163">
                  <c:v>42369</c:v>
                </c:pt>
                <c:pt idx="164">
                  <c:v>42400</c:v>
                </c:pt>
                <c:pt idx="165">
                  <c:v>42429</c:v>
                </c:pt>
                <c:pt idx="166">
                  <c:v>42460</c:v>
                </c:pt>
                <c:pt idx="167">
                  <c:v>42490</c:v>
                </c:pt>
                <c:pt idx="168">
                  <c:v>42521</c:v>
                </c:pt>
                <c:pt idx="169">
                  <c:v>42551</c:v>
                </c:pt>
                <c:pt idx="170">
                  <c:v>42582</c:v>
                </c:pt>
                <c:pt idx="171">
                  <c:v>42613</c:v>
                </c:pt>
                <c:pt idx="172">
                  <c:v>42643</c:v>
                </c:pt>
                <c:pt idx="173">
                  <c:v>42674</c:v>
                </c:pt>
                <c:pt idx="174">
                  <c:v>42704</c:v>
                </c:pt>
                <c:pt idx="175">
                  <c:v>42735</c:v>
                </c:pt>
                <c:pt idx="176">
                  <c:v>42766</c:v>
                </c:pt>
                <c:pt idx="177">
                  <c:v>42794</c:v>
                </c:pt>
                <c:pt idx="178">
                  <c:v>42825</c:v>
                </c:pt>
                <c:pt idx="179">
                  <c:v>42855</c:v>
                </c:pt>
                <c:pt idx="180">
                  <c:v>42886</c:v>
                </c:pt>
                <c:pt idx="181">
                  <c:v>42916</c:v>
                </c:pt>
                <c:pt idx="182">
                  <c:v>42947</c:v>
                </c:pt>
                <c:pt idx="183">
                  <c:v>42978</c:v>
                </c:pt>
                <c:pt idx="184">
                  <c:v>43008</c:v>
                </c:pt>
                <c:pt idx="185">
                  <c:v>43039</c:v>
                </c:pt>
                <c:pt idx="186">
                  <c:v>43069</c:v>
                </c:pt>
                <c:pt idx="187">
                  <c:v>43100</c:v>
                </c:pt>
                <c:pt idx="188">
                  <c:v>43131</c:v>
                </c:pt>
                <c:pt idx="189">
                  <c:v>43159</c:v>
                </c:pt>
                <c:pt idx="190">
                  <c:v>43190</c:v>
                </c:pt>
                <c:pt idx="191">
                  <c:v>43220</c:v>
                </c:pt>
                <c:pt idx="192">
                  <c:v>43251</c:v>
                </c:pt>
                <c:pt idx="193">
                  <c:v>43281</c:v>
                </c:pt>
                <c:pt idx="194">
                  <c:v>43312</c:v>
                </c:pt>
                <c:pt idx="195">
                  <c:v>43343</c:v>
                </c:pt>
                <c:pt idx="196">
                  <c:v>43373</c:v>
                </c:pt>
                <c:pt idx="197">
                  <c:v>43404</c:v>
                </c:pt>
                <c:pt idx="198">
                  <c:v>43434</c:v>
                </c:pt>
                <c:pt idx="199">
                  <c:v>43465</c:v>
                </c:pt>
                <c:pt idx="200">
                  <c:v>43496</c:v>
                </c:pt>
                <c:pt idx="201">
                  <c:v>43524</c:v>
                </c:pt>
                <c:pt idx="202">
                  <c:v>43555</c:v>
                </c:pt>
                <c:pt idx="203">
                  <c:v>43585</c:v>
                </c:pt>
                <c:pt idx="204">
                  <c:v>43616</c:v>
                </c:pt>
                <c:pt idx="205">
                  <c:v>43646</c:v>
                </c:pt>
                <c:pt idx="206">
                  <c:v>43677</c:v>
                </c:pt>
                <c:pt idx="207">
                  <c:v>43708</c:v>
                </c:pt>
                <c:pt idx="208">
                  <c:v>43738</c:v>
                </c:pt>
                <c:pt idx="209">
                  <c:v>43769</c:v>
                </c:pt>
                <c:pt idx="210">
                  <c:v>43799</c:v>
                </c:pt>
                <c:pt idx="211">
                  <c:v>43830</c:v>
                </c:pt>
                <c:pt idx="212">
                  <c:v>43861</c:v>
                </c:pt>
                <c:pt idx="213">
                  <c:v>43890</c:v>
                </c:pt>
                <c:pt idx="214">
                  <c:v>43921</c:v>
                </c:pt>
                <c:pt idx="215">
                  <c:v>43951</c:v>
                </c:pt>
                <c:pt idx="216">
                  <c:v>43982</c:v>
                </c:pt>
                <c:pt idx="217">
                  <c:v>44012</c:v>
                </c:pt>
                <c:pt idx="218">
                  <c:v>44043</c:v>
                </c:pt>
                <c:pt idx="219">
                  <c:v>44074</c:v>
                </c:pt>
                <c:pt idx="220">
                  <c:v>44104</c:v>
                </c:pt>
                <c:pt idx="221">
                  <c:v>44135</c:v>
                </c:pt>
                <c:pt idx="222">
                  <c:v>44165</c:v>
                </c:pt>
                <c:pt idx="223">
                  <c:v>44196</c:v>
                </c:pt>
                <c:pt idx="224">
                  <c:v>44227</c:v>
                </c:pt>
                <c:pt idx="225">
                  <c:v>44255</c:v>
                </c:pt>
                <c:pt idx="226">
                  <c:v>44286</c:v>
                </c:pt>
                <c:pt idx="227">
                  <c:v>44316</c:v>
                </c:pt>
                <c:pt idx="228">
                  <c:v>44347</c:v>
                </c:pt>
                <c:pt idx="229">
                  <c:v>44377</c:v>
                </c:pt>
                <c:pt idx="230">
                  <c:v>44408</c:v>
                </c:pt>
                <c:pt idx="231">
                  <c:v>44439</c:v>
                </c:pt>
                <c:pt idx="232">
                  <c:v>44469</c:v>
                </c:pt>
                <c:pt idx="233">
                  <c:v>44500</c:v>
                </c:pt>
                <c:pt idx="234">
                  <c:v>44530</c:v>
                </c:pt>
                <c:pt idx="235">
                  <c:v>44561</c:v>
                </c:pt>
                <c:pt idx="236">
                  <c:v>44592</c:v>
                </c:pt>
                <c:pt idx="237">
                  <c:v>44620</c:v>
                </c:pt>
                <c:pt idx="238">
                  <c:v>44651</c:v>
                </c:pt>
                <c:pt idx="239">
                  <c:v>44681</c:v>
                </c:pt>
                <c:pt idx="240">
                  <c:v>44712</c:v>
                </c:pt>
                <c:pt idx="241">
                  <c:v>44742</c:v>
                </c:pt>
                <c:pt idx="242">
                  <c:v>44773</c:v>
                </c:pt>
                <c:pt idx="243">
                  <c:v>44804</c:v>
                </c:pt>
                <c:pt idx="244">
                  <c:v>44834</c:v>
                </c:pt>
                <c:pt idx="245">
                  <c:v>44865</c:v>
                </c:pt>
                <c:pt idx="246">
                  <c:v>44895</c:v>
                </c:pt>
                <c:pt idx="247">
                  <c:v>44926</c:v>
                </c:pt>
                <c:pt idx="248">
                  <c:v>44957</c:v>
                </c:pt>
                <c:pt idx="249">
                  <c:v>44985</c:v>
                </c:pt>
                <c:pt idx="250">
                  <c:v>45016</c:v>
                </c:pt>
              </c:numCache>
            </c:numRef>
          </c:cat>
          <c:val>
            <c:numRef>
              <c:f>'media AE EME Brasil'!$J$17:$J$270</c:f>
              <c:numCache>
                <c:formatCode>0.00</c:formatCode>
                <c:ptCount val="254"/>
                <c:pt idx="0">
                  <c:v>4.45150793650794</c:v>
                </c:pt>
                <c:pt idx="1">
                  <c:v>4.45150793650794</c:v>
                </c:pt>
                <c:pt idx="2">
                  <c:v>4.45150793650794</c:v>
                </c:pt>
                <c:pt idx="3">
                  <c:v>4.45150793650794</c:v>
                </c:pt>
                <c:pt idx="4">
                  <c:v>4.45150793650794</c:v>
                </c:pt>
                <c:pt idx="5">
                  <c:v>4.45150793650794</c:v>
                </c:pt>
                <c:pt idx="6">
                  <c:v>4.45150793650794</c:v>
                </c:pt>
                <c:pt idx="7">
                  <c:v>4.45150793650794</c:v>
                </c:pt>
                <c:pt idx="8">
                  <c:v>4.45150793650794</c:v>
                </c:pt>
                <c:pt idx="9">
                  <c:v>4.45150793650794</c:v>
                </c:pt>
                <c:pt idx="10">
                  <c:v>4.45150793650794</c:v>
                </c:pt>
                <c:pt idx="11">
                  <c:v>4.45150793650794</c:v>
                </c:pt>
                <c:pt idx="12">
                  <c:v>4.45150793650794</c:v>
                </c:pt>
                <c:pt idx="13">
                  <c:v>4.45150793650794</c:v>
                </c:pt>
                <c:pt idx="14">
                  <c:v>4.45150793650794</c:v>
                </c:pt>
                <c:pt idx="15">
                  <c:v>4.45150793650794</c:v>
                </c:pt>
                <c:pt idx="16">
                  <c:v>4.45150793650794</c:v>
                </c:pt>
                <c:pt idx="17">
                  <c:v>4.45150793650794</c:v>
                </c:pt>
                <c:pt idx="18">
                  <c:v>4.45150793650794</c:v>
                </c:pt>
                <c:pt idx="19">
                  <c:v>4.45150793650794</c:v>
                </c:pt>
                <c:pt idx="20">
                  <c:v>4.45150793650794</c:v>
                </c:pt>
                <c:pt idx="21">
                  <c:v>4.45150793650794</c:v>
                </c:pt>
                <c:pt idx="22">
                  <c:v>4.45150793650794</c:v>
                </c:pt>
                <c:pt idx="23">
                  <c:v>4.45150793650794</c:v>
                </c:pt>
                <c:pt idx="24">
                  <c:v>4.45150793650794</c:v>
                </c:pt>
                <c:pt idx="25">
                  <c:v>4.45150793650794</c:v>
                </c:pt>
                <c:pt idx="26">
                  <c:v>4.45150793650794</c:v>
                </c:pt>
                <c:pt idx="27">
                  <c:v>4.45150793650794</c:v>
                </c:pt>
                <c:pt idx="28">
                  <c:v>4.45150793650794</c:v>
                </c:pt>
                <c:pt idx="29">
                  <c:v>4.45150793650794</c:v>
                </c:pt>
                <c:pt idx="30">
                  <c:v>4.45150793650794</c:v>
                </c:pt>
                <c:pt idx="31">
                  <c:v>4.45150793650794</c:v>
                </c:pt>
                <c:pt idx="32">
                  <c:v>4.45150793650794</c:v>
                </c:pt>
                <c:pt idx="33">
                  <c:v>4.45150793650794</c:v>
                </c:pt>
                <c:pt idx="34">
                  <c:v>4.45150793650794</c:v>
                </c:pt>
                <c:pt idx="35">
                  <c:v>4.45150793650794</c:v>
                </c:pt>
                <c:pt idx="36">
                  <c:v>4.45150793650794</c:v>
                </c:pt>
                <c:pt idx="37">
                  <c:v>4.45150793650794</c:v>
                </c:pt>
                <c:pt idx="38">
                  <c:v>4.45150793650794</c:v>
                </c:pt>
                <c:pt idx="39">
                  <c:v>4.45150793650794</c:v>
                </c:pt>
                <c:pt idx="40">
                  <c:v>4.45150793650794</c:v>
                </c:pt>
                <c:pt idx="41">
                  <c:v>4.45150793650794</c:v>
                </c:pt>
                <c:pt idx="42">
                  <c:v>4.45150793650794</c:v>
                </c:pt>
                <c:pt idx="43">
                  <c:v>4.45150793650794</c:v>
                </c:pt>
                <c:pt idx="44">
                  <c:v>4.45150793650794</c:v>
                </c:pt>
                <c:pt idx="45">
                  <c:v>4.45150793650794</c:v>
                </c:pt>
                <c:pt idx="46">
                  <c:v>4.45150793650794</c:v>
                </c:pt>
                <c:pt idx="47">
                  <c:v>4.45150793650794</c:v>
                </c:pt>
                <c:pt idx="48">
                  <c:v>4.45150793650794</c:v>
                </c:pt>
                <c:pt idx="49">
                  <c:v>4.45150793650794</c:v>
                </c:pt>
                <c:pt idx="50">
                  <c:v>4.45150793650794</c:v>
                </c:pt>
                <c:pt idx="51">
                  <c:v>4.45150793650794</c:v>
                </c:pt>
                <c:pt idx="52">
                  <c:v>4.45150793650794</c:v>
                </c:pt>
                <c:pt idx="53">
                  <c:v>4.45150793650794</c:v>
                </c:pt>
                <c:pt idx="54">
                  <c:v>4.45150793650794</c:v>
                </c:pt>
                <c:pt idx="55">
                  <c:v>4.45150793650794</c:v>
                </c:pt>
                <c:pt idx="56">
                  <c:v>4.45150793650794</c:v>
                </c:pt>
                <c:pt idx="57">
                  <c:v>4.45150793650794</c:v>
                </c:pt>
                <c:pt idx="58">
                  <c:v>4.45150793650794</c:v>
                </c:pt>
                <c:pt idx="59">
                  <c:v>4.45150793650794</c:v>
                </c:pt>
                <c:pt idx="60">
                  <c:v>4.45150793650794</c:v>
                </c:pt>
                <c:pt idx="61">
                  <c:v>4.45150793650794</c:v>
                </c:pt>
                <c:pt idx="62">
                  <c:v>4.45150793650794</c:v>
                </c:pt>
                <c:pt idx="63">
                  <c:v>4.45150793650794</c:v>
                </c:pt>
                <c:pt idx="64">
                  <c:v>4.45150793650794</c:v>
                </c:pt>
                <c:pt idx="65">
                  <c:v>4.45150793650794</c:v>
                </c:pt>
                <c:pt idx="66">
                  <c:v>4.45150793650794</c:v>
                </c:pt>
                <c:pt idx="67">
                  <c:v>4.45150793650794</c:v>
                </c:pt>
                <c:pt idx="68">
                  <c:v>4.45150793650794</c:v>
                </c:pt>
                <c:pt idx="69">
                  <c:v>4.45150793650794</c:v>
                </c:pt>
                <c:pt idx="70">
                  <c:v>4.45150793650794</c:v>
                </c:pt>
                <c:pt idx="71">
                  <c:v>4.45150793650794</c:v>
                </c:pt>
                <c:pt idx="72">
                  <c:v>4.45150793650794</c:v>
                </c:pt>
                <c:pt idx="73">
                  <c:v>4.45150793650794</c:v>
                </c:pt>
                <c:pt idx="74">
                  <c:v>4.45150793650794</c:v>
                </c:pt>
                <c:pt idx="75">
                  <c:v>4.45150793650794</c:v>
                </c:pt>
                <c:pt idx="76">
                  <c:v>4.45150793650794</c:v>
                </c:pt>
                <c:pt idx="77">
                  <c:v>4.45150793650794</c:v>
                </c:pt>
                <c:pt idx="78">
                  <c:v>4.45150793650794</c:v>
                </c:pt>
                <c:pt idx="79">
                  <c:v>4.45150793650794</c:v>
                </c:pt>
                <c:pt idx="80">
                  <c:v>4.45150793650794</c:v>
                </c:pt>
                <c:pt idx="81">
                  <c:v>4.45150793650794</c:v>
                </c:pt>
                <c:pt idx="82">
                  <c:v>4.45150793650794</c:v>
                </c:pt>
                <c:pt idx="83">
                  <c:v>4.45150793650794</c:v>
                </c:pt>
                <c:pt idx="84">
                  <c:v>4.45150793650794</c:v>
                </c:pt>
                <c:pt idx="85">
                  <c:v>4.45150793650794</c:v>
                </c:pt>
                <c:pt idx="86">
                  <c:v>4.45150793650794</c:v>
                </c:pt>
                <c:pt idx="87">
                  <c:v>4.45150793650794</c:v>
                </c:pt>
                <c:pt idx="88">
                  <c:v>4.45150793650794</c:v>
                </c:pt>
                <c:pt idx="89">
                  <c:v>4.45150793650794</c:v>
                </c:pt>
                <c:pt idx="90">
                  <c:v>4.45150793650794</c:v>
                </c:pt>
                <c:pt idx="91">
                  <c:v>4.45150793650794</c:v>
                </c:pt>
                <c:pt idx="92">
                  <c:v>4.45150793650794</c:v>
                </c:pt>
                <c:pt idx="93">
                  <c:v>4.45150793650794</c:v>
                </c:pt>
                <c:pt idx="94">
                  <c:v>4.45150793650794</c:v>
                </c:pt>
                <c:pt idx="95">
                  <c:v>4.45150793650794</c:v>
                </c:pt>
                <c:pt idx="96">
                  <c:v>4.45150793650794</c:v>
                </c:pt>
                <c:pt idx="97">
                  <c:v>4.45150793650794</c:v>
                </c:pt>
                <c:pt idx="98">
                  <c:v>4.45150793650794</c:v>
                </c:pt>
                <c:pt idx="99">
                  <c:v>4.45150793650794</c:v>
                </c:pt>
                <c:pt idx="100">
                  <c:v>4.45150793650794</c:v>
                </c:pt>
                <c:pt idx="101">
                  <c:v>4.45150793650794</c:v>
                </c:pt>
                <c:pt idx="102">
                  <c:v>4.45150793650794</c:v>
                </c:pt>
                <c:pt idx="103">
                  <c:v>4.45150793650794</c:v>
                </c:pt>
                <c:pt idx="104">
                  <c:v>4.45150793650794</c:v>
                </c:pt>
                <c:pt idx="105">
                  <c:v>4.45150793650794</c:v>
                </c:pt>
                <c:pt idx="106">
                  <c:v>4.45150793650794</c:v>
                </c:pt>
                <c:pt idx="107">
                  <c:v>4.45150793650794</c:v>
                </c:pt>
                <c:pt idx="108">
                  <c:v>4.45150793650794</c:v>
                </c:pt>
                <c:pt idx="109">
                  <c:v>4.45150793650794</c:v>
                </c:pt>
                <c:pt idx="110">
                  <c:v>4.45150793650794</c:v>
                </c:pt>
                <c:pt idx="111">
                  <c:v>4.45150793650794</c:v>
                </c:pt>
                <c:pt idx="112">
                  <c:v>4.45150793650794</c:v>
                </c:pt>
                <c:pt idx="113">
                  <c:v>4.45150793650794</c:v>
                </c:pt>
                <c:pt idx="114">
                  <c:v>4.45150793650794</c:v>
                </c:pt>
                <c:pt idx="115">
                  <c:v>4.45150793650794</c:v>
                </c:pt>
                <c:pt idx="116">
                  <c:v>4.45150793650794</c:v>
                </c:pt>
                <c:pt idx="117">
                  <c:v>4.45150793650794</c:v>
                </c:pt>
                <c:pt idx="118">
                  <c:v>4.45150793650794</c:v>
                </c:pt>
                <c:pt idx="119">
                  <c:v>4.45150793650794</c:v>
                </c:pt>
                <c:pt idx="120">
                  <c:v>4.45150793650794</c:v>
                </c:pt>
                <c:pt idx="121">
                  <c:v>4.45150793650794</c:v>
                </c:pt>
                <c:pt idx="122">
                  <c:v>4.45150793650794</c:v>
                </c:pt>
                <c:pt idx="123">
                  <c:v>4.45150793650794</c:v>
                </c:pt>
                <c:pt idx="124">
                  <c:v>4.45150793650794</c:v>
                </c:pt>
                <c:pt idx="125">
                  <c:v>4.45150793650794</c:v>
                </c:pt>
                <c:pt idx="126">
                  <c:v>4.45150793650794</c:v>
                </c:pt>
                <c:pt idx="127">
                  <c:v>4.45150793650794</c:v>
                </c:pt>
                <c:pt idx="128">
                  <c:v>4.45150793650794</c:v>
                </c:pt>
                <c:pt idx="129">
                  <c:v>4.45150793650794</c:v>
                </c:pt>
                <c:pt idx="130">
                  <c:v>4.45150793650794</c:v>
                </c:pt>
                <c:pt idx="131">
                  <c:v>4.45150793650794</c:v>
                </c:pt>
                <c:pt idx="132">
                  <c:v>4.45150793650794</c:v>
                </c:pt>
                <c:pt idx="133">
                  <c:v>4.45150793650794</c:v>
                </c:pt>
                <c:pt idx="134">
                  <c:v>4.45150793650794</c:v>
                </c:pt>
                <c:pt idx="135">
                  <c:v>4.45150793650794</c:v>
                </c:pt>
                <c:pt idx="136">
                  <c:v>4.45150793650794</c:v>
                </c:pt>
                <c:pt idx="137">
                  <c:v>4.45150793650794</c:v>
                </c:pt>
                <c:pt idx="138">
                  <c:v>4.45150793650794</c:v>
                </c:pt>
                <c:pt idx="139">
                  <c:v>4.45150793650794</c:v>
                </c:pt>
                <c:pt idx="140">
                  <c:v>4.45150793650794</c:v>
                </c:pt>
                <c:pt idx="141">
                  <c:v>4.45150793650794</c:v>
                </c:pt>
                <c:pt idx="142">
                  <c:v>4.45150793650794</c:v>
                </c:pt>
                <c:pt idx="143">
                  <c:v>4.45150793650794</c:v>
                </c:pt>
                <c:pt idx="144">
                  <c:v>4.45150793650794</c:v>
                </c:pt>
                <c:pt idx="145">
                  <c:v>4.45150793650794</c:v>
                </c:pt>
                <c:pt idx="146">
                  <c:v>4.45150793650794</c:v>
                </c:pt>
                <c:pt idx="147">
                  <c:v>4.45150793650794</c:v>
                </c:pt>
                <c:pt idx="148">
                  <c:v>4.45150793650794</c:v>
                </c:pt>
                <c:pt idx="149">
                  <c:v>4.45150793650794</c:v>
                </c:pt>
                <c:pt idx="150">
                  <c:v>4.45150793650794</c:v>
                </c:pt>
                <c:pt idx="151">
                  <c:v>4.45150793650794</c:v>
                </c:pt>
                <c:pt idx="152">
                  <c:v>4.45150793650794</c:v>
                </c:pt>
                <c:pt idx="153">
                  <c:v>4.45150793650794</c:v>
                </c:pt>
                <c:pt idx="154">
                  <c:v>4.45150793650794</c:v>
                </c:pt>
                <c:pt idx="155">
                  <c:v>4.45150793650794</c:v>
                </c:pt>
                <c:pt idx="156">
                  <c:v>4.45150793650794</c:v>
                </c:pt>
                <c:pt idx="157">
                  <c:v>4.45150793650794</c:v>
                </c:pt>
                <c:pt idx="158">
                  <c:v>4.45150793650794</c:v>
                </c:pt>
                <c:pt idx="159">
                  <c:v>4.45150793650794</c:v>
                </c:pt>
                <c:pt idx="160">
                  <c:v>4.45150793650794</c:v>
                </c:pt>
                <c:pt idx="161">
                  <c:v>4.45150793650794</c:v>
                </c:pt>
                <c:pt idx="162">
                  <c:v>4.45150793650794</c:v>
                </c:pt>
                <c:pt idx="163">
                  <c:v>4.45150793650794</c:v>
                </c:pt>
                <c:pt idx="164">
                  <c:v>4.45150793650794</c:v>
                </c:pt>
                <c:pt idx="165">
                  <c:v>4.45150793650794</c:v>
                </c:pt>
                <c:pt idx="166">
                  <c:v>4.45150793650794</c:v>
                </c:pt>
                <c:pt idx="167">
                  <c:v>4.45150793650794</c:v>
                </c:pt>
                <c:pt idx="168">
                  <c:v>4.45150793650794</c:v>
                </c:pt>
                <c:pt idx="169">
                  <c:v>4.45150793650794</c:v>
                </c:pt>
                <c:pt idx="170">
                  <c:v>4.45150793650794</c:v>
                </c:pt>
                <c:pt idx="171">
                  <c:v>4.45150793650794</c:v>
                </c:pt>
                <c:pt idx="172">
                  <c:v>4.45150793650794</c:v>
                </c:pt>
                <c:pt idx="173">
                  <c:v>4.45150793650794</c:v>
                </c:pt>
                <c:pt idx="174">
                  <c:v>4.45150793650794</c:v>
                </c:pt>
                <c:pt idx="175">
                  <c:v>4.45150793650794</c:v>
                </c:pt>
                <c:pt idx="176">
                  <c:v>4.45150793650794</c:v>
                </c:pt>
                <c:pt idx="177">
                  <c:v>4.45150793650794</c:v>
                </c:pt>
                <c:pt idx="178">
                  <c:v>4.45150793650794</c:v>
                </c:pt>
                <c:pt idx="179">
                  <c:v>4.45150793650794</c:v>
                </c:pt>
                <c:pt idx="180">
                  <c:v>4.45150793650794</c:v>
                </c:pt>
                <c:pt idx="181">
                  <c:v>4.45150793650794</c:v>
                </c:pt>
                <c:pt idx="182">
                  <c:v>4.45150793650794</c:v>
                </c:pt>
                <c:pt idx="183">
                  <c:v>4.45150793650794</c:v>
                </c:pt>
                <c:pt idx="184">
                  <c:v>4.45150793650794</c:v>
                </c:pt>
                <c:pt idx="185">
                  <c:v>4.45150793650794</c:v>
                </c:pt>
                <c:pt idx="186">
                  <c:v>4.45150793650794</c:v>
                </c:pt>
                <c:pt idx="187">
                  <c:v>4.45150793650794</c:v>
                </c:pt>
                <c:pt idx="188">
                  <c:v>4.45150793650794</c:v>
                </c:pt>
                <c:pt idx="189">
                  <c:v>4.45150793650794</c:v>
                </c:pt>
                <c:pt idx="190">
                  <c:v>4.45150793650794</c:v>
                </c:pt>
                <c:pt idx="191">
                  <c:v>4.45150793650794</c:v>
                </c:pt>
                <c:pt idx="192">
                  <c:v>4.45150793650794</c:v>
                </c:pt>
                <c:pt idx="193">
                  <c:v>4.45150793650794</c:v>
                </c:pt>
                <c:pt idx="194">
                  <c:v>4.45150793650794</c:v>
                </c:pt>
                <c:pt idx="195">
                  <c:v>4.45150793650794</c:v>
                </c:pt>
                <c:pt idx="196">
                  <c:v>4.45150793650794</c:v>
                </c:pt>
                <c:pt idx="197">
                  <c:v>4.45150793650794</c:v>
                </c:pt>
                <c:pt idx="198">
                  <c:v>4.45150793650794</c:v>
                </c:pt>
                <c:pt idx="199">
                  <c:v>4.45150793650794</c:v>
                </c:pt>
                <c:pt idx="200">
                  <c:v>4.45150793650794</c:v>
                </c:pt>
                <c:pt idx="201">
                  <c:v>4.45150793650794</c:v>
                </c:pt>
                <c:pt idx="202">
                  <c:v>4.45150793650794</c:v>
                </c:pt>
                <c:pt idx="203">
                  <c:v>4.45150793650794</c:v>
                </c:pt>
                <c:pt idx="204">
                  <c:v>4.45150793650794</c:v>
                </c:pt>
                <c:pt idx="205">
                  <c:v>4.45150793650794</c:v>
                </c:pt>
                <c:pt idx="206">
                  <c:v>4.45150793650794</c:v>
                </c:pt>
                <c:pt idx="207">
                  <c:v>4.45150793650794</c:v>
                </c:pt>
                <c:pt idx="208">
                  <c:v>4.45150793650794</c:v>
                </c:pt>
                <c:pt idx="209">
                  <c:v>4.45150793650794</c:v>
                </c:pt>
                <c:pt idx="210">
                  <c:v>4.45150793650794</c:v>
                </c:pt>
                <c:pt idx="211">
                  <c:v>4.45150793650794</c:v>
                </c:pt>
                <c:pt idx="212">
                  <c:v>4.45150793650794</c:v>
                </c:pt>
                <c:pt idx="213">
                  <c:v>4.45150793650794</c:v>
                </c:pt>
                <c:pt idx="214">
                  <c:v>4.45150793650794</c:v>
                </c:pt>
                <c:pt idx="215">
                  <c:v>4.45150793650794</c:v>
                </c:pt>
                <c:pt idx="216">
                  <c:v>4.45150793650794</c:v>
                </c:pt>
                <c:pt idx="217">
                  <c:v>4.45150793650794</c:v>
                </c:pt>
                <c:pt idx="218">
                  <c:v>4.45150793650794</c:v>
                </c:pt>
                <c:pt idx="219">
                  <c:v>4.45150793650794</c:v>
                </c:pt>
                <c:pt idx="220">
                  <c:v>4.45150793650794</c:v>
                </c:pt>
                <c:pt idx="221">
                  <c:v>4.45150793650794</c:v>
                </c:pt>
                <c:pt idx="222">
                  <c:v>4.45150793650794</c:v>
                </c:pt>
                <c:pt idx="223">
                  <c:v>4.45150793650794</c:v>
                </c:pt>
                <c:pt idx="224">
                  <c:v>4.45150793650794</c:v>
                </c:pt>
                <c:pt idx="225">
                  <c:v>4.45150793650794</c:v>
                </c:pt>
                <c:pt idx="226">
                  <c:v>4.45150793650794</c:v>
                </c:pt>
                <c:pt idx="227">
                  <c:v>4.45150793650794</c:v>
                </c:pt>
                <c:pt idx="228">
                  <c:v>4.45150793650794</c:v>
                </c:pt>
                <c:pt idx="229">
                  <c:v>4.45150793650794</c:v>
                </c:pt>
                <c:pt idx="230">
                  <c:v>4.45150793650794</c:v>
                </c:pt>
                <c:pt idx="231">
                  <c:v>4.45150793650794</c:v>
                </c:pt>
                <c:pt idx="232">
                  <c:v>4.45150793650794</c:v>
                </c:pt>
                <c:pt idx="233">
                  <c:v>4.45150793650794</c:v>
                </c:pt>
                <c:pt idx="234">
                  <c:v>4.45150793650794</c:v>
                </c:pt>
                <c:pt idx="235">
                  <c:v>4.45150793650794</c:v>
                </c:pt>
                <c:pt idx="236">
                  <c:v>4.45150793650794</c:v>
                </c:pt>
                <c:pt idx="237">
                  <c:v>4.45150793650794</c:v>
                </c:pt>
                <c:pt idx="238">
                  <c:v>4.45150793650794</c:v>
                </c:pt>
                <c:pt idx="239">
                  <c:v>4.45150793650794</c:v>
                </c:pt>
                <c:pt idx="240">
                  <c:v>4.45150793650794</c:v>
                </c:pt>
                <c:pt idx="241">
                  <c:v>4.45150793650794</c:v>
                </c:pt>
                <c:pt idx="242">
                  <c:v>4.45150793650794</c:v>
                </c:pt>
                <c:pt idx="243">
                  <c:v>4.45150793650794</c:v>
                </c:pt>
                <c:pt idx="244">
                  <c:v>4.45150793650794</c:v>
                </c:pt>
                <c:pt idx="245">
                  <c:v>4.45150793650794</c:v>
                </c:pt>
                <c:pt idx="246">
                  <c:v>4.45150793650794</c:v>
                </c:pt>
                <c:pt idx="247">
                  <c:v>4.45150793650794</c:v>
                </c:pt>
                <c:pt idx="248">
                  <c:v>4.45150793650794</c:v>
                </c:pt>
                <c:pt idx="249">
                  <c:v>4.45150793650794</c:v>
                </c:pt>
                <c:pt idx="250">
                  <c:v>4.45150793650794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94-4374-BD94-1DABF0CC1702}"/>
            </c:ext>
          </c:extLst>
        </c:ser>
        <c:ser>
          <c:idx val="2"/>
          <c:order val="3"/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'media AE EME Brasil'!$A$17:$A$270</c:f>
              <c:numCache>
                <c:formatCode>[$-409]mmm\-yy;@</c:formatCode>
                <c:ptCount val="254"/>
                <c:pt idx="0">
                  <c:v>37407</c:v>
                </c:pt>
                <c:pt idx="1">
                  <c:v>37437</c:v>
                </c:pt>
                <c:pt idx="2">
                  <c:v>37468</c:v>
                </c:pt>
                <c:pt idx="3">
                  <c:v>37499</c:v>
                </c:pt>
                <c:pt idx="4">
                  <c:v>37529</c:v>
                </c:pt>
                <c:pt idx="5">
                  <c:v>37560</c:v>
                </c:pt>
                <c:pt idx="6">
                  <c:v>37590</c:v>
                </c:pt>
                <c:pt idx="7">
                  <c:v>37621</c:v>
                </c:pt>
                <c:pt idx="8">
                  <c:v>37652</c:v>
                </c:pt>
                <c:pt idx="9">
                  <c:v>37680</c:v>
                </c:pt>
                <c:pt idx="10">
                  <c:v>37711</c:v>
                </c:pt>
                <c:pt idx="11">
                  <c:v>37741</c:v>
                </c:pt>
                <c:pt idx="12">
                  <c:v>37772</c:v>
                </c:pt>
                <c:pt idx="13">
                  <c:v>37802</c:v>
                </c:pt>
                <c:pt idx="14">
                  <c:v>37833</c:v>
                </c:pt>
                <c:pt idx="15">
                  <c:v>37864</c:v>
                </c:pt>
                <c:pt idx="16">
                  <c:v>37894</c:v>
                </c:pt>
                <c:pt idx="17">
                  <c:v>37925</c:v>
                </c:pt>
                <c:pt idx="18">
                  <c:v>37955</c:v>
                </c:pt>
                <c:pt idx="19">
                  <c:v>37986</c:v>
                </c:pt>
                <c:pt idx="20">
                  <c:v>38017</c:v>
                </c:pt>
                <c:pt idx="21">
                  <c:v>38046</c:v>
                </c:pt>
                <c:pt idx="22">
                  <c:v>38077</c:v>
                </c:pt>
                <c:pt idx="23">
                  <c:v>38107</c:v>
                </c:pt>
                <c:pt idx="24">
                  <c:v>38138</c:v>
                </c:pt>
                <c:pt idx="25">
                  <c:v>38168</c:v>
                </c:pt>
                <c:pt idx="26">
                  <c:v>38199</c:v>
                </c:pt>
                <c:pt idx="27">
                  <c:v>38230</c:v>
                </c:pt>
                <c:pt idx="28">
                  <c:v>38260</c:v>
                </c:pt>
                <c:pt idx="29">
                  <c:v>38291</c:v>
                </c:pt>
                <c:pt idx="30">
                  <c:v>38321</c:v>
                </c:pt>
                <c:pt idx="31">
                  <c:v>38352</c:v>
                </c:pt>
                <c:pt idx="32">
                  <c:v>38383</c:v>
                </c:pt>
                <c:pt idx="33">
                  <c:v>38411</c:v>
                </c:pt>
                <c:pt idx="34">
                  <c:v>38442</c:v>
                </c:pt>
                <c:pt idx="35">
                  <c:v>38472</c:v>
                </c:pt>
                <c:pt idx="36">
                  <c:v>38503</c:v>
                </c:pt>
                <c:pt idx="37">
                  <c:v>38533</c:v>
                </c:pt>
                <c:pt idx="38">
                  <c:v>38564</c:v>
                </c:pt>
                <c:pt idx="39">
                  <c:v>38595</c:v>
                </c:pt>
                <c:pt idx="40">
                  <c:v>38625</c:v>
                </c:pt>
                <c:pt idx="41">
                  <c:v>38656</c:v>
                </c:pt>
                <c:pt idx="42">
                  <c:v>38686</c:v>
                </c:pt>
                <c:pt idx="43">
                  <c:v>38717</c:v>
                </c:pt>
                <c:pt idx="44">
                  <c:v>38748</c:v>
                </c:pt>
                <c:pt idx="45">
                  <c:v>38776</c:v>
                </c:pt>
                <c:pt idx="46">
                  <c:v>38807</c:v>
                </c:pt>
                <c:pt idx="47">
                  <c:v>38837</c:v>
                </c:pt>
                <c:pt idx="48">
                  <c:v>38868</c:v>
                </c:pt>
                <c:pt idx="49">
                  <c:v>38898</c:v>
                </c:pt>
                <c:pt idx="50">
                  <c:v>38929</c:v>
                </c:pt>
                <c:pt idx="51">
                  <c:v>38960</c:v>
                </c:pt>
                <c:pt idx="52">
                  <c:v>38990</c:v>
                </c:pt>
                <c:pt idx="53">
                  <c:v>39021</c:v>
                </c:pt>
                <c:pt idx="54">
                  <c:v>39051</c:v>
                </c:pt>
                <c:pt idx="55">
                  <c:v>39082</c:v>
                </c:pt>
                <c:pt idx="56">
                  <c:v>39113</c:v>
                </c:pt>
                <c:pt idx="57">
                  <c:v>39141</c:v>
                </c:pt>
                <c:pt idx="58">
                  <c:v>39172</c:v>
                </c:pt>
                <c:pt idx="59">
                  <c:v>39202</c:v>
                </c:pt>
                <c:pt idx="60">
                  <c:v>39233</c:v>
                </c:pt>
                <c:pt idx="61">
                  <c:v>39263</c:v>
                </c:pt>
                <c:pt idx="62">
                  <c:v>39294</c:v>
                </c:pt>
                <c:pt idx="63">
                  <c:v>39325</c:v>
                </c:pt>
                <c:pt idx="64">
                  <c:v>39355</c:v>
                </c:pt>
                <c:pt idx="65">
                  <c:v>39386</c:v>
                </c:pt>
                <c:pt idx="66">
                  <c:v>39416</c:v>
                </c:pt>
                <c:pt idx="67">
                  <c:v>39447</c:v>
                </c:pt>
                <c:pt idx="68">
                  <c:v>39478</c:v>
                </c:pt>
                <c:pt idx="69">
                  <c:v>39507</c:v>
                </c:pt>
                <c:pt idx="70">
                  <c:v>39538</c:v>
                </c:pt>
                <c:pt idx="71">
                  <c:v>39568</c:v>
                </c:pt>
                <c:pt idx="72">
                  <c:v>39599</c:v>
                </c:pt>
                <c:pt idx="73">
                  <c:v>39629</c:v>
                </c:pt>
                <c:pt idx="74">
                  <c:v>39660</c:v>
                </c:pt>
                <c:pt idx="75">
                  <c:v>39691</c:v>
                </c:pt>
                <c:pt idx="76">
                  <c:v>39721</c:v>
                </c:pt>
                <c:pt idx="77">
                  <c:v>39752</c:v>
                </c:pt>
                <c:pt idx="78">
                  <c:v>39782</c:v>
                </c:pt>
                <c:pt idx="79">
                  <c:v>39813</c:v>
                </c:pt>
                <c:pt idx="80">
                  <c:v>39844</c:v>
                </c:pt>
                <c:pt idx="81">
                  <c:v>39872</c:v>
                </c:pt>
                <c:pt idx="82">
                  <c:v>39903</c:v>
                </c:pt>
                <c:pt idx="83">
                  <c:v>39933</c:v>
                </c:pt>
                <c:pt idx="84">
                  <c:v>39964</c:v>
                </c:pt>
                <c:pt idx="85">
                  <c:v>39994</c:v>
                </c:pt>
                <c:pt idx="86">
                  <c:v>40025</c:v>
                </c:pt>
                <c:pt idx="87">
                  <c:v>40056</c:v>
                </c:pt>
                <c:pt idx="88">
                  <c:v>40086</c:v>
                </c:pt>
                <c:pt idx="89">
                  <c:v>40117</c:v>
                </c:pt>
                <c:pt idx="90">
                  <c:v>40147</c:v>
                </c:pt>
                <c:pt idx="91">
                  <c:v>40178</c:v>
                </c:pt>
                <c:pt idx="92">
                  <c:v>40209</c:v>
                </c:pt>
                <c:pt idx="93">
                  <c:v>40237</c:v>
                </c:pt>
                <c:pt idx="94">
                  <c:v>40268</c:v>
                </c:pt>
                <c:pt idx="95">
                  <c:v>40298</c:v>
                </c:pt>
                <c:pt idx="96">
                  <c:v>40329</c:v>
                </c:pt>
                <c:pt idx="97">
                  <c:v>40359</c:v>
                </c:pt>
                <c:pt idx="98">
                  <c:v>40390</c:v>
                </c:pt>
                <c:pt idx="99">
                  <c:v>40421</c:v>
                </c:pt>
                <c:pt idx="100">
                  <c:v>40451</c:v>
                </c:pt>
                <c:pt idx="101">
                  <c:v>40482</c:v>
                </c:pt>
                <c:pt idx="102">
                  <c:v>40512</c:v>
                </c:pt>
                <c:pt idx="103">
                  <c:v>40543</c:v>
                </c:pt>
                <c:pt idx="104">
                  <c:v>40574</c:v>
                </c:pt>
                <c:pt idx="105">
                  <c:v>40602</c:v>
                </c:pt>
                <c:pt idx="106">
                  <c:v>40633</c:v>
                </c:pt>
                <c:pt idx="107">
                  <c:v>40663</c:v>
                </c:pt>
                <c:pt idx="108">
                  <c:v>40694</c:v>
                </c:pt>
                <c:pt idx="109">
                  <c:v>40724</c:v>
                </c:pt>
                <c:pt idx="110">
                  <c:v>40755</c:v>
                </c:pt>
                <c:pt idx="111">
                  <c:v>40786</c:v>
                </c:pt>
                <c:pt idx="112">
                  <c:v>40816</c:v>
                </c:pt>
                <c:pt idx="113">
                  <c:v>40847</c:v>
                </c:pt>
                <c:pt idx="114">
                  <c:v>40877</c:v>
                </c:pt>
                <c:pt idx="115">
                  <c:v>40908</c:v>
                </c:pt>
                <c:pt idx="116">
                  <c:v>40939</c:v>
                </c:pt>
                <c:pt idx="117">
                  <c:v>40968</c:v>
                </c:pt>
                <c:pt idx="118">
                  <c:v>40999</c:v>
                </c:pt>
                <c:pt idx="119">
                  <c:v>41029</c:v>
                </c:pt>
                <c:pt idx="120">
                  <c:v>41060</c:v>
                </c:pt>
                <c:pt idx="121">
                  <c:v>41090</c:v>
                </c:pt>
                <c:pt idx="122">
                  <c:v>41121</c:v>
                </c:pt>
                <c:pt idx="123">
                  <c:v>41152</c:v>
                </c:pt>
                <c:pt idx="124">
                  <c:v>41182</c:v>
                </c:pt>
                <c:pt idx="125">
                  <c:v>41213</c:v>
                </c:pt>
                <c:pt idx="126">
                  <c:v>41243</c:v>
                </c:pt>
                <c:pt idx="127">
                  <c:v>41274</c:v>
                </c:pt>
                <c:pt idx="128">
                  <c:v>41305</c:v>
                </c:pt>
                <c:pt idx="129">
                  <c:v>41333</c:v>
                </c:pt>
                <c:pt idx="130">
                  <c:v>41364</c:v>
                </c:pt>
                <c:pt idx="131">
                  <c:v>41394</c:v>
                </c:pt>
                <c:pt idx="132">
                  <c:v>41425</c:v>
                </c:pt>
                <c:pt idx="133">
                  <c:v>41455</c:v>
                </c:pt>
                <c:pt idx="134">
                  <c:v>41486</c:v>
                </c:pt>
                <c:pt idx="135">
                  <c:v>41517</c:v>
                </c:pt>
                <c:pt idx="136">
                  <c:v>41547</c:v>
                </c:pt>
                <c:pt idx="137">
                  <c:v>41578</c:v>
                </c:pt>
                <c:pt idx="138">
                  <c:v>41608</c:v>
                </c:pt>
                <c:pt idx="139">
                  <c:v>41639</c:v>
                </c:pt>
                <c:pt idx="140">
                  <c:v>41670</c:v>
                </c:pt>
                <c:pt idx="141">
                  <c:v>41698</c:v>
                </c:pt>
                <c:pt idx="142">
                  <c:v>41729</c:v>
                </c:pt>
                <c:pt idx="143">
                  <c:v>41759</c:v>
                </c:pt>
                <c:pt idx="144">
                  <c:v>41790</c:v>
                </c:pt>
                <c:pt idx="145">
                  <c:v>41820</c:v>
                </c:pt>
                <c:pt idx="146">
                  <c:v>41851</c:v>
                </c:pt>
                <c:pt idx="147">
                  <c:v>41882</c:v>
                </c:pt>
                <c:pt idx="148">
                  <c:v>41912</c:v>
                </c:pt>
                <c:pt idx="149">
                  <c:v>41943</c:v>
                </c:pt>
                <c:pt idx="150">
                  <c:v>41973</c:v>
                </c:pt>
                <c:pt idx="151">
                  <c:v>42004</c:v>
                </c:pt>
                <c:pt idx="152">
                  <c:v>42035</c:v>
                </c:pt>
                <c:pt idx="153">
                  <c:v>42063</c:v>
                </c:pt>
                <c:pt idx="154">
                  <c:v>42094</c:v>
                </c:pt>
                <c:pt idx="155">
                  <c:v>42124</c:v>
                </c:pt>
                <c:pt idx="156">
                  <c:v>42155</c:v>
                </c:pt>
                <c:pt idx="157">
                  <c:v>42185</c:v>
                </c:pt>
                <c:pt idx="158">
                  <c:v>42216</c:v>
                </c:pt>
                <c:pt idx="159">
                  <c:v>42247</c:v>
                </c:pt>
                <c:pt idx="160">
                  <c:v>42277</c:v>
                </c:pt>
                <c:pt idx="161">
                  <c:v>42308</c:v>
                </c:pt>
                <c:pt idx="162">
                  <c:v>42338</c:v>
                </c:pt>
                <c:pt idx="163">
                  <c:v>42369</c:v>
                </c:pt>
                <c:pt idx="164">
                  <c:v>42400</c:v>
                </c:pt>
                <c:pt idx="165">
                  <c:v>42429</c:v>
                </c:pt>
                <c:pt idx="166">
                  <c:v>42460</c:v>
                </c:pt>
                <c:pt idx="167">
                  <c:v>42490</c:v>
                </c:pt>
                <c:pt idx="168">
                  <c:v>42521</c:v>
                </c:pt>
                <c:pt idx="169">
                  <c:v>42551</c:v>
                </c:pt>
                <c:pt idx="170">
                  <c:v>42582</c:v>
                </c:pt>
                <c:pt idx="171">
                  <c:v>42613</c:v>
                </c:pt>
                <c:pt idx="172">
                  <c:v>42643</c:v>
                </c:pt>
                <c:pt idx="173">
                  <c:v>42674</c:v>
                </c:pt>
                <c:pt idx="174">
                  <c:v>42704</c:v>
                </c:pt>
                <c:pt idx="175">
                  <c:v>42735</c:v>
                </c:pt>
                <c:pt idx="176">
                  <c:v>42766</c:v>
                </c:pt>
                <c:pt idx="177">
                  <c:v>42794</c:v>
                </c:pt>
                <c:pt idx="178">
                  <c:v>42825</c:v>
                </c:pt>
                <c:pt idx="179">
                  <c:v>42855</c:v>
                </c:pt>
                <c:pt idx="180">
                  <c:v>42886</c:v>
                </c:pt>
                <c:pt idx="181">
                  <c:v>42916</c:v>
                </c:pt>
                <c:pt idx="182">
                  <c:v>42947</c:v>
                </c:pt>
                <c:pt idx="183">
                  <c:v>42978</c:v>
                </c:pt>
                <c:pt idx="184">
                  <c:v>43008</c:v>
                </c:pt>
                <c:pt idx="185">
                  <c:v>43039</c:v>
                </c:pt>
                <c:pt idx="186">
                  <c:v>43069</c:v>
                </c:pt>
                <c:pt idx="187">
                  <c:v>43100</c:v>
                </c:pt>
                <c:pt idx="188">
                  <c:v>43131</c:v>
                </c:pt>
                <c:pt idx="189">
                  <c:v>43159</c:v>
                </c:pt>
                <c:pt idx="190">
                  <c:v>43190</c:v>
                </c:pt>
                <c:pt idx="191">
                  <c:v>43220</c:v>
                </c:pt>
                <c:pt idx="192">
                  <c:v>43251</c:v>
                </c:pt>
                <c:pt idx="193">
                  <c:v>43281</c:v>
                </c:pt>
                <c:pt idx="194">
                  <c:v>43312</c:v>
                </c:pt>
                <c:pt idx="195">
                  <c:v>43343</c:v>
                </c:pt>
                <c:pt idx="196">
                  <c:v>43373</c:v>
                </c:pt>
                <c:pt idx="197">
                  <c:v>43404</c:v>
                </c:pt>
                <c:pt idx="198">
                  <c:v>43434</c:v>
                </c:pt>
                <c:pt idx="199">
                  <c:v>43465</c:v>
                </c:pt>
                <c:pt idx="200">
                  <c:v>43496</c:v>
                </c:pt>
                <c:pt idx="201">
                  <c:v>43524</c:v>
                </c:pt>
                <c:pt idx="202">
                  <c:v>43555</c:v>
                </c:pt>
                <c:pt idx="203">
                  <c:v>43585</c:v>
                </c:pt>
                <c:pt idx="204">
                  <c:v>43616</c:v>
                </c:pt>
                <c:pt idx="205">
                  <c:v>43646</c:v>
                </c:pt>
                <c:pt idx="206">
                  <c:v>43677</c:v>
                </c:pt>
                <c:pt idx="207">
                  <c:v>43708</c:v>
                </c:pt>
                <c:pt idx="208">
                  <c:v>43738</c:v>
                </c:pt>
                <c:pt idx="209">
                  <c:v>43769</c:v>
                </c:pt>
                <c:pt idx="210">
                  <c:v>43799</c:v>
                </c:pt>
                <c:pt idx="211">
                  <c:v>43830</c:v>
                </c:pt>
                <c:pt idx="212">
                  <c:v>43861</c:v>
                </c:pt>
                <c:pt idx="213">
                  <c:v>43890</c:v>
                </c:pt>
                <c:pt idx="214">
                  <c:v>43921</c:v>
                </c:pt>
                <c:pt idx="215">
                  <c:v>43951</c:v>
                </c:pt>
                <c:pt idx="216">
                  <c:v>43982</c:v>
                </c:pt>
                <c:pt idx="217">
                  <c:v>44012</c:v>
                </c:pt>
                <c:pt idx="218">
                  <c:v>44043</c:v>
                </c:pt>
                <c:pt idx="219">
                  <c:v>44074</c:v>
                </c:pt>
                <c:pt idx="220">
                  <c:v>44104</c:v>
                </c:pt>
                <c:pt idx="221">
                  <c:v>44135</c:v>
                </c:pt>
                <c:pt idx="222">
                  <c:v>44165</c:v>
                </c:pt>
                <c:pt idx="223">
                  <c:v>44196</c:v>
                </c:pt>
                <c:pt idx="224">
                  <c:v>44227</c:v>
                </c:pt>
                <c:pt idx="225">
                  <c:v>44255</c:v>
                </c:pt>
                <c:pt idx="226">
                  <c:v>44286</c:v>
                </c:pt>
                <c:pt idx="227">
                  <c:v>44316</c:v>
                </c:pt>
                <c:pt idx="228">
                  <c:v>44347</c:v>
                </c:pt>
                <c:pt idx="229">
                  <c:v>44377</c:v>
                </c:pt>
                <c:pt idx="230">
                  <c:v>44408</c:v>
                </c:pt>
                <c:pt idx="231">
                  <c:v>44439</c:v>
                </c:pt>
                <c:pt idx="232">
                  <c:v>44469</c:v>
                </c:pt>
                <c:pt idx="233">
                  <c:v>44500</c:v>
                </c:pt>
                <c:pt idx="234">
                  <c:v>44530</c:v>
                </c:pt>
                <c:pt idx="235">
                  <c:v>44561</c:v>
                </c:pt>
                <c:pt idx="236">
                  <c:v>44592</c:v>
                </c:pt>
                <c:pt idx="237">
                  <c:v>44620</c:v>
                </c:pt>
                <c:pt idx="238">
                  <c:v>44651</c:v>
                </c:pt>
                <c:pt idx="239">
                  <c:v>44681</c:v>
                </c:pt>
                <c:pt idx="240">
                  <c:v>44712</c:v>
                </c:pt>
                <c:pt idx="241">
                  <c:v>44742</c:v>
                </c:pt>
                <c:pt idx="242">
                  <c:v>44773</c:v>
                </c:pt>
                <c:pt idx="243">
                  <c:v>44804</c:v>
                </c:pt>
                <c:pt idx="244">
                  <c:v>44834</c:v>
                </c:pt>
                <c:pt idx="245">
                  <c:v>44865</c:v>
                </c:pt>
                <c:pt idx="246">
                  <c:v>44895</c:v>
                </c:pt>
                <c:pt idx="247">
                  <c:v>44926</c:v>
                </c:pt>
                <c:pt idx="248">
                  <c:v>44957</c:v>
                </c:pt>
                <c:pt idx="249">
                  <c:v>44985</c:v>
                </c:pt>
                <c:pt idx="250">
                  <c:v>45016</c:v>
                </c:pt>
              </c:numCache>
            </c:numRef>
          </c:cat>
          <c:val>
            <c:numRef>
              <c:f>'media AE EME Brasil'!$L$16:$L$270</c:f>
              <c:numCache>
                <c:formatCode>0.00</c:formatCode>
                <c:ptCount val="255"/>
                <c:pt idx="0">
                  <c:v>7.4765840291824048</c:v>
                </c:pt>
                <c:pt idx="1">
                  <c:v>7.4765840291824048</c:v>
                </c:pt>
                <c:pt idx="2">
                  <c:v>7.4765840291824048</c:v>
                </c:pt>
                <c:pt idx="3">
                  <c:v>7.4765840291824048</c:v>
                </c:pt>
                <c:pt idx="4">
                  <c:v>7.4765840291824048</c:v>
                </c:pt>
                <c:pt idx="5">
                  <c:v>7.4765840291824048</c:v>
                </c:pt>
                <c:pt idx="6">
                  <c:v>7.4765840291824048</c:v>
                </c:pt>
                <c:pt idx="7">
                  <c:v>7.4765840291824048</c:v>
                </c:pt>
                <c:pt idx="8">
                  <c:v>7.4765840291824048</c:v>
                </c:pt>
                <c:pt idx="9">
                  <c:v>7.4765840291824048</c:v>
                </c:pt>
                <c:pt idx="10">
                  <c:v>7.4765840291824048</c:v>
                </c:pt>
                <c:pt idx="11">
                  <c:v>7.4765840291824048</c:v>
                </c:pt>
                <c:pt idx="12">
                  <c:v>7.4765840291824048</c:v>
                </c:pt>
                <c:pt idx="13">
                  <c:v>7.4765840291824048</c:v>
                </c:pt>
                <c:pt idx="14">
                  <c:v>7.4765840291824048</c:v>
                </c:pt>
                <c:pt idx="15">
                  <c:v>7.4765840291824048</c:v>
                </c:pt>
                <c:pt idx="16">
                  <c:v>7.4765840291824048</c:v>
                </c:pt>
                <c:pt idx="17">
                  <c:v>7.4765840291824048</c:v>
                </c:pt>
                <c:pt idx="18">
                  <c:v>7.4765840291824048</c:v>
                </c:pt>
                <c:pt idx="19">
                  <c:v>7.4765840291824048</c:v>
                </c:pt>
                <c:pt idx="20">
                  <c:v>7.4765840291824048</c:v>
                </c:pt>
                <c:pt idx="21">
                  <c:v>7.4765840291824048</c:v>
                </c:pt>
                <c:pt idx="22">
                  <c:v>7.4765840291824048</c:v>
                </c:pt>
                <c:pt idx="23">
                  <c:v>7.4765840291824048</c:v>
                </c:pt>
                <c:pt idx="24">
                  <c:v>7.4765840291824048</c:v>
                </c:pt>
                <c:pt idx="25">
                  <c:v>7.4765840291824048</c:v>
                </c:pt>
                <c:pt idx="26">
                  <c:v>7.4765840291824048</c:v>
                </c:pt>
                <c:pt idx="27">
                  <c:v>7.4765840291824048</c:v>
                </c:pt>
                <c:pt idx="28">
                  <c:v>7.4765840291824048</c:v>
                </c:pt>
                <c:pt idx="29">
                  <c:v>7.4765840291824048</c:v>
                </c:pt>
                <c:pt idx="30">
                  <c:v>7.4765840291824048</c:v>
                </c:pt>
                <c:pt idx="31">
                  <c:v>7.4765840291824048</c:v>
                </c:pt>
                <c:pt idx="32">
                  <c:v>7.4765840291824048</c:v>
                </c:pt>
                <c:pt idx="33">
                  <c:v>7.4765840291824048</c:v>
                </c:pt>
                <c:pt idx="34">
                  <c:v>7.4765840291824048</c:v>
                </c:pt>
                <c:pt idx="35">
                  <c:v>7.4765840291824048</c:v>
                </c:pt>
                <c:pt idx="36">
                  <c:v>7.4765840291824048</c:v>
                </c:pt>
                <c:pt idx="37">
                  <c:v>7.4765840291824048</c:v>
                </c:pt>
                <c:pt idx="38">
                  <c:v>7.4765840291824048</c:v>
                </c:pt>
                <c:pt idx="39">
                  <c:v>7.4765840291824048</c:v>
                </c:pt>
                <c:pt idx="40">
                  <c:v>7.4765840291824048</c:v>
                </c:pt>
                <c:pt idx="41">
                  <c:v>7.4765840291824048</c:v>
                </c:pt>
                <c:pt idx="42">
                  <c:v>7.4765840291824048</c:v>
                </c:pt>
                <c:pt idx="43">
                  <c:v>7.4765840291824048</c:v>
                </c:pt>
                <c:pt idx="44">
                  <c:v>7.4765840291824048</c:v>
                </c:pt>
                <c:pt idx="45">
                  <c:v>7.4765840291824048</c:v>
                </c:pt>
                <c:pt idx="46">
                  <c:v>7.4765840291824048</c:v>
                </c:pt>
                <c:pt idx="47">
                  <c:v>7.4765840291824048</c:v>
                </c:pt>
                <c:pt idx="48">
                  <c:v>7.4765840291824048</c:v>
                </c:pt>
                <c:pt idx="49">
                  <c:v>7.4765840291824048</c:v>
                </c:pt>
                <c:pt idx="50">
                  <c:v>7.4765840291824048</c:v>
                </c:pt>
                <c:pt idx="51">
                  <c:v>7.4765840291824048</c:v>
                </c:pt>
                <c:pt idx="52">
                  <c:v>7.4765840291824048</c:v>
                </c:pt>
                <c:pt idx="53">
                  <c:v>7.4765840291824048</c:v>
                </c:pt>
                <c:pt idx="54">
                  <c:v>7.4765840291824048</c:v>
                </c:pt>
                <c:pt idx="55">
                  <c:v>7.4765840291824048</c:v>
                </c:pt>
                <c:pt idx="56">
                  <c:v>7.4765840291824048</c:v>
                </c:pt>
                <c:pt idx="57">
                  <c:v>7.4765840291824048</c:v>
                </c:pt>
                <c:pt idx="58">
                  <c:v>7.4765840291824048</c:v>
                </c:pt>
                <c:pt idx="59">
                  <c:v>7.4765840291824048</c:v>
                </c:pt>
                <c:pt idx="60">
                  <c:v>7.4765840291824048</c:v>
                </c:pt>
                <c:pt idx="61">
                  <c:v>7.4765840291824048</c:v>
                </c:pt>
                <c:pt idx="62">
                  <c:v>7.4765840291824048</c:v>
                </c:pt>
                <c:pt idx="63">
                  <c:v>7.4765840291824048</c:v>
                </c:pt>
                <c:pt idx="64">
                  <c:v>7.4765840291824048</c:v>
                </c:pt>
                <c:pt idx="65">
                  <c:v>7.4765840291824048</c:v>
                </c:pt>
                <c:pt idx="66">
                  <c:v>7.4765840291824048</c:v>
                </c:pt>
                <c:pt idx="67">
                  <c:v>7.4765840291824048</c:v>
                </c:pt>
                <c:pt idx="68">
                  <c:v>7.4765840291824048</c:v>
                </c:pt>
                <c:pt idx="69">
                  <c:v>7.4765840291824048</c:v>
                </c:pt>
                <c:pt idx="70">
                  <c:v>7.4765840291824048</c:v>
                </c:pt>
                <c:pt idx="71">
                  <c:v>7.4765840291824048</c:v>
                </c:pt>
                <c:pt idx="72">
                  <c:v>7.4765840291824048</c:v>
                </c:pt>
                <c:pt idx="73">
                  <c:v>7.4765840291824048</c:v>
                </c:pt>
                <c:pt idx="74">
                  <c:v>7.4765840291824048</c:v>
                </c:pt>
                <c:pt idx="75">
                  <c:v>7.4765840291824048</c:v>
                </c:pt>
                <c:pt idx="76">
                  <c:v>7.4765840291824048</c:v>
                </c:pt>
                <c:pt idx="77">
                  <c:v>7.4765840291824048</c:v>
                </c:pt>
                <c:pt idx="78">
                  <c:v>7.4765840291824048</c:v>
                </c:pt>
                <c:pt idx="79">
                  <c:v>7.4765840291824048</c:v>
                </c:pt>
                <c:pt idx="80">
                  <c:v>7.4765840291824048</c:v>
                </c:pt>
                <c:pt idx="81">
                  <c:v>7.4765840291824048</c:v>
                </c:pt>
                <c:pt idx="82">
                  <c:v>7.4765840291824048</c:v>
                </c:pt>
                <c:pt idx="83">
                  <c:v>7.4765840291824048</c:v>
                </c:pt>
                <c:pt idx="84">
                  <c:v>7.4765840291824048</c:v>
                </c:pt>
                <c:pt idx="85">
                  <c:v>7.4765840291824048</c:v>
                </c:pt>
                <c:pt idx="86">
                  <c:v>7.4765840291824048</c:v>
                </c:pt>
                <c:pt idx="87">
                  <c:v>7.4765840291824048</c:v>
                </c:pt>
                <c:pt idx="88">
                  <c:v>7.4765840291824048</c:v>
                </c:pt>
                <c:pt idx="89">
                  <c:v>7.4765840291824048</c:v>
                </c:pt>
                <c:pt idx="90">
                  <c:v>7.4765840291824048</c:v>
                </c:pt>
                <c:pt idx="91">
                  <c:v>7.4765840291824048</c:v>
                </c:pt>
                <c:pt idx="92">
                  <c:v>7.4765840291824048</c:v>
                </c:pt>
                <c:pt idx="93">
                  <c:v>7.4765840291824048</c:v>
                </c:pt>
                <c:pt idx="94">
                  <c:v>7.4765840291824048</c:v>
                </c:pt>
                <c:pt idx="95">
                  <c:v>7.4765840291824048</c:v>
                </c:pt>
                <c:pt idx="96">
                  <c:v>7.4765840291824048</c:v>
                </c:pt>
                <c:pt idx="97">
                  <c:v>7.4765840291824048</c:v>
                </c:pt>
                <c:pt idx="98">
                  <c:v>7.4765840291824048</c:v>
                </c:pt>
                <c:pt idx="99">
                  <c:v>7.4765840291824048</c:v>
                </c:pt>
                <c:pt idx="100">
                  <c:v>7.4765840291824048</c:v>
                </c:pt>
                <c:pt idx="101">
                  <c:v>7.4765840291824048</c:v>
                </c:pt>
                <c:pt idx="102">
                  <c:v>7.4765840291824048</c:v>
                </c:pt>
                <c:pt idx="103">
                  <c:v>7.4765840291824048</c:v>
                </c:pt>
                <c:pt idx="104">
                  <c:v>7.4765840291824048</c:v>
                </c:pt>
                <c:pt idx="105">
                  <c:v>7.4765840291824048</c:v>
                </c:pt>
                <c:pt idx="106">
                  <c:v>7.4765840291824048</c:v>
                </c:pt>
                <c:pt idx="107">
                  <c:v>7.4765840291824048</c:v>
                </c:pt>
                <c:pt idx="108">
                  <c:v>7.4765840291824048</c:v>
                </c:pt>
                <c:pt idx="109">
                  <c:v>7.4765840291824048</c:v>
                </c:pt>
                <c:pt idx="110">
                  <c:v>7.4765840291824048</c:v>
                </c:pt>
                <c:pt idx="111">
                  <c:v>7.4765840291824048</c:v>
                </c:pt>
                <c:pt idx="112">
                  <c:v>7.4765840291824048</c:v>
                </c:pt>
                <c:pt idx="113">
                  <c:v>7.4765840291824048</c:v>
                </c:pt>
                <c:pt idx="114">
                  <c:v>7.4765840291824048</c:v>
                </c:pt>
                <c:pt idx="115">
                  <c:v>7.4765840291824048</c:v>
                </c:pt>
                <c:pt idx="116">
                  <c:v>7.4765840291824048</c:v>
                </c:pt>
                <c:pt idx="117">
                  <c:v>7.4765840291824048</c:v>
                </c:pt>
                <c:pt idx="118">
                  <c:v>7.4765840291824048</c:v>
                </c:pt>
                <c:pt idx="119">
                  <c:v>7.4765840291824048</c:v>
                </c:pt>
                <c:pt idx="120">
                  <c:v>7.4765840291824048</c:v>
                </c:pt>
                <c:pt idx="121">
                  <c:v>7.4765840291824048</c:v>
                </c:pt>
                <c:pt idx="122">
                  <c:v>7.4765840291824048</c:v>
                </c:pt>
                <c:pt idx="123">
                  <c:v>7.4765840291824048</c:v>
                </c:pt>
                <c:pt idx="124">
                  <c:v>7.4765840291824048</c:v>
                </c:pt>
                <c:pt idx="125">
                  <c:v>7.4765840291824048</c:v>
                </c:pt>
                <c:pt idx="126">
                  <c:v>7.4765840291824048</c:v>
                </c:pt>
                <c:pt idx="127">
                  <c:v>7.4765840291824048</c:v>
                </c:pt>
                <c:pt idx="128">
                  <c:v>7.4765840291824048</c:v>
                </c:pt>
                <c:pt idx="129">
                  <c:v>7.4765840291824048</c:v>
                </c:pt>
                <c:pt idx="130">
                  <c:v>7.4765840291824048</c:v>
                </c:pt>
                <c:pt idx="131">
                  <c:v>7.4765840291824048</c:v>
                </c:pt>
                <c:pt idx="132">
                  <c:v>7.4765840291824048</c:v>
                </c:pt>
                <c:pt idx="133">
                  <c:v>7.4765840291824048</c:v>
                </c:pt>
                <c:pt idx="134">
                  <c:v>7.4765840291824048</c:v>
                </c:pt>
                <c:pt idx="135">
                  <c:v>7.4765840291824048</c:v>
                </c:pt>
                <c:pt idx="136">
                  <c:v>7.4765840291824048</c:v>
                </c:pt>
                <c:pt idx="137">
                  <c:v>7.4765840291824048</c:v>
                </c:pt>
                <c:pt idx="138">
                  <c:v>7.4765840291824048</c:v>
                </c:pt>
                <c:pt idx="139">
                  <c:v>7.4765840291824048</c:v>
                </c:pt>
                <c:pt idx="140">
                  <c:v>7.4765840291824048</c:v>
                </c:pt>
                <c:pt idx="141">
                  <c:v>7.4765840291824048</c:v>
                </c:pt>
                <c:pt idx="142">
                  <c:v>7.4765840291824048</c:v>
                </c:pt>
                <c:pt idx="143">
                  <c:v>7.4765840291824048</c:v>
                </c:pt>
                <c:pt idx="144">
                  <c:v>7.4765840291824048</c:v>
                </c:pt>
                <c:pt idx="145">
                  <c:v>7.4765840291824048</c:v>
                </c:pt>
                <c:pt idx="146">
                  <c:v>7.4765840291824048</c:v>
                </c:pt>
                <c:pt idx="147">
                  <c:v>7.4765840291824048</c:v>
                </c:pt>
                <c:pt idx="148">
                  <c:v>7.4765840291824048</c:v>
                </c:pt>
                <c:pt idx="149">
                  <c:v>7.4765840291824048</c:v>
                </c:pt>
                <c:pt idx="150">
                  <c:v>7.4765840291824048</c:v>
                </c:pt>
                <c:pt idx="151">
                  <c:v>7.4765840291824048</c:v>
                </c:pt>
                <c:pt idx="152">
                  <c:v>7.4765840291824048</c:v>
                </c:pt>
                <c:pt idx="153">
                  <c:v>7.4765840291824048</c:v>
                </c:pt>
                <c:pt idx="154">
                  <c:v>7.4765840291824048</c:v>
                </c:pt>
                <c:pt idx="155">
                  <c:v>7.4765840291824048</c:v>
                </c:pt>
                <c:pt idx="156">
                  <c:v>7.4765840291824048</c:v>
                </c:pt>
                <c:pt idx="157">
                  <c:v>7.4765840291824048</c:v>
                </c:pt>
                <c:pt idx="158">
                  <c:v>7.4765840291824048</c:v>
                </c:pt>
                <c:pt idx="159">
                  <c:v>7.4765840291824048</c:v>
                </c:pt>
                <c:pt idx="160">
                  <c:v>7.4765840291824048</c:v>
                </c:pt>
                <c:pt idx="161">
                  <c:v>7.4765840291824048</c:v>
                </c:pt>
                <c:pt idx="162">
                  <c:v>7.4765840291824048</c:v>
                </c:pt>
                <c:pt idx="163">
                  <c:v>7.4765840291824048</c:v>
                </c:pt>
                <c:pt idx="164">
                  <c:v>7.4765840291824048</c:v>
                </c:pt>
                <c:pt idx="165">
                  <c:v>7.4765840291824048</c:v>
                </c:pt>
                <c:pt idx="166">
                  <c:v>7.4765840291824048</c:v>
                </c:pt>
                <c:pt idx="167">
                  <c:v>7.4765840291824048</c:v>
                </c:pt>
                <c:pt idx="168">
                  <c:v>7.4765840291824048</c:v>
                </c:pt>
                <c:pt idx="169">
                  <c:v>7.4765840291824048</c:v>
                </c:pt>
                <c:pt idx="170">
                  <c:v>7.4765840291824048</c:v>
                </c:pt>
                <c:pt idx="171">
                  <c:v>7.4765840291824048</c:v>
                </c:pt>
                <c:pt idx="172">
                  <c:v>7.4765840291824048</c:v>
                </c:pt>
                <c:pt idx="173">
                  <c:v>7.4765840291824048</c:v>
                </c:pt>
                <c:pt idx="174">
                  <c:v>7.4765840291824048</c:v>
                </c:pt>
                <c:pt idx="175">
                  <c:v>7.4765840291824048</c:v>
                </c:pt>
                <c:pt idx="176">
                  <c:v>7.4765840291824048</c:v>
                </c:pt>
                <c:pt idx="177">
                  <c:v>7.4765840291824048</c:v>
                </c:pt>
                <c:pt idx="178">
                  <c:v>7.4765840291824048</c:v>
                </c:pt>
                <c:pt idx="179">
                  <c:v>7.4765840291824048</c:v>
                </c:pt>
                <c:pt idx="180">
                  <c:v>7.4765840291824048</c:v>
                </c:pt>
                <c:pt idx="181">
                  <c:v>7.4765840291824048</c:v>
                </c:pt>
                <c:pt idx="182">
                  <c:v>7.4765840291824048</c:v>
                </c:pt>
                <c:pt idx="183">
                  <c:v>7.4765840291824048</c:v>
                </c:pt>
                <c:pt idx="184">
                  <c:v>7.4765840291824048</c:v>
                </c:pt>
                <c:pt idx="185">
                  <c:v>7.4765840291824048</c:v>
                </c:pt>
                <c:pt idx="186">
                  <c:v>7.4765840291824048</c:v>
                </c:pt>
                <c:pt idx="187">
                  <c:v>7.4765840291824048</c:v>
                </c:pt>
                <c:pt idx="188">
                  <c:v>7.4765840291824048</c:v>
                </c:pt>
                <c:pt idx="189">
                  <c:v>7.4765840291824048</c:v>
                </c:pt>
                <c:pt idx="190">
                  <c:v>7.4765840291824048</c:v>
                </c:pt>
                <c:pt idx="191">
                  <c:v>7.4765840291824048</c:v>
                </c:pt>
                <c:pt idx="192">
                  <c:v>7.4765840291824048</c:v>
                </c:pt>
                <c:pt idx="193">
                  <c:v>7.4765840291824048</c:v>
                </c:pt>
                <c:pt idx="194">
                  <c:v>7.4765840291824048</c:v>
                </c:pt>
                <c:pt idx="195">
                  <c:v>7.4765840291824048</c:v>
                </c:pt>
                <c:pt idx="196">
                  <c:v>7.4765840291824048</c:v>
                </c:pt>
                <c:pt idx="197">
                  <c:v>7.4765840291824048</c:v>
                </c:pt>
                <c:pt idx="198">
                  <c:v>7.4765840291824048</c:v>
                </c:pt>
                <c:pt idx="199">
                  <c:v>7.4765840291824048</c:v>
                </c:pt>
                <c:pt idx="200">
                  <c:v>7.4765840291824048</c:v>
                </c:pt>
                <c:pt idx="201">
                  <c:v>7.4765840291824048</c:v>
                </c:pt>
                <c:pt idx="202">
                  <c:v>7.4765840291824048</c:v>
                </c:pt>
                <c:pt idx="203">
                  <c:v>7.4765840291824048</c:v>
                </c:pt>
                <c:pt idx="204">
                  <c:v>7.4765840291824048</c:v>
                </c:pt>
                <c:pt idx="205">
                  <c:v>7.4765840291824048</c:v>
                </c:pt>
                <c:pt idx="206">
                  <c:v>7.4765840291824048</c:v>
                </c:pt>
                <c:pt idx="207">
                  <c:v>7.4765840291824048</c:v>
                </c:pt>
                <c:pt idx="208">
                  <c:v>7.4765840291824048</c:v>
                </c:pt>
                <c:pt idx="209">
                  <c:v>7.4765840291824048</c:v>
                </c:pt>
                <c:pt idx="210">
                  <c:v>7.4765840291824048</c:v>
                </c:pt>
                <c:pt idx="211">
                  <c:v>7.4765840291824048</c:v>
                </c:pt>
                <c:pt idx="212">
                  <c:v>7.4765840291824048</c:v>
                </c:pt>
                <c:pt idx="213">
                  <c:v>7.4765840291824048</c:v>
                </c:pt>
                <c:pt idx="214">
                  <c:v>7.4765840291824048</c:v>
                </c:pt>
                <c:pt idx="215">
                  <c:v>7.4765840291824048</c:v>
                </c:pt>
                <c:pt idx="216">
                  <c:v>7.4765840291824048</c:v>
                </c:pt>
                <c:pt idx="217">
                  <c:v>7.4765840291824048</c:v>
                </c:pt>
                <c:pt idx="218">
                  <c:v>7.4765840291824048</c:v>
                </c:pt>
                <c:pt idx="219">
                  <c:v>7.4765840291824048</c:v>
                </c:pt>
                <c:pt idx="220">
                  <c:v>7.4765840291824048</c:v>
                </c:pt>
                <c:pt idx="221">
                  <c:v>7.4765840291824048</c:v>
                </c:pt>
                <c:pt idx="222">
                  <c:v>7.4765840291824048</c:v>
                </c:pt>
                <c:pt idx="223">
                  <c:v>7.4765840291824048</c:v>
                </c:pt>
                <c:pt idx="224">
                  <c:v>7.4765840291824048</c:v>
                </c:pt>
                <c:pt idx="225">
                  <c:v>7.4765840291824048</c:v>
                </c:pt>
                <c:pt idx="226">
                  <c:v>7.4765840291824048</c:v>
                </c:pt>
                <c:pt idx="227">
                  <c:v>7.4765840291824048</c:v>
                </c:pt>
                <c:pt idx="228">
                  <c:v>7.4765840291824048</c:v>
                </c:pt>
                <c:pt idx="229">
                  <c:v>7.4765840291824048</c:v>
                </c:pt>
                <c:pt idx="230">
                  <c:v>7.4765840291824048</c:v>
                </c:pt>
                <c:pt idx="231">
                  <c:v>7.4765840291824048</c:v>
                </c:pt>
                <c:pt idx="232">
                  <c:v>7.4765840291824048</c:v>
                </c:pt>
                <c:pt idx="233">
                  <c:v>7.4765840291824048</c:v>
                </c:pt>
                <c:pt idx="234">
                  <c:v>7.4765840291824048</c:v>
                </c:pt>
                <c:pt idx="235">
                  <c:v>7.4765840291824048</c:v>
                </c:pt>
                <c:pt idx="236">
                  <c:v>7.4765840291824048</c:v>
                </c:pt>
                <c:pt idx="237">
                  <c:v>7.4765840291824048</c:v>
                </c:pt>
                <c:pt idx="238">
                  <c:v>7.4765840291824048</c:v>
                </c:pt>
                <c:pt idx="239">
                  <c:v>7.4765840291824048</c:v>
                </c:pt>
                <c:pt idx="240">
                  <c:v>7.4765840291824048</c:v>
                </c:pt>
                <c:pt idx="241">
                  <c:v>7.4765840291824048</c:v>
                </c:pt>
                <c:pt idx="242">
                  <c:v>7.4765840291824048</c:v>
                </c:pt>
                <c:pt idx="243">
                  <c:v>7.4765840291824048</c:v>
                </c:pt>
                <c:pt idx="244">
                  <c:v>7.4765840291824048</c:v>
                </c:pt>
                <c:pt idx="245">
                  <c:v>7.4765840291824048</c:v>
                </c:pt>
                <c:pt idx="246">
                  <c:v>7.4765840291824048</c:v>
                </c:pt>
                <c:pt idx="247">
                  <c:v>7.4765840291824048</c:v>
                </c:pt>
                <c:pt idx="248">
                  <c:v>7.4765840291824048</c:v>
                </c:pt>
                <c:pt idx="249">
                  <c:v>7.4765840291824048</c:v>
                </c:pt>
                <c:pt idx="250">
                  <c:v>7.4765840291824048</c:v>
                </c:pt>
                <c:pt idx="251">
                  <c:v>7.4765840291824048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94-4374-BD94-1DABF0CC1702}"/>
            </c:ext>
          </c:extLst>
        </c:ser>
        <c:ser>
          <c:idx val="4"/>
          <c:order val="4"/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'media AE EME Brasil'!$A$17:$A$270</c:f>
              <c:numCache>
                <c:formatCode>[$-409]mmm\-yy;@</c:formatCode>
                <c:ptCount val="254"/>
                <c:pt idx="0">
                  <c:v>37407</c:v>
                </c:pt>
                <c:pt idx="1">
                  <c:v>37437</c:v>
                </c:pt>
                <c:pt idx="2">
                  <c:v>37468</c:v>
                </c:pt>
                <c:pt idx="3">
                  <c:v>37499</c:v>
                </c:pt>
                <c:pt idx="4">
                  <c:v>37529</c:v>
                </c:pt>
                <c:pt idx="5">
                  <c:v>37560</c:v>
                </c:pt>
                <c:pt idx="6">
                  <c:v>37590</c:v>
                </c:pt>
                <c:pt idx="7">
                  <c:v>37621</c:v>
                </c:pt>
                <c:pt idx="8">
                  <c:v>37652</c:v>
                </c:pt>
                <c:pt idx="9">
                  <c:v>37680</c:v>
                </c:pt>
                <c:pt idx="10">
                  <c:v>37711</c:v>
                </c:pt>
                <c:pt idx="11">
                  <c:v>37741</c:v>
                </c:pt>
                <c:pt idx="12">
                  <c:v>37772</c:v>
                </c:pt>
                <c:pt idx="13">
                  <c:v>37802</c:v>
                </c:pt>
                <c:pt idx="14">
                  <c:v>37833</c:v>
                </c:pt>
                <c:pt idx="15">
                  <c:v>37864</c:v>
                </c:pt>
                <c:pt idx="16">
                  <c:v>37894</c:v>
                </c:pt>
                <c:pt idx="17">
                  <c:v>37925</c:v>
                </c:pt>
                <c:pt idx="18">
                  <c:v>37955</c:v>
                </c:pt>
                <c:pt idx="19">
                  <c:v>37986</c:v>
                </c:pt>
                <c:pt idx="20">
                  <c:v>38017</c:v>
                </c:pt>
                <c:pt idx="21">
                  <c:v>38046</c:v>
                </c:pt>
                <c:pt idx="22">
                  <c:v>38077</c:v>
                </c:pt>
                <c:pt idx="23">
                  <c:v>38107</c:v>
                </c:pt>
                <c:pt idx="24">
                  <c:v>38138</c:v>
                </c:pt>
                <c:pt idx="25">
                  <c:v>38168</c:v>
                </c:pt>
                <c:pt idx="26">
                  <c:v>38199</c:v>
                </c:pt>
                <c:pt idx="27">
                  <c:v>38230</c:v>
                </c:pt>
                <c:pt idx="28">
                  <c:v>38260</c:v>
                </c:pt>
                <c:pt idx="29">
                  <c:v>38291</c:v>
                </c:pt>
                <c:pt idx="30">
                  <c:v>38321</c:v>
                </c:pt>
                <c:pt idx="31">
                  <c:v>38352</c:v>
                </c:pt>
                <c:pt idx="32">
                  <c:v>38383</c:v>
                </c:pt>
                <c:pt idx="33">
                  <c:v>38411</c:v>
                </c:pt>
                <c:pt idx="34">
                  <c:v>38442</c:v>
                </c:pt>
                <c:pt idx="35">
                  <c:v>38472</c:v>
                </c:pt>
                <c:pt idx="36">
                  <c:v>38503</c:v>
                </c:pt>
                <c:pt idx="37">
                  <c:v>38533</c:v>
                </c:pt>
                <c:pt idx="38">
                  <c:v>38564</c:v>
                </c:pt>
                <c:pt idx="39">
                  <c:v>38595</c:v>
                </c:pt>
                <c:pt idx="40">
                  <c:v>38625</c:v>
                </c:pt>
                <c:pt idx="41">
                  <c:v>38656</c:v>
                </c:pt>
                <c:pt idx="42">
                  <c:v>38686</c:v>
                </c:pt>
                <c:pt idx="43">
                  <c:v>38717</c:v>
                </c:pt>
                <c:pt idx="44">
                  <c:v>38748</c:v>
                </c:pt>
                <c:pt idx="45">
                  <c:v>38776</c:v>
                </c:pt>
                <c:pt idx="46">
                  <c:v>38807</c:v>
                </c:pt>
                <c:pt idx="47">
                  <c:v>38837</c:v>
                </c:pt>
                <c:pt idx="48">
                  <c:v>38868</c:v>
                </c:pt>
                <c:pt idx="49">
                  <c:v>38898</c:v>
                </c:pt>
                <c:pt idx="50">
                  <c:v>38929</c:v>
                </c:pt>
                <c:pt idx="51">
                  <c:v>38960</c:v>
                </c:pt>
                <c:pt idx="52">
                  <c:v>38990</c:v>
                </c:pt>
                <c:pt idx="53">
                  <c:v>39021</c:v>
                </c:pt>
                <c:pt idx="54">
                  <c:v>39051</c:v>
                </c:pt>
                <c:pt idx="55">
                  <c:v>39082</c:v>
                </c:pt>
                <c:pt idx="56">
                  <c:v>39113</c:v>
                </c:pt>
                <c:pt idx="57">
                  <c:v>39141</c:v>
                </c:pt>
                <c:pt idx="58">
                  <c:v>39172</c:v>
                </c:pt>
                <c:pt idx="59">
                  <c:v>39202</c:v>
                </c:pt>
                <c:pt idx="60">
                  <c:v>39233</c:v>
                </c:pt>
                <c:pt idx="61">
                  <c:v>39263</c:v>
                </c:pt>
                <c:pt idx="62">
                  <c:v>39294</c:v>
                </c:pt>
                <c:pt idx="63">
                  <c:v>39325</c:v>
                </c:pt>
                <c:pt idx="64">
                  <c:v>39355</c:v>
                </c:pt>
                <c:pt idx="65">
                  <c:v>39386</c:v>
                </c:pt>
                <c:pt idx="66">
                  <c:v>39416</c:v>
                </c:pt>
                <c:pt idx="67">
                  <c:v>39447</c:v>
                </c:pt>
                <c:pt idx="68">
                  <c:v>39478</c:v>
                </c:pt>
                <c:pt idx="69">
                  <c:v>39507</c:v>
                </c:pt>
                <c:pt idx="70">
                  <c:v>39538</c:v>
                </c:pt>
                <c:pt idx="71">
                  <c:v>39568</c:v>
                </c:pt>
                <c:pt idx="72">
                  <c:v>39599</c:v>
                </c:pt>
                <c:pt idx="73">
                  <c:v>39629</c:v>
                </c:pt>
                <c:pt idx="74">
                  <c:v>39660</c:v>
                </c:pt>
                <c:pt idx="75">
                  <c:v>39691</c:v>
                </c:pt>
                <c:pt idx="76">
                  <c:v>39721</c:v>
                </c:pt>
                <c:pt idx="77">
                  <c:v>39752</c:v>
                </c:pt>
                <c:pt idx="78">
                  <c:v>39782</c:v>
                </c:pt>
                <c:pt idx="79">
                  <c:v>39813</c:v>
                </c:pt>
                <c:pt idx="80">
                  <c:v>39844</c:v>
                </c:pt>
                <c:pt idx="81">
                  <c:v>39872</c:v>
                </c:pt>
                <c:pt idx="82">
                  <c:v>39903</c:v>
                </c:pt>
                <c:pt idx="83">
                  <c:v>39933</c:v>
                </c:pt>
                <c:pt idx="84">
                  <c:v>39964</c:v>
                </c:pt>
                <c:pt idx="85">
                  <c:v>39994</c:v>
                </c:pt>
                <c:pt idx="86">
                  <c:v>40025</c:v>
                </c:pt>
                <c:pt idx="87">
                  <c:v>40056</c:v>
                </c:pt>
                <c:pt idx="88">
                  <c:v>40086</c:v>
                </c:pt>
                <c:pt idx="89">
                  <c:v>40117</c:v>
                </c:pt>
                <c:pt idx="90">
                  <c:v>40147</c:v>
                </c:pt>
                <c:pt idx="91">
                  <c:v>40178</c:v>
                </c:pt>
                <c:pt idx="92">
                  <c:v>40209</c:v>
                </c:pt>
                <c:pt idx="93">
                  <c:v>40237</c:v>
                </c:pt>
                <c:pt idx="94">
                  <c:v>40268</c:v>
                </c:pt>
                <c:pt idx="95">
                  <c:v>40298</c:v>
                </c:pt>
                <c:pt idx="96">
                  <c:v>40329</c:v>
                </c:pt>
                <c:pt idx="97">
                  <c:v>40359</c:v>
                </c:pt>
                <c:pt idx="98">
                  <c:v>40390</c:v>
                </c:pt>
                <c:pt idx="99">
                  <c:v>40421</c:v>
                </c:pt>
                <c:pt idx="100">
                  <c:v>40451</c:v>
                </c:pt>
                <c:pt idx="101">
                  <c:v>40482</c:v>
                </c:pt>
                <c:pt idx="102">
                  <c:v>40512</c:v>
                </c:pt>
                <c:pt idx="103">
                  <c:v>40543</c:v>
                </c:pt>
                <c:pt idx="104">
                  <c:v>40574</c:v>
                </c:pt>
                <c:pt idx="105">
                  <c:v>40602</c:v>
                </c:pt>
                <c:pt idx="106">
                  <c:v>40633</c:v>
                </c:pt>
                <c:pt idx="107">
                  <c:v>40663</c:v>
                </c:pt>
                <c:pt idx="108">
                  <c:v>40694</c:v>
                </c:pt>
                <c:pt idx="109">
                  <c:v>40724</c:v>
                </c:pt>
                <c:pt idx="110">
                  <c:v>40755</c:v>
                </c:pt>
                <c:pt idx="111">
                  <c:v>40786</c:v>
                </c:pt>
                <c:pt idx="112">
                  <c:v>40816</c:v>
                </c:pt>
                <c:pt idx="113">
                  <c:v>40847</c:v>
                </c:pt>
                <c:pt idx="114">
                  <c:v>40877</c:v>
                </c:pt>
                <c:pt idx="115">
                  <c:v>40908</c:v>
                </c:pt>
                <c:pt idx="116">
                  <c:v>40939</c:v>
                </c:pt>
                <c:pt idx="117">
                  <c:v>40968</c:v>
                </c:pt>
                <c:pt idx="118">
                  <c:v>40999</c:v>
                </c:pt>
                <c:pt idx="119">
                  <c:v>41029</c:v>
                </c:pt>
                <c:pt idx="120">
                  <c:v>41060</c:v>
                </c:pt>
                <c:pt idx="121">
                  <c:v>41090</c:v>
                </c:pt>
                <c:pt idx="122">
                  <c:v>41121</c:v>
                </c:pt>
                <c:pt idx="123">
                  <c:v>41152</c:v>
                </c:pt>
                <c:pt idx="124">
                  <c:v>41182</c:v>
                </c:pt>
                <c:pt idx="125">
                  <c:v>41213</c:v>
                </c:pt>
                <c:pt idx="126">
                  <c:v>41243</c:v>
                </c:pt>
                <c:pt idx="127">
                  <c:v>41274</c:v>
                </c:pt>
                <c:pt idx="128">
                  <c:v>41305</c:v>
                </c:pt>
                <c:pt idx="129">
                  <c:v>41333</c:v>
                </c:pt>
                <c:pt idx="130">
                  <c:v>41364</c:v>
                </c:pt>
                <c:pt idx="131">
                  <c:v>41394</c:v>
                </c:pt>
                <c:pt idx="132">
                  <c:v>41425</c:v>
                </c:pt>
                <c:pt idx="133">
                  <c:v>41455</c:v>
                </c:pt>
                <c:pt idx="134">
                  <c:v>41486</c:v>
                </c:pt>
                <c:pt idx="135">
                  <c:v>41517</c:v>
                </c:pt>
                <c:pt idx="136">
                  <c:v>41547</c:v>
                </c:pt>
                <c:pt idx="137">
                  <c:v>41578</c:v>
                </c:pt>
                <c:pt idx="138">
                  <c:v>41608</c:v>
                </c:pt>
                <c:pt idx="139">
                  <c:v>41639</c:v>
                </c:pt>
                <c:pt idx="140">
                  <c:v>41670</c:v>
                </c:pt>
                <c:pt idx="141">
                  <c:v>41698</c:v>
                </c:pt>
                <c:pt idx="142">
                  <c:v>41729</c:v>
                </c:pt>
                <c:pt idx="143">
                  <c:v>41759</c:v>
                </c:pt>
                <c:pt idx="144">
                  <c:v>41790</c:v>
                </c:pt>
                <c:pt idx="145">
                  <c:v>41820</c:v>
                </c:pt>
                <c:pt idx="146">
                  <c:v>41851</c:v>
                </c:pt>
                <c:pt idx="147">
                  <c:v>41882</c:v>
                </c:pt>
                <c:pt idx="148">
                  <c:v>41912</c:v>
                </c:pt>
                <c:pt idx="149">
                  <c:v>41943</c:v>
                </c:pt>
                <c:pt idx="150">
                  <c:v>41973</c:v>
                </c:pt>
                <c:pt idx="151">
                  <c:v>42004</c:v>
                </c:pt>
                <c:pt idx="152">
                  <c:v>42035</c:v>
                </c:pt>
                <c:pt idx="153">
                  <c:v>42063</c:v>
                </c:pt>
                <c:pt idx="154">
                  <c:v>42094</c:v>
                </c:pt>
                <c:pt idx="155">
                  <c:v>42124</c:v>
                </c:pt>
                <c:pt idx="156">
                  <c:v>42155</c:v>
                </c:pt>
                <c:pt idx="157">
                  <c:v>42185</c:v>
                </c:pt>
                <c:pt idx="158">
                  <c:v>42216</c:v>
                </c:pt>
                <c:pt idx="159">
                  <c:v>42247</c:v>
                </c:pt>
                <c:pt idx="160">
                  <c:v>42277</c:v>
                </c:pt>
                <c:pt idx="161">
                  <c:v>42308</c:v>
                </c:pt>
                <c:pt idx="162">
                  <c:v>42338</c:v>
                </c:pt>
                <c:pt idx="163">
                  <c:v>42369</c:v>
                </c:pt>
                <c:pt idx="164">
                  <c:v>42400</c:v>
                </c:pt>
                <c:pt idx="165">
                  <c:v>42429</c:v>
                </c:pt>
                <c:pt idx="166">
                  <c:v>42460</c:v>
                </c:pt>
                <c:pt idx="167">
                  <c:v>42490</c:v>
                </c:pt>
                <c:pt idx="168">
                  <c:v>42521</c:v>
                </c:pt>
                <c:pt idx="169">
                  <c:v>42551</c:v>
                </c:pt>
                <c:pt idx="170">
                  <c:v>42582</c:v>
                </c:pt>
                <c:pt idx="171">
                  <c:v>42613</c:v>
                </c:pt>
                <c:pt idx="172">
                  <c:v>42643</c:v>
                </c:pt>
                <c:pt idx="173">
                  <c:v>42674</c:v>
                </c:pt>
                <c:pt idx="174">
                  <c:v>42704</c:v>
                </c:pt>
                <c:pt idx="175">
                  <c:v>42735</c:v>
                </c:pt>
                <c:pt idx="176">
                  <c:v>42766</c:v>
                </c:pt>
                <c:pt idx="177">
                  <c:v>42794</c:v>
                </c:pt>
                <c:pt idx="178">
                  <c:v>42825</c:v>
                </c:pt>
                <c:pt idx="179">
                  <c:v>42855</c:v>
                </c:pt>
                <c:pt idx="180">
                  <c:v>42886</c:v>
                </c:pt>
                <c:pt idx="181">
                  <c:v>42916</c:v>
                </c:pt>
                <c:pt idx="182">
                  <c:v>42947</c:v>
                </c:pt>
                <c:pt idx="183">
                  <c:v>42978</c:v>
                </c:pt>
                <c:pt idx="184">
                  <c:v>43008</c:v>
                </c:pt>
                <c:pt idx="185">
                  <c:v>43039</c:v>
                </c:pt>
                <c:pt idx="186">
                  <c:v>43069</c:v>
                </c:pt>
                <c:pt idx="187">
                  <c:v>43100</c:v>
                </c:pt>
                <c:pt idx="188">
                  <c:v>43131</c:v>
                </c:pt>
                <c:pt idx="189">
                  <c:v>43159</c:v>
                </c:pt>
                <c:pt idx="190">
                  <c:v>43190</c:v>
                </c:pt>
                <c:pt idx="191">
                  <c:v>43220</c:v>
                </c:pt>
                <c:pt idx="192">
                  <c:v>43251</c:v>
                </c:pt>
                <c:pt idx="193">
                  <c:v>43281</c:v>
                </c:pt>
                <c:pt idx="194">
                  <c:v>43312</c:v>
                </c:pt>
                <c:pt idx="195">
                  <c:v>43343</c:v>
                </c:pt>
                <c:pt idx="196">
                  <c:v>43373</c:v>
                </c:pt>
                <c:pt idx="197">
                  <c:v>43404</c:v>
                </c:pt>
                <c:pt idx="198">
                  <c:v>43434</c:v>
                </c:pt>
                <c:pt idx="199">
                  <c:v>43465</c:v>
                </c:pt>
                <c:pt idx="200">
                  <c:v>43496</c:v>
                </c:pt>
                <c:pt idx="201">
                  <c:v>43524</c:v>
                </c:pt>
                <c:pt idx="202">
                  <c:v>43555</c:v>
                </c:pt>
                <c:pt idx="203">
                  <c:v>43585</c:v>
                </c:pt>
                <c:pt idx="204">
                  <c:v>43616</c:v>
                </c:pt>
                <c:pt idx="205">
                  <c:v>43646</c:v>
                </c:pt>
                <c:pt idx="206">
                  <c:v>43677</c:v>
                </c:pt>
                <c:pt idx="207">
                  <c:v>43708</c:v>
                </c:pt>
                <c:pt idx="208">
                  <c:v>43738</c:v>
                </c:pt>
                <c:pt idx="209">
                  <c:v>43769</c:v>
                </c:pt>
                <c:pt idx="210">
                  <c:v>43799</c:v>
                </c:pt>
                <c:pt idx="211">
                  <c:v>43830</c:v>
                </c:pt>
                <c:pt idx="212">
                  <c:v>43861</c:v>
                </c:pt>
                <c:pt idx="213">
                  <c:v>43890</c:v>
                </c:pt>
                <c:pt idx="214">
                  <c:v>43921</c:v>
                </c:pt>
                <c:pt idx="215">
                  <c:v>43951</c:v>
                </c:pt>
                <c:pt idx="216">
                  <c:v>43982</c:v>
                </c:pt>
                <c:pt idx="217">
                  <c:v>44012</c:v>
                </c:pt>
                <c:pt idx="218">
                  <c:v>44043</c:v>
                </c:pt>
                <c:pt idx="219">
                  <c:v>44074</c:v>
                </c:pt>
                <c:pt idx="220">
                  <c:v>44104</c:v>
                </c:pt>
                <c:pt idx="221">
                  <c:v>44135</c:v>
                </c:pt>
                <c:pt idx="222">
                  <c:v>44165</c:v>
                </c:pt>
                <c:pt idx="223">
                  <c:v>44196</c:v>
                </c:pt>
                <c:pt idx="224">
                  <c:v>44227</c:v>
                </c:pt>
                <c:pt idx="225">
                  <c:v>44255</c:v>
                </c:pt>
                <c:pt idx="226">
                  <c:v>44286</c:v>
                </c:pt>
                <c:pt idx="227">
                  <c:v>44316</c:v>
                </c:pt>
                <c:pt idx="228">
                  <c:v>44347</c:v>
                </c:pt>
                <c:pt idx="229">
                  <c:v>44377</c:v>
                </c:pt>
                <c:pt idx="230">
                  <c:v>44408</c:v>
                </c:pt>
                <c:pt idx="231">
                  <c:v>44439</c:v>
                </c:pt>
                <c:pt idx="232">
                  <c:v>44469</c:v>
                </c:pt>
                <c:pt idx="233">
                  <c:v>44500</c:v>
                </c:pt>
                <c:pt idx="234">
                  <c:v>44530</c:v>
                </c:pt>
                <c:pt idx="235">
                  <c:v>44561</c:v>
                </c:pt>
                <c:pt idx="236">
                  <c:v>44592</c:v>
                </c:pt>
                <c:pt idx="237">
                  <c:v>44620</c:v>
                </c:pt>
                <c:pt idx="238">
                  <c:v>44651</c:v>
                </c:pt>
                <c:pt idx="239">
                  <c:v>44681</c:v>
                </c:pt>
                <c:pt idx="240">
                  <c:v>44712</c:v>
                </c:pt>
                <c:pt idx="241">
                  <c:v>44742</c:v>
                </c:pt>
                <c:pt idx="242">
                  <c:v>44773</c:v>
                </c:pt>
                <c:pt idx="243">
                  <c:v>44804</c:v>
                </c:pt>
                <c:pt idx="244">
                  <c:v>44834</c:v>
                </c:pt>
                <c:pt idx="245">
                  <c:v>44865</c:v>
                </c:pt>
                <c:pt idx="246">
                  <c:v>44895</c:v>
                </c:pt>
                <c:pt idx="247">
                  <c:v>44926</c:v>
                </c:pt>
                <c:pt idx="248">
                  <c:v>44957</c:v>
                </c:pt>
                <c:pt idx="249">
                  <c:v>44985</c:v>
                </c:pt>
                <c:pt idx="250">
                  <c:v>45016</c:v>
                </c:pt>
              </c:numCache>
            </c:numRef>
          </c:cat>
          <c:val>
            <c:numRef>
              <c:f>'media AE EME Brasil'!$K$16:$K$270</c:f>
              <c:numCache>
                <c:formatCode>0.00</c:formatCode>
                <c:ptCount val="255"/>
                <c:pt idx="0">
                  <c:v>1.4264318438334747</c:v>
                </c:pt>
                <c:pt idx="1">
                  <c:v>1.4264318438334747</c:v>
                </c:pt>
                <c:pt idx="2">
                  <c:v>1.4264318438334747</c:v>
                </c:pt>
                <c:pt idx="3">
                  <c:v>1.4264318438334747</c:v>
                </c:pt>
                <c:pt idx="4">
                  <c:v>1.4264318438334747</c:v>
                </c:pt>
                <c:pt idx="5">
                  <c:v>1.4264318438334747</c:v>
                </c:pt>
                <c:pt idx="6">
                  <c:v>1.4264318438334747</c:v>
                </c:pt>
                <c:pt idx="7">
                  <c:v>1.4264318438334747</c:v>
                </c:pt>
                <c:pt idx="8">
                  <c:v>1.4264318438334747</c:v>
                </c:pt>
                <c:pt idx="9">
                  <c:v>1.4264318438334747</c:v>
                </c:pt>
                <c:pt idx="10">
                  <c:v>1.4264318438334747</c:v>
                </c:pt>
                <c:pt idx="11">
                  <c:v>1.4264318438334747</c:v>
                </c:pt>
                <c:pt idx="12">
                  <c:v>1.4264318438334747</c:v>
                </c:pt>
                <c:pt idx="13">
                  <c:v>1.4264318438334747</c:v>
                </c:pt>
                <c:pt idx="14">
                  <c:v>1.4264318438334747</c:v>
                </c:pt>
                <c:pt idx="15">
                  <c:v>1.4264318438334747</c:v>
                </c:pt>
                <c:pt idx="16">
                  <c:v>1.4264318438334747</c:v>
                </c:pt>
                <c:pt idx="17">
                  <c:v>1.4264318438334747</c:v>
                </c:pt>
                <c:pt idx="18">
                  <c:v>1.4264318438334747</c:v>
                </c:pt>
                <c:pt idx="19">
                  <c:v>1.4264318438334747</c:v>
                </c:pt>
                <c:pt idx="20">
                  <c:v>1.4264318438334747</c:v>
                </c:pt>
                <c:pt idx="21">
                  <c:v>1.4264318438334747</c:v>
                </c:pt>
                <c:pt idx="22">
                  <c:v>1.4264318438334747</c:v>
                </c:pt>
                <c:pt idx="23">
                  <c:v>1.4264318438334747</c:v>
                </c:pt>
                <c:pt idx="24">
                  <c:v>1.4264318438334747</c:v>
                </c:pt>
                <c:pt idx="25">
                  <c:v>1.4264318438334747</c:v>
                </c:pt>
                <c:pt idx="26">
                  <c:v>1.4264318438334747</c:v>
                </c:pt>
                <c:pt idx="27">
                  <c:v>1.4264318438334747</c:v>
                </c:pt>
                <c:pt idx="28">
                  <c:v>1.4264318438334747</c:v>
                </c:pt>
                <c:pt idx="29">
                  <c:v>1.4264318438334747</c:v>
                </c:pt>
                <c:pt idx="30">
                  <c:v>1.4264318438334747</c:v>
                </c:pt>
                <c:pt idx="31">
                  <c:v>1.4264318438334747</c:v>
                </c:pt>
                <c:pt idx="32">
                  <c:v>1.4264318438334747</c:v>
                </c:pt>
                <c:pt idx="33">
                  <c:v>1.4264318438334747</c:v>
                </c:pt>
                <c:pt idx="34">
                  <c:v>1.4264318438334747</c:v>
                </c:pt>
                <c:pt idx="35">
                  <c:v>1.4264318438334747</c:v>
                </c:pt>
                <c:pt idx="36">
                  <c:v>1.4264318438334747</c:v>
                </c:pt>
                <c:pt idx="37">
                  <c:v>1.4264318438334747</c:v>
                </c:pt>
                <c:pt idx="38">
                  <c:v>1.4264318438334747</c:v>
                </c:pt>
                <c:pt idx="39">
                  <c:v>1.4264318438334747</c:v>
                </c:pt>
                <c:pt idx="40">
                  <c:v>1.4264318438334747</c:v>
                </c:pt>
                <c:pt idx="41">
                  <c:v>1.4264318438334747</c:v>
                </c:pt>
                <c:pt idx="42">
                  <c:v>1.4264318438334747</c:v>
                </c:pt>
                <c:pt idx="43">
                  <c:v>1.4264318438334747</c:v>
                </c:pt>
                <c:pt idx="44">
                  <c:v>1.4264318438334747</c:v>
                </c:pt>
                <c:pt idx="45">
                  <c:v>1.4264318438334747</c:v>
                </c:pt>
                <c:pt idx="46">
                  <c:v>1.4264318438334747</c:v>
                </c:pt>
                <c:pt idx="47">
                  <c:v>1.4264318438334747</c:v>
                </c:pt>
                <c:pt idx="48">
                  <c:v>1.4264318438334747</c:v>
                </c:pt>
                <c:pt idx="49">
                  <c:v>1.4264318438334747</c:v>
                </c:pt>
                <c:pt idx="50">
                  <c:v>1.4264318438334747</c:v>
                </c:pt>
                <c:pt idx="51">
                  <c:v>1.4264318438334747</c:v>
                </c:pt>
                <c:pt idx="52">
                  <c:v>1.4264318438334747</c:v>
                </c:pt>
                <c:pt idx="53">
                  <c:v>1.4264318438334747</c:v>
                </c:pt>
                <c:pt idx="54">
                  <c:v>1.4264318438334747</c:v>
                </c:pt>
                <c:pt idx="55">
                  <c:v>1.4264318438334747</c:v>
                </c:pt>
                <c:pt idx="56">
                  <c:v>1.4264318438334747</c:v>
                </c:pt>
                <c:pt idx="57">
                  <c:v>1.4264318438334747</c:v>
                </c:pt>
                <c:pt idx="58">
                  <c:v>1.4264318438334747</c:v>
                </c:pt>
                <c:pt idx="59">
                  <c:v>1.4264318438334747</c:v>
                </c:pt>
                <c:pt idx="60">
                  <c:v>1.4264318438334747</c:v>
                </c:pt>
                <c:pt idx="61">
                  <c:v>1.4264318438334747</c:v>
                </c:pt>
                <c:pt idx="62">
                  <c:v>1.4264318438334747</c:v>
                </c:pt>
                <c:pt idx="63">
                  <c:v>1.4264318438334747</c:v>
                </c:pt>
                <c:pt idx="64">
                  <c:v>1.4264318438334747</c:v>
                </c:pt>
                <c:pt idx="65">
                  <c:v>1.4264318438334747</c:v>
                </c:pt>
                <c:pt idx="66">
                  <c:v>1.4264318438334747</c:v>
                </c:pt>
                <c:pt idx="67">
                  <c:v>1.4264318438334747</c:v>
                </c:pt>
                <c:pt idx="68">
                  <c:v>1.4264318438334747</c:v>
                </c:pt>
                <c:pt idx="69">
                  <c:v>1.4264318438334747</c:v>
                </c:pt>
                <c:pt idx="70">
                  <c:v>1.4264318438334747</c:v>
                </c:pt>
                <c:pt idx="71">
                  <c:v>1.4264318438334747</c:v>
                </c:pt>
                <c:pt idx="72">
                  <c:v>1.4264318438334747</c:v>
                </c:pt>
                <c:pt idx="73">
                  <c:v>1.4264318438334747</c:v>
                </c:pt>
                <c:pt idx="74">
                  <c:v>1.4264318438334747</c:v>
                </c:pt>
                <c:pt idx="75">
                  <c:v>1.4264318438334747</c:v>
                </c:pt>
                <c:pt idx="76">
                  <c:v>1.4264318438334747</c:v>
                </c:pt>
                <c:pt idx="77">
                  <c:v>1.4264318438334747</c:v>
                </c:pt>
                <c:pt idx="78">
                  <c:v>1.4264318438334747</c:v>
                </c:pt>
                <c:pt idx="79">
                  <c:v>1.4264318438334747</c:v>
                </c:pt>
                <c:pt idx="80">
                  <c:v>1.4264318438334747</c:v>
                </c:pt>
                <c:pt idx="81">
                  <c:v>1.4264318438334747</c:v>
                </c:pt>
                <c:pt idx="82">
                  <c:v>1.4264318438334747</c:v>
                </c:pt>
                <c:pt idx="83">
                  <c:v>1.4264318438334747</c:v>
                </c:pt>
                <c:pt idx="84">
                  <c:v>1.4264318438334747</c:v>
                </c:pt>
                <c:pt idx="85">
                  <c:v>1.4264318438334747</c:v>
                </c:pt>
                <c:pt idx="86">
                  <c:v>1.4264318438334747</c:v>
                </c:pt>
                <c:pt idx="87">
                  <c:v>1.4264318438334747</c:v>
                </c:pt>
                <c:pt idx="88">
                  <c:v>1.4264318438334747</c:v>
                </c:pt>
                <c:pt idx="89">
                  <c:v>1.4264318438334747</c:v>
                </c:pt>
                <c:pt idx="90">
                  <c:v>1.4264318438334747</c:v>
                </c:pt>
                <c:pt idx="91">
                  <c:v>1.4264318438334747</c:v>
                </c:pt>
                <c:pt idx="92">
                  <c:v>1.4264318438334747</c:v>
                </c:pt>
                <c:pt idx="93">
                  <c:v>1.4264318438334747</c:v>
                </c:pt>
                <c:pt idx="94">
                  <c:v>1.4264318438334747</c:v>
                </c:pt>
                <c:pt idx="95">
                  <c:v>1.4264318438334747</c:v>
                </c:pt>
                <c:pt idx="96">
                  <c:v>1.4264318438334747</c:v>
                </c:pt>
                <c:pt idx="97">
                  <c:v>1.4264318438334747</c:v>
                </c:pt>
                <c:pt idx="98">
                  <c:v>1.4264318438334747</c:v>
                </c:pt>
                <c:pt idx="99">
                  <c:v>1.4264318438334747</c:v>
                </c:pt>
                <c:pt idx="100">
                  <c:v>1.4264318438334747</c:v>
                </c:pt>
                <c:pt idx="101">
                  <c:v>1.4264318438334747</c:v>
                </c:pt>
                <c:pt idx="102">
                  <c:v>1.4264318438334747</c:v>
                </c:pt>
                <c:pt idx="103">
                  <c:v>1.4264318438334747</c:v>
                </c:pt>
                <c:pt idx="104">
                  <c:v>1.4264318438334747</c:v>
                </c:pt>
                <c:pt idx="105">
                  <c:v>1.4264318438334747</c:v>
                </c:pt>
                <c:pt idx="106">
                  <c:v>1.4264318438334747</c:v>
                </c:pt>
                <c:pt idx="107">
                  <c:v>1.4264318438334747</c:v>
                </c:pt>
                <c:pt idx="108">
                  <c:v>1.4264318438334747</c:v>
                </c:pt>
                <c:pt idx="109">
                  <c:v>1.4264318438334747</c:v>
                </c:pt>
                <c:pt idx="110">
                  <c:v>1.4264318438334747</c:v>
                </c:pt>
                <c:pt idx="111">
                  <c:v>1.4264318438334747</c:v>
                </c:pt>
                <c:pt idx="112">
                  <c:v>1.4264318438334747</c:v>
                </c:pt>
                <c:pt idx="113">
                  <c:v>1.4264318438334747</c:v>
                </c:pt>
                <c:pt idx="114">
                  <c:v>1.4264318438334747</c:v>
                </c:pt>
                <c:pt idx="115">
                  <c:v>1.4264318438334747</c:v>
                </c:pt>
                <c:pt idx="116">
                  <c:v>1.4264318438334747</c:v>
                </c:pt>
                <c:pt idx="117">
                  <c:v>1.4264318438334747</c:v>
                </c:pt>
                <c:pt idx="118">
                  <c:v>1.4264318438334747</c:v>
                </c:pt>
                <c:pt idx="119">
                  <c:v>1.4264318438334747</c:v>
                </c:pt>
                <c:pt idx="120">
                  <c:v>1.4264318438334747</c:v>
                </c:pt>
                <c:pt idx="121">
                  <c:v>1.4264318438334747</c:v>
                </c:pt>
                <c:pt idx="122">
                  <c:v>1.4264318438334747</c:v>
                </c:pt>
                <c:pt idx="123">
                  <c:v>1.4264318438334747</c:v>
                </c:pt>
                <c:pt idx="124">
                  <c:v>1.4264318438334747</c:v>
                </c:pt>
                <c:pt idx="125">
                  <c:v>1.4264318438334747</c:v>
                </c:pt>
                <c:pt idx="126">
                  <c:v>1.4264318438334747</c:v>
                </c:pt>
                <c:pt idx="127">
                  <c:v>1.4264318438334747</c:v>
                </c:pt>
                <c:pt idx="128">
                  <c:v>1.4264318438334747</c:v>
                </c:pt>
                <c:pt idx="129">
                  <c:v>1.4264318438334747</c:v>
                </c:pt>
                <c:pt idx="130">
                  <c:v>1.4264318438334747</c:v>
                </c:pt>
                <c:pt idx="131">
                  <c:v>1.4264318438334747</c:v>
                </c:pt>
                <c:pt idx="132">
                  <c:v>1.4264318438334747</c:v>
                </c:pt>
                <c:pt idx="133">
                  <c:v>1.4264318438334747</c:v>
                </c:pt>
                <c:pt idx="134">
                  <c:v>1.4264318438334747</c:v>
                </c:pt>
                <c:pt idx="135">
                  <c:v>1.4264318438334747</c:v>
                </c:pt>
                <c:pt idx="136">
                  <c:v>1.4264318438334747</c:v>
                </c:pt>
                <c:pt idx="137">
                  <c:v>1.4264318438334747</c:v>
                </c:pt>
                <c:pt idx="138">
                  <c:v>1.4264318438334747</c:v>
                </c:pt>
                <c:pt idx="139">
                  <c:v>1.4264318438334747</c:v>
                </c:pt>
                <c:pt idx="140">
                  <c:v>1.4264318438334747</c:v>
                </c:pt>
                <c:pt idx="141">
                  <c:v>1.4264318438334747</c:v>
                </c:pt>
                <c:pt idx="142">
                  <c:v>1.4264318438334747</c:v>
                </c:pt>
                <c:pt idx="143">
                  <c:v>1.4264318438334747</c:v>
                </c:pt>
                <c:pt idx="144">
                  <c:v>1.4264318438334747</c:v>
                </c:pt>
                <c:pt idx="145">
                  <c:v>1.4264318438334747</c:v>
                </c:pt>
                <c:pt idx="146">
                  <c:v>1.4264318438334747</c:v>
                </c:pt>
                <c:pt idx="147">
                  <c:v>1.4264318438334747</c:v>
                </c:pt>
                <c:pt idx="148">
                  <c:v>1.4264318438334747</c:v>
                </c:pt>
                <c:pt idx="149">
                  <c:v>1.4264318438334747</c:v>
                </c:pt>
                <c:pt idx="150">
                  <c:v>1.4264318438334747</c:v>
                </c:pt>
                <c:pt idx="151">
                  <c:v>1.4264318438334747</c:v>
                </c:pt>
                <c:pt idx="152">
                  <c:v>1.4264318438334747</c:v>
                </c:pt>
                <c:pt idx="153">
                  <c:v>1.4264318438334747</c:v>
                </c:pt>
                <c:pt idx="154">
                  <c:v>1.4264318438334747</c:v>
                </c:pt>
                <c:pt idx="155">
                  <c:v>1.4264318438334747</c:v>
                </c:pt>
                <c:pt idx="156">
                  <c:v>1.4264318438334747</c:v>
                </c:pt>
                <c:pt idx="157">
                  <c:v>1.4264318438334747</c:v>
                </c:pt>
                <c:pt idx="158">
                  <c:v>1.4264318438334747</c:v>
                </c:pt>
                <c:pt idx="159">
                  <c:v>1.4264318438334747</c:v>
                </c:pt>
                <c:pt idx="160">
                  <c:v>1.4264318438334747</c:v>
                </c:pt>
                <c:pt idx="161">
                  <c:v>1.4264318438334747</c:v>
                </c:pt>
                <c:pt idx="162">
                  <c:v>1.4264318438334747</c:v>
                </c:pt>
                <c:pt idx="163">
                  <c:v>1.4264318438334747</c:v>
                </c:pt>
                <c:pt idx="164">
                  <c:v>1.4264318438334747</c:v>
                </c:pt>
                <c:pt idx="165">
                  <c:v>1.4264318438334747</c:v>
                </c:pt>
                <c:pt idx="166">
                  <c:v>1.4264318438334747</c:v>
                </c:pt>
                <c:pt idx="167">
                  <c:v>1.4264318438334747</c:v>
                </c:pt>
                <c:pt idx="168">
                  <c:v>1.4264318438334747</c:v>
                </c:pt>
                <c:pt idx="169">
                  <c:v>1.4264318438334747</c:v>
                </c:pt>
                <c:pt idx="170">
                  <c:v>1.4264318438334747</c:v>
                </c:pt>
                <c:pt idx="171">
                  <c:v>1.4264318438334747</c:v>
                </c:pt>
                <c:pt idx="172">
                  <c:v>1.4264318438334747</c:v>
                </c:pt>
                <c:pt idx="173">
                  <c:v>1.4264318438334747</c:v>
                </c:pt>
                <c:pt idx="174">
                  <c:v>1.4264318438334747</c:v>
                </c:pt>
                <c:pt idx="175">
                  <c:v>1.4264318438334747</c:v>
                </c:pt>
                <c:pt idx="176">
                  <c:v>1.4264318438334747</c:v>
                </c:pt>
                <c:pt idx="177">
                  <c:v>1.4264318438334747</c:v>
                </c:pt>
                <c:pt idx="178">
                  <c:v>1.4264318438334747</c:v>
                </c:pt>
                <c:pt idx="179">
                  <c:v>1.4264318438334747</c:v>
                </c:pt>
                <c:pt idx="180">
                  <c:v>1.4264318438334747</c:v>
                </c:pt>
                <c:pt idx="181">
                  <c:v>1.4264318438334747</c:v>
                </c:pt>
                <c:pt idx="182">
                  <c:v>1.4264318438334747</c:v>
                </c:pt>
                <c:pt idx="183">
                  <c:v>1.4264318438334747</c:v>
                </c:pt>
                <c:pt idx="184">
                  <c:v>1.4264318438334747</c:v>
                </c:pt>
                <c:pt idx="185">
                  <c:v>1.4264318438334747</c:v>
                </c:pt>
                <c:pt idx="186">
                  <c:v>1.4264318438334747</c:v>
                </c:pt>
                <c:pt idx="187">
                  <c:v>1.4264318438334747</c:v>
                </c:pt>
                <c:pt idx="188">
                  <c:v>1.4264318438334747</c:v>
                </c:pt>
                <c:pt idx="189">
                  <c:v>1.4264318438334747</c:v>
                </c:pt>
                <c:pt idx="190">
                  <c:v>1.4264318438334747</c:v>
                </c:pt>
                <c:pt idx="191">
                  <c:v>1.4264318438334747</c:v>
                </c:pt>
                <c:pt idx="192">
                  <c:v>1.4264318438334747</c:v>
                </c:pt>
                <c:pt idx="193">
                  <c:v>1.4264318438334747</c:v>
                </c:pt>
                <c:pt idx="194">
                  <c:v>1.4264318438334747</c:v>
                </c:pt>
                <c:pt idx="195">
                  <c:v>1.4264318438334747</c:v>
                </c:pt>
                <c:pt idx="196">
                  <c:v>1.4264318438334747</c:v>
                </c:pt>
                <c:pt idx="197">
                  <c:v>1.4264318438334747</c:v>
                </c:pt>
                <c:pt idx="198">
                  <c:v>1.4264318438334747</c:v>
                </c:pt>
                <c:pt idx="199">
                  <c:v>1.4264318438334747</c:v>
                </c:pt>
                <c:pt idx="200">
                  <c:v>1.4264318438334747</c:v>
                </c:pt>
                <c:pt idx="201">
                  <c:v>1.4264318438334747</c:v>
                </c:pt>
                <c:pt idx="202">
                  <c:v>1.4264318438334747</c:v>
                </c:pt>
                <c:pt idx="203">
                  <c:v>1.4264318438334747</c:v>
                </c:pt>
                <c:pt idx="204">
                  <c:v>1.4264318438334747</c:v>
                </c:pt>
                <c:pt idx="205">
                  <c:v>1.4264318438334747</c:v>
                </c:pt>
                <c:pt idx="206">
                  <c:v>1.4264318438334747</c:v>
                </c:pt>
                <c:pt idx="207">
                  <c:v>1.4264318438334747</c:v>
                </c:pt>
                <c:pt idx="208">
                  <c:v>1.4264318438334747</c:v>
                </c:pt>
                <c:pt idx="209">
                  <c:v>1.4264318438334747</c:v>
                </c:pt>
                <c:pt idx="210">
                  <c:v>1.4264318438334747</c:v>
                </c:pt>
                <c:pt idx="211">
                  <c:v>1.4264318438334747</c:v>
                </c:pt>
                <c:pt idx="212">
                  <c:v>1.4264318438334747</c:v>
                </c:pt>
                <c:pt idx="213">
                  <c:v>1.4264318438334747</c:v>
                </c:pt>
                <c:pt idx="214">
                  <c:v>1.4264318438334747</c:v>
                </c:pt>
                <c:pt idx="215">
                  <c:v>1.4264318438334747</c:v>
                </c:pt>
                <c:pt idx="216">
                  <c:v>1.4264318438334747</c:v>
                </c:pt>
                <c:pt idx="217">
                  <c:v>1.4264318438334747</c:v>
                </c:pt>
                <c:pt idx="218">
                  <c:v>1.4264318438334747</c:v>
                </c:pt>
                <c:pt idx="219">
                  <c:v>1.4264318438334747</c:v>
                </c:pt>
                <c:pt idx="220">
                  <c:v>1.4264318438334747</c:v>
                </c:pt>
                <c:pt idx="221">
                  <c:v>1.4264318438334747</c:v>
                </c:pt>
                <c:pt idx="222">
                  <c:v>1.4264318438334747</c:v>
                </c:pt>
                <c:pt idx="223">
                  <c:v>1.4264318438334747</c:v>
                </c:pt>
                <c:pt idx="224">
                  <c:v>1.4264318438334747</c:v>
                </c:pt>
                <c:pt idx="225">
                  <c:v>1.4264318438334747</c:v>
                </c:pt>
                <c:pt idx="226">
                  <c:v>1.4264318438334747</c:v>
                </c:pt>
                <c:pt idx="227">
                  <c:v>1.4264318438334747</c:v>
                </c:pt>
                <c:pt idx="228">
                  <c:v>1.4264318438334747</c:v>
                </c:pt>
                <c:pt idx="229">
                  <c:v>1.4264318438334747</c:v>
                </c:pt>
                <c:pt idx="230">
                  <c:v>1.4264318438334747</c:v>
                </c:pt>
                <c:pt idx="231">
                  <c:v>1.4264318438334747</c:v>
                </c:pt>
                <c:pt idx="232">
                  <c:v>1.4264318438334747</c:v>
                </c:pt>
                <c:pt idx="233">
                  <c:v>1.4264318438334747</c:v>
                </c:pt>
                <c:pt idx="234">
                  <c:v>1.4264318438334747</c:v>
                </c:pt>
                <c:pt idx="235">
                  <c:v>1.4264318438334747</c:v>
                </c:pt>
                <c:pt idx="236">
                  <c:v>1.4264318438334747</c:v>
                </c:pt>
                <c:pt idx="237">
                  <c:v>1.4264318438334747</c:v>
                </c:pt>
                <c:pt idx="238">
                  <c:v>1.4264318438334747</c:v>
                </c:pt>
                <c:pt idx="239">
                  <c:v>1.4264318438334747</c:v>
                </c:pt>
                <c:pt idx="240">
                  <c:v>1.4264318438334747</c:v>
                </c:pt>
                <c:pt idx="241">
                  <c:v>1.4264318438334747</c:v>
                </c:pt>
                <c:pt idx="242">
                  <c:v>1.4264318438334747</c:v>
                </c:pt>
                <c:pt idx="243">
                  <c:v>1.4264318438334747</c:v>
                </c:pt>
                <c:pt idx="244">
                  <c:v>1.4264318438334747</c:v>
                </c:pt>
                <c:pt idx="245">
                  <c:v>1.4264318438334747</c:v>
                </c:pt>
                <c:pt idx="246">
                  <c:v>1.4264318438334747</c:v>
                </c:pt>
                <c:pt idx="247">
                  <c:v>1.4264318438334747</c:v>
                </c:pt>
                <c:pt idx="248">
                  <c:v>1.4264318438334747</c:v>
                </c:pt>
                <c:pt idx="249">
                  <c:v>1.4264318438334747</c:v>
                </c:pt>
                <c:pt idx="250">
                  <c:v>1.4264318438334747</c:v>
                </c:pt>
                <c:pt idx="251">
                  <c:v>1.4264318438334747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B94-4374-BD94-1DABF0CC1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5403432"/>
        <c:axId val="73540460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'media AE EME Brasil'!$H$8</c15:sqref>
                        </c15:formulaRef>
                      </c:ext>
                    </c:extLst>
                    <c:strCache>
                      <c:ptCount val="1"/>
                      <c:pt idx="0">
                        <c:v>Brasil - Média EME com China</c:v>
                      </c:pt>
                    </c:strCache>
                  </c:strRef>
                </c:tx>
                <c:spPr>
                  <a:ln w="28575" cap="rnd">
                    <a:solidFill>
                      <a:srgbClr val="80ADBA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'media AE EME Brasil'!$A$17:$A$270</c15:sqref>
                        </c15:formulaRef>
                      </c:ext>
                    </c:extLst>
                    <c:numCache>
                      <c:formatCode>[$-409]mmm\-yy;@</c:formatCode>
                      <c:ptCount val="254"/>
                      <c:pt idx="0">
                        <c:v>37407</c:v>
                      </c:pt>
                      <c:pt idx="1">
                        <c:v>37437</c:v>
                      </c:pt>
                      <c:pt idx="2">
                        <c:v>37468</c:v>
                      </c:pt>
                      <c:pt idx="3">
                        <c:v>37499</c:v>
                      </c:pt>
                      <c:pt idx="4">
                        <c:v>37529</c:v>
                      </c:pt>
                      <c:pt idx="5">
                        <c:v>37560</c:v>
                      </c:pt>
                      <c:pt idx="6">
                        <c:v>37590</c:v>
                      </c:pt>
                      <c:pt idx="7">
                        <c:v>37621</c:v>
                      </c:pt>
                      <c:pt idx="8">
                        <c:v>37652</c:v>
                      </c:pt>
                      <c:pt idx="9">
                        <c:v>37680</c:v>
                      </c:pt>
                      <c:pt idx="10">
                        <c:v>37711</c:v>
                      </c:pt>
                      <c:pt idx="11">
                        <c:v>37741</c:v>
                      </c:pt>
                      <c:pt idx="12">
                        <c:v>37772</c:v>
                      </c:pt>
                      <c:pt idx="13">
                        <c:v>37802</c:v>
                      </c:pt>
                      <c:pt idx="14">
                        <c:v>37833</c:v>
                      </c:pt>
                      <c:pt idx="15">
                        <c:v>37864</c:v>
                      </c:pt>
                      <c:pt idx="16">
                        <c:v>37894</c:v>
                      </c:pt>
                      <c:pt idx="17">
                        <c:v>37925</c:v>
                      </c:pt>
                      <c:pt idx="18">
                        <c:v>37955</c:v>
                      </c:pt>
                      <c:pt idx="19">
                        <c:v>37986</c:v>
                      </c:pt>
                      <c:pt idx="20">
                        <c:v>38017</c:v>
                      </c:pt>
                      <c:pt idx="21">
                        <c:v>38046</c:v>
                      </c:pt>
                      <c:pt idx="22">
                        <c:v>38077</c:v>
                      </c:pt>
                      <c:pt idx="23">
                        <c:v>38107</c:v>
                      </c:pt>
                      <c:pt idx="24">
                        <c:v>38138</c:v>
                      </c:pt>
                      <c:pt idx="25">
                        <c:v>38168</c:v>
                      </c:pt>
                      <c:pt idx="26">
                        <c:v>38199</c:v>
                      </c:pt>
                      <c:pt idx="27">
                        <c:v>38230</c:v>
                      </c:pt>
                      <c:pt idx="28">
                        <c:v>38260</c:v>
                      </c:pt>
                      <c:pt idx="29">
                        <c:v>38291</c:v>
                      </c:pt>
                      <c:pt idx="30">
                        <c:v>38321</c:v>
                      </c:pt>
                      <c:pt idx="31">
                        <c:v>38352</c:v>
                      </c:pt>
                      <c:pt idx="32">
                        <c:v>38383</c:v>
                      </c:pt>
                      <c:pt idx="33">
                        <c:v>38411</c:v>
                      </c:pt>
                      <c:pt idx="34">
                        <c:v>38442</c:v>
                      </c:pt>
                      <c:pt idx="35">
                        <c:v>38472</c:v>
                      </c:pt>
                      <c:pt idx="36">
                        <c:v>38503</c:v>
                      </c:pt>
                      <c:pt idx="37">
                        <c:v>38533</c:v>
                      </c:pt>
                      <c:pt idx="38">
                        <c:v>38564</c:v>
                      </c:pt>
                      <c:pt idx="39">
                        <c:v>38595</c:v>
                      </c:pt>
                      <c:pt idx="40">
                        <c:v>38625</c:v>
                      </c:pt>
                      <c:pt idx="41">
                        <c:v>38656</c:v>
                      </c:pt>
                      <c:pt idx="42">
                        <c:v>38686</c:v>
                      </c:pt>
                      <c:pt idx="43">
                        <c:v>38717</c:v>
                      </c:pt>
                      <c:pt idx="44">
                        <c:v>38748</c:v>
                      </c:pt>
                      <c:pt idx="45">
                        <c:v>38776</c:v>
                      </c:pt>
                      <c:pt idx="46">
                        <c:v>38807</c:v>
                      </c:pt>
                      <c:pt idx="47">
                        <c:v>38837</c:v>
                      </c:pt>
                      <c:pt idx="48">
                        <c:v>38868</c:v>
                      </c:pt>
                      <c:pt idx="49">
                        <c:v>38898</c:v>
                      </c:pt>
                      <c:pt idx="50">
                        <c:v>38929</c:v>
                      </c:pt>
                      <c:pt idx="51">
                        <c:v>38960</c:v>
                      </c:pt>
                      <c:pt idx="52">
                        <c:v>38990</c:v>
                      </c:pt>
                      <c:pt idx="53">
                        <c:v>39021</c:v>
                      </c:pt>
                      <c:pt idx="54">
                        <c:v>39051</c:v>
                      </c:pt>
                      <c:pt idx="55">
                        <c:v>39082</c:v>
                      </c:pt>
                      <c:pt idx="56">
                        <c:v>39113</c:v>
                      </c:pt>
                      <c:pt idx="57">
                        <c:v>39141</c:v>
                      </c:pt>
                      <c:pt idx="58">
                        <c:v>39172</c:v>
                      </c:pt>
                      <c:pt idx="59">
                        <c:v>39202</c:v>
                      </c:pt>
                      <c:pt idx="60">
                        <c:v>39233</c:v>
                      </c:pt>
                      <c:pt idx="61">
                        <c:v>39263</c:v>
                      </c:pt>
                      <c:pt idx="62">
                        <c:v>39294</c:v>
                      </c:pt>
                      <c:pt idx="63">
                        <c:v>39325</c:v>
                      </c:pt>
                      <c:pt idx="64">
                        <c:v>39355</c:v>
                      </c:pt>
                      <c:pt idx="65">
                        <c:v>39386</c:v>
                      </c:pt>
                      <c:pt idx="66">
                        <c:v>39416</c:v>
                      </c:pt>
                      <c:pt idx="67">
                        <c:v>39447</c:v>
                      </c:pt>
                      <c:pt idx="68">
                        <c:v>39478</c:v>
                      </c:pt>
                      <c:pt idx="69">
                        <c:v>39507</c:v>
                      </c:pt>
                      <c:pt idx="70">
                        <c:v>39538</c:v>
                      </c:pt>
                      <c:pt idx="71">
                        <c:v>39568</c:v>
                      </c:pt>
                      <c:pt idx="72">
                        <c:v>39599</c:v>
                      </c:pt>
                      <c:pt idx="73">
                        <c:v>39629</c:v>
                      </c:pt>
                      <c:pt idx="74">
                        <c:v>39660</c:v>
                      </c:pt>
                      <c:pt idx="75">
                        <c:v>39691</c:v>
                      </c:pt>
                      <c:pt idx="76">
                        <c:v>39721</c:v>
                      </c:pt>
                      <c:pt idx="77">
                        <c:v>39752</c:v>
                      </c:pt>
                      <c:pt idx="78">
                        <c:v>39782</c:v>
                      </c:pt>
                      <c:pt idx="79">
                        <c:v>39813</c:v>
                      </c:pt>
                      <c:pt idx="80">
                        <c:v>39844</c:v>
                      </c:pt>
                      <c:pt idx="81">
                        <c:v>39872</c:v>
                      </c:pt>
                      <c:pt idx="82">
                        <c:v>39903</c:v>
                      </c:pt>
                      <c:pt idx="83">
                        <c:v>39933</c:v>
                      </c:pt>
                      <c:pt idx="84">
                        <c:v>39964</c:v>
                      </c:pt>
                      <c:pt idx="85">
                        <c:v>39994</c:v>
                      </c:pt>
                      <c:pt idx="86">
                        <c:v>40025</c:v>
                      </c:pt>
                      <c:pt idx="87">
                        <c:v>40056</c:v>
                      </c:pt>
                      <c:pt idx="88">
                        <c:v>40086</c:v>
                      </c:pt>
                      <c:pt idx="89">
                        <c:v>40117</c:v>
                      </c:pt>
                      <c:pt idx="90">
                        <c:v>40147</c:v>
                      </c:pt>
                      <c:pt idx="91">
                        <c:v>40178</c:v>
                      </c:pt>
                      <c:pt idx="92">
                        <c:v>40209</c:v>
                      </c:pt>
                      <c:pt idx="93">
                        <c:v>40237</c:v>
                      </c:pt>
                      <c:pt idx="94">
                        <c:v>40268</c:v>
                      </c:pt>
                      <c:pt idx="95">
                        <c:v>40298</c:v>
                      </c:pt>
                      <c:pt idx="96">
                        <c:v>40329</c:v>
                      </c:pt>
                      <c:pt idx="97">
                        <c:v>40359</c:v>
                      </c:pt>
                      <c:pt idx="98">
                        <c:v>40390</c:v>
                      </c:pt>
                      <c:pt idx="99">
                        <c:v>40421</c:v>
                      </c:pt>
                      <c:pt idx="100">
                        <c:v>40451</c:v>
                      </c:pt>
                      <c:pt idx="101">
                        <c:v>40482</c:v>
                      </c:pt>
                      <c:pt idx="102">
                        <c:v>40512</c:v>
                      </c:pt>
                      <c:pt idx="103">
                        <c:v>40543</c:v>
                      </c:pt>
                      <c:pt idx="104">
                        <c:v>40574</c:v>
                      </c:pt>
                      <c:pt idx="105">
                        <c:v>40602</c:v>
                      </c:pt>
                      <c:pt idx="106">
                        <c:v>40633</c:v>
                      </c:pt>
                      <c:pt idx="107">
                        <c:v>40663</c:v>
                      </c:pt>
                      <c:pt idx="108">
                        <c:v>40694</c:v>
                      </c:pt>
                      <c:pt idx="109">
                        <c:v>40724</c:v>
                      </c:pt>
                      <c:pt idx="110">
                        <c:v>40755</c:v>
                      </c:pt>
                      <c:pt idx="111">
                        <c:v>40786</c:v>
                      </c:pt>
                      <c:pt idx="112">
                        <c:v>40816</c:v>
                      </c:pt>
                      <c:pt idx="113">
                        <c:v>40847</c:v>
                      </c:pt>
                      <c:pt idx="114">
                        <c:v>40877</c:v>
                      </c:pt>
                      <c:pt idx="115">
                        <c:v>40908</c:v>
                      </c:pt>
                      <c:pt idx="116">
                        <c:v>40939</c:v>
                      </c:pt>
                      <c:pt idx="117">
                        <c:v>40968</c:v>
                      </c:pt>
                      <c:pt idx="118">
                        <c:v>40999</c:v>
                      </c:pt>
                      <c:pt idx="119">
                        <c:v>41029</c:v>
                      </c:pt>
                      <c:pt idx="120">
                        <c:v>41060</c:v>
                      </c:pt>
                      <c:pt idx="121">
                        <c:v>41090</c:v>
                      </c:pt>
                      <c:pt idx="122">
                        <c:v>41121</c:v>
                      </c:pt>
                      <c:pt idx="123">
                        <c:v>41152</c:v>
                      </c:pt>
                      <c:pt idx="124">
                        <c:v>41182</c:v>
                      </c:pt>
                      <c:pt idx="125">
                        <c:v>41213</c:v>
                      </c:pt>
                      <c:pt idx="126">
                        <c:v>41243</c:v>
                      </c:pt>
                      <c:pt idx="127">
                        <c:v>41274</c:v>
                      </c:pt>
                      <c:pt idx="128">
                        <c:v>41305</c:v>
                      </c:pt>
                      <c:pt idx="129">
                        <c:v>41333</c:v>
                      </c:pt>
                      <c:pt idx="130">
                        <c:v>41364</c:v>
                      </c:pt>
                      <c:pt idx="131">
                        <c:v>41394</c:v>
                      </c:pt>
                      <c:pt idx="132">
                        <c:v>41425</c:v>
                      </c:pt>
                      <c:pt idx="133">
                        <c:v>41455</c:v>
                      </c:pt>
                      <c:pt idx="134">
                        <c:v>41486</c:v>
                      </c:pt>
                      <c:pt idx="135">
                        <c:v>41517</c:v>
                      </c:pt>
                      <c:pt idx="136">
                        <c:v>41547</c:v>
                      </c:pt>
                      <c:pt idx="137">
                        <c:v>41578</c:v>
                      </c:pt>
                      <c:pt idx="138">
                        <c:v>41608</c:v>
                      </c:pt>
                      <c:pt idx="139">
                        <c:v>41639</c:v>
                      </c:pt>
                      <c:pt idx="140">
                        <c:v>41670</c:v>
                      </c:pt>
                      <c:pt idx="141">
                        <c:v>41698</c:v>
                      </c:pt>
                      <c:pt idx="142">
                        <c:v>41729</c:v>
                      </c:pt>
                      <c:pt idx="143">
                        <c:v>41759</c:v>
                      </c:pt>
                      <c:pt idx="144">
                        <c:v>41790</c:v>
                      </c:pt>
                      <c:pt idx="145">
                        <c:v>41820</c:v>
                      </c:pt>
                      <c:pt idx="146">
                        <c:v>41851</c:v>
                      </c:pt>
                      <c:pt idx="147">
                        <c:v>41882</c:v>
                      </c:pt>
                      <c:pt idx="148">
                        <c:v>41912</c:v>
                      </c:pt>
                      <c:pt idx="149">
                        <c:v>41943</c:v>
                      </c:pt>
                      <c:pt idx="150">
                        <c:v>41973</c:v>
                      </c:pt>
                      <c:pt idx="151">
                        <c:v>42004</c:v>
                      </c:pt>
                      <c:pt idx="152">
                        <c:v>42035</c:v>
                      </c:pt>
                      <c:pt idx="153">
                        <c:v>42063</c:v>
                      </c:pt>
                      <c:pt idx="154">
                        <c:v>42094</c:v>
                      </c:pt>
                      <c:pt idx="155">
                        <c:v>42124</c:v>
                      </c:pt>
                      <c:pt idx="156">
                        <c:v>42155</c:v>
                      </c:pt>
                      <c:pt idx="157">
                        <c:v>42185</c:v>
                      </c:pt>
                      <c:pt idx="158">
                        <c:v>42216</c:v>
                      </c:pt>
                      <c:pt idx="159">
                        <c:v>42247</c:v>
                      </c:pt>
                      <c:pt idx="160">
                        <c:v>42277</c:v>
                      </c:pt>
                      <c:pt idx="161">
                        <c:v>42308</c:v>
                      </c:pt>
                      <c:pt idx="162">
                        <c:v>42338</c:v>
                      </c:pt>
                      <c:pt idx="163">
                        <c:v>42369</c:v>
                      </c:pt>
                      <c:pt idx="164">
                        <c:v>42400</c:v>
                      </c:pt>
                      <c:pt idx="165">
                        <c:v>42429</c:v>
                      </c:pt>
                      <c:pt idx="166">
                        <c:v>42460</c:v>
                      </c:pt>
                      <c:pt idx="167">
                        <c:v>42490</c:v>
                      </c:pt>
                      <c:pt idx="168">
                        <c:v>42521</c:v>
                      </c:pt>
                      <c:pt idx="169">
                        <c:v>42551</c:v>
                      </c:pt>
                      <c:pt idx="170">
                        <c:v>42582</c:v>
                      </c:pt>
                      <c:pt idx="171">
                        <c:v>42613</c:v>
                      </c:pt>
                      <c:pt idx="172">
                        <c:v>42643</c:v>
                      </c:pt>
                      <c:pt idx="173">
                        <c:v>42674</c:v>
                      </c:pt>
                      <c:pt idx="174">
                        <c:v>42704</c:v>
                      </c:pt>
                      <c:pt idx="175">
                        <c:v>42735</c:v>
                      </c:pt>
                      <c:pt idx="176">
                        <c:v>42766</c:v>
                      </c:pt>
                      <c:pt idx="177">
                        <c:v>42794</c:v>
                      </c:pt>
                      <c:pt idx="178">
                        <c:v>42825</c:v>
                      </c:pt>
                      <c:pt idx="179">
                        <c:v>42855</c:v>
                      </c:pt>
                      <c:pt idx="180">
                        <c:v>42886</c:v>
                      </c:pt>
                      <c:pt idx="181">
                        <c:v>42916</c:v>
                      </c:pt>
                      <c:pt idx="182">
                        <c:v>42947</c:v>
                      </c:pt>
                      <c:pt idx="183">
                        <c:v>42978</c:v>
                      </c:pt>
                      <c:pt idx="184">
                        <c:v>43008</c:v>
                      </c:pt>
                      <c:pt idx="185">
                        <c:v>43039</c:v>
                      </c:pt>
                      <c:pt idx="186">
                        <c:v>43069</c:v>
                      </c:pt>
                      <c:pt idx="187">
                        <c:v>43100</c:v>
                      </c:pt>
                      <c:pt idx="188">
                        <c:v>43131</c:v>
                      </c:pt>
                      <c:pt idx="189">
                        <c:v>43159</c:v>
                      </c:pt>
                      <c:pt idx="190">
                        <c:v>43190</c:v>
                      </c:pt>
                      <c:pt idx="191">
                        <c:v>43220</c:v>
                      </c:pt>
                      <c:pt idx="192">
                        <c:v>43251</c:v>
                      </c:pt>
                      <c:pt idx="193">
                        <c:v>43281</c:v>
                      </c:pt>
                      <c:pt idx="194">
                        <c:v>43312</c:v>
                      </c:pt>
                      <c:pt idx="195">
                        <c:v>43343</c:v>
                      </c:pt>
                      <c:pt idx="196">
                        <c:v>43373</c:v>
                      </c:pt>
                      <c:pt idx="197">
                        <c:v>43404</c:v>
                      </c:pt>
                      <c:pt idx="198">
                        <c:v>43434</c:v>
                      </c:pt>
                      <c:pt idx="199">
                        <c:v>43465</c:v>
                      </c:pt>
                      <c:pt idx="200">
                        <c:v>43496</c:v>
                      </c:pt>
                      <c:pt idx="201">
                        <c:v>43524</c:v>
                      </c:pt>
                      <c:pt idx="202">
                        <c:v>43555</c:v>
                      </c:pt>
                      <c:pt idx="203">
                        <c:v>43585</c:v>
                      </c:pt>
                      <c:pt idx="204">
                        <c:v>43616</c:v>
                      </c:pt>
                      <c:pt idx="205">
                        <c:v>43646</c:v>
                      </c:pt>
                      <c:pt idx="206">
                        <c:v>43677</c:v>
                      </c:pt>
                      <c:pt idx="207">
                        <c:v>43708</c:v>
                      </c:pt>
                      <c:pt idx="208">
                        <c:v>43738</c:v>
                      </c:pt>
                      <c:pt idx="209">
                        <c:v>43769</c:v>
                      </c:pt>
                      <c:pt idx="210">
                        <c:v>43799</c:v>
                      </c:pt>
                      <c:pt idx="211">
                        <c:v>43830</c:v>
                      </c:pt>
                      <c:pt idx="212">
                        <c:v>43861</c:v>
                      </c:pt>
                      <c:pt idx="213">
                        <c:v>43890</c:v>
                      </c:pt>
                      <c:pt idx="214">
                        <c:v>43921</c:v>
                      </c:pt>
                      <c:pt idx="215">
                        <c:v>43951</c:v>
                      </c:pt>
                      <c:pt idx="216">
                        <c:v>43982</c:v>
                      </c:pt>
                      <c:pt idx="217">
                        <c:v>44012</c:v>
                      </c:pt>
                      <c:pt idx="218">
                        <c:v>44043</c:v>
                      </c:pt>
                      <c:pt idx="219">
                        <c:v>44074</c:v>
                      </c:pt>
                      <c:pt idx="220">
                        <c:v>44104</c:v>
                      </c:pt>
                      <c:pt idx="221">
                        <c:v>44135</c:v>
                      </c:pt>
                      <c:pt idx="222">
                        <c:v>44165</c:v>
                      </c:pt>
                      <c:pt idx="223">
                        <c:v>44196</c:v>
                      </c:pt>
                      <c:pt idx="224">
                        <c:v>44227</c:v>
                      </c:pt>
                      <c:pt idx="225">
                        <c:v>44255</c:v>
                      </c:pt>
                      <c:pt idx="226">
                        <c:v>44286</c:v>
                      </c:pt>
                      <c:pt idx="227">
                        <c:v>44316</c:v>
                      </c:pt>
                      <c:pt idx="228">
                        <c:v>44347</c:v>
                      </c:pt>
                      <c:pt idx="229">
                        <c:v>44377</c:v>
                      </c:pt>
                      <c:pt idx="230">
                        <c:v>44408</c:v>
                      </c:pt>
                      <c:pt idx="231">
                        <c:v>44439</c:v>
                      </c:pt>
                      <c:pt idx="232">
                        <c:v>44469</c:v>
                      </c:pt>
                      <c:pt idx="233">
                        <c:v>44500</c:v>
                      </c:pt>
                      <c:pt idx="234">
                        <c:v>44530</c:v>
                      </c:pt>
                      <c:pt idx="235">
                        <c:v>44561</c:v>
                      </c:pt>
                      <c:pt idx="236">
                        <c:v>44592</c:v>
                      </c:pt>
                      <c:pt idx="237">
                        <c:v>44620</c:v>
                      </c:pt>
                      <c:pt idx="238">
                        <c:v>44651</c:v>
                      </c:pt>
                      <c:pt idx="239">
                        <c:v>44681</c:v>
                      </c:pt>
                      <c:pt idx="240">
                        <c:v>44712</c:v>
                      </c:pt>
                      <c:pt idx="241">
                        <c:v>44742</c:v>
                      </c:pt>
                      <c:pt idx="242">
                        <c:v>44773</c:v>
                      </c:pt>
                      <c:pt idx="243">
                        <c:v>44804</c:v>
                      </c:pt>
                      <c:pt idx="244">
                        <c:v>44834</c:v>
                      </c:pt>
                      <c:pt idx="245">
                        <c:v>44865</c:v>
                      </c:pt>
                      <c:pt idx="246">
                        <c:v>44895</c:v>
                      </c:pt>
                      <c:pt idx="247">
                        <c:v>44926</c:v>
                      </c:pt>
                      <c:pt idx="248">
                        <c:v>44957</c:v>
                      </c:pt>
                      <c:pt idx="249">
                        <c:v>44985</c:v>
                      </c:pt>
                      <c:pt idx="250">
                        <c:v>45016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'media AE EME Brasil'!$H$16:$H$256</c15:sqref>
                        </c15:formulaRef>
                      </c:ext>
                    </c:extLst>
                    <c:numCache>
                      <c:formatCode>0.0</c:formatCode>
                      <c:ptCount val="241"/>
                      <c:pt idx="0">
                        <c:v>3.9360000000000008</c:v>
                      </c:pt>
                      <c:pt idx="1">
                        <c:v>3.8069999999999995</c:v>
                      </c:pt>
                      <c:pt idx="2">
                        <c:v>3.7920000000000003</c:v>
                      </c:pt>
                      <c:pt idx="3">
                        <c:v>3.2669999999999995</c:v>
                      </c:pt>
                      <c:pt idx="4">
                        <c:v>3.1179999999999994</c:v>
                      </c:pt>
                      <c:pt idx="5">
                        <c:v>3.5440000000000005</c:v>
                      </c:pt>
                      <c:pt idx="6">
                        <c:v>3.609</c:v>
                      </c:pt>
                      <c:pt idx="7">
                        <c:v>5.9060000000000006</c:v>
                      </c:pt>
                      <c:pt idx="8">
                        <c:v>7.4829999999999988</c:v>
                      </c:pt>
                      <c:pt idx="9">
                        <c:v>9.458000000000002</c:v>
                      </c:pt>
                      <c:pt idx="10">
                        <c:v>10.681999999999999</c:v>
                      </c:pt>
                      <c:pt idx="11">
                        <c:v>11.179</c:v>
                      </c:pt>
                      <c:pt idx="12">
                        <c:v>11.789</c:v>
                      </c:pt>
                      <c:pt idx="13">
                        <c:v>12.672999999999998</c:v>
                      </c:pt>
                      <c:pt idx="14">
                        <c:v>12.231999999999999</c:v>
                      </c:pt>
                      <c:pt idx="15">
                        <c:v>11.313000000000001</c:v>
                      </c:pt>
                      <c:pt idx="16">
                        <c:v>10.967000000000001</c:v>
                      </c:pt>
                      <c:pt idx="17">
                        <c:v>11.219000000000001</c:v>
                      </c:pt>
                      <c:pt idx="18">
                        <c:v>10.486000000000001</c:v>
                      </c:pt>
                      <c:pt idx="19">
                        <c:v>7.6040000000000001</c:v>
                      </c:pt>
                      <c:pt idx="20">
                        <c:v>5.8260000000000005</c:v>
                      </c:pt>
                      <c:pt idx="21">
                        <c:v>4.3330000000000002</c:v>
                      </c:pt>
                      <c:pt idx="22">
                        <c:v>3.4680000000000004</c:v>
                      </c:pt>
                      <c:pt idx="23">
                        <c:v>2.835</c:v>
                      </c:pt>
                      <c:pt idx="24">
                        <c:v>2.0699999999999994</c:v>
                      </c:pt>
                      <c:pt idx="25">
                        <c:v>1.581</c:v>
                      </c:pt>
                      <c:pt idx="26">
                        <c:v>2.1180000000000003</c:v>
                      </c:pt>
                      <c:pt idx="27">
                        <c:v>2.7460000000000004</c:v>
                      </c:pt>
                      <c:pt idx="28">
                        <c:v>3.0920000000000005</c:v>
                      </c:pt>
                      <c:pt idx="29">
                        <c:v>2.6970000000000001</c:v>
                      </c:pt>
                      <c:pt idx="30">
                        <c:v>2.6430000000000007</c:v>
                      </c:pt>
                      <c:pt idx="31">
                        <c:v>2.9190000000000005</c:v>
                      </c:pt>
                      <c:pt idx="32">
                        <c:v>3.46</c:v>
                      </c:pt>
                      <c:pt idx="33">
                        <c:v>3.4710000000000001</c:v>
                      </c:pt>
                      <c:pt idx="34">
                        <c:v>3.4249999999999998</c:v>
                      </c:pt>
                      <c:pt idx="35">
                        <c:v>3.5190000000000001</c:v>
                      </c:pt>
                      <c:pt idx="36">
                        <c:v>3.971000000000001</c:v>
                      </c:pt>
                      <c:pt idx="37">
                        <c:v>4.0740000000000016</c:v>
                      </c:pt>
                      <c:pt idx="38">
                        <c:v>3.4769999999999994</c:v>
                      </c:pt>
                      <c:pt idx="39">
                        <c:v>2.596000000000001</c:v>
                      </c:pt>
                      <c:pt idx="40">
                        <c:v>2.1219999999999999</c:v>
                      </c:pt>
                      <c:pt idx="41">
                        <c:v>1.9430000000000005</c:v>
                      </c:pt>
                      <c:pt idx="42">
                        <c:v>2.3920000000000003</c:v>
                      </c:pt>
                      <c:pt idx="43">
                        <c:v>2.5660000000000007</c:v>
                      </c:pt>
                      <c:pt idx="44">
                        <c:v>1.9810000000000008</c:v>
                      </c:pt>
                      <c:pt idx="45">
                        <c:v>1.7590000000000003</c:v>
                      </c:pt>
                      <c:pt idx="46">
                        <c:v>1.637</c:v>
                      </c:pt>
                      <c:pt idx="47">
                        <c:v>1.6970000000000005</c:v>
                      </c:pt>
                      <c:pt idx="48">
                        <c:v>1.0109999999999992</c:v>
                      </c:pt>
                      <c:pt idx="49">
                        <c:v>0.57000000000000117</c:v>
                      </c:pt>
                      <c:pt idx="50">
                        <c:v>0.27099999999999991</c:v>
                      </c:pt>
                      <c:pt idx="51">
                        <c:v>0.28100000000000014</c:v>
                      </c:pt>
                      <c:pt idx="52">
                        <c:v>-3.7999999999999368E-2</c:v>
                      </c:pt>
                      <c:pt idx="53">
                        <c:v>9.9000000000000199E-2</c:v>
                      </c:pt>
                      <c:pt idx="54">
                        <c:v>-0.1120000000000001</c:v>
                      </c:pt>
                      <c:pt idx="55">
                        <c:v>-0.46699999999999964</c:v>
                      </c:pt>
                      <c:pt idx="56">
                        <c:v>-0.58700000000000019</c:v>
                      </c:pt>
                      <c:pt idx="57">
                        <c:v>-0.52300000000000013</c:v>
                      </c:pt>
                      <c:pt idx="58">
                        <c:v>-0.52399999999999958</c:v>
                      </c:pt>
                      <c:pt idx="59">
                        <c:v>-0.78200000000000003</c:v>
                      </c:pt>
                      <c:pt idx="60">
                        <c:v>-0.75800000000000001</c:v>
                      </c:pt>
                      <c:pt idx="61">
                        <c:v>-0.73899999999999944</c:v>
                      </c:pt>
                      <c:pt idx="62">
                        <c:v>-0.47500000000000009</c:v>
                      </c:pt>
                      <c:pt idx="63">
                        <c:v>-0.59199999999999964</c:v>
                      </c:pt>
                      <c:pt idx="64">
                        <c:v>-0.16500000000000092</c:v>
                      </c:pt>
                      <c:pt idx="65">
                        <c:v>-0.54599999999999937</c:v>
                      </c:pt>
                      <c:pt idx="66">
                        <c:v>-1.0520000000000005</c:v>
                      </c:pt>
                      <c:pt idx="67">
                        <c:v>-1.4619999999999997</c:v>
                      </c:pt>
                      <c:pt idx="68">
                        <c:v>-1.3250000000000002</c:v>
                      </c:pt>
                      <c:pt idx="69">
                        <c:v>-1.4410000000000007</c:v>
                      </c:pt>
                      <c:pt idx="70">
                        <c:v>-1.7850000000000001</c:v>
                      </c:pt>
                      <c:pt idx="71">
                        <c:v>-1.9269999999999987</c:v>
                      </c:pt>
                      <c:pt idx="72">
                        <c:v>-1.7799999999999985</c:v>
                      </c:pt>
                      <c:pt idx="73">
                        <c:v>-1.5540000000000003</c:v>
                      </c:pt>
                      <c:pt idx="74">
                        <c:v>-1.4179999999999993</c:v>
                      </c:pt>
                      <c:pt idx="75">
                        <c:v>-1.3009999999999993</c:v>
                      </c:pt>
                      <c:pt idx="76">
                        <c:v>-1.4829999999999988</c:v>
                      </c:pt>
                      <c:pt idx="77">
                        <c:v>-1.238999999999999</c:v>
                      </c:pt>
                      <c:pt idx="78">
                        <c:v>-0.76699999999999946</c:v>
                      </c:pt>
                      <c:pt idx="79">
                        <c:v>-9.8000000000001641E-2</c:v>
                      </c:pt>
                      <c:pt idx="80">
                        <c:v>0.22699999999999942</c:v>
                      </c:pt>
                      <c:pt idx="81">
                        <c:v>0.55600000000000005</c:v>
                      </c:pt>
                      <c:pt idx="82">
                        <c:v>0.98899999999999988</c:v>
                      </c:pt>
                      <c:pt idx="83">
                        <c:v>0.97700000000000031</c:v>
                      </c:pt>
                      <c:pt idx="84">
                        <c:v>1.2010000000000005</c:v>
                      </c:pt>
                      <c:pt idx="85">
                        <c:v>1.4249999999999994</c:v>
                      </c:pt>
                      <c:pt idx="86">
                        <c:v>1.6110000000000002</c:v>
                      </c:pt>
                      <c:pt idx="87">
                        <c:v>1.7269999999999999</c:v>
                      </c:pt>
                      <c:pt idx="88">
                        <c:v>1.7789999999999999</c:v>
                      </c:pt>
                      <c:pt idx="89">
                        <c:v>1.9689999999999999</c:v>
                      </c:pt>
                      <c:pt idx="90">
                        <c:v>1.9359999999999999</c:v>
                      </c:pt>
                      <c:pt idx="91">
                        <c:v>1.827</c:v>
                      </c:pt>
                      <c:pt idx="92">
                        <c:v>1.5179999999999998</c:v>
                      </c:pt>
                      <c:pt idx="93">
                        <c:v>1.7479999999999998</c:v>
                      </c:pt>
                      <c:pt idx="94">
                        <c:v>1.8759999999999999</c:v>
                      </c:pt>
                      <c:pt idx="95">
                        <c:v>2.2559999999999998</c:v>
                      </c:pt>
                      <c:pt idx="96">
                        <c:v>2.3549999999999995</c:v>
                      </c:pt>
                      <c:pt idx="97">
                        <c:v>2.29</c:v>
                      </c:pt>
                      <c:pt idx="98">
                        <c:v>2.1070000000000002</c:v>
                      </c:pt>
                      <c:pt idx="99">
                        <c:v>1.7629999999999995</c:v>
                      </c:pt>
                      <c:pt idx="100">
                        <c:v>1.5149999999999997</c:v>
                      </c:pt>
                      <c:pt idx="101">
                        <c:v>1.6879999999999997</c:v>
                      </c:pt>
                      <c:pt idx="102">
                        <c:v>1.9950000000000006</c:v>
                      </c:pt>
                      <c:pt idx="103">
                        <c:v>2.161</c:v>
                      </c:pt>
                      <c:pt idx="104">
                        <c:v>2.2189999999999999</c:v>
                      </c:pt>
                      <c:pt idx="105">
                        <c:v>2.1770000000000005</c:v>
                      </c:pt>
                      <c:pt idx="106">
                        <c:v>2.1479999999999992</c:v>
                      </c:pt>
                      <c:pt idx="107">
                        <c:v>2.2369999999999992</c:v>
                      </c:pt>
                      <c:pt idx="108">
                        <c:v>2.2720000000000002</c:v>
                      </c:pt>
                      <c:pt idx="109">
                        <c:v>2.2399999999999993</c:v>
                      </c:pt>
                      <c:pt idx="110">
                        <c:v>2.2919999999999989</c:v>
                      </c:pt>
                      <c:pt idx="111">
                        <c:v>2.4059999999999997</c:v>
                      </c:pt>
                      <c:pt idx="112">
                        <c:v>2.8640000000000008</c:v>
                      </c:pt>
                      <c:pt idx="113">
                        <c:v>2.8119999999999994</c:v>
                      </c:pt>
                      <c:pt idx="114">
                        <c:v>2.4419999999999993</c:v>
                      </c:pt>
                      <c:pt idx="115">
                        <c:v>2.2119999999999997</c:v>
                      </c:pt>
                      <c:pt idx="116">
                        <c:v>2.1979999999999995</c:v>
                      </c:pt>
                      <c:pt idx="117">
                        <c:v>1.9936363636363632</c:v>
                      </c:pt>
                      <c:pt idx="118">
                        <c:v>1.6527272727272724</c:v>
                      </c:pt>
                      <c:pt idx="119">
                        <c:v>1.0227272727272725</c:v>
                      </c:pt>
                      <c:pt idx="120">
                        <c:v>0.99545454545454515</c:v>
                      </c:pt>
                      <c:pt idx="121">
                        <c:v>1.0290909090909093</c:v>
                      </c:pt>
                      <c:pt idx="122">
                        <c:v>1.0272727272727264</c:v>
                      </c:pt>
                      <c:pt idx="123">
                        <c:v>1.3781818181818184</c:v>
                      </c:pt>
                      <c:pt idx="124">
                        <c:v>1.2609090909090908</c:v>
                      </c:pt>
                      <c:pt idx="125">
                        <c:v>1.1972727272727273</c:v>
                      </c:pt>
                      <c:pt idx="126">
                        <c:v>1.418181818181818</c:v>
                      </c:pt>
                      <c:pt idx="127">
                        <c:v>1.7063636363636365</c:v>
                      </c:pt>
                      <c:pt idx="128">
                        <c:v>2.0254545454545445</c:v>
                      </c:pt>
                      <c:pt idx="129">
                        <c:v>2.4745454545454542</c:v>
                      </c:pt>
                      <c:pt idx="130">
                        <c:v>2.4490909090909088</c:v>
                      </c:pt>
                      <c:pt idx="131">
                        <c:v>2.8881818181818173</c:v>
                      </c:pt>
                      <c:pt idx="132">
                        <c:v>2.9727272727272731</c:v>
                      </c:pt>
                      <c:pt idx="133">
                        <c:v>2.9509090909090911</c:v>
                      </c:pt>
                      <c:pt idx="134">
                        <c:v>2.9009090909090913</c:v>
                      </c:pt>
                      <c:pt idx="135">
                        <c:v>2.3872727272727268</c:v>
                      </c:pt>
                      <c:pt idx="136">
                        <c:v>2.2590909090909088</c:v>
                      </c:pt>
                      <c:pt idx="137">
                        <c:v>2.1199999999999997</c:v>
                      </c:pt>
                      <c:pt idx="138">
                        <c:v>2.2554545454545445</c:v>
                      </c:pt>
                      <c:pt idx="139">
                        <c:v>2.0272727272727269</c:v>
                      </c:pt>
                      <c:pt idx="140">
                        <c:v>2.2881818181818185</c:v>
                      </c:pt>
                      <c:pt idx="141">
                        <c:v>1.956363636363637</c:v>
                      </c:pt>
                      <c:pt idx="142">
                        <c:v>2.1154545454545444</c:v>
                      </c:pt>
                      <c:pt idx="143">
                        <c:v>2.4518181818181821</c:v>
                      </c:pt>
                      <c:pt idx="144">
                        <c:v>2.4390909090909094</c:v>
                      </c:pt>
                      <c:pt idx="145">
                        <c:v>2.3863636363636358</c:v>
                      </c:pt>
                      <c:pt idx="146">
                        <c:v>2.6772727272727272</c:v>
                      </c:pt>
                      <c:pt idx="147">
                        <c:v>2.6609090909090911</c:v>
                      </c:pt>
                      <c:pt idx="148">
                        <c:v>2.7881818181818177</c:v>
                      </c:pt>
                      <c:pt idx="149">
                        <c:v>3.1972727272727268</c:v>
                      </c:pt>
                      <c:pt idx="150">
                        <c:v>2.9363636363636365</c:v>
                      </c:pt>
                      <c:pt idx="151">
                        <c:v>3.0500000000000003</c:v>
                      </c:pt>
                      <c:pt idx="152">
                        <c:v>2.8563636363636373</c:v>
                      </c:pt>
                      <c:pt idx="153">
                        <c:v>3.5572727272727271</c:v>
                      </c:pt>
                      <c:pt idx="154">
                        <c:v>3.9181818181818184</c:v>
                      </c:pt>
                      <c:pt idx="155">
                        <c:v>4.2854545454545452</c:v>
                      </c:pt>
                      <c:pt idx="156">
                        <c:v>4.3518181818181816</c:v>
                      </c:pt>
                      <c:pt idx="157">
                        <c:v>4.6563636363636363</c:v>
                      </c:pt>
                      <c:pt idx="158">
                        <c:v>5.0163636363636375</c:v>
                      </c:pt>
                      <c:pt idx="159">
                        <c:v>5.7336363636363625</c:v>
                      </c:pt>
                      <c:pt idx="160">
                        <c:v>5.6136363636363633</c:v>
                      </c:pt>
                      <c:pt idx="161">
                        <c:v>5.6027272727272734</c:v>
                      </c:pt>
                      <c:pt idx="162">
                        <c:v>6.0100000000000007</c:v>
                      </c:pt>
                      <c:pt idx="163">
                        <c:v>6.4745454545454546</c:v>
                      </c:pt>
                      <c:pt idx="164">
                        <c:v>6.65</c:v>
                      </c:pt>
                      <c:pt idx="165">
                        <c:v>6.6254545454545477</c:v>
                      </c:pt>
                      <c:pt idx="166">
                        <c:v>6.41</c:v>
                      </c:pt>
                      <c:pt idx="167">
                        <c:v>5.61909090909091</c:v>
                      </c:pt>
                      <c:pt idx="168">
                        <c:v>5.5618181818181807</c:v>
                      </c:pt>
                      <c:pt idx="169">
                        <c:v>5.6009090909090915</c:v>
                      </c:pt>
                      <c:pt idx="170">
                        <c:v>5.0545454545454547</c:v>
                      </c:pt>
                      <c:pt idx="171">
                        <c:v>4.9890909090909101</c:v>
                      </c:pt>
                      <c:pt idx="172">
                        <c:v>5.5000000000000018</c:v>
                      </c:pt>
                      <c:pt idx="173">
                        <c:v>5.0081818181818187</c:v>
                      </c:pt>
                      <c:pt idx="174">
                        <c:v>4.4563636363636361</c:v>
                      </c:pt>
                      <c:pt idx="175">
                        <c:v>3.5963636363636367</c:v>
                      </c:pt>
                      <c:pt idx="176">
                        <c:v>2.8772727272727265</c:v>
                      </c:pt>
                      <c:pt idx="177">
                        <c:v>1.7681818181818172</c:v>
                      </c:pt>
                      <c:pt idx="178">
                        <c:v>1.2745454545454549</c:v>
                      </c:pt>
                      <c:pt idx="179">
                        <c:v>1.1109090909090913</c:v>
                      </c:pt>
                      <c:pt idx="180">
                        <c:v>0.68909090909090898</c:v>
                      </c:pt>
                      <c:pt idx="181">
                        <c:v>0.36909090909090914</c:v>
                      </c:pt>
                      <c:pt idx="182">
                        <c:v>3.2727272727272716E-2</c:v>
                      </c:pt>
                      <c:pt idx="183">
                        <c:v>-0.21818181818181825</c:v>
                      </c:pt>
                      <c:pt idx="184">
                        <c:v>-0.7281818181818176</c:v>
                      </c:pt>
                      <c:pt idx="185">
                        <c:v>-0.59636363636363621</c:v>
                      </c:pt>
                      <c:pt idx="186">
                        <c:v>-0.36909090909090869</c:v>
                      </c:pt>
                      <c:pt idx="187">
                        <c:v>-0.35090909090909062</c:v>
                      </c:pt>
                      <c:pt idx="188">
                        <c:v>-0.24454545454545373</c:v>
                      </c:pt>
                      <c:pt idx="189">
                        <c:v>-7.0909090909091255E-2</c:v>
                      </c:pt>
                      <c:pt idx="190">
                        <c:v>-1.545454545454561E-2</c:v>
                      </c:pt>
                      <c:pt idx="191">
                        <c:v>2.8181818181818308E-2</c:v>
                      </c:pt>
                      <c:pt idx="192">
                        <c:v>8.3636363636363509E-2</c:v>
                      </c:pt>
                      <c:pt idx="193">
                        <c:v>1.636363636363658E-2</c:v>
                      </c:pt>
                      <c:pt idx="194">
                        <c:v>1.4090909090909087</c:v>
                      </c:pt>
                      <c:pt idx="195">
                        <c:v>1.414545454545455</c:v>
                      </c:pt>
                      <c:pt idx="196">
                        <c:v>1.1790909090909092</c:v>
                      </c:pt>
                      <c:pt idx="197">
                        <c:v>1.4472727272727273</c:v>
                      </c:pt>
                      <c:pt idx="198">
                        <c:v>1.4063636363636363</c:v>
                      </c:pt>
                      <c:pt idx="199">
                        <c:v>1.0572727272727271</c:v>
                      </c:pt>
                      <c:pt idx="200">
                        <c:v>0.92545454545454531</c:v>
                      </c:pt>
                      <c:pt idx="201">
                        <c:v>1.1518181818181814</c:v>
                      </c:pt>
                      <c:pt idx="202">
                        <c:v>1.2590909090909097</c:v>
                      </c:pt>
                      <c:pt idx="203">
                        <c:v>1.7100000000000004</c:v>
                      </c:pt>
                      <c:pt idx="204">
                        <c:v>1.9300000000000006</c:v>
                      </c:pt>
                      <c:pt idx="205">
                        <c:v>1.6600000000000001</c:v>
                      </c:pt>
                      <c:pt idx="206">
                        <c:v>0.46909090909090922</c:v>
                      </c:pt>
                      <c:pt idx="207">
                        <c:v>0.37363636363636354</c:v>
                      </c:pt>
                      <c:pt idx="208">
                        <c:v>0.67181818181818187</c:v>
                      </c:pt>
                      <c:pt idx="209">
                        <c:v>0.1581818181818182</c:v>
                      </c:pt>
                      <c:pt idx="210">
                        <c:v>-0.29000000000000004</c:v>
                      </c:pt>
                      <c:pt idx="211">
                        <c:v>0.25636363636363591</c:v>
                      </c:pt>
                      <c:pt idx="212">
                        <c:v>1.0990909090909087</c:v>
                      </c:pt>
                      <c:pt idx="213">
                        <c:v>0.7481818181818185</c:v>
                      </c:pt>
                      <c:pt idx="214">
                        <c:v>0.63636363636363624</c:v>
                      </c:pt>
                      <c:pt idx="215">
                        <c:v>0.29000000000000004</c:v>
                      </c:pt>
                      <c:pt idx="216">
                        <c:v>-0.21727272727272728</c:v>
                      </c:pt>
                      <c:pt idx="217">
                        <c:v>-0.37090909090909108</c:v>
                      </c:pt>
                      <c:pt idx="218">
                        <c:v>-0.1754545454545462</c:v>
                      </c:pt>
                      <c:pt idx="219">
                        <c:v>-0.26727272727272711</c:v>
                      </c:pt>
                      <c:pt idx="220">
                        <c:v>-2.2727272727272485E-2</c:v>
                      </c:pt>
                      <c:pt idx="221">
                        <c:v>0.58181818181818201</c:v>
                      </c:pt>
                      <c:pt idx="222">
                        <c:v>1.4145454545454546</c:v>
                      </c:pt>
                      <c:pt idx="223">
                        <c:v>2.045454545454545</c:v>
                      </c:pt>
                      <c:pt idx="224">
                        <c:v>2.3172727272727269</c:v>
                      </c:pt>
                      <c:pt idx="225">
                        <c:v>2.19</c:v>
                      </c:pt>
                      <c:pt idx="226">
                        <c:v>2.7527272727272734</c:v>
                      </c:pt>
                      <c:pt idx="227">
                        <c:v>3.2645454545454542</c:v>
                      </c:pt>
                      <c:pt idx="228">
                        <c:v>3.4809090909090905</c:v>
                      </c:pt>
                      <c:pt idx="229">
                        <c:v>4.1363636363636367</c:v>
                      </c:pt>
                      <c:pt idx="230">
                        <c:v>4.2481818181818181</c:v>
                      </c:pt>
                      <c:pt idx="231">
                        <c:v>4.8681818181818191</c:v>
                      </c:pt>
                      <c:pt idx="232">
                        <c:v>5.2290909090909086</c:v>
                      </c:pt>
                      <c:pt idx="233">
                        <c:v>5.6690909090909098</c:v>
                      </c:pt>
                      <c:pt idx="234">
                        <c:v>5.5554545454545448</c:v>
                      </c:pt>
                      <c:pt idx="235">
                        <c:v>5.0218181818181815</c:v>
                      </c:pt>
                      <c:pt idx="236">
                        <c:v>4.1090909090909085</c:v>
                      </c:pt>
                      <c:pt idx="237">
                        <c:v>4.3045454545454538</c:v>
                      </c:pt>
                      <c:pt idx="238">
                        <c:v>4.0799999999999992</c:v>
                      </c:pt>
                      <c:pt idx="239">
                        <c:v>3.4690909090909088</c:v>
                      </c:pt>
                      <c:pt idx="240">
                        <c:v>3.612727272727275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9B94-4374-BD94-1DABF0CC1702}"/>
                  </c:ext>
                </c:extLst>
              </c15:ser>
            </c15:filteredLineSeries>
          </c:ext>
        </c:extLst>
      </c:lineChart>
      <c:dateAx>
        <c:axId val="735403432"/>
        <c:scaling>
          <c:orientation val="minMax"/>
          <c:max val="45016"/>
          <c:min val="37711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35404608"/>
        <c:crosses val="autoZero"/>
        <c:auto val="1"/>
        <c:lblOffset val="100"/>
        <c:baseTimeUnit val="months"/>
        <c:majorUnit val="48"/>
        <c:majorTimeUnit val="months"/>
      </c:dateAx>
      <c:valAx>
        <c:axId val="735404608"/>
        <c:scaling>
          <c:orientation val="minMax"/>
          <c:max val="16"/>
          <c:min val="-2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354034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96480917467914E-2"/>
          <c:y val="1.3176168405862691E-2"/>
          <c:w val="0.92455387254336774"/>
          <c:h val="0.78580942186892888"/>
        </c:manualLayout>
      </c:layout>
      <c:lineChart>
        <c:grouping val="standard"/>
        <c:varyColors val="0"/>
        <c:ser>
          <c:idx val="0"/>
          <c:order val="0"/>
          <c:tx>
            <c:strRef>
              <c:f>'G3'!$C$3</c:f>
              <c:strCache>
                <c:ptCount val="1"/>
                <c:pt idx="0">
                  <c:v>12 meses</c:v>
                </c:pt>
              </c:strCache>
            </c:strRef>
          </c:tx>
          <c:spPr>
            <a:ln w="34925" cap="rnd">
              <a:solidFill>
                <a:srgbClr val="025C75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68"/>
              <c:layout>
                <c:manualLayout>
                  <c:x val="-1.4889735406486135E-16"/>
                  <c:y val="2.663115845539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F0-4FF2-AE06-6B3F0A1214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'G3'!$D$2:$FP$2</c:f>
              <c:strCache>
                <c:ptCount val="169"/>
                <c:pt idx="0">
                  <c:v>Mar
 2009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  <c:pt idx="12">
                  <c:v>Mar
 2010</c:v>
                </c:pt>
                <c:pt idx="13">
                  <c:v>Abr
 2010</c:v>
                </c:pt>
                <c:pt idx="14">
                  <c:v>Mai</c:v>
                </c:pt>
                <c:pt idx="15">
                  <c:v>Jun</c:v>
                </c:pt>
                <c:pt idx="16">
                  <c:v>Jul</c:v>
                </c:pt>
                <c:pt idx="17">
                  <c:v>Ago</c:v>
                </c:pt>
                <c:pt idx="18">
                  <c:v>Set</c:v>
                </c:pt>
                <c:pt idx="19">
                  <c:v>Out</c:v>
                </c:pt>
                <c:pt idx="20">
                  <c:v>Nov</c:v>
                </c:pt>
                <c:pt idx="21">
                  <c:v>Dez</c:v>
                </c:pt>
                <c:pt idx="22">
                  <c:v>Jan</c:v>
                </c:pt>
                <c:pt idx="23">
                  <c:v>Fev</c:v>
                </c:pt>
                <c:pt idx="24">
                  <c:v>Mar
 2011</c:v>
                </c:pt>
                <c:pt idx="25">
                  <c:v>Abr</c:v>
                </c:pt>
                <c:pt idx="26">
                  <c:v>Mai</c:v>
                </c:pt>
                <c:pt idx="27">
                  <c:v>Jun</c:v>
                </c:pt>
                <c:pt idx="28">
                  <c:v>Jul</c:v>
                </c:pt>
                <c:pt idx="29">
                  <c:v>Ago</c:v>
                </c:pt>
                <c:pt idx="30">
                  <c:v>Set</c:v>
                </c:pt>
                <c:pt idx="31">
                  <c:v>Out</c:v>
                </c:pt>
                <c:pt idx="32">
                  <c:v>Nov</c:v>
                </c:pt>
                <c:pt idx="33">
                  <c:v>Dez</c:v>
                </c:pt>
                <c:pt idx="34">
                  <c:v>Jan</c:v>
                </c:pt>
                <c:pt idx="35">
                  <c:v>Fev</c:v>
                </c:pt>
                <c:pt idx="36">
                  <c:v>Mar
 2012</c:v>
                </c:pt>
                <c:pt idx="37">
                  <c:v>Abr
 2012</c:v>
                </c:pt>
                <c:pt idx="38">
                  <c:v>Mai</c:v>
                </c:pt>
                <c:pt idx="39">
                  <c:v>Jun</c:v>
                </c:pt>
                <c:pt idx="40">
                  <c:v>Jul</c:v>
                </c:pt>
                <c:pt idx="41">
                  <c:v>Ago</c:v>
                </c:pt>
                <c:pt idx="42">
                  <c:v>Set</c:v>
                </c:pt>
                <c:pt idx="43">
                  <c:v>Out</c:v>
                </c:pt>
                <c:pt idx="44">
                  <c:v>Nov</c:v>
                </c:pt>
                <c:pt idx="45">
                  <c:v>Dez</c:v>
                </c:pt>
                <c:pt idx="46">
                  <c:v>Jan</c:v>
                </c:pt>
                <c:pt idx="47">
                  <c:v>Fev</c:v>
                </c:pt>
                <c:pt idx="48">
                  <c:v>Mar
 2013</c:v>
                </c:pt>
                <c:pt idx="49">
                  <c:v>Abr</c:v>
                </c:pt>
                <c:pt idx="50">
                  <c:v>Mai</c:v>
                </c:pt>
                <c:pt idx="51">
                  <c:v>Jun</c:v>
                </c:pt>
                <c:pt idx="52">
                  <c:v>Jul</c:v>
                </c:pt>
                <c:pt idx="53">
                  <c:v>Ago</c:v>
                </c:pt>
                <c:pt idx="54">
                  <c:v>Set</c:v>
                </c:pt>
                <c:pt idx="55">
                  <c:v>Out</c:v>
                </c:pt>
                <c:pt idx="56">
                  <c:v>Nov</c:v>
                </c:pt>
                <c:pt idx="57">
                  <c:v>Dez</c:v>
                </c:pt>
                <c:pt idx="58">
                  <c:v>Jan</c:v>
                </c:pt>
                <c:pt idx="59">
                  <c:v>Fev</c:v>
                </c:pt>
                <c:pt idx="60">
                  <c:v>Mar
 2014</c:v>
                </c:pt>
                <c:pt idx="61">
                  <c:v>Abr
 2014</c:v>
                </c:pt>
                <c:pt idx="62">
                  <c:v>Mai</c:v>
                </c:pt>
                <c:pt idx="63">
                  <c:v>Jun</c:v>
                </c:pt>
                <c:pt idx="64">
                  <c:v>Jul</c:v>
                </c:pt>
                <c:pt idx="65">
                  <c:v>Ago</c:v>
                </c:pt>
                <c:pt idx="66">
                  <c:v>Set</c:v>
                </c:pt>
                <c:pt idx="67">
                  <c:v>Out</c:v>
                </c:pt>
                <c:pt idx="68">
                  <c:v>Nov</c:v>
                </c:pt>
                <c:pt idx="69">
                  <c:v>Dez</c:v>
                </c:pt>
                <c:pt idx="70">
                  <c:v>Jan</c:v>
                </c:pt>
                <c:pt idx="71">
                  <c:v>Fev</c:v>
                </c:pt>
                <c:pt idx="72">
                  <c:v>Mar
 2015</c:v>
                </c:pt>
                <c:pt idx="73">
                  <c:v>Abr
 2015</c:v>
                </c:pt>
                <c:pt idx="74">
                  <c:v>Mai</c:v>
                </c:pt>
                <c:pt idx="75">
                  <c:v>Jun</c:v>
                </c:pt>
                <c:pt idx="76">
                  <c:v>Jul</c:v>
                </c:pt>
                <c:pt idx="77">
                  <c:v>Ago</c:v>
                </c:pt>
                <c:pt idx="78">
                  <c:v>Set</c:v>
                </c:pt>
                <c:pt idx="79">
                  <c:v>Out</c:v>
                </c:pt>
                <c:pt idx="80">
                  <c:v>Nov</c:v>
                </c:pt>
                <c:pt idx="81">
                  <c:v>Dez</c:v>
                </c:pt>
                <c:pt idx="82">
                  <c:v>Jan</c:v>
                </c:pt>
                <c:pt idx="83">
                  <c:v>Fev</c:v>
                </c:pt>
                <c:pt idx="84">
                  <c:v>Mar
 2016</c:v>
                </c:pt>
                <c:pt idx="85">
                  <c:v>Abr
 2016</c:v>
                </c:pt>
                <c:pt idx="86">
                  <c:v>Mai
 2016</c:v>
                </c:pt>
                <c:pt idx="87">
                  <c:v>Jun</c:v>
                </c:pt>
                <c:pt idx="88">
                  <c:v>Jul</c:v>
                </c:pt>
                <c:pt idx="89">
                  <c:v>Ago</c:v>
                </c:pt>
                <c:pt idx="90">
                  <c:v>Set</c:v>
                </c:pt>
                <c:pt idx="91">
                  <c:v>Out</c:v>
                </c:pt>
                <c:pt idx="92">
                  <c:v>Nov</c:v>
                </c:pt>
                <c:pt idx="93">
                  <c:v>Dez</c:v>
                </c:pt>
                <c:pt idx="94">
                  <c:v>Jan</c:v>
                </c:pt>
                <c:pt idx="95">
                  <c:v>Fev</c:v>
                </c:pt>
                <c:pt idx="96">
                  <c:v>Mar
 2017</c:v>
                </c:pt>
                <c:pt idx="97">
                  <c:v>Abr
 2017</c:v>
                </c:pt>
                <c:pt idx="98">
                  <c:v>Mai</c:v>
                </c:pt>
                <c:pt idx="99">
                  <c:v>Jun</c:v>
                </c:pt>
                <c:pt idx="100">
                  <c:v>Jul</c:v>
                </c:pt>
                <c:pt idx="101">
                  <c:v>Ago</c:v>
                </c:pt>
                <c:pt idx="102">
                  <c:v>Set</c:v>
                </c:pt>
                <c:pt idx="103">
                  <c:v>Out</c:v>
                </c:pt>
                <c:pt idx="104">
                  <c:v>Nov</c:v>
                </c:pt>
                <c:pt idx="105">
                  <c:v>Dez</c:v>
                </c:pt>
                <c:pt idx="106">
                  <c:v>Jan</c:v>
                </c:pt>
                <c:pt idx="107">
                  <c:v>Fev</c:v>
                </c:pt>
                <c:pt idx="108">
                  <c:v>Mar</c:v>
                </c:pt>
                <c:pt idx="109">
                  <c:v>Abr
 2018</c:v>
                </c:pt>
                <c:pt idx="110">
                  <c:v>Mai
 2018</c:v>
                </c:pt>
                <c:pt idx="111">
                  <c:v>Jun</c:v>
                </c:pt>
                <c:pt idx="112">
                  <c:v>Jul</c:v>
                </c:pt>
                <c:pt idx="113">
                  <c:v>Ago</c:v>
                </c:pt>
                <c:pt idx="114">
                  <c:v>Set</c:v>
                </c:pt>
                <c:pt idx="115">
                  <c:v>Out</c:v>
                </c:pt>
                <c:pt idx="116">
                  <c:v>Nov</c:v>
                </c:pt>
                <c:pt idx="117">
                  <c:v>Dez</c:v>
                </c:pt>
                <c:pt idx="118">
                  <c:v>Jan</c:v>
                </c:pt>
                <c:pt idx="119">
                  <c:v>Fev</c:v>
                </c:pt>
                <c:pt idx="120">
                  <c:v>Mar
 2019</c:v>
                </c:pt>
                <c:pt idx="121">
                  <c:v>Abr
 2019</c:v>
                </c:pt>
                <c:pt idx="122">
                  <c:v>Mai</c:v>
                </c:pt>
                <c:pt idx="123">
                  <c:v>Jun</c:v>
                </c:pt>
                <c:pt idx="124">
                  <c:v>Jul</c:v>
                </c:pt>
                <c:pt idx="125">
                  <c:v>Ago</c:v>
                </c:pt>
                <c:pt idx="126">
                  <c:v>Set</c:v>
                </c:pt>
                <c:pt idx="127">
                  <c:v>Out</c:v>
                </c:pt>
                <c:pt idx="128">
                  <c:v>Nov</c:v>
                </c:pt>
                <c:pt idx="129">
                  <c:v>Dez</c:v>
                </c:pt>
                <c:pt idx="130">
                  <c:v>Jan</c:v>
                </c:pt>
                <c:pt idx="131">
                  <c:v>Fev</c:v>
                </c:pt>
                <c:pt idx="132">
                  <c:v>Mar
 2020</c:v>
                </c:pt>
                <c:pt idx="133">
                  <c:v>Abr
 2020</c:v>
                </c:pt>
                <c:pt idx="134">
                  <c:v>Mai
 2020</c:v>
                </c:pt>
                <c:pt idx="135">
                  <c:v>Jun</c:v>
                </c:pt>
                <c:pt idx="136">
                  <c:v>Jul</c:v>
                </c:pt>
                <c:pt idx="137">
                  <c:v>Ago</c:v>
                </c:pt>
                <c:pt idx="138">
                  <c:v>Set</c:v>
                </c:pt>
                <c:pt idx="139">
                  <c:v>Out</c:v>
                </c:pt>
                <c:pt idx="140">
                  <c:v>Nov</c:v>
                </c:pt>
                <c:pt idx="141">
                  <c:v>Dez</c:v>
                </c:pt>
                <c:pt idx="142">
                  <c:v>Jan</c:v>
                </c:pt>
                <c:pt idx="143">
                  <c:v>Fev</c:v>
                </c:pt>
                <c:pt idx="144">
                  <c:v>Mar
 2021</c:v>
                </c:pt>
                <c:pt idx="145">
                  <c:v>Abr
 2021</c:v>
                </c:pt>
                <c:pt idx="146">
                  <c:v>Mai
 2021</c:v>
                </c:pt>
                <c:pt idx="147">
                  <c:v>Jun</c:v>
                </c:pt>
                <c:pt idx="148">
                  <c:v>Jul</c:v>
                </c:pt>
                <c:pt idx="149">
                  <c:v>Ago</c:v>
                </c:pt>
                <c:pt idx="150">
                  <c:v>Set</c:v>
                </c:pt>
                <c:pt idx="151">
                  <c:v>Out</c:v>
                </c:pt>
                <c:pt idx="152">
                  <c:v>Nov</c:v>
                </c:pt>
                <c:pt idx="153">
                  <c:v>Dez</c:v>
                </c:pt>
                <c:pt idx="154">
                  <c:v>Jan</c:v>
                </c:pt>
                <c:pt idx="155">
                  <c:v>Fev</c:v>
                </c:pt>
                <c:pt idx="156">
                  <c:v>Mar
 2022</c:v>
                </c:pt>
                <c:pt idx="157">
                  <c:v>Abr</c:v>
                </c:pt>
                <c:pt idx="158">
                  <c:v>Mai
 2022</c:v>
                </c:pt>
                <c:pt idx="159">
                  <c:v>Jun
 2022</c:v>
                </c:pt>
                <c:pt idx="160">
                  <c:v>Jul</c:v>
                </c:pt>
                <c:pt idx="161">
                  <c:v>Ago</c:v>
                </c:pt>
                <c:pt idx="162">
                  <c:v>Set</c:v>
                </c:pt>
                <c:pt idx="163">
                  <c:v>Out</c:v>
                </c:pt>
                <c:pt idx="164">
                  <c:v>Nov</c:v>
                </c:pt>
                <c:pt idx="165">
                  <c:v>Dez</c:v>
                </c:pt>
                <c:pt idx="166">
                  <c:v>Jan</c:v>
                </c:pt>
                <c:pt idx="167">
                  <c:v>Fev</c:v>
                </c:pt>
                <c:pt idx="168">
                  <c:v>Mar
 2023</c:v>
                </c:pt>
              </c:strCache>
            </c:strRef>
          </c:cat>
          <c:val>
            <c:numRef>
              <c:f>'G3'!$D$3:$FP$3</c:f>
              <c:numCache>
                <c:formatCode>0.00</c:formatCode>
                <c:ptCount val="169"/>
                <c:pt idx="0">
                  <c:v>5.9393189716737682</c:v>
                </c:pt>
                <c:pt idx="1">
                  <c:v>5.8697800942010714</c:v>
                </c:pt>
                <c:pt idx="2">
                  <c:v>5.714107803000279</c:v>
                </c:pt>
                <c:pt idx="3">
                  <c:v>5.5522178982483794</c:v>
                </c:pt>
                <c:pt idx="4">
                  <c:v>5.3861925082242079</c:v>
                </c:pt>
                <c:pt idx="5">
                  <c:v>5.1785246527642048</c:v>
                </c:pt>
                <c:pt idx="6">
                  <c:v>4.952617673019577</c:v>
                </c:pt>
                <c:pt idx="7">
                  <c:v>4.7708833470925027</c:v>
                </c:pt>
                <c:pt idx="8">
                  <c:v>4.8272521867699592</c:v>
                </c:pt>
                <c:pt idx="9">
                  <c:v>4.8397810908380023</c:v>
                </c:pt>
                <c:pt idx="10">
                  <c:v>4.9608769466405134</c:v>
                </c:pt>
                <c:pt idx="11">
                  <c:v>4.9399929503520124</c:v>
                </c:pt>
                <c:pt idx="12">
                  <c:v>5.0948025567936206</c:v>
                </c:pt>
                <c:pt idx="13">
                  <c:v>5.0717926081834452</c:v>
                </c:pt>
                <c:pt idx="14">
                  <c:v>5.2453371195756437</c:v>
                </c:pt>
                <c:pt idx="15">
                  <c:v>5.1845428646065228</c:v>
                </c:pt>
                <c:pt idx="16">
                  <c:v>5.0880548302314921</c:v>
                </c:pt>
                <c:pt idx="17">
                  <c:v>5.0733838746499504</c:v>
                </c:pt>
                <c:pt idx="18">
                  <c:v>5.1173607767200702</c:v>
                </c:pt>
                <c:pt idx="19">
                  <c:v>5.4023907046575781</c:v>
                </c:pt>
                <c:pt idx="20">
                  <c:v>5.6186071959160699</c:v>
                </c:pt>
                <c:pt idx="21">
                  <c:v>5.8857723942724816</c:v>
                </c:pt>
                <c:pt idx="22">
                  <c:v>6.0142540961354296</c:v>
                </c:pt>
                <c:pt idx="23">
                  <c:v>6.2146830427638466</c:v>
                </c:pt>
                <c:pt idx="24">
                  <c:v>6.3732566001371671</c:v>
                </c:pt>
                <c:pt idx="25">
                  <c:v>6.5702048952559045</c:v>
                </c:pt>
                <c:pt idx="26">
                  <c:v>6.538446614269966</c:v>
                </c:pt>
                <c:pt idx="27">
                  <c:v>6.735916978696932</c:v>
                </c:pt>
                <c:pt idx="28">
                  <c:v>6.9020926578254649</c:v>
                </c:pt>
                <c:pt idx="29">
                  <c:v>7.1238546883120257</c:v>
                </c:pt>
                <c:pt idx="30">
                  <c:v>7.2561695936964821</c:v>
                </c:pt>
                <c:pt idx="31">
                  <c:v>7.1751281866225591</c:v>
                </c:pt>
                <c:pt idx="32">
                  <c:v>7.0558411655458952</c:v>
                </c:pt>
                <c:pt idx="33">
                  <c:v>6.9431149847978268</c:v>
                </c:pt>
                <c:pt idx="34">
                  <c:v>6.8071334347406198</c:v>
                </c:pt>
                <c:pt idx="35">
                  <c:v>6.6374097203997007</c:v>
                </c:pt>
                <c:pt idx="36">
                  <c:v>6.2664859323400712</c:v>
                </c:pt>
                <c:pt idx="37">
                  <c:v>6.2158054152330333</c:v>
                </c:pt>
                <c:pt idx="38">
                  <c:v>5.9667301958571173</c:v>
                </c:pt>
                <c:pt idx="39">
                  <c:v>5.686361469907264</c:v>
                </c:pt>
                <c:pt idx="40">
                  <c:v>5.7811417773357077</c:v>
                </c:pt>
                <c:pt idx="41">
                  <c:v>5.7895641780504326</c:v>
                </c:pt>
                <c:pt idx="42">
                  <c:v>5.7643050199037704</c:v>
                </c:pt>
                <c:pt idx="43">
                  <c:v>5.8085015098432446</c:v>
                </c:pt>
                <c:pt idx="44">
                  <c:v>5.8842925491674025</c:v>
                </c:pt>
                <c:pt idx="45">
                  <c:v>5.9937967995315145</c:v>
                </c:pt>
                <c:pt idx="46">
                  <c:v>6.2004329388291923</c:v>
                </c:pt>
                <c:pt idx="47">
                  <c:v>6.4117182184305843</c:v>
                </c:pt>
                <c:pt idx="48">
                  <c:v>6.606984655244319</c:v>
                </c:pt>
                <c:pt idx="49">
                  <c:v>6.5751926758842894</c:v>
                </c:pt>
                <c:pt idx="50">
                  <c:v>6.7216746545830874</c:v>
                </c:pt>
                <c:pt idx="51">
                  <c:v>6.8919695378455881</c:v>
                </c:pt>
                <c:pt idx="52">
                  <c:v>6.7600120261209762</c:v>
                </c:pt>
                <c:pt idx="53">
                  <c:v>6.7323881226867721</c:v>
                </c:pt>
                <c:pt idx="54">
                  <c:v>6.6962767785382793</c:v>
                </c:pt>
                <c:pt idx="55">
                  <c:v>6.7748001448397766</c:v>
                </c:pt>
                <c:pt idx="56">
                  <c:v>6.7174788022558829</c:v>
                </c:pt>
                <c:pt idx="57">
                  <c:v>6.823490244850472</c:v>
                </c:pt>
                <c:pt idx="58">
                  <c:v>6.6262463233786484</c:v>
                </c:pt>
                <c:pt idx="59">
                  <c:v>6.6156607616357999</c:v>
                </c:pt>
                <c:pt idx="60">
                  <c:v>6.8555184041074302</c:v>
                </c:pt>
                <c:pt idx="61">
                  <c:v>6.8151426414457816</c:v>
                </c:pt>
                <c:pt idx="62">
                  <c:v>6.9128828209032767</c:v>
                </c:pt>
                <c:pt idx="63">
                  <c:v>7.1023729447918127</c:v>
                </c:pt>
                <c:pt idx="64">
                  <c:v>7.023371573229098</c:v>
                </c:pt>
                <c:pt idx="65">
                  <c:v>6.9871495238802206</c:v>
                </c:pt>
                <c:pt idx="66">
                  <c:v>7.1064288321152302</c:v>
                </c:pt>
                <c:pt idx="67">
                  <c:v>6.9510231773063369</c:v>
                </c:pt>
                <c:pt idx="68">
                  <c:v>6.8042147224705252</c:v>
                </c:pt>
                <c:pt idx="69">
                  <c:v>6.6918628700541882</c:v>
                </c:pt>
                <c:pt idx="70">
                  <c:v>6.8658838899719354</c:v>
                </c:pt>
                <c:pt idx="71">
                  <c:v>6.9253021617589283</c:v>
                </c:pt>
                <c:pt idx="72">
                  <c:v>6.993270808968477</c:v>
                </c:pt>
                <c:pt idx="73">
                  <c:v>7.1827147779726763</c:v>
                </c:pt>
                <c:pt idx="74">
                  <c:v>7.1763243305228652</c:v>
                </c:pt>
                <c:pt idx="75">
                  <c:v>7.2871141059917433</c:v>
                </c:pt>
                <c:pt idx="76">
                  <c:v>7.6338644149289481</c:v>
                </c:pt>
                <c:pt idx="77">
                  <c:v>7.6938848921777936</c:v>
                </c:pt>
                <c:pt idx="78">
                  <c:v>7.7067349132447394</c:v>
                </c:pt>
                <c:pt idx="79">
                  <c:v>7.9104041705300832</c:v>
                </c:pt>
                <c:pt idx="80">
                  <c:v>8.2113615111387706</c:v>
                </c:pt>
                <c:pt idx="81">
                  <c:v>8.2909128796250222</c:v>
                </c:pt>
                <c:pt idx="82">
                  <c:v>8.3747826389844793</c:v>
                </c:pt>
                <c:pt idx="83">
                  <c:v>8.3683300947187345</c:v>
                </c:pt>
                <c:pt idx="84">
                  <c:v>8.1467443642727844</c:v>
                </c:pt>
                <c:pt idx="85">
                  <c:v>8.0393579159625084</c:v>
                </c:pt>
                <c:pt idx="86">
                  <c:v>8.0629782390748694</c:v>
                </c:pt>
                <c:pt idx="87">
                  <c:v>7.8076065969577613</c:v>
                </c:pt>
                <c:pt idx="88">
                  <c:v>7.6703976954303421</c:v>
                </c:pt>
                <c:pt idx="89">
                  <c:v>7.7004013890557221</c:v>
                </c:pt>
                <c:pt idx="90">
                  <c:v>7.3813112972506367</c:v>
                </c:pt>
                <c:pt idx="91">
                  <c:v>7.0719718817839228</c:v>
                </c:pt>
                <c:pt idx="92">
                  <c:v>6.7273880793910612</c:v>
                </c:pt>
                <c:pt idx="93">
                  <c:v>6.3629210523763025</c:v>
                </c:pt>
                <c:pt idx="94">
                  <c:v>5.9239194137436169</c:v>
                </c:pt>
                <c:pt idx="95">
                  <c:v>5.4719179316470523</c:v>
                </c:pt>
                <c:pt idx="96">
                  <c:v>5.1760846229467417</c:v>
                </c:pt>
                <c:pt idx="97">
                  <c:v>4.8540999491248904</c:v>
                </c:pt>
                <c:pt idx="98">
                  <c:v>4.3894707531258126</c:v>
                </c:pt>
                <c:pt idx="99">
                  <c:v>4.1629752953538102</c:v>
                </c:pt>
                <c:pt idx="100">
                  <c:v>3.8497936365270435</c:v>
                </c:pt>
                <c:pt idx="101">
                  <c:v>3.5439519232663086</c:v>
                </c:pt>
                <c:pt idx="102">
                  <c:v>3.5067816641099148</c:v>
                </c:pt>
                <c:pt idx="103">
                  <c:v>3.4407867844898243</c:v>
                </c:pt>
                <c:pt idx="104">
                  <c:v>3.2573080292319867</c:v>
                </c:pt>
                <c:pt idx="105">
                  <c:v>3.3272502241317614</c:v>
                </c:pt>
                <c:pt idx="106">
                  <c:v>3.08842421289377</c:v>
                </c:pt>
                <c:pt idx="107">
                  <c:v>3.000066816071989</c:v>
                </c:pt>
                <c:pt idx="108">
                  <c:v>2.9343164093589946</c:v>
                </c:pt>
                <c:pt idx="109">
                  <c:v>2.7660090525181591</c:v>
                </c:pt>
                <c:pt idx="110">
                  <c:v>2.7434465580153722</c:v>
                </c:pt>
                <c:pt idx="111">
                  <c:v>2.8705231157595268</c:v>
                </c:pt>
                <c:pt idx="112">
                  <c:v>3.0431005346591711</c:v>
                </c:pt>
                <c:pt idx="113">
                  <c:v>3.0101964990435937</c:v>
                </c:pt>
                <c:pt idx="114">
                  <c:v>3.0924007896022676</c:v>
                </c:pt>
                <c:pt idx="115">
                  <c:v>3.0163512087019839</c:v>
                </c:pt>
                <c:pt idx="116">
                  <c:v>2.9649325016478878</c:v>
                </c:pt>
                <c:pt idx="117">
                  <c:v>2.8931856494796682</c:v>
                </c:pt>
                <c:pt idx="118">
                  <c:v>3.1315593495323979</c:v>
                </c:pt>
                <c:pt idx="119">
                  <c:v>3.0986402067802787</c:v>
                </c:pt>
                <c:pt idx="120">
                  <c:v>3.2468147899866073</c:v>
                </c:pt>
                <c:pt idx="121">
                  <c:v>3.500457000963042</c:v>
                </c:pt>
                <c:pt idx="122">
                  <c:v>3.4983907523954194</c:v>
                </c:pt>
                <c:pt idx="123">
                  <c:v>3.3272338200892371</c:v>
                </c:pt>
                <c:pt idx="124">
                  <c:v>3.1500602160910107</c:v>
                </c:pt>
                <c:pt idx="125">
                  <c:v>3.1912461055763508</c:v>
                </c:pt>
                <c:pt idx="126">
                  <c:v>2.9608534023664257</c:v>
                </c:pt>
                <c:pt idx="127">
                  <c:v>2.9567448288068565</c:v>
                </c:pt>
                <c:pt idx="128">
                  <c:v>3.0719135737713898</c:v>
                </c:pt>
                <c:pt idx="129">
                  <c:v>3.1807475264232998</c:v>
                </c:pt>
                <c:pt idx="130">
                  <c:v>3.0615011971764083</c:v>
                </c:pt>
                <c:pt idx="131">
                  <c:v>3.1356746739408248</c:v>
                </c:pt>
                <c:pt idx="132">
                  <c:v>2.8943217446564917</c:v>
                </c:pt>
                <c:pt idx="133">
                  <c:v>2.4883577511975785</c:v>
                </c:pt>
                <c:pt idx="134">
                  <c:v>2.2143186841144802</c:v>
                </c:pt>
                <c:pt idx="135">
                  <c:v>2.1107481410248097</c:v>
                </c:pt>
                <c:pt idx="136">
                  <c:v>2.100274811905134</c:v>
                </c:pt>
                <c:pt idx="137">
                  <c:v>1.9735471080891021</c:v>
                </c:pt>
                <c:pt idx="138">
                  <c:v>2.1513771131552062</c:v>
                </c:pt>
                <c:pt idx="139">
                  <c:v>2.4338309796140489</c:v>
                </c:pt>
                <c:pt idx="140">
                  <c:v>2.6423912174674546</c:v>
                </c:pt>
                <c:pt idx="141">
                  <c:v>2.8018733541645524</c:v>
                </c:pt>
                <c:pt idx="142">
                  <c:v>2.9953106994038192</c:v>
                </c:pt>
                <c:pt idx="143">
                  <c:v>3.2176583830802352</c:v>
                </c:pt>
                <c:pt idx="144">
                  <c:v>3.5366787661553989</c:v>
                </c:pt>
                <c:pt idx="145">
                  <c:v>3.8896453089771965</c:v>
                </c:pt>
                <c:pt idx="146">
                  <c:v>4.5497209971048225</c:v>
                </c:pt>
                <c:pt idx="147">
                  <c:v>4.9875447361334091</c:v>
                </c:pt>
                <c:pt idx="148">
                  <c:v>5.4706338168092561</c:v>
                </c:pt>
                <c:pt idx="149">
                  <c:v>6.0787601633636168</c:v>
                </c:pt>
                <c:pt idx="150">
                  <c:v>6.507663510430306</c:v>
                </c:pt>
                <c:pt idx="151">
                  <c:v>6.9754325237179282</c:v>
                </c:pt>
                <c:pt idx="152">
                  <c:v>7.1563118011536142</c:v>
                </c:pt>
                <c:pt idx="153">
                  <c:v>7.4212042034946135</c:v>
                </c:pt>
                <c:pt idx="154">
                  <c:v>7.8774011245218656</c:v>
                </c:pt>
                <c:pt idx="155">
                  <c:v>8.400028383047875</c:v>
                </c:pt>
                <c:pt idx="156">
                  <c:v>9.0130461535706132</c:v>
                </c:pt>
                <c:pt idx="157">
                  <c:v>9.6910459467146826</c:v>
                </c:pt>
                <c:pt idx="158">
                  <c:v>10.108809567978415</c:v>
                </c:pt>
                <c:pt idx="159">
                  <c:v>10.502581658311815</c:v>
                </c:pt>
                <c:pt idx="160">
                  <c:v>10.434594524002328</c:v>
                </c:pt>
                <c:pt idx="161">
                  <c:v>10.425686544704904</c:v>
                </c:pt>
                <c:pt idx="162">
                  <c:v>10.126113556562878</c:v>
                </c:pt>
                <c:pt idx="163">
                  <c:v>9.6882308493053451</c:v>
                </c:pt>
                <c:pt idx="164">
                  <c:v>9.3772992609726593</c:v>
                </c:pt>
                <c:pt idx="165">
                  <c:v>9.1214885882600747</c:v>
                </c:pt>
                <c:pt idx="166">
                  <c:v>8.7345001000393765</c:v>
                </c:pt>
                <c:pt idx="167">
                  <c:v>8.4483046303232445</c:v>
                </c:pt>
                <c:pt idx="168">
                  <c:v>7.7895039450958548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F0-4FF2-AE06-6B3F0A1214A8}"/>
            </c:ext>
          </c:extLst>
        </c:ser>
        <c:ser>
          <c:idx val="1"/>
          <c:order val="1"/>
          <c:tx>
            <c:strRef>
              <c:f>'G3'!$C$4</c:f>
              <c:strCache>
                <c:ptCount val="1"/>
                <c:pt idx="0">
                  <c:v>3 meses dessaz/anualiz</c:v>
                </c:pt>
              </c:strCache>
            </c:strRef>
          </c:tx>
          <c:spPr>
            <a:ln w="254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68"/>
              <c:layout>
                <c:manualLayout>
                  <c:x val="-1.5020915139378046E-16"/>
                  <c:y val="-8.27452748416564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F0-4FF2-AE06-6B3F0A1214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'G3'!$D$2:$FP$2</c:f>
              <c:strCache>
                <c:ptCount val="169"/>
                <c:pt idx="0">
                  <c:v>Mar
 2009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  <c:pt idx="12">
                  <c:v>Mar
 2010</c:v>
                </c:pt>
                <c:pt idx="13">
                  <c:v>Abr
 2010</c:v>
                </c:pt>
                <c:pt idx="14">
                  <c:v>Mai</c:v>
                </c:pt>
                <c:pt idx="15">
                  <c:v>Jun</c:v>
                </c:pt>
                <c:pt idx="16">
                  <c:v>Jul</c:v>
                </c:pt>
                <c:pt idx="17">
                  <c:v>Ago</c:v>
                </c:pt>
                <c:pt idx="18">
                  <c:v>Set</c:v>
                </c:pt>
                <c:pt idx="19">
                  <c:v>Out</c:v>
                </c:pt>
                <c:pt idx="20">
                  <c:v>Nov</c:v>
                </c:pt>
                <c:pt idx="21">
                  <c:v>Dez</c:v>
                </c:pt>
                <c:pt idx="22">
                  <c:v>Jan</c:v>
                </c:pt>
                <c:pt idx="23">
                  <c:v>Fev</c:v>
                </c:pt>
                <c:pt idx="24">
                  <c:v>Mar
 2011</c:v>
                </c:pt>
                <c:pt idx="25">
                  <c:v>Abr</c:v>
                </c:pt>
                <c:pt idx="26">
                  <c:v>Mai</c:v>
                </c:pt>
                <c:pt idx="27">
                  <c:v>Jun</c:v>
                </c:pt>
                <c:pt idx="28">
                  <c:v>Jul</c:v>
                </c:pt>
                <c:pt idx="29">
                  <c:v>Ago</c:v>
                </c:pt>
                <c:pt idx="30">
                  <c:v>Set</c:v>
                </c:pt>
                <c:pt idx="31">
                  <c:v>Out</c:v>
                </c:pt>
                <c:pt idx="32">
                  <c:v>Nov</c:v>
                </c:pt>
                <c:pt idx="33">
                  <c:v>Dez</c:v>
                </c:pt>
                <c:pt idx="34">
                  <c:v>Jan</c:v>
                </c:pt>
                <c:pt idx="35">
                  <c:v>Fev</c:v>
                </c:pt>
                <c:pt idx="36">
                  <c:v>Mar
 2012</c:v>
                </c:pt>
                <c:pt idx="37">
                  <c:v>Abr
 2012</c:v>
                </c:pt>
                <c:pt idx="38">
                  <c:v>Mai</c:v>
                </c:pt>
                <c:pt idx="39">
                  <c:v>Jun</c:v>
                </c:pt>
                <c:pt idx="40">
                  <c:v>Jul</c:v>
                </c:pt>
                <c:pt idx="41">
                  <c:v>Ago</c:v>
                </c:pt>
                <c:pt idx="42">
                  <c:v>Set</c:v>
                </c:pt>
                <c:pt idx="43">
                  <c:v>Out</c:v>
                </c:pt>
                <c:pt idx="44">
                  <c:v>Nov</c:v>
                </c:pt>
                <c:pt idx="45">
                  <c:v>Dez</c:v>
                </c:pt>
                <c:pt idx="46">
                  <c:v>Jan</c:v>
                </c:pt>
                <c:pt idx="47">
                  <c:v>Fev</c:v>
                </c:pt>
                <c:pt idx="48">
                  <c:v>Mar
 2013</c:v>
                </c:pt>
                <c:pt idx="49">
                  <c:v>Abr</c:v>
                </c:pt>
                <c:pt idx="50">
                  <c:v>Mai</c:v>
                </c:pt>
                <c:pt idx="51">
                  <c:v>Jun</c:v>
                </c:pt>
                <c:pt idx="52">
                  <c:v>Jul</c:v>
                </c:pt>
                <c:pt idx="53">
                  <c:v>Ago</c:v>
                </c:pt>
                <c:pt idx="54">
                  <c:v>Set</c:v>
                </c:pt>
                <c:pt idx="55">
                  <c:v>Out</c:v>
                </c:pt>
                <c:pt idx="56">
                  <c:v>Nov</c:v>
                </c:pt>
                <c:pt idx="57">
                  <c:v>Dez</c:v>
                </c:pt>
                <c:pt idx="58">
                  <c:v>Jan</c:v>
                </c:pt>
                <c:pt idx="59">
                  <c:v>Fev</c:v>
                </c:pt>
                <c:pt idx="60">
                  <c:v>Mar
 2014</c:v>
                </c:pt>
                <c:pt idx="61">
                  <c:v>Abr
 2014</c:v>
                </c:pt>
                <c:pt idx="62">
                  <c:v>Mai</c:v>
                </c:pt>
                <c:pt idx="63">
                  <c:v>Jun</c:v>
                </c:pt>
                <c:pt idx="64">
                  <c:v>Jul</c:v>
                </c:pt>
                <c:pt idx="65">
                  <c:v>Ago</c:v>
                </c:pt>
                <c:pt idx="66">
                  <c:v>Set</c:v>
                </c:pt>
                <c:pt idx="67">
                  <c:v>Out</c:v>
                </c:pt>
                <c:pt idx="68">
                  <c:v>Nov</c:v>
                </c:pt>
                <c:pt idx="69">
                  <c:v>Dez</c:v>
                </c:pt>
                <c:pt idx="70">
                  <c:v>Jan</c:v>
                </c:pt>
                <c:pt idx="71">
                  <c:v>Fev</c:v>
                </c:pt>
                <c:pt idx="72">
                  <c:v>Mar
 2015</c:v>
                </c:pt>
                <c:pt idx="73">
                  <c:v>Abr
 2015</c:v>
                </c:pt>
                <c:pt idx="74">
                  <c:v>Mai</c:v>
                </c:pt>
                <c:pt idx="75">
                  <c:v>Jun</c:v>
                </c:pt>
                <c:pt idx="76">
                  <c:v>Jul</c:v>
                </c:pt>
                <c:pt idx="77">
                  <c:v>Ago</c:v>
                </c:pt>
                <c:pt idx="78">
                  <c:v>Set</c:v>
                </c:pt>
                <c:pt idx="79">
                  <c:v>Out</c:v>
                </c:pt>
                <c:pt idx="80">
                  <c:v>Nov</c:v>
                </c:pt>
                <c:pt idx="81">
                  <c:v>Dez</c:v>
                </c:pt>
                <c:pt idx="82">
                  <c:v>Jan</c:v>
                </c:pt>
                <c:pt idx="83">
                  <c:v>Fev</c:v>
                </c:pt>
                <c:pt idx="84">
                  <c:v>Mar
 2016</c:v>
                </c:pt>
                <c:pt idx="85">
                  <c:v>Abr
 2016</c:v>
                </c:pt>
                <c:pt idx="86">
                  <c:v>Mai
 2016</c:v>
                </c:pt>
                <c:pt idx="87">
                  <c:v>Jun</c:v>
                </c:pt>
                <c:pt idx="88">
                  <c:v>Jul</c:v>
                </c:pt>
                <c:pt idx="89">
                  <c:v>Ago</c:v>
                </c:pt>
                <c:pt idx="90">
                  <c:v>Set</c:v>
                </c:pt>
                <c:pt idx="91">
                  <c:v>Out</c:v>
                </c:pt>
                <c:pt idx="92">
                  <c:v>Nov</c:v>
                </c:pt>
                <c:pt idx="93">
                  <c:v>Dez</c:v>
                </c:pt>
                <c:pt idx="94">
                  <c:v>Jan</c:v>
                </c:pt>
                <c:pt idx="95">
                  <c:v>Fev</c:v>
                </c:pt>
                <c:pt idx="96">
                  <c:v>Mar
 2017</c:v>
                </c:pt>
                <c:pt idx="97">
                  <c:v>Abr
 2017</c:v>
                </c:pt>
                <c:pt idx="98">
                  <c:v>Mai</c:v>
                </c:pt>
                <c:pt idx="99">
                  <c:v>Jun</c:v>
                </c:pt>
                <c:pt idx="100">
                  <c:v>Jul</c:v>
                </c:pt>
                <c:pt idx="101">
                  <c:v>Ago</c:v>
                </c:pt>
                <c:pt idx="102">
                  <c:v>Set</c:v>
                </c:pt>
                <c:pt idx="103">
                  <c:v>Out</c:v>
                </c:pt>
                <c:pt idx="104">
                  <c:v>Nov</c:v>
                </c:pt>
                <c:pt idx="105">
                  <c:v>Dez</c:v>
                </c:pt>
                <c:pt idx="106">
                  <c:v>Jan</c:v>
                </c:pt>
                <c:pt idx="107">
                  <c:v>Fev</c:v>
                </c:pt>
                <c:pt idx="108">
                  <c:v>Mar</c:v>
                </c:pt>
                <c:pt idx="109">
                  <c:v>Abr
 2018</c:v>
                </c:pt>
                <c:pt idx="110">
                  <c:v>Mai
 2018</c:v>
                </c:pt>
                <c:pt idx="111">
                  <c:v>Jun</c:v>
                </c:pt>
                <c:pt idx="112">
                  <c:v>Jul</c:v>
                </c:pt>
                <c:pt idx="113">
                  <c:v>Ago</c:v>
                </c:pt>
                <c:pt idx="114">
                  <c:v>Set</c:v>
                </c:pt>
                <c:pt idx="115">
                  <c:v>Out</c:v>
                </c:pt>
                <c:pt idx="116">
                  <c:v>Nov</c:v>
                </c:pt>
                <c:pt idx="117">
                  <c:v>Dez</c:v>
                </c:pt>
                <c:pt idx="118">
                  <c:v>Jan</c:v>
                </c:pt>
                <c:pt idx="119">
                  <c:v>Fev</c:v>
                </c:pt>
                <c:pt idx="120">
                  <c:v>Mar
 2019</c:v>
                </c:pt>
                <c:pt idx="121">
                  <c:v>Abr
 2019</c:v>
                </c:pt>
                <c:pt idx="122">
                  <c:v>Mai</c:v>
                </c:pt>
                <c:pt idx="123">
                  <c:v>Jun</c:v>
                </c:pt>
                <c:pt idx="124">
                  <c:v>Jul</c:v>
                </c:pt>
                <c:pt idx="125">
                  <c:v>Ago</c:v>
                </c:pt>
                <c:pt idx="126">
                  <c:v>Set</c:v>
                </c:pt>
                <c:pt idx="127">
                  <c:v>Out</c:v>
                </c:pt>
                <c:pt idx="128">
                  <c:v>Nov</c:v>
                </c:pt>
                <c:pt idx="129">
                  <c:v>Dez</c:v>
                </c:pt>
                <c:pt idx="130">
                  <c:v>Jan</c:v>
                </c:pt>
                <c:pt idx="131">
                  <c:v>Fev</c:v>
                </c:pt>
                <c:pt idx="132">
                  <c:v>Mar
 2020</c:v>
                </c:pt>
                <c:pt idx="133">
                  <c:v>Abr
 2020</c:v>
                </c:pt>
                <c:pt idx="134">
                  <c:v>Mai
 2020</c:v>
                </c:pt>
                <c:pt idx="135">
                  <c:v>Jun</c:v>
                </c:pt>
                <c:pt idx="136">
                  <c:v>Jul</c:v>
                </c:pt>
                <c:pt idx="137">
                  <c:v>Ago</c:v>
                </c:pt>
                <c:pt idx="138">
                  <c:v>Set</c:v>
                </c:pt>
                <c:pt idx="139">
                  <c:v>Out</c:v>
                </c:pt>
                <c:pt idx="140">
                  <c:v>Nov</c:v>
                </c:pt>
                <c:pt idx="141">
                  <c:v>Dez</c:v>
                </c:pt>
                <c:pt idx="142">
                  <c:v>Jan</c:v>
                </c:pt>
                <c:pt idx="143">
                  <c:v>Fev</c:v>
                </c:pt>
                <c:pt idx="144">
                  <c:v>Mar
 2021</c:v>
                </c:pt>
                <c:pt idx="145">
                  <c:v>Abr
 2021</c:v>
                </c:pt>
                <c:pt idx="146">
                  <c:v>Mai
 2021</c:v>
                </c:pt>
                <c:pt idx="147">
                  <c:v>Jun</c:v>
                </c:pt>
                <c:pt idx="148">
                  <c:v>Jul</c:v>
                </c:pt>
                <c:pt idx="149">
                  <c:v>Ago</c:v>
                </c:pt>
                <c:pt idx="150">
                  <c:v>Set</c:v>
                </c:pt>
                <c:pt idx="151">
                  <c:v>Out</c:v>
                </c:pt>
                <c:pt idx="152">
                  <c:v>Nov</c:v>
                </c:pt>
                <c:pt idx="153">
                  <c:v>Dez</c:v>
                </c:pt>
                <c:pt idx="154">
                  <c:v>Jan</c:v>
                </c:pt>
                <c:pt idx="155">
                  <c:v>Fev</c:v>
                </c:pt>
                <c:pt idx="156">
                  <c:v>Mar
 2022</c:v>
                </c:pt>
                <c:pt idx="157">
                  <c:v>Abr</c:v>
                </c:pt>
                <c:pt idx="158">
                  <c:v>Mai
 2022</c:v>
                </c:pt>
                <c:pt idx="159">
                  <c:v>Jun
 2022</c:v>
                </c:pt>
                <c:pt idx="160">
                  <c:v>Jul</c:v>
                </c:pt>
                <c:pt idx="161">
                  <c:v>Ago</c:v>
                </c:pt>
                <c:pt idx="162">
                  <c:v>Set</c:v>
                </c:pt>
                <c:pt idx="163">
                  <c:v>Out</c:v>
                </c:pt>
                <c:pt idx="164">
                  <c:v>Nov</c:v>
                </c:pt>
                <c:pt idx="165">
                  <c:v>Dez</c:v>
                </c:pt>
                <c:pt idx="166">
                  <c:v>Jan</c:v>
                </c:pt>
                <c:pt idx="167">
                  <c:v>Fev</c:v>
                </c:pt>
                <c:pt idx="168">
                  <c:v>Mar
 2023</c:v>
                </c:pt>
              </c:strCache>
            </c:strRef>
          </c:cat>
          <c:val>
            <c:numRef>
              <c:f>'G3'!$D$4:$FP$4</c:f>
              <c:numCache>
                <c:formatCode>0.00</c:formatCode>
                <c:ptCount val="169"/>
                <c:pt idx="0">
                  <c:v>3.9663361232044281</c:v>
                </c:pt>
                <c:pt idx="1">
                  <c:v>4.3859857608782278</c:v>
                </c:pt>
                <c:pt idx="2">
                  <c:v>4.2316317937955716</c:v>
                </c:pt>
                <c:pt idx="3">
                  <c:v>4.5535615646186329</c:v>
                </c:pt>
                <c:pt idx="4">
                  <c:v>4.7642840343952599</c:v>
                </c:pt>
                <c:pt idx="5">
                  <c:v>4.637980204256408</c:v>
                </c:pt>
                <c:pt idx="6">
                  <c:v>4.5440377969158163</c:v>
                </c:pt>
                <c:pt idx="7">
                  <c:v>4.1909709287474328</c:v>
                </c:pt>
                <c:pt idx="8">
                  <c:v>4.4094333309204501</c:v>
                </c:pt>
                <c:pt idx="9">
                  <c:v>4.4514466283337413</c:v>
                </c:pt>
                <c:pt idx="10">
                  <c:v>4.844727707047781</c:v>
                </c:pt>
                <c:pt idx="11">
                  <c:v>4.7879918904835534</c:v>
                </c:pt>
                <c:pt idx="12">
                  <c:v>4.9327537157223702</c:v>
                </c:pt>
                <c:pt idx="13">
                  <c:v>4.598520374865771</c:v>
                </c:pt>
                <c:pt idx="14">
                  <c:v>5.5242591768614631</c:v>
                </c:pt>
                <c:pt idx="15">
                  <c:v>5.2015086020437593</c:v>
                </c:pt>
                <c:pt idx="16">
                  <c:v>5.2198577240838375</c:v>
                </c:pt>
                <c:pt idx="17">
                  <c:v>4.142894993180164</c:v>
                </c:pt>
                <c:pt idx="18">
                  <c:v>4.4972855153783797</c:v>
                </c:pt>
                <c:pt idx="19">
                  <c:v>5.3328481434755588</c:v>
                </c:pt>
                <c:pt idx="20">
                  <c:v>6.3145037363296694</c:v>
                </c:pt>
                <c:pt idx="21">
                  <c:v>7.060171650250723</c:v>
                </c:pt>
                <c:pt idx="22">
                  <c:v>7.1579344902417148</c:v>
                </c:pt>
                <c:pt idx="23">
                  <c:v>7.0610922875116131</c:v>
                </c:pt>
                <c:pt idx="24">
                  <c:v>7.4457933893506123</c:v>
                </c:pt>
                <c:pt idx="25">
                  <c:v>7.2545937526803357</c:v>
                </c:pt>
                <c:pt idx="26">
                  <c:v>7.0941868706879063</c:v>
                </c:pt>
                <c:pt idx="27">
                  <c:v>6.5255392590222812</c:v>
                </c:pt>
                <c:pt idx="28">
                  <c:v>6.5762535235299282</c:v>
                </c:pt>
                <c:pt idx="29">
                  <c:v>6.7481673107755284</c:v>
                </c:pt>
                <c:pt idx="30">
                  <c:v>6.8884543596450953</c:v>
                </c:pt>
                <c:pt idx="31">
                  <c:v>6.713930841094836</c:v>
                </c:pt>
                <c:pt idx="32">
                  <c:v>6.5643574553424742</c:v>
                </c:pt>
                <c:pt idx="33">
                  <c:v>5.9971998201454113</c:v>
                </c:pt>
                <c:pt idx="34">
                  <c:v>5.7963689383820878</c:v>
                </c:pt>
                <c:pt idx="35">
                  <c:v>5.6334354769687565</c:v>
                </c:pt>
                <c:pt idx="36">
                  <c:v>5.0186274054194797</c:v>
                </c:pt>
                <c:pt idx="37">
                  <c:v>5.3293040203629545</c:v>
                </c:pt>
                <c:pt idx="38">
                  <c:v>4.9374144555643653</c:v>
                </c:pt>
                <c:pt idx="39">
                  <c:v>4.9770290623770421</c:v>
                </c:pt>
                <c:pt idx="40">
                  <c:v>5.4248763857503377</c:v>
                </c:pt>
                <c:pt idx="41">
                  <c:v>6.3293789632952127</c:v>
                </c:pt>
                <c:pt idx="42">
                  <c:v>7.2392517561717966</c:v>
                </c:pt>
                <c:pt idx="43">
                  <c:v>6.854062103153538</c:v>
                </c:pt>
                <c:pt idx="44">
                  <c:v>6.7831027272073214</c:v>
                </c:pt>
                <c:pt idx="45">
                  <c:v>6.8938336791291732</c:v>
                </c:pt>
                <c:pt idx="46">
                  <c:v>7.3520703319219791</c:v>
                </c:pt>
                <c:pt idx="47">
                  <c:v>7.6336347553557431</c:v>
                </c:pt>
                <c:pt idx="48">
                  <c:v>7.3210513424208301</c:v>
                </c:pt>
                <c:pt idx="49">
                  <c:v>6.7214102788526304</c:v>
                </c:pt>
                <c:pt idx="50">
                  <c:v>6.2324234945797059</c:v>
                </c:pt>
                <c:pt idx="51">
                  <c:v>6.2123391498760725</c:v>
                </c:pt>
                <c:pt idx="52">
                  <c:v>6.190682198203362</c:v>
                </c:pt>
                <c:pt idx="53">
                  <c:v>6.3151180180768876</c:v>
                </c:pt>
                <c:pt idx="54">
                  <c:v>6.3764760693515683</c:v>
                </c:pt>
                <c:pt idx="55">
                  <c:v>6.8977859981793586</c:v>
                </c:pt>
                <c:pt idx="56">
                  <c:v>6.8017830822262511</c:v>
                </c:pt>
                <c:pt idx="57">
                  <c:v>7.5259598460569919</c:v>
                </c:pt>
                <c:pt idx="58">
                  <c:v>6.8505904043579591</c:v>
                </c:pt>
                <c:pt idx="59">
                  <c:v>7.1880275022765119</c:v>
                </c:pt>
                <c:pt idx="60">
                  <c:v>7.356146588611125</c:v>
                </c:pt>
                <c:pt idx="61">
                  <c:v>7.4161312663457863</c:v>
                </c:pt>
                <c:pt idx="62">
                  <c:v>7.4286699552744295</c:v>
                </c:pt>
                <c:pt idx="63">
                  <c:v>7.208652328879154</c:v>
                </c:pt>
                <c:pt idx="64">
                  <c:v>6.9209749880932776</c:v>
                </c:pt>
                <c:pt idx="65">
                  <c:v>6.4938034178180288</c:v>
                </c:pt>
                <c:pt idx="66">
                  <c:v>6.3068813896323093</c:v>
                </c:pt>
                <c:pt idx="67">
                  <c:v>6.5688090811673874</c:v>
                </c:pt>
                <c:pt idx="68">
                  <c:v>6.1170020543924721</c:v>
                </c:pt>
                <c:pt idx="69">
                  <c:v>5.9581165639017968</c:v>
                </c:pt>
                <c:pt idx="70">
                  <c:v>6.6369560374481154</c:v>
                </c:pt>
                <c:pt idx="71">
                  <c:v>7.6925519605884034</c:v>
                </c:pt>
                <c:pt idx="72">
                  <c:v>8.5118159206706565</c:v>
                </c:pt>
                <c:pt idx="73">
                  <c:v>8.6972957723232582</c:v>
                </c:pt>
                <c:pt idx="74">
                  <c:v>8.4986434630829706</c:v>
                </c:pt>
                <c:pt idx="75">
                  <c:v>8.4802698169512922</c:v>
                </c:pt>
                <c:pt idx="76">
                  <c:v>8.608400142750753</c:v>
                </c:pt>
                <c:pt idx="77">
                  <c:v>8.4530673944884711</c:v>
                </c:pt>
                <c:pt idx="78">
                  <c:v>7.8367245367544314</c:v>
                </c:pt>
                <c:pt idx="79">
                  <c:v>7.6384146914848117</c:v>
                </c:pt>
                <c:pt idx="80">
                  <c:v>8.1871938932965804</c:v>
                </c:pt>
                <c:pt idx="81">
                  <c:v>8.3143012351532946</c:v>
                </c:pt>
                <c:pt idx="82">
                  <c:v>8.5135343716652017</c:v>
                </c:pt>
                <c:pt idx="83">
                  <c:v>8.3990890402020852</c:v>
                </c:pt>
                <c:pt idx="84">
                  <c:v>7.9715383533791879</c:v>
                </c:pt>
                <c:pt idx="85">
                  <c:v>7.4611225370117893</c:v>
                </c:pt>
                <c:pt idx="86">
                  <c:v>7.3424778612074135</c:v>
                </c:pt>
                <c:pt idx="87">
                  <c:v>7.2118105569447977</c:v>
                </c:pt>
                <c:pt idx="88">
                  <c:v>7.0689944376021003</c:v>
                </c:pt>
                <c:pt idx="89">
                  <c:v>6.8424507448475254</c:v>
                </c:pt>
                <c:pt idx="90">
                  <c:v>6.0320069342113953</c:v>
                </c:pt>
                <c:pt idx="91">
                  <c:v>5.2060703414263259</c:v>
                </c:pt>
                <c:pt idx="92">
                  <c:v>4.3392229132894471</c:v>
                </c:pt>
                <c:pt idx="93">
                  <c:v>4.167773897376577</c:v>
                </c:pt>
                <c:pt idx="94">
                  <c:v>3.9088151482492179</c:v>
                </c:pt>
                <c:pt idx="95">
                  <c:v>3.3936626151448479</c:v>
                </c:pt>
                <c:pt idx="96">
                  <c:v>3.3365982287003106</c:v>
                </c:pt>
                <c:pt idx="97">
                  <c:v>3.3215260431842495</c:v>
                </c:pt>
                <c:pt idx="98">
                  <c:v>3.1305145097204132</c:v>
                </c:pt>
                <c:pt idx="99">
                  <c:v>3.2675236595507187</c:v>
                </c:pt>
                <c:pt idx="100">
                  <c:v>3.0005841148755223</c:v>
                </c:pt>
                <c:pt idx="101">
                  <c:v>3.3368930097685165</c:v>
                </c:pt>
                <c:pt idx="102">
                  <c:v>3.2771234395536908</c:v>
                </c:pt>
                <c:pt idx="103">
                  <c:v>3.503275579850083</c:v>
                </c:pt>
                <c:pt idx="104">
                  <c:v>3.1337459280867108</c:v>
                </c:pt>
                <c:pt idx="105">
                  <c:v>3.3156347106530575</c:v>
                </c:pt>
                <c:pt idx="106">
                  <c:v>2.4170423068984093</c:v>
                </c:pt>
                <c:pt idx="107">
                  <c:v>2.3525481593085829</c:v>
                </c:pt>
                <c:pt idx="108">
                  <c:v>1.8325297634300739</c:v>
                </c:pt>
                <c:pt idx="109">
                  <c:v>2.1821729362411446</c:v>
                </c:pt>
                <c:pt idx="110">
                  <c:v>2.2601187931369395</c:v>
                </c:pt>
                <c:pt idx="111">
                  <c:v>3.1690704220564783</c:v>
                </c:pt>
                <c:pt idx="112">
                  <c:v>4.1467350351357624</c:v>
                </c:pt>
                <c:pt idx="113">
                  <c:v>4.3192532055854826</c:v>
                </c:pt>
                <c:pt idx="114">
                  <c:v>4.1551566878713686</c:v>
                </c:pt>
                <c:pt idx="115">
                  <c:v>3.3015254494715549</c:v>
                </c:pt>
                <c:pt idx="116">
                  <c:v>2.939189380091122</c:v>
                </c:pt>
                <c:pt idx="117">
                  <c:v>2.3137288592412659</c:v>
                </c:pt>
                <c:pt idx="118">
                  <c:v>2.8349638869006526</c:v>
                </c:pt>
                <c:pt idx="119">
                  <c:v>2.8217994283457273</c:v>
                </c:pt>
                <c:pt idx="120">
                  <c:v>3.2976446255223522</c:v>
                </c:pt>
                <c:pt idx="121">
                  <c:v>3.7401557045499771</c:v>
                </c:pt>
                <c:pt idx="122">
                  <c:v>3.9560521057839111</c:v>
                </c:pt>
                <c:pt idx="123">
                  <c:v>3.6417213510372477</c:v>
                </c:pt>
                <c:pt idx="124">
                  <c:v>2.7598014836168687</c:v>
                </c:pt>
                <c:pt idx="125">
                  <c:v>3.0773820809407653</c:v>
                </c:pt>
                <c:pt idx="126">
                  <c:v>2.6464290949366926</c:v>
                </c:pt>
                <c:pt idx="127">
                  <c:v>2.4802076198659222</c:v>
                </c:pt>
                <c:pt idx="128">
                  <c:v>2.4762864498838866</c:v>
                </c:pt>
                <c:pt idx="129">
                  <c:v>3.0966607670662256</c:v>
                </c:pt>
                <c:pt idx="130">
                  <c:v>3.2662893542719615</c:v>
                </c:pt>
                <c:pt idx="131">
                  <c:v>2.9784073416042816</c:v>
                </c:pt>
                <c:pt idx="132">
                  <c:v>2.1302123130456465</c:v>
                </c:pt>
                <c:pt idx="133">
                  <c:v>1.4471052484137203</c:v>
                </c:pt>
                <c:pt idx="134">
                  <c:v>0.34959075259040162</c:v>
                </c:pt>
                <c:pt idx="135">
                  <c:v>0.62426063832066347</c:v>
                </c:pt>
                <c:pt idx="136">
                  <c:v>1.2449765805408362</c:v>
                </c:pt>
                <c:pt idx="137">
                  <c:v>2.1061337419987467</c:v>
                </c:pt>
                <c:pt idx="138">
                  <c:v>2.8313377249191944</c:v>
                </c:pt>
                <c:pt idx="139">
                  <c:v>3.7966063338584348</c:v>
                </c:pt>
                <c:pt idx="140">
                  <c:v>5.2348617461756959</c:v>
                </c:pt>
                <c:pt idx="141">
                  <c:v>5.6796353788532059</c:v>
                </c:pt>
                <c:pt idx="142">
                  <c:v>5.5888956956539033</c:v>
                </c:pt>
                <c:pt idx="143">
                  <c:v>5.1826045960016671</c:v>
                </c:pt>
                <c:pt idx="144">
                  <c:v>5.0447013516966308</c:v>
                </c:pt>
                <c:pt idx="145">
                  <c:v>4.9770684983373172</c:v>
                </c:pt>
                <c:pt idx="146">
                  <c:v>5.6818359432176493</c:v>
                </c:pt>
                <c:pt idx="147">
                  <c:v>6.4338711474024421</c:v>
                </c:pt>
                <c:pt idx="148">
                  <c:v>7.5547670843120471</c:v>
                </c:pt>
                <c:pt idx="149">
                  <c:v>8.2334622442145502</c:v>
                </c:pt>
                <c:pt idx="150">
                  <c:v>8.9420628380949125</c:v>
                </c:pt>
                <c:pt idx="151">
                  <c:v>9.8540195742676104</c:v>
                </c:pt>
                <c:pt idx="152">
                  <c:v>9.6380044501166395</c:v>
                </c:pt>
                <c:pt idx="153">
                  <c:v>9.3419830943040125</c:v>
                </c:pt>
                <c:pt idx="154">
                  <c:v>9.2408050636422416</c:v>
                </c:pt>
                <c:pt idx="155">
                  <c:v>10.032794901511878</c:v>
                </c:pt>
                <c:pt idx="156">
                  <c:v>11.376664103483037</c:v>
                </c:pt>
                <c:pt idx="157">
                  <c:v>12.148479562440457</c:v>
                </c:pt>
                <c:pt idx="158">
                  <c:v>12.560404075144689</c:v>
                </c:pt>
                <c:pt idx="159">
                  <c:v>12.377022544790563</c:v>
                </c:pt>
                <c:pt idx="160">
                  <c:v>10.505870203934833</c:v>
                </c:pt>
                <c:pt idx="161">
                  <c:v>9.5028566336785616</c:v>
                </c:pt>
                <c:pt idx="162">
                  <c:v>7.4848421794379476</c:v>
                </c:pt>
                <c:pt idx="163">
                  <c:v>6.9184697945475477</c:v>
                </c:pt>
                <c:pt idx="164">
                  <c:v>5.5325818005722596</c:v>
                </c:pt>
                <c:pt idx="165">
                  <c:v>5.4204589423737559</c:v>
                </c:pt>
                <c:pt idx="166">
                  <c:v>5.5344521440194399</c:v>
                </c:pt>
                <c:pt idx="167">
                  <c:v>6.3162672573416643</c:v>
                </c:pt>
                <c:pt idx="168">
                  <c:v>6.0050923969172061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F0-4FF2-AE06-6B3F0A1214A8}"/>
            </c:ext>
          </c:extLst>
        </c:ser>
        <c:ser>
          <c:idx val="2"/>
          <c:order val="2"/>
          <c:tx>
            <c:v>Meta</c:v>
          </c:tx>
          <c:spPr>
            <a:ln w="22225" cap="rnd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'G3'!$D$2:$FP$2</c:f>
              <c:strCache>
                <c:ptCount val="169"/>
                <c:pt idx="0">
                  <c:v>Mar
 2009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  <c:pt idx="12">
                  <c:v>Mar
 2010</c:v>
                </c:pt>
                <c:pt idx="13">
                  <c:v>Abr
 2010</c:v>
                </c:pt>
                <c:pt idx="14">
                  <c:v>Mai</c:v>
                </c:pt>
                <c:pt idx="15">
                  <c:v>Jun</c:v>
                </c:pt>
                <c:pt idx="16">
                  <c:v>Jul</c:v>
                </c:pt>
                <c:pt idx="17">
                  <c:v>Ago</c:v>
                </c:pt>
                <c:pt idx="18">
                  <c:v>Set</c:v>
                </c:pt>
                <c:pt idx="19">
                  <c:v>Out</c:v>
                </c:pt>
                <c:pt idx="20">
                  <c:v>Nov</c:v>
                </c:pt>
                <c:pt idx="21">
                  <c:v>Dez</c:v>
                </c:pt>
                <c:pt idx="22">
                  <c:v>Jan</c:v>
                </c:pt>
                <c:pt idx="23">
                  <c:v>Fev</c:v>
                </c:pt>
                <c:pt idx="24">
                  <c:v>Mar
 2011</c:v>
                </c:pt>
                <c:pt idx="25">
                  <c:v>Abr</c:v>
                </c:pt>
                <c:pt idx="26">
                  <c:v>Mai</c:v>
                </c:pt>
                <c:pt idx="27">
                  <c:v>Jun</c:v>
                </c:pt>
                <c:pt idx="28">
                  <c:v>Jul</c:v>
                </c:pt>
                <c:pt idx="29">
                  <c:v>Ago</c:v>
                </c:pt>
                <c:pt idx="30">
                  <c:v>Set</c:v>
                </c:pt>
                <c:pt idx="31">
                  <c:v>Out</c:v>
                </c:pt>
                <c:pt idx="32">
                  <c:v>Nov</c:v>
                </c:pt>
                <c:pt idx="33">
                  <c:v>Dez</c:v>
                </c:pt>
                <c:pt idx="34">
                  <c:v>Jan</c:v>
                </c:pt>
                <c:pt idx="35">
                  <c:v>Fev</c:v>
                </c:pt>
                <c:pt idx="36">
                  <c:v>Mar
 2012</c:v>
                </c:pt>
                <c:pt idx="37">
                  <c:v>Abr
 2012</c:v>
                </c:pt>
                <c:pt idx="38">
                  <c:v>Mai</c:v>
                </c:pt>
                <c:pt idx="39">
                  <c:v>Jun</c:v>
                </c:pt>
                <c:pt idx="40">
                  <c:v>Jul</c:v>
                </c:pt>
                <c:pt idx="41">
                  <c:v>Ago</c:v>
                </c:pt>
                <c:pt idx="42">
                  <c:v>Set</c:v>
                </c:pt>
                <c:pt idx="43">
                  <c:v>Out</c:v>
                </c:pt>
                <c:pt idx="44">
                  <c:v>Nov</c:v>
                </c:pt>
                <c:pt idx="45">
                  <c:v>Dez</c:v>
                </c:pt>
                <c:pt idx="46">
                  <c:v>Jan</c:v>
                </c:pt>
                <c:pt idx="47">
                  <c:v>Fev</c:v>
                </c:pt>
                <c:pt idx="48">
                  <c:v>Mar
 2013</c:v>
                </c:pt>
                <c:pt idx="49">
                  <c:v>Abr</c:v>
                </c:pt>
                <c:pt idx="50">
                  <c:v>Mai</c:v>
                </c:pt>
                <c:pt idx="51">
                  <c:v>Jun</c:v>
                </c:pt>
                <c:pt idx="52">
                  <c:v>Jul</c:v>
                </c:pt>
                <c:pt idx="53">
                  <c:v>Ago</c:v>
                </c:pt>
                <c:pt idx="54">
                  <c:v>Set</c:v>
                </c:pt>
                <c:pt idx="55">
                  <c:v>Out</c:v>
                </c:pt>
                <c:pt idx="56">
                  <c:v>Nov</c:v>
                </c:pt>
                <c:pt idx="57">
                  <c:v>Dez</c:v>
                </c:pt>
                <c:pt idx="58">
                  <c:v>Jan</c:v>
                </c:pt>
                <c:pt idx="59">
                  <c:v>Fev</c:v>
                </c:pt>
                <c:pt idx="60">
                  <c:v>Mar
 2014</c:v>
                </c:pt>
                <c:pt idx="61">
                  <c:v>Abr
 2014</c:v>
                </c:pt>
                <c:pt idx="62">
                  <c:v>Mai</c:v>
                </c:pt>
                <c:pt idx="63">
                  <c:v>Jun</c:v>
                </c:pt>
                <c:pt idx="64">
                  <c:v>Jul</c:v>
                </c:pt>
                <c:pt idx="65">
                  <c:v>Ago</c:v>
                </c:pt>
                <c:pt idx="66">
                  <c:v>Set</c:v>
                </c:pt>
                <c:pt idx="67">
                  <c:v>Out</c:v>
                </c:pt>
                <c:pt idx="68">
                  <c:v>Nov</c:v>
                </c:pt>
                <c:pt idx="69">
                  <c:v>Dez</c:v>
                </c:pt>
                <c:pt idx="70">
                  <c:v>Jan</c:v>
                </c:pt>
                <c:pt idx="71">
                  <c:v>Fev</c:v>
                </c:pt>
                <c:pt idx="72">
                  <c:v>Mar
 2015</c:v>
                </c:pt>
                <c:pt idx="73">
                  <c:v>Abr
 2015</c:v>
                </c:pt>
                <c:pt idx="74">
                  <c:v>Mai</c:v>
                </c:pt>
                <c:pt idx="75">
                  <c:v>Jun</c:v>
                </c:pt>
                <c:pt idx="76">
                  <c:v>Jul</c:v>
                </c:pt>
                <c:pt idx="77">
                  <c:v>Ago</c:v>
                </c:pt>
                <c:pt idx="78">
                  <c:v>Set</c:v>
                </c:pt>
                <c:pt idx="79">
                  <c:v>Out</c:v>
                </c:pt>
                <c:pt idx="80">
                  <c:v>Nov</c:v>
                </c:pt>
                <c:pt idx="81">
                  <c:v>Dez</c:v>
                </c:pt>
                <c:pt idx="82">
                  <c:v>Jan</c:v>
                </c:pt>
                <c:pt idx="83">
                  <c:v>Fev</c:v>
                </c:pt>
                <c:pt idx="84">
                  <c:v>Mar
 2016</c:v>
                </c:pt>
                <c:pt idx="85">
                  <c:v>Abr
 2016</c:v>
                </c:pt>
                <c:pt idx="86">
                  <c:v>Mai
 2016</c:v>
                </c:pt>
                <c:pt idx="87">
                  <c:v>Jun</c:v>
                </c:pt>
                <c:pt idx="88">
                  <c:v>Jul</c:v>
                </c:pt>
                <c:pt idx="89">
                  <c:v>Ago</c:v>
                </c:pt>
                <c:pt idx="90">
                  <c:v>Set</c:v>
                </c:pt>
                <c:pt idx="91">
                  <c:v>Out</c:v>
                </c:pt>
                <c:pt idx="92">
                  <c:v>Nov</c:v>
                </c:pt>
                <c:pt idx="93">
                  <c:v>Dez</c:v>
                </c:pt>
                <c:pt idx="94">
                  <c:v>Jan</c:v>
                </c:pt>
                <c:pt idx="95">
                  <c:v>Fev</c:v>
                </c:pt>
                <c:pt idx="96">
                  <c:v>Mar
 2017</c:v>
                </c:pt>
                <c:pt idx="97">
                  <c:v>Abr
 2017</c:v>
                </c:pt>
                <c:pt idx="98">
                  <c:v>Mai</c:v>
                </c:pt>
                <c:pt idx="99">
                  <c:v>Jun</c:v>
                </c:pt>
                <c:pt idx="100">
                  <c:v>Jul</c:v>
                </c:pt>
                <c:pt idx="101">
                  <c:v>Ago</c:v>
                </c:pt>
                <c:pt idx="102">
                  <c:v>Set</c:v>
                </c:pt>
                <c:pt idx="103">
                  <c:v>Out</c:v>
                </c:pt>
                <c:pt idx="104">
                  <c:v>Nov</c:v>
                </c:pt>
                <c:pt idx="105">
                  <c:v>Dez</c:v>
                </c:pt>
                <c:pt idx="106">
                  <c:v>Jan</c:v>
                </c:pt>
                <c:pt idx="107">
                  <c:v>Fev</c:v>
                </c:pt>
                <c:pt idx="108">
                  <c:v>Mar</c:v>
                </c:pt>
                <c:pt idx="109">
                  <c:v>Abr
 2018</c:v>
                </c:pt>
                <c:pt idx="110">
                  <c:v>Mai
 2018</c:v>
                </c:pt>
                <c:pt idx="111">
                  <c:v>Jun</c:v>
                </c:pt>
                <c:pt idx="112">
                  <c:v>Jul</c:v>
                </c:pt>
                <c:pt idx="113">
                  <c:v>Ago</c:v>
                </c:pt>
                <c:pt idx="114">
                  <c:v>Set</c:v>
                </c:pt>
                <c:pt idx="115">
                  <c:v>Out</c:v>
                </c:pt>
                <c:pt idx="116">
                  <c:v>Nov</c:v>
                </c:pt>
                <c:pt idx="117">
                  <c:v>Dez</c:v>
                </c:pt>
                <c:pt idx="118">
                  <c:v>Jan</c:v>
                </c:pt>
                <c:pt idx="119">
                  <c:v>Fev</c:v>
                </c:pt>
                <c:pt idx="120">
                  <c:v>Mar
 2019</c:v>
                </c:pt>
                <c:pt idx="121">
                  <c:v>Abr
 2019</c:v>
                </c:pt>
                <c:pt idx="122">
                  <c:v>Mai</c:v>
                </c:pt>
                <c:pt idx="123">
                  <c:v>Jun</c:v>
                </c:pt>
                <c:pt idx="124">
                  <c:v>Jul</c:v>
                </c:pt>
                <c:pt idx="125">
                  <c:v>Ago</c:v>
                </c:pt>
                <c:pt idx="126">
                  <c:v>Set</c:v>
                </c:pt>
                <c:pt idx="127">
                  <c:v>Out</c:v>
                </c:pt>
                <c:pt idx="128">
                  <c:v>Nov</c:v>
                </c:pt>
                <c:pt idx="129">
                  <c:v>Dez</c:v>
                </c:pt>
                <c:pt idx="130">
                  <c:v>Jan</c:v>
                </c:pt>
                <c:pt idx="131">
                  <c:v>Fev</c:v>
                </c:pt>
                <c:pt idx="132">
                  <c:v>Mar
 2020</c:v>
                </c:pt>
                <c:pt idx="133">
                  <c:v>Abr
 2020</c:v>
                </c:pt>
                <c:pt idx="134">
                  <c:v>Mai
 2020</c:v>
                </c:pt>
                <c:pt idx="135">
                  <c:v>Jun</c:v>
                </c:pt>
                <c:pt idx="136">
                  <c:v>Jul</c:v>
                </c:pt>
                <c:pt idx="137">
                  <c:v>Ago</c:v>
                </c:pt>
                <c:pt idx="138">
                  <c:v>Set</c:v>
                </c:pt>
                <c:pt idx="139">
                  <c:v>Out</c:v>
                </c:pt>
                <c:pt idx="140">
                  <c:v>Nov</c:v>
                </c:pt>
                <c:pt idx="141">
                  <c:v>Dez</c:v>
                </c:pt>
                <c:pt idx="142">
                  <c:v>Jan</c:v>
                </c:pt>
                <c:pt idx="143">
                  <c:v>Fev</c:v>
                </c:pt>
                <c:pt idx="144">
                  <c:v>Mar
 2021</c:v>
                </c:pt>
                <c:pt idx="145">
                  <c:v>Abr
 2021</c:v>
                </c:pt>
                <c:pt idx="146">
                  <c:v>Mai
 2021</c:v>
                </c:pt>
                <c:pt idx="147">
                  <c:v>Jun</c:v>
                </c:pt>
                <c:pt idx="148">
                  <c:v>Jul</c:v>
                </c:pt>
                <c:pt idx="149">
                  <c:v>Ago</c:v>
                </c:pt>
                <c:pt idx="150">
                  <c:v>Set</c:v>
                </c:pt>
                <c:pt idx="151">
                  <c:v>Out</c:v>
                </c:pt>
                <c:pt idx="152">
                  <c:v>Nov</c:v>
                </c:pt>
                <c:pt idx="153">
                  <c:v>Dez</c:v>
                </c:pt>
                <c:pt idx="154">
                  <c:v>Jan</c:v>
                </c:pt>
                <c:pt idx="155">
                  <c:v>Fev</c:v>
                </c:pt>
                <c:pt idx="156">
                  <c:v>Mar
 2022</c:v>
                </c:pt>
                <c:pt idx="157">
                  <c:v>Abr</c:v>
                </c:pt>
                <c:pt idx="158">
                  <c:v>Mai
 2022</c:v>
                </c:pt>
                <c:pt idx="159">
                  <c:v>Jun
 2022</c:v>
                </c:pt>
                <c:pt idx="160">
                  <c:v>Jul</c:v>
                </c:pt>
                <c:pt idx="161">
                  <c:v>Ago</c:v>
                </c:pt>
                <c:pt idx="162">
                  <c:v>Set</c:v>
                </c:pt>
                <c:pt idx="163">
                  <c:v>Out</c:v>
                </c:pt>
                <c:pt idx="164">
                  <c:v>Nov</c:v>
                </c:pt>
                <c:pt idx="165">
                  <c:v>Dez</c:v>
                </c:pt>
                <c:pt idx="166">
                  <c:v>Jan</c:v>
                </c:pt>
                <c:pt idx="167">
                  <c:v>Fev</c:v>
                </c:pt>
                <c:pt idx="168">
                  <c:v>Mar
 2023</c:v>
                </c:pt>
              </c:strCache>
            </c:strRef>
          </c:cat>
          <c:val>
            <c:numRef>
              <c:f>'G3'!$D$5:$FP$5</c:f>
              <c:numCache>
                <c:formatCode>0.00</c:formatCode>
                <c:ptCount val="169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4.25</c:v>
                </c:pt>
                <c:pt idx="119">
                  <c:v>4.25</c:v>
                </c:pt>
                <c:pt idx="120">
                  <c:v>4.25</c:v>
                </c:pt>
                <c:pt idx="121">
                  <c:v>4.25</c:v>
                </c:pt>
                <c:pt idx="122">
                  <c:v>4.25</c:v>
                </c:pt>
                <c:pt idx="123">
                  <c:v>4.25</c:v>
                </c:pt>
                <c:pt idx="124">
                  <c:v>4.25</c:v>
                </c:pt>
                <c:pt idx="125">
                  <c:v>4.25</c:v>
                </c:pt>
                <c:pt idx="126">
                  <c:v>4.25</c:v>
                </c:pt>
                <c:pt idx="127">
                  <c:v>4.25</c:v>
                </c:pt>
                <c:pt idx="128">
                  <c:v>4.25</c:v>
                </c:pt>
                <c:pt idx="129">
                  <c:v>4.25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3.75</c:v>
                </c:pt>
                <c:pt idx="143">
                  <c:v>3.75</c:v>
                </c:pt>
                <c:pt idx="144">
                  <c:v>3.75</c:v>
                </c:pt>
                <c:pt idx="145">
                  <c:v>3.75</c:v>
                </c:pt>
                <c:pt idx="146">
                  <c:v>3.75</c:v>
                </c:pt>
                <c:pt idx="147">
                  <c:v>3.75</c:v>
                </c:pt>
                <c:pt idx="148">
                  <c:v>3.75</c:v>
                </c:pt>
                <c:pt idx="149">
                  <c:v>3.75</c:v>
                </c:pt>
                <c:pt idx="150">
                  <c:v>3.75</c:v>
                </c:pt>
                <c:pt idx="151">
                  <c:v>3.75</c:v>
                </c:pt>
                <c:pt idx="152">
                  <c:v>3.75</c:v>
                </c:pt>
                <c:pt idx="153">
                  <c:v>3.75</c:v>
                </c:pt>
                <c:pt idx="154">
                  <c:v>3.5</c:v>
                </c:pt>
                <c:pt idx="155">
                  <c:v>3.5</c:v>
                </c:pt>
                <c:pt idx="156">
                  <c:v>3.5</c:v>
                </c:pt>
                <c:pt idx="157">
                  <c:v>3.5</c:v>
                </c:pt>
                <c:pt idx="158">
                  <c:v>3.5</c:v>
                </c:pt>
                <c:pt idx="159">
                  <c:v>3.5</c:v>
                </c:pt>
                <c:pt idx="160">
                  <c:v>3.5</c:v>
                </c:pt>
                <c:pt idx="161">
                  <c:v>3.5</c:v>
                </c:pt>
                <c:pt idx="162">
                  <c:v>3.5</c:v>
                </c:pt>
                <c:pt idx="163">
                  <c:v>3.5</c:v>
                </c:pt>
                <c:pt idx="164">
                  <c:v>3.5</c:v>
                </c:pt>
                <c:pt idx="165">
                  <c:v>3.5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3F0-4FF2-AE06-6B3F0A1214A8}"/>
            </c:ext>
          </c:extLst>
        </c:ser>
        <c:ser>
          <c:idx val="3"/>
          <c:order val="3"/>
          <c:tx>
            <c:v>Taxa Selic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'G3'!$D$6:$FP$6</c:f>
              <c:numCache>
                <c:formatCode>General</c:formatCode>
                <c:ptCount val="169"/>
                <c:pt idx="0">
                  <c:v>11.7</c:v>
                </c:pt>
                <c:pt idx="1">
                  <c:v>11.11</c:v>
                </c:pt>
                <c:pt idx="2">
                  <c:v>10.16</c:v>
                </c:pt>
                <c:pt idx="3">
                  <c:v>9.5399999999999991</c:v>
                </c:pt>
                <c:pt idx="4">
                  <c:v>9.01</c:v>
                </c:pt>
                <c:pt idx="5">
                  <c:v>8.65</c:v>
                </c:pt>
                <c:pt idx="6">
                  <c:v>8.65</c:v>
                </c:pt>
                <c:pt idx="7">
                  <c:v>8.65</c:v>
                </c:pt>
                <c:pt idx="8">
                  <c:v>8.65</c:v>
                </c:pt>
                <c:pt idx="9">
                  <c:v>8.65</c:v>
                </c:pt>
                <c:pt idx="10">
                  <c:v>8.65</c:v>
                </c:pt>
                <c:pt idx="11">
                  <c:v>8.65</c:v>
                </c:pt>
                <c:pt idx="12">
                  <c:v>8.65</c:v>
                </c:pt>
                <c:pt idx="13">
                  <c:v>8.7200000000000006</c:v>
                </c:pt>
                <c:pt idx="14">
                  <c:v>9.4</c:v>
                </c:pt>
                <c:pt idx="15">
                  <c:v>9.94</c:v>
                </c:pt>
                <c:pt idx="16">
                  <c:v>10.32</c:v>
                </c:pt>
                <c:pt idx="17">
                  <c:v>10.66</c:v>
                </c:pt>
                <c:pt idx="18">
                  <c:v>10.66</c:v>
                </c:pt>
                <c:pt idx="19">
                  <c:v>10.66</c:v>
                </c:pt>
                <c:pt idx="20">
                  <c:v>10.66</c:v>
                </c:pt>
                <c:pt idx="21">
                  <c:v>10.66</c:v>
                </c:pt>
                <c:pt idx="22">
                  <c:v>10.85</c:v>
                </c:pt>
                <c:pt idx="23">
                  <c:v>11.17</c:v>
                </c:pt>
                <c:pt idx="24">
                  <c:v>11.62</c:v>
                </c:pt>
                <c:pt idx="25">
                  <c:v>11.74</c:v>
                </c:pt>
                <c:pt idx="26">
                  <c:v>11.92</c:v>
                </c:pt>
                <c:pt idx="27">
                  <c:v>12.1</c:v>
                </c:pt>
                <c:pt idx="28">
                  <c:v>12.25</c:v>
                </c:pt>
                <c:pt idx="29">
                  <c:v>12.42</c:v>
                </c:pt>
                <c:pt idx="30">
                  <c:v>11.91</c:v>
                </c:pt>
                <c:pt idx="31">
                  <c:v>11.7</c:v>
                </c:pt>
                <c:pt idx="32">
                  <c:v>11.4</c:v>
                </c:pt>
                <c:pt idx="33">
                  <c:v>10.9</c:v>
                </c:pt>
                <c:pt idx="34">
                  <c:v>10.7</c:v>
                </c:pt>
                <c:pt idx="35">
                  <c:v>10.4</c:v>
                </c:pt>
                <c:pt idx="36">
                  <c:v>9.82</c:v>
                </c:pt>
                <c:pt idx="37">
                  <c:v>9.35</c:v>
                </c:pt>
                <c:pt idx="38">
                  <c:v>8.8699999999999992</c:v>
                </c:pt>
                <c:pt idx="39">
                  <c:v>8.39</c:v>
                </c:pt>
                <c:pt idx="40">
                  <c:v>8.07</c:v>
                </c:pt>
                <c:pt idx="41">
                  <c:v>7.85</c:v>
                </c:pt>
                <c:pt idx="42">
                  <c:v>7.39</c:v>
                </c:pt>
                <c:pt idx="43">
                  <c:v>7.23</c:v>
                </c:pt>
                <c:pt idx="44">
                  <c:v>7.14</c:v>
                </c:pt>
                <c:pt idx="45">
                  <c:v>7.16</c:v>
                </c:pt>
                <c:pt idx="46">
                  <c:v>7.11</c:v>
                </c:pt>
                <c:pt idx="47">
                  <c:v>7.12</c:v>
                </c:pt>
                <c:pt idx="48">
                  <c:v>7.15</c:v>
                </c:pt>
                <c:pt idx="49">
                  <c:v>7.26</c:v>
                </c:pt>
                <c:pt idx="50">
                  <c:v>7.42</c:v>
                </c:pt>
                <c:pt idx="51">
                  <c:v>7.9</c:v>
                </c:pt>
                <c:pt idx="52">
                  <c:v>8.23</c:v>
                </c:pt>
                <c:pt idx="53">
                  <c:v>8.4499999999999993</c:v>
                </c:pt>
                <c:pt idx="54">
                  <c:v>8.9</c:v>
                </c:pt>
                <c:pt idx="55">
                  <c:v>9.25</c:v>
                </c:pt>
                <c:pt idx="56">
                  <c:v>9.4499999999999993</c:v>
                </c:pt>
                <c:pt idx="57">
                  <c:v>9.9</c:v>
                </c:pt>
                <c:pt idx="58">
                  <c:v>10.17</c:v>
                </c:pt>
                <c:pt idx="59">
                  <c:v>10.43</c:v>
                </c:pt>
                <c:pt idx="60">
                  <c:v>10.65</c:v>
                </c:pt>
                <c:pt idx="61">
                  <c:v>10.87</c:v>
                </c:pt>
                <c:pt idx="62">
                  <c:v>10.9</c:v>
                </c:pt>
                <c:pt idx="63">
                  <c:v>10.9</c:v>
                </c:pt>
                <c:pt idx="64">
                  <c:v>10.9</c:v>
                </c:pt>
                <c:pt idx="65">
                  <c:v>10.9</c:v>
                </c:pt>
                <c:pt idx="66">
                  <c:v>10.9</c:v>
                </c:pt>
                <c:pt idx="67">
                  <c:v>10.92</c:v>
                </c:pt>
                <c:pt idx="68">
                  <c:v>11.15</c:v>
                </c:pt>
                <c:pt idx="69">
                  <c:v>11.58</c:v>
                </c:pt>
                <c:pt idx="70">
                  <c:v>11.82</c:v>
                </c:pt>
                <c:pt idx="71">
                  <c:v>12.15</c:v>
                </c:pt>
                <c:pt idx="72">
                  <c:v>12.58</c:v>
                </c:pt>
                <c:pt idx="73">
                  <c:v>12.68</c:v>
                </c:pt>
                <c:pt idx="74">
                  <c:v>13.15</c:v>
                </c:pt>
                <c:pt idx="75">
                  <c:v>13.58</c:v>
                </c:pt>
                <c:pt idx="76">
                  <c:v>13.69</c:v>
                </c:pt>
                <c:pt idx="77">
                  <c:v>14.15</c:v>
                </c:pt>
                <c:pt idx="78">
                  <c:v>14.15</c:v>
                </c:pt>
                <c:pt idx="79">
                  <c:v>14.15</c:v>
                </c:pt>
                <c:pt idx="80">
                  <c:v>14.15</c:v>
                </c:pt>
                <c:pt idx="81">
                  <c:v>14.15</c:v>
                </c:pt>
                <c:pt idx="82">
                  <c:v>14.15</c:v>
                </c:pt>
                <c:pt idx="83">
                  <c:v>14.15</c:v>
                </c:pt>
                <c:pt idx="84">
                  <c:v>14.15</c:v>
                </c:pt>
                <c:pt idx="85">
                  <c:v>14.15</c:v>
                </c:pt>
                <c:pt idx="86">
                  <c:v>14.15</c:v>
                </c:pt>
                <c:pt idx="87">
                  <c:v>14.15</c:v>
                </c:pt>
                <c:pt idx="88">
                  <c:v>14.15</c:v>
                </c:pt>
                <c:pt idx="89">
                  <c:v>14.15</c:v>
                </c:pt>
                <c:pt idx="90">
                  <c:v>14.15</c:v>
                </c:pt>
                <c:pt idx="91">
                  <c:v>14.05</c:v>
                </c:pt>
                <c:pt idx="92">
                  <c:v>13.9</c:v>
                </c:pt>
                <c:pt idx="93">
                  <c:v>13.65</c:v>
                </c:pt>
                <c:pt idx="94">
                  <c:v>13.17</c:v>
                </c:pt>
                <c:pt idx="95">
                  <c:v>12.82</c:v>
                </c:pt>
                <c:pt idx="96">
                  <c:v>12.15</c:v>
                </c:pt>
                <c:pt idx="97">
                  <c:v>11.59</c:v>
                </c:pt>
                <c:pt idx="98">
                  <c:v>11.15</c:v>
                </c:pt>
                <c:pt idx="99">
                  <c:v>10.15</c:v>
                </c:pt>
                <c:pt idx="100">
                  <c:v>10.01</c:v>
                </c:pt>
                <c:pt idx="101">
                  <c:v>9.15</c:v>
                </c:pt>
                <c:pt idx="102">
                  <c:v>8.35</c:v>
                </c:pt>
                <c:pt idx="103">
                  <c:v>8.01</c:v>
                </c:pt>
                <c:pt idx="104">
                  <c:v>7.4</c:v>
                </c:pt>
                <c:pt idx="105">
                  <c:v>7</c:v>
                </c:pt>
                <c:pt idx="106">
                  <c:v>6.9</c:v>
                </c:pt>
                <c:pt idx="107">
                  <c:v>6.72</c:v>
                </c:pt>
                <c:pt idx="108">
                  <c:v>6.58</c:v>
                </c:pt>
                <c:pt idx="109">
                  <c:v>6.4</c:v>
                </c:pt>
                <c:pt idx="110">
                  <c:v>6.4</c:v>
                </c:pt>
                <c:pt idx="111">
                  <c:v>6.4</c:v>
                </c:pt>
                <c:pt idx="112">
                  <c:v>6.4</c:v>
                </c:pt>
                <c:pt idx="113">
                  <c:v>6.4</c:v>
                </c:pt>
                <c:pt idx="114">
                  <c:v>6.4</c:v>
                </c:pt>
                <c:pt idx="115">
                  <c:v>6.4</c:v>
                </c:pt>
                <c:pt idx="116">
                  <c:v>6.4</c:v>
                </c:pt>
                <c:pt idx="117">
                  <c:v>6.4</c:v>
                </c:pt>
                <c:pt idx="118">
                  <c:v>6.4</c:v>
                </c:pt>
                <c:pt idx="119">
                  <c:v>6.4</c:v>
                </c:pt>
                <c:pt idx="120">
                  <c:v>6.4</c:v>
                </c:pt>
                <c:pt idx="121">
                  <c:v>6.4</c:v>
                </c:pt>
                <c:pt idx="122">
                  <c:v>6.4</c:v>
                </c:pt>
                <c:pt idx="123">
                  <c:v>6.4</c:v>
                </c:pt>
                <c:pt idx="124">
                  <c:v>6.4</c:v>
                </c:pt>
                <c:pt idx="125">
                  <c:v>5.9</c:v>
                </c:pt>
                <c:pt idx="126">
                  <c:v>5.71</c:v>
                </c:pt>
                <c:pt idx="127">
                  <c:v>5.38</c:v>
                </c:pt>
                <c:pt idx="128">
                  <c:v>4.9000000000000004</c:v>
                </c:pt>
                <c:pt idx="129">
                  <c:v>4.59</c:v>
                </c:pt>
                <c:pt idx="130">
                  <c:v>4.4000000000000004</c:v>
                </c:pt>
                <c:pt idx="131">
                  <c:v>4.1900000000000004</c:v>
                </c:pt>
                <c:pt idx="132">
                  <c:v>3.95</c:v>
                </c:pt>
                <c:pt idx="133">
                  <c:v>3.65</c:v>
                </c:pt>
                <c:pt idx="134">
                  <c:v>3.01</c:v>
                </c:pt>
                <c:pt idx="135">
                  <c:v>2.58</c:v>
                </c:pt>
                <c:pt idx="136">
                  <c:v>2.15</c:v>
                </c:pt>
                <c:pt idx="137">
                  <c:v>1.94</c:v>
                </c:pt>
                <c:pt idx="138">
                  <c:v>1.9</c:v>
                </c:pt>
                <c:pt idx="139">
                  <c:v>1.9</c:v>
                </c:pt>
                <c:pt idx="140">
                  <c:v>1.9</c:v>
                </c:pt>
                <c:pt idx="141">
                  <c:v>1.9</c:v>
                </c:pt>
                <c:pt idx="142">
                  <c:v>1.9</c:v>
                </c:pt>
                <c:pt idx="143">
                  <c:v>1.9</c:v>
                </c:pt>
                <c:pt idx="144">
                  <c:v>2.23</c:v>
                </c:pt>
                <c:pt idx="145">
                  <c:v>2.65</c:v>
                </c:pt>
                <c:pt idx="146">
                  <c:v>3.29</c:v>
                </c:pt>
                <c:pt idx="147">
                  <c:v>3.76</c:v>
                </c:pt>
                <c:pt idx="148">
                  <c:v>4.1500000000000004</c:v>
                </c:pt>
                <c:pt idx="149">
                  <c:v>5.01</c:v>
                </c:pt>
                <c:pt idx="150">
                  <c:v>5.43</c:v>
                </c:pt>
                <c:pt idx="151">
                  <c:v>6.3</c:v>
                </c:pt>
                <c:pt idx="152">
                  <c:v>7.65</c:v>
                </c:pt>
                <c:pt idx="153">
                  <c:v>8.76</c:v>
                </c:pt>
                <c:pt idx="154">
                  <c:v>9.15</c:v>
                </c:pt>
                <c:pt idx="155">
                  <c:v>10.49</c:v>
                </c:pt>
                <c:pt idx="156">
                  <c:v>11.15</c:v>
                </c:pt>
                <c:pt idx="157">
                  <c:v>11.65</c:v>
                </c:pt>
                <c:pt idx="158">
                  <c:v>12.51</c:v>
                </c:pt>
                <c:pt idx="159">
                  <c:v>12.89</c:v>
                </c:pt>
                <c:pt idx="160">
                  <c:v>13.15</c:v>
                </c:pt>
                <c:pt idx="161">
                  <c:v>13.58</c:v>
                </c:pt>
                <c:pt idx="162">
                  <c:v>13.65</c:v>
                </c:pt>
                <c:pt idx="163">
                  <c:v>13.65</c:v>
                </c:pt>
                <c:pt idx="164">
                  <c:v>13.65</c:v>
                </c:pt>
                <c:pt idx="165">
                  <c:v>13.65</c:v>
                </c:pt>
                <c:pt idx="166">
                  <c:v>13.65</c:v>
                </c:pt>
                <c:pt idx="167">
                  <c:v>13.65</c:v>
                </c:pt>
                <c:pt idx="168">
                  <c:v>13.65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3F0-4FF2-AE06-6B3F0A121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6383904"/>
        <c:axId val="786379592"/>
      </c:lineChart>
      <c:catAx>
        <c:axId val="786383904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6379592"/>
        <c:crosses val="autoZero"/>
        <c:auto val="1"/>
        <c:lblAlgn val="ctr"/>
        <c:lblOffset val="100"/>
        <c:tickLblSkip val="24"/>
        <c:noMultiLvlLbl val="0"/>
      </c:catAx>
      <c:valAx>
        <c:axId val="786379592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638390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876333967946261E-3"/>
          <c:y val="0.90537115417607716"/>
          <c:w val="0.89999997422726241"/>
          <c:h val="7.40527610043769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ysClr val="windowText" lastClr="000000"/>
          </a:solidFill>
        </a:defRPr>
      </a:pPr>
      <a:endParaRPr lang="pt-B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'Argentina_BBG (Máscara)'!$G$6</c:f>
              <c:strCache>
                <c:ptCount val="1"/>
                <c:pt idx="0">
                  <c:v>Inflação Argentina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6087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2A8-4107-B578-2E909EFC252C}"/>
              </c:ext>
            </c:extLst>
          </c:dPt>
          <c:dPt>
            <c:idx val="5"/>
            <c:invertIfNegative val="0"/>
            <c:bubble3D val="0"/>
            <c:spPr>
              <a:solidFill>
                <a:srgbClr val="6087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2A8-4107-B578-2E909EFC252C}"/>
              </c:ext>
            </c:extLst>
          </c:dPt>
          <c:dPt>
            <c:idx val="6"/>
            <c:invertIfNegative val="0"/>
            <c:bubble3D val="0"/>
            <c:spPr>
              <a:solidFill>
                <a:srgbClr val="6087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2A8-4107-B578-2E909EFC252C}"/>
              </c:ext>
            </c:extLst>
          </c:dPt>
          <c:dPt>
            <c:idx val="7"/>
            <c:invertIfNegative val="0"/>
            <c:bubble3D val="0"/>
            <c:spPr>
              <a:solidFill>
                <a:srgbClr val="6087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2A8-4107-B578-2E909EFC252C}"/>
              </c:ext>
            </c:extLst>
          </c:dPt>
          <c:dPt>
            <c:idx val="8"/>
            <c:invertIfNegative val="0"/>
            <c:bubble3D val="0"/>
            <c:spPr>
              <a:solidFill>
                <a:srgbClr val="6087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2A8-4107-B578-2E909EFC252C}"/>
              </c:ext>
            </c:extLst>
          </c:dPt>
          <c:dPt>
            <c:idx val="9"/>
            <c:invertIfNegative val="0"/>
            <c:bubble3D val="0"/>
            <c:spPr>
              <a:solidFill>
                <a:srgbClr val="6087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A8-4107-B578-2E909EFC252C}"/>
              </c:ext>
            </c:extLst>
          </c:dPt>
          <c:dLbls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6087C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A8-4107-B578-2E909EFC252C}"/>
                </c:ext>
              </c:extLst>
            </c:dLbl>
            <c:dLbl>
              <c:idx val="5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6087C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A8-4107-B578-2E909EFC252C}"/>
                </c:ext>
              </c:extLst>
            </c:dLbl>
            <c:dLbl>
              <c:idx val="6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6087C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A8-4107-B578-2E909EFC252C}"/>
                </c:ext>
              </c:extLst>
            </c:dLbl>
            <c:dLbl>
              <c:idx val="7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6087C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A8-4107-B578-2E909EFC252C}"/>
                </c:ext>
              </c:extLst>
            </c:dLbl>
            <c:dLbl>
              <c:idx val="8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6087C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A8-4107-B578-2E909EFC252C}"/>
                </c:ext>
              </c:extLst>
            </c:dLbl>
            <c:dLbl>
              <c:idx val="9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6087C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A8-4107-B578-2E909EFC252C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A8-4107-B578-2E909EFC252C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A8-4107-B578-2E909EFC252C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A8-4107-B578-2E909EFC252C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A8-4107-B578-2E909EFC252C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A8-4107-B578-2E909EFC252C}"/>
                </c:ext>
              </c:extLst>
            </c:dLbl>
            <c:dLbl>
              <c:idx val="15"/>
              <c:layout>
                <c:manualLayout>
                  <c:x val="-2.8704693906818463E-3"/>
                  <c:y val="-4.77281584484665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A8-4107-B578-2E909EFC252C}"/>
                </c:ext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A8-4107-B578-2E909EFC252C}"/>
                </c:ext>
              </c:extLst>
            </c:dLbl>
            <c:dLbl>
              <c:idx val="17"/>
              <c:layout>
                <c:manualLayout>
                  <c:x val="1.4352346953408178E-3"/>
                  <c:y val="6.0178818994905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8-4010-8677-603134C38FB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'Argentina_BBG (Máscara)'!$F$7:$F$35</c:f>
              <c:numCache>
                <c:formatCode>m/d/yyyy</c:formatCode>
                <c:ptCount val="18"/>
                <c:pt idx="0">
                  <c:v>44985</c:v>
                </c:pt>
                <c:pt idx="1">
                  <c:v>44926</c:v>
                </c:pt>
                <c:pt idx="2">
                  <c:v>44561</c:v>
                </c:pt>
                <c:pt idx="3">
                  <c:v>44196</c:v>
                </c:pt>
                <c:pt idx="4">
                  <c:v>43830</c:v>
                </c:pt>
                <c:pt idx="5">
                  <c:v>43465</c:v>
                </c:pt>
                <c:pt idx="6">
                  <c:v>43100</c:v>
                </c:pt>
                <c:pt idx="7">
                  <c:v>42735</c:v>
                </c:pt>
                <c:pt idx="8">
                  <c:v>42369</c:v>
                </c:pt>
                <c:pt idx="9">
                  <c:v>42004</c:v>
                </c:pt>
                <c:pt idx="10">
                  <c:v>41639</c:v>
                </c:pt>
                <c:pt idx="11">
                  <c:v>41274</c:v>
                </c:pt>
                <c:pt idx="12">
                  <c:v>40908</c:v>
                </c:pt>
                <c:pt idx="13">
                  <c:v>40543</c:v>
                </c:pt>
                <c:pt idx="14">
                  <c:v>40178</c:v>
                </c:pt>
                <c:pt idx="15">
                  <c:v>39813</c:v>
                </c:pt>
                <c:pt idx="16">
                  <c:v>39447</c:v>
                </c:pt>
                <c:pt idx="17">
                  <c:v>39082</c:v>
                </c:pt>
              </c:numCache>
              <c:extLst/>
            </c:numRef>
          </c:cat>
          <c:val>
            <c:numRef>
              <c:f>'Argentina_BBG (Máscara)'!$G$7:$G$35</c:f>
              <c:numCache>
                <c:formatCode>General</c:formatCode>
                <c:ptCount val="18"/>
                <c:pt idx="0">
                  <c:v>102.5</c:v>
                </c:pt>
                <c:pt idx="1">
                  <c:v>95.2</c:v>
                </c:pt>
                <c:pt idx="2">
                  <c:v>48.08</c:v>
                </c:pt>
                <c:pt idx="3">
                  <c:v>42.68</c:v>
                </c:pt>
                <c:pt idx="4">
                  <c:v>53.58</c:v>
                </c:pt>
                <c:pt idx="5">
                  <c:v>33.770000000000003</c:v>
                </c:pt>
                <c:pt idx="6">
                  <c:v>24.87</c:v>
                </c:pt>
                <c:pt idx="7">
                  <c:v>32.08</c:v>
                </c:pt>
                <c:pt idx="8">
                  <c:v>16.03</c:v>
                </c:pt>
                <c:pt idx="9">
                  <c:v>21.15</c:v>
                </c:pt>
                <c:pt idx="10">
                  <c:v>10.61</c:v>
                </c:pt>
                <c:pt idx="11">
                  <c:v>10.029999999999999</c:v>
                </c:pt>
                <c:pt idx="12">
                  <c:v>9.7899999999999991</c:v>
                </c:pt>
                <c:pt idx="13">
                  <c:v>10.44</c:v>
                </c:pt>
                <c:pt idx="14">
                  <c:v>6.28</c:v>
                </c:pt>
                <c:pt idx="15">
                  <c:v>8.58</c:v>
                </c:pt>
                <c:pt idx="16">
                  <c:v>8.85</c:v>
                </c:pt>
                <c:pt idx="17">
                  <c:v>10.9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AA4-4856-ABB2-2F43EE015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7"/>
        <c:axId val="1469863040"/>
        <c:axId val="1469865992"/>
      </c:barChart>
      <c:dateAx>
        <c:axId val="1469863040"/>
        <c:scaling>
          <c:orientation val="minMax"/>
          <c:max val="44985"/>
          <c:min val="40543"/>
        </c:scaling>
        <c:delete val="0"/>
        <c:axPos val="b"/>
        <c:numFmt formatCode="[$-416]yy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69865992"/>
        <c:crosses val="autoZero"/>
        <c:auto val="1"/>
        <c:lblOffset val="100"/>
        <c:baseTimeUnit val="years"/>
        <c:majorUnit val="1"/>
        <c:majorTimeUnit val="years"/>
      </c:dateAx>
      <c:valAx>
        <c:axId val="146986599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698630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89631537963219"/>
          <c:y val="6.1316613526148166E-2"/>
          <c:w val="0.79902265391209615"/>
          <c:h val="0.678859578927482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'Cuadro 1'!$E$19</c:f>
              <c:strCache>
                <c:ptCount val="1"/>
                <c:pt idx="0">
                  <c:v>Pobreza</c:v>
                </c:pt>
              </c:strCache>
            </c:strRef>
          </c:tx>
          <c:spPr>
            <a:solidFill>
              <a:srgbClr val="FF802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8029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'Cuadro 1'!$D$20:$D$21</c:f>
              <c:strCache>
                <c:ptCount val="2"/>
                <c:pt idx="0">
                  <c:v>2º sem. 2017</c:v>
                </c:pt>
                <c:pt idx="1">
                  <c:v>2º sem. 2022</c:v>
                </c:pt>
              </c:strCache>
            </c:strRef>
          </c:cat>
          <c:val>
            <c:numRef>
              <c:f>'Cuadro 1'!$E$20:$E$21</c:f>
              <c:numCache>
                <c:formatCode>General</c:formatCode>
                <c:ptCount val="2"/>
                <c:pt idx="0">
                  <c:v>25.7</c:v>
                </c:pt>
                <c:pt idx="1">
                  <c:v>39.200000000000003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BF-42EB-80A2-603DC6482061}"/>
            </c:ext>
          </c:extLst>
        </c:ser>
        <c:ser>
          <c:idx val="1"/>
          <c:order val="1"/>
          <c:tx>
            <c:strRef>
              <c:f>'Cuadro 1'!$F$19</c:f>
              <c:strCache>
                <c:ptCount val="1"/>
                <c:pt idx="0">
                  <c:v>Extrema Pobreza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'Cuadro 1'!$D$20:$D$21</c:f>
              <c:strCache>
                <c:ptCount val="2"/>
                <c:pt idx="0">
                  <c:v>2º sem. 2017</c:v>
                </c:pt>
                <c:pt idx="1">
                  <c:v>2º sem. 2022</c:v>
                </c:pt>
              </c:strCache>
            </c:strRef>
          </c:cat>
          <c:val>
            <c:numRef>
              <c:f>'Cuadro 1'!$F$20:$F$21</c:f>
              <c:numCache>
                <c:formatCode>General</c:formatCode>
                <c:ptCount val="2"/>
                <c:pt idx="0">
                  <c:v>4.8</c:v>
                </c:pt>
                <c:pt idx="1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BF-42EB-80A2-603DC6482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4"/>
        <c:axId val="671605048"/>
        <c:axId val="671595208"/>
      </c:barChart>
      <c:catAx>
        <c:axId val="67160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1595208"/>
        <c:crosses val="autoZero"/>
        <c:auto val="1"/>
        <c:lblAlgn val="ctr"/>
        <c:lblOffset val="100"/>
        <c:noMultiLvlLbl val="0"/>
      </c:catAx>
      <c:valAx>
        <c:axId val="671595208"/>
        <c:scaling>
          <c:orientation val="minMax"/>
          <c:max val="4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1605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14299531658249"/>
          <c:y val="0.88266751739022731"/>
          <c:w val="0.55296038572357287"/>
          <c:h val="0.103751797836714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25228859581071E-2"/>
          <c:y val="3.5574529725810579E-2"/>
          <c:w val="0.85805637445047844"/>
          <c:h val="0.7778515397796649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PIB!$A$5:$A$41</c:f>
              <c:strCache>
                <c:ptCount val="37"/>
                <c:pt idx="0">
                  <c:v>IV
2013</c:v>
                </c:pt>
                <c:pt idx="1">
                  <c:v>I</c:v>
                </c:pt>
                <c:pt idx="2">
                  <c:v>II</c:v>
                </c:pt>
                <c:pt idx="3">
                  <c:v>III</c:v>
                </c:pt>
                <c:pt idx="4">
                  <c:v>IV
2014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
2015</c:v>
                </c:pt>
                <c:pt idx="9">
                  <c:v>I</c:v>
                </c:pt>
                <c:pt idx="10">
                  <c:v>II</c:v>
                </c:pt>
                <c:pt idx="11">
                  <c:v>III</c:v>
                </c:pt>
                <c:pt idx="12">
                  <c:v>IV
2016</c:v>
                </c:pt>
                <c:pt idx="13">
                  <c:v>I</c:v>
                </c:pt>
                <c:pt idx="14">
                  <c:v>II</c:v>
                </c:pt>
                <c:pt idx="15">
                  <c:v>III</c:v>
                </c:pt>
                <c:pt idx="16">
                  <c:v>IV
2017</c:v>
                </c:pt>
                <c:pt idx="17">
                  <c:v>I</c:v>
                </c:pt>
                <c:pt idx="18">
                  <c:v>II</c:v>
                </c:pt>
                <c:pt idx="19">
                  <c:v>III</c:v>
                </c:pt>
                <c:pt idx="20">
                  <c:v>IV
2018</c:v>
                </c:pt>
                <c:pt idx="21">
                  <c:v>I</c:v>
                </c:pt>
                <c:pt idx="22">
                  <c:v>II</c:v>
                </c:pt>
                <c:pt idx="23">
                  <c:v>III</c:v>
                </c:pt>
                <c:pt idx="24">
                  <c:v>IV
2019</c:v>
                </c:pt>
                <c:pt idx="25">
                  <c:v>I</c:v>
                </c:pt>
                <c:pt idx="26">
                  <c:v>II</c:v>
                </c:pt>
                <c:pt idx="27">
                  <c:v>III</c:v>
                </c:pt>
                <c:pt idx="28">
                  <c:v>IV
2020</c:v>
                </c:pt>
                <c:pt idx="29">
                  <c:v>I</c:v>
                </c:pt>
                <c:pt idx="30">
                  <c:v>II</c:v>
                </c:pt>
                <c:pt idx="31">
                  <c:v>III</c:v>
                </c:pt>
                <c:pt idx="32">
                  <c:v>IV
2021</c:v>
                </c:pt>
                <c:pt idx="33">
                  <c:v>I</c:v>
                </c:pt>
                <c:pt idx="34">
                  <c:v>II</c:v>
                </c:pt>
                <c:pt idx="35">
                  <c:v>III</c:v>
                </c:pt>
                <c:pt idx="36">
                  <c:v>IV
2022</c:v>
                </c:pt>
              </c:strCache>
            </c:strRef>
          </c:cat>
          <c:val>
            <c:numRef>
              <c:f>PIB!$B$5:$B$41</c:f>
            </c:numRef>
          </c:val>
          <c:smooth val="0"/>
          <c:extLst>
            <c:ext xmlns:c16="http://schemas.microsoft.com/office/drawing/2014/chart" uri="{C3380CC4-5D6E-409C-BE32-E72D297353CC}">
              <c16:uniqueId val="{00000000-DD38-4142-B032-4CD0E10ED0C6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PIB!$A$5:$A$41</c:f>
              <c:strCache>
                <c:ptCount val="37"/>
                <c:pt idx="0">
                  <c:v>IV
2013</c:v>
                </c:pt>
                <c:pt idx="1">
                  <c:v>I</c:v>
                </c:pt>
                <c:pt idx="2">
                  <c:v>II</c:v>
                </c:pt>
                <c:pt idx="3">
                  <c:v>III</c:v>
                </c:pt>
                <c:pt idx="4">
                  <c:v>IV
2014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
2015</c:v>
                </c:pt>
                <c:pt idx="9">
                  <c:v>I</c:v>
                </c:pt>
                <c:pt idx="10">
                  <c:v>II</c:v>
                </c:pt>
                <c:pt idx="11">
                  <c:v>III</c:v>
                </c:pt>
                <c:pt idx="12">
                  <c:v>IV
2016</c:v>
                </c:pt>
                <c:pt idx="13">
                  <c:v>I</c:v>
                </c:pt>
                <c:pt idx="14">
                  <c:v>II</c:v>
                </c:pt>
                <c:pt idx="15">
                  <c:v>III</c:v>
                </c:pt>
                <c:pt idx="16">
                  <c:v>IV
2017</c:v>
                </c:pt>
                <c:pt idx="17">
                  <c:v>I</c:v>
                </c:pt>
                <c:pt idx="18">
                  <c:v>II</c:v>
                </c:pt>
                <c:pt idx="19">
                  <c:v>III</c:v>
                </c:pt>
                <c:pt idx="20">
                  <c:v>IV
2018</c:v>
                </c:pt>
                <c:pt idx="21">
                  <c:v>I</c:v>
                </c:pt>
                <c:pt idx="22">
                  <c:v>II</c:v>
                </c:pt>
                <c:pt idx="23">
                  <c:v>III</c:v>
                </c:pt>
                <c:pt idx="24">
                  <c:v>IV
2019</c:v>
                </c:pt>
                <c:pt idx="25">
                  <c:v>I</c:v>
                </c:pt>
                <c:pt idx="26">
                  <c:v>II</c:v>
                </c:pt>
                <c:pt idx="27">
                  <c:v>III</c:v>
                </c:pt>
                <c:pt idx="28">
                  <c:v>IV
2020</c:v>
                </c:pt>
                <c:pt idx="29">
                  <c:v>I</c:v>
                </c:pt>
                <c:pt idx="30">
                  <c:v>II</c:v>
                </c:pt>
                <c:pt idx="31">
                  <c:v>III</c:v>
                </c:pt>
                <c:pt idx="32">
                  <c:v>IV
2021</c:v>
                </c:pt>
                <c:pt idx="33">
                  <c:v>I</c:v>
                </c:pt>
                <c:pt idx="34">
                  <c:v>II</c:v>
                </c:pt>
                <c:pt idx="35">
                  <c:v>III</c:v>
                </c:pt>
                <c:pt idx="36">
                  <c:v>IV
2022</c:v>
                </c:pt>
              </c:strCache>
            </c:strRef>
          </c:cat>
          <c:val>
            <c:numRef>
              <c:f>PIB!$C$5:$C$41</c:f>
            </c:numRef>
          </c:val>
          <c:smooth val="0"/>
          <c:extLst>
            <c:ext xmlns:c16="http://schemas.microsoft.com/office/drawing/2014/chart" uri="{C3380CC4-5D6E-409C-BE32-E72D297353CC}">
              <c16:uniqueId val="{00000001-DD38-4142-B032-4CD0E10ED0C6}"/>
            </c:ext>
          </c:extLst>
        </c:ser>
        <c:ser>
          <c:idx val="2"/>
          <c:order val="2"/>
          <c:tx>
            <c:strRef>
              <c:f>PIB!$D$3</c:f>
              <c:strCache>
                <c:ptCount val="1"/>
                <c:pt idx="0">
                  <c:v>PIB</c:v>
                </c:pt>
              </c:strCache>
            </c:strRef>
          </c:tx>
          <c:spPr>
            <a:ln w="3492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strRef>
              <c:f>PIB!$A$5:$A$41</c:f>
              <c:strCache>
                <c:ptCount val="37"/>
                <c:pt idx="0">
                  <c:v>IV
2013</c:v>
                </c:pt>
                <c:pt idx="1">
                  <c:v>I</c:v>
                </c:pt>
                <c:pt idx="2">
                  <c:v>II</c:v>
                </c:pt>
                <c:pt idx="3">
                  <c:v>III</c:v>
                </c:pt>
                <c:pt idx="4">
                  <c:v>IV
2014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
2015</c:v>
                </c:pt>
                <c:pt idx="9">
                  <c:v>I</c:v>
                </c:pt>
                <c:pt idx="10">
                  <c:v>II</c:v>
                </c:pt>
                <c:pt idx="11">
                  <c:v>III</c:v>
                </c:pt>
                <c:pt idx="12">
                  <c:v>IV
2016</c:v>
                </c:pt>
                <c:pt idx="13">
                  <c:v>I</c:v>
                </c:pt>
                <c:pt idx="14">
                  <c:v>II</c:v>
                </c:pt>
                <c:pt idx="15">
                  <c:v>III</c:v>
                </c:pt>
                <c:pt idx="16">
                  <c:v>IV
2017</c:v>
                </c:pt>
                <c:pt idx="17">
                  <c:v>I</c:v>
                </c:pt>
                <c:pt idx="18">
                  <c:v>II</c:v>
                </c:pt>
                <c:pt idx="19">
                  <c:v>III</c:v>
                </c:pt>
                <c:pt idx="20">
                  <c:v>IV
2018</c:v>
                </c:pt>
                <c:pt idx="21">
                  <c:v>I</c:v>
                </c:pt>
                <c:pt idx="22">
                  <c:v>II</c:v>
                </c:pt>
                <c:pt idx="23">
                  <c:v>III</c:v>
                </c:pt>
                <c:pt idx="24">
                  <c:v>IV
2019</c:v>
                </c:pt>
                <c:pt idx="25">
                  <c:v>I</c:v>
                </c:pt>
                <c:pt idx="26">
                  <c:v>II</c:v>
                </c:pt>
                <c:pt idx="27">
                  <c:v>III</c:v>
                </c:pt>
                <c:pt idx="28">
                  <c:v>IV
2020</c:v>
                </c:pt>
                <c:pt idx="29">
                  <c:v>I</c:v>
                </c:pt>
                <c:pt idx="30">
                  <c:v>II</c:v>
                </c:pt>
                <c:pt idx="31">
                  <c:v>III</c:v>
                </c:pt>
                <c:pt idx="32">
                  <c:v>IV
2021</c:v>
                </c:pt>
                <c:pt idx="33">
                  <c:v>I</c:v>
                </c:pt>
                <c:pt idx="34">
                  <c:v>II</c:v>
                </c:pt>
                <c:pt idx="35">
                  <c:v>III</c:v>
                </c:pt>
                <c:pt idx="36">
                  <c:v>IV
2022</c:v>
                </c:pt>
              </c:strCache>
            </c:strRef>
          </c:cat>
          <c:val>
            <c:numRef>
              <c:f>PIB!$D$5:$D$41</c:f>
              <c:numCache>
                <c:formatCode>0.0</c:formatCode>
                <c:ptCount val="37"/>
                <c:pt idx="0">
                  <c:v>102.17776646190842</c:v>
                </c:pt>
                <c:pt idx="1">
                  <c:v>103.03660545235189</c:v>
                </c:pt>
                <c:pt idx="2">
                  <c:v>101.52105913343856</c:v>
                </c:pt>
                <c:pt idx="3">
                  <c:v>101.48011132887311</c:v>
                </c:pt>
                <c:pt idx="4">
                  <c:v>102.00080541690799</c:v>
                </c:pt>
                <c:pt idx="5">
                  <c:v>101.17607370719733</c:v>
                </c:pt>
                <c:pt idx="6">
                  <c:v>98.79371662672348</c:v>
                </c:pt>
                <c:pt idx="7">
                  <c:v>97.199564590524091</c:v>
                </c:pt>
                <c:pt idx="8">
                  <c:v>96.437245857894666</c:v>
                </c:pt>
                <c:pt idx="9">
                  <c:v>94.99345936282451</c:v>
                </c:pt>
                <c:pt idx="10">
                  <c:v>95.339076708613334</c:v>
                </c:pt>
                <c:pt idx="11">
                  <c:v>94.829357401384499</c:v>
                </c:pt>
                <c:pt idx="12">
                  <c:v>94.659533435305406</c:v>
                </c:pt>
                <c:pt idx="13">
                  <c:v>95.674311575420901</c:v>
                </c:pt>
                <c:pt idx="14">
                  <c:v>96.451510712244598</c:v>
                </c:pt>
                <c:pt idx="15">
                  <c:v>96.707038896510596</c:v>
                </c:pt>
                <c:pt idx="16">
                  <c:v>97.152124666657784</c:v>
                </c:pt>
                <c:pt idx="17">
                  <c:v>97.762739935693332</c:v>
                </c:pt>
                <c:pt idx="18">
                  <c:v>97.741843495512398</c:v>
                </c:pt>
                <c:pt idx="19">
                  <c:v>98.662716644480696</c:v>
                </c:pt>
                <c:pt idx="20">
                  <c:v>98.317068991974693</c:v>
                </c:pt>
                <c:pt idx="21">
                  <c:v>98.629912963122294</c:v>
                </c:pt>
                <c:pt idx="22">
                  <c:v>99.279977712794036</c:v>
                </c:pt>
                <c:pt idx="23">
                  <c:v>99.355188269938125</c:v>
                </c:pt>
                <c:pt idx="24">
                  <c:v>100.00000000000001</c:v>
                </c:pt>
                <c:pt idx="25">
                  <c:v>97.790479713380009</c:v>
                </c:pt>
                <c:pt idx="26">
                  <c:v>89.270644044569764</c:v>
                </c:pt>
                <c:pt idx="27">
                  <c:v>96.368570884115798</c:v>
                </c:pt>
                <c:pt idx="28">
                  <c:v>99.616530109090434</c:v>
                </c:pt>
                <c:pt idx="29">
                  <c:v>100.66158058798342</c:v>
                </c:pt>
                <c:pt idx="30">
                  <c:v>100.35631027813628</c:v>
                </c:pt>
                <c:pt idx="31">
                  <c:v>100.66821822226143</c:v>
                </c:pt>
                <c:pt idx="32">
                  <c:v>101.7363385275238</c:v>
                </c:pt>
                <c:pt idx="33">
                  <c:v>103.09266610828705</c:v>
                </c:pt>
                <c:pt idx="34">
                  <c:v>104.02262276989336</c:v>
                </c:pt>
                <c:pt idx="35">
                  <c:v>104.31195696196231</c:v>
                </c:pt>
                <c:pt idx="36">
                  <c:v>104.08141592015714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38-4142-B032-4CD0E10ED0C6}"/>
            </c:ext>
          </c:extLst>
        </c:ser>
        <c:ser>
          <c:idx val="3"/>
          <c:order val="3"/>
          <c:tx>
            <c:strRef>
              <c:f>PIB!$E$3</c:f>
              <c:strCache>
                <c:ptCount val="1"/>
                <c:pt idx="0">
                  <c:v>Máximo pré-pandemia</c:v>
                </c:pt>
              </c:strCache>
            </c:strRef>
          </c:tx>
          <c:spPr>
            <a:ln w="22225" cap="rnd">
              <a:solidFill>
                <a:srgbClr val="FF66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PIB!$A$5:$A$41</c:f>
              <c:strCache>
                <c:ptCount val="37"/>
                <c:pt idx="0">
                  <c:v>IV
2013</c:v>
                </c:pt>
                <c:pt idx="1">
                  <c:v>I</c:v>
                </c:pt>
                <c:pt idx="2">
                  <c:v>II</c:v>
                </c:pt>
                <c:pt idx="3">
                  <c:v>III</c:v>
                </c:pt>
                <c:pt idx="4">
                  <c:v>IV
2014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
2015</c:v>
                </c:pt>
                <c:pt idx="9">
                  <c:v>I</c:v>
                </c:pt>
                <c:pt idx="10">
                  <c:v>II</c:v>
                </c:pt>
                <c:pt idx="11">
                  <c:v>III</c:v>
                </c:pt>
                <c:pt idx="12">
                  <c:v>IV
2016</c:v>
                </c:pt>
                <c:pt idx="13">
                  <c:v>I</c:v>
                </c:pt>
                <c:pt idx="14">
                  <c:v>II</c:v>
                </c:pt>
                <c:pt idx="15">
                  <c:v>III</c:v>
                </c:pt>
                <c:pt idx="16">
                  <c:v>IV
2017</c:v>
                </c:pt>
                <c:pt idx="17">
                  <c:v>I</c:v>
                </c:pt>
                <c:pt idx="18">
                  <c:v>II</c:v>
                </c:pt>
                <c:pt idx="19">
                  <c:v>III</c:v>
                </c:pt>
                <c:pt idx="20">
                  <c:v>IV
2018</c:v>
                </c:pt>
                <c:pt idx="21">
                  <c:v>I</c:v>
                </c:pt>
                <c:pt idx="22">
                  <c:v>II</c:v>
                </c:pt>
                <c:pt idx="23">
                  <c:v>III</c:v>
                </c:pt>
                <c:pt idx="24">
                  <c:v>IV
2019</c:v>
                </c:pt>
                <c:pt idx="25">
                  <c:v>I</c:v>
                </c:pt>
                <c:pt idx="26">
                  <c:v>II</c:v>
                </c:pt>
                <c:pt idx="27">
                  <c:v>III</c:v>
                </c:pt>
                <c:pt idx="28">
                  <c:v>IV
2020</c:v>
                </c:pt>
                <c:pt idx="29">
                  <c:v>I</c:v>
                </c:pt>
                <c:pt idx="30">
                  <c:v>II</c:v>
                </c:pt>
                <c:pt idx="31">
                  <c:v>III</c:v>
                </c:pt>
                <c:pt idx="32">
                  <c:v>IV
2021</c:v>
                </c:pt>
                <c:pt idx="33">
                  <c:v>I</c:v>
                </c:pt>
                <c:pt idx="34">
                  <c:v>II</c:v>
                </c:pt>
                <c:pt idx="35">
                  <c:v>III</c:v>
                </c:pt>
                <c:pt idx="36">
                  <c:v>IV
2022</c:v>
                </c:pt>
              </c:strCache>
            </c:strRef>
          </c:cat>
          <c:val>
            <c:numRef>
              <c:f>PIB!$E$5:$E$41</c:f>
              <c:numCache>
                <c:formatCode>General</c:formatCode>
                <c:ptCount val="37"/>
                <c:pt idx="0">
                  <c:v>103.03660545235189</c:v>
                </c:pt>
                <c:pt idx="1">
                  <c:v>103.03660545235189</c:v>
                </c:pt>
                <c:pt idx="2">
                  <c:v>103.03660545235189</c:v>
                </c:pt>
                <c:pt idx="3">
                  <c:v>103.03660545235189</c:v>
                </c:pt>
                <c:pt idx="4">
                  <c:v>103.03660545235189</c:v>
                </c:pt>
                <c:pt idx="5">
                  <c:v>103.03660545235189</c:v>
                </c:pt>
                <c:pt idx="6">
                  <c:v>103.03660545235189</c:v>
                </c:pt>
                <c:pt idx="7">
                  <c:v>103.03660545235189</c:v>
                </c:pt>
                <c:pt idx="8">
                  <c:v>103.03660545235189</c:v>
                </c:pt>
                <c:pt idx="9">
                  <c:v>103.03660545235189</c:v>
                </c:pt>
                <c:pt idx="10">
                  <c:v>103.03660545235189</c:v>
                </c:pt>
                <c:pt idx="11">
                  <c:v>103.03660545235189</c:v>
                </c:pt>
                <c:pt idx="12">
                  <c:v>103.03660545235189</c:v>
                </c:pt>
                <c:pt idx="13">
                  <c:v>103.03660545235189</c:v>
                </c:pt>
                <c:pt idx="14">
                  <c:v>103.03660545235189</c:v>
                </c:pt>
                <c:pt idx="15">
                  <c:v>103.03660545235189</c:v>
                </c:pt>
                <c:pt idx="16">
                  <c:v>103.03660545235189</c:v>
                </c:pt>
                <c:pt idx="17">
                  <c:v>103.03660545235189</c:v>
                </c:pt>
                <c:pt idx="18">
                  <c:v>103.03660545235189</c:v>
                </c:pt>
                <c:pt idx="19">
                  <c:v>103.03660545235189</c:v>
                </c:pt>
                <c:pt idx="20">
                  <c:v>103.03660545235201</c:v>
                </c:pt>
                <c:pt idx="21">
                  <c:v>103.03660545235201</c:v>
                </c:pt>
                <c:pt idx="22">
                  <c:v>103.03660545235201</c:v>
                </c:pt>
                <c:pt idx="23">
                  <c:v>103.03660545235201</c:v>
                </c:pt>
                <c:pt idx="24">
                  <c:v>103.03660545235201</c:v>
                </c:pt>
                <c:pt idx="25">
                  <c:v>103.03660545235201</c:v>
                </c:pt>
                <c:pt idx="26">
                  <c:v>103.03660545235201</c:v>
                </c:pt>
                <c:pt idx="27">
                  <c:v>103.03660545235201</c:v>
                </c:pt>
                <c:pt idx="28">
                  <c:v>103.03660545235201</c:v>
                </c:pt>
                <c:pt idx="29">
                  <c:v>103.03660545235201</c:v>
                </c:pt>
                <c:pt idx="30">
                  <c:v>103.03660545235201</c:v>
                </c:pt>
                <c:pt idx="31">
                  <c:v>103.03660545235201</c:v>
                </c:pt>
                <c:pt idx="32">
                  <c:v>103.03660545235201</c:v>
                </c:pt>
                <c:pt idx="33">
                  <c:v>103.03660545235201</c:v>
                </c:pt>
                <c:pt idx="34">
                  <c:v>103.03660545235201</c:v>
                </c:pt>
                <c:pt idx="35">
                  <c:v>103.03660545235201</c:v>
                </c:pt>
                <c:pt idx="36">
                  <c:v>103.03660545235201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D38-4142-B032-4CD0E10ED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599151"/>
        <c:axId val="108599807"/>
      </c:lineChart>
      <c:catAx>
        <c:axId val="108599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8599807"/>
        <c:crosses val="autoZero"/>
        <c:auto val="1"/>
        <c:lblAlgn val="ctr"/>
        <c:lblOffset val="100"/>
        <c:tickLblSkip val="4"/>
        <c:noMultiLvlLbl val="0"/>
      </c:catAx>
      <c:valAx>
        <c:axId val="108599807"/>
        <c:scaling>
          <c:orientation val="minMax"/>
          <c:max val="105"/>
          <c:min val="8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859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561055081458489E-2"/>
          <c:y val="0.67702122012973531"/>
          <c:w val="0.599670235324541"/>
          <c:h val="9.957679051417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7F7F7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F7F7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PIB!$A$45:$A$48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PIB!$D$45:$D$48</c:f>
              <c:numCache>
                <c:formatCode>General</c:formatCode>
                <c:ptCount val="4"/>
                <c:pt idx="0">
                  <c:v>1.22</c:v>
                </c:pt>
                <c:pt idx="1">
                  <c:v>-3.28</c:v>
                </c:pt>
                <c:pt idx="2">
                  <c:v>4.99</c:v>
                </c:pt>
                <c:pt idx="3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A1-4F5A-BE7D-1A989B2BC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088175"/>
        <c:axId val="118095391"/>
      </c:barChart>
      <c:catAx>
        <c:axId val="118088175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095391"/>
        <c:crosses val="autoZero"/>
        <c:auto val="1"/>
        <c:lblAlgn val="ctr"/>
        <c:lblOffset val="100"/>
        <c:noMultiLvlLbl val="0"/>
      </c:catAx>
      <c:valAx>
        <c:axId val="118095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088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5193862533208"/>
          <c:y val="3.7249530958280971E-2"/>
          <c:w val="0.78346484433536756"/>
          <c:h val="0.84600239212072048"/>
        </c:manualLayout>
      </c:layout>
      <c:lineChart>
        <c:grouping val="standard"/>
        <c:varyColors val="0"/>
        <c:ser>
          <c:idx val="0"/>
          <c:order val="0"/>
          <c:tx>
            <c:v>Participation rate (%)</c:v>
          </c:tx>
          <c:spPr>
            <a:ln w="3175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132"/>
              <c:pt idx="3" formatCode="mmm\-yy">
                <c:v>40909</c:v>
              </c:pt>
              <c:pt idx="4" formatCode="mmm\-yy">
                <c:v>40940</c:v>
              </c:pt>
              <c:pt idx="5" formatCode="mmm\-yy">
                <c:v>40969</c:v>
              </c:pt>
              <c:pt idx="6" formatCode="mmm\-yy">
                <c:v>41000</c:v>
              </c:pt>
              <c:pt idx="7" formatCode="mmm\-yy">
                <c:v>41030</c:v>
              </c:pt>
              <c:pt idx="8" formatCode="mmm\-yy">
                <c:v>41061</c:v>
              </c:pt>
              <c:pt idx="9" formatCode="mmm\-yy">
                <c:v>41091</c:v>
              </c:pt>
              <c:pt idx="10" formatCode="mmm\-yy">
                <c:v>41122</c:v>
              </c:pt>
              <c:pt idx="11" formatCode="mmm\-yy">
                <c:v>41153</c:v>
              </c:pt>
              <c:pt idx="12" formatCode="mmm\-yy">
                <c:v>41183</c:v>
              </c:pt>
              <c:pt idx="13" formatCode="mmm\-yy">
                <c:v>41214</c:v>
              </c:pt>
              <c:pt idx="14" formatCode="mmm\-yy">
                <c:v>41244</c:v>
              </c:pt>
              <c:pt idx="15" formatCode="mmm\-yy">
                <c:v>41275</c:v>
              </c:pt>
              <c:pt idx="16" formatCode="mmm\-yy">
                <c:v>41306</c:v>
              </c:pt>
              <c:pt idx="17" formatCode="mmm\-yy">
                <c:v>41334</c:v>
              </c:pt>
              <c:pt idx="18" formatCode="mmm\-yy">
                <c:v>41365</c:v>
              </c:pt>
              <c:pt idx="19" formatCode="mmm\-yy">
                <c:v>41395</c:v>
              </c:pt>
              <c:pt idx="20" formatCode="mmm\-yy">
                <c:v>41426</c:v>
              </c:pt>
              <c:pt idx="21" formatCode="mmm\-yy">
                <c:v>41456</c:v>
              </c:pt>
              <c:pt idx="22" formatCode="mmm\-yy">
                <c:v>41487</c:v>
              </c:pt>
              <c:pt idx="23" formatCode="mmm\-yy">
                <c:v>41518</c:v>
              </c:pt>
              <c:pt idx="24" formatCode="mmm\-yy">
                <c:v>41548</c:v>
              </c:pt>
              <c:pt idx="25" formatCode="mmm\-yy">
                <c:v>41579</c:v>
              </c:pt>
              <c:pt idx="26" formatCode="mmm\-yy">
                <c:v>41609</c:v>
              </c:pt>
              <c:pt idx="27" formatCode="mmm\-yy">
                <c:v>41640</c:v>
              </c:pt>
              <c:pt idx="28" formatCode="mmm\-yy">
                <c:v>41671</c:v>
              </c:pt>
              <c:pt idx="29" formatCode="mmm\-yy">
                <c:v>41699</c:v>
              </c:pt>
              <c:pt idx="30" formatCode="mmm\-yy">
                <c:v>41730</c:v>
              </c:pt>
              <c:pt idx="31" formatCode="mmm\-yy">
                <c:v>41760</c:v>
              </c:pt>
              <c:pt idx="32" formatCode="mmm\-yy">
                <c:v>41791</c:v>
              </c:pt>
              <c:pt idx="33" formatCode="mmm\-yy">
                <c:v>41821</c:v>
              </c:pt>
              <c:pt idx="34" formatCode="mmm\-yy">
                <c:v>41852</c:v>
              </c:pt>
              <c:pt idx="35" formatCode="mmm\-yy">
                <c:v>41883</c:v>
              </c:pt>
              <c:pt idx="36" formatCode="mmm\-yy">
                <c:v>41913</c:v>
              </c:pt>
              <c:pt idx="37" formatCode="mmm\-yy">
                <c:v>41944</c:v>
              </c:pt>
              <c:pt idx="38" formatCode="mmm\-yy">
                <c:v>41974</c:v>
              </c:pt>
              <c:pt idx="39" formatCode="mmm\-yy">
                <c:v>42005</c:v>
              </c:pt>
              <c:pt idx="40" formatCode="mmm\-yy">
                <c:v>42036</c:v>
              </c:pt>
              <c:pt idx="41" formatCode="mmm\-yy">
                <c:v>42064</c:v>
              </c:pt>
              <c:pt idx="42" formatCode="mmm\-yy">
                <c:v>42095</c:v>
              </c:pt>
              <c:pt idx="43" formatCode="mmm\-yy">
                <c:v>42125</c:v>
              </c:pt>
              <c:pt idx="44" formatCode="mmm\-yy">
                <c:v>42156</c:v>
              </c:pt>
              <c:pt idx="45" formatCode="mmm\-yy">
                <c:v>42186</c:v>
              </c:pt>
              <c:pt idx="46" formatCode="mmm\-yy">
                <c:v>42217</c:v>
              </c:pt>
              <c:pt idx="47" formatCode="mmm\-yy">
                <c:v>42248</c:v>
              </c:pt>
              <c:pt idx="48" formatCode="mmm\-yy">
                <c:v>42278</c:v>
              </c:pt>
              <c:pt idx="49" formatCode="mmm\-yy">
                <c:v>42309</c:v>
              </c:pt>
              <c:pt idx="50" formatCode="mmm\-yy">
                <c:v>42339</c:v>
              </c:pt>
              <c:pt idx="51" formatCode="mmm\-yy">
                <c:v>42370</c:v>
              </c:pt>
              <c:pt idx="52" formatCode="mmm\-yy">
                <c:v>42401</c:v>
              </c:pt>
              <c:pt idx="53" formatCode="mmm\-yy">
                <c:v>42430</c:v>
              </c:pt>
              <c:pt idx="54" formatCode="mmm\-yy">
                <c:v>42461</c:v>
              </c:pt>
              <c:pt idx="55" formatCode="mmm\-yy">
                <c:v>42491</c:v>
              </c:pt>
              <c:pt idx="56" formatCode="mmm\-yy">
                <c:v>42522</c:v>
              </c:pt>
              <c:pt idx="57" formatCode="mmm\-yy">
                <c:v>42552</c:v>
              </c:pt>
              <c:pt idx="58" formatCode="mmm\-yy">
                <c:v>42583</c:v>
              </c:pt>
              <c:pt idx="59" formatCode="mmm\-yy">
                <c:v>42614</c:v>
              </c:pt>
              <c:pt idx="60" formatCode="mmm\-yy">
                <c:v>42644</c:v>
              </c:pt>
              <c:pt idx="61" formatCode="mmm\-yy">
                <c:v>42675</c:v>
              </c:pt>
              <c:pt idx="62" formatCode="mmm\-yy">
                <c:v>42705</c:v>
              </c:pt>
              <c:pt idx="63" formatCode="mmm\-yy">
                <c:v>42736</c:v>
              </c:pt>
              <c:pt idx="64" formatCode="mmm\-yy">
                <c:v>42767</c:v>
              </c:pt>
              <c:pt idx="65" formatCode="mmm\-yy">
                <c:v>42795</c:v>
              </c:pt>
              <c:pt idx="66" formatCode="mmm\-yy">
                <c:v>42826</c:v>
              </c:pt>
              <c:pt idx="67" formatCode="mmm\-yy">
                <c:v>42856</c:v>
              </c:pt>
              <c:pt idx="68" formatCode="mmm\-yy">
                <c:v>42887</c:v>
              </c:pt>
              <c:pt idx="69" formatCode="mmm\-yy">
                <c:v>42917</c:v>
              </c:pt>
              <c:pt idx="70" formatCode="mmm\-yy">
                <c:v>42948</c:v>
              </c:pt>
              <c:pt idx="71" formatCode="mmm\-yy">
                <c:v>42979</c:v>
              </c:pt>
              <c:pt idx="72" formatCode="mmm\-yy">
                <c:v>43009</c:v>
              </c:pt>
              <c:pt idx="73" formatCode="mmm\-yy">
                <c:v>43040</c:v>
              </c:pt>
              <c:pt idx="74" formatCode="mmm\-yy">
                <c:v>43070</c:v>
              </c:pt>
              <c:pt idx="75" formatCode="mmm\-yy">
                <c:v>43101</c:v>
              </c:pt>
              <c:pt idx="76" formatCode="mmm\-yy">
                <c:v>43132</c:v>
              </c:pt>
              <c:pt idx="77" formatCode="mmm\-yy">
                <c:v>43160</c:v>
              </c:pt>
              <c:pt idx="78" formatCode="mmm\-yy">
                <c:v>43191</c:v>
              </c:pt>
              <c:pt idx="79" formatCode="mmm\-yy">
                <c:v>43221</c:v>
              </c:pt>
              <c:pt idx="80" formatCode="mmm\-yy">
                <c:v>43252</c:v>
              </c:pt>
              <c:pt idx="81" formatCode="mmm\-yy">
                <c:v>43282</c:v>
              </c:pt>
              <c:pt idx="82" formatCode="mmm\-yy">
                <c:v>43313</c:v>
              </c:pt>
              <c:pt idx="83" formatCode="mmm\-yy">
                <c:v>43344</c:v>
              </c:pt>
              <c:pt idx="84" formatCode="mmm\-yy">
                <c:v>43374</c:v>
              </c:pt>
              <c:pt idx="85" formatCode="mmm\-yy">
                <c:v>43405</c:v>
              </c:pt>
              <c:pt idx="86" formatCode="mmm\-yy">
                <c:v>43435</c:v>
              </c:pt>
              <c:pt idx="87" formatCode="mmm\-yy">
                <c:v>43466</c:v>
              </c:pt>
              <c:pt idx="88" formatCode="mmm\-yy">
                <c:v>43497</c:v>
              </c:pt>
              <c:pt idx="89" formatCode="mmm\-yy">
                <c:v>43525</c:v>
              </c:pt>
              <c:pt idx="90" formatCode="mmm\-yy">
                <c:v>43556</c:v>
              </c:pt>
              <c:pt idx="91" formatCode="mmm\-yy">
                <c:v>43586</c:v>
              </c:pt>
              <c:pt idx="92" formatCode="mmm\-yy">
                <c:v>43617</c:v>
              </c:pt>
              <c:pt idx="93" formatCode="mmm\-yy">
                <c:v>43647</c:v>
              </c:pt>
              <c:pt idx="94" formatCode="mmm\-yy">
                <c:v>43678</c:v>
              </c:pt>
              <c:pt idx="95" formatCode="mmm\-yy">
                <c:v>43709</c:v>
              </c:pt>
              <c:pt idx="96" formatCode="mmm\-yy">
                <c:v>43739</c:v>
              </c:pt>
              <c:pt idx="97" formatCode="mmm\-yy">
                <c:v>43770</c:v>
              </c:pt>
              <c:pt idx="98" formatCode="mmm\-yy">
                <c:v>43800</c:v>
              </c:pt>
              <c:pt idx="99" formatCode="mmm\-yy">
                <c:v>43831</c:v>
              </c:pt>
              <c:pt idx="100" formatCode="mmm\-yy">
                <c:v>43862</c:v>
              </c:pt>
              <c:pt idx="101" formatCode="mmm\-yy">
                <c:v>43891</c:v>
              </c:pt>
              <c:pt idx="102" formatCode="mmm\-yy">
                <c:v>43922</c:v>
              </c:pt>
              <c:pt idx="103" formatCode="mmm\-yy">
                <c:v>43952</c:v>
              </c:pt>
              <c:pt idx="104" formatCode="mmm\-yy">
                <c:v>43983</c:v>
              </c:pt>
              <c:pt idx="105" formatCode="mmm\-yy">
                <c:v>44013</c:v>
              </c:pt>
              <c:pt idx="106" formatCode="mmm\-yy">
                <c:v>44044</c:v>
              </c:pt>
              <c:pt idx="107" formatCode="mmm\-yy">
                <c:v>44075</c:v>
              </c:pt>
              <c:pt idx="108" formatCode="mmm\-yy">
                <c:v>44105</c:v>
              </c:pt>
              <c:pt idx="109" formatCode="mmm\-yy">
                <c:v>44136</c:v>
              </c:pt>
              <c:pt idx="110" formatCode="mmm\-yy">
                <c:v>44166</c:v>
              </c:pt>
              <c:pt idx="111" formatCode="mmm\-yy">
                <c:v>44197</c:v>
              </c:pt>
              <c:pt idx="112" formatCode="mmm\-yy">
                <c:v>44228</c:v>
              </c:pt>
              <c:pt idx="113" formatCode="mmm\-yy">
                <c:v>44256</c:v>
              </c:pt>
              <c:pt idx="114" formatCode="mmm\-yy">
                <c:v>44287</c:v>
              </c:pt>
              <c:pt idx="115" formatCode="mmm\-yy">
                <c:v>44317</c:v>
              </c:pt>
              <c:pt idx="116" formatCode="mmm\-yy">
                <c:v>44348</c:v>
              </c:pt>
              <c:pt idx="117" formatCode="mmm\-yy">
                <c:v>44378</c:v>
              </c:pt>
              <c:pt idx="118" formatCode="mmm\-yy">
                <c:v>44409</c:v>
              </c:pt>
              <c:pt idx="119" formatCode="mmm\-yy">
                <c:v>44440</c:v>
              </c:pt>
              <c:pt idx="120" formatCode="mmm\-yy">
                <c:v>44470</c:v>
              </c:pt>
              <c:pt idx="121" formatCode="mmm\-yy">
                <c:v>44501</c:v>
              </c:pt>
              <c:pt idx="122" formatCode="mmm\-yy">
                <c:v>44531</c:v>
              </c:pt>
              <c:pt idx="123" formatCode="mmm\-yy">
                <c:v>44562</c:v>
              </c:pt>
              <c:pt idx="124" formatCode="mmm\-yy">
                <c:v>44593</c:v>
              </c:pt>
              <c:pt idx="125" formatCode="mmm\-yy">
                <c:v>44621</c:v>
              </c:pt>
              <c:pt idx="126" formatCode="mmm\-yy">
                <c:v>44652</c:v>
              </c:pt>
              <c:pt idx="127" formatCode="mmm\-yy">
                <c:v>44682</c:v>
              </c:pt>
              <c:pt idx="128" formatCode="mmm\-yy">
                <c:v>44713</c:v>
              </c:pt>
              <c:pt idx="129" formatCode="mmm\-yy">
                <c:v>44743</c:v>
              </c:pt>
              <c:pt idx="130" formatCode="mmm\-yy">
                <c:v>44774</c:v>
              </c:pt>
              <c:pt idx="131" formatCode="mmm\-yy">
                <c:v>44805</c:v>
              </c:pt>
            </c:numLit>
          </c:cat>
          <c:val>
            <c:numRef>
              <c:f>{}</c:f>
            </c:numRef>
          </c:val>
          <c:smooth val="0"/>
          <c:extLst>
            <c:ext xmlns:c16="http://schemas.microsoft.com/office/drawing/2014/chart" uri="{C3380CC4-5D6E-409C-BE32-E72D297353CC}">
              <c16:uniqueId val="{00000000-DA96-4B11-ACB2-74D2E90D8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522232"/>
        <c:axId val="595526544"/>
      </c:lineChart>
      <c:lineChart>
        <c:grouping val="standard"/>
        <c:varyColors val="0"/>
        <c:ser>
          <c:idx val="1"/>
          <c:order val="1"/>
          <c:tx>
            <c:v>Employment rate (%)</c:v>
          </c:tx>
          <c:spPr>
            <a:ln w="3175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'Merc trabalho 1'!$A$5:$C$150</c:f>
              <c:numCache>
                <c:formatCode>mmm\-yy</c:formatCode>
                <c:ptCount val="14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  <c:pt idx="6">
                  <c:v>41091</c:v>
                </c:pt>
                <c:pt idx="7">
                  <c:v>41122</c:v>
                </c:pt>
                <c:pt idx="8">
                  <c:v>41153</c:v>
                </c:pt>
                <c:pt idx="9">
                  <c:v>41183</c:v>
                </c:pt>
                <c:pt idx="10">
                  <c:v>41214</c:v>
                </c:pt>
                <c:pt idx="11">
                  <c:v>41244</c:v>
                </c:pt>
                <c:pt idx="12">
                  <c:v>41275</c:v>
                </c:pt>
                <c:pt idx="13">
                  <c:v>41306</c:v>
                </c:pt>
                <c:pt idx="14">
                  <c:v>41334</c:v>
                </c:pt>
                <c:pt idx="15">
                  <c:v>41365</c:v>
                </c:pt>
                <c:pt idx="16">
                  <c:v>41395</c:v>
                </c:pt>
                <c:pt idx="17">
                  <c:v>41426</c:v>
                </c:pt>
                <c:pt idx="18">
                  <c:v>41456</c:v>
                </c:pt>
                <c:pt idx="19">
                  <c:v>41487</c:v>
                </c:pt>
                <c:pt idx="20">
                  <c:v>41518</c:v>
                </c:pt>
                <c:pt idx="21">
                  <c:v>41548</c:v>
                </c:pt>
                <c:pt idx="22">
                  <c:v>41579</c:v>
                </c:pt>
                <c:pt idx="23">
                  <c:v>41609</c:v>
                </c:pt>
                <c:pt idx="24">
                  <c:v>41640</c:v>
                </c:pt>
                <c:pt idx="25">
                  <c:v>41671</c:v>
                </c:pt>
                <c:pt idx="26">
                  <c:v>41699</c:v>
                </c:pt>
                <c:pt idx="27">
                  <c:v>41730</c:v>
                </c:pt>
                <c:pt idx="28">
                  <c:v>41760</c:v>
                </c:pt>
                <c:pt idx="29">
                  <c:v>41791</c:v>
                </c:pt>
                <c:pt idx="30">
                  <c:v>41821</c:v>
                </c:pt>
                <c:pt idx="31">
                  <c:v>41852</c:v>
                </c:pt>
                <c:pt idx="32">
                  <c:v>41883</c:v>
                </c:pt>
                <c:pt idx="33">
                  <c:v>41913</c:v>
                </c:pt>
                <c:pt idx="34">
                  <c:v>41944</c:v>
                </c:pt>
                <c:pt idx="35">
                  <c:v>41974</c:v>
                </c:pt>
                <c:pt idx="36">
                  <c:v>42005</c:v>
                </c:pt>
                <c:pt idx="37">
                  <c:v>42036</c:v>
                </c:pt>
                <c:pt idx="38">
                  <c:v>42064</c:v>
                </c:pt>
                <c:pt idx="39">
                  <c:v>42095</c:v>
                </c:pt>
                <c:pt idx="40">
                  <c:v>42125</c:v>
                </c:pt>
                <c:pt idx="41">
                  <c:v>42156</c:v>
                </c:pt>
                <c:pt idx="42">
                  <c:v>42186</c:v>
                </c:pt>
                <c:pt idx="43">
                  <c:v>42217</c:v>
                </c:pt>
                <c:pt idx="44">
                  <c:v>42248</c:v>
                </c:pt>
                <c:pt idx="45">
                  <c:v>42278</c:v>
                </c:pt>
                <c:pt idx="46">
                  <c:v>42309</c:v>
                </c:pt>
                <c:pt idx="47">
                  <c:v>42339</c:v>
                </c:pt>
                <c:pt idx="48">
                  <c:v>42370</c:v>
                </c:pt>
                <c:pt idx="49">
                  <c:v>42401</c:v>
                </c:pt>
                <c:pt idx="50">
                  <c:v>42430</c:v>
                </c:pt>
                <c:pt idx="51">
                  <c:v>42461</c:v>
                </c:pt>
                <c:pt idx="52">
                  <c:v>42491</c:v>
                </c:pt>
                <c:pt idx="53">
                  <c:v>42522</c:v>
                </c:pt>
                <c:pt idx="54">
                  <c:v>42552</c:v>
                </c:pt>
                <c:pt idx="55">
                  <c:v>42583</c:v>
                </c:pt>
                <c:pt idx="56">
                  <c:v>42614</c:v>
                </c:pt>
                <c:pt idx="57">
                  <c:v>42644</c:v>
                </c:pt>
                <c:pt idx="58">
                  <c:v>42675</c:v>
                </c:pt>
                <c:pt idx="59">
                  <c:v>42705</c:v>
                </c:pt>
                <c:pt idx="60">
                  <c:v>42736</c:v>
                </c:pt>
                <c:pt idx="61">
                  <c:v>42767</c:v>
                </c:pt>
                <c:pt idx="62">
                  <c:v>42795</c:v>
                </c:pt>
                <c:pt idx="63">
                  <c:v>42826</c:v>
                </c:pt>
                <c:pt idx="64">
                  <c:v>42856</c:v>
                </c:pt>
                <c:pt idx="65">
                  <c:v>42887</c:v>
                </c:pt>
                <c:pt idx="66">
                  <c:v>42917</c:v>
                </c:pt>
                <c:pt idx="67">
                  <c:v>42948</c:v>
                </c:pt>
                <c:pt idx="68">
                  <c:v>42979</c:v>
                </c:pt>
                <c:pt idx="69">
                  <c:v>43009</c:v>
                </c:pt>
                <c:pt idx="70">
                  <c:v>43040</c:v>
                </c:pt>
                <c:pt idx="71">
                  <c:v>43070</c:v>
                </c:pt>
                <c:pt idx="72">
                  <c:v>43101</c:v>
                </c:pt>
                <c:pt idx="73">
                  <c:v>43132</c:v>
                </c:pt>
                <c:pt idx="74">
                  <c:v>43160</c:v>
                </c:pt>
                <c:pt idx="75">
                  <c:v>43191</c:v>
                </c:pt>
                <c:pt idx="76">
                  <c:v>43221</c:v>
                </c:pt>
                <c:pt idx="77">
                  <c:v>43252</c:v>
                </c:pt>
                <c:pt idx="78">
                  <c:v>43282</c:v>
                </c:pt>
                <c:pt idx="79">
                  <c:v>43313</c:v>
                </c:pt>
                <c:pt idx="80">
                  <c:v>43344</c:v>
                </c:pt>
                <c:pt idx="81">
                  <c:v>43374</c:v>
                </c:pt>
                <c:pt idx="82">
                  <c:v>43405</c:v>
                </c:pt>
                <c:pt idx="83">
                  <c:v>43435</c:v>
                </c:pt>
                <c:pt idx="84">
                  <c:v>43466</c:v>
                </c:pt>
                <c:pt idx="85">
                  <c:v>43497</c:v>
                </c:pt>
                <c:pt idx="86">
                  <c:v>43525</c:v>
                </c:pt>
                <c:pt idx="87">
                  <c:v>43556</c:v>
                </c:pt>
                <c:pt idx="88">
                  <c:v>43586</c:v>
                </c:pt>
                <c:pt idx="89">
                  <c:v>43617</c:v>
                </c:pt>
                <c:pt idx="90">
                  <c:v>43647</c:v>
                </c:pt>
                <c:pt idx="91">
                  <c:v>43678</c:v>
                </c:pt>
                <c:pt idx="92">
                  <c:v>43709</c:v>
                </c:pt>
                <c:pt idx="93">
                  <c:v>43739</c:v>
                </c:pt>
                <c:pt idx="94">
                  <c:v>43770</c:v>
                </c:pt>
                <c:pt idx="95">
                  <c:v>43800</c:v>
                </c:pt>
                <c:pt idx="96">
                  <c:v>43831</c:v>
                </c:pt>
                <c:pt idx="97">
                  <c:v>43862</c:v>
                </c:pt>
                <c:pt idx="98">
                  <c:v>43891</c:v>
                </c:pt>
                <c:pt idx="99">
                  <c:v>43922</c:v>
                </c:pt>
                <c:pt idx="100">
                  <c:v>43952</c:v>
                </c:pt>
                <c:pt idx="101">
                  <c:v>43983</c:v>
                </c:pt>
                <c:pt idx="102">
                  <c:v>44013</c:v>
                </c:pt>
                <c:pt idx="103">
                  <c:v>44044</c:v>
                </c:pt>
                <c:pt idx="104">
                  <c:v>44075</c:v>
                </c:pt>
                <c:pt idx="105">
                  <c:v>44105</c:v>
                </c:pt>
                <c:pt idx="106">
                  <c:v>44136</c:v>
                </c:pt>
                <c:pt idx="107">
                  <c:v>44166</c:v>
                </c:pt>
                <c:pt idx="108">
                  <c:v>44197</c:v>
                </c:pt>
                <c:pt idx="109">
                  <c:v>44228</c:v>
                </c:pt>
                <c:pt idx="110">
                  <c:v>44256</c:v>
                </c:pt>
                <c:pt idx="111">
                  <c:v>44287</c:v>
                </c:pt>
                <c:pt idx="112">
                  <c:v>44317</c:v>
                </c:pt>
                <c:pt idx="113">
                  <c:v>44348</c:v>
                </c:pt>
                <c:pt idx="114">
                  <c:v>44378</c:v>
                </c:pt>
                <c:pt idx="115">
                  <c:v>44409</c:v>
                </c:pt>
                <c:pt idx="116">
                  <c:v>44440</c:v>
                </c:pt>
                <c:pt idx="117">
                  <c:v>44470</c:v>
                </c:pt>
                <c:pt idx="118">
                  <c:v>44501</c:v>
                </c:pt>
                <c:pt idx="119">
                  <c:v>44531</c:v>
                </c:pt>
                <c:pt idx="120">
                  <c:v>44562</c:v>
                </c:pt>
                <c:pt idx="121">
                  <c:v>44593</c:v>
                </c:pt>
                <c:pt idx="122">
                  <c:v>44621</c:v>
                </c:pt>
                <c:pt idx="123">
                  <c:v>44652</c:v>
                </c:pt>
                <c:pt idx="124">
                  <c:v>44682</c:v>
                </c:pt>
                <c:pt idx="125">
                  <c:v>44713</c:v>
                </c:pt>
                <c:pt idx="126">
                  <c:v>44743</c:v>
                </c:pt>
                <c:pt idx="127">
                  <c:v>44774</c:v>
                </c:pt>
                <c:pt idx="128">
                  <c:v>44805</c:v>
                </c:pt>
                <c:pt idx="129">
                  <c:v>44835</c:v>
                </c:pt>
                <c:pt idx="130">
                  <c:v>44866</c:v>
                </c:pt>
                <c:pt idx="131">
                  <c:v>44896</c:v>
                </c:pt>
                <c:pt idx="132">
                  <c:v>44927</c:v>
                </c:pt>
                <c:pt idx="133">
                  <c:v>44958</c:v>
                </c:pt>
              </c:numCache>
            </c:numRef>
          </c:cat>
          <c:val>
            <c:numRef>
              <c:f>{}</c:f>
            </c:numRef>
          </c:val>
          <c:smooth val="0"/>
          <c:extLst>
            <c:ext xmlns:c16="http://schemas.microsoft.com/office/drawing/2014/chart" uri="{C3380CC4-5D6E-409C-BE32-E72D297353CC}">
              <c16:uniqueId val="{00000001-DA96-4B11-ACB2-74D2E90D8FAE}"/>
            </c:ext>
          </c:extLst>
        </c:ser>
        <c:ser>
          <c:idx val="2"/>
          <c:order val="2"/>
          <c:tx>
            <c:strRef>
              <c:f>'Merc trabalho 1 (2)'!$H$2</c:f>
              <c:strCache>
                <c:ptCount val="1"/>
                <c:pt idx="0">
                  <c:v>Taxa de desocupação (%)</c:v>
                </c:pt>
              </c:strCache>
            </c:strRef>
          </c:tx>
          <c:spPr>
            <a:ln w="31750" cap="rnd">
              <a:solidFill>
                <a:srgbClr val="FF6600"/>
              </a:solidFill>
              <a:round/>
            </a:ln>
            <a:effectLst/>
          </c:spPr>
          <c:marker>
            <c:symbol val="none"/>
          </c:marker>
          <c:dPt>
            <c:idx val="107"/>
            <c:marker>
              <c:symbol val="circle"/>
              <c:size val="10"/>
              <c:spPr>
                <a:solidFill>
                  <a:srgbClr val="FF66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A96-4B11-ACB2-74D2E90D8FAE}"/>
              </c:ext>
            </c:extLst>
          </c:dPt>
          <c:dPt>
            <c:idx val="133"/>
            <c:marker>
              <c:symbol val="circle"/>
              <c:size val="10"/>
              <c:spPr>
                <a:solidFill>
                  <a:srgbClr val="FF66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DA96-4B11-ACB2-74D2E90D8FAE}"/>
              </c:ext>
            </c:extLst>
          </c:dPt>
          <c:dLbls>
            <c:dLbl>
              <c:idx val="107"/>
              <c:layout>
                <c:manualLayout>
                  <c:x val="-1.1740242240947944E-2"/>
                  <c:y val="-4.05268409546863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Dez/20</a:t>
                    </a:r>
                  </a:p>
                  <a:p>
                    <a:r>
                      <a:rPr lang="en-US"/>
                      <a:t>14,9%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A96-4B11-ACB2-74D2E90D8FAE}"/>
                </c:ext>
              </c:extLst>
            </c:dLbl>
            <c:dLbl>
              <c:idx val="133"/>
              <c:tx>
                <c:rich>
                  <a:bodyPr/>
                  <a:lstStyle/>
                  <a:p>
                    <a:r>
                      <a:rPr lang="en-US"/>
                      <a:t>Fev/23</a:t>
                    </a:r>
                  </a:p>
                  <a:p>
                    <a:r>
                      <a:rPr lang="en-US"/>
                      <a:t>8,6%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A96-4B11-ACB2-74D2E90D8F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66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'Merc trabalho 1 (2)'!$A$5:$C$150</c:f>
              <c:numCache>
                <c:formatCode>mmm\-yy</c:formatCode>
                <c:ptCount val="14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  <c:pt idx="6">
                  <c:v>41091</c:v>
                </c:pt>
                <c:pt idx="7">
                  <c:v>41122</c:v>
                </c:pt>
                <c:pt idx="8">
                  <c:v>41153</c:v>
                </c:pt>
                <c:pt idx="9">
                  <c:v>41183</c:v>
                </c:pt>
                <c:pt idx="10">
                  <c:v>41214</c:v>
                </c:pt>
                <c:pt idx="11">
                  <c:v>41244</c:v>
                </c:pt>
                <c:pt idx="12">
                  <c:v>41275</c:v>
                </c:pt>
                <c:pt idx="13">
                  <c:v>41306</c:v>
                </c:pt>
                <c:pt idx="14">
                  <c:v>41334</c:v>
                </c:pt>
                <c:pt idx="15">
                  <c:v>41365</c:v>
                </c:pt>
                <c:pt idx="16">
                  <c:v>41395</c:v>
                </c:pt>
                <c:pt idx="17">
                  <c:v>41426</c:v>
                </c:pt>
                <c:pt idx="18">
                  <c:v>41456</c:v>
                </c:pt>
                <c:pt idx="19">
                  <c:v>41487</c:v>
                </c:pt>
                <c:pt idx="20">
                  <c:v>41518</c:v>
                </c:pt>
                <c:pt idx="21">
                  <c:v>41548</c:v>
                </c:pt>
                <c:pt idx="22">
                  <c:v>41579</c:v>
                </c:pt>
                <c:pt idx="23">
                  <c:v>41609</c:v>
                </c:pt>
                <c:pt idx="24">
                  <c:v>41640</c:v>
                </c:pt>
                <c:pt idx="25">
                  <c:v>41671</c:v>
                </c:pt>
                <c:pt idx="26">
                  <c:v>41699</c:v>
                </c:pt>
                <c:pt idx="27">
                  <c:v>41730</c:v>
                </c:pt>
                <c:pt idx="28">
                  <c:v>41760</c:v>
                </c:pt>
                <c:pt idx="29">
                  <c:v>41791</c:v>
                </c:pt>
                <c:pt idx="30">
                  <c:v>41821</c:v>
                </c:pt>
                <c:pt idx="31">
                  <c:v>41852</c:v>
                </c:pt>
                <c:pt idx="32">
                  <c:v>41883</c:v>
                </c:pt>
                <c:pt idx="33">
                  <c:v>41913</c:v>
                </c:pt>
                <c:pt idx="34">
                  <c:v>41944</c:v>
                </c:pt>
                <c:pt idx="35">
                  <c:v>41974</c:v>
                </c:pt>
                <c:pt idx="36">
                  <c:v>42005</c:v>
                </c:pt>
                <c:pt idx="37">
                  <c:v>42036</c:v>
                </c:pt>
                <c:pt idx="38">
                  <c:v>42064</c:v>
                </c:pt>
                <c:pt idx="39">
                  <c:v>42095</c:v>
                </c:pt>
                <c:pt idx="40">
                  <c:v>42125</c:v>
                </c:pt>
                <c:pt idx="41">
                  <c:v>42156</c:v>
                </c:pt>
                <c:pt idx="42">
                  <c:v>42186</c:v>
                </c:pt>
                <c:pt idx="43">
                  <c:v>42217</c:v>
                </c:pt>
                <c:pt idx="44">
                  <c:v>42248</c:v>
                </c:pt>
                <c:pt idx="45">
                  <c:v>42278</c:v>
                </c:pt>
                <c:pt idx="46">
                  <c:v>42309</c:v>
                </c:pt>
                <c:pt idx="47">
                  <c:v>42339</c:v>
                </c:pt>
                <c:pt idx="48">
                  <c:v>42370</c:v>
                </c:pt>
                <c:pt idx="49">
                  <c:v>42401</c:v>
                </c:pt>
                <c:pt idx="50">
                  <c:v>42430</c:v>
                </c:pt>
                <c:pt idx="51">
                  <c:v>42461</c:v>
                </c:pt>
                <c:pt idx="52">
                  <c:v>42491</c:v>
                </c:pt>
                <c:pt idx="53">
                  <c:v>42522</c:v>
                </c:pt>
                <c:pt idx="54">
                  <c:v>42552</c:v>
                </c:pt>
                <c:pt idx="55">
                  <c:v>42583</c:v>
                </c:pt>
                <c:pt idx="56">
                  <c:v>42614</c:v>
                </c:pt>
                <c:pt idx="57">
                  <c:v>42644</c:v>
                </c:pt>
                <c:pt idx="58">
                  <c:v>42675</c:v>
                </c:pt>
                <c:pt idx="59">
                  <c:v>42705</c:v>
                </c:pt>
                <c:pt idx="60">
                  <c:v>42736</c:v>
                </c:pt>
                <c:pt idx="61">
                  <c:v>42767</c:v>
                </c:pt>
                <c:pt idx="62">
                  <c:v>42795</c:v>
                </c:pt>
                <c:pt idx="63">
                  <c:v>42826</c:v>
                </c:pt>
                <c:pt idx="64">
                  <c:v>42856</c:v>
                </c:pt>
                <c:pt idx="65">
                  <c:v>42887</c:v>
                </c:pt>
                <c:pt idx="66">
                  <c:v>42917</c:v>
                </c:pt>
                <c:pt idx="67">
                  <c:v>42948</c:v>
                </c:pt>
                <c:pt idx="68">
                  <c:v>42979</c:v>
                </c:pt>
                <c:pt idx="69">
                  <c:v>43009</c:v>
                </c:pt>
                <c:pt idx="70">
                  <c:v>43040</c:v>
                </c:pt>
                <c:pt idx="71">
                  <c:v>43070</c:v>
                </c:pt>
                <c:pt idx="72">
                  <c:v>43101</c:v>
                </c:pt>
                <c:pt idx="73">
                  <c:v>43132</c:v>
                </c:pt>
                <c:pt idx="74">
                  <c:v>43160</c:v>
                </c:pt>
                <c:pt idx="75">
                  <c:v>43191</c:v>
                </c:pt>
                <c:pt idx="76">
                  <c:v>43221</c:v>
                </c:pt>
                <c:pt idx="77">
                  <c:v>43252</c:v>
                </c:pt>
                <c:pt idx="78">
                  <c:v>43282</c:v>
                </c:pt>
                <c:pt idx="79">
                  <c:v>43313</c:v>
                </c:pt>
                <c:pt idx="80">
                  <c:v>43344</c:v>
                </c:pt>
                <c:pt idx="81">
                  <c:v>43374</c:v>
                </c:pt>
                <c:pt idx="82">
                  <c:v>43405</c:v>
                </c:pt>
                <c:pt idx="83">
                  <c:v>43435</c:v>
                </c:pt>
                <c:pt idx="84">
                  <c:v>43466</c:v>
                </c:pt>
                <c:pt idx="85">
                  <c:v>43497</c:v>
                </c:pt>
                <c:pt idx="86">
                  <c:v>43525</c:v>
                </c:pt>
                <c:pt idx="87">
                  <c:v>43556</c:v>
                </c:pt>
                <c:pt idx="88">
                  <c:v>43586</c:v>
                </c:pt>
                <c:pt idx="89">
                  <c:v>43617</c:v>
                </c:pt>
                <c:pt idx="90">
                  <c:v>43647</c:v>
                </c:pt>
                <c:pt idx="91">
                  <c:v>43678</c:v>
                </c:pt>
                <c:pt idx="92">
                  <c:v>43709</c:v>
                </c:pt>
                <c:pt idx="93">
                  <c:v>43739</c:v>
                </c:pt>
                <c:pt idx="94">
                  <c:v>43770</c:v>
                </c:pt>
                <c:pt idx="95">
                  <c:v>43800</c:v>
                </c:pt>
                <c:pt idx="96">
                  <c:v>43831</c:v>
                </c:pt>
                <c:pt idx="97">
                  <c:v>43862</c:v>
                </c:pt>
                <c:pt idx="98">
                  <c:v>43891</c:v>
                </c:pt>
                <c:pt idx="99">
                  <c:v>43922</c:v>
                </c:pt>
                <c:pt idx="100">
                  <c:v>43952</c:v>
                </c:pt>
                <c:pt idx="101">
                  <c:v>43983</c:v>
                </c:pt>
                <c:pt idx="102">
                  <c:v>44013</c:v>
                </c:pt>
                <c:pt idx="103">
                  <c:v>44044</c:v>
                </c:pt>
                <c:pt idx="104">
                  <c:v>44075</c:v>
                </c:pt>
                <c:pt idx="105">
                  <c:v>44105</c:v>
                </c:pt>
                <c:pt idx="106">
                  <c:v>44136</c:v>
                </c:pt>
                <c:pt idx="107">
                  <c:v>44166</c:v>
                </c:pt>
                <c:pt idx="108">
                  <c:v>44197</c:v>
                </c:pt>
                <c:pt idx="109">
                  <c:v>44228</c:v>
                </c:pt>
                <c:pt idx="110">
                  <c:v>44256</c:v>
                </c:pt>
                <c:pt idx="111">
                  <c:v>44287</c:v>
                </c:pt>
                <c:pt idx="112">
                  <c:v>44317</c:v>
                </c:pt>
                <c:pt idx="113">
                  <c:v>44348</c:v>
                </c:pt>
                <c:pt idx="114">
                  <c:v>44378</c:v>
                </c:pt>
                <c:pt idx="115">
                  <c:v>44409</c:v>
                </c:pt>
                <c:pt idx="116">
                  <c:v>44440</c:v>
                </c:pt>
                <c:pt idx="117">
                  <c:v>44470</c:v>
                </c:pt>
                <c:pt idx="118">
                  <c:v>44501</c:v>
                </c:pt>
                <c:pt idx="119">
                  <c:v>44531</c:v>
                </c:pt>
                <c:pt idx="120">
                  <c:v>44562</c:v>
                </c:pt>
                <c:pt idx="121">
                  <c:v>44593</c:v>
                </c:pt>
                <c:pt idx="122">
                  <c:v>44621</c:v>
                </c:pt>
                <c:pt idx="123">
                  <c:v>44652</c:v>
                </c:pt>
                <c:pt idx="124">
                  <c:v>44682</c:v>
                </c:pt>
                <c:pt idx="125">
                  <c:v>44713</c:v>
                </c:pt>
                <c:pt idx="126">
                  <c:v>44743</c:v>
                </c:pt>
                <c:pt idx="127">
                  <c:v>44774</c:v>
                </c:pt>
                <c:pt idx="128">
                  <c:v>44805</c:v>
                </c:pt>
                <c:pt idx="129">
                  <c:v>44835</c:v>
                </c:pt>
                <c:pt idx="130">
                  <c:v>44866</c:v>
                </c:pt>
                <c:pt idx="131">
                  <c:v>44896</c:v>
                </c:pt>
                <c:pt idx="132">
                  <c:v>44927</c:v>
                </c:pt>
                <c:pt idx="133">
                  <c:v>44958</c:v>
                </c:pt>
              </c:numCache>
            </c:numRef>
          </c:cat>
          <c:val>
            <c:numRef>
              <c:f>'Merc trabalho 1 (2)'!$D$5:$D$150</c:f>
              <c:numCache>
                <c:formatCode>General</c:formatCode>
                <c:ptCount val="146"/>
                <c:pt idx="4" formatCode="0.0">
                  <c:v>7.421540574787227</c:v>
                </c:pt>
                <c:pt idx="5" formatCode="0.0">
                  <c:v>7.4197142405477328</c:v>
                </c:pt>
                <c:pt idx="6" formatCode="0.0">
                  <c:v>7.4154318982196363</c:v>
                </c:pt>
                <c:pt idx="7" formatCode="0.0">
                  <c:v>7.3619092598017195</c:v>
                </c:pt>
                <c:pt idx="8" formatCode="0.0">
                  <c:v>7.2431295099475967</c:v>
                </c:pt>
                <c:pt idx="9" formatCode="0.0">
                  <c:v>7.2122796662669799</c:v>
                </c:pt>
                <c:pt idx="10" formatCode="0.0">
                  <c:v>7.2450343292352306</c:v>
                </c:pt>
                <c:pt idx="11" formatCode="0.0">
                  <c:v>7.5086670162523861</c:v>
                </c:pt>
                <c:pt idx="12" formatCode="0.0">
                  <c:v>7.5603528693963797</c:v>
                </c:pt>
                <c:pt idx="13" formatCode="0.0">
                  <c:v>7.6297091313387426</c:v>
                </c:pt>
                <c:pt idx="14" formatCode="0.0">
                  <c:v>7.5232104136951463</c:v>
                </c:pt>
                <c:pt idx="15" formatCode="0.0">
                  <c:v>7.4782564355830026</c:v>
                </c:pt>
                <c:pt idx="16" formatCode="0.0">
                  <c:v>7.394129753643413</c:v>
                </c:pt>
                <c:pt idx="17" formatCode="0.0">
                  <c:v>7.3608149774696265</c:v>
                </c:pt>
                <c:pt idx="18" formatCode="0.0">
                  <c:v>7.2875643703476927</c:v>
                </c:pt>
                <c:pt idx="19" formatCode="0.0">
                  <c:v>7.1971830127236629</c:v>
                </c:pt>
                <c:pt idx="20" formatCode="0.0">
                  <c:v>7.1393247468461531</c:v>
                </c:pt>
                <c:pt idx="21" formatCode="0.0">
                  <c:v>7.0301834763465338</c:v>
                </c:pt>
                <c:pt idx="22" formatCode="0.0">
                  <c:v>6.9397812615702037</c:v>
                </c:pt>
                <c:pt idx="23" formatCode="0.0">
                  <c:v>6.7332818530719107</c:v>
                </c:pt>
                <c:pt idx="24" formatCode="0.0">
                  <c:v>6.7204554568664241</c:v>
                </c:pt>
                <c:pt idx="25" formatCode="0.0">
                  <c:v>6.6740504847366395</c:v>
                </c:pt>
                <c:pt idx="26" formatCode="0.0">
                  <c:v>6.7836894579763571</c:v>
                </c:pt>
                <c:pt idx="27" formatCode="0.0">
                  <c:v>6.7953206006234934</c:v>
                </c:pt>
                <c:pt idx="28" formatCode="0.0">
                  <c:v>6.8222773734279061</c:v>
                </c:pt>
                <c:pt idx="29" formatCode="0.0">
                  <c:v>6.7865353774098063</c:v>
                </c:pt>
                <c:pt idx="30" formatCode="0.0">
                  <c:v>6.9364837362908789</c:v>
                </c:pt>
                <c:pt idx="31" formatCode="0.0">
                  <c:v>6.9735300159807707</c:v>
                </c:pt>
                <c:pt idx="32" formatCode="0.0">
                  <c:v>6.9627827384738863</c:v>
                </c:pt>
                <c:pt idx="33" formatCode="0.0">
                  <c:v>6.9170581352605263</c:v>
                </c:pt>
                <c:pt idx="34" formatCode="0.0">
                  <c:v>6.9511447686798533</c:v>
                </c:pt>
                <c:pt idx="35" formatCode="0.0">
                  <c:v>7.1052586669359004</c:v>
                </c:pt>
                <c:pt idx="36" formatCode="0.0">
                  <c:v>7.1563206996883126</c:v>
                </c:pt>
                <c:pt idx="37" formatCode="0.0">
                  <c:v>7.3961494601962494</c:v>
                </c:pt>
                <c:pt idx="38" formatCode="0.0">
                  <c:v>7.5451863177535543</c:v>
                </c:pt>
                <c:pt idx="39" formatCode="0.0">
                  <c:v>7.6923737022350869</c:v>
                </c:pt>
                <c:pt idx="40" formatCode="0.0">
                  <c:v>8.0041848594075642</c:v>
                </c:pt>
                <c:pt idx="41" formatCode="0.0">
                  <c:v>8.3117923627356891</c:v>
                </c:pt>
                <c:pt idx="42" formatCode="0.0">
                  <c:v>8.6326229623574697</c:v>
                </c:pt>
                <c:pt idx="43" formatCode="0.0">
                  <c:v>8.8890737053985998</c:v>
                </c:pt>
                <c:pt idx="44" formatCode="0.0">
                  <c:v>9.1638202656322463</c:v>
                </c:pt>
                <c:pt idx="45" formatCode="0.0">
                  <c:v>9.3724333574425707</c:v>
                </c:pt>
                <c:pt idx="46" formatCode="0.0">
                  <c:v>9.582282473016539</c:v>
                </c:pt>
                <c:pt idx="47" formatCode="0.0">
                  <c:v>9.7076682459518029</c:v>
                </c:pt>
                <c:pt idx="48" formatCode="0.0">
                  <c:v>9.9292687655562712</c:v>
                </c:pt>
                <c:pt idx="49" formatCode="0.0">
                  <c:v>10.15053245460801</c:v>
                </c:pt>
                <c:pt idx="50" formatCode="0.0">
                  <c:v>10.395037311065167</c:v>
                </c:pt>
                <c:pt idx="51" formatCode="0.0">
                  <c:v>10.767387410438168</c:v>
                </c:pt>
                <c:pt idx="52" formatCode="0.0">
                  <c:v>10.995009289330065</c:v>
                </c:pt>
                <c:pt idx="53" formatCode="0.0">
                  <c:v>11.279966944082433</c:v>
                </c:pt>
                <c:pt idx="54" formatCode="0.0">
                  <c:v>11.661413240590901</c:v>
                </c:pt>
                <c:pt idx="55" formatCode="0.0">
                  <c:v>11.933534513501035</c:v>
                </c:pt>
                <c:pt idx="56" formatCode="0.0">
                  <c:v>12.084427009339267</c:v>
                </c:pt>
                <c:pt idx="57" formatCode="0.0">
                  <c:v>12.262313354809933</c:v>
                </c:pt>
                <c:pt idx="58" formatCode="0.0">
                  <c:v>12.539217188995833</c:v>
                </c:pt>
                <c:pt idx="59" formatCode="0.0">
                  <c:v>12.949900083180999</c:v>
                </c:pt>
                <c:pt idx="60" formatCode="0.0">
                  <c:v>13.080825421793</c:v>
                </c:pt>
                <c:pt idx="61" formatCode="0.0">
                  <c:v>13.117294273110934</c:v>
                </c:pt>
                <c:pt idx="62" formatCode="0.0">
                  <c:v>13.165292024360701</c:v>
                </c:pt>
                <c:pt idx="63" formatCode="0.0">
                  <c:v>13.115358603674531</c:v>
                </c:pt>
                <c:pt idx="64" formatCode="0.0">
                  <c:v>13.050254794769932</c:v>
                </c:pt>
                <c:pt idx="65" formatCode="0.0">
                  <c:v>12.906116906061035</c:v>
                </c:pt>
                <c:pt idx="66" formatCode="0.0">
                  <c:v>12.818304128205334</c:v>
                </c:pt>
                <c:pt idx="67" formatCode="0.0">
                  <c:v>12.682318788125166</c:v>
                </c:pt>
                <c:pt idx="68" formatCode="0.0">
                  <c:v>12.664290668728768</c:v>
                </c:pt>
                <c:pt idx="69" formatCode="0.0">
                  <c:v>12.642629822481398</c:v>
                </c:pt>
                <c:pt idx="70" formatCode="0.0">
                  <c:v>12.675335260880866</c:v>
                </c:pt>
                <c:pt idx="71" formatCode="0.0">
                  <c:v>12.594124242736266</c:v>
                </c:pt>
                <c:pt idx="72" formatCode="0.0">
                  <c:v>12.581083769448467</c:v>
                </c:pt>
                <c:pt idx="73" formatCode="0.0">
                  <c:v>12.551331256577633</c:v>
                </c:pt>
                <c:pt idx="74" formatCode="0.0">
                  <c:v>12.6407786252242</c:v>
                </c:pt>
                <c:pt idx="75" formatCode="0.0">
                  <c:v>12.519335531311333</c:v>
                </c:pt>
                <c:pt idx="76" formatCode="0.0">
                  <c:v>12.522021980483068</c:v>
                </c:pt>
                <c:pt idx="77" formatCode="0.0">
                  <c:v>12.423966041820469</c:v>
                </c:pt>
                <c:pt idx="78" formatCode="0.0">
                  <c:v>12.384359659523099</c:v>
                </c:pt>
                <c:pt idx="79" formatCode="0.0">
                  <c:v>12.255520342544033</c:v>
                </c:pt>
                <c:pt idx="80" formatCode="0.0">
                  <c:v>12.086591338737867</c:v>
                </c:pt>
                <c:pt idx="81" formatCode="0.0">
                  <c:v>12.1049557399484</c:v>
                </c:pt>
                <c:pt idx="82" formatCode="0.0">
                  <c:v>12.170280400362765</c:v>
                </c:pt>
                <c:pt idx="83" formatCode="0.0">
                  <c:v>12.3721179474071</c:v>
                </c:pt>
                <c:pt idx="84" formatCode="0.0">
                  <c:v>12.469866472522833</c:v>
                </c:pt>
                <c:pt idx="85" formatCode="0.0">
                  <c:v>12.466048213515235</c:v>
                </c:pt>
                <c:pt idx="86" formatCode="0.0">
                  <c:v>12.296023210977367</c:v>
                </c:pt>
                <c:pt idx="87" formatCode="0.0">
                  <c:v>12.1659117469951</c:v>
                </c:pt>
                <c:pt idx="88" formatCode="0.0">
                  <c:v>12.081547882474434</c:v>
                </c:pt>
                <c:pt idx="89" formatCode="0.0">
                  <c:v>12.004650144582266</c:v>
                </c:pt>
                <c:pt idx="90" formatCode="0.0">
                  <c:v>11.885126405339234</c:v>
                </c:pt>
                <c:pt idx="91" formatCode="0.0">
                  <c:v>11.890816617240498</c:v>
                </c:pt>
                <c:pt idx="92" formatCode="0.0">
                  <c:v>11.914206307906968</c:v>
                </c:pt>
                <c:pt idx="93" formatCode="0.0">
                  <c:v>11.983659313183834</c:v>
                </c:pt>
                <c:pt idx="94" formatCode="0.0">
                  <c:v>11.742155672863001</c:v>
                </c:pt>
                <c:pt idx="95" formatCode="0.0">
                  <c:v>11.674487439207368</c:v>
                </c:pt>
                <c:pt idx="96" formatCode="0.0">
                  <c:v>11.580065045056834</c:v>
                </c:pt>
                <c:pt idx="97" formatCode="0.0">
                  <c:v>11.652978176902534</c:v>
                </c:pt>
                <c:pt idx="98" formatCode="0.0">
                  <c:v>11.900578371158666</c:v>
                </c:pt>
                <c:pt idx="99" formatCode="0.0">
                  <c:v>12.348071409094066</c:v>
                </c:pt>
                <c:pt idx="100" formatCode="0.0">
                  <c:v>12.789628203975335</c:v>
                </c:pt>
                <c:pt idx="101" formatCode="0.0">
                  <c:v>13.421032567030034</c:v>
                </c:pt>
                <c:pt idx="102" formatCode="0.0">
                  <c:v>14.011577808268832</c:v>
                </c:pt>
                <c:pt idx="103" formatCode="0.0">
                  <c:v>14.682411466145831</c:v>
                </c:pt>
                <c:pt idx="104" formatCode="0.0">
                  <c:v>14.877445204108099</c:v>
                </c:pt>
                <c:pt idx="105" formatCode="0.0">
                  <c:v>14.851562700101701</c:v>
                </c:pt>
                <c:pt idx="106" formatCode="0.0">
                  <c:v>14.8823781926724</c:v>
                </c:pt>
                <c:pt idx="107" formatCode="0.0">
                  <c:v>14.880202040939565</c:v>
                </c:pt>
                <c:pt idx="108" formatCode="0.0">
                  <c:v>14.7256716456695</c:v>
                </c:pt>
                <c:pt idx="109" formatCode="0.0">
                  <c:v>14.561507925701932</c:v>
                </c:pt>
                <c:pt idx="110" formatCode="0.0">
                  <c:v>14.428591413310132</c:v>
                </c:pt>
                <c:pt idx="111" formatCode="0.0">
                  <c:v>14.381144607158268</c:v>
                </c:pt>
                <c:pt idx="112" formatCode="0.0">
                  <c:v>14.390745497884433</c:v>
                </c:pt>
                <c:pt idx="113" formatCode="0.0">
                  <c:v>14.058020978895902</c:v>
                </c:pt>
                <c:pt idx="114" formatCode="0.0">
                  <c:v>13.644094128803067</c:v>
                </c:pt>
                <c:pt idx="115" formatCode="0.0">
                  <c:v>13.032572493365933</c:v>
                </c:pt>
                <c:pt idx="116" formatCode="0.0">
                  <c:v>12.610777144626502</c:v>
                </c:pt>
                <c:pt idx="117" formatCode="0.0">
                  <c:v>12.287993451393598</c:v>
                </c:pt>
                <c:pt idx="118" formatCode="0.0">
                  <c:v>12.000316002278934</c:v>
                </c:pt>
                <c:pt idx="119" formatCode="0.0">
                  <c:v>11.728571123330932</c:v>
                </c:pt>
                <c:pt idx="120" formatCode="0.0">
                  <c:v>11.417901121441801</c:v>
                </c:pt>
                <c:pt idx="121" formatCode="0.0">
                  <c:v>11.1895381041814</c:v>
                </c:pt>
                <c:pt idx="122" formatCode="0.0">
                  <c:v>10.821368449911034</c:v>
                </c:pt>
                <c:pt idx="123" formatCode="0.0">
                  <c:v>10.251394643395534</c:v>
                </c:pt>
                <c:pt idx="124" formatCode="0.0">
                  <c:v>9.5936065549852927</c:v>
                </c:pt>
                <c:pt idx="125" formatCode="0.0">
                  <c:v>9.1851732500010232</c:v>
                </c:pt>
                <c:pt idx="126" formatCode="0.0">
                  <c:v>9.0418767999821483</c:v>
                </c:pt>
                <c:pt idx="127" formatCode="0.0">
                  <c:v>8.8255585248985824</c:v>
                </c:pt>
                <c:pt idx="128" formatCode="0.0">
                  <c:v>8.6728677956180036</c:v>
                </c:pt>
                <c:pt idx="129" formatCode="0.0">
                  <c:v>8.450481508641003</c:v>
                </c:pt>
                <c:pt idx="130" formatCode="0.0">
                  <c:v>8.3626288619652893</c:v>
                </c:pt>
                <c:pt idx="131" formatCode="0.0">
                  <c:v>8.3267466575844278</c:v>
                </c:pt>
                <c:pt idx="132" formatCode="0.0">
                  <c:v>8.4869961319623517</c:v>
                </c:pt>
                <c:pt idx="133" formatCode="0.0">
                  <c:v>8.5636614063359655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A96-4B11-ACB2-74D2E90D8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522232"/>
        <c:axId val="595526544"/>
      </c:lineChart>
      <c:dateAx>
        <c:axId val="595522232"/>
        <c:scaling>
          <c:orientation val="minMax"/>
          <c:max val="44958"/>
          <c:min val="41306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solidFill>
            <a:srgbClr val="FFFFFF"/>
          </a:solidFill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5526544"/>
        <c:crosses val="autoZero"/>
        <c:auto val="1"/>
        <c:lblOffset val="100"/>
        <c:baseTimeUnit val="months"/>
        <c:majorUnit val="24"/>
        <c:majorTimeUnit val="months"/>
      </c:dateAx>
      <c:valAx>
        <c:axId val="595526544"/>
        <c:scaling>
          <c:orientation val="minMax"/>
          <c:max val="16"/>
          <c:min val="6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55222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C1-4886-8A23-53F553822CEE}"/>
              </c:ext>
            </c:extLst>
          </c:dPt>
          <c:dPt>
            <c:idx val="1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C1-4886-8A23-53F553822CEE}"/>
              </c:ext>
            </c:extLst>
          </c:dPt>
          <c:cat>
            <c:strRef>
              <c:f>'Planilha2 (2)'!$A$5:$A$6</c:f>
              <c:strCache>
                <c:ptCount val="2"/>
                <c:pt idx="0">
                  <c:v>Efetivo</c:v>
                </c:pt>
                <c:pt idx="1">
                  <c:v>Contrafactual</c:v>
                </c:pt>
              </c:strCache>
            </c:strRef>
          </c:cat>
          <c:val>
            <c:numRef>
              <c:f>'Planilha2 (2)'!$B$5:$B$6</c:f>
              <c:numCache>
                <c:formatCode>General</c:formatCode>
                <c:ptCount val="2"/>
                <c:pt idx="0">
                  <c:v>13.75</c:v>
                </c:pt>
                <c:pt idx="1">
                  <c:v>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C1-4886-8A23-53F553822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4573120"/>
        <c:axId val="824574104"/>
      </c:barChart>
      <c:catAx>
        <c:axId val="82457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4574104"/>
        <c:crosses val="autoZero"/>
        <c:auto val="1"/>
        <c:lblAlgn val="ctr"/>
        <c:lblOffset val="100"/>
        <c:noMultiLvlLbl val="0"/>
      </c:catAx>
      <c:valAx>
        <c:axId val="824574104"/>
        <c:scaling>
          <c:orientation val="minMax"/>
          <c:max val="3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2457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964573855089817E-2"/>
          <c:y val="4.2990509392127799E-2"/>
          <c:w val="0.87824975915583414"/>
          <c:h val="0.82443293739348467"/>
        </c:manualLayout>
      </c:layout>
      <c:lineChart>
        <c:grouping val="standard"/>
        <c:varyColors val="0"/>
        <c:ser>
          <c:idx val="1"/>
          <c:order val="0"/>
          <c:tx>
            <c:strRef>
              <c:f>Planilha1!$E$2</c:f>
              <c:strCache>
                <c:ptCount val="1"/>
                <c:pt idx="0">
                  <c:v>20/4/23</c:v>
                </c:pt>
              </c:strCache>
            </c:strRef>
          </c:tx>
          <c:spPr>
            <a:ln w="4762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54-4137-A518-D8EB66F1C9A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Planilha1!$A$4:$A$25</c:f>
              <c:numCache>
                <c:formatCode>General</c:formatCode>
                <c:ptCount val="2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</c:numCache>
            </c:numRef>
          </c:cat>
          <c:val>
            <c:numRef>
              <c:f>Planilha1!$E$4:$E$25</c:f>
              <c:numCache>
                <c:formatCode>0.0</c:formatCode>
                <c:ptCount val="22"/>
                <c:pt idx="0">
                  <c:v>51.77</c:v>
                </c:pt>
                <c:pt idx="1">
                  <c:v>51.27</c:v>
                </c:pt>
                <c:pt idx="2">
                  <c:v>53.67</c:v>
                </c:pt>
                <c:pt idx="3">
                  <c:v>51.54</c:v>
                </c:pt>
                <c:pt idx="4">
                  <c:v>56.28</c:v>
                </c:pt>
                <c:pt idx="5">
                  <c:v>65.5</c:v>
                </c:pt>
                <c:pt idx="6">
                  <c:v>69.84</c:v>
                </c:pt>
                <c:pt idx="7">
                  <c:v>73.72</c:v>
                </c:pt>
                <c:pt idx="8">
                  <c:v>75.27</c:v>
                </c:pt>
                <c:pt idx="9">
                  <c:v>74.44</c:v>
                </c:pt>
                <c:pt idx="10">
                  <c:v>86.94</c:v>
                </c:pt>
                <c:pt idx="11">
                  <c:v>78.290000000000006</c:v>
                </c:pt>
                <c:pt idx="12" formatCode="_-* #,##0.0_-;\-* #,##0.0_-;_-* &quot;-&quot;??_-;_-@_-">
                  <c:v>73.45</c:v>
                </c:pt>
                <c:pt idx="13">
                  <c:v>77</c:v>
                </c:pt>
                <c:pt idx="14">
                  <c:v>80.185000000000002</c:v>
                </c:pt>
                <c:pt idx="15">
                  <c:v>82.1</c:v>
                </c:pt>
                <c:pt idx="16">
                  <c:v>83.45</c:v>
                </c:pt>
                <c:pt idx="17">
                  <c:v>84.8</c:v>
                </c:pt>
                <c:pt idx="18">
                  <c:v>85.8</c:v>
                </c:pt>
                <c:pt idx="19">
                  <c:v>87.05</c:v>
                </c:pt>
                <c:pt idx="20">
                  <c:v>87.45</c:v>
                </c:pt>
                <c:pt idx="21">
                  <c:v>88.13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54-4137-A518-D8EB66F1C9AD}"/>
            </c:ext>
          </c:extLst>
        </c:ser>
        <c:ser>
          <c:idx val="2"/>
          <c:order val="1"/>
          <c:tx>
            <c:v>Realizado</c:v>
          </c:tx>
          <c:spPr>
            <a:ln w="4762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54-4137-A518-D8EB66F1C9AD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54-4137-A518-D8EB66F1C9AD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54-4137-A518-D8EB66F1C9A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Planilha1!$A$4:$A$25</c:f>
              <c:numCache>
                <c:formatCode>General</c:formatCode>
                <c:ptCount val="2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</c:numCache>
            </c:numRef>
          </c:cat>
          <c:val>
            <c:numRef>
              <c:f>Planilha1!$E$4:$E$16</c:f>
              <c:numCache>
                <c:formatCode>0.0</c:formatCode>
                <c:ptCount val="13"/>
                <c:pt idx="0">
                  <c:v>51.77</c:v>
                </c:pt>
                <c:pt idx="1">
                  <c:v>51.27</c:v>
                </c:pt>
                <c:pt idx="2">
                  <c:v>53.67</c:v>
                </c:pt>
                <c:pt idx="3">
                  <c:v>51.54</c:v>
                </c:pt>
                <c:pt idx="4">
                  <c:v>56.28</c:v>
                </c:pt>
                <c:pt idx="5">
                  <c:v>65.5</c:v>
                </c:pt>
                <c:pt idx="6">
                  <c:v>69.84</c:v>
                </c:pt>
                <c:pt idx="7">
                  <c:v>73.72</c:v>
                </c:pt>
                <c:pt idx="8">
                  <c:v>75.27</c:v>
                </c:pt>
                <c:pt idx="9">
                  <c:v>74.44</c:v>
                </c:pt>
                <c:pt idx="10">
                  <c:v>86.94</c:v>
                </c:pt>
                <c:pt idx="11">
                  <c:v>78.290000000000006</c:v>
                </c:pt>
                <c:pt idx="12" formatCode="_-* #,##0.0_-;\-* #,##0.0_-;_-* &quot;-&quot;??_-;_-@_-">
                  <c:v>73.45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754-4137-A518-D8EB66F1C9AD}"/>
            </c:ext>
          </c:extLst>
        </c:ser>
        <c:ser>
          <c:idx val="0"/>
          <c:order val="2"/>
          <c:tx>
            <c:strRef>
              <c:f>Planilha1!$F$2</c:f>
              <c:strCache>
                <c:ptCount val="1"/>
                <c:pt idx="0">
                  <c:v>Min</c:v>
                </c:pt>
              </c:strCache>
            </c:strRef>
          </c:tx>
          <c:spPr>
            <a:ln w="28575" cap="rnd">
              <a:solidFill>
                <a:srgbClr val="A5A5A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54-4137-A518-D8EB66F1C9A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200" b="1" i="0" u="none" strike="noStrike" kern="1200" baseline="0">
                    <a:solidFill>
                      <a:srgbClr val="F4B183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Planilha1!$A$4:$A$25</c:f>
              <c:numCache>
                <c:formatCode>General</c:formatCode>
                <c:ptCount val="2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</c:numCache>
            </c:numRef>
          </c:cat>
          <c:val>
            <c:numRef>
              <c:f>Planilha1!$F$4:$F$25</c:f>
              <c:numCache>
                <c:formatCode>General</c:formatCode>
                <c:ptCount val="22"/>
                <c:pt idx="13" formatCode="0.0000">
                  <c:v>75</c:v>
                </c:pt>
                <c:pt idx="14" formatCode="0.0000">
                  <c:v>77.599999999999994</c:v>
                </c:pt>
                <c:pt idx="15" formatCode="0.0000">
                  <c:v>78.5</c:v>
                </c:pt>
                <c:pt idx="16" formatCode="0.0000">
                  <c:v>79</c:v>
                </c:pt>
                <c:pt idx="17" formatCode="0.0000">
                  <c:v>78.5</c:v>
                </c:pt>
                <c:pt idx="18" formatCode="0.0000">
                  <c:v>78</c:v>
                </c:pt>
                <c:pt idx="19" formatCode="0.0000">
                  <c:v>77.260000000000005</c:v>
                </c:pt>
                <c:pt idx="20" formatCode="0.0000">
                  <c:v>75.989999999999995</c:v>
                </c:pt>
                <c:pt idx="21" formatCode="0.0000">
                  <c:v>74.72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754-4137-A518-D8EB66F1C9AD}"/>
            </c:ext>
          </c:extLst>
        </c:ser>
        <c:ser>
          <c:idx val="3"/>
          <c:order val="3"/>
          <c:tx>
            <c:strRef>
              <c:f>Planilha1!$G$2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rgbClr val="843C0C"/>
              </a:solidFill>
              <a:round/>
            </a:ln>
            <a:effectLst/>
          </c:spPr>
          <c:marker>
            <c:symbol val="none"/>
          </c:marker>
          <c:dLbls>
            <c:dLbl>
              <c:idx val="2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54-4137-A518-D8EB66F1C9A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843C0C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Planilha1!$A$4:$A$25</c:f>
              <c:numCache>
                <c:formatCode>General</c:formatCode>
                <c:ptCount val="2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</c:numCache>
            </c:numRef>
          </c:cat>
          <c:val>
            <c:numRef>
              <c:f>Planilha1!$G$4:$G$25</c:f>
              <c:numCache>
                <c:formatCode>General</c:formatCode>
                <c:ptCount val="22"/>
                <c:pt idx="13" formatCode="0.0000">
                  <c:v>83</c:v>
                </c:pt>
                <c:pt idx="14" formatCode="0.0000">
                  <c:v>86</c:v>
                </c:pt>
                <c:pt idx="15" formatCode="0.0000">
                  <c:v>88.8</c:v>
                </c:pt>
                <c:pt idx="16" formatCode="0.0000">
                  <c:v>93.1</c:v>
                </c:pt>
                <c:pt idx="17" formatCode="0.0000">
                  <c:v>96.4</c:v>
                </c:pt>
                <c:pt idx="18" formatCode="0.0000">
                  <c:v>98.5</c:v>
                </c:pt>
                <c:pt idx="19" formatCode="0.0000">
                  <c:v>99.7</c:v>
                </c:pt>
                <c:pt idx="20" formatCode="0.0000">
                  <c:v>100.4</c:v>
                </c:pt>
                <c:pt idx="21" formatCode="0.0000">
                  <c:v>100.6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754-4137-A518-D8EB66F1C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1517960"/>
        <c:axId val="591518352"/>
      </c:lineChart>
      <c:dateAx>
        <c:axId val="591517960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64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1518352"/>
        <c:crosses val="autoZero"/>
        <c:auto val="0"/>
        <c:lblOffset val="100"/>
        <c:baseTimeUnit val="days"/>
        <c:majorUnit val="3"/>
        <c:majorTimeUnit val="days"/>
      </c:dateAx>
      <c:valAx>
        <c:axId val="591518352"/>
        <c:scaling>
          <c:orientation val="minMax"/>
          <c:max val="120"/>
          <c:min val="4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15179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15C79"/>
          </a:solidFill>
        </a:defRPr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23777777777772E-2"/>
          <c:y val="2.7657358156028367E-2"/>
          <c:w val="0.90025333333333335"/>
          <c:h val="0.842859266092661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Brasil!$E$7</c:f>
              <c:strCache>
                <c:ptCount val="1"/>
                <c:pt idx="0">
                  <c:v>Inflação Realizada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7.05555555555556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B6-495E-87D1-70DB33E4C02F}"/>
                </c:ext>
              </c:extLst>
            </c:dLbl>
            <c:dLbl>
              <c:idx val="1"/>
              <c:layout>
                <c:manualLayout>
                  <c:x val="5.6444444444444441E-3"/>
                  <c:y val="-5.733615141200492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B6-495E-87D1-70DB33E4C02F}"/>
                </c:ext>
              </c:extLst>
            </c:dLbl>
            <c:dLbl>
              <c:idx val="3"/>
              <c:layout>
                <c:manualLayout>
                  <c:x val="-1.4111111111111371E-3"/>
                  <c:y val="6.2549251379038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B6-495E-87D1-70DB33E4C02F}"/>
                </c:ext>
              </c:extLst>
            </c:dLbl>
            <c:dLbl>
              <c:idx val="4"/>
              <c:layout>
                <c:manualLayout>
                  <c:x val="2.8222222222221965E-3"/>
                  <c:y val="9.38238770685573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B6-495E-87D1-70DB33E4C02F}"/>
                </c:ext>
              </c:extLst>
            </c:dLbl>
            <c:dLbl>
              <c:idx val="5"/>
              <c:layout>
                <c:manualLayout>
                  <c:x val="0"/>
                  <c:y val="1.214990231484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B6-495E-87D1-70DB33E4C02F}"/>
                </c:ext>
              </c:extLst>
            </c:dLbl>
            <c:dLbl>
              <c:idx val="7"/>
              <c:layout>
                <c:manualLayout>
                  <c:x val="0"/>
                  <c:y val="6.25492513790386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B6-495E-87D1-70DB33E4C02F}"/>
                </c:ext>
              </c:extLst>
            </c:dLbl>
            <c:dLbl>
              <c:idx val="9"/>
              <c:layout>
                <c:manualLayout>
                  <c:x val="-2.8222222222222221E-3"/>
                  <c:y val="1.5637312844759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B6-495E-87D1-70DB33E4C02F}"/>
                </c:ext>
              </c:extLst>
            </c:dLbl>
            <c:dLbl>
              <c:idx val="11"/>
              <c:layout>
                <c:manualLayout>
                  <c:x val="0"/>
                  <c:y val="1.5637312844759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B6-495E-87D1-70DB33E4C02F}"/>
                </c:ext>
              </c:extLst>
            </c:dLbl>
            <c:dLbl>
              <c:idx val="13"/>
              <c:layout>
                <c:manualLayout>
                  <c:x val="0"/>
                  <c:y val="1.2509850275807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3B6-495E-87D1-70DB33E4C02F}"/>
                </c:ext>
              </c:extLst>
            </c:dLbl>
            <c:dLbl>
              <c:idx val="14"/>
              <c:layout>
                <c:manualLayout>
                  <c:x val="1.4111111111110076E-3"/>
                  <c:y val="1.5637312844759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B6-495E-87D1-70DB33E4C02F}"/>
                </c:ext>
              </c:extLst>
            </c:dLbl>
            <c:dLbl>
              <c:idx val="18"/>
              <c:layout>
                <c:manualLayout>
                  <c:x val="-1.034802860683865E-16"/>
                  <c:y val="9.3823877068557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3B6-495E-87D1-70DB33E4C02F}"/>
                </c:ext>
              </c:extLst>
            </c:dLbl>
            <c:dLbl>
              <c:idx val="19"/>
              <c:layout>
                <c:manualLayout>
                  <c:x val="0"/>
                  <c:y val="1.5637312844759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B6-495E-87D1-70DB33E4C02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Brasil!$D$8:$D$31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Brasil!$E$8:$E$31</c:f>
              <c:numCache>
                <c:formatCode>0.0</c:formatCode>
                <c:ptCount val="24"/>
                <c:pt idx="0">
                  <c:v>5.8</c:v>
                </c:pt>
                <c:pt idx="1">
                  <c:v>10.06</c:v>
                </c:pt>
                <c:pt idx="2">
                  <c:v>4.5199999999999996</c:v>
                </c:pt>
                <c:pt idx="3">
                  <c:v>4.3099999999999996</c:v>
                </c:pt>
                <c:pt idx="4">
                  <c:v>3.75</c:v>
                </c:pt>
                <c:pt idx="5">
                  <c:v>2.95</c:v>
                </c:pt>
                <c:pt idx="6">
                  <c:v>6.29</c:v>
                </c:pt>
                <c:pt idx="7">
                  <c:v>10.67</c:v>
                </c:pt>
                <c:pt idx="8">
                  <c:v>6.41</c:v>
                </c:pt>
                <c:pt idx="9">
                  <c:v>5.91</c:v>
                </c:pt>
                <c:pt idx="10">
                  <c:v>5.84</c:v>
                </c:pt>
                <c:pt idx="11">
                  <c:v>6.5</c:v>
                </c:pt>
                <c:pt idx="12">
                  <c:v>5.91</c:v>
                </c:pt>
                <c:pt idx="13">
                  <c:v>4.3099999999999996</c:v>
                </c:pt>
                <c:pt idx="14">
                  <c:v>5.9</c:v>
                </c:pt>
                <c:pt idx="15">
                  <c:v>4.46</c:v>
                </c:pt>
                <c:pt idx="16">
                  <c:v>3.14</c:v>
                </c:pt>
                <c:pt idx="17">
                  <c:v>5.69</c:v>
                </c:pt>
                <c:pt idx="18">
                  <c:v>7.6</c:v>
                </c:pt>
                <c:pt idx="19">
                  <c:v>9.3000000000000007</c:v>
                </c:pt>
                <c:pt idx="20">
                  <c:v>12.53</c:v>
                </c:pt>
                <c:pt idx="21">
                  <c:v>7.67</c:v>
                </c:pt>
                <c:pt idx="22">
                  <c:v>5.97</c:v>
                </c:pt>
                <c:pt idx="23">
                  <c:v>8.94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B6-495E-87D1-70DB33E4C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4407872"/>
        <c:axId val="1114406232"/>
        <c:extLst>
          <c:ext xmlns:c15="http://schemas.microsoft.com/office/drawing/2012/chart" uri="{02D57815-91ED-43cb-92C2-25804820EDAC}">
            <c15:filteredBarSeries>
              <c15:ser>
                <c:idx val="3"/>
                <c:order val="4"/>
                <c:tx>
                  <c:strRef>
                    <c:extLst>
                      <c:ext uri="{02D57815-91ED-43cb-92C2-25804820EDAC}">
                        <c15:formulaRef>
                          <c15:sqref>Brasil!$I$7</c15:sqref>
                        </c15:formulaRef>
                      </c:ext>
                    </c:extLst>
                    <c:strCache>
                      <c:ptCount val="1"/>
                      <c:pt idx="0">
                        <c:v>Intervalo Meta</c:v>
                      </c:pt>
                    </c:strCache>
                  </c:strRef>
                </c:tx>
                <c:spPr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Brasil!$D$8:$D$31</c15:sqref>
                        </c15:formulaRef>
                      </c:ext>
                    </c:extLst>
                    <c:numCache>
                      <c:formatCode>m/d/yyyy</c:formatCode>
                      <c:ptCount val="24"/>
                      <c:pt idx="0">
                        <c:v>44926</c:v>
                      </c:pt>
                      <c:pt idx="1">
                        <c:v>44561</c:v>
                      </c:pt>
                      <c:pt idx="2">
                        <c:v>44196</c:v>
                      </c:pt>
                      <c:pt idx="3">
                        <c:v>43830</c:v>
                      </c:pt>
                      <c:pt idx="4">
                        <c:v>43465</c:v>
                      </c:pt>
                      <c:pt idx="5">
                        <c:v>43100</c:v>
                      </c:pt>
                      <c:pt idx="6">
                        <c:v>42735</c:v>
                      </c:pt>
                      <c:pt idx="7">
                        <c:v>42369</c:v>
                      </c:pt>
                      <c:pt idx="8">
                        <c:v>42004</c:v>
                      </c:pt>
                      <c:pt idx="9">
                        <c:v>41639</c:v>
                      </c:pt>
                      <c:pt idx="10">
                        <c:v>41274</c:v>
                      </c:pt>
                      <c:pt idx="11">
                        <c:v>40908</c:v>
                      </c:pt>
                      <c:pt idx="12">
                        <c:v>40543</c:v>
                      </c:pt>
                      <c:pt idx="13">
                        <c:v>40178</c:v>
                      </c:pt>
                      <c:pt idx="14">
                        <c:v>39813</c:v>
                      </c:pt>
                      <c:pt idx="15">
                        <c:v>39447</c:v>
                      </c:pt>
                      <c:pt idx="16">
                        <c:v>39082</c:v>
                      </c:pt>
                      <c:pt idx="17">
                        <c:v>38717</c:v>
                      </c:pt>
                      <c:pt idx="18">
                        <c:v>38352</c:v>
                      </c:pt>
                      <c:pt idx="19">
                        <c:v>37986</c:v>
                      </c:pt>
                      <c:pt idx="20">
                        <c:v>37621</c:v>
                      </c:pt>
                      <c:pt idx="21">
                        <c:v>37256</c:v>
                      </c:pt>
                      <c:pt idx="22">
                        <c:v>36891</c:v>
                      </c:pt>
                      <c:pt idx="23">
                        <c:v>36525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Brasil!$I$8:$I$31</c15:sqref>
                        </c15:formulaRef>
                      </c:ext>
                    </c:extLst>
                    <c:numCache>
                      <c:formatCode>0.0</c:formatCode>
                      <c:ptCount val="24"/>
                      <c:pt idx="0">
                        <c:v>1.5</c:v>
                      </c:pt>
                      <c:pt idx="1">
                        <c:v>1.5</c:v>
                      </c:pt>
                      <c:pt idx="2">
                        <c:v>1.5</c:v>
                      </c:pt>
                      <c:pt idx="3">
                        <c:v>1.5</c:v>
                      </c:pt>
                      <c:pt idx="4">
                        <c:v>1.5</c:v>
                      </c:pt>
                      <c:pt idx="5">
                        <c:v>1.5</c:v>
                      </c:pt>
                      <c:pt idx="6">
                        <c:v>2</c:v>
                      </c:pt>
                      <c:pt idx="7">
                        <c:v>2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</c:v>
                      </c:pt>
                      <c:pt idx="13">
                        <c:v>2</c:v>
                      </c:pt>
                      <c:pt idx="14">
                        <c:v>2</c:v>
                      </c:pt>
                      <c:pt idx="15">
                        <c:v>2</c:v>
                      </c:pt>
                      <c:pt idx="16">
                        <c:v>2</c:v>
                      </c:pt>
                      <c:pt idx="17">
                        <c:v>2.5</c:v>
                      </c:pt>
                      <c:pt idx="18">
                        <c:v>2.5</c:v>
                      </c:pt>
                      <c:pt idx="19">
                        <c:v>2.5</c:v>
                      </c:pt>
                      <c:pt idx="20">
                        <c:v>2</c:v>
                      </c:pt>
                      <c:pt idx="21">
                        <c:v>2</c:v>
                      </c:pt>
                      <c:pt idx="22">
                        <c:v>2</c:v>
                      </c:pt>
                      <c:pt idx="23">
                        <c:v>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A-D3B6-495E-87D1-70DB33E4C02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1"/>
          <c:tx>
            <c:strRef>
              <c:f>Brasil!$G$7</c:f>
              <c:strCache>
                <c:ptCount val="1"/>
                <c:pt idx="0">
                  <c:v>Centro Meta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803777777777779E-2"/>
                  <c:y val="4.1579065774672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3B6-495E-87D1-70DB33E4C02F}"/>
                </c:ext>
              </c:extLst>
            </c:dLbl>
            <c:dLbl>
              <c:idx val="1"/>
              <c:layout>
                <c:manualLayout>
                  <c:x val="-2.7682444444444457E-2"/>
                  <c:y val="4.3237293144207926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3B6-495E-87D1-70DB33E4C02F}"/>
                </c:ext>
              </c:extLst>
            </c:dLbl>
            <c:dLbl>
              <c:idx val="3"/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D3B6-495E-87D1-70DB33E4C02F}"/>
                </c:ext>
              </c:extLst>
            </c:dLbl>
            <c:dLbl>
              <c:idx val="4"/>
              <c:layout>
                <c:manualLayout>
                  <c:x val="-1.9159333333333334E-2"/>
                  <c:y val="8.076684397163121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3B6-495E-87D1-70DB33E4C02F}"/>
                </c:ext>
              </c:extLst>
            </c:dLbl>
            <c:dLbl>
              <c:idx val="5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D3B6-495E-87D1-70DB33E4C02F}"/>
                </c:ext>
              </c:extLst>
            </c:dLbl>
            <c:dLbl>
              <c:idx val="7"/>
              <c:layout>
                <c:manualLayout>
                  <c:x val="-2.0570444444444495E-2"/>
                  <c:y val="2.447251773049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3B6-495E-87D1-70DB33E4C02F}"/>
                </c:ext>
              </c:extLst>
            </c:dLbl>
            <c:dLbl>
              <c:idx val="18"/>
              <c:layout>
                <c:manualLayout>
                  <c:x val="-2.198155555555566E-2"/>
                  <c:y val="3.07274428684003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3B6-495E-87D1-70DB33E4C02F}"/>
                </c:ext>
              </c:extLst>
            </c:dLbl>
            <c:dLbl>
              <c:idx val="19"/>
              <c:layout>
                <c:manualLayout>
                  <c:x val="-2.3392666666666666E-2"/>
                  <c:y val="-2.2439420803782507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3B6-495E-87D1-70DB33E4C02F}"/>
                </c:ext>
              </c:extLst>
            </c:dLbl>
            <c:dLbl>
              <c:idx val="20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D3B6-495E-87D1-70DB33E4C02F}"/>
                </c:ext>
              </c:extLst>
            </c:dLbl>
            <c:dLbl>
              <c:idx val="22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D3B6-495E-87D1-70DB33E4C0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Brasil!$D$8:$D$31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Brasil!$G$8:$G$31</c:f>
              <c:numCache>
                <c:formatCode>0.00</c:formatCode>
                <c:ptCount val="24"/>
                <c:pt idx="0" formatCode="0.0">
                  <c:v>3.5</c:v>
                </c:pt>
                <c:pt idx="1">
                  <c:v>3.75</c:v>
                </c:pt>
                <c:pt idx="2" formatCode="0.0">
                  <c:v>4</c:v>
                </c:pt>
                <c:pt idx="3">
                  <c:v>4.25</c:v>
                </c:pt>
                <c:pt idx="4" formatCode="0.0">
                  <c:v>4.5</c:v>
                </c:pt>
                <c:pt idx="5" formatCode="0.0">
                  <c:v>4.5</c:v>
                </c:pt>
                <c:pt idx="6" formatCode="0.0">
                  <c:v>4.5</c:v>
                </c:pt>
                <c:pt idx="7" formatCode="0.0">
                  <c:v>4.5</c:v>
                </c:pt>
                <c:pt idx="8" formatCode="0.0">
                  <c:v>4.5</c:v>
                </c:pt>
                <c:pt idx="9" formatCode="0.0">
                  <c:v>4.5</c:v>
                </c:pt>
                <c:pt idx="10" formatCode="0.0">
                  <c:v>4.5</c:v>
                </c:pt>
                <c:pt idx="11" formatCode="0.0">
                  <c:v>4.5</c:v>
                </c:pt>
                <c:pt idx="12" formatCode="0.0">
                  <c:v>4.5</c:v>
                </c:pt>
                <c:pt idx="13" formatCode="0.0">
                  <c:v>4.5</c:v>
                </c:pt>
                <c:pt idx="14" formatCode="0.0">
                  <c:v>4.5</c:v>
                </c:pt>
                <c:pt idx="15" formatCode="0.0">
                  <c:v>4.5</c:v>
                </c:pt>
                <c:pt idx="16" formatCode="0.0">
                  <c:v>4.5</c:v>
                </c:pt>
                <c:pt idx="17" formatCode="0.0">
                  <c:v>4.5</c:v>
                </c:pt>
                <c:pt idx="18" formatCode="0.0">
                  <c:v>3.75</c:v>
                </c:pt>
                <c:pt idx="19">
                  <c:v>3.25</c:v>
                </c:pt>
                <c:pt idx="20" formatCode="0.0">
                  <c:v>3.5</c:v>
                </c:pt>
                <c:pt idx="21" formatCode="0.0">
                  <c:v>4</c:v>
                </c:pt>
                <c:pt idx="22" formatCode="0.0">
                  <c:v>6</c:v>
                </c:pt>
                <c:pt idx="23" formatCode="0.0">
                  <c:v>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7-D3B6-495E-87D1-70DB33E4C02F}"/>
            </c:ext>
          </c:extLst>
        </c:ser>
        <c:ser>
          <c:idx val="2"/>
          <c:order val="2"/>
          <c:tx>
            <c:strRef>
              <c:f>Brasil!$F$7</c:f>
              <c:strCache>
                <c:ptCount val="1"/>
                <c:pt idx="0">
                  <c:v>Banda Inferior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Brasil!$D$8:$D$31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Brasil!$F$8:$F$31</c:f>
              <c:numCache>
                <c:formatCode>0</c:formatCode>
                <c:ptCount val="24"/>
                <c:pt idx="0">
                  <c:v>2</c:v>
                </c:pt>
                <c:pt idx="1">
                  <c:v>2.25</c:v>
                </c:pt>
                <c:pt idx="2">
                  <c:v>2.5</c:v>
                </c:pt>
                <c:pt idx="3">
                  <c:v>2.75</c:v>
                </c:pt>
                <c:pt idx="4">
                  <c:v>3</c:v>
                </c:pt>
                <c:pt idx="5">
                  <c:v>3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  <c:pt idx="12">
                  <c:v>2.5</c:v>
                </c:pt>
                <c:pt idx="13">
                  <c:v>2.5</c:v>
                </c:pt>
                <c:pt idx="14">
                  <c:v>2.5</c:v>
                </c:pt>
                <c:pt idx="15">
                  <c:v>2.5</c:v>
                </c:pt>
                <c:pt idx="16">
                  <c:v>2.5</c:v>
                </c:pt>
                <c:pt idx="17">
                  <c:v>2</c:v>
                </c:pt>
                <c:pt idx="18">
                  <c:v>1.25</c:v>
                </c:pt>
                <c:pt idx="19">
                  <c:v>0.75</c:v>
                </c:pt>
                <c:pt idx="20">
                  <c:v>1.5</c:v>
                </c:pt>
                <c:pt idx="21">
                  <c:v>2</c:v>
                </c:pt>
                <c:pt idx="22">
                  <c:v>4</c:v>
                </c:pt>
                <c:pt idx="2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D3B6-495E-87D1-70DB33E4C02F}"/>
            </c:ext>
          </c:extLst>
        </c:ser>
        <c:ser>
          <c:idx val="4"/>
          <c:order val="3"/>
          <c:tx>
            <c:strRef>
              <c:f>Brasil!$H$7</c:f>
              <c:strCache>
                <c:ptCount val="1"/>
                <c:pt idx="0">
                  <c:v>Banda Superior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Brasil!$D$8:$D$31</c:f>
              <c:numCache>
                <c:formatCode>m/d/yyyy</c:formatCode>
                <c:ptCount val="24"/>
                <c:pt idx="0">
                  <c:v>44926</c:v>
                </c:pt>
                <c:pt idx="1">
                  <c:v>44561</c:v>
                </c:pt>
                <c:pt idx="2">
                  <c:v>44196</c:v>
                </c:pt>
                <c:pt idx="3">
                  <c:v>43830</c:v>
                </c:pt>
                <c:pt idx="4">
                  <c:v>43465</c:v>
                </c:pt>
                <c:pt idx="5">
                  <c:v>43100</c:v>
                </c:pt>
                <c:pt idx="6">
                  <c:v>42735</c:v>
                </c:pt>
                <c:pt idx="7">
                  <c:v>42369</c:v>
                </c:pt>
                <c:pt idx="8">
                  <c:v>42004</c:v>
                </c:pt>
                <c:pt idx="9">
                  <c:v>41639</c:v>
                </c:pt>
                <c:pt idx="10">
                  <c:v>41274</c:v>
                </c:pt>
                <c:pt idx="11">
                  <c:v>40908</c:v>
                </c:pt>
                <c:pt idx="12">
                  <c:v>40543</c:v>
                </c:pt>
                <c:pt idx="13">
                  <c:v>40178</c:v>
                </c:pt>
                <c:pt idx="14">
                  <c:v>39813</c:v>
                </c:pt>
                <c:pt idx="15">
                  <c:v>39447</c:v>
                </c:pt>
                <c:pt idx="16">
                  <c:v>39082</c:v>
                </c:pt>
                <c:pt idx="17">
                  <c:v>38717</c:v>
                </c:pt>
                <c:pt idx="18">
                  <c:v>38352</c:v>
                </c:pt>
                <c:pt idx="19">
                  <c:v>37986</c:v>
                </c:pt>
                <c:pt idx="20">
                  <c:v>37621</c:v>
                </c:pt>
                <c:pt idx="21">
                  <c:v>37256</c:v>
                </c:pt>
                <c:pt idx="22">
                  <c:v>36891</c:v>
                </c:pt>
                <c:pt idx="23">
                  <c:v>36525</c:v>
                </c:pt>
              </c:numCache>
            </c:numRef>
          </c:cat>
          <c:val>
            <c:numRef>
              <c:f>Brasil!$H$8:$H$31</c:f>
              <c:numCache>
                <c:formatCode>0.0</c:formatCode>
                <c:ptCount val="24"/>
                <c:pt idx="0">
                  <c:v>5</c:v>
                </c:pt>
                <c:pt idx="1">
                  <c:v>5.25</c:v>
                </c:pt>
                <c:pt idx="2">
                  <c:v>5.5</c:v>
                </c:pt>
                <c:pt idx="3">
                  <c:v>5.75</c:v>
                </c:pt>
                <c:pt idx="4">
                  <c:v>6</c:v>
                </c:pt>
                <c:pt idx="5">
                  <c:v>6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6.5</c:v>
                </c:pt>
                <c:pt idx="10">
                  <c:v>6.5</c:v>
                </c:pt>
                <c:pt idx="11">
                  <c:v>6.5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6.5</c:v>
                </c:pt>
                <c:pt idx="17">
                  <c:v>7</c:v>
                </c:pt>
                <c:pt idx="18">
                  <c:v>6.25</c:v>
                </c:pt>
                <c:pt idx="19">
                  <c:v>5.75</c:v>
                </c:pt>
                <c:pt idx="20">
                  <c:v>5.5</c:v>
                </c:pt>
                <c:pt idx="21">
                  <c:v>6</c:v>
                </c:pt>
                <c:pt idx="22">
                  <c:v>8</c:v>
                </c:pt>
                <c:pt idx="23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D3B6-495E-87D1-70DB33E4C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4407872"/>
        <c:axId val="1114406232"/>
      </c:lineChart>
      <c:dateAx>
        <c:axId val="1114407872"/>
        <c:scaling>
          <c:orientation val="minMax"/>
          <c:max val="44926"/>
          <c:min val="36525"/>
        </c:scaling>
        <c:delete val="0"/>
        <c:axPos val="b"/>
        <c:numFmt formatCode="[$-416]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6232"/>
        <c:crosses val="autoZero"/>
        <c:auto val="0"/>
        <c:lblOffset val="100"/>
        <c:baseTimeUnit val="years"/>
        <c:majorUnit val="1"/>
        <c:majorTimeUnit val="years"/>
      </c:dateAx>
      <c:valAx>
        <c:axId val="111440623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/>
                  <a:t>% a/a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4407872"/>
        <c:crosses val="autoZero"/>
        <c:crossBetween val="between"/>
      </c:valAx>
      <c:spPr>
        <a:noFill/>
        <a:ln w="25400">
          <a:solidFill>
            <a:schemeClr val="bg1"/>
          </a:solidFill>
        </a:ln>
        <a:effectLst/>
      </c:spPr>
    </c:plotArea>
    <c:legend>
      <c:legendPos val="t"/>
      <c:layout>
        <c:manualLayout>
          <c:xMode val="edge"/>
          <c:yMode val="edge"/>
          <c:x val="0.27577777777777773"/>
          <c:y val="5.7802616778165887E-2"/>
          <c:w val="0.25841477777777777"/>
          <c:h val="0.26015771712746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65440613858484"/>
          <c:y val="3.2245134452533054E-2"/>
          <c:w val="0.85422467263955892"/>
          <c:h val="0.80723102065072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'STP-20230206170923268'!$F$2</c:f>
              <c:strCache>
                <c:ptCount val="1"/>
                <c:pt idx="0">
                  <c:v>Realizado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40-4B97-BF17-5BB533EF96F7}"/>
              </c:ext>
            </c:extLst>
          </c:dPt>
          <c:dPt>
            <c:idx val="12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40-4B97-BF17-5BB533EF96F7}"/>
              </c:ext>
            </c:extLst>
          </c:dPt>
          <c:dPt>
            <c:idx val="13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40-4B97-BF17-5BB533EF96F7}"/>
              </c:ext>
            </c:extLst>
          </c:dPt>
          <c:dPt>
            <c:idx val="14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40-4B97-BF17-5BB533EF96F7}"/>
              </c:ext>
            </c:extLst>
          </c:dPt>
          <c:dPt>
            <c:idx val="15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340-4B97-BF17-5BB533EF96F7}"/>
              </c:ext>
            </c:extLst>
          </c:dPt>
          <c:dPt>
            <c:idx val="16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340-4B97-BF17-5BB533EF96F7}"/>
              </c:ext>
            </c:extLst>
          </c:dPt>
          <c:dPt>
            <c:idx val="19"/>
            <c:invertIfNegative val="0"/>
            <c:bubble3D val="0"/>
            <c:spPr>
              <a:solidFill>
                <a:srgbClr val="C396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340-4B97-BF17-5BB533EF96F7}"/>
              </c:ext>
            </c:extLst>
          </c:dPt>
          <c:dPt>
            <c:idx val="20"/>
            <c:invertIfNegative val="0"/>
            <c:bubble3D val="0"/>
            <c:spPr>
              <a:solidFill>
                <a:srgbClr val="C396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340-4B97-BF17-5BB533EF96F7}"/>
              </c:ext>
            </c:extLst>
          </c:dPt>
          <c:dPt>
            <c:idx val="21"/>
            <c:invertIfNegative val="0"/>
            <c:bubble3D val="0"/>
            <c:spPr>
              <a:solidFill>
                <a:srgbClr val="C396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340-4B97-BF17-5BB533EF96F7}"/>
              </c:ext>
            </c:extLst>
          </c:dPt>
          <c:dPt>
            <c:idx val="22"/>
            <c:invertIfNegative val="0"/>
            <c:bubble3D val="0"/>
            <c:spPr>
              <a:solidFill>
                <a:srgbClr val="C396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340-4B97-BF17-5BB533EF96F7}"/>
              </c:ext>
            </c:extLst>
          </c:dPt>
          <c:dLbls>
            <c:dLbl>
              <c:idx val="19"/>
              <c:layout>
                <c:manualLayout>
                  <c:x val="-9.8235078620489161E-17"/>
                  <c:y val="1.444071747349270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3960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340-4B97-BF17-5BB533EF96F7}"/>
                </c:ext>
              </c:extLst>
            </c:dLbl>
            <c:dLbl>
              <c:idx val="20"/>
              <c:layout>
                <c:manualLayout>
                  <c:x val="-9.8235078620489161E-17"/>
                  <c:y val="1.8050541516245487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3960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340-4B97-BF17-5BB533EF96F7}"/>
                </c:ext>
              </c:extLst>
            </c:dLbl>
            <c:dLbl>
              <c:idx val="21"/>
              <c:layout>
                <c:manualLayout>
                  <c:x val="-9.8235078620489161E-17"/>
                  <c:y val="7.2202166064981952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3960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340-4B97-BF17-5BB533EF96F7}"/>
                </c:ext>
              </c:extLst>
            </c:dLbl>
            <c:dLbl>
              <c:idx val="22"/>
              <c:layout>
                <c:manualLayout>
                  <c:x val="-1.9647015724097832E-16"/>
                  <c:y val="7.2202166064982282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3960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340-4B97-BF17-5BB533EF96F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'STP-20230206170923268'!$E$4:$E$26</c:f>
              <c:numCache>
                <c:formatCode>General</c:formatCode>
                <c:ptCount val="2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  <c:pt idx="22">
                  <c:v>2026</c:v>
                </c:pt>
              </c:numCache>
            </c:numRef>
          </c:cat>
          <c:val>
            <c:numRef>
              <c:f>'STP-20230206170923268'!$F$4:$F$26</c:f>
              <c:numCache>
                <c:formatCode>General</c:formatCode>
                <c:ptCount val="23"/>
                <c:pt idx="0">
                  <c:v>3.69</c:v>
                </c:pt>
                <c:pt idx="1">
                  <c:v>3.74</c:v>
                </c:pt>
                <c:pt idx="2">
                  <c:v>3.15</c:v>
                </c:pt>
                <c:pt idx="3">
                  <c:v>3.24</c:v>
                </c:pt>
                <c:pt idx="4">
                  <c:v>3.33</c:v>
                </c:pt>
                <c:pt idx="5">
                  <c:v>1.94</c:v>
                </c:pt>
                <c:pt idx="6">
                  <c:v>2.62</c:v>
                </c:pt>
                <c:pt idx="7">
                  <c:v>2.94</c:v>
                </c:pt>
                <c:pt idx="8">
                  <c:v>-2.1800000000000002</c:v>
                </c:pt>
                <c:pt idx="9">
                  <c:v>1.71</c:v>
                </c:pt>
                <c:pt idx="10">
                  <c:v>0.56000000000000005</c:v>
                </c:pt>
                <c:pt idx="11">
                  <c:v>1.86</c:v>
                </c:pt>
                <c:pt idx="12">
                  <c:v>-2.48</c:v>
                </c:pt>
                <c:pt idx="13">
                  <c:v>-1.68</c:v>
                </c:pt>
                <c:pt idx="14">
                  <c:v>-1.55</c:v>
                </c:pt>
                <c:pt idx="15">
                  <c:v>-0.84</c:v>
                </c:pt>
                <c:pt idx="16">
                  <c:v>-9.24</c:v>
                </c:pt>
                <c:pt idx="17">
                  <c:v>0.73</c:v>
                </c:pt>
                <c:pt idx="18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340-4B97-BF17-5BB533EF96F7}"/>
            </c:ext>
          </c:extLst>
        </c:ser>
        <c:ser>
          <c:idx val="3"/>
          <c:order val="1"/>
          <c:tx>
            <c:strRef>
              <c:f>'STP-20230206170923268'!$G$2</c:f>
              <c:strCache>
                <c:ptCount val="1"/>
                <c:pt idx="0">
                  <c:v>Previsão mediana</c:v>
                </c:pt>
              </c:strCache>
            </c:strRef>
          </c:tx>
          <c:spPr>
            <a:solidFill>
              <a:srgbClr val="C3960E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3960E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'STP-20230206170923268'!$G$4:$G$26</c:f>
              <c:numCache>
                <c:formatCode>General</c:formatCode>
                <c:ptCount val="23"/>
                <c:pt idx="19" formatCode="0.00">
                  <c:v>-1</c:v>
                </c:pt>
                <c:pt idx="20" formatCode="0.00">
                  <c:v>-0.8</c:v>
                </c:pt>
                <c:pt idx="21" formatCode="0.00">
                  <c:v>-0.37</c:v>
                </c:pt>
                <c:pt idx="22" formatCode="0.00">
                  <c:v>-0.2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340-4B97-BF17-5BB533EF9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1027131400"/>
        <c:axId val="1027125168"/>
      </c:barChart>
      <c:catAx>
        <c:axId val="102713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7125168"/>
        <c:crosses val="autoZero"/>
        <c:auto val="1"/>
        <c:lblAlgn val="ctr"/>
        <c:lblOffset val="100"/>
        <c:noMultiLvlLbl val="0"/>
      </c:catAx>
      <c:valAx>
        <c:axId val="1027125168"/>
        <c:scaling>
          <c:orientation val="minMax"/>
          <c:max val="4"/>
          <c:min val="-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7131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37368593138898E-2"/>
          <c:y val="3.8120372021692508E-2"/>
          <c:w val="0.90540700919995953"/>
          <c:h val="0.68870528385618679"/>
        </c:manualLayout>
      </c:layout>
      <c:areaChart>
        <c:grouping val="stacked"/>
        <c:varyColors val="0"/>
        <c:ser>
          <c:idx val="5"/>
          <c:order val="1"/>
          <c:tx>
            <c:strRef>
              <c:f>'Sheet1 (2)'!$J$1</c:f>
              <c:strCache>
                <c:ptCount val="1"/>
                <c:pt idx="0">
                  <c:v>Riscos exclusivamente políticos</c:v>
                </c:pt>
              </c:strCache>
            </c:strRef>
          </c:tx>
          <c:spPr>
            <a:solidFill>
              <a:srgbClr val="BF9000"/>
            </a:solidFill>
            <a:ln>
              <a:solidFill>
                <a:srgbClr val="BF9000"/>
              </a:solidFill>
            </a:ln>
            <a:effectLst/>
          </c:spPr>
          <c:cat>
            <c:multiLvlStrRef>
              <c:f>'Sheet1 (2)'!$A$2:$B$26</c:f>
              <c:multiLvlStrCache>
                <c:ptCount val="25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  <c:pt idx="13">
                    <c:v>MAI</c:v>
                  </c:pt>
                  <c:pt idx="14">
                    <c:v>AGO</c:v>
                  </c:pt>
                  <c:pt idx="15">
                    <c:v>NOV</c:v>
                  </c:pt>
                  <c:pt idx="16">
                    <c:v>FEV</c:v>
                  </c:pt>
                  <c:pt idx="17">
                    <c:v>MAI</c:v>
                  </c:pt>
                  <c:pt idx="18">
                    <c:v>AGO</c:v>
                  </c:pt>
                  <c:pt idx="19">
                    <c:v>NOV</c:v>
                  </c:pt>
                  <c:pt idx="20">
                    <c:v>FEV</c:v>
                  </c:pt>
                  <c:pt idx="21">
                    <c:v>MAI</c:v>
                  </c:pt>
                  <c:pt idx="22">
                    <c:v>AGO</c:v>
                  </c:pt>
                  <c:pt idx="23">
                    <c:v>NOV</c:v>
                  </c:pt>
                  <c:pt idx="24">
                    <c:v>FEV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  <c:pt idx="24">
                    <c:v>2023</c:v>
                  </c:pt>
                </c:lvl>
              </c:multiLvlStrCache>
            </c:multiLvlStrRef>
          </c:cat>
          <c:val>
            <c:numRef>
              <c:f>'Sheet1 (2)'!$J$2:$J$26</c:f>
              <c:numCache>
                <c:formatCode>General</c:formatCode>
                <c:ptCount val="25"/>
                <c:pt idx="1">
                  <c:v>3.2726923076923081E-3</c:v>
                </c:pt>
                <c:pt idx="2">
                  <c:v>2.6580660377358489E-3</c:v>
                </c:pt>
                <c:pt idx="3">
                  <c:v>3.0787037037037042E-3</c:v>
                </c:pt>
                <c:pt idx="4">
                  <c:v>2.8195454545454552E-3</c:v>
                </c:pt>
                <c:pt idx="5">
                  <c:v>3.8013636363636361E-3</c:v>
                </c:pt>
                <c:pt idx="6">
                  <c:v>3.141363636363637E-3</c:v>
                </c:pt>
                <c:pt idx="7">
                  <c:v>7.5954545454545459E-4</c:v>
                </c:pt>
                <c:pt idx="8">
                  <c:v>1.7143518518518519E-3</c:v>
                </c:pt>
                <c:pt idx="9">
                  <c:v>4.75E-4</c:v>
                </c:pt>
                <c:pt idx="10">
                  <c:v>6.5909090909090908E-4</c:v>
                </c:pt>
                <c:pt idx="11">
                  <c:v>2.1004545454545451E-3</c:v>
                </c:pt>
                <c:pt idx="12">
                  <c:v>2.7719545454545453E-3</c:v>
                </c:pt>
                <c:pt idx="13">
                  <c:v>5.1400454545454544E-3</c:v>
                </c:pt>
                <c:pt idx="14">
                  <c:v>2.5459090909090909E-3</c:v>
                </c:pt>
                <c:pt idx="15">
                  <c:v>1.7572727272727271E-3</c:v>
                </c:pt>
                <c:pt idx="16">
                  <c:v>1.393636363636364E-3</c:v>
                </c:pt>
                <c:pt idx="17">
                  <c:v>2.518636363636364E-3</c:v>
                </c:pt>
                <c:pt idx="18">
                  <c:v>2.9127272727272717E-3</c:v>
                </c:pt>
                <c:pt idx="19">
                  <c:v>3.6154545454545463E-3</c:v>
                </c:pt>
                <c:pt idx="20">
                  <c:v>2.6157870370370367E-3</c:v>
                </c:pt>
                <c:pt idx="21">
                  <c:v>2.370336538461539E-3</c:v>
                </c:pt>
                <c:pt idx="22">
                  <c:v>2.4434134615384621E-3</c:v>
                </c:pt>
                <c:pt idx="23">
                  <c:v>1.362947368421053E-3</c:v>
                </c:pt>
                <c:pt idx="24">
                  <c:v>9.7747368421052631E-4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1-4A09-A6A7-55A092F70F86}"/>
            </c:ext>
          </c:extLst>
        </c:ser>
        <c:ser>
          <c:idx val="4"/>
          <c:order val="2"/>
          <c:tx>
            <c:strRef>
              <c:f>'Sheet1 (2)'!$I$1</c:f>
              <c:strCache>
                <c:ptCount val="1"/>
                <c:pt idx="0">
                  <c:v>Inflação doméstica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multiLvlStrRef>
              <c:f>'Sheet1 (2)'!$A$2:$B$26</c:f>
              <c:multiLvlStrCache>
                <c:ptCount val="25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  <c:pt idx="13">
                    <c:v>MAI</c:v>
                  </c:pt>
                  <c:pt idx="14">
                    <c:v>AGO</c:v>
                  </c:pt>
                  <c:pt idx="15">
                    <c:v>NOV</c:v>
                  </c:pt>
                  <c:pt idx="16">
                    <c:v>FEV</c:v>
                  </c:pt>
                  <c:pt idx="17">
                    <c:v>MAI</c:v>
                  </c:pt>
                  <c:pt idx="18">
                    <c:v>AGO</c:v>
                  </c:pt>
                  <c:pt idx="19">
                    <c:v>NOV</c:v>
                  </c:pt>
                  <c:pt idx="20">
                    <c:v>FEV</c:v>
                  </c:pt>
                  <c:pt idx="21">
                    <c:v>MAI</c:v>
                  </c:pt>
                  <c:pt idx="22">
                    <c:v>AGO</c:v>
                  </c:pt>
                  <c:pt idx="23">
                    <c:v>NOV</c:v>
                  </c:pt>
                  <c:pt idx="24">
                    <c:v>FEV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  <c:pt idx="24">
                    <c:v>2023</c:v>
                  </c:pt>
                </c:lvl>
              </c:multiLvlStrCache>
            </c:multiLvlStrRef>
          </c:cat>
          <c:val>
            <c:numRef>
              <c:f>'Sheet1 (2)'!$I$2:$I$26</c:f>
              <c:numCache>
                <c:formatCode>General</c:formatCode>
                <c:ptCount val="25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5.5000000000000007E-6</c:v>
                </c:pt>
                <c:pt idx="5">
                  <c:v>5.5000000000000007E-6</c:v>
                </c:pt>
                <c:pt idx="6">
                  <c:v>0</c:v>
                </c:pt>
                <c:pt idx="7">
                  <c:v>2.7272727272727274E-4</c:v>
                </c:pt>
                <c:pt idx="8">
                  <c:v>2.7777777777777778E-4</c:v>
                </c:pt>
                <c:pt idx="9">
                  <c:v>2.7272727272727274E-4</c:v>
                </c:pt>
                <c:pt idx="10">
                  <c:v>2.7272727272727274E-4</c:v>
                </c:pt>
                <c:pt idx="11">
                  <c:v>0</c:v>
                </c:pt>
                <c:pt idx="12">
                  <c:v>2.7272727272727274E-4</c:v>
                </c:pt>
                <c:pt idx="13">
                  <c:v>0</c:v>
                </c:pt>
                <c:pt idx="14">
                  <c:v>0</c:v>
                </c:pt>
                <c:pt idx="15">
                  <c:v>3.0000000000000001E-5</c:v>
                </c:pt>
                <c:pt idx="16">
                  <c:v>3.8181818181818179E-4</c:v>
                </c:pt>
                <c:pt idx="17">
                  <c:v>7.5545454545454538E-4</c:v>
                </c:pt>
                <c:pt idx="18">
                  <c:v>1.0322727272727269E-3</c:v>
                </c:pt>
                <c:pt idx="19">
                  <c:v>3.3991363636363642E-3</c:v>
                </c:pt>
                <c:pt idx="20">
                  <c:v>3.2569907407407413E-3</c:v>
                </c:pt>
                <c:pt idx="21">
                  <c:v>3.8560576923076921E-3</c:v>
                </c:pt>
                <c:pt idx="22">
                  <c:v>2.5973557692307693E-3</c:v>
                </c:pt>
                <c:pt idx="23">
                  <c:v>1.4970000000000001E-3</c:v>
                </c:pt>
                <c:pt idx="24">
                  <c:v>1.6174210526315792E-3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91-4A09-A6A7-55A092F70F86}"/>
            </c:ext>
          </c:extLst>
        </c:ser>
        <c:ser>
          <c:idx val="3"/>
          <c:order val="3"/>
          <c:tx>
            <c:strRef>
              <c:f>'Sheet1 (2)'!$H$1</c:f>
              <c:strCache>
                <c:ptCount val="1"/>
                <c:pt idx="0">
                  <c:v>Outros riscos</c:v>
                </c:pt>
              </c:strCache>
            </c:strRef>
          </c:tx>
          <c:spPr>
            <a:solidFill>
              <a:srgbClr val="DEBE7F"/>
            </a:solidFill>
            <a:ln>
              <a:noFill/>
            </a:ln>
            <a:effectLst/>
          </c:spPr>
          <c:cat>
            <c:multiLvlStrRef>
              <c:f>'Sheet1 (2)'!$A$2:$B$26</c:f>
              <c:multiLvlStrCache>
                <c:ptCount val="25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  <c:pt idx="13">
                    <c:v>MAI</c:v>
                  </c:pt>
                  <c:pt idx="14">
                    <c:v>AGO</c:v>
                  </c:pt>
                  <c:pt idx="15">
                    <c:v>NOV</c:v>
                  </c:pt>
                  <c:pt idx="16">
                    <c:v>FEV</c:v>
                  </c:pt>
                  <c:pt idx="17">
                    <c:v>MAI</c:v>
                  </c:pt>
                  <c:pt idx="18">
                    <c:v>AGO</c:v>
                  </c:pt>
                  <c:pt idx="19">
                    <c:v>NOV</c:v>
                  </c:pt>
                  <c:pt idx="20">
                    <c:v>FEV</c:v>
                  </c:pt>
                  <c:pt idx="21">
                    <c:v>MAI</c:v>
                  </c:pt>
                  <c:pt idx="22">
                    <c:v>AGO</c:v>
                  </c:pt>
                  <c:pt idx="23">
                    <c:v>NOV</c:v>
                  </c:pt>
                  <c:pt idx="24">
                    <c:v>FEV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  <c:pt idx="24">
                    <c:v>2023</c:v>
                  </c:pt>
                </c:lvl>
              </c:multiLvlStrCache>
            </c:multiLvlStrRef>
          </c:cat>
          <c:val>
            <c:numRef>
              <c:f>'Sheet1 (2)'!$H$2:$H$26</c:f>
              <c:numCache>
                <c:formatCode>General</c:formatCode>
                <c:ptCount val="25"/>
                <c:pt idx="1">
                  <c:v>9.2653846153846172E-4</c:v>
                </c:pt>
                <c:pt idx="2">
                  <c:v>1.5168867924528302E-3</c:v>
                </c:pt>
                <c:pt idx="3">
                  <c:v>1.8143518518518519E-3</c:v>
                </c:pt>
                <c:pt idx="4">
                  <c:v>1.633545454545455E-3</c:v>
                </c:pt>
                <c:pt idx="5">
                  <c:v>2.3124090909090911E-3</c:v>
                </c:pt>
                <c:pt idx="6">
                  <c:v>9.1286363636363635E-4</c:v>
                </c:pt>
                <c:pt idx="7">
                  <c:v>3.0009090909090909E-4</c:v>
                </c:pt>
                <c:pt idx="8">
                  <c:v>4.0750000000000004E-4</c:v>
                </c:pt>
                <c:pt idx="9">
                  <c:v>8.7099999999999992E-4</c:v>
                </c:pt>
                <c:pt idx="10">
                  <c:v>9.4304545454545444E-4</c:v>
                </c:pt>
                <c:pt idx="11">
                  <c:v>5.7231818181818187E-4</c:v>
                </c:pt>
                <c:pt idx="12">
                  <c:v>7.6109090909090907E-4</c:v>
                </c:pt>
                <c:pt idx="13">
                  <c:v>2.875181818181818E-3</c:v>
                </c:pt>
                <c:pt idx="14">
                  <c:v>2.3345454545454537E-3</c:v>
                </c:pt>
                <c:pt idx="15">
                  <c:v>2.352318181818182E-3</c:v>
                </c:pt>
                <c:pt idx="16">
                  <c:v>1.097727272727273E-3</c:v>
                </c:pt>
                <c:pt idx="17">
                  <c:v>1.8196818181818182E-3</c:v>
                </c:pt>
                <c:pt idx="18">
                  <c:v>1.2874545454545461E-3</c:v>
                </c:pt>
                <c:pt idx="19">
                  <c:v>2.0287727272727272E-3</c:v>
                </c:pt>
                <c:pt idx="20">
                  <c:v>1.6155555555555558E-3</c:v>
                </c:pt>
                <c:pt idx="21">
                  <c:v>1.2125961538461539E-3</c:v>
                </c:pt>
                <c:pt idx="22">
                  <c:v>8.6264423076923085E-4</c:v>
                </c:pt>
                <c:pt idx="23">
                  <c:v>1.4436052631578949E-3</c:v>
                </c:pt>
                <c:pt idx="24">
                  <c:v>1.961789473684211E-3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91-4A09-A6A7-55A092F70F86}"/>
            </c:ext>
          </c:extLst>
        </c:ser>
        <c:ser>
          <c:idx val="2"/>
          <c:order val="4"/>
          <c:tx>
            <c:strRef>
              <c:f>'Sheet1 (2)'!$G$1</c:f>
              <c:strCache>
                <c:ptCount val="1"/>
                <c:pt idx="0">
                  <c:v>Inadimplência e atividade</c:v>
                </c:pt>
              </c:strCache>
            </c:strRef>
          </c:tx>
          <c:spPr>
            <a:solidFill>
              <a:srgbClr val="025C75"/>
            </a:solidFill>
            <a:ln>
              <a:solidFill>
                <a:srgbClr val="025C75"/>
              </a:solidFill>
            </a:ln>
            <a:effectLst/>
          </c:spPr>
          <c:cat>
            <c:multiLvlStrRef>
              <c:f>'Sheet1 (2)'!$A$2:$B$26</c:f>
              <c:multiLvlStrCache>
                <c:ptCount val="25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  <c:pt idx="13">
                    <c:v>MAI</c:v>
                  </c:pt>
                  <c:pt idx="14">
                    <c:v>AGO</c:v>
                  </c:pt>
                  <c:pt idx="15">
                    <c:v>NOV</c:v>
                  </c:pt>
                  <c:pt idx="16">
                    <c:v>FEV</c:v>
                  </c:pt>
                  <c:pt idx="17">
                    <c:v>MAI</c:v>
                  </c:pt>
                  <c:pt idx="18">
                    <c:v>AGO</c:v>
                  </c:pt>
                  <c:pt idx="19">
                    <c:v>NOV</c:v>
                  </c:pt>
                  <c:pt idx="20">
                    <c:v>FEV</c:v>
                  </c:pt>
                  <c:pt idx="21">
                    <c:v>MAI</c:v>
                  </c:pt>
                  <c:pt idx="22">
                    <c:v>AGO</c:v>
                  </c:pt>
                  <c:pt idx="23">
                    <c:v>NOV</c:v>
                  </c:pt>
                  <c:pt idx="24">
                    <c:v>FEV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  <c:pt idx="24">
                    <c:v>2023</c:v>
                  </c:pt>
                </c:lvl>
              </c:multiLvlStrCache>
            </c:multiLvlStrRef>
          </c:cat>
          <c:val>
            <c:numRef>
              <c:f>'Sheet1 (2)'!$G$2:$G$26</c:f>
              <c:numCache>
                <c:formatCode>General</c:formatCode>
                <c:ptCount val="25"/>
                <c:pt idx="1">
                  <c:v>4.3514903846153851E-3</c:v>
                </c:pt>
                <c:pt idx="2">
                  <c:v>3.0813207547169806E-3</c:v>
                </c:pt>
                <c:pt idx="3">
                  <c:v>2.6002314814814807E-3</c:v>
                </c:pt>
                <c:pt idx="4">
                  <c:v>1.9479545454545461E-3</c:v>
                </c:pt>
                <c:pt idx="5">
                  <c:v>2.7285E-3</c:v>
                </c:pt>
                <c:pt idx="6">
                  <c:v>2.8002727272727268E-3</c:v>
                </c:pt>
                <c:pt idx="7">
                  <c:v>2.1133636363636359E-3</c:v>
                </c:pt>
                <c:pt idx="8">
                  <c:v>1.571898148148148E-3</c:v>
                </c:pt>
                <c:pt idx="9">
                  <c:v>2.9605909090909088E-3</c:v>
                </c:pt>
                <c:pt idx="10">
                  <c:v>3.2305454545454543E-3</c:v>
                </c:pt>
                <c:pt idx="11">
                  <c:v>2.692318181818182E-3</c:v>
                </c:pt>
                <c:pt idx="12">
                  <c:v>2.1591363636363639E-3</c:v>
                </c:pt>
                <c:pt idx="13">
                  <c:v>2.1068181818181819E-2</c:v>
                </c:pt>
                <c:pt idx="14">
                  <c:v>1.7816363636363641E-2</c:v>
                </c:pt>
                <c:pt idx="15">
                  <c:v>1.498636363636364E-2</c:v>
                </c:pt>
                <c:pt idx="16">
                  <c:v>1.398504545454546E-2</c:v>
                </c:pt>
                <c:pt idx="17">
                  <c:v>1.1561045454545451E-2</c:v>
                </c:pt>
                <c:pt idx="18">
                  <c:v>8.5755909090909094E-3</c:v>
                </c:pt>
                <c:pt idx="19">
                  <c:v>6.7091363636363633E-3</c:v>
                </c:pt>
                <c:pt idx="20">
                  <c:v>6.5166666666666663E-3</c:v>
                </c:pt>
                <c:pt idx="21">
                  <c:v>4.9074038461538461E-3</c:v>
                </c:pt>
                <c:pt idx="22">
                  <c:v>3.8611057692307686E-3</c:v>
                </c:pt>
                <c:pt idx="23">
                  <c:v>3.084394736842105E-3</c:v>
                </c:pt>
                <c:pt idx="24">
                  <c:v>3.7611315789473692E-3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91-4A09-A6A7-55A092F70F86}"/>
            </c:ext>
          </c:extLst>
        </c:ser>
        <c:ser>
          <c:idx val="1"/>
          <c:order val="5"/>
          <c:tx>
            <c:strRef>
              <c:f>'Sheet1 (2)'!$F$1</c:f>
              <c:strCache>
                <c:ptCount val="1"/>
                <c:pt idx="0">
                  <c:v>Cenário internacional</c:v>
                </c:pt>
              </c:strCache>
            </c:strRef>
          </c:tx>
          <c:spPr>
            <a:solidFill>
              <a:srgbClr val="FF8A5B"/>
            </a:solidFill>
            <a:ln>
              <a:noFill/>
            </a:ln>
            <a:effectLst/>
          </c:spPr>
          <c:cat>
            <c:multiLvlStrRef>
              <c:f>'Sheet1 (2)'!$A$2:$B$26</c:f>
              <c:multiLvlStrCache>
                <c:ptCount val="25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  <c:pt idx="13">
                    <c:v>MAI</c:v>
                  </c:pt>
                  <c:pt idx="14">
                    <c:v>AGO</c:v>
                  </c:pt>
                  <c:pt idx="15">
                    <c:v>NOV</c:v>
                  </c:pt>
                  <c:pt idx="16">
                    <c:v>FEV</c:v>
                  </c:pt>
                  <c:pt idx="17">
                    <c:v>MAI</c:v>
                  </c:pt>
                  <c:pt idx="18">
                    <c:v>AGO</c:v>
                  </c:pt>
                  <c:pt idx="19">
                    <c:v>NOV</c:v>
                  </c:pt>
                  <c:pt idx="20">
                    <c:v>FEV</c:v>
                  </c:pt>
                  <c:pt idx="21">
                    <c:v>MAI</c:v>
                  </c:pt>
                  <c:pt idx="22">
                    <c:v>AGO</c:v>
                  </c:pt>
                  <c:pt idx="23">
                    <c:v>NOV</c:v>
                  </c:pt>
                  <c:pt idx="24">
                    <c:v>FEV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  <c:pt idx="24">
                    <c:v>2023</c:v>
                  </c:pt>
                </c:lvl>
              </c:multiLvlStrCache>
            </c:multiLvlStrRef>
          </c:cat>
          <c:val>
            <c:numRef>
              <c:f>'Sheet1 (2)'!$F$2:$F$26</c:f>
              <c:numCache>
                <c:formatCode>General</c:formatCode>
                <c:ptCount val="25"/>
                <c:pt idx="1">
                  <c:v>1.1341346153846161E-3</c:v>
                </c:pt>
                <c:pt idx="2">
                  <c:v>6.5872641509433965E-4</c:v>
                </c:pt>
                <c:pt idx="3">
                  <c:v>1.118194444444444E-3</c:v>
                </c:pt>
                <c:pt idx="4">
                  <c:v>2.487545454545455E-3</c:v>
                </c:pt>
                <c:pt idx="5">
                  <c:v>2.906045454545455E-3</c:v>
                </c:pt>
                <c:pt idx="6">
                  <c:v>4.5024999999999996E-3</c:v>
                </c:pt>
                <c:pt idx="7">
                  <c:v>6.8862272727272722E-3</c:v>
                </c:pt>
                <c:pt idx="8">
                  <c:v>7.41287037037037E-3</c:v>
                </c:pt>
                <c:pt idx="9">
                  <c:v>7.6717727272727276E-3</c:v>
                </c:pt>
                <c:pt idx="10">
                  <c:v>9.5126363636363637E-3</c:v>
                </c:pt>
                <c:pt idx="11">
                  <c:v>8.7066818181818183E-3</c:v>
                </c:pt>
                <c:pt idx="12">
                  <c:v>9.589772727272728E-3</c:v>
                </c:pt>
                <c:pt idx="13">
                  <c:v>8.7290909090909086E-3</c:v>
                </c:pt>
                <c:pt idx="14">
                  <c:v>6.7114090909090908E-3</c:v>
                </c:pt>
                <c:pt idx="15">
                  <c:v>9.4698636363636356E-3</c:v>
                </c:pt>
                <c:pt idx="16">
                  <c:v>5.9563181818181824E-3</c:v>
                </c:pt>
                <c:pt idx="17">
                  <c:v>5.0485E-3</c:v>
                </c:pt>
                <c:pt idx="18">
                  <c:v>6.255409090909091E-3</c:v>
                </c:pt>
                <c:pt idx="19">
                  <c:v>6.0743636363636364E-3</c:v>
                </c:pt>
                <c:pt idx="20">
                  <c:v>7.0387037037037033E-3</c:v>
                </c:pt>
                <c:pt idx="21">
                  <c:v>1.159067307692308E-2</c:v>
                </c:pt>
                <c:pt idx="22">
                  <c:v>9.6641826923076924E-3</c:v>
                </c:pt>
                <c:pt idx="23">
                  <c:v>8.4534210526315788E-3</c:v>
                </c:pt>
                <c:pt idx="24">
                  <c:v>5.8023157894736841E-3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91-4A09-A6A7-55A092F70F86}"/>
            </c:ext>
          </c:extLst>
        </c:ser>
        <c:ser>
          <c:idx val="0"/>
          <c:order val="6"/>
          <c:tx>
            <c:strRef>
              <c:f>'Sheet1 (2)'!$E$1</c:f>
              <c:strCache>
                <c:ptCount val="1"/>
                <c:pt idx="0">
                  <c:v>Riscos fiscais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cat>
            <c:multiLvlStrRef>
              <c:f>'Sheet1 (2)'!$A$2:$B$26</c:f>
              <c:multiLvlStrCache>
                <c:ptCount val="25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  <c:pt idx="13">
                    <c:v>MAI</c:v>
                  </c:pt>
                  <c:pt idx="14">
                    <c:v>AGO</c:v>
                  </c:pt>
                  <c:pt idx="15">
                    <c:v>NOV</c:v>
                  </c:pt>
                  <c:pt idx="16">
                    <c:v>FEV</c:v>
                  </c:pt>
                  <c:pt idx="17">
                    <c:v>MAI</c:v>
                  </c:pt>
                  <c:pt idx="18">
                    <c:v>AGO</c:v>
                  </c:pt>
                  <c:pt idx="19">
                    <c:v>NOV</c:v>
                  </c:pt>
                  <c:pt idx="20">
                    <c:v>FEV</c:v>
                  </c:pt>
                  <c:pt idx="21">
                    <c:v>MAI</c:v>
                  </c:pt>
                  <c:pt idx="22">
                    <c:v>AGO</c:v>
                  </c:pt>
                  <c:pt idx="23">
                    <c:v>NOV</c:v>
                  </c:pt>
                  <c:pt idx="24">
                    <c:v>FEV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  <c:pt idx="24">
                    <c:v>2023</c:v>
                  </c:pt>
                </c:lvl>
              </c:multiLvlStrCache>
            </c:multiLvlStrRef>
          </c:cat>
          <c:val>
            <c:numRef>
              <c:f>'Sheet1 (2)'!$E$2:$E$26</c:f>
              <c:numCache>
                <c:formatCode>General</c:formatCode>
                <c:ptCount val="25"/>
                <c:pt idx="1">
                  <c:v>4.662067307692308E-3</c:v>
                </c:pt>
                <c:pt idx="2">
                  <c:v>6.0029245283018872E-3</c:v>
                </c:pt>
                <c:pt idx="3">
                  <c:v>8.5782407407407404E-3</c:v>
                </c:pt>
                <c:pt idx="4">
                  <c:v>8.4618636363636354E-3</c:v>
                </c:pt>
                <c:pt idx="5">
                  <c:v>8.8704545454545442E-3</c:v>
                </c:pt>
                <c:pt idx="6">
                  <c:v>1.025136363636364E-2</c:v>
                </c:pt>
                <c:pt idx="7">
                  <c:v>1.0640045454545459E-2</c:v>
                </c:pt>
                <c:pt idx="8">
                  <c:v>8.6474074074074075E-3</c:v>
                </c:pt>
                <c:pt idx="9">
                  <c:v>1.148645454545455E-2</c:v>
                </c:pt>
                <c:pt idx="10">
                  <c:v>7.4588181818181819E-3</c:v>
                </c:pt>
                <c:pt idx="11">
                  <c:v>6.9044545454545461E-3</c:v>
                </c:pt>
                <c:pt idx="12">
                  <c:v>4.9679090909090914E-3</c:v>
                </c:pt>
                <c:pt idx="13">
                  <c:v>7.7004545454545451E-3</c:v>
                </c:pt>
                <c:pt idx="14">
                  <c:v>1.0135045454545459E-2</c:v>
                </c:pt>
                <c:pt idx="15">
                  <c:v>1.1817318181818179E-2</c:v>
                </c:pt>
                <c:pt idx="16">
                  <c:v>1.1207318181818179E-2</c:v>
                </c:pt>
                <c:pt idx="17">
                  <c:v>9.1399999999999988E-3</c:v>
                </c:pt>
                <c:pt idx="18">
                  <c:v>9.6996363636363634E-3</c:v>
                </c:pt>
                <c:pt idx="19">
                  <c:v>1.3814181818181821E-2</c:v>
                </c:pt>
                <c:pt idx="20">
                  <c:v>9.7491666666666664E-3</c:v>
                </c:pt>
                <c:pt idx="21">
                  <c:v>7.2717788461538471E-3</c:v>
                </c:pt>
                <c:pt idx="22">
                  <c:v>9.1761057692307697E-3</c:v>
                </c:pt>
                <c:pt idx="23">
                  <c:v>6.7051315789473688E-3</c:v>
                </c:pt>
                <c:pt idx="24">
                  <c:v>9.6806315789473678E-3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91-4A09-A6A7-55A092F70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7467871"/>
        <c:axId val="287469119"/>
        <c:extLst>
          <c:ext xmlns:c15="http://schemas.microsoft.com/office/drawing/2012/chart" uri="{02D57815-91ED-43cb-92C2-25804820EDAC}">
            <c15:filteredAreaSeries>
              <c15:ser>
                <c:idx val="6"/>
                <c:order val="0"/>
                <c:tx>
                  <c:strRef>
                    <c:extLst>
                      <c:ext uri="{02D57815-91ED-43cb-92C2-25804820EDAC}">
                        <c15:formulaRef>
                          <c15:sqref>'Sheet1 (2)'!$K$1</c15:sqref>
                        </c15:formulaRef>
                      </c:ext>
                    </c:extLst>
                    <c:strCache>
                      <c:ptCount val="1"/>
                      <c:pt idx="0">
                        <c:v>Mudanças regulatórias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cat>
                  <c:multiLvlStrRef>
                    <c:extLst>
                      <c:ext uri="{02D57815-91ED-43cb-92C2-25804820EDAC}">
                        <c15:formulaRef>
                          <c15:sqref>'Sheet1 (2)'!$A$2:$B$26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FEV</c:v>
                        </c:pt>
                        <c:pt idx="1">
                          <c:v>MAI</c:v>
                        </c:pt>
                        <c:pt idx="2">
                          <c:v>AGO</c:v>
                        </c:pt>
                        <c:pt idx="3">
                          <c:v>NOV</c:v>
                        </c:pt>
                        <c:pt idx="4">
                          <c:v>FEV</c:v>
                        </c:pt>
                        <c:pt idx="5">
                          <c:v>MAI</c:v>
                        </c:pt>
                        <c:pt idx="6">
                          <c:v>AGO</c:v>
                        </c:pt>
                        <c:pt idx="7">
                          <c:v>NOV</c:v>
                        </c:pt>
                        <c:pt idx="8">
                          <c:v>FEV</c:v>
                        </c:pt>
                        <c:pt idx="9">
                          <c:v>MAI</c:v>
                        </c:pt>
                        <c:pt idx="10">
                          <c:v>AGO</c:v>
                        </c:pt>
                        <c:pt idx="11">
                          <c:v>NOV</c:v>
                        </c:pt>
                        <c:pt idx="12">
                          <c:v>FEV</c:v>
                        </c:pt>
                        <c:pt idx="13">
                          <c:v>MAI</c:v>
                        </c:pt>
                        <c:pt idx="14">
                          <c:v>AGO</c:v>
                        </c:pt>
                        <c:pt idx="15">
                          <c:v>NOV</c:v>
                        </c:pt>
                        <c:pt idx="16">
                          <c:v>FEV</c:v>
                        </c:pt>
                        <c:pt idx="17">
                          <c:v>MAI</c:v>
                        </c:pt>
                        <c:pt idx="18">
                          <c:v>AGO</c:v>
                        </c:pt>
                        <c:pt idx="19">
                          <c:v>NOV</c:v>
                        </c:pt>
                        <c:pt idx="20">
                          <c:v>FEV</c:v>
                        </c:pt>
                        <c:pt idx="21">
                          <c:v>MAI</c:v>
                        </c:pt>
                        <c:pt idx="22">
                          <c:v>AGO</c:v>
                        </c:pt>
                        <c:pt idx="23">
                          <c:v>NOV</c:v>
                        </c:pt>
                        <c:pt idx="24">
                          <c:v>FEV</c:v>
                        </c:pt>
                      </c:lvl>
                      <c:lvl>
                        <c:pt idx="0">
                          <c:v>2017</c:v>
                        </c:pt>
                        <c:pt idx="4">
                          <c:v>2018</c:v>
                        </c:pt>
                        <c:pt idx="8">
                          <c:v>2019</c:v>
                        </c:pt>
                        <c:pt idx="12">
                          <c:v>2020</c:v>
                        </c:pt>
                        <c:pt idx="16">
                          <c:v>2021</c:v>
                        </c:pt>
                        <c:pt idx="20">
                          <c:v>2022</c:v>
                        </c:pt>
                        <c:pt idx="24">
                          <c:v>2023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'Sheet1 (2)'!$K$2:$K$26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1">
                        <c:v>2.6418269230769241E-4</c:v>
                      </c:pt>
                      <c:pt idx="2">
                        <c:v>2.543396226415095E-4</c:v>
                      </c:pt>
                      <c:pt idx="3">
                        <c:v>3.8907407407407413E-4</c:v>
                      </c:pt>
                      <c:pt idx="4">
                        <c:v>3.9300000000000001E-4</c:v>
                      </c:pt>
                      <c:pt idx="5">
                        <c:v>4.9109090909090912E-4</c:v>
                      </c:pt>
                      <c:pt idx="6">
                        <c:v>4.8700000000000002E-4</c:v>
                      </c:pt>
                      <c:pt idx="7">
                        <c:v>5.3454545454545465E-4</c:v>
                      </c:pt>
                      <c:pt idx="8">
                        <c:v>4.3333333333333342E-4</c:v>
                      </c:pt>
                      <c:pt idx="9">
                        <c:v>1.5272727272727269E-4</c:v>
                      </c:pt>
                      <c:pt idx="10">
                        <c:v>1.913636363636364E-5</c:v>
                      </c:pt>
                      <c:pt idx="11">
                        <c:v>1.227272727272727E-4</c:v>
                      </c:pt>
                      <c:pt idx="12">
                        <c:v>1.227272727272727E-4</c:v>
                      </c:pt>
                      <c:pt idx="13">
                        <c:v>3.6363636363636361E-4</c:v>
                      </c:pt>
                      <c:pt idx="14">
                        <c:v>2.0000000000000008E-5</c:v>
                      </c:pt>
                      <c:pt idx="15">
                        <c:v>0</c:v>
                      </c:pt>
                      <c:pt idx="16">
                        <c:v>1.0909090909090911E-4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3.055555555555556E-5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3.1905263157894741E-4</c:v>
                      </c:pt>
                      <c:pt idx="24">
                        <c:v>7.2115789473684217E-4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CD91-4A09-A6A7-55A092F70F86}"/>
                  </c:ext>
                </c:extLst>
              </c15:ser>
            </c15:filteredAreaSeries>
          </c:ext>
        </c:extLst>
      </c:areaChart>
      <c:catAx>
        <c:axId val="28746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7469119"/>
        <c:crosses val="autoZero"/>
        <c:auto val="1"/>
        <c:lblAlgn val="ctr"/>
        <c:lblOffset val="100"/>
        <c:tickLblSkip val="2"/>
        <c:noMultiLvlLbl val="1"/>
      </c:catAx>
      <c:valAx>
        <c:axId val="287469119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7467871"/>
        <c:crosses val="autoZero"/>
        <c:crossBetween val="midCat"/>
        <c:majorUnit val="1.0000000000000002E-2"/>
        <c:minorUnit val="5.000000000000001E-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381492119412732E-2"/>
          <c:y val="0.83427433322973776"/>
          <c:w val="0.95405958280022662"/>
          <c:h val="0.156495000122168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86633634506968E-2"/>
          <c:y val="2.1389415288231038E-2"/>
          <c:w val="0.93331870154976349"/>
          <c:h val="0.69197193786167432"/>
        </c:manualLayout>
      </c:layout>
      <c:lineChart>
        <c:grouping val="standar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Riscos fiscais</c:v>
                </c:pt>
              </c:strCache>
            </c:strRef>
          </c:tx>
          <c:spPr>
            <a:ln w="63500" cap="rnd">
              <a:solidFill>
                <a:srgbClr val="595959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Sheet1!$A$10:$B$22</c:f>
              <c:multiLvlStrCache>
                <c:ptCount val="13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</c:lvl>
              </c:multiLvlStrCache>
            </c:multiLvlStrRef>
          </c:cat>
          <c:val>
            <c:numRef>
              <c:f>Sheet1!$D$10:$D$22</c:f>
              <c:numCache>
                <c:formatCode>General</c:formatCode>
                <c:ptCount val="13"/>
                <c:pt idx="0">
                  <c:v>25.45454545454545</c:v>
                </c:pt>
                <c:pt idx="1">
                  <c:v>5.4545454545454541</c:v>
                </c:pt>
                <c:pt idx="2">
                  <c:v>21.81818181818182</c:v>
                </c:pt>
                <c:pt idx="3">
                  <c:v>41.81818181818182</c:v>
                </c:pt>
                <c:pt idx="4">
                  <c:v>32.727272727272727</c:v>
                </c:pt>
                <c:pt idx="5">
                  <c:v>29.09090909090909</c:v>
                </c:pt>
                <c:pt idx="6">
                  <c:v>32.727272727272727</c:v>
                </c:pt>
                <c:pt idx="7">
                  <c:v>47.272727272727273</c:v>
                </c:pt>
                <c:pt idx="8">
                  <c:v>33.333333333333343</c:v>
                </c:pt>
                <c:pt idx="9">
                  <c:v>17.30769230769231</c:v>
                </c:pt>
                <c:pt idx="10">
                  <c:v>23.07692307692308</c:v>
                </c:pt>
                <c:pt idx="11">
                  <c:v>24.210526315789469</c:v>
                </c:pt>
                <c:pt idx="12">
                  <c:v>49.473684210526322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AB-4806-8E07-E84496805613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Cenário internacional</c:v>
                </c:pt>
              </c:strCache>
            </c:strRef>
          </c:tx>
          <c:spPr>
            <a:ln w="25400" cap="rnd">
              <a:solidFill>
                <a:srgbClr val="F77D31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Sheet1!$A$10:$B$22</c:f>
              <c:multiLvlStrCache>
                <c:ptCount val="13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</c:lvl>
              </c:multiLvlStrCache>
            </c:multiLvlStrRef>
          </c:cat>
          <c:val>
            <c:numRef>
              <c:f>Sheet1!$E$10:$E$22</c:f>
              <c:numCache>
                <c:formatCode>General</c:formatCode>
                <c:ptCount val="13"/>
                <c:pt idx="0">
                  <c:v>52.727272727272727</c:v>
                </c:pt>
                <c:pt idx="1">
                  <c:v>25.45454545454545</c:v>
                </c:pt>
                <c:pt idx="2">
                  <c:v>14.54545454545455</c:v>
                </c:pt>
                <c:pt idx="3">
                  <c:v>12.72727272727273</c:v>
                </c:pt>
                <c:pt idx="4">
                  <c:v>16.36363636363636</c:v>
                </c:pt>
                <c:pt idx="5">
                  <c:v>9.0909090909090917</c:v>
                </c:pt>
                <c:pt idx="6">
                  <c:v>16.36363636363636</c:v>
                </c:pt>
                <c:pt idx="7">
                  <c:v>7.2727272727272734</c:v>
                </c:pt>
                <c:pt idx="8">
                  <c:v>12.96296296296296</c:v>
                </c:pt>
                <c:pt idx="9">
                  <c:v>44.230769230769234</c:v>
                </c:pt>
                <c:pt idx="10">
                  <c:v>40.384615384615387</c:v>
                </c:pt>
                <c:pt idx="11">
                  <c:v>36.842105263157897</c:v>
                </c:pt>
                <c:pt idx="12">
                  <c:v>18.94736842105263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AB-4806-8E07-E84496805613}"/>
            </c:ext>
          </c:extLst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Inadimplência e atividade</c:v>
                </c:pt>
              </c:strCache>
            </c:strRef>
          </c:tx>
          <c:spPr>
            <a:ln w="2540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Sheet1!$A$10:$B$22</c:f>
              <c:multiLvlStrCache>
                <c:ptCount val="13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</c:lvl>
              </c:multiLvlStrCache>
            </c:multiLvlStrRef>
          </c:cat>
          <c:val>
            <c:numRef>
              <c:f>Sheet1!$F$10:$F$22</c:f>
              <c:numCache>
                <c:formatCode>General</c:formatCode>
                <c:ptCount val="13"/>
                <c:pt idx="0">
                  <c:v>7.2727272727272734</c:v>
                </c:pt>
                <c:pt idx="1">
                  <c:v>63.636363636363633</c:v>
                </c:pt>
                <c:pt idx="2">
                  <c:v>60</c:v>
                </c:pt>
                <c:pt idx="3">
                  <c:v>41.81818181818182</c:v>
                </c:pt>
                <c:pt idx="4">
                  <c:v>45.454545454545453</c:v>
                </c:pt>
                <c:pt idx="5">
                  <c:v>56.363636363636367</c:v>
                </c:pt>
                <c:pt idx="6">
                  <c:v>38.18181818181818</c:v>
                </c:pt>
                <c:pt idx="7">
                  <c:v>27.27272727272727</c:v>
                </c:pt>
                <c:pt idx="8">
                  <c:v>31.481481481481481</c:v>
                </c:pt>
                <c:pt idx="9">
                  <c:v>13.46153846153846</c:v>
                </c:pt>
                <c:pt idx="10">
                  <c:v>13.46153846153846</c:v>
                </c:pt>
                <c:pt idx="11">
                  <c:v>15.789473684210529</c:v>
                </c:pt>
                <c:pt idx="12">
                  <c:v>13.684210526315789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AB-4806-8E07-E84496805613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Riscos exclusivamente políticos</c:v>
                </c:pt>
              </c:strCache>
            </c:strRef>
          </c:tx>
          <c:spPr>
            <a:ln w="25400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Sheet1!$A$10:$B$22</c:f>
              <c:multiLvlStrCache>
                <c:ptCount val="13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</c:lvl>
              </c:multiLvlStrCache>
            </c:multiLvlStrRef>
          </c:cat>
          <c:val>
            <c:numRef>
              <c:f>Sheet1!$G$10:$G$22</c:f>
              <c:numCache>
                <c:formatCode>General</c:formatCode>
                <c:ptCount val="13"/>
                <c:pt idx="0">
                  <c:v>7.2727272727272734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1.8181818181818179</c:v>
                </c:pt>
                <c:pt idx="6">
                  <c:v>5.4545454545454541</c:v>
                </c:pt>
                <c:pt idx="7">
                  <c:v>3.6363636363636358</c:v>
                </c:pt>
                <c:pt idx="8">
                  <c:v>5.5555555555555554</c:v>
                </c:pt>
                <c:pt idx="9">
                  <c:v>7.6923076923076934</c:v>
                </c:pt>
                <c:pt idx="10">
                  <c:v>11.53846153846154</c:v>
                </c:pt>
                <c:pt idx="11">
                  <c:v>5.2631578947368434</c:v>
                </c:pt>
                <c:pt idx="12">
                  <c:v>7.3684210526315788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AB-4806-8E07-E84496805613}"/>
            </c:ext>
          </c:extLst>
        </c:ser>
        <c:ser>
          <c:idx val="6"/>
          <c:order val="4"/>
          <c:tx>
            <c:strRef>
              <c:f>Sheet1!$H$1</c:f>
              <c:strCache>
                <c:ptCount val="1"/>
                <c:pt idx="0">
                  <c:v>Inflação doméstica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Sheet1!$A$10:$B$22</c:f>
              <c:multiLvlStrCache>
                <c:ptCount val="13"/>
                <c:lvl>
                  <c:pt idx="0">
                    <c:v>FEV</c:v>
                  </c:pt>
                  <c:pt idx="1">
                    <c:v>MAI</c:v>
                  </c:pt>
                  <c:pt idx="2">
                    <c:v>AGO</c:v>
                  </c:pt>
                  <c:pt idx="3">
                    <c:v>NOV</c:v>
                  </c:pt>
                  <c:pt idx="4">
                    <c:v>FEV</c:v>
                  </c:pt>
                  <c:pt idx="5">
                    <c:v>MAI</c:v>
                  </c:pt>
                  <c:pt idx="6">
                    <c:v>AGO</c:v>
                  </c:pt>
                  <c:pt idx="7">
                    <c:v>NOV</c:v>
                  </c:pt>
                  <c:pt idx="8">
                    <c:v>FEV</c:v>
                  </c:pt>
                  <c:pt idx="9">
                    <c:v>MAI</c:v>
                  </c:pt>
                  <c:pt idx="10">
                    <c:v>AGO</c:v>
                  </c:pt>
                  <c:pt idx="11">
                    <c:v>NOV</c:v>
                  </c:pt>
                  <c:pt idx="12">
                    <c:v>FEV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</c:lvl>
              </c:multiLvlStrCache>
            </c:multiLvlStrRef>
          </c:cat>
          <c:val>
            <c:numRef>
              <c:f>Sheet1!$H$10:$H$22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1.8181818181818179</c:v>
                </c:pt>
                <c:pt idx="5">
                  <c:v>1.8181818181818179</c:v>
                </c:pt>
                <c:pt idx="6">
                  <c:v>5.4545454545454541</c:v>
                </c:pt>
                <c:pt idx="7">
                  <c:v>10.90909090909091</c:v>
                </c:pt>
                <c:pt idx="8">
                  <c:v>14.81481481481482</c:v>
                </c:pt>
                <c:pt idx="9">
                  <c:v>17.30769230769231</c:v>
                </c:pt>
                <c:pt idx="10">
                  <c:v>11.53846153846154</c:v>
                </c:pt>
                <c:pt idx="11">
                  <c:v>6.3157894736842106</c:v>
                </c:pt>
                <c:pt idx="12">
                  <c:v>2.1052631578947372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4AB-4806-8E07-E84496805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6617568"/>
        <c:axId val="636620520"/>
      </c:lineChart>
      <c:catAx>
        <c:axId val="63661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36620520"/>
        <c:crosses val="autoZero"/>
        <c:auto val="1"/>
        <c:lblAlgn val="ctr"/>
        <c:lblOffset val="100"/>
        <c:noMultiLvlLbl val="1"/>
      </c:catAx>
      <c:valAx>
        <c:axId val="636620520"/>
        <c:scaling>
          <c:orientation val="minMax"/>
          <c:max val="7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3661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835377215497549E-2"/>
          <c:y val="0.82361395560803408"/>
          <c:w val="0.94970675029355522"/>
          <c:h val="0.160353531634335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866141732283469E-2"/>
          <c:y val="7.2754811898512683E-2"/>
          <c:w val="0.90157830271216088"/>
          <c:h val="0.802646179644211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D7-4066-906B-E3FB1331054B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840-4A76-BF98-E4FB3B071284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40-4A76-BF98-E4FB3B071284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840-4A76-BF98-E4FB3B071284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40-4A76-BF98-E4FB3B071284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25C7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CD7-4066-906B-E3FB1331054B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840-4A76-BF98-E4FB3B071284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840-4A76-BF98-E4FB3B071284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840-4A76-BF98-E4FB3B071284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840-4A76-BF98-E4FB3B07128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A6A6A6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'BBG e Gráfico'!$I$4:$M$4</c:f>
              <c:strCache>
                <c:ptCount val="5"/>
                <c:pt idx="0">
                  <c:v>Brasil</c:v>
                </c:pt>
                <c:pt idx="1">
                  <c:v>Colômbia</c:v>
                </c:pt>
                <c:pt idx="2">
                  <c:v>México</c:v>
                </c:pt>
                <c:pt idx="3">
                  <c:v>Peru</c:v>
                </c:pt>
                <c:pt idx="4">
                  <c:v>Chile</c:v>
                </c:pt>
              </c:strCache>
            </c:strRef>
          </c:cat>
          <c:val>
            <c:numRef>
              <c:f>'BBG e Gráfico'!$I$5:$M$5</c:f>
              <c:numCache>
                <c:formatCode>General</c:formatCode>
                <c:ptCount val="5"/>
                <c:pt idx="0">
                  <c:v>199.41720447284371</c:v>
                </c:pt>
                <c:pt idx="1">
                  <c:v>146.63039413302323</c:v>
                </c:pt>
                <c:pt idx="2">
                  <c:v>122.98521550973032</c:v>
                </c:pt>
                <c:pt idx="3">
                  <c:v>109.09685739180942</c:v>
                </c:pt>
                <c:pt idx="4">
                  <c:v>80.35759337786817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D7-4066-906B-E3FB133105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4"/>
        <c:overlap val="100"/>
        <c:axId val="574616968"/>
        <c:axId val="574624184"/>
      </c:barChart>
      <c:catAx>
        <c:axId val="57461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4624184"/>
        <c:crosses val="autoZero"/>
        <c:auto val="1"/>
        <c:lblAlgn val="ctr"/>
        <c:lblOffset val="100"/>
        <c:noMultiLvlLbl val="0"/>
      </c:catAx>
      <c:valAx>
        <c:axId val="574624184"/>
        <c:scaling>
          <c:orientation val="minMax"/>
          <c:max val="2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4616968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25C75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C3-42EA-A328-84F736D2B690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25C7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C3-42EA-A328-84F736D2B690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87-4E88-B612-7D856735D035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87-4E88-B612-7D856735D035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87-4E88-B612-7D856735D035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22-49CF-AB78-8CD5FC66B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'Taxa de recuperação'!$K$3:$K$37</c:f>
              <c:strCache>
                <c:ptCount val="35"/>
                <c:pt idx="0">
                  <c:v>Angola</c:v>
                </c:pt>
                <c:pt idx="1">
                  <c:v>Haiti</c:v>
                </c:pt>
                <c:pt idx="2">
                  <c:v>Venezuela</c:v>
                </c:pt>
                <c:pt idx="3">
                  <c:v>Burundi</c:v>
                </c:pt>
                <c:pt idx="4">
                  <c:v>Turquia</c:v>
                </c:pt>
                <c:pt idx="5">
                  <c:v>Zimbabwe</c:v>
                </c:pt>
                <c:pt idx="6">
                  <c:v>Brasil</c:v>
                </c:pt>
                <c:pt idx="7">
                  <c:v>Equador</c:v>
                </c:pt>
                <c:pt idx="8">
                  <c:v>Guyana</c:v>
                </c:pt>
                <c:pt idx="9">
                  <c:v>Samoa</c:v>
                </c:pt>
                <c:pt idx="10">
                  <c:v>Argentina</c:v>
                </c:pt>
                <c:pt idx="11">
                  <c:v>Vietnam</c:v>
                </c:pt>
                <c:pt idx="12">
                  <c:v>Paraguai</c:v>
                </c:pt>
                <c:pt idx="13">
                  <c:v>Panama</c:v>
                </c:pt>
                <c:pt idx="14">
                  <c:v>Bangladesh</c:v>
                </c:pt>
                <c:pt idx="15">
                  <c:v>Peru</c:v>
                </c:pt>
                <c:pt idx="16">
                  <c:v>Croácia</c:v>
                </c:pt>
                <c:pt idx="17">
                  <c:v>Bulgaria</c:v>
                </c:pt>
                <c:pt idx="18">
                  <c:v>Malta</c:v>
                </c:pt>
                <c:pt idx="19">
                  <c:v>Uganda</c:v>
                </c:pt>
                <c:pt idx="20">
                  <c:v>Chile</c:v>
                </c:pt>
                <c:pt idx="21">
                  <c:v>Albania</c:v>
                </c:pt>
                <c:pt idx="22">
                  <c:v>Zambia</c:v>
                </c:pt>
                <c:pt idx="23">
                  <c:v>Mexico</c:v>
                </c:pt>
                <c:pt idx="24">
                  <c:v>Portugal</c:v>
                </c:pt>
                <c:pt idx="25">
                  <c:v>Itália</c:v>
                </c:pt>
                <c:pt idx="26">
                  <c:v>Colombia</c:v>
                </c:pt>
                <c:pt idx="27">
                  <c:v>India</c:v>
                </c:pt>
                <c:pt idx="28">
                  <c:v>França</c:v>
                </c:pt>
                <c:pt idx="29">
                  <c:v>Alemanha</c:v>
                </c:pt>
                <c:pt idx="30">
                  <c:v>EUA</c:v>
                </c:pt>
                <c:pt idx="31">
                  <c:v>Australia</c:v>
                </c:pt>
                <c:pt idx="32">
                  <c:v>Canada</c:v>
                </c:pt>
                <c:pt idx="33">
                  <c:v>Bélgica</c:v>
                </c:pt>
                <c:pt idx="34">
                  <c:v>Japão</c:v>
                </c:pt>
              </c:strCache>
            </c:strRef>
          </c:cat>
          <c:val>
            <c:numRef>
              <c:f>'Taxa de recuperação'!$L$3:$L$37</c:f>
              <c:numCache>
                <c:formatCode>General</c:formatCode>
                <c:ptCount val="35"/>
                <c:pt idx="0">
                  <c:v>0</c:v>
                </c:pt>
                <c:pt idx="1">
                  <c:v>0</c:v>
                </c:pt>
                <c:pt idx="2">
                  <c:v>5.3</c:v>
                </c:pt>
                <c:pt idx="3">
                  <c:v>7.5</c:v>
                </c:pt>
                <c:pt idx="4">
                  <c:v>10.5</c:v>
                </c:pt>
                <c:pt idx="5">
                  <c:v>17.5</c:v>
                </c:pt>
                <c:pt idx="6">
                  <c:v>18.2</c:v>
                </c:pt>
                <c:pt idx="7">
                  <c:v>18.3</c:v>
                </c:pt>
                <c:pt idx="8">
                  <c:v>18.399999999999999</c:v>
                </c:pt>
                <c:pt idx="9">
                  <c:v>18.5</c:v>
                </c:pt>
                <c:pt idx="10">
                  <c:v>19.2</c:v>
                </c:pt>
                <c:pt idx="11">
                  <c:v>21.3</c:v>
                </c:pt>
                <c:pt idx="12">
                  <c:v>23</c:v>
                </c:pt>
                <c:pt idx="13">
                  <c:v>27</c:v>
                </c:pt>
                <c:pt idx="14">
                  <c:v>29.1</c:v>
                </c:pt>
                <c:pt idx="15">
                  <c:v>31.3</c:v>
                </c:pt>
                <c:pt idx="16">
                  <c:v>35.200000000000003</c:v>
                </c:pt>
                <c:pt idx="17">
                  <c:v>37.700000000000003</c:v>
                </c:pt>
                <c:pt idx="18">
                  <c:v>39.200000000000003</c:v>
                </c:pt>
                <c:pt idx="19">
                  <c:v>40.299999999999997</c:v>
                </c:pt>
                <c:pt idx="20">
                  <c:v>41.9</c:v>
                </c:pt>
                <c:pt idx="21">
                  <c:v>44.6</c:v>
                </c:pt>
                <c:pt idx="22">
                  <c:v>51</c:v>
                </c:pt>
                <c:pt idx="23">
                  <c:v>63.9</c:v>
                </c:pt>
                <c:pt idx="24">
                  <c:v>64.8</c:v>
                </c:pt>
                <c:pt idx="25">
                  <c:v>65.599999999999994</c:v>
                </c:pt>
                <c:pt idx="26">
                  <c:v>68.7</c:v>
                </c:pt>
                <c:pt idx="27">
                  <c:v>71.599999999999994</c:v>
                </c:pt>
                <c:pt idx="28">
                  <c:v>74.8</c:v>
                </c:pt>
                <c:pt idx="29">
                  <c:v>79.8</c:v>
                </c:pt>
                <c:pt idx="30">
                  <c:v>81</c:v>
                </c:pt>
                <c:pt idx="31">
                  <c:v>82.7</c:v>
                </c:pt>
                <c:pt idx="32">
                  <c:v>86.7</c:v>
                </c:pt>
                <c:pt idx="33">
                  <c:v>89.4</c:v>
                </c:pt>
                <c:pt idx="34">
                  <c:v>92.1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C3-42EA-A328-84F736D2B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351024712"/>
        <c:axId val="1351023400"/>
      </c:barChart>
      <c:catAx>
        <c:axId val="135102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1023400"/>
        <c:crosses val="autoZero"/>
        <c:auto val="1"/>
        <c:lblAlgn val="ctr"/>
        <c:lblOffset val="100"/>
        <c:tickLblSkip val="1"/>
        <c:noMultiLvlLbl val="0"/>
      </c:catAx>
      <c:valAx>
        <c:axId val="1351023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1024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36489170392087"/>
          <c:y val="5.1873061321880222E-2"/>
          <c:w val="0.83846298289073617"/>
          <c:h val="0.7075910018823404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804-4E56-88B6-F62B5DD0BC9A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04-4E56-88B6-F62B5DD0BC9A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804-4E56-88B6-F62B5DD0BC9A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04-4E56-88B6-F62B5DD0BC9A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804-4E56-88B6-F62B5DD0BC9A}"/>
              </c:ext>
            </c:extLst>
          </c:dPt>
          <c:dLbls>
            <c:dLbl>
              <c:idx val="0"/>
              <c:layout>
                <c:manualLayout>
                  <c:x val="-3.1322447151946728E-3"/>
                  <c:y val="-0.2794612794612795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25C7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04-4E56-88B6-F62B5DD0BC9A}"/>
                </c:ext>
              </c:extLst>
            </c:dLbl>
            <c:dLbl>
              <c:idx val="1"/>
              <c:layout>
                <c:manualLayout>
                  <c:x val="-1.7531513205830327E-3"/>
                  <c:y val="-0.30387205387205385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04-4E56-88B6-F62B5DD0BC9A}"/>
                </c:ext>
              </c:extLst>
            </c:dLbl>
            <c:dLbl>
              <c:idx val="2"/>
              <c:layout>
                <c:manualLayout>
                  <c:x val="-1.2155537737869952E-2"/>
                  <c:y val="-0.35479797979797978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04-4E56-88B6-F62B5DD0BC9A}"/>
                </c:ext>
              </c:extLst>
            </c:dLbl>
            <c:dLbl>
              <c:idx val="3"/>
              <c:layout>
                <c:manualLayout>
                  <c:x val="9.0233117614604997E-3"/>
                  <c:y val="-0.3543771043771044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04-4E56-88B6-F62B5DD0BC9A}"/>
                </c:ext>
              </c:extLst>
            </c:dLbl>
            <c:dLbl>
              <c:idx val="4"/>
              <c:layout>
                <c:manualLayout>
                  <c:x val="-3.1322259764093685E-3"/>
                  <c:y val="-0.36363636363636365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04-4E56-88B6-F62B5DD0BC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A6A6A6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Planilha1!$B$3:$F$3</c:f>
              <c:strCache>
                <c:ptCount val="5"/>
                <c:pt idx="0">
                  <c:v>Brasil</c:v>
                </c:pt>
                <c:pt idx="1">
                  <c:v>Colômbia</c:v>
                </c:pt>
                <c:pt idx="2">
                  <c:v>Peru</c:v>
                </c:pt>
                <c:pt idx="3">
                  <c:v>México</c:v>
                </c:pt>
                <c:pt idx="4">
                  <c:v>Chile</c:v>
                </c:pt>
              </c:strCache>
            </c:strRef>
          </c:cat>
          <c:val>
            <c:numRef>
              <c:f>Planilha1!$B$17:$F$17</c:f>
              <c:numCache>
                <c:formatCode>_(* #,##0.00_);_(* \(#,##0.00\);_(* "-"??_);_(@_)</c:formatCode>
                <c:ptCount val="5"/>
                <c:pt idx="0">
                  <c:v>15.747153846153847</c:v>
                </c:pt>
                <c:pt idx="1">
                  <c:v>17.607153846153846</c:v>
                </c:pt>
                <c:pt idx="2">
                  <c:v>20.781461538461539</c:v>
                </c:pt>
                <c:pt idx="3">
                  <c:v>20.990615384615385</c:v>
                </c:pt>
                <c:pt idx="4">
                  <c:v>21.284615384615385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04-4E56-88B6-F62B5DD0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overlap val="100"/>
        <c:axId val="2012676736"/>
        <c:axId val="2012678048"/>
      </c:barChart>
      <c:catAx>
        <c:axId val="201267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678048"/>
        <c:crosses val="autoZero"/>
        <c:auto val="1"/>
        <c:lblAlgn val="ctr"/>
        <c:lblOffset val="100"/>
        <c:noMultiLvlLbl val="0"/>
      </c:catAx>
      <c:valAx>
        <c:axId val="2012678048"/>
        <c:scaling>
          <c:orientation val="minMax"/>
        </c:scaling>
        <c:delete val="0"/>
        <c:axPos val="l"/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267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DBGG!$B$2</c:f>
              <c:strCache>
                <c:ptCount val="1"/>
                <c:pt idx="0">
                  <c:v>DBGG/PIB</c:v>
                </c:pt>
              </c:strCache>
            </c:strRef>
          </c:tx>
          <c:spPr>
            <a:solidFill>
              <a:srgbClr val="AFABAB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7E-4610-A10D-E88659064C6E}"/>
              </c:ext>
            </c:extLst>
          </c:dPt>
          <c:dPt>
            <c:idx val="1"/>
            <c:invertIfNegative val="0"/>
            <c:bubble3D val="0"/>
            <c:spPr>
              <a:solidFill>
                <a:srgbClr val="025C7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7E-4610-A10D-E88659064C6E}"/>
              </c:ext>
            </c:extLst>
          </c:dPt>
          <c:dPt>
            <c:idx val="2"/>
            <c:invertIfNegative val="0"/>
            <c:bubble3D val="0"/>
            <c:spPr>
              <a:solidFill>
                <a:srgbClr val="BF9000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7E-4610-A10D-E88659064C6E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67A-4079-A336-B5C712138B14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67A-4079-A336-B5C712138B14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67A-4079-A336-B5C712138B14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67A-4079-A336-B5C712138B14}"/>
              </c:ext>
            </c:extLst>
          </c:dPt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27E-4610-A10D-E88659064C6E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25C7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27E-4610-A10D-E88659064C6E}"/>
                </c:ext>
              </c:extLst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BF9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27E-4610-A10D-E88659064C6E}"/>
                </c:ext>
              </c:extLst>
            </c:dLbl>
            <c:dLbl>
              <c:idx val="3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67A-4079-A336-B5C712138B14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67A-4079-A336-B5C712138B14}"/>
                </c:ext>
              </c:extLst>
            </c:dLbl>
            <c:dLbl>
              <c:idx val="5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67A-4079-A336-B5C712138B14}"/>
                </c:ext>
              </c:extLst>
            </c:dLbl>
            <c:dLbl>
              <c:idx val="6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67A-4079-A336-B5C712138B1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(DBGG!$A$3,DBGG!$A$5:$A$10)</c:f>
              <c:strCache>
                <c:ptCount val="7"/>
                <c:pt idx="1">
                  <c:v>Brasil</c:v>
                </c:pt>
                <c:pt idx="2">
                  <c:v>Emergentes</c:v>
                </c:pt>
                <c:pt idx="3">
                  <c:v>Colombia</c:v>
                </c:pt>
                <c:pt idx="4">
                  <c:v>Peru</c:v>
                </c:pt>
                <c:pt idx="5">
                  <c:v>Mexico</c:v>
                </c:pt>
                <c:pt idx="6">
                  <c:v>Chile</c:v>
                </c:pt>
              </c:strCache>
              <c:extLst/>
            </c:strRef>
          </c:cat>
          <c:val>
            <c:numRef>
              <c:f>(DBGG!$B$3,DBGG!$B$5:$B$10)</c:f>
              <c:numCache>
                <c:formatCode>General</c:formatCode>
                <c:ptCount val="7"/>
                <c:pt idx="0">
                  <c:v>68</c:v>
                </c:pt>
                <c:pt idx="1">
                  <c:v>88.2</c:v>
                </c:pt>
                <c:pt idx="2" formatCode="0.0">
                  <c:v>65.099999999999994</c:v>
                </c:pt>
                <c:pt idx="3">
                  <c:v>61.113</c:v>
                </c:pt>
                <c:pt idx="4">
                  <c:v>34.792000000000002</c:v>
                </c:pt>
                <c:pt idx="5">
                  <c:v>56.823</c:v>
                </c:pt>
                <c:pt idx="6">
                  <c:v>36.154000000000003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27E-4610-A10D-E88659064C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1626330056"/>
        <c:axId val="1626334976"/>
      </c:barChart>
      <c:catAx>
        <c:axId val="162633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26334976"/>
        <c:crosses val="autoZero"/>
        <c:auto val="1"/>
        <c:lblAlgn val="ctr"/>
        <c:lblOffset val="100"/>
        <c:noMultiLvlLbl val="0"/>
      </c:catAx>
      <c:valAx>
        <c:axId val="1626334976"/>
        <c:scaling>
          <c:orientation val="minMax"/>
          <c:min val="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263300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80162933017045"/>
          <c:y val="5.8105049223761127E-2"/>
          <c:w val="0.79374112117909756"/>
          <c:h val="0.78454991132816065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'STP-20221201191456815'!$A$3:$A$193</c:f>
              <c:numCache>
                <c:formatCode>mmm\-yy</c:formatCode>
                <c:ptCount val="191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  <c:pt idx="117">
                  <c:v>42705</c:v>
                </c:pt>
                <c:pt idx="118">
                  <c:v>42736</c:v>
                </c:pt>
                <c:pt idx="119">
                  <c:v>42767</c:v>
                </c:pt>
                <c:pt idx="120">
                  <c:v>42795</c:v>
                </c:pt>
                <c:pt idx="121">
                  <c:v>42826</c:v>
                </c:pt>
                <c:pt idx="122">
                  <c:v>42856</c:v>
                </c:pt>
                <c:pt idx="123">
                  <c:v>42887</c:v>
                </c:pt>
                <c:pt idx="124">
                  <c:v>42917</c:v>
                </c:pt>
                <c:pt idx="125">
                  <c:v>42948</c:v>
                </c:pt>
                <c:pt idx="126">
                  <c:v>42979</c:v>
                </c:pt>
                <c:pt idx="127">
                  <c:v>43009</c:v>
                </c:pt>
                <c:pt idx="128">
                  <c:v>43040</c:v>
                </c:pt>
                <c:pt idx="129">
                  <c:v>43070</c:v>
                </c:pt>
                <c:pt idx="130">
                  <c:v>43101</c:v>
                </c:pt>
                <c:pt idx="131">
                  <c:v>43132</c:v>
                </c:pt>
                <c:pt idx="132">
                  <c:v>43160</c:v>
                </c:pt>
                <c:pt idx="133">
                  <c:v>43191</c:v>
                </c:pt>
                <c:pt idx="134">
                  <c:v>43221</c:v>
                </c:pt>
                <c:pt idx="135">
                  <c:v>43252</c:v>
                </c:pt>
                <c:pt idx="136">
                  <c:v>43282</c:v>
                </c:pt>
                <c:pt idx="137">
                  <c:v>43313</c:v>
                </c:pt>
                <c:pt idx="138">
                  <c:v>43344</c:v>
                </c:pt>
                <c:pt idx="139">
                  <c:v>43374</c:v>
                </c:pt>
                <c:pt idx="140">
                  <c:v>43405</c:v>
                </c:pt>
                <c:pt idx="141">
                  <c:v>43435</c:v>
                </c:pt>
                <c:pt idx="142">
                  <c:v>43466</c:v>
                </c:pt>
                <c:pt idx="143">
                  <c:v>43497</c:v>
                </c:pt>
                <c:pt idx="144">
                  <c:v>43525</c:v>
                </c:pt>
                <c:pt idx="145">
                  <c:v>43556</c:v>
                </c:pt>
                <c:pt idx="146">
                  <c:v>43586</c:v>
                </c:pt>
                <c:pt idx="147">
                  <c:v>43617</c:v>
                </c:pt>
                <c:pt idx="148">
                  <c:v>43647</c:v>
                </c:pt>
                <c:pt idx="149">
                  <c:v>43678</c:v>
                </c:pt>
                <c:pt idx="150">
                  <c:v>43709</c:v>
                </c:pt>
                <c:pt idx="151">
                  <c:v>43739</c:v>
                </c:pt>
                <c:pt idx="152">
                  <c:v>43770</c:v>
                </c:pt>
                <c:pt idx="153">
                  <c:v>43800</c:v>
                </c:pt>
                <c:pt idx="154">
                  <c:v>43831</c:v>
                </c:pt>
                <c:pt idx="155">
                  <c:v>43862</c:v>
                </c:pt>
                <c:pt idx="156">
                  <c:v>43891</c:v>
                </c:pt>
                <c:pt idx="157">
                  <c:v>43922</c:v>
                </c:pt>
                <c:pt idx="158">
                  <c:v>43952</c:v>
                </c:pt>
                <c:pt idx="159">
                  <c:v>43983</c:v>
                </c:pt>
                <c:pt idx="160">
                  <c:v>44013</c:v>
                </c:pt>
                <c:pt idx="161">
                  <c:v>44044</c:v>
                </c:pt>
                <c:pt idx="162">
                  <c:v>44075</c:v>
                </c:pt>
                <c:pt idx="163">
                  <c:v>44105</c:v>
                </c:pt>
                <c:pt idx="164">
                  <c:v>44136</c:v>
                </c:pt>
                <c:pt idx="165">
                  <c:v>44166</c:v>
                </c:pt>
                <c:pt idx="166">
                  <c:v>44197</c:v>
                </c:pt>
                <c:pt idx="167">
                  <c:v>44228</c:v>
                </c:pt>
                <c:pt idx="168">
                  <c:v>44256</c:v>
                </c:pt>
                <c:pt idx="169">
                  <c:v>44287</c:v>
                </c:pt>
                <c:pt idx="170">
                  <c:v>44317</c:v>
                </c:pt>
                <c:pt idx="171">
                  <c:v>44348</c:v>
                </c:pt>
                <c:pt idx="172">
                  <c:v>44378</c:v>
                </c:pt>
                <c:pt idx="173">
                  <c:v>44409</c:v>
                </c:pt>
                <c:pt idx="174">
                  <c:v>44440</c:v>
                </c:pt>
                <c:pt idx="175">
                  <c:v>44470</c:v>
                </c:pt>
                <c:pt idx="176">
                  <c:v>44501</c:v>
                </c:pt>
                <c:pt idx="177">
                  <c:v>44531</c:v>
                </c:pt>
                <c:pt idx="178">
                  <c:v>44562</c:v>
                </c:pt>
                <c:pt idx="179">
                  <c:v>44593</c:v>
                </c:pt>
                <c:pt idx="180">
                  <c:v>44621</c:v>
                </c:pt>
                <c:pt idx="181">
                  <c:v>44652</c:v>
                </c:pt>
                <c:pt idx="182">
                  <c:v>44682</c:v>
                </c:pt>
                <c:pt idx="183">
                  <c:v>44713</c:v>
                </c:pt>
                <c:pt idx="184">
                  <c:v>44743</c:v>
                </c:pt>
                <c:pt idx="185">
                  <c:v>44774</c:v>
                </c:pt>
                <c:pt idx="186">
                  <c:v>44805</c:v>
                </c:pt>
                <c:pt idx="187">
                  <c:v>44835</c:v>
                </c:pt>
                <c:pt idx="188">
                  <c:v>44866</c:v>
                </c:pt>
                <c:pt idx="189">
                  <c:v>44896</c:v>
                </c:pt>
                <c:pt idx="190">
                  <c:v>44927</c:v>
                </c:pt>
              </c:numCache>
            </c:numRef>
          </c:cat>
          <c:val>
            <c:numRef>
              <c:f>'STP-20221201191456815'!$F$3:$F$193</c:f>
              <c:numCache>
                <c:formatCode>0%</c:formatCode>
                <c:ptCount val="191"/>
                <c:pt idx="0">
                  <c:v>0.3566497409992484</c:v>
                </c:pt>
                <c:pt idx="1">
                  <c:v>0.35316439183105508</c:v>
                </c:pt>
                <c:pt idx="2">
                  <c:v>0.35112143864900336</c:v>
                </c:pt>
                <c:pt idx="3">
                  <c:v>0.34816409431301271</c:v>
                </c:pt>
                <c:pt idx="4">
                  <c:v>0.34337527685392061</c:v>
                </c:pt>
                <c:pt idx="5">
                  <c:v>0.34180641046610555</c:v>
                </c:pt>
                <c:pt idx="6">
                  <c:v>0.33984316779336138</c:v>
                </c:pt>
                <c:pt idx="7">
                  <c:v>0.33984488799653556</c:v>
                </c:pt>
                <c:pt idx="8">
                  <c:v>0.33913138118119535</c:v>
                </c:pt>
                <c:pt idx="9">
                  <c:v>0.33520460377022676</c:v>
                </c:pt>
                <c:pt idx="10">
                  <c:v>0.33184254882196906</c:v>
                </c:pt>
                <c:pt idx="11">
                  <c:v>0.32791285894879596</c:v>
                </c:pt>
                <c:pt idx="12">
                  <c:v>0.32533311767795065</c:v>
                </c:pt>
                <c:pt idx="13">
                  <c:v>0.32362562290195129</c:v>
                </c:pt>
                <c:pt idx="14">
                  <c:v>0.32206427811657584</c:v>
                </c:pt>
                <c:pt idx="15">
                  <c:v>0.32140081145358657</c:v>
                </c:pt>
                <c:pt idx="16">
                  <c:v>0.31722236030293283</c:v>
                </c:pt>
                <c:pt idx="17">
                  <c:v>0.31576112347325536</c:v>
                </c:pt>
                <c:pt idx="18">
                  <c:v>0.31566305127911315</c:v>
                </c:pt>
                <c:pt idx="19">
                  <c:v>0.31710297693435358</c:v>
                </c:pt>
                <c:pt idx="20">
                  <c:v>0.32088644400010197</c:v>
                </c:pt>
                <c:pt idx="21">
                  <c:v>0.32479920777123261</c:v>
                </c:pt>
                <c:pt idx="22">
                  <c:v>0.32939484020970755</c:v>
                </c:pt>
                <c:pt idx="23">
                  <c:v>0.33065495110643206</c:v>
                </c:pt>
                <c:pt idx="24">
                  <c:v>0.33151246131748463</c:v>
                </c:pt>
                <c:pt idx="25">
                  <c:v>0.33149763583205</c:v>
                </c:pt>
                <c:pt idx="26">
                  <c:v>0.33085961364508198</c:v>
                </c:pt>
                <c:pt idx="27">
                  <c:v>0.33415177684085484</c:v>
                </c:pt>
                <c:pt idx="28">
                  <c:v>0.35107884531348255</c:v>
                </c:pt>
                <c:pt idx="29">
                  <c:v>0.35399378993789937</c:v>
                </c:pt>
                <c:pt idx="30">
                  <c:v>0.35640461129944256</c:v>
                </c:pt>
                <c:pt idx="31">
                  <c:v>0.35872920559317439</c:v>
                </c:pt>
                <c:pt idx="32">
                  <c:v>0.35938655398235936</c:v>
                </c:pt>
                <c:pt idx="33">
                  <c:v>0.36434462149290925</c:v>
                </c:pt>
                <c:pt idx="34">
                  <c:v>0.36796546782705952</c:v>
                </c:pt>
                <c:pt idx="35">
                  <c:v>0.36730906772647465</c:v>
                </c:pt>
                <c:pt idx="36">
                  <c:v>0.36698669698941971</c:v>
                </c:pt>
                <c:pt idx="37">
                  <c:v>0.36843201226336386</c:v>
                </c:pt>
                <c:pt idx="38">
                  <c:v>0.37101009154994596</c:v>
                </c:pt>
                <c:pt idx="39">
                  <c:v>0.37415176299219877</c:v>
                </c:pt>
                <c:pt idx="40">
                  <c:v>0.37711658570437195</c:v>
                </c:pt>
                <c:pt idx="41">
                  <c:v>0.38206479077350403</c:v>
                </c:pt>
                <c:pt idx="42">
                  <c:v>0.38183801704674752</c:v>
                </c:pt>
                <c:pt idx="43">
                  <c:v>0.38332184091056309</c:v>
                </c:pt>
                <c:pt idx="44">
                  <c:v>0.38312001101018445</c:v>
                </c:pt>
                <c:pt idx="45">
                  <c:v>0.38362873297725009</c:v>
                </c:pt>
                <c:pt idx="46">
                  <c:v>0.38519564953037477</c:v>
                </c:pt>
                <c:pt idx="47">
                  <c:v>0.38484383370973102</c:v>
                </c:pt>
                <c:pt idx="48">
                  <c:v>0.3829194886791788</c:v>
                </c:pt>
                <c:pt idx="49">
                  <c:v>0.38172187405907643</c:v>
                </c:pt>
                <c:pt idx="50">
                  <c:v>0.38228811651274081</c:v>
                </c:pt>
                <c:pt idx="51">
                  <c:v>0.38276190564174689</c:v>
                </c:pt>
                <c:pt idx="52">
                  <c:v>0.38526255399930598</c:v>
                </c:pt>
                <c:pt idx="53">
                  <c:v>0.38780807436271353</c:v>
                </c:pt>
                <c:pt idx="54">
                  <c:v>0.38938805577697067</c:v>
                </c:pt>
                <c:pt idx="55">
                  <c:v>0.38992022179182612</c:v>
                </c:pt>
                <c:pt idx="56">
                  <c:v>0.39231514628537578</c:v>
                </c:pt>
                <c:pt idx="57">
                  <c:v>0.3944592650571252</c:v>
                </c:pt>
                <c:pt idx="58">
                  <c:v>0.39597036177229322</c:v>
                </c:pt>
                <c:pt idx="59">
                  <c:v>0.39477178301258181</c:v>
                </c:pt>
                <c:pt idx="60">
                  <c:v>0.39443612812855955</c:v>
                </c:pt>
                <c:pt idx="61">
                  <c:v>0.39493825314430703</c:v>
                </c:pt>
                <c:pt idx="62">
                  <c:v>0.39564279448624479</c:v>
                </c:pt>
                <c:pt idx="63">
                  <c:v>0.39495663487553645</c:v>
                </c:pt>
                <c:pt idx="64">
                  <c:v>0.39757114818449463</c:v>
                </c:pt>
                <c:pt idx="65">
                  <c:v>0.39969079214691339</c:v>
                </c:pt>
                <c:pt idx="66">
                  <c:v>0.40073709920453521</c:v>
                </c:pt>
                <c:pt idx="67">
                  <c:v>0.40431650504374228</c:v>
                </c:pt>
                <c:pt idx="68">
                  <c:v>0.40689645025339261</c:v>
                </c:pt>
                <c:pt idx="69">
                  <c:v>0.41038019066535264</c:v>
                </c:pt>
                <c:pt idx="70">
                  <c:v>0.41452519160751683</c:v>
                </c:pt>
                <c:pt idx="71">
                  <c:v>0.4174132623929297</c:v>
                </c:pt>
                <c:pt idx="72">
                  <c:v>0.42001934849624772</c:v>
                </c:pt>
                <c:pt idx="73">
                  <c:v>0.42368506259526278</c:v>
                </c:pt>
                <c:pt idx="74">
                  <c:v>0.42607789831037263</c:v>
                </c:pt>
                <c:pt idx="75">
                  <c:v>0.43072931644161583</c:v>
                </c:pt>
                <c:pt idx="76">
                  <c:v>0.43409739474690262</c:v>
                </c:pt>
                <c:pt idx="77">
                  <c:v>0.43853113069141469</c:v>
                </c:pt>
                <c:pt idx="78">
                  <c:v>0.43754004361673948</c:v>
                </c:pt>
                <c:pt idx="79">
                  <c:v>0.43865218311208526</c:v>
                </c:pt>
                <c:pt idx="80">
                  <c:v>0.44110578784852916</c:v>
                </c:pt>
                <c:pt idx="81">
                  <c:v>0.44481813813011939</c:v>
                </c:pt>
                <c:pt idx="82">
                  <c:v>0.45148420485826884</c:v>
                </c:pt>
                <c:pt idx="83">
                  <c:v>0.45367640476480492</c:v>
                </c:pt>
                <c:pt idx="84">
                  <c:v>0.45512480702426233</c:v>
                </c:pt>
                <c:pt idx="85">
                  <c:v>0.45831287096130507</c:v>
                </c:pt>
                <c:pt idx="86">
                  <c:v>0.45988030800406715</c:v>
                </c:pt>
                <c:pt idx="87">
                  <c:v>0.46103059307674715</c:v>
                </c:pt>
                <c:pt idx="88">
                  <c:v>0.46495638756498064</c:v>
                </c:pt>
                <c:pt idx="89">
                  <c:v>0.46794560891130338</c:v>
                </c:pt>
                <c:pt idx="90">
                  <c:v>0.47124978854300087</c:v>
                </c:pt>
                <c:pt idx="91">
                  <c:v>0.47402538905484498</c:v>
                </c:pt>
                <c:pt idx="92">
                  <c:v>0.47607775014467635</c:v>
                </c:pt>
                <c:pt idx="93">
                  <c:v>0.47795162547523479</c:v>
                </c:pt>
                <c:pt idx="94">
                  <c:v>0.48121592510133315</c:v>
                </c:pt>
                <c:pt idx="95">
                  <c:v>0.48311473567027952</c:v>
                </c:pt>
                <c:pt idx="96">
                  <c:v>0.48467670026033849</c:v>
                </c:pt>
                <c:pt idx="97">
                  <c:v>0.48584674473989214</c:v>
                </c:pt>
                <c:pt idx="98">
                  <c:v>0.48656872893405806</c:v>
                </c:pt>
                <c:pt idx="99">
                  <c:v>0.48566142341703306</c:v>
                </c:pt>
                <c:pt idx="100">
                  <c:v>0.48787343280213341</c:v>
                </c:pt>
                <c:pt idx="101">
                  <c:v>0.48979082928778012</c:v>
                </c:pt>
                <c:pt idx="102">
                  <c:v>0.49141360200876472</c:v>
                </c:pt>
                <c:pt idx="103">
                  <c:v>0.49284066371645086</c:v>
                </c:pt>
                <c:pt idx="104">
                  <c:v>0.49222915648729315</c:v>
                </c:pt>
                <c:pt idx="105">
                  <c:v>0.49178313190338296</c:v>
                </c:pt>
                <c:pt idx="106">
                  <c:v>0.49556235842578356</c:v>
                </c:pt>
                <c:pt idx="107">
                  <c:v>0.49672789445309901</c:v>
                </c:pt>
                <c:pt idx="108">
                  <c:v>0.49668102031818556</c:v>
                </c:pt>
                <c:pt idx="109">
                  <c:v>0.49836407821067702</c:v>
                </c:pt>
                <c:pt idx="110">
                  <c:v>0.49831448843259302</c:v>
                </c:pt>
                <c:pt idx="111">
                  <c:v>0.49900914932691259</c:v>
                </c:pt>
                <c:pt idx="112">
                  <c:v>0.50166789159951919</c:v>
                </c:pt>
                <c:pt idx="113">
                  <c:v>0.50288062683668555</c:v>
                </c:pt>
                <c:pt idx="114">
                  <c:v>0.50276877346282467</c:v>
                </c:pt>
                <c:pt idx="115">
                  <c:v>0.50174060746572635</c:v>
                </c:pt>
                <c:pt idx="116">
                  <c:v>0.50169797793415305</c:v>
                </c:pt>
                <c:pt idx="117">
                  <c:v>0.49914218606720295</c:v>
                </c:pt>
                <c:pt idx="118">
                  <c:v>0.50164705409647592</c:v>
                </c:pt>
                <c:pt idx="119">
                  <c:v>0.50195488994945892</c:v>
                </c:pt>
                <c:pt idx="120">
                  <c:v>0.50154556529701932</c:v>
                </c:pt>
                <c:pt idx="121">
                  <c:v>0.50348330886117176</c:v>
                </c:pt>
                <c:pt idx="122">
                  <c:v>0.50385269243316522</c:v>
                </c:pt>
                <c:pt idx="123">
                  <c:v>0.5023022684844054</c:v>
                </c:pt>
                <c:pt idx="124">
                  <c:v>0.50177059924360468</c:v>
                </c:pt>
                <c:pt idx="125">
                  <c:v>0.49995658937399268</c:v>
                </c:pt>
                <c:pt idx="126">
                  <c:v>0.49879652961836246</c:v>
                </c:pt>
                <c:pt idx="127">
                  <c:v>0.49728745719031597</c:v>
                </c:pt>
                <c:pt idx="128">
                  <c:v>0.49390720960718254</c:v>
                </c:pt>
                <c:pt idx="129">
                  <c:v>0.48746053894708907</c:v>
                </c:pt>
                <c:pt idx="130">
                  <c:v>0.48816607994744521</c:v>
                </c:pt>
                <c:pt idx="131">
                  <c:v>0.48778425872195147</c:v>
                </c:pt>
                <c:pt idx="132">
                  <c:v>0.48395125882808415</c:v>
                </c:pt>
                <c:pt idx="133">
                  <c:v>0.48216581789549207</c:v>
                </c:pt>
                <c:pt idx="134">
                  <c:v>0.47989426458168211</c:v>
                </c:pt>
                <c:pt idx="135">
                  <c:v>0.47631738074105034</c:v>
                </c:pt>
                <c:pt idx="136">
                  <c:v>0.47616867542143015</c:v>
                </c:pt>
                <c:pt idx="137">
                  <c:v>0.47337937229021598</c:v>
                </c:pt>
                <c:pt idx="138">
                  <c:v>0.47131847121946591</c:v>
                </c:pt>
                <c:pt idx="139">
                  <c:v>0.46933348357299287</c:v>
                </c:pt>
                <c:pt idx="140">
                  <c:v>0.46511306491602428</c:v>
                </c:pt>
                <c:pt idx="141">
                  <c:v>0.45941182163657435</c:v>
                </c:pt>
                <c:pt idx="142">
                  <c:v>0.45985543743798418</c:v>
                </c:pt>
                <c:pt idx="143">
                  <c:v>0.45879683290858275</c:v>
                </c:pt>
                <c:pt idx="144">
                  <c:v>0.45519431714023834</c:v>
                </c:pt>
                <c:pt idx="145">
                  <c:v>0.45318419468491122</c:v>
                </c:pt>
                <c:pt idx="146">
                  <c:v>0.4483485111259925</c:v>
                </c:pt>
                <c:pt idx="147">
                  <c:v>0.44279868221907426</c:v>
                </c:pt>
                <c:pt idx="148">
                  <c:v>0.44110391795125703</c:v>
                </c:pt>
                <c:pt idx="149">
                  <c:v>0.43856253527220312</c:v>
                </c:pt>
                <c:pt idx="150">
                  <c:v>0.43470332619825275</c:v>
                </c:pt>
                <c:pt idx="151">
                  <c:v>0.43366331302848349</c:v>
                </c:pt>
                <c:pt idx="152">
                  <c:v>0.42968098410777766</c:v>
                </c:pt>
                <c:pt idx="153">
                  <c:v>0.42160959897257438</c:v>
                </c:pt>
                <c:pt idx="154">
                  <c:v>0.42306713362429688</c:v>
                </c:pt>
                <c:pt idx="155">
                  <c:v>0.42088466288936233</c:v>
                </c:pt>
                <c:pt idx="156">
                  <c:v>0.41205770733340774</c:v>
                </c:pt>
                <c:pt idx="157">
                  <c:v>0.41489593544529113</c:v>
                </c:pt>
                <c:pt idx="158">
                  <c:v>0.41567448785553113</c:v>
                </c:pt>
                <c:pt idx="159">
                  <c:v>0.41638591143278741</c:v>
                </c:pt>
                <c:pt idx="160">
                  <c:v>0.41836068271600935</c:v>
                </c:pt>
                <c:pt idx="161">
                  <c:v>0.42287039509041258</c:v>
                </c:pt>
                <c:pt idx="162">
                  <c:v>0.42631553323599791</c:v>
                </c:pt>
                <c:pt idx="163">
                  <c:v>0.42658729544842777</c:v>
                </c:pt>
                <c:pt idx="164">
                  <c:v>0.42485599748701619</c:v>
                </c:pt>
                <c:pt idx="165">
                  <c:v>0.4232637726684727</c:v>
                </c:pt>
                <c:pt idx="166">
                  <c:v>0.42473682180525124</c:v>
                </c:pt>
                <c:pt idx="167">
                  <c:v>0.42370997821178441</c:v>
                </c:pt>
                <c:pt idx="168">
                  <c:v>0.42108770802901224</c:v>
                </c:pt>
                <c:pt idx="169">
                  <c:v>0.42026170187868217</c:v>
                </c:pt>
                <c:pt idx="170">
                  <c:v>0.41716895423357347</c:v>
                </c:pt>
                <c:pt idx="171">
                  <c:v>0.41476167390233909</c:v>
                </c:pt>
                <c:pt idx="172">
                  <c:v>0.41706170793659419</c:v>
                </c:pt>
                <c:pt idx="173">
                  <c:v>0.41610608334850602</c:v>
                </c:pt>
                <c:pt idx="174">
                  <c:v>0.41382456565625619</c:v>
                </c:pt>
                <c:pt idx="175">
                  <c:v>0.41154157304566813</c:v>
                </c:pt>
                <c:pt idx="176">
                  <c:v>0.406958614806045</c:v>
                </c:pt>
                <c:pt idx="177">
                  <c:v>0.40348718032007741</c:v>
                </c:pt>
                <c:pt idx="178">
                  <c:v>0.40485767052297511</c:v>
                </c:pt>
                <c:pt idx="179">
                  <c:v>0.40328553164224068</c:v>
                </c:pt>
                <c:pt idx="180">
                  <c:v>0.40082052314564087</c:v>
                </c:pt>
                <c:pt idx="181">
                  <c:v>0.39687866747558331</c:v>
                </c:pt>
                <c:pt idx="182">
                  <c:v>0.39542165178882455</c:v>
                </c:pt>
                <c:pt idx="183">
                  <c:v>0.39474405532063805</c:v>
                </c:pt>
                <c:pt idx="184">
                  <c:v>0.39633809423006711</c:v>
                </c:pt>
                <c:pt idx="185">
                  <c:v>0.39885505677335903</c:v>
                </c:pt>
                <c:pt idx="186">
                  <c:v>0.40059669370705758</c:v>
                </c:pt>
                <c:pt idx="187">
                  <c:v>0.40200879751596835</c:v>
                </c:pt>
                <c:pt idx="188">
                  <c:v>0.4037742114190549</c:v>
                </c:pt>
                <c:pt idx="189">
                  <c:v>0.4032476783487548</c:v>
                </c:pt>
                <c:pt idx="190">
                  <c:v>0.40678756279852452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92-4F25-9482-6BD587CDA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8432080"/>
        <c:axId val="878979240"/>
      </c:lineChart>
      <c:dateAx>
        <c:axId val="878432080"/>
        <c:scaling>
          <c:orientation val="minMax"/>
          <c:min val="39448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78979240"/>
        <c:crosses val="autoZero"/>
        <c:auto val="1"/>
        <c:lblOffset val="100"/>
        <c:baseTimeUnit val="months"/>
        <c:majorUnit val="24"/>
        <c:majorTimeUnit val="months"/>
      </c:dateAx>
      <c:valAx>
        <c:axId val="878979240"/>
        <c:scaling>
          <c:orientation val="minMax"/>
          <c:min val="0.30000000000000004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7843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'Apresentação (2)'!$S$8</c:f>
              <c:strCache>
                <c:ptCount val="1"/>
                <c:pt idx="0">
                  <c:v>Total de Crédito Bancário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32C-4F2F-9282-DC4E362EF4E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2C-4F2F-9282-DC4E362EF4E8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2C-4F2F-9282-DC4E362EF4E8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2C-4F2F-9282-DC4E362EF4E8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2C-4F2F-9282-DC4E362EF4E8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'Apresentação (2)'!$T$7:$Y$7</c:f>
              <c:strCache>
                <c:ptCount val="6"/>
                <c:pt idx="0">
                  <c:v>Brasil</c:v>
                </c:pt>
                <c:pt idx="1">
                  <c:v>Colômbia</c:v>
                </c:pt>
                <c:pt idx="2">
                  <c:v>China</c:v>
                </c:pt>
                <c:pt idx="3">
                  <c:v>Coréia do Sul</c:v>
                </c:pt>
                <c:pt idx="4">
                  <c:v>México</c:v>
                </c:pt>
                <c:pt idx="5">
                  <c:v>Peru</c:v>
                </c:pt>
              </c:strCache>
            </c:strRef>
          </c:cat>
          <c:val>
            <c:numRef>
              <c:f>'Apresentação (2)'!$T$8:$Y$8</c:f>
              <c:numCache>
                <c:formatCode>0.0</c:formatCode>
                <c:ptCount val="6"/>
                <c:pt idx="0">
                  <c:v>40.299999999999997</c:v>
                </c:pt>
                <c:pt idx="1">
                  <c:v>3.8</c:v>
                </c:pt>
                <c:pt idx="2">
                  <c:v>2.1200305849926551</c:v>
                </c:pt>
                <c:pt idx="3">
                  <c:v>1.4</c:v>
                </c:pt>
                <c:pt idx="4">
                  <c:v>26.1</c:v>
                </c:pt>
                <c:pt idx="5">
                  <c:v>18.2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18-4E80-BE97-D989996DF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5"/>
        <c:overlap val="-27"/>
        <c:axId val="38757095"/>
        <c:axId val="38758079"/>
      </c:barChart>
      <c:catAx>
        <c:axId val="38757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758079"/>
        <c:crosses val="autoZero"/>
        <c:auto val="1"/>
        <c:lblAlgn val="ctr"/>
        <c:lblOffset val="100"/>
        <c:noMultiLvlLbl val="0"/>
      </c:catAx>
      <c:valAx>
        <c:axId val="38758079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757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'Juros nominais'!$AR$74</c:f>
              <c:strCache>
                <c:ptCount val="1"/>
                <c:pt idx="0">
                  <c:v>Média dias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'Juros nominais'!$AP$75:$AP$81</c:f>
              <c:strCache>
                <c:ptCount val="7"/>
                <c:pt idx="0">
                  <c:v>1999-2002</c:v>
                </c:pt>
                <c:pt idx="1">
                  <c:v>2003-2006</c:v>
                </c:pt>
                <c:pt idx="2">
                  <c:v>2007-2010</c:v>
                </c:pt>
                <c:pt idx="3">
                  <c:v>2011-2014</c:v>
                </c:pt>
                <c:pt idx="4">
                  <c:v>2015-2016</c:v>
                </c:pt>
                <c:pt idx="5">
                  <c:v>2017-2018</c:v>
                </c:pt>
                <c:pt idx="6">
                  <c:v>2019-2022</c:v>
                </c:pt>
              </c:strCache>
            </c:strRef>
          </c:cat>
          <c:val>
            <c:numRef>
              <c:f>'Juros nominais'!$AR$75:$AR$81</c:f>
              <c:numCache>
                <c:formatCode>0.0%</c:formatCode>
                <c:ptCount val="7"/>
                <c:pt idx="0">
                  <c:v>0.19448958333333333</c:v>
                </c:pt>
                <c:pt idx="1">
                  <c:v>0.18590796019900499</c:v>
                </c:pt>
                <c:pt idx="2">
                  <c:v>0.11147590361445783</c:v>
                </c:pt>
                <c:pt idx="3">
                  <c:v>9.9093625498007973E-2</c:v>
                </c:pt>
                <c:pt idx="4">
                  <c:v>0.13797846889952153</c:v>
                </c:pt>
                <c:pt idx="5">
                  <c:v>9.1637931034482756E-2</c:v>
                </c:pt>
                <c:pt idx="6">
                  <c:v>6.5134194831013917E-2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95-4A5F-8A39-EDD5A8140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overlap val="-27"/>
        <c:axId val="693866687"/>
        <c:axId val="693867935"/>
      </c:barChart>
      <c:catAx>
        <c:axId val="69386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3867935"/>
        <c:crosses val="autoZero"/>
        <c:auto val="1"/>
        <c:lblAlgn val="ctr"/>
        <c:lblOffset val="100"/>
        <c:noMultiLvlLbl val="0"/>
      </c:catAx>
      <c:valAx>
        <c:axId val="693867935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3866687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33487138575649E-2"/>
          <c:y val="3.1649075071804526E-2"/>
          <c:w val="0.91905198473447036"/>
          <c:h val="0.69058227129323491"/>
        </c:manualLayout>
      </c:layout>
      <c:barChart>
        <c:barDir val="col"/>
        <c:grouping val="stacked"/>
        <c:varyColors val="0"/>
        <c:ser>
          <c:idx val="0"/>
          <c:order val="0"/>
          <c:tx>
            <c:v>Banda inf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multiLvlStrRef>
              <c:f>Passado!$B$5:$C$28</c:f>
              <c:multiLvlStrCache>
                <c:ptCount val="24"/>
                <c:lvl>
                  <c:pt idx="0">
                    <c:v>21</c:v>
                  </c:pt>
                  <c:pt idx="1">
                    <c:v>22</c:v>
                  </c:pt>
                  <c:pt idx="2">
                    <c:v>21</c:v>
                  </c:pt>
                  <c:pt idx="3">
                    <c:v>22</c:v>
                  </c:pt>
                  <c:pt idx="4">
                    <c:v>21</c:v>
                  </c:pt>
                  <c:pt idx="5">
                    <c:v>22</c:v>
                  </c:pt>
                  <c:pt idx="6">
                    <c:v>21</c:v>
                  </c:pt>
                  <c:pt idx="7">
                    <c:v>22</c:v>
                  </c:pt>
                  <c:pt idx="8">
                    <c:v>21</c:v>
                  </c:pt>
                  <c:pt idx="9">
                    <c:v>22</c:v>
                  </c:pt>
                  <c:pt idx="10">
                    <c:v>21</c:v>
                  </c:pt>
                  <c:pt idx="11">
                    <c:v>22</c:v>
                  </c:pt>
                  <c:pt idx="12">
                    <c:v>21</c:v>
                  </c:pt>
                  <c:pt idx="13">
                    <c:v>22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21</c:v>
                  </c:pt>
                  <c:pt idx="17">
                    <c:v>22</c:v>
                  </c:pt>
                  <c:pt idx="18">
                    <c:v>21</c:v>
                  </c:pt>
                  <c:pt idx="19">
                    <c:v>22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21</c:v>
                  </c:pt>
                  <c:pt idx="23">
                    <c:v>22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</c:multiLvlStrRef>
          </c:cat>
          <c:val>
            <c:numRef>
              <c:f>Passado!$D$5:$D$28</c:f>
              <c:numCache>
                <c:formatCode>General</c:formatCode>
                <c:ptCount val="24"/>
                <c:pt idx="0">
                  <c:v>2.25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3</c:v>
                </c:pt>
                <c:pt idx="13">
                  <c:v>3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1.9</c:v>
                </c:pt>
                <c:pt idx="19">
                  <c:v>1.9</c:v>
                </c:pt>
                <c:pt idx="20">
                  <c:v>1</c:v>
                </c:pt>
                <c:pt idx="21">
                  <c:v>1</c:v>
                </c:pt>
                <c:pt idx="22">
                  <c:v>1.9</c:v>
                </c:pt>
                <c:pt idx="23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43-4207-843A-5E7A4058A963}"/>
            </c:ext>
          </c:extLst>
        </c:ser>
        <c:ser>
          <c:idx val="1"/>
          <c:order val="1"/>
          <c:tx>
            <c:strRef>
              <c:f>Passado!$E$4</c:f>
              <c:strCache>
                <c:ptCount val="1"/>
                <c:pt idx="0">
                  <c:v>Intervalo Meta</c:v>
                </c:pt>
              </c:strCache>
            </c:strRef>
          </c:tx>
          <c:spPr>
            <a:solidFill>
              <a:srgbClr val="ECD9B4"/>
            </a:solidFill>
            <a:ln>
              <a:solidFill>
                <a:srgbClr val="AFABAB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>
                  <a:lumMod val="75000"/>
                </a:srgbClr>
              </a:solidFill>
              <a:ln>
                <a:solidFill>
                  <a:srgbClr val="AFABA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C91-49D1-AF51-9E318F1410CD}"/>
              </c:ext>
            </c:extLst>
          </c:dPt>
          <c:cat>
            <c:multiLvlStrRef>
              <c:f>Passado!$B$5:$C$28</c:f>
              <c:multiLvlStrCache>
                <c:ptCount val="24"/>
                <c:lvl>
                  <c:pt idx="0">
                    <c:v>21</c:v>
                  </c:pt>
                  <c:pt idx="1">
                    <c:v>22</c:v>
                  </c:pt>
                  <c:pt idx="2">
                    <c:v>21</c:v>
                  </c:pt>
                  <c:pt idx="3">
                    <c:v>22</c:v>
                  </c:pt>
                  <c:pt idx="4">
                    <c:v>21</c:v>
                  </c:pt>
                  <c:pt idx="5">
                    <c:v>22</c:v>
                  </c:pt>
                  <c:pt idx="6">
                    <c:v>21</c:v>
                  </c:pt>
                  <c:pt idx="7">
                    <c:v>22</c:v>
                  </c:pt>
                  <c:pt idx="8">
                    <c:v>21</c:v>
                  </c:pt>
                  <c:pt idx="9">
                    <c:v>22</c:v>
                  </c:pt>
                  <c:pt idx="10">
                    <c:v>21</c:v>
                  </c:pt>
                  <c:pt idx="11">
                    <c:v>22</c:v>
                  </c:pt>
                  <c:pt idx="12">
                    <c:v>21</c:v>
                  </c:pt>
                  <c:pt idx="13">
                    <c:v>22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21</c:v>
                  </c:pt>
                  <c:pt idx="17">
                    <c:v>22</c:v>
                  </c:pt>
                  <c:pt idx="18">
                    <c:v>21</c:v>
                  </c:pt>
                  <c:pt idx="19">
                    <c:v>22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21</c:v>
                  </c:pt>
                  <c:pt idx="23">
                    <c:v>22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</c:multiLvlStrRef>
          </c:cat>
          <c:val>
            <c:numRef>
              <c:f>Passado!$E$5:$E$28</c:f>
              <c:numCache>
                <c:formatCode>General</c:formatCode>
                <c:ptCount val="24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0.2</c:v>
                </c:pt>
                <c:pt idx="15">
                  <c:v>0.2</c:v>
                </c:pt>
                <c:pt idx="16">
                  <c:v>4</c:v>
                </c:pt>
                <c:pt idx="17">
                  <c:v>4</c:v>
                </c:pt>
                <c:pt idx="18">
                  <c:v>0.2</c:v>
                </c:pt>
                <c:pt idx="19">
                  <c:v>0.2</c:v>
                </c:pt>
                <c:pt idx="20">
                  <c:v>2</c:v>
                </c:pt>
                <c:pt idx="21">
                  <c:v>2</c:v>
                </c:pt>
                <c:pt idx="22">
                  <c:v>0.2</c:v>
                </c:pt>
                <c:pt idx="2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43-4207-843A-5E7A4058A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5416287"/>
        <c:axId val="1425416703"/>
      </c:barChart>
      <c:lineChart>
        <c:grouping val="standard"/>
        <c:varyColors val="0"/>
        <c:ser>
          <c:idx val="2"/>
          <c:order val="2"/>
          <c:tx>
            <c:strRef>
              <c:f>Passado!$F$4</c:f>
              <c:strCache>
                <c:ptCount val="1"/>
                <c:pt idx="0">
                  <c:v>Centro Meta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ysClr val="windowText" lastClr="000000"/>
              </a:solidFill>
              <a:ln w="9525">
                <a:noFill/>
              </a:ln>
              <a:effectLst/>
            </c:spPr>
          </c:marker>
          <c:cat>
            <c:multiLvlStrRef>
              <c:f>Passado!$A$5:$C$22</c:f>
              <c:multiLvlStrCache>
                <c:ptCount val="18"/>
                <c:lvl>
                  <c:pt idx="0">
                    <c:v>21</c:v>
                  </c:pt>
                  <c:pt idx="1">
                    <c:v>22</c:v>
                  </c:pt>
                  <c:pt idx="2">
                    <c:v>21</c:v>
                  </c:pt>
                  <c:pt idx="3">
                    <c:v>22</c:v>
                  </c:pt>
                  <c:pt idx="4">
                    <c:v>21</c:v>
                  </c:pt>
                  <c:pt idx="5">
                    <c:v>22</c:v>
                  </c:pt>
                  <c:pt idx="6">
                    <c:v>21</c:v>
                  </c:pt>
                  <c:pt idx="7">
                    <c:v>22</c:v>
                  </c:pt>
                  <c:pt idx="8">
                    <c:v>21</c:v>
                  </c:pt>
                  <c:pt idx="9">
                    <c:v>22</c:v>
                  </c:pt>
                  <c:pt idx="10">
                    <c:v>21</c:v>
                  </c:pt>
                  <c:pt idx="11">
                    <c:v>22</c:v>
                  </c:pt>
                  <c:pt idx="12">
                    <c:v>21</c:v>
                  </c:pt>
                  <c:pt idx="13">
                    <c:v>22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21</c:v>
                  </c:pt>
                  <c:pt idx="17">
                    <c:v>22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</c:lvl>
                <c:lvl>
                  <c:pt idx="0">
                    <c:v>Brasil</c:v>
                  </c:pt>
                  <c:pt idx="2">
                    <c:v>Chile</c:v>
                  </c:pt>
                  <c:pt idx="4">
                    <c:v>Colômbia</c:v>
                  </c:pt>
                  <c:pt idx="6">
                    <c:v>México</c:v>
                  </c:pt>
                  <c:pt idx="8">
                    <c:v>Peru</c:v>
                  </c:pt>
                  <c:pt idx="10">
                    <c:v>Tailândia</c:v>
                  </c:pt>
                  <c:pt idx="12">
                    <c:v>África do Sul</c:v>
                  </c:pt>
                  <c:pt idx="14">
                    <c:v>Coreia do Sul</c:v>
                  </c:pt>
                  <c:pt idx="16">
                    <c:v>Índia</c:v>
                  </c:pt>
                </c:lvl>
              </c:multiLvlStrCache>
            </c:multiLvlStrRef>
          </c:cat>
          <c:val>
            <c:numRef>
              <c:f>Passado!$F$5:$F$28</c:f>
              <c:numCache>
                <c:formatCode>General</c:formatCode>
                <c:ptCount val="24"/>
                <c:pt idx="0">
                  <c:v>3.75</c:v>
                </c:pt>
                <c:pt idx="1">
                  <c:v>3.5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4.5</c:v>
                </c:pt>
                <c:pt idx="13">
                  <c:v>4.5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4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43-4207-843A-5E7A4058A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5416287"/>
        <c:axId val="1425416703"/>
      </c:lineChart>
      <c:catAx>
        <c:axId val="142541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703"/>
        <c:crosses val="autoZero"/>
        <c:auto val="1"/>
        <c:lblAlgn val="ctr"/>
        <c:lblOffset val="100"/>
        <c:noMultiLvlLbl val="0"/>
      </c:catAx>
      <c:valAx>
        <c:axId val="1425416703"/>
        <c:scaling>
          <c:orientation val="minMax"/>
          <c:max val="8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4.5643867551762286E-2"/>
          <c:y val="0.89808874154884788"/>
          <c:w val="0.88147186660344556"/>
          <c:h val="9.7297898317380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pt-BR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'Juros reais (Núcleo)'!$AZ$73</c:f>
              <c:strCache>
                <c:ptCount val="1"/>
                <c:pt idx="0">
                  <c:v>Bloomberg</c:v>
                </c:pt>
              </c:strCache>
            </c:strRef>
          </c:tx>
          <c:spPr>
            <a:solidFill>
              <a:srgbClr val="BF9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'Juros reais (Núcleo)'!$AY$75:$AY$81</c:f>
              <c:strCache>
                <c:ptCount val="7"/>
                <c:pt idx="0">
                  <c:v>2000-2002</c:v>
                </c:pt>
                <c:pt idx="1">
                  <c:v>2003-2006</c:v>
                </c:pt>
                <c:pt idx="2">
                  <c:v>2007-2010</c:v>
                </c:pt>
                <c:pt idx="3">
                  <c:v>2011-2014</c:v>
                </c:pt>
                <c:pt idx="4">
                  <c:v>2015-2016</c:v>
                </c:pt>
                <c:pt idx="5">
                  <c:v>2017-2018</c:v>
                </c:pt>
                <c:pt idx="6">
                  <c:v>2019-2022</c:v>
                </c:pt>
              </c:strCache>
            </c:strRef>
          </c:cat>
          <c:val>
            <c:numRef>
              <c:f>'Juros reais (Núcleo)'!$BC$75:$BC$81</c:f>
              <c:numCache>
                <c:formatCode>0.0%</c:formatCode>
                <c:ptCount val="7"/>
                <c:pt idx="0">
                  <c:v>0.11204742357092119</c:v>
                </c:pt>
                <c:pt idx="1">
                  <c:v>9.6478682463283949E-2</c:v>
                </c:pt>
                <c:pt idx="2">
                  <c:v>5.9989231219103371E-2</c:v>
                </c:pt>
                <c:pt idx="3">
                  <c:v>3.4672757661576188E-2</c:v>
                </c:pt>
                <c:pt idx="4">
                  <c:v>5.9328246137028452E-2</c:v>
                </c:pt>
                <c:pt idx="5">
                  <c:v>4.6827511716560334E-2</c:v>
                </c:pt>
                <c:pt idx="6">
                  <c:v>1.7119076088013437E-2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FB-4E27-B14E-08F82997C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overlap val="-27"/>
        <c:axId val="693866687"/>
        <c:axId val="693867935"/>
      </c:barChart>
      <c:catAx>
        <c:axId val="69386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3867935"/>
        <c:crosses val="autoZero"/>
        <c:auto val="1"/>
        <c:lblAlgn val="ctr"/>
        <c:lblOffset val="100"/>
        <c:noMultiLvlLbl val="0"/>
      </c:catAx>
      <c:valAx>
        <c:axId val="693867935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3866687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322706330766771E-2"/>
          <c:y val="3.4227543923165002E-2"/>
          <c:w val="0.85811882282778584"/>
          <c:h val="0.74022085941938121"/>
        </c:manualLayout>
      </c:layout>
      <c:lineChart>
        <c:grouping val="standard"/>
        <c:varyColors val="0"/>
        <c:ser>
          <c:idx val="0"/>
          <c:order val="0"/>
          <c:tx>
            <c:strRef>
              <c:f>Resumo!$D$2</c:f>
              <c:strCache>
                <c:ptCount val="1"/>
                <c:pt idx="0">
                  <c:v>Brazil</c:v>
                </c:pt>
              </c:strCache>
            </c:strRef>
          </c:tx>
          <c:spPr>
            <a:ln w="3810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Resumo!$C$3:$C$222</c:f>
              <c:numCache>
                <c:formatCode>m/d/yyyy</c:formatCode>
                <c:ptCount val="22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</c:numCache>
            </c:numRef>
          </c:cat>
          <c:val>
            <c:numRef>
              <c:f>Resumo!$D$3:$D$222</c:f>
              <c:numCache>
                <c:formatCode>General</c:formatCode>
                <c:ptCount val="220"/>
                <c:pt idx="0">
                  <c:v>0.12398467795327717</c:v>
                </c:pt>
                <c:pt idx="1">
                  <c:v>0.12178207926781148</c:v>
                </c:pt>
                <c:pt idx="2">
                  <c:v>0.1289986953545148</c:v>
                </c:pt>
                <c:pt idx="3">
                  <c:v>0.12794747008029073</c:v>
                </c:pt>
                <c:pt idx="4">
                  <c:v>0.12375902712309372</c:v>
                </c:pt>
                <c:pt idx="5">
                  <c:v>0.12376537337184956</c:v>
                </c:pt>
                <c:pt idx="6">
                  <c:v>0.12772034059858939</c:v>
                </c:pt>
                <c:pt idx="7">
                  <c:v>0.12869465851493578</c:v>
                </c:pt>
                <c:pt idx="8">
                  <c:v>0.12544867307325158</c:v>
                </c:pt>
                <c:pt idx="9">
                  <c:v>0.12265092101557527</c:v>
                </c:pt>
                <c:pt idx="10">
                  <c:v>0.11518269092993272</c:v>
                </c:pt>
                <c:pt idx="11">
                  <c:v>0.113265158827468</c:v>
                </c:pt>
                <c:pt idx="12">
                  <c:v>0.10769968439996891</c:v>
                </c:pt>
                <c:pt idx="13">
                  <c:v>0.10214854773989535</c:v>
                </c:pt>
                <c:pt idx="14">
                  <c:v>9.979110009786997E-2</c:v>
                </c:pt>
                <c:pt idx="15">
                  <c:v>0.10050208981959319</c:v>
                </c:pt>
                <c:pt idx="16">
                  <c:v>0.10919211495818291</c:v>
                </c:pt>
                <c:pt idx="17">
                  <c:v>0.10251368569324848</c:v>
                </c:pt>
                <c:pt idx="18">
                  <c:v>9.802699184763973E-2</c:v>
                </c:pt>
                <c:pt idx="19">
                  <c:v>9.1604803038759286E-2</c:v>
                </c:pt>
                <c:pt idx="20">
                  <c:v>8.9837380818710066E-2</c:v>
                </c:pt>
                <c:pt idx="21">
                  <c:v>8.6435634499176128E-2</c:v>
                </c:pt>
                <c:pt idx="22">
                  <c:v>8.2960892513242998E-2</c:v>
                </c:pt>
                <c:pt idx="23">
                  <c:v>7.9033411913826956E-2</c:v>
                </c:pt>
                <c:pt idx="24">
                  <c:v>7.950471698113204E-2</c:v>
                </c:pt>
                <c:pt idx="25">
                  <c:v>7.8417271570754954E-2</c:v>
                </c:pt>
                <c:pt idx="26">
                  <c:v>7.7775937972271558E-2</c:v>
                </c:pt>
                <c:pt idx="27">
                  <c:v>7.4085583585863368E-2</c:v>
                </c:pt>
                <c:pt idx="28">
                  <c:v>7.2905970510031226E-2</c:v>
                </c:pt>
                <c:pt idx="29">
                  <c:v>7.0782633077596024E-2</c:v>
                </c:pt>
                <c:pt idx="30">
                  <c:v>7.1501084370143131E-2</c:v>
                </c:pt>
                <c:pt idx="31">
                  <c:v>7.3839258762367965E-2</c:v>
                </c:pt>
                <c:pt idx="32">
                  <c:v>7.0949029470823044E-2</c:v>
                </c:pt>
                <c:pt idx="33">
                  <c:v>7.2219541352296801E-2</c:v>
                </c:pt>
                <c:pt idx="34">
                  <c:v>7.4258483754512605E-2</c:v>
                </c:pt>
                <c:pt idx="35">
                  <c:v>7.5329248808946758E-2</c:v>
                </c:pt>
                <c:pt idx="36">
                  <c:v>7.3626086615852682E-2</c:v>
                </c:pt>
                <c:pt idx="37">
                  <c:v>7.280827964746428E-2</c:v>
                </c:pt>
                <c:pt idx="38">
                  <c:v>8.049126574754073E-2</c:v>
                </c:pt>
                <c:pt idx="39">
                  <c:v>8.4245532110886825E-2</c:v>
                </c:pt>
                <c:pt idx="40">
                  <c:v>8.6252996056187303E-2</c:v>
                </c:pt>
                <c:pt idx="41">
                  <c:v>8.8668770744562794E-2</c:v>
                </c:pt>
                <c:pt idx="42">
                  <c:v>8.6697473763149416E-2</c:v>
                </c:pt>
                <c:pt idx="43">
                  <c:v>8.8027742988520105E-2</c:v>
                </c:pt>
                <c:pt idx="44">
                  <c:v>8.8392571522440289E-2</c:v>
                </c:pt>
                <c:pt idx="45">
                  <c:v>9.742691460385311E-2</c:v>
                </c:pt>
                <c:pt idx="46">
                  <c:v>8.5501781148757949E-2</c:v>
                </c:pt>
                <c:pt idx="47">
                  <c:v>6.6887405768033759E-2</c:v>
                </c:pt>
                <c:pt idx="48">
                  <c:v>6.1174508083833734E-2</c:v>
                </c:pt>
                <c:pt idx="49">
                  <c:v>5.7204096693868056E-2</c:v>
                </c:pt>
                <c:pt idx="50">
                  <c:v>5.1810162699017726E-2</c:v>
                </c:pt>
                <c:pt idx="51">
                  <c:v>5.4773958568268277E-2</c:v>
                </c:pt>
                <c:pt idx="52">
                  <c:v>4.9916690275090048E-2</c:v>
                </c:pt>
                <c:pt idx="53">
                  <c:v>4.9702116755589332E-2</c:v>
                </c:pt>
                <c:pt idx="54">
                  <c:v>4.9550620460364625E-2</c:v>
                </c:pt>
                <c:pt idx="55">
                  <c:v>4.9837546861482229E-2</c:v>
                </c:pt>
                <c:pt idx="56">
                  <c:v>5.3452920540978166E-2</c:v>
                </c:pt>
                <c:pt idx="57">
                  <c:v>5.5097338826818332E-2</c:v>
                </c:pt>
                <c:pt idx="58">
                  <c:v>5.5903681443244535E-2</c:v>
                </c:pt>
                <c:pt idx="59">
                  <c:v>5.8409943081606297E-2</c:v>
                </c:pt>
                <c:pt idx="60">
                  <c:v>5.7384931133298789E-2</c:v>
                </c:pt>
                <c:pt idx="61">
                  <c:v>5.9247281554945186E-2</c:v>
                </c:pt>
                <c:pt idx="62">
                  <c:v>5.9351569447099184E-2</c:v>
                </c:pt>
                <c:pt idx="63">
                  <c:v>6.6187524159949662E-2</c:v>
                </c:pt>
                <c:pt idx="64">
                  <c:v>6.4372989915508327E-2</c:v>
                </c:pt>
                <c:pt idx="65">
                  <c:v>6.7622577873937884E-2</c:v>
                </c:pt>
                <c:pt idx="66">
                  <c:v>6.0563526855983207E-2</c:v>
                </c:pt>
                <c:pt idx="67">
                  <c:v>5.8971548396320683E-2</c:v>
                </c:pt>
                <c:pt idx="68">
                  <c:v>5.9201219760850687E-2</c:v>
                </c:pt>
                <c:pt idx="69">
                  <c:v>5.6460284590687193E-2</c:v>
                </c:pt>
                <c:pt idx="70">
                  <c:v>6.2533871802051166E-2</c:v>
                </c:pt>
                <c:pt idx="71">
                  <c:v>6.1749299489039178E-2</c:v>
                </c:pt>
                <c:pt idx="72">
                  <c:v>6.5883555708018182E-2</c:v>
                </c:pt>
                <c:pt idx="73">
                  <c:v>6.6786032323461919E-2</c:v>
                </c:pt>
                <c:pt idx="74">
                  <c:v>6.4970937453425304E-2</c:v>
                </c:pt>
                <c:pt idx="75">
                  <c:v>6.6206490734645795E-2</c:v>
                </c:pt>
                <c:pt idx="76">
                  <c:v>6.820602266594733E-2</c:v>
                </c:pt>
                <c:pt idx="77">
                  <c:v>7.2391406837901462E-2</c:v>
                </c:pt>
                <c:pt idx="78">
                  <c:v>6.9705758608053836E-2</c:v>
                </c:pt>
                <c:pt idx="79">
                  <c:v>5.5097570935369156E-2</c:v>
                </c:pt>
                <c:pt idx="80">
                  <c:v>4.3998756919141346E-2</c:v>
                </c:pt>
                <c:pt idx="81">
                  <c:v>4.3679302856980629E-2</c:v>
                </c:pt>
                <c:pt idx="82">
                  <c:v>3.817991582276381E-2</c:v>
                </c:pt>
                <c:pt idx="83">
                  <c:v>4.3964242128912812E-2</c:v>
                </c:pt>
                <c:pt idx="84">
                  <c:v>4.0384260098590197E-2</c:v>
                </c:pt>
                <c:pt idx="85">
                  <c:v>3.7675720806523483E-2</c:v>
                </c:pt>
                <c:pt idx="86">
                  <c:v>3.4371311220791734E-2</c:v>
                </c:pt>
                <c:pt idx="87">
                  <c:v>2.7055365946150989E-2</c:v>
                </c:pt>
                <c:pt idx="88">
                  <c:v>2.2778244335628806E-2</c:v>
                </c:pt>
                <c:pt idx="89">
                  <c:v>2.0151620749000898E-2</c:v>
                </c:pt>
                <c:pt idx="90">
                  <c:v>1.8575072164060069E-2</c:v>
                </c:pt>
                <c:pt idx="91">
                  <c:v>1.7785831295944021E-2</c:v>
                </c:pt>
                <c:pt idx="92">
                  <c:v>1.7270666766295628E-2</c:v>
                </c:pt>
                <c:pt idx="93">
                  <c:v>1.6560384974948272E-2</c:v>
                </c:pt>
                <c:pt idx="94">
                  <c:v>1.7333776280195501E-2</c:v>
                </c:pt>
                <c:pt idx="95">
                  <c:v>1.5386875565728708E-2</c:v>
                </c:pt>
                <c:pt idx="96">
                  <c:v>1.5257555417871327E-2</c:v>
                </c:pt>
                <c:pt idx="97">
                  <c:v>2.1113141472919095E-2</c:v>
                </c:pt>
                <c:pt idx="98">
                  <c:v>2.3564946087682337E-2</c:v>
                </c:pt>
                <c:pt idx="99">
                  <c:v>2.4130508803310358E-2</c:v>
                </c:pt>
                <c:pt idx="100">
                  <c:v>2.9136946639246597E-2</c:v>
                </c:pt>
                <c:pt idx="101">
                  <c:v>3.4932754306042257E-2</c:v>
                </c:pt>
                <c:pt idx="102">
                  <c:v>3.4229992057319025E-2</c:v>
                </c:pt>
                <c:pt idx="103">
                  <c:v>4.0642697458474375E-2</c:v>
                </c:pt>
                <c:pt idx="104">
                  <c:v>3.6427764174044031E-2</c:v>
                </c:pt>
                <c:pt idx="105">
                  <c:v>4.0180790683018941E-2</c:v>
                </c:pt>
                <c:pt idx="106">
                  <c:v>4.1554809580082619E-2</c:v>
                </c:pt>
                <c:pt idx="107">
                  <c:v>4.2125777526456076E-2</c:v>
                </c:pt>
                <c:pt idx="108">
                  <c:v>5.3427862338564225E-2</c:v>
                </c:pt>
                <c:pt idx="109">
                  <c:v>4.8746340842560798E-2</c:v>
                </c:pt>
                <c:pt idx="110">
                  <c:v>4.8595953190182284E-2</c:v>
                </c:pt>
                <c:pt idx="111">
                  <c:v>4.8277160787341566E-2</c:v>
                </c:pt>
                <c:pt idx="112">
                  <c:v>4.8026486020268822E-2</c:v>
                </c:pt>
                <c:pt idx="113">
                  <c:v>4.6721783364950031E-2</c:v>
                </c:pt>
                <c:pt idx="114">
                  <c:v>4.7874938413532631E-2</c:v>
                </c:pt>
                <c:pt idx="115">
                  <c:v>4.7134611327800613E-2</c:v>
                </c:pt>
                <c:pt idx="116">
                  <c:v>5.1794406832577078E-2</c:v>
                </c:pt>
                <c:pt idx="117">
                  <c:v>5.4510796042064324E-2</c:v>
                </c:pt>
                <c:pt idx="118">
                  <c:v>5.6025281624334955E-2</c:v>
                </c:pt>
                <c:pt idx="119">
                  <c:v>5.9197094913968407E-2</c:v>
                </c:pt>
                <c:pt idx="120">
                  <c:v>5.5757016346951627E-2</c:v>
                </c:pt>
                <c:pt idx="121">
                  <c:v>5.8460034018028573E-2</c:v>
                </c:pt>
                <c:pt idx="122">
                  <c:v>6.2439937544406021E-2</c:v>
                </c:pt>
                <c:pt idx="123">
                  <c:v>6.7663583064341726E-2</c:v>
                </c:pt>
                <c:pt idx="124">
                  <c:v>7.2691440910505278E-2</c:v>
                </c:pt>
                <c:pt idx="125">
                  <c:v>7.5934574410846833E-2</c:v>
                </c:pt>
                <c:pt idx="126">
                  <c:v>7.4178456894925526E-2</c:v>
                </c:pt>
                <c:pt idx="127">
                  <c:v>8.2177709296353138E-2</c:v>
                </c:pt>
                <c:pt idx="128">
                  <c:v>9.1663720396734316E-2</c:v>
                </c:pt>
                <c:pt idx="129">
                  <c:v>8.4285292433245118E-2</c:v>
                </c:pt>
                <c:pt idx="130">
                  <c:v>8.1731847752935169E-2</c:v>
                </c:pt>
                <c:pt idx="131">
                  <c:v>8.1448729370837025E-2</c:v>
                </c:pt>
                <c:pt idx="132">
                  <c:v>6.9559820045175247E-2</c:v>
                </c:pt>
                <c:pt idx="133">
                  <c:v>6.7313115713576011E-2</c:v>
                </c:pt>
                <c:pt idx="134">
                  <c:v>6.6243430858992314E-2</c:v>
                </c:pt>
                <c:pt idx="135">
                  <c:v>6.4429984578929789E-2</c:v>
                </c:pt>
                <c:pt idx="136">
                  <c:v>6.6053409534404972E-2</c:v>
                </c:pt>
                <c:pt idx="137">
                  <c:v>6.9048160073399645E-2</c:v>
                </c:pt>
                <c:pt idx="138">
                  <c:v>7.041184915816423E-2</c:v>
                </c:pt>
                <c:pt idx="139">
                  <c:v>7.2185960819549866E-2</c:v>
                </c:pt>
                <c:pt idx="140">
                  <c:v>6.8874493157627947E-2</c:v>
                </c:pt>
                <c:pt idx="141">
                  <c:v>7.0831169944696626E-2</c:v>
                </c:pt>
                <c:pt idx="142">
                  <c:v>6.9414844163460554E-2</c:v>
                </c:pt>
                <c:pt idx="143">
                  <c:v>6.4507416196330603E-2</c:v>
                </c:pt>
                <c:pt idx="144">
                  <c:v>5.808646208602819E-2</c:v>
                </c:pt>
                <c:pt idx="145">
                  <c:v>5.2935916700737495E-2</c:v>
                </c:pt>
                <c:pt idx="146">
                  <c:v>4.938905414681849E-2</c:v>
                </c:pt>
                <c:pt idx="147">
                  <c:v>4.5492713725406864E-2</c:v>
                </c:pt>
                <c:pt idx="148">
                  <c:v>4.2999626479964581E-2</c:v>
                </c:pt>
                <c:pt idx="149">
                  <c:v>4.1832002919308442E-2</c:v>
                </c:pt>
                <c:pt idx="150">
                  <c:v>3.4815132530560344E-2</c:v>
                </c:pt>
                <c:pt idx="151">
                  <c:v>2.9360732873207285E-2</c:v>
                </c:pt>
                <c:pt idx="152">
                  <c:v>2.9886615429722374E-2</c:v>
                </c:pt>
                <c:pt idx="153">
                  <c:v>3.012011792064162E-2</c:v>
                </c:pt>
                <c:pt idx="154">
                  <c:v>2.8631419126691204E-2</c:v>
                </c:pt>
                <c:pt idx="155">
                  <c:v>2.8951599703455511E-2</c:v>
                </c:pt>
                <c:pt idx="156">
                  <c:v>2.8974013474494908E-2</c:v>
                </c:pt>
                <c:pt idx="157">
                  <c:v>2.5981822747746408E-2</c:v>
                </c:pt>
                <c:pt idx="158">
                  <c:v>2.3105349262431352E-2</c:v>
                </c:pt>
                <c:pt idx="159">
                  <c:v>2.3509805178746568E-2</c:v>
                </c:pt>
                <c:pt idx="160">
                  <c:v>2.87246184775658E-2</c:v>
                </c:pt>
                <c:pt idx="161">
                  <c:v>2.9796950153038848E-2</c:v>
                </c:pt>
                <c:pt idx="162">
                  <c:v>3.3416950931514089E-2</c:v>
                </c:pt>
                <c:pt idx="163">
                  <c:v>4.4225739069158942E-2</c:v>
                </c:pt>
                <c:pt idx="164">
                  <c:v>3.8973798020925265E-2</c:v>
                </c:pt>
                <c:pt idx="165">
                  <c:v>2.8429080616416913E-2</c:v>
                </c:pt>
                <c:pt idx="166">
                  <c:v>3.1490548108415783E-2</c:v>
                </c:pt>
                <c:pt idx="167">
                  <c:v>2.8068719636042516E-2</c:v>
                </c:pt>
                <c:pt idx="168">
                  <c:v>2.4309158284806731E-2</c:v>
                </c:pt>
                <c:pt idx="169">
                  <c:v>2.4756427149355886E-2</c:v>
                </c:pt>
                <c:pt idx="170">
                  <c:v>2.489335323735542E-2</c:v>
                </c:pt>
                <c:pt idx="171">
                  <c:v>2.6407784356983433E-2</c:v>
                </c:pt>
                <c:pt idx="172">
                  <c:v>2.5676458201726815E-2</c:v>
                </c:pt>
                <c:pt idx="173">
                  <c:v>2.2058973055414377E-2</c:v>
                </c:pt>
                <c:pt idx="174">
                  <c:v>1.7380510849682063E-2</c:v>
                </c:pt>
                <c:pt idx="175">
                  <c:v>1.7171610820106542E-2</c:v>
                </c:pt>
                <c:pt idx="176">
                  <c:v>1.4035141842828613E-2</c:v>
                </c:pt>
                <c:pt idx="177">
                  <c:v>1.0537060090168859E-2</c:v>
                </c:pt>
                <c:pt idx="178">
                  <c:v>9.9457216606759768E-3</c:v>
                </c:pt>
                <c:pt idx="179">
                  <c:v>5.5006182167880446E-3</c:v>
                </c:pt>
                <c:pt idx="180">
                  <c:v>7.020956705839021E-3</c:v>
                </c:pt>
                <c:pt idx="181">
                  <c:v>7.2314089546463567E-3</c:v>
                </c:pt>
                <c:pt idx="182">
                  <c:v>-6.8453833001469455E-4</c:v>
                </c:pt>
                <c:pt idx="183">
                  <c:v>1.3769497063285119E-3</c:v>
                </c:pt>
                <c:pt idx="184">
                  <c:v>-1.3206205748012012E-3</c:v>
                </c:pt>
                <c:pt idx="185">
                  <c:v>-6.1532629398819427E-3</c:v>
                </c:pt>
                <c:pt idx="186">
                  <c:v>-9.0537336438561988E-3</c:v>
                </c:pt>
                <c:pt idx="187">
                  <c:v>-3.8355993398455634E-3</c:v>
                </c:pt>
                <c:pt idx="188">
                  <c:v>-4.3796900527038884E-3</c:v>
                </c:pt>
                <c:pt idx="189">
                  <c:v>-3.7214691655478305E-3</c:v>
                </c:pt>
                <c:pt idx="190">
                  <c:v>-6.1569284709782623E-3</c:v>
                </c:pt>
                <c:pt idx="191">
                  <c:v>-1.2454600603143073E-2</c:v>
                </c:pt>
                <c:pt idx="192">
                  <c:v>-1.6335076513381841E-3</c:v>
                </c:pt>
                <c:pt idx="193">
                  <c:v>3.1003875885993182E-3</c:v>
                </c:pt>
                <c:pt idx="194">
                  <c:v>8.1700679284839595E-3</c:v>
                </c:pt>
                <c:pt idx="195">
                  <c:v>1.1391489133213195E-2</c:v>
                </c:pt>
                <c:pt idx="196">
                  <c:v>1.6082326907633782E-2</c:v>
                </c:pt>
                <c:pt idx="197">
                  <c:v>2.0833187013433063E-2</c:v>
                </c:pt>
                <c:pt idx="198">
                  <c:v>2.8231552644728763E-2</c:v>
                </c:pt>
                <c:pt idx="199">
                  <c:v>3.383120072145962E-2</c:v>
                </c:pt>
                <c:pt idx="200">
                  <c:v>3.675582601159566E-2</c:v>
                </c:pt>
                <c:pt idx="201">
                  <c:v>6.5768086158237704E-2</c:v>
                </c:pt>
                <c:pt idx="202">
                  <c:v>5.821237462983353E-2</c:v>
                </c:pt>
                <c:pt idx="203">
                  <c:v>6.0513942369559537E-2</c:v>
                </c:pt>
                <c:pt idx="204">
                  <c:v>6.7478093164636155E-2</c:v>
                </c:pt>
                <c:pt idx="205">
                  <c:v>6.7351849276807929E-2</c:v>
                </c:pt>
                <c:pt idx="206">
                  <c:v>6.4797756283718311E-2</c:v>
                </c:pt>
                <c:pt idx="207">
                  <c:v>6.8228758961410341E-2</c:v>
                </c:pt>
                <c:pt idx="208">
                  <c:v>7.0396411154097782E-2</c:v>
                </c:pt>
                <c:pt idx="209">
                  <c:v>7.3532097140774022E-2</c:v>
                </c:pt>
                <c:pt idx="210">
                  <c:v>8.1497214403011942E-2</c:v>
                </c:pt>
                <c:pt idx="211">
                  <c:v>7.7296777249102444E-2</c:v>
                </c:pt>
                <c:pt idx="212">
                  <c:v>7.7503338376863518E-2</c:v>
                </c:pt>
                <c:pt idx="213">
                  <c:v>7.7458747972485087E-2</c:v>
                </c:pt>
                <c:pt idx="214">
                  <c:v>8.2732002970580698E-2</c:v>
                </c:pt>
                <c:pt idx="215">
                  <c:v>7.6983568096395949E-2</c:v>
                </c:pt>
                <c:pt idx="216">
                  <c:v>7.6057364188359067E-2</c:v>
                </c:pt>
                <c:pt idx="217">
                  <c:v>7.027492373233768E-2</c:v>
                </c:pt>
                <c:pt idx="218">
                  <c:v>6.5300402149437442E-2</c:v>
                </c:pt>
                <c:pt idx="219">
                  <c:v>6.4195758961216542E-2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A8-422F-AE1B-5ABCB9A571E2}"/>
            </c:ext>
          </c:extLst>
        </c:ser>
        <c:ser>
          <c:idx val="1"/>
          <c:order val="1"/>
          <c:tx>
            <c:strRef>
              <c:f>Resumo!$E$2</c:f>
              <c:strCache>
                <c:ptCount val="1"/>
                <c:pt idx="0">
                  <c:v>Chile</c:v>
                </c:pt>
              </c:strCache>
            </c:strRef>
          </c:tx>
          <c:spPr>
            <a:ln w="28575" cap="rnd">
              <a:solidFill>
                <a:srgbClr val="F78131"/>
              </a:solidFill>
              <a:round/>
            </a:ln>
            <a:effectLst/>
          </c:spPr>
          <c:marker>
            <c:symbol val="none"/>
          </c:marker>
          <c:cat>
            <c:numRef>
              <c:f>Resumo!$C$3:$C$222</c:f>
              <c:numCache>
                <c:formatCode>m/d/yyyy</c:formatCode>
                <c:ptCount val="22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</c:numCache>
            </c:numRef>
          </c:cat>
          <c:val>
            <c:numRef>
              <c:f>Resumo!$E$3:$E$222</c:f>
              <c:numCache>
                <c:formatCode>General</c:formatCode>
                <c:ptCount val="220"/>
                <c:pt idx="23">
                  <c:v>2.3495145631067915E-2</c:v>
                </c:pt>
                <c:pt idx="24">
                  <c:v>2.143135345666991E-2</c:v>
                </c:pt>
                <c:pt idx="25">
                  <c:v>2.1692607003890974E-2</c:v>
                </c:pt>
                <c:pt idx="26">
                  <c:v>2.051506316812457E-2</c:v>
                </c:pt>
                <c:pt idx="27">
                  <c:v>2.1262135922330172E-2</c:v>
                </c:pt>
                <c:pt idx="28">
                  <c:v>2.4029126213592322E-2</c:v>
                </c:pt>
                <c:pt idx="29">
                  <c:v>2.3178294573643399E-2</c:v>
                </c:pt>
                <c:pt idx="30">
                  <c:v>2.3478260869565171E-2</c:v>
                </c:pt>
                <c:pt idx="31">
                  <c:v>2.3294685990338238E-2</c:v>
                </c:pt>
                <c:pt idx="32">
                  <c:v>2.3632850241545933E-2</c:v>
                </c:pt>
                <c:pt idx="33">
                  <c:v>2.5458937198067799E-2</c:v>
                </c:pt>
                <c:pt idx="34">
                  <c:v>2.1805019305019213E-2</c:v>
                </c:pt>
                <c:pt idx="35">
                  <c:v>2.1221153846153973E-2</c:v>
                </c:pt>
                <c:pt idx="36">
                  <c:v>2.6152362584378031E-2</c:v>
                </c:pt>
                <c:pt idx="37">
                  <c:v>2.225527831094043E-2</c:v>
                </c:pt>
                <c:pt idx="38">
                  <c:v>2.3461538461538423E-2</c:v>
                </c:pt>
                <c:pt idx="39">
                  <c:v>2.2401536983669645E-2</c:v>
                </c:pt>
                <c:pt idx="40">
                  <c:v>2.0430622009569355E-2</c:v>
                </c:pt>
                <c:pt idx="41">
                  <c:v>1.9952606635071035E-2</c:v>
                </c:pt>
                <c:pt idx="42">
                  <c:v>2.3554502369668384E-2</c:v>
                </c:pt>
                <c:pt idx="43">
                  <c:v>2.8113207547169949E-2</c:v>
                </c:pt>
                <c:pt idx="44">
                  <c:v>3.1149097815764692E-2</c:v>
                </c:pt>
                <c:pt idx="45">
                  <c:v>3.1405353728489516E-2</c:v>
                </c:pt>
                <c:pt idx="46">
                  <c:v>3.5791505791505696E-2</c:v>
                </c:pt>
                <c:pt idx="47">
                  <c:v>2.995169082125626E-2</c:v>
                </c:pt>
                <c:pt idx="48">
                  <c:v>1.5145631067961185E-2</c:v>
                </c:pt>
                <c:pt idx="49">
                  <c:v>-3.158406219630705E-3</c:v>
                </c:pt>
                <c:pt idx="50">
                  <c:v>-7.5609756097559933E-3</c:v>
                </c:pt>
                <c:pt idx="51">
                  <c:v>-1.0585365853658324E-2</c:v>
                </c:pt>
                <c:pt idx="52">
                  <c:v>-8.8551859099804675E-3</c:v>
                </c:pt>
                <c:pt idx="53">
                  <c:v>-8.2761998041134266E-3</c:v>
                </c:pt>
                <c:pt idx="54">
                  <c:v>-7.8431372549019329E-3</c:v>
                </c:pt>
                <c:pt idx="55">
                  <c:v>-1.0333006856023341E-2</c:v>
                </c:pt>
                <c:pt idx="56">
                  <c:v>-8.4066471163244394E-3</c:v>
                </c:pt>
                <c:pt idx="57">
                  <c:v>-6.3049853372432185E-3</c:v>
                </c:pt>
                <c:pt idx="58">
                  <c:v>-9.0909090909089274E-3</c:v>
                </c:pt>
                <c:pt idx="59">
                  <c:v>-1.1463414634146241E-2</c:v>
                </c:pt>
                <c:pt idx="60">
                  <c:v>-1.0916179337232101E-2</c:v>
                </c:pt>
                <c:pt idx="61">
                  <c:v>-1.6618217054263584E-2</c:v>
                </c:pt>
                <c:pt idx="62">
                  <c:v>-2.1760154738878157E-2</c:v>
                </c:pt>
                <c:pt idx="63">
                  <c:v>-9.9806201550387552E-3</c:v>
                </c:pt>
                <c:pt idx="64">
                  <c:v>-1.1605415860735047E-2</c:v>
                </c:pt>
                <c:pt idx="65">
                  <c:v>-3.796610169491399E-3</c:v>
                </c:pt>
                <c:pt idx="66">
                  <c:v>0</c:v>
                </c:pt>
                <c:pt idx="67">
                  <c:v>3.7270087124881002E-3</c:v>
                </c:pt>
                <c:pt idx="68">
                  <c:v>8.9718719689622084E-3</c:v>
                </c:pt>
                <c:pt idx="69">
                  <c:v>5.8195926285160571E-3</c:v>
                </c:pt>
                <c:pt idx="70">
                  <c:v>7.6065891472867353E-3</c:v>
                </c:pt>
                <c:pt idx="71">
                  <c:v>4.1525832930950912E-3</c:v>
                </c:pt>
                <c:pt idx="72">
                  <c:v>9.0558766859345496E-3</c:v>
                </c:pt>
                <c:pt idx="73">
                  <c:v>6.1797212878422769E-3</c:v>
                </c:pt>
                <c:pt idx="74">
                  <c:v>1.2740384615384626E-2</c:v>
                </c:pt>
                <c:pt idx="75">
                  <c:v>1.5824915824915742E-2</c:v>
                </c:pt>
                <c:pt idx="76">
                  <c:v>1.8900675024108082E-2</c:v>
                </c:pt>
                <c:pt idx="77">
                  <c:v>2.1516908212560359E-2</c:v>
                </c:pt>
                <c:pt idx="78">
                  <c:v>2.2916666666666696E-2</c:v>
                </c:pt>
                <c:pt idx="79">
                  <c:v>1.8592233009708803E-2</c:v>
                </c:pt>
                <c:pt idx="80">
                  <c:v>1.3980582524271812E-2</c:v>
                </c:pt>
                <c:pt idx="81">
                  <c:v>1.7524271844659989E-2</c:v>
                </c:pt>
                <c:pt idx="82">
                  <c:v>1.3994169096210207E-2</c:v>
                </c:pt>
                <c:pt idx="83">
                  <c:v>1.291262135922322E-2</c:v>
                </c:pt>
                <c:pt idx="84">
                  <c:v>1.4757281553397839E-2</c:v>
                </c:pt>
                <c:pt idx="85">
                  <c:v>1.6908914728682056E-2</c:v>
                </c:pt>
                <c:pt idx="86">
                  <c:v>1.9990319457889649E-2</c:v>
                </c:pt>
                <c:pt idx="87">
                  <c:v>1.8393030009680622E-2</c:v>
                </c:pt>
                <c:pt idx="88">
                  <c:v>1.6116504854368774E-2</c:v>
                </c:pt>
                <c:pt idx="89">
                  <c:v>1.7881438289601759E-2</c:v>
                </c:pt>
                <c:pt idx="90">
                  <c:v>1.836734693877573E-2</c:v>
                </c:pt>
                <c:pt idx="91">
                  <c:v>1.8155339805825177E-2</c:v>
                </c:pt>
                <c:pt idx="92">
                  <c:v>1.8640776699029082E-2</c:v>
                </c:pt>
                <c:pt idx="93">
                  <c:v>1.8640776699029082E-2</c:v>
                </c:pt>
                <c:pt idx="94">
                  <c:v>2.1165048543689391E-2</c:v>
                </c:pt>
                <c:pt idx="95">
                  <c:v>2.1650485436893296E-2</c:v>
                </c:pt>
                <c:pt idx="96">
                  <c:v>2.1456310679611734E-2</c:v>
                </c:pt>
                <c:pt idx="97">
                  <c:v>2.1165048543689391E-2</c:v>
                </c:pt>
                <c:pt idx="98">
                  <c:v>2.0582524271844482E-2</c:v>
                </c:pt>
                <c:pt idx="99">
                  <c:v>1.865889212827998E-2</c:v>
                </c:pt>
                <c:pt idx="100">
                  <c:v>1.926070038910499E-2</c:v>
                </c:pt>
                <c:pt idx="101">
                  <c:v>1.8482490272373475E-2</c:v>
                </c:pt>
                <c:pt idx="102">
                  <c:v>1.7217898832684764E-2</c:v>
                </c:pt>
                <c:pt idx="103">
                  <c:v>1.885325558794948E-2</c:v>
                </c:pt>
                <c:pt idx="104">
                  <c:v>1.9066147859922333E-2</c:v>
                </c:pt>
                <c:pt idx="105">
                  <c:v>1.4688715953307341E-2</c:v>
                </c:pt>
                <c:pt idx="106">
                  <c:v>1.5272373540855977E-2</c:v>
                </c:pt>
                <c:pt idx="107">
                  <c:v>1.2967459932005765E-2</c:v>
                </c:pt>
                <c:pt idx="108">
                  <c:v>1.1456310679611725E-2</c:v>
                </c:pt>
                <c:pt idx="109">
                  <c:v>9.0291262135921979E-3</c:v>
                </c:pt>
                <c:pt idx="110">
                  <c:v>7.2815533980583602E-3</c:v>
                </c:pt>
                <c:pt idx="111">
                  <c:v>5.431619786614883E-3</c:v>
                </c:pt>
                <c:pt idx="112">
                  <c:v>6.8932038834950138E-3</c:v>
                </c:pt>
                <c:pt idx="113">
                  <c:v>6.2135922330097682E-3</c:v>
                </c:pt>
                <c:pt idx="114">
                  <c:v>3.7864077669902407E-3</c:v>
                </c:pt>
                <c:pt idx="115">
                  <c:v>-2.1317829457364601E-3</c:v>
                </c:pt>
                <c:pt idx="116">
                  <c:v>-1.4036786060018791E-3</c:v>
                </c:pt>
                <c:pt idx="117">
                  <c:v>-1.0669253152277847E-3</c:v>
                </c:pt>
                <c:pt idx="118">
                  <c:v>1.0223953261927488E-3</c:v>
                </c:pt>
                <c:pt idx="119">
                  <c:v>2.1421616358325846E-3</c:v>
                </c:pt>
                <c:pt idx="120">
                  <c:v>-1.7475728155339487E-3</c:v>
                </c:pt>
                <c:pt idx="121">
                  <c:v>1.4563106796106062E-4</c:v>
                </c:pt>
                <c:pt idx="122">
                  <c:v>9.2054263565888306E-4</c:v>
                </c:pt>
                <c:pt idx="123">
                  <c:v>8.7293889427741966E-4</c:v>
                </c:pt>
                <c:pt idx="124">
                  <c:v>1.5533980582524975E-3</c:v>
                </c:pt>
                <c:pt idx="125">
                  <c:v>-1.0658914728682856E-3</c:v>
                </c:pt>
                <c:pt idx="126">
                  <c:v>-3.3816425120771765E-3</c:v>
                </c:pt>
                <c:pt idx="127">
                  <c:v>-2.4108003857280513E-3</c:v>
                </c:pt>
                <c:pt idx="128">
                  <c:v>2.5120772946860548E-3</c:v>
                </c:pt>
                <c:pt idx="129">
                  <c:v>2.318840579710324E-3</c:v>
                </c:pt>
                <c:pt idx="130">
                  <c:v>3.043478260869481E-3</c:v>
                </c:pt>
                <c:pt idx="131">
                  <c:v>3.6231884057973396E-3</c:v>
                </c:pt>
                <c:pt idx="132">
                  <c:v>3.6266924564796188E-3</c:v>
                </c:pt>
                <c:pt idx="133">
                  <c:v>4.2110358180058594E-3</c:v>
                </c:pt>
                <c:pt idx="134">
                  <c:v>4.646660212971998E-3</c:v>
                </c:pt>
                <c:pt idx="135">
                  <c:v>4.3604651162789665E-3</c:v>
                </c:pt>
                <c:pt idx="136">
                  <c:v>4.8934108527132203E-3</c:v>
                </c:pt>
                <c:pt idx="137">
                  <c:v>4.4616876818623918E-3</c:v>
                </c:pt>
                <c:pt idx="138">
                  <c:v>4.9514563106793918E-3</c:v>
                </c:pt>
                <c:pt idx="139">
                  <c:v>4.8543689320388328E-3</c:v>
                </c:pt>
                <c:pt idx="140">
                  <c:v>4.1747572815533651E-3</c:v>
                </c:pt>
                <c:pt idx="141">
                  <c:v>3.5922330097086785E-3</c:v>
                </c:pt>
                <c:pt idx="142">
                  <c:v>3.8872691933915515E-3</c:v>
                </c:pt>
                <c:pt idx="143">
                  <c:v>1.554907677356665E-3</c:v>
                </c:pt>
                <c:pt idx="144">
                  <c:v>1.9436345966949986E-4</c:v>
                </c:pt>
                <c:pt idx="145">
                  <c:v>-5.8252427184457556E-4</c:v>
                </c:pt>
                <c:pt idx="146">
                  <c:v>-1.7492711370260539E-3</c:v>
                </c:pt>
                <c:pt idx="147">
                  <c:v>-4.0816326530611624E-3</c:v>
                </c:pt>
                <c:pt idx="148">
                  <c:v>-4.2759961127307733E-3</c:v>
                </c:pt>
                <c:pt idx="149">
                  <c:v>-2.2395326192794496E-3</c:v>
                </c:pt>
                <c:pt idx="150">
                  <c:v>-3.5540408958130154E-3</c:v>
                </c:pt>
                <c:pt idx="151">
                  <c:v>-3.1158714703016788E-3</c:v>
                </c:pt>
                <c:pt idx="152">
                  <c:v>5.8536585365875915E-4</c:v>
                </c:pt>
                <c:pt idx="153">
                  <c:v>-9.7560975609745082E-4</c:v>
                </c:pt>
                <c:pt idx="154">
                  <c:v>-2.3076923076923439E-3</c:v>
                </c:pt>
                <c:pt idx="155">
                  <c:v>-5.847953216373547E-4</c:v>
                </c:pt>
                <c:pt idx="156">
                  <c:v>-9.7465886939585022E-4</c:v>
                </c:pt>
                <c:pt idx="157">
                  <c:v>3.8986354775816245E-4</c:v>
                </c:pt>
                <c:pt idx="158">
                  <c:v>-5.5501460564744143E-4</c:v>
                </c:pt>
                <c:pt idx="159">
                  <c:v>-1.5564202334630295E-3</c:v>
                </c:pt>
                <c:pt idx="160">
                  <c:v>-1.1175898931000683E-3</c:v>
                </c:pt>
                <c:pt idx="161">
                  <c:v>-1.6990291262135582E-3</c:v>
                </c:pt>
                <c:pt idx="162">
                  <c:v>-7.766990291263598E-4</c:v>
                </c:pt>
                <c:pt idx="163">
                  <c:v>-1.1844660194174628E-3</c:v>
                </c:pt>
                <c:pt idx="164">
                  <c:v>1.5533980582524975E-3</c:v>
                </c:pt>
                <c:pt idx="165">
                  <c:v>1.9417475728156219E-3</c:v>
                </c:pt>
                <c:pt idx="166">
                  <c:v>3.10981535471333E-3</c:v>
                </c:pt>
                <c:pt idx="167">
                  <c:v>3.0642023346303393E-3</c:v>
                </c:pt>
                <c:pt idx="168">
                  <c:v>3.5992217898832557E-3</c:v>
                </c:pt>
                <c:pt idx="169">
                  <c:v>3.8910505836575737E-3</c:v>
                </c:pt>
                <c:pt idx="170">
                  <c:v>2.9182879377431803E-3</c:v>
                </c:pt>
                <c:pt idx="171">
                  <c:v>1.7978620019436509E-3</c:v>
                </c:pt>
                <c:pt idx="172">
                  <c:v>-1.0204081632653184E-3</c:v>
                </c:pt>
                <c:pt idx="173">
                  <c:v>-4.6206225680933688E-3</c:v>
                </c:pt>
                <c:pt idx="174">
                  <c:v>-7.7140077821011843E-3</c:v>
                </c:pt>
                <c:pt idx="175">
                  <c:v>-8.9980544747081392E-3</c:v>
                </c:pt>
                <c:pt idx="176">
                  <c:v>-1.2536443148687959E-2</c:v>
                </c:pt>
                <c:pt idx="177">
                  <c:v>-1.2414800389483727E-2</c:v>
                </c:pt>
                <c:pt idx="178">
                  <c:v>-1.5019379844961267E-2</c:v>
                </c:pt>
                <c:pt idx="179">
                  <c:v>-1.4437984496124212E-2</c:v>
                </c:pt>
                <c:pt idx="180">
                  <c:v>-1.194174757281552E-2</c:v>
                </c:pt>
                <c:pt idx="181">
                  <c:v>-1.4437984496124212E-2</c:v>
                </c:pt>
                <c:pt idx="182">
                  <c:v>-2.3323615160349864E-2</c:v>
                </c:pt>
                <c:pt idx="183">
                  <c:v>-1.912195121951199E-2</c:v>
                </c:pt>
                <c:pt idx="184">
                  <c:v>-1.9560975609756004E-2</c:v>
                </c:pt>
                <c:pt idx="185">
                  <c:v>-2.0751219512195052E-2</c:v>
                </c:pt>
                <c:pt idx="186">
                  <c:v>-2.0341463414633942E-2</c:v>
                </c:pt>
                <c:pt idx="187">
                  <c:v>-2.1198830409356662E-2</c:v>
                </c:pt>
                <c:pt idx="188">
                  <c:v>-2.1518987341772156E-2</c:v>
                </c:pt>
                <c:pt idx="189">
                  <c:v>-2.3663751214771489E-2</c:v>
                </c:pt>
                <c:pt idx="190">
                  <c:v>-2.2983479105928017E-2</c:v>
                </c:pt>
                <c:pt idx="191">
                  <c:v>-2.4368932038835056E-2</c:v>
                </c:pt>
                <c:pt idx="192">
                  <c:v>-2.4854368932038851E-2</c:v>
                </c:pt>
                <c:pt idx="193">
                  <c:v>-2.3155339805825181E-2</c:v>
                </c:pt>
                <c:pt idx="194">
                  <c:v>-2.1233009708737871E-2</c:v>
                </c:pt>
                <c:pt idx="195">
                  <c:v>-2.2262135922330173E-2</c:v>
                </c:pt>
                <c:pt idx="196">
                  <c:v>-2.1802325581395277E-2</c:v>
                </c:pt>
                <c:pt idx="197">
                  <c:v>-1.4569215876089059E-2</c:v>
                </c:pt>
                <c:pt idx="198">
                  <c:v>-1.6038647342995094E-2</c:v>
                </c:pt>
                <c:pt idx="199">
                  <c:v>-1.7929050814956771E-2</c:v>
                </c:pt>
                <c:pt idx="200">
                  <c:v>-6.8899521531099461E-3</c:v>
                </c:pt>
                <c:pt idx="201">
                  <c:v>2.95801526717554E-3</c:v>
                </c:pt>
                <c:pt idx="202">
                  <c:v>3.3874045801525199E-3</c:v>
                </c:pt>
                <c:pt idx="203">
                  <c:v>1.1938872970391756E-2</c:v>
                </c:pt>
                <c:pt idx="204">
                  <c:v>1.9799618320610834E-2</c:v>
                </c:pt>
                <c:pt idx="205">
                  <c:v>2.9363722697056005E-2</c:v>
                </c:pt>
                <c:pt idx="206">
                  <c:v>1.8018867924528115E-2</c:v>
                </c:pt>
                <c:pt idx="207">
                  <c:v>2.4171374764595077E-2</c:v>
                </c:pt>
                <c:pt idx="208">
                  <c:v>2.6854460093896693E-2</c:v>
                </c:pt>
                <c:pt idx="209">
                  <c:v>2.5116713352007602E-2</c:v>
                </c:pt>
                <c:pt idx="210">
                  <c:v>3.3364398881640334E-2</c:v>
                </c:pt>
                <c:pt idx="211">
                  <c:v>3.8551401869158841E-2</c:v>
                </c:pt>
                <c:pt idx="212">
                  <c:v>5.407337723424277E-2</c:v>
                </c:pt>
                <c:pt idx="213">
                  <c:v>4.8251417769376248E-2</c:v>
                </c:pt>
                <c:pt idx="214">
                  <c:v>4.1642924976258433E-2</c:v>
                </c:pt>
                <c:pt idx="215">
                  <c:v>4.5142857142856929E-2</c:v>
                </c:pt>
                <c:pt idx="216">
                  <c:v>4.3409523809523787E-2</c:v>
                </c:pt>
                <c:pt idx="217">
                  <c:v>5.1095238095238082E-2</c:v>
                </c:pt>
                <c:pt idx="218">
                  <c:v>4.7328244274809084E-2</c:v>
                </c:pt>
                <c:pt idx="219">
                  <c:v>5.5837320574162908E-2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A8-422F-AE1B-5ABCB9A571E2}"/>
            </c:ext>
          </c:extLst>
        </c:ser>
        <c:ser>
          <c:idx val="2"/>
          <c:order val="2"/>
          <c:tx>
            <c:strRef>
              <c:f>Resumo!$F$2</c:f>
              <c:strCache>
                <c:ptCount val="1"/>
                <c:pt idx="0">
                  <c:v>Colombia</c:v>
                </c:pt>
              </c:strCache>
            </c:strRef>
          </c:tx>
          <c:spPr>
            <a:ln w="28575" cap="rnd">
              <a:solidFill>
                <a:srgbClr val="595959"/>
              </a:solidFill>
              <a:round/>
            </a:ln>
            <a:effectLst/>
          </c:spPr>
          <c:marker>
            <c:symbol val="none"/>
          </c:marker>
          <c:cat>
            <c:numRef>
              <c:f>Resumo!$C$3:$C$222</c:f>
              <c:numCache>
                <c:formatCode>m/d/yyyy</c:formatCode>
                <c:ptCount val="22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</c:numCache>
            </c:numRef>
          </c:cat>
          <c:val>
            <c:numRef>
              <c:f>Resumo!$F$3:$F$222</c:f>
              <c:numCache>
                <c:formatCode>General</c:formatCode>
                <c:ptCount val="220"/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8.9881124963757664E-3</c:v>
                </c:pt>
                <c:pt idx="74">
                  <c:v>9.6158492389464278E-3</c:v>
                </c:pt>
                <c:pt idx="75">
                  <c:v>1.2077294685990614E-2</c:v>
                </c:pt>
                <c:pt idx="76">
                  <c:v>1.8120155038759522E-2</c:v>
                </c:pt>
                <c:pt idx="77">
                  <c:v>1.5183752417795127E-2</c:v>
                </c:pt>
                <c:pt idx="78">
                  <c:v>1.4983083615273118E-2</c:v>
                </c:pt>
                <c:pt idx="79">
                  <c:v>1.3249516441005804E-2</c:v>
                </c:pt>
                <c:pt idx="80">
                  <c:v>1.3408199816060673E-2</c:v>
                </c:pt>
                <c:pt idx="81">
                  <c:v>1.6558535876827873E-2</c:v>
                </c:pt>
                <c:pt idx="82">
                  <c:v>1.788344640152717E-2</c:v>
                </c:pt>
                <c:pt idx="83">
                  <c:v>1.6752202963106422E-2</c:v>
                </c:pt>
                <c:pt idx="84">
                  <c:v>1.983355585840485E-2</c:v>
                </c:pt>
                <c:pt idx="85">
                  <c:v>2.2237905457765939E-2</c:v>
                </c:pt>
                <c:pt idx="86">
                  <c:v>1.8556103218324349E-2</c:v>
                </c:pt>
                <c:pt idx="87">
                  <c:v>1.847195357833642E-2</c:v>
                </c:pt>
                <c:pt idx="88">
                  <c:v>1.638076830152202E-2</c:v>
                </c:pt>
                <c:pt idx="89">
                  <c:v>1.3725111154069269E-2</c:v>
                </c:pt>
                <c:pt idx="90">
                  <c:v>1.0936895083236697E-2</c:v>
                </c:pt>
                <c:pt idx="91">
                  <c:v>1.2584704743465736E-2</c:v>
                </c:pt>
                <c:pt idx="92">
                  <c:v>1.1423039690222625E-2</c:v>
                </c:pt>
                <c:pt idx="93">
                  <c:v>1.3855246584633329E-2</c:v>
                </c:pt>
                <c:pt idx="94">
                  <c:v>1.2255970546916739E-2</c:v>
                </c:pt>
                <c:pt idx="95">
                  <c:v>1.0087293889427862E-2</c:v>
                </c:pt>
                <c:pt idx="96">
                  <c:v>9.6728722111505405E-3</c:v>
                </c:pt>
                <c:pt idx="97">
                  <c:v>5.4395337542494371E-3</c:v>
                </c:pt>
                <c:pt idx="98">
                  <c:v>1.6013975833453209E-3</c:v>
                </c:pt>
                <c:pt idx="99">
                  <c:v>2.1841479396205177E-3</c:v>
                </c:pt>
                <c:pt idx="100">
                  <c:v>3.199534613147037E-3</c:v>
                </c:pt>
                <c:pt idx="101">
                  <c:v>3.00576913753825E-3</c:v>
                </c:pt>
                <c:pt idx="102">
                  <c:v>4.7034863986810116E-3</c:v>
                </c:pt>
                <c:pt idx="103">
                  <c:v>4.1694948123727205E-3</c:v>
                </c:pt>
                <c:pt idx="104">
                  <c:v>4.2685292976327727E-3</c:v>
                </c:pt>
                <c:pt idx="105">
                  <c:v>5.1426353580439343E-3</c:v>
                </c:pt>
                <c:pt idx="106">
                  <c:v>4.762598310515509E-3</c:v>
                </c:pt>
                <c:pt idx="107">
                  <c:v>5.0495241794521473E-3</c:v>
                </c:pt>
                <c:pt idx="108">
                  <c:v>6.9930069930068672E-3</c:v>
                </c:pt>
                <c:pt idx="109">
                  <c:v>7.5787019043918047E-3</c:v>
                </c:pt>
                <c:pt idx="110">
                  <c:v>7.6721375157813299E-3</c:v>
                </c:pt>
                <c:pt idx="111">
                  <c:v>1.1591250788107965E-2</c:v>
                </c:pt>
                <c:pt idx="112">
                  <c:v>1.1724806201550475E-2</c:v>
                </c:pt>
                <c:pt idx="113">
                  <c:v>1.551139117789635E-2</c:v>
                </c:pt>
                <c:pt idx="114">
                  <c:v>1.3953488372093092E-2</c:v>
                </c:pt>
                <c:pt idx="115">
                  <c:v>1.3958898797983732E-2</c:v>
                </c:pt>
                <c:pt idx="116">
                  <c:v>1.3766359670382977E-2</c:v>
                </c:pt>
                <c:pt idx="117">
                  <c:v>1.2311046511627843E-2</c:v>
                </c:pt>
                <c:pt idx="118">
                  <c:v>1.0854816824966029E-2</c:v>
                </c:pt>
                <c:pt idx="119">
                  <c:v>1.2839147286821673E-2</c:v>
                </c:pt>
                <c:pt idx="120">
                  <c:v>9.1982958946552618E-3</c:v>
                </c:pt>
                <c:pt idx="121">
                  <c:v>1.0614579294300208E-2</c:v>
                </c:pt>
                <c:pt idx="122">
                  <c:v>1.3660143383065204E-2</c:v>
                </c:pt>
                <c:pt idx="123">
                  <c:v>1.1942829457364246E-2</c:v>
                </c:pt>
                <c:pt idx="124">
                  <c:v>1.2555140821174149E-2</c:v>
                </c:pt>
                <c:pt idx="125">
                  <c:v>1.2593238399689843E-2</c:v>
                </c:pt>
                <c:pt idx="126">
                  <c:v>1.3666763594068154E-2</c:v>
                </c:pt>
                <c:pt idx="127">
                  <c:v>1.5072463768116107E-2</c:v>
                </c:pt>
                <c:pt idx="128">
                  <c:v>1.7387944358578045E-2</c:v>
                </c:pt>
                <c:pt idx="129">
                  <c:v>1.5973826020015514E-2</c:v>
                </c:pt>
                <c:pt idx="130">
                  <c:v>1.6503550182306537E-2</c:v>
                </c:pt>
                <c:pt idx="131">
                  <c:v>1.674641148325362E-2</c:v>
                </c:pt>
                <c:pt idx="132">
                  <c:v>1.8533595134332614E-2</c:v>
                </c:pt>
                <c:pt idx="133">
                  <c:v>2.2134917592947501E-2</c:v>
                </c:pt>
                <c:pt idx="134">
                  <c:v>2.3689395031473603E-2</c:v>
                </c:pt>
                <c:pt idx="135">
                  <c:v>2.4539877300613577E-2</c:v>
                </c:pt>
                <c:pt idx="136">
                  <c:v>2.8020343537088488E-2</c:v>
                </c:pt>
                <c:pt idx="137">
                  <c:v>2.6281713107284999E-2</c:v>
                </c:pt>
                <c:pt idx="138">
                  <c:v>2.6794258373205704E-2</c:v>
                </c:pt>
                <c:pt idx="139">
                  <c:v>2.6985645933014446E-2</c:v>
                </c:pt>
                <c:pt idx="140">
                  <c:v>2.5407478427612817E-2</c:v>
                </c:pt>
                <c:pt idx="141">
                  <c:v>2.7286702536510443E-2</c:v>
                </c:pt>
                <c:pt idx="142">
                  <c:v>2.4589376620881787E-2</c:v>
                </c:pt>
                <c:pt idx="143">
                  <c:v>1.8859775410308144E-2</c:v>
                </c:pt>
                <c:pt idx="144">
                  <c:v>2.1006186753632639E-2</c:v>
                </c:pt>
                <c:pt idx="145">
                  <c:v>2.2209402942024781E-2</c:v>
                </c:pt>
                <c:pt idx="146">
                  <c:v>1.9612567463376918E-2</c:v>
                </c:pt>
                <c:pt idx="147">
                  <c:v>1.8294154559057807E-2</c:v>
                </c:pt>
                <c:pt idx="148">
                  <c:v>1.5542040737522855E-2</c:v>
                </c:pt>
                <c:pt idx="149">
                  <c:v>1.3759474726017462E-2</c:v>
                </c:pt>
                <c:pt idx="150">
                  <c:v>1.4382239382239259E-2</c:v>
                </c:pt>
                <c:pt idx="151">
                  <c:v>1.2350443844075576E-2</c:v>
                </c:pt>
                <c:pt idx="152">
                  <c:v>1.1193669786741411E-2</c:v>
                </c:pt>
                <c:pt idx="153">
                  <c:v>9.8484117022303863E-3</c:v>
                </c:pt>
                <c:pt idx="154">
                  <c:v>8.215735549971015E-3</c:v>
                </c:pt>
                <c:pt idx="155">
                  <c:v>7.930367504835667E-3</c:v>
                </c:pt>
                <c:pt idx="156">
                  <c:v>9.2843326885880817E-3</c:v>
                </c:pt>
                <c:pt idx="157">
                  <c:v>9.9172754099947635E-3</c:v>
                </c:pt>
                <c:pt idx="158">
                  <c:v>8.8092933204260149E-3</c:v>
                </c:pt>
                <c:pt idx="159">
                  <c:v>7.1615213393978472E-3</c:v>
                </c:pt>
                <c:pt idx="160">
                  <c:v>9.3417231364958386E-3</c:v>
                </c:pt>
                <c:pt idx="161">
                  <c:v>1.0934778401393341E-2</c:v>
                </c:pt>
                <c:pt idx="162">
                  <c:v>9.8205215035558346E-3</c:v>
                </c:pt>
                <c:pt idx="163">
                  <c:v>1.0789104455948495E-2</c:v>
                </c:pt>
                <c:pt idx="164">
                  <c:v>1.0834865047886222E-2</c:v>
                </c:pt>
                <c:pt idx="165">
                  <c:v>1.2146140817807849E-2</c:v>
                </c:pt>
                <c:pt idx="166">
                  <c:v>1.0144927536231974E-2</c:v>
                </c:pt>
                <c:pt idx="167">
                  <c:v>8.793969849246297E-3</c:v>
                </c:pt>
                <c:pt idx="168">
                  <c:v>9.6693096112938637E-3</c:v>
                </c:pt>
                <c:pt idx="169">
                  <c:v>1.0063866847300096E-2</c:v>
                </c:pt>
                <c:pt idx="170">
                  <c:v>9.5353339787029867E-3</c:v>
                </c:pt>
                <c:pt idx="171">
                  <c:v>1.0506439430618686E-2</c:v>
                </c:pt>
                <c:pt idx="172">
                  <c:v>9.490146709921099E-3</c:v>
                </c:pt>
                <c:pt idx="173">
                  <c:v>7.6468880069693324E-3</c:v>
                </c:pt>
                <c:pt idx="174">
                  <c:v>7.6960309777349689E-3</c:v>
                </c:pt>
                <c:pt idx="175">
                  <c:v>8.175309597522995E-3</c:v>
                </c:pt>
                <c:pt idx="176">
                  <c:v>7.7384407041980463E-3</c:v>
                </c:pt>
                <c:pt idx="177">
                  <c:v>9.0909090909092605E-3</c:v>
                </c:pt>
                <c:pt idx="178">
                  <c:v>9.2346371416140993E-3</c:v>
                </c:pt>
                <c:pt idx="179">
                  <c:v>8.9933275311866456E-3</c:v>
                </c:pt>
                <c:pt idx="180">
                  <c:v>8.3909658074188265E-3</c:v>
                </c:pt>
                <c:pt idx="181">
                  <c:v>7.8313835444261404E-3</c:v>
                </c:pt>
                <c:pt idx="182">
                  <c:v>-2.6561066306080017E-3</c:v>
                </c:pt>
                <c:pt idx="183">
                  <c:v>-6.2862669245647984E-3</c:v>
                </c:pt>
                <c:pt idx="184">
                  <c:v>-7.3714839961200873E-3</c:v>
                </c:pt>
                <c:pt idx="185">
                  <c:v>-6.997764602973966E-3</c:v>
                </c:pt>
                <c:pt idx="186">
                  <c:v>-7.6825829038218441E-3</c:v>
                </c:pt>
                <c:pt idx="187">
                  <c:v>-5.8903709473273613E-3</c:v>
                </c:pt>
                <c:pt idx="188">
                  <c:v>-9.1015282780104734E-3</c:v>
                </c:pt>
                <c:pt idx="189">
                  <c:v>-9.8735408560312043E-3</c:v>
                </c:pt>
                <c:pt idx="190">
                  <c:v>-8.8547241412865185E-3</c:v>
                </c:pt>
                <c:pt idx="191">
                  <c:v>-1.0166853140049503E-2</c:v>
                </c:pt>
                <c:pt idx="192">
                  <c:v>-1.0507880910683109E-2</c:v>
                </c:pt>
                <c:pt idx="193">
                  <c:v>-9.2376507195643942E-3</c:v>
                </c:pt>
                <c:pt idx="194">
                  <c:v>-5.6398288603656255E-3</c:v>
                </c:pt>
                <c:pt idx="195">
                  <c:v>-7.2868593636143952E-3</c:v>
                </c:pt>
                <c:pt idx="196">
                  <c:v>-3.304821150855175E-3</c:v>
                </c:pt>
                <c:pt idx="197">
                  <c:v>4.8550759819399048E-4</c:v>
                </c:pt>
                <c:pt idx="198">
                  <c:v>-3.3446437227340198E-3</c:v>
                </c:pt>
                <c:pt idx="199">
                  <c:v>-1.8889857599534432E-3</c:v>
                </c:pt>
                <c:pt idx="200">
                  <c:v>4.1066769736206599E-3</c:v>
                </c:pt>
                <c:pt idx="201">
                  <c:v>9.2136999517606899E-3</c:v>
                </c:pt>
                <c:pt idx="202">
                  <c:v>9.2605990450005393E-3</c:v>
                </c:pt>
                <c:pt idx="203">
                  <c:v>1.3479684190256025E-2</c:v>
                </c:pt>
                <c:pt idx="204">
                  <c:v>2.1356421356421462E-2</c:v>
                </c:pt>
                <c:pt idx="205">
                  <c:v>3.6133000192196896E-2</c:v>
                </c:pt>
                <c:pt idx="206">
                  <c:v>3.8811691423095374E-2</c:v>
                </c:pt>
                <c:pt idx="207">
                  <c:v>3.9982761923003318E-2</c:v>
                </c:pt>
                <c:pt idx="208">
                  <c:v>3.5306433193757369E-2</c:v>
                </c:pt>
                <c:pt idx="209">
                  <c:v>4.4159544159544151E-2</c:v>
                </c:pt>
                <c:pt idx="210">
                  <c:v>4.2485822306238319E-2</c:v>
                </c:pt>
                <c:pt idx="211">
                  <c:v>4.7125353440150786E-2</c:v>
                </c:pt>
                <c:pt idx="212">
                  <c:v>4.3581838565022402E-2</c:v>
                </c:pt>
                <c:pt idx="213">
                  <c:v>4.6331686398806804E-2</c:v>
                </c:pt>
                <c:pt idx="214">
                  <c:v>4.1655057118974659E-2</c:v>
                </c:pt>
                <c:pt idx="215">
                  <c:v>4.5344619105199602E-2</c:v>
                </c:pt>
                <c:pt idx="216">
                  <c:v>4.3492387671741684E-2</c:v>
                </c:pt>
                <c:pt idx="217">
                  <c:v>5.3598061148396825E-2</c:v>
                </c:pt>
                <c:pt idx="218">
                  <c:v>4.5611416845443564E-2</c:v>
                </c:pt>
                <c:pt idx="219">
                  <c:v>5.1168224299065201E-2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A8-422F-AE1B-5ABCB9A571E2}"/>
            </c:ext>
          </c:extLst>
        </c:ser>
        <c:ser>
          <c:idx val="3"/>
          <c:order val="3"/>
          <c:tx>
            <c:strRef>
              <c:f>Resumo!$G$2</c:f>
              <c:strCache>
                <c:ptCount val="1"/>
                <c:pt idx="0">
                  <c:v>Mexico</c:v>
                </c:pt>
              </c:strCache>
            </c:strRef>
          </c:tx>
          <c:spPr>
            <a:ln w="2857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cat>
            <c:numRef>
              <c:f>Resumo!$C$3:$C$222</c:f>
              <c:numCache>
                <c:formatCode>m/d/yyyy</c:formatCode>
                <c:ptCount val="22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</c:numCache>
            </c:numRef>
          </c:cat>
          <c:val>
            <c:numRef>
              <c:f>Resumo!$G$3:$G$222</c:f>
              <c:numCache>
                <c:formatCode>General</c:formatCode>
                <c:ptCount val="220"/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7.1387283236994392E-3</c:v>
                </c:pt>
                <c:pt idx="75">
                  <c:v>5.5534167468720419E-3</c:v>
                </c:pt>
                <c:pt idx="76">
                  <c:v>5.4423076923075797E-3</c:v>
                </c:pt>
                <c:pt idx="77">
                  <c:v>4.5244956772334533E-3</c:v>
                </c:pt>
                <c:pt idx="78">
                  <c:v>5.4475457170355401E-3</c:v>
                </c:pt>
                <c:pt idx="79">
                  <c:v>4.165464165464039E-3</c:v>
                </c:pt>
                <c:pt idx="80">
                  <c:v>4.8604427333975853E-3</c:v>
                </c:pt>
                <c:pt idx="81">
                  <c:v>5.6165703275530277E-3</c:v>
                </c:pt>
                <c:pt idx="82">
                  <c:v>6.6923818707813609E-3</c:v>
                </c:pt>
                <c:pt idx="83">
                  <c:v>9.3436293436293116E-3</c:v>
                </c:pt>
                <c:pt idx="84">
                  <c:v>6.7437379576107404E-3</c:v>
                </c:pt>
                <c:pt idx="85">
                  <c:v>8.474903474903428E-3</c:v>
                </c:pt>
                <c:pt idx="86">
                  <c:v>5.9826589595375346E-3</c:v>
                </c:pt>
                <c:pt idx="87">
                  <c:v>7.4566473988437743E-3</c:v>
                </c:pt>
                <c:pt idx="88">
                  <c:v>5.6538461538460094E-3</c:v>
                </c:pt>
                <c:pt idx="89">
                  <c:v>6.4196342637152792E-3</c:v>
                </c:pt>
                <c:pt idx="90">
                  <c:v>7.0168674698793954E-3</c:v>
                </c:pt>
                <c:pt idx="91">
                  <c:v>6.3102119460500816E-3</c:v>
                </c:pt>
                <c:pt idx="92">
                  <c:v>5.3416746871994825E-3</c:v>
                </c:pt>
                <c:pt idx="93">
                  <c:v>5.9191530317614927E-3</c:v>
                </c:pt>
                <c:pt idx="94">
                  <c:v>6.9653179190751757E-3</c:v>
                </c:pt>
                <c:pt idx="95">
                  <c:v>5.9044862518091712E-3</c:v>
                </c:pt>
                <c:pt idx="96">
                  <c:v>5.7211770381089266E-3</c:v>
                </c:pt>
                <c:pt idx="97">
                  <c:v>4.7793762672587725E-3</c:v>
                </c:pt>
                <c:pt idx="98">
                  <c:v>-6.8532818532818229E-4</c:v>
                </c:pt>
                <c:pt idx="99">
                  <c:v>6.0934326337158673E-4</c:v>
                </c:pt>
                <c:pt idx="100">
                  <c:v>6.2705631894715008E-3</c:v>
                </c:pt>
                <c:pt idx="101">
                  <c:v>5.9557188436623054E-3</c:v>
                </c:pt>
                <c:pt idx="102">
                  <c:v>4.0266512166859947E-3</c:v>
                </c:pt>
                <c:pt idx="103">
                  <c:v>3.716216216216095E-3</c:v>
                </c:pt>
                <c:pt idx="104">
                  <c:v>-6.3651268203290812E-4</c:v>
                </c:pt>
                <c:pt idx="105">
                  <c:v>-1.7454194792669853E-3</c:v>
                </c:pt>
                <c:pt idx="106">
                  <c:v>-2.2162266332625968E-3</c:v>
                </c:pt>
                <c:pt idx="107">
                  <c:v>-4.1963426371510737E-3</c:v>
                </c:pt>
                <c:pt idx="108">
                  <c:v>1.9303156066017291E-3</c:v>
                </c:pt>
                <c:pt idx="109">
                  <c:v>9.8379629629641308E-4</c:v>
                </c:pt>
                <c:pt idx="110">
                  <c:v>1.4094024519741843E-3</c:v>
                </c:pt>
                <c:pt idx="111">
                  <c:v>-4.823926676300605E-5</c:v>
                </c:pt>
                <c:pt idx="112">
                  <c:v>-8.873456790123857E-4</c:v>
                </c:pt>
                <c:pt idx="113">
                  <c:v>-5.2987163401215787E-3</c:v>
                </c:pt>
                <c:pt idx="114">
                  <c:v>-6.1480552070263261E-3</c:v>
                </c:pt>
                <c:pt idx="115">
                  <c:v>-5.2717968523704473E-3</c:v>
                </c:pt>
                <c:pt idx="116">
                  <c:v>-4.433069345180729E-3</c:v>
                </c:pt>
                <c:pt idx="117">
                  <c:v>-4.1525832930953133E-3</c:v>
                </c:pt>
                <c:pt idx="118">
                  <c:v>-4.5397469332559837E-3</c:v>
                </c:pt>
                <c:pt idx="119">
                  <c:v>-4.3961352657003738E-3</c:v>
                </c:pt>
                <c:pt idx="120">
                  <c:v>-2.5279814743343065E-3</c:v>
                </c:pt>
                <c:pt idx="121">
                  <c:v>9.6497153334595964E-6</c:v>
                </c:pt>
                <c:pt idx="122">
                  <c:v>6.6563766158611593E-4</c:v>
                </c:pt>
                <c:pt idx="123">
                  <c:v>-1.8695191288427004E-3</c:v>
                </c:pt>
                <c:pt idx="124">
                  <c:v>-1.4375301495417325E-3</c:v>
                </c:pt>
                <c:pt idx="125">
                  <c:v>-1.494984567901203E-3</c:v>
                </c:pt>
                <c:pt idx="126">
                  <c:v>-4.7260802469129004E-4</c:v>
                </c:pt>
                <c:pt idx="127">
                  <c:v>-2.0903573836816847E-3</c:v>
                </c:pt>
                <c:pt idx="128">
                  <c:v>-1.715993444519559E-3</c:v>
                </c:pt>
                <c:pt idx="129">
                  <c:v>-2.4213775805518312E-3</c:v>
                </c:pt>
                <c:pt idx="130">
                  <c:v>2.1852639721522404E-3</c:v>
                </c:pt>
                <c:pt idx="131">
                  <c:v>2.3021861094989493E-3</c:v>
                </c:pt>
                <c:pt idx="132">
                  <c:v>1.9374212922600442E-3</c:v>
                </c:pt>
                <c:pt idx="133">
                  <c:v>8.3696599825631157E-3</c:v>
                </c:pt>
                <c:pt idx="134">
                  <c:v>6.5349985477780592E-3</c:v>
                </c:pt>
                <c:pt idx="135">
                  <c:v>5.0096711798839344E-3</c:v>
                </c:pt>
                <c:pt idx="136">
                  <c:v>8.0893012467382341E-3</c:v>
                </c:pt>
                <c:pt idx="137">
                  <c:v>8.1368380363355808E-3</c:v>
                </c:pt>
                <c:pt idx="138">
                  <c:v>1.0880478856922116E-2</c:v>
                </c:pt>
                <c:pt idx="139">
                  <c:v>1.0281186588076086E-2</c:v>
                </c:pt>
                <c:pt idx="140">
                  <c:v>1.4517687995360573E-2</c:v>
                </c:pt>
                <c:pt idx="141">
                  <c:v>1.4418155480444117E-2</c:v>
                </c:pt>
                <c:pt idx="142">
                  <c:v>1.7780555822675126E-2</c:v>
                </c:pt>
                <c:pt idx="143">
                  <c:v>2.082973206568739E-2</c:v>
                </c:pt>
                <c:pt idx="144">
                  <c:v>2.1519108891876249E-2</c:v>
                </c:pt>
                <c:pt idx="145">
                  <c:v>2.4187343719946242E-2</c:v>
                </c:pt>
                <c:pt idx="146">
                  <c:v>2.5329358592172335E-2</c:v>
                </c:pt>
                <c:pt idx="147">
                  <c:v>2.8549412444615507E-2</c:v>
                </c:pt>
                <c:pt idx="148">
                  <c:v>3.2935170022155846E-2</c:v>
                </c:pt>
                <c:pt idx="149">
                  <c:v>2.8872832369942314E-2</c:v>
                </c:pt>
                <c:pt idx="150">
                  <c:v>2.9657428791378004E-2</c:v>
                </c:pt>
                <c:pt idx="151">
                  <c:v>3.0735889038721043E-2</c:v>
                </c:pt>
                <c:pt idx="152">
                  <c:v>3.0237934688372992E-2</c:v>
                </c:pt>
                <c:pt idx="153">
                  <c:v>3.0544053923928782E-2</c:v>
                </c:pt>
                <c:pt idx="154">
                  <c:v>3.257874963876306E-2</c:v>
                </c:pt>
                <c:pt idx="155">
                  <c:v>3.6302359171882514E-2</c:v>
                </c:pt>
                <c:pt idx="156">
                  <c:v>3.4599115554700965E-2</c:v>
                </c:pt>
                <c:pt idx="157">
                  <c:v>3.6263947672181551E-2</c:v>
                </c:pt>
                <c:pt idx="158">
                  <c:v>3.5974963890226253E-2</c:v>
                </c:pt>
                <c:pt idx="159">
                  <c:v>3.3871743101624885E-2</c:v>
                </c:pt>
                <c:pt idx="160">
                  <c:v>3.6102021174206023E-2</c:v>
                </c:pt>
                <c:pt idx="161">
                  <c:v>3.7627575582514838E-2</c:v>
                </c:pt>
                <c:pt idx="162">
                  <c:v>3.8035628310062686E-2</c:v>
                </c:pt>
                <c:pt idx="163">
                  <c:v>3.9749397590361335E-2</c:v>
                </c:pt>
                <c:pt idx="164">
                  <c:v>3.9119121048573513E-2</c:v>
                </c:pt>
                <c:pt idx="165">
                  <c:v>4.5468554367716463E-2</c:v>
                </c:pt>
                <c:pt idx="166">
                  <c:v>4.4233731228340512E-2</c:v>
                </c:pt>
                <c:pt idx="167">
                  <c:v>4.4258350178073114E-2</c:v>
                </c:pt>
                <c:pt idx="168">
                  <c:v>4.1671475283708181E-2</c:v>
                </c:pt>
                <c:pt idx="169">
                  <c:v>3.7793990592301041E-2</c:v>
                </c:pt>
                <c:pt idx="170">
                  <c:v>3.7063004225893259E-2</c:v>
                </c:pt>
                <c:pt idx="171">
                  <c:v>3.9717334871646859E-2</c:v>
                </c:pt>
                <c:pt idx="172">
                  <c:v>4.1152144643200606E-2</c:v>
                </c:pt>
                <c:pt idx="173">
                  <c:v>3.9123329808709029E-2</c:v>
                </c:pt>
                <c:pt idx="174">
                  <c:v>4.0612068135886803E-2</c:v>
                </c:pt>
                <c:pt idx="175">
                  <c:v>3.8911368015414283E-2</c:v>
                </c:pt>
                <c:pt idx="176">
                  <c:v>3.6124494122181661E-2</c:v>
                </c:pt>
                <c:pt idx="177">
                  <c:v>3.3166168386536965E-2</c:v>
                </c:pt>
                <c:pt idx="178">
                  <c:v>3.2464020090795076E-2</c:v>
                </c:pt>
                <c:pt idx="179">
                  <c:v>3.1944712932534314E-2</c:v>
                </c:pt>
                <c:pt idx="180">
                  <c:v>3.0383052814857647E-2</c:v>
                </c:pt>
                <c:pt idx="181">
                  <c:v>2.992072699149273E-2</c:v>
                </c:pt>
                <c:pt idx="182">
                  <c:v>2.6582155989935963E-2</c:v>
                </c:pt>
                <c:pt idx="183">
                  <c:v>1.4566663453195794E-2</c:v>
                </c:pt>
                <c:pt idx="184">
                  <c:v>1.4944970071442354E-2</c:v>
                </c:pt>
                <c:pt idx="185">
                  <c:v>1.0250965250965249E-2</c:v>
                </c:pt>
                <c:pt idx="186">
                  <c:v>8.9908256880733006E-3</c:v>
                </c:pt>
                <c:pt idx="187">
                  <c:v>8.5650830436461156E-3</c:v>
                </c:pt>
                <c:pt idx="188">
                  <c:v>7.3552123552123039E-3</c:v>
                </c:pt>
                <c:pt idx="189">
                  <c:v>6.7714864473811254E-3</c:v>
                </c:pt>
                <c:pt idx="190">
                  <c:v>6.1517693568604592E-3</c:v>
                </c:pt>
                <c:pt idx="191">
                  <c:v>4.8597049464855768E-3</c:v>
                </c:pt>
                <c:pt idx="192">
                  <c:v>5.5829228243022833E-3</c:v>
                </c:pt>
                <c:pt idx="193">
                  <c:v>6.7627708978326151E-3</c:v>
                </c:pt>
                <c:pt idx="194">
                  <c:v>1.2329165455073898E-2</c:v>
                </c:pt>
                <c:pt idx="195">
                  <c:v>1.0825990122978579E-2</c:v>
                </c:pt>
                <c:pt idx="196">
                  <c:v>1.4597266647281115E-2</c:v>
                </c:pt>
                <c:pt idx="197">
                  <c:v>1.9023210831721649E-2</c:v>
                </c:pt>
                <c:pt idx="198">
                  <c:v>1.8745166279969139E-2</c:v>
                </c:pt>
                <c:pt idx="199">
                  <c:v>1.5907335907336062E-2</c:v>
                </c:pt>
                <c:pt idx="200">
                  <c:v>1.7668628775451278E-2</c:v>
                </c:pt>
                <c:pt idx="201">
                  <c:v>2.1476768845189786E-2</c:v>
                </c:pt>
                <c:pt idx="202">
                  <c:v>2.4490384615384553E-2</c:v>
                </c:pt>
                <c:pt idx="203">
                  <c:v>2.7615384615384375E-2</c:v>
                </c:pt>
                <c:pt idx="204">
                  <c:v>2.5033569921350418E-2</c:v>
                </c:pt>
                <c:pt idx="205">
                  <c:v>2.9824393052490183E-2</c:v>
                </c:pt>
                <c:pt idx="206">
                  <c:v>3.1924434691346315E-2</c:v>
                </c:pt>
                <c:pt idx="207">
                  <c:v>3.4823215476984748E-2</c:v>
                </c:pt>
                <c:pt idx="208">
                  <c:v>3.699675634420907E-2</c:v>
                </c:pt>
                <c:pt idx="209">
                  <c:v>0.04</c:v>
                </c:pt>
                <c:pt idx="210">
                  <c:v>4.5420756694939612E-2</c:v>
                </c:pt>
                <c:pt idx="211">
                  <c:v>4.2674795199085569E-2</c:v>
                </c:pt>
                <c:pt idx="212">
                  <c:v>4.8816202339069914E-2</c:v>
                </c:pt>
                <c:pt idx="213">
                  <c:v>4.7873601365446605E-2</c:v>
                </c:pt>
                <c:pt idx="214">
                  <c:v>5.2309666381522568E-2</c:v>
                </c:pt>
                <c:pt idx="215">
                  <c:v>5.425577416595373E-2</c:v>
                </c:pt>
                <c:pt idx="216">
                  <c:v>5.8515907791960142E-2</c:v>
                </c:pt>
                <c:pt idx="217">
                  <c:v>5.8884652049571162E-2</c:v>
                </c:pt>
                <c:pt idx="218">
                  <c:v>6.4735588375416819E-2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A8-422F-AE1B-5ABCB9A57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8492799"/>
        <c:axId val="1178495295"/>
      </c:lineChart>
      <c:dateAx>
        <c:axId val="1178492799"/>
        <c:scaling>
          <c:orientation val="minMax"/>
          <c:min val="41730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8495295"/>
        <c:crosses val="autoZero"/>
        <c:auto val="1"/>
        <c:lblOffset val="100"/>
        <c:baseTimeUnit val="months"/>
        <c:majorUnit val="18"/>
        <c:majorTimeUnit val="months"/>
      </c:dateAx>
      <c:valAx>
        <c:axId val="1178495295"/>
        <c:scaling>
          <c:orientation val="minMax"/>
          <c:max val="9.5000000000000029E-2"/>
          <c:min val="-3.0000000000000006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8492799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28162727078467E-2"/>
          <c:y val="3.1238187990316895E-2"/>
          <c:w val="0.89481628570755367"/>
          <c:h val="0.82867751392494993"/>
        </c:manualLayout>
      </c:layout>
      <c:lineChart>
        <c:grouping val="standard"/>
        <c:varyColors val="0"/>
        <c:ser>
          <c:idx val="0"/>
          <c:order val="0"/>
          <c:tx>
            <c:strRef>
              <c:f>Núcleo!$AK$2</c:f>
              <c:strCache>
                <c:ptCount val="1"/>
                <c:pt idx="0">
                  <c:v>Colômbia</c:v>
                </c:pt>
              </c:strCache>
            </c:strRef>
          </c:tx>
          <c:spPr>
            <a:ln w="28575" cap="rnd">
              <a:solidFill>
                <a:srgbClr val="595959"/>
              </a:solidFill>
              <a:round/>
            </a:ln>
            <a:effectLst/>
          </c:spPr>
          <c:marker>
            <c:symbol val="none"/>
          </c:marker>
          <c:cat>
            <c:numRef>
              <c:f>Núcleo!$AJ$3:$AJ$185</c:f>
              <c:numCache>
                <c:formatCode>m/d/yyyy</c:formatCode>
                <c:ptCount val="183"/>
                <c:pt idx="0">
                  <c:v>39478</c:v>
                </c:pt>
                <c:pt idx="1">
                  <c:v>39507</c:v>
                </c:pt>
                <c:pt idx="2">
                  <c:v>39538</c:v>
                </c:pt>
                <c:pt idx="3">
                  <c:v>39568</c:v>
                </c:pt>
                <c:pt idx="4">
                  <c:v>39598</c:v>
                </c:pt>
                <c:pt idx="5">
                  <c:v>39629</c:v>
                </c:pt>
                <c:pt idx="6">
                  <c:v>39660</c:v>
                </c:pt>
                <c:pt idx="7">
                  <c:v>39689</c:v>
                </c:pt>
                <c:pt idx="8">
                  <c:v>39721</c:v>
                </c:pt>
                <c:pt idx="9">
                  <c:v>39752</c:v>
                </c:pt>
                <c:pt idx="10">
                  <c:v>39780</c:v>
                </c:pt>
                <c:pt idx="11">
                  <c:v>39813</c:v>
                </c:pt>
                <c:pt idx="12">
                  <c:v>39843</c:v>
                </c:pt>
                <c:pt idx="13">
                  <c:v>39871</c:v>
                </c:pt>
                <c:pt idx="14">
                  <c:v>39903</c:v>
                </c:pt>
                <c:pt idx="15">
                  <c:v>39933</c:v>
                </c:pt>
                <c:pt idx="16">
                  <c:v>39962</c:v>
                </c:pt>
                <c:pt idx="17">
                  <c:v>39994</c:v>
                </c:pt>
                <c:pt idx="18">
                  <c:v>40025</c:v>
                </c:pt>
                <c:pt idx="19">
                  <c:v>40056</c:v>
                </c:pt>
                <c:pt idx="20">
                  <c:v>40086</c:v>
                </c:pt>
                <c:pt idx="21">
                  <c:v>40116</c:v>
                </c:pt>
                <c:pt idx="22">
                  <c:v>40147</c:v>
                </c:pt>
                <c:pt idx="23">
                  <c:v>40178</c:v>
                </c:pt>
                <c:pt idx="24">
                  <c:v>40207</c:v>
                </c:pt>
                <c:pt idx="25">
                  <c:v>40235</c:v>
                </c:pt>
                <c:pt idx="26">
                  <c:v>40268</c:v>
                </c:pt>
                <c:pt idx="27">
                  <c:v>40298</c:v>
                </c:pt>
                <c:pt idx="28">
                  <c:v>40329</c:v>
                </c:pt>
                <c:pt idx="29">
                  <c:v>40359</c:v>
                </c:pt>
                <c:pt idx="30">
                  <c:v>40389</c:v>
                </c:pt>
                <c:pt idx="31">
                  <c:v>40421</c:v>
                </c:pt>
                <c:pt idx="32">
                  <c:v>40451</c:v>
                </c:pt>
                <c:pt idx="33">
                  <c:v>40480</c:v>
                </c:pt>
                <c:pt idx="34">
                  <c:v>40512</c:v>
                </c:pt>
                <c:pt idx="35">
                  <c:v>40543</c:v>
                </c:pt>
                <c:pt idx="36">
                  <c:v>40574</c:v>
                </c:pt>
                <c:pt idx="37">
                  <c:v>40602</c:v>
                </c:pt>
                <c:pt idx="38">
                  <c:v>40633</c:v>
                </c:pt>
                <c:pt idx="39">
                  <c:v>40662</c:v>
                </c:pt>
                <c:pt idx="40">
                  <c:v>40694</c:v>
                </c:pt>
                <c:pt idx="41">
                  <c:v>40724</c:v>
                </c:pt>
                <c:pt idx="42">
                  <c:v>40753</c:v>
                </c:pt>
                <c:pt idx="43">
                  <c:v>40786</c:v>
                </c:pt>
                <c:pt idx="44">
                  <c:v>40816</c:v>
                </c:pt>
                <c:pt idx="45">
                  <c:v>40847</c:v>
                </c:pt>
                <c:pt idx="46">
                  <c:v>40877</c:v>
                </c:pt>
                <c:pt idx="47">
                  <c:v>40907</c:v>
                </c:pt>
                <c:pt idx="48">
                  <c:v>40939</c:v>
                </c:pt>
                <c:pt idx="49">
                  <c:v>40968</c:v>
                </c:pt>
                <c:pt idx="50">
                  <c:v>40998</c:v>
                </c:pt>
                <c:pt idx="51">
                  <c:v>41029</c:v>
                </c:pt>
                <c:pt idx="52">
                  <c:v>41060</c:v>
                </c:pt>
                <c:pt idx="53">
                  <c:v>41089</c:v>
                </c:pt>
                <c:pt idx="54">
                  <c:v>41121</c:v>
                </c:pt>
                <c:pt idx="55">
                  <c:v>41152</c:v>
                </c:pt>
                <c:pt idx="56">
                  <c:v>41180</c:v>
                </c:pt>
                <c:pt idx="57">
                  <c:v>41213</c:v>
                </c:pt>
                <c:pt idx="58">
                  <c:v>41243</c:v>
                </c:pt>
                <c:pt idx="59">
                  <c:v>41274</c:v>
                </c:pt>
                <c:pt idx="60">
                  <c:v>41305</c:v>
                </c:pt>
                <c:pt idx="61">
                  <c:v>41333</c:v>
                </c:pt>
                <c:pt idx="62">
                  <c:v>41362</c:v>
                </c:pt>
                <c:pt idx="63">
                  <c:v>41394</c:v>
                </c:pt>
                <c:pt idx="64">
                  <c:v>41425</c:v>
                </c:pt>
                <c:pt idx="65">
                  <c:v>41453</c:v>
                </c:pt>
                <c:pt idx="66">
                  <c:v>41486</c:v>
                </c:pt>
                <c:pt idx="67">
                  <c:v>41516</c:v>
                </c:pt>
                <c:pt idx="68">
                  <c:v>41547</c:v>
                </c:pt>
                <c:pt idx="69">
                  <c:v>41578</c:v>
                </c:pt>
                <c:pt idx="70">
                  <c:v>41607</c:v>
                </c:pt>
                <c:pt idx="71">
                  <c:v>41639</c:v>
                </c:pt>
                <c:pt idx="72">
                  <c:v>41670</c:v>
                </c:pt>
                <c:pt idx="73">
                  <c:v>41698</c:v>
                </c:pt>
                <c:pt idx="74">
                  <c:v>41729</c:v>
                </c:pt>
                <c:pt idx="75">
                  <c:v>41759</c:v>
                </c:pt>
                <c:pt idx="76">
                  <c:v>41789</c:v>
                </c:pt>
                <c:pt idx="77">
                  <c:v>41820</c:v>
                </c:pt>
                <c:pt idx="78">
                  <c:v>41851</c:v>
                </c:pt>
                <c:pt idx="79">
                  <c:v>41880</c:v>
                </c:pt>
                <c:pt idx="80">
                  <c:v>41912</c:v>
                </c:pt>
                <c:pt idx="81">
                  <c:v>41943</c:v>
                </c:pt>
                <c:pt idx="82">
                  <c:v>41971</c:v>
                </c:pt>
                <c:pt idx="83">
                  <c:v>42004</c:v>
                </c:pt>
                <c:pt idx="84">
                  <c:v>42034</c:v>
                </c:pt>
                <c:pt idx="85">
                  <c:v>42062</c:v>
                </c:pt>
                <c:pt idx="86">
                  <c:v>42094</c:v>
                </c:pt>
                <c:pt idx="87">
                  <c:v>42124</c:v>
                </c:pt>
                <c:pt idx="88">
                  <c:v>42153</c:v>
                </c:pt>
                <c:pt idx="89">
                  <c:v>42185</c:v>
                </c:pt>
                <c:pt idx="90">
                  <c:v>42216</c:v>
                </c:pt>
                <c:pt idx="91">
                  <c:v>42247</c:v>
                </c:pt>
                <c:pt idx="92">
                  <c:v>42277</c:v>
                </c:pt>
                <c:pt idx="93">
                  <c:v>42307</c:v>
                </c:pt>
                <c:pt idx="94">
                  <c:v>42338</c:v>
                </c:pt>
                <c:pt idx="95">
                  <c:v>42369</c:v>
                </c:pt>
                <c:pt idx="96">
                  <c:v>42398</c:v>
                </c:pt>
                <c:pt idx="97">
                  <c:v>42429</c:v>
                </c:pt>
                <c:pt idx="98">
                  <c:v>42460</c:v>
                </c:pt>
                <c:pt idx="99">
                  <c:v>42489</c:v>
                </c:pt>
                <c:pt idx="100">
                  <c:v>42521</c:v>
                </c:pt>
                <c:pt idx="101">
                  <c:v>42551</c:v>
                </c:pt>
                <c:pt idx="102">
                  <c:v>42580</c:v>
                </c:pt>
                <c:pt idx="103">
                  <c:v>42613</c:v>
                </c:pt>
                <c:pt idx="104">
                  <c:v>42643</c:v>
                </c:pt>
                <c:pt idx="105">
                  <c:v>42674</c:v>
                </c:pt>
                <c:pt idx="106">
                  <c:v>42704</c:v>
                </c:pt>
                <c:pt idx="107">
                  <c:v>42734</c:v>
                </c:pt>
                <c:pt idx="108">
                  <c:v>42766</c:v>
                </c:pt>
                <c:pt idx="109">
                  <c:v>42794</c:v>
                </c:pt>
                <c:pt idx="110">
                  <c:v>42825</c:v>
                </c:pt>
                <c:pt idx="111">
                  <c:v>42853</c:v>
                </c:pt>
                <c:pt idx="112">
                  <c:v>42886</c:v>
                </c:pt>
                <c:pt idx="113">
                  <c:v>42916</c:v>
                </c:pt>
                <c:pt idx="114">
                  <c:v>42947</c:v>
                </c:pt>
                <c:pt idx="115">
                  <c:v>42978</c:v>
                </c:pt>
                <c:pt idx="116">
                  <c:v>43007</c:v>
                </c:pt>
                <c:pt idx="117">
                  <c:v>43039</c:v>
                </c:pt>
                <c:pt idx="118">
                  <c:v>43069</c:v>
                </c:pt>
                <c:pt idx="119">
                  <c:v>43098</c:v>
                </c:pt>
                <c:pt idx="120">
                  <c:v>43131</c:v>
                </c:pt>
                <c:pt idx="121">
                  <c:v>43159</c:v>
                </c:pt>
                <c:pt idx="122">
                  <c:v>43189</c:v>
                </c:pt>
                <c:pt idx="123">
                  <c:v>43220</c:v>
                </c:pt>
                <c:pt idx="124">
                  <c:v>43251</c:v>
                </c:pt>
                <c:pt idx="125">
                  <c:v>43280</c:v>
                </c:pt>
                <c:pt idx="126">
                  <c:v>43312</c:v>
                </c:pt>
                <c:pt idx="127">
                  <c:v>43343</c:v>
                </c:pt>
                <c:pt idx="128">
                  <c:v>43371</c:v>
                </c:pt>
                <c:pt idx="129">
                  <c:v>43404</c:v>
                </c:pt>
                <c:pt idx="130">
                  <c:v>43434</c:v>
                </c:pt>
                <c:pt idx="131">
                  <c:v>43465</c:v>
                </c:pt>
                <c:pt idx="132">
                  <c:v>43496</c:v>
                </c:pt>
                <c:pt idx="133">
                  <c:v>43524</c:v>
                </c:pt>
                <c:pt idx="134">
                  <c:v>43553</c:v>
                </c:pt>
                <c:pt idx="135">
                  <c:v>43585</c:v>
                </c:pt>
                <c:pt idx="136">
                  <c:v>43616</c:v>
                </c:pt>
                <c:pt idx="137">
                  <c:v>43644</c:v>
                </c:pt>
                <c:pt idx="138">
                  <c:v>43677</c:v>
                </c:pt>
                <c:pt idx="139">
                  <c:v>43707</c:v>
                </c:pt>
                <c:pt idx="140">
                  <c:v>43738</c:v>
                </c:pt>
                <c:pt idx="141">
                  <c:v>43769</c:v>
                </c:pt>
                <c:pt idx="142">
                  <c:v>43798</c:v>
                </c:pt>
                <c:pt idx="143">
                  <c:v>43830</c:v>
                </c:pt>
                <c:pt idx="144">
                  <c:v>43861</c:v>
                </c:pt>
                <c:pt idx="145">
                  <c:v>43889</c:v>
                </c:pt>
                <c:pt idx="146">
                  <c:v>43921</c:v>
                </c:pt>
                <c:pt idx="147">
                  <c:v>43951</c:v>
                </c:pt>
                <c:pt idx="148">
                  <c:v>43980</c:v>
                </c:pt>
                <c:pt idx="149">
                  <c:v>44012</c:v>
                </c:pt>
                <c:pt idx="150">
                  <c:v>44043</c:v>
                </c:pt>
                <c:pt idx="151">
                  <c:v>44074</c:v>
                </c:pt>
                <c:pt idx="152">
                  <c:v>44104</c:v>
                </c:pt>
                <c:pt idx="153">
                  <c:v>44134</c:v>
                </c:pt>
                <c:pt idx="154">
                  <c:v>44165</c:v>
                </c:pt>
                <c:pt idx="155">
                  <c:v>44196</c:v>
                </c:pt>
                <c:pt idx="156">
                  <c:v>44225</c:v>
                </c:pt>
                <c:pt idx="157">
                  <c:v>44253</c:v>
                </c:pt>
                <c:pt idx="158">
                  <c:v>44286</c:v>
                </c:pt>
                <c:pt idx="159">
                  <c:v>44316</c:v>
                </c:pt>
                <c:pt idx="160">
                  <c:v>44347</c:v>
                </c:pt>
                <c:pt idx="161">
                  <c:v>44377</c:v>
                </c:pt>
                <c:pt idx="162">
                  <c:v>44407</c:v>
                </c:pt>
                <c:pt idx="163">
                  <c:v>44439</c:v>
                </c:pt>
                <c:pt idx="164">
                  <c:v>44469</c:v>
                </c:pt>
                <c:pt idx="165">
                  <c:v>44498</c:v>
                </c:pt>
                <c:pt idx="166">
                  <c:v>44530</c:v>
                </c:pt>
                <c:pt idx="167">
                  <c:v>44561</c:v>
                </c:pt>
                <c:pt idx="168">
                  <c:v>44592</c:v>
                </c:pt>
                <c:pt idx="169">
                  <c:v>44620</c:v>
                </c:pt>
                <c:pt idx="170">
                  <c:v>44651</c:v>
                </c:pt>
                <c:pt idx="171">
                  <c:v>44680</c:v>
                </c:pt>
                <c:pt idx="172">
                  <c:v>44712</c:v>
                </c:pt>
                <c:pt idx="173">
                  <c:v>44742</c:v>
                </c:pt>
                <c:pt idx="174">
                  <c:v>44771</c:v>
                </c:pt>
                <c:pt idx="175">
                  <c:v>44804</c:v>
                </c:pt>
                <c:pt idx="176">
                  <c:v>44834</c:v>
                </c:pt>
                <c:pt idx="177">
                  <c:v>44865</c:v>
                </c:pt>
                <c:pt idx="178">
                  <c:v>44895</c:v>
                </c:pt>
                <c:pt idx="179">
                  <c:v>44925</c:v>
                </c:pt>
                <c:pt idx="180">
                  <c:v>44957</c:v>
                </c:pt>
                <c:pt idx="181">
                  <c:v>44985</c:v>
                </c:pt>
                <c:pt idx="182">
                  <c:v>45016</c:v>
                </c:pt>
              </c:numCache>
            </c:numRef>
          </c:cat>
          <c:val>
            <c:numRef>
              <c:f>Núcleo!$AK$3:$AK$185</c:f>
              <c:numCache>
                <c:formatCode>General</c:formatCode>
                <c:ptCount val="183"/>
                <c:pt idx="24" formatCode="0.0%">
                  <c:v>3.5327205377955195E-4</c:v>
                </c:pt>
                <c:pt idx="25" formatCode="0.0%">
                  <c:v>4.641882673942721E-3</c:v>
                </c:pt>
                <c:pt idx="26" formatCode="0.0%">
                  <c:v>7.9190515126736916E-3</c:v>
                </c:pt>
                <c:pt idx="27" formatCode="0.0%">
                  <c:v>9.7732843137257053E-3</c:v>
                </c:pt>
                <c:pt idx="28" formatCode="0.0%">
                  <c:v>5.3595215441077926E-3</c:v>
                </c:pt>
                <c:pt idx="29" formatCode="0.0%">
                  <c:v>6.2318447129088295E-3</c:v>
                </c:pt>
                <c:pt idx="30" formatCode="0.0%">
                  <c:v>7.5023741690409818E-3</c:v>
                </c:pt>
                <c:pt idx="31" formatCode="0.0%">
                  <c:v>7.1204117567384984E-3</c:v>
                </c:pt>
                <c:pt idx="32" formatCode="0.0%">
                  <c:v>6.723951285520835E-3</c:v>
                </c:pt>
                <c:pt idx="33" formatCode="0.0%">
                  <c:v>6.5909090909090917E-3</c:v>
                </c:pt>
                <c:pt idx="34" formatCode="0.0%">
                  <c:v>6.3314409299810581E-3</c:v>
                </c:pt>
                <c:pt idx="35" formatCode="0.0%">
                  <c:v>5.6846081208687949E-3</c:v>
                </c:pt>
                <c:pt idx="36" formatCode="0.0%">
                  <c:v>5.8507502679530088E-3</c:v>
                </c:pt>
                <c:pt idx="37" formatCode="0.0%">
                  <c:v>7.3505923066683465E-3</c:v>
                </c:pt>
                <c:pt idx="38" formatCode="0.0%">
                  <c:v>9.2797342192689758E-3</c:v>
                </c:pt>
                <c:pt idx="39" formatCode="0.0%">
                  <c:v>8.7644326476443712E-3</c:v>
                </c:pt>
                <c:pt idx="40" formatCode="0.0%">
                  <c:v>1.3683094859565204E-2</c:v>
                </c:pt>
                <c:pt idx="41" formatCode="0.0%">
                  <c:v>1.4812037526427124E-2</c:v>
                </c:pt>
                <c:pt idx="42" formatCode="0.0%">
                  <c:v>1.4290852692713685E-2</c:v>
                </c:pt>
                <c:pt idx="43" formatCode="0.0%">
                  <c:v>1.7975326560232041E-2</c:v>
                </c:pt>
                <c:pt idx="44" formatCode="0.0%">
                  <c:v>1.7463768115941969E-2</c:v>
                </c:pt>
                <c:pt idx="45" formatCode="0.0%">
                  <c:v>1.6935229067930546E-2</c:v>
                </c:pt>
                <c:pt idx="46" formatCode="0.0%">
                  <c:v>1.8184864012613433E-2</c:v>
                </c:pt>
                <c:pt idx="47" formatCode="0.0%">
                  <c:v>1.6909049240440233E-2</c:v>
                </c:pt>
                <c:pt idx="48" formatCode="0.0%">
                  <c:v>2.0867526377491341E-2</c:v>
                </c:pt>
                <c:pt idx="49" formatCode="0.0%">
                  <c:v>2.3218491200828195E-2</c:v>
                </c:pt>
                <c:pt idx="50" formatCode="0.0%">
                  <c:v>2.2867428645227728E-2</c:v>
                </c:pt>
                <c:pt idx="51" formatCode="0.0%">
                  <c:v>2.2246390822376672E-2</c:v>
                </c:pt>
                <c:pt idx="52" formatCode="0.0%">
                  <c:v>2.2165465774575566E-2</c:v>
                </c:pt>
                <c:pt idx="53" formatCode="0.0%">
                  <c:v>2.3031081428204647E-2</c:v>
                </c:pt>
                <c:pt idx="54" formatCode="0.0%">
                  <c:v>1.9192825112107847E-2</c:v>
                </c:pt>
                <c:pt idx="55" formatCode="0.0%">
                  <c:v>1.6517605633803001E-2</c:v>
                </c:pt>
                <c:pt idx="56" formatCode="0.0%">
                  <c:v>1.6301291064809043E-2</c:v>
                </c:pt>
                <c:pt idx="57" formatCode="0.0%">
                  <c:v>1.5676538166964571E-2</c:v>
                </c:pt>
                <c:pt idx="58" formatCode="0.0%">
                  <c:v>1.4217674062739105E-2</c:v>
                </c:pt>
                <c:pt idx="59" formatCode="0.0%">
                  <c:v>1.3047849325527938E-2</c:v>
                </c:pt>
                <c:pt idx="60" formatCode="0.0%">
                  <c:v>1.295102765795475E-2</c:v>
                </c:pt>
                <c:pt idx="61" formatCode="0.0%">
                  <c:v>1.1454522517976518E-2</c:v>
                </c:pt>
                <c:pt idx="62" formatCode="0.0%">
                  <c:v>5.6160377358489555E-3</c:v>
                </c:pt>
                <c:pt idx="63" formatCode="0.0%">
                  <c:v>5.9192515383650335E-3</c:v>
                </c:pt>
                <c:pt idx="64" formatCode="0.0%">
                  <c:v>5.5877192982456414E-3</c:v>
                </c:pt>
                <c:pt idx="65" formatCode="0.0%">
                  <c:v>4.7550306211723292E-3</c:v>
                </c:pt>
                <c:pt idx="66" formatCode="0.0%">
                  <c:v>4.8207605985035595E-3</c:v>
                </c:pt>
                <c:pt idx="67" formatCode="0.0%">
                  <c:v>4.8380062305295457E-3</c:v>
                </c:pt>
                <c:pt idx="68" formatCode="0.0%">
                  <c:v>5.508216108552233E-3</c:v>
                </c:pt>
                <c:pt idx="69" formatCode="0.0%">
                  <c:v>6.1705435999501734E-3</c:v>
                </c:pt>
                <c:pt idx="70" formatCode="0.0%">
                  <c:v>5.9467014535967699E-3</c:v>
                </c:pt>
                <c:pt idx="71" formatCode="0.0%">
                  <c:v>5.5006816210185772E-3</c:v>
                </c:pt>
                <c:pt idx="72" formatCode="0.0%">
                  <c:v>4.4637126635398428E-3</c:v>
                </c:pt>
                <c:pt idx="73" formatCode="0.0%">
                  <c:v>3.879246902980471E-3</c:v>
                </c:pt>
                <c:pt idx="74" formatCode="0.0%">
                  <c:v>3.9597602739724902E-3</c:v>
                </c:pt>
                <c:pt idx="75" formatCode="0.0%">
                  <c:v>5.5765007320642823E-3</c:v>
                </c:pt>
                <c:pt idx="76" formatCode="0.0%">
                  <c:v>4.6588006325263276E-3</c:v>
                </c:pt>
                <c:pt idx="77" formatCode="0.0%">
                  <c:v>1.0816326530612486E-2</c:v>
                </c:pt>
                <c:pt idx="78" formatCode="0.0%">
                  <c:v>1.3339812902442016E-2</c:v>
                </c:pt>
                <c:pt idx="79" formatCode="0.0%">
                  <c:v>1.5422077922077948E-2</c:v>
                </c:pt>
                <c:pt idx="80" formatCode="0.0%">
                  <c:v>1.7883472777979748E-2</c:v>
                </c:pt>
                <c:pt idx="81" formatCode="0.0%">
                  <c:v>1.66713058211303E-2</c:v>
                </c:pt>
                <c:pt idx="82" formatCode="0.0%">
                  <c:v>1.6091447209470644E-2</c:v>
                </c:pt>
                <c:pt idx="83" formatCode="0.0%">
                  <c:v>1.4327559244556642E-2</c:v>
                </c:pt>
                <c:pt idx="84" formatCode="0.0%">
                  <c:v>1.3113557496709394E-2</c:v>
                </c:pt>
                <c:pt idx="85" formatCode="0.0%">
                  <c:v>9.9436936936936338E-3</c:v>
                </c:pt>
                <c:pt idx="86" formatCode="0.0%">
                  <c:v>8.4891406987726015E-3</c:v>
                </c:pt>
                <c:pt idx="87" formatCode="0.0%">
                  <c:v>6.5601128217180893E-3</c:v>
                </c:pt>
                <c:pt idx="88" formatCode="0.0%">
                  <c:v>6.083265019322992E-3</c:v>
                </c:pt>
                <c:pt idx="89" formatCode="0.0%">
                  <c:v>3.9024390243900253E-3</c:v>
                </c:pt>
                <c:pt idx="90" formatCode="0.0%">
                  <c:v>2.4935897435898191E-3</c:v>
                </c:pt>
                <c:pt idx="91" formatCode="0.0%">
                  <c:v>5.5258570598493151E-4</c:v>
                </c:pt>
                <c:pt idx="92" formatCode="0.0%">
                  <c:v>-1.0716350601295277E-3</c:v>
                </c:pt>
                <c:pt idx="93" formatCode="0.0%">
                  <c:v>-2.8234447004606977E-3</c:v>
                </c:pt>
                <c:pt idx="94" formatCode="0.0%">
                  <c:v>1.7538426244549932E-3</c:v>
                </c:pt>
                <c:pt idx="95" formatCode="0.0%">
                  <c:v>3.9969735038831722E-3</c:v>
                </c:pt>
                <c:pt idx="96" formatCode="0.0%">
                  <c:v>1.7600884153254892E-3</c:v>
                </c:pt>
                <c:pt idx="97" formatCode="0.0%">
                  <c:v>4.3982519049754476E-3</c:v>
                </c:pt>
                <c:pt idx="98" formatCode="0.0%">
                  <c:v>4.5290581162324983E-3</c:v>
                </c:pt>
                <c:pt idx="99" formatCode="0.0%">
                  <c:v>3.1088111578481126E-3</c:v>
                </c:pt>
                <c:pt idx="100" formatCode="0.0%">
                  <c:v>9.7108599779491822E-3</c:v>
                </c:pt>
                <c:pt idx="101" formatCode="0.0%">
                  <c:v>1.0938871817383511E-2</c:v>
                </c:pt>
                <c:pt idx="102" formatCode="0.0%">
                  <c:v>9.4670022983471824E-3</c:v>
                </c:pt>
                <c:pt idx="103" formatCode="0.0%">
                  <c:v>1.2767613326051253E-2</c:v>
                </c:pt>
                <c:pt idx="104" formatCode="0.0%">
                  <c:v>1.461454703832743E-2</c:v>
                </c:pt>
                <c:pt idx="105" formatCode="0.0%">
                  <c:v>1.6708337862811007E-2</c:v>
                </c:pt>
                <c:pt idx="106" formatCode="0.0%">
                  <c:v>1.9939739413680879E-2</c:v>
                </c:pt>
                <c:pt idx="107" formatCode="0.0%">
                  <c:v>1.8470028132438809E-2</c:v>
                </c:pt>
                <c:pt idx="108" formatCode="0.0%">
                  <c:v>1.7122479622479592E-2</c:v>
                </c:pt>
                <c:pt idx="109" formatCode="0.0%">
                  <c:v>1.355395531081216E-2</c:v>
                </c:pt>
                <c:pt idx="110" formatCode="0.0%">
                  <c:v>1.1656842105263188E-2</c:v>
                </c:pt>
                <c:pt idx="111" formatCode="0.0%">
                  <c:v>1.1974455611390544E-2</c:v>
                </c:pt>
                <c:pt idx="112" formatCode="0.0%">
                  <c:v>6.4621409921672424E-3</c:v>
                </c:pt>
                <c:pt idx="113" formatCode="0.0%">
                  <c:v>8.3845432767419847E-3</c:v>
                </c:pt>
                <c:pt idx="114" formatCode="0.0%">
                  <c:v>3.2821606994173358E-3</c:v>
                </c:pt>
                <c:pt idx="115" formatCode="0.0%">
                  <c:v>4.5267810712428247E-3</c:v>
                </c:pt>
                <c:pt idx="116" formatCode="0.0%">
                  <c:v>3.9634399667636266E-3</c:v>
                </c:pt>
                <c:pt idx="117" formatCode="0.0%">
                  <c:v>2.3816936488170182E-3</c:v>
                </c:pt>
                <c:pt idx="118" formatCode="0.0%">
                  <c:v>-8.8287075393533865E-4</c:v>
                </c:pt>
                <c:pt idx="119" formatCode="0.0%">
                  <c:v>-1.8563769460767654E-3</c:v>
                </c:pt>
                <c:pt idx="120" formatCode="0.0%">
                  <c:v>-7.6094759511868837E-4</c:v>
                </c:pt>
                <c:pt idx="121" formatCode="0.0%">
                  <c:v>2.9408476471186606E-3</c:v>
                </c:pt>
                <c:pt idx="122" formatCode="0.0%">
                  <c:v>6.0295905958653861E-3</c:v>
                </c:pt>
                <c:pt idx="123" formatCode="0.0%">
                  <c:v>6.8715874620826067E-3</c:v>
                </c:pt>
                <c:pt idx="124" formatCode="0.0%">
                  <c:v>7.0558414043584428E-3</c:v>
                </c:pt>
                <c:pt idx="125" formatCode="0.0%">
                  <c:v>7.148571141074811E-3</c:v>
                </c:pt>
                <c:pt idx="126" formatCode="0.0%">
                  <c:v>7.6800804828973668E-3</c:v>
                </c:pt>
                <c:pt idx="127" formatCode="0.0%">
                  <c:v>7.7045842967728984E-3</c:v>
                </c:pt>
                <c:pt idx="128" formatCode="0.0%">
                  <c:v>8.2561526870919E-3</c:v>
                </c:pt>
                <c:pt idx="129" formatCode="0.0%">
                  <c:v>8.1824568446406953E-3</c:v>
                </c:pt>
                <c:pt idx="130" formatCode="0.0%">
                  <c:v>9.2620814116703976E-3</c:v>
                </c:pt>
                <c:pt idx="131" formatCode="0.0%">
                  <c:v>1.1120749999999902E-2</c:v>
                </c:pt>
                <c:pt idx="132" formatCode="0.0%">
                  <c:v>1.1484328358208895E-2</c:v>
                </c:pt>
                <c:pt idx="133" formatCode="0.0%">
                  <c:v>1.365327601541666E-2</c:v>
                </c:pt>
                <c:pt idx="134" formatCode="0.0%">
                  <c:v>1.4035485460818231E-2</c:v>
                </c:pt>
                <c:pt idx="135" formatCode="0.0%">
                  <c:v>1.2603123158515084E-2</c:v>
                </c:pt>
                <c:pt idx="136" formatCode="0.0%">
                  <c:v>1.2171613282397908E-2</c:v>
                </c:pt>
                <c:pt idx="137" formatCode="0.0%">
                  <c:v>1.2347566933750054E-2</c:v>
                </c:pt>
                <c:pt idx="138" formatCode="0.0%">
                  <c:v>1.1365410892055561E-2</c:v>
                </c:pt>
                <c:pt idx="139" formatCode="0.0%">
                  <c:v>1.0598138582984085E-2</c:v>
                </c:pt>
                <c:pt idx="140" formatCode="0.0%">
                  <c:v>9.7380326911851167E-3</c:v>
                </c:pt>
                <c:pt idx="141" formatCode="0.0%">
                  <c:v>9.6685458786938128E-3</c:v>
                </c:pt>
                <c:pt idx="142" formatCode="0.0%">
                  <c:v>9.1124805900619776E-3</c:v>
                </c:pt>
                <c:pt idx="143" formatCode="0.0%">
                  <c:v>8.2205029013540099E-3</c:v>
                </c:pt>
                <c:pt idx="144" formatCode="0.0%">
                  <c:v>8.4825295986137306E-3</c:v>
                </c:pt>
                <c:pt idx="145" formatCode="0.0%">
                  <c:v>9.3825949669887887E-3</c:v>
                </c:pt>
                <c:pt idx="146" formatCode="0.0%">
                  <c:v>4.1440087769513134E-3</c:v>
                </c:pt>
                <c:pt idx="147" formatCode="0.0%">
                  <c:v>9.3469329256641309E-3</c:v>
                </c:pt>
                <c:pt idx="148" formatCode="0.0%">
                  <c:v>9.4610706761155683E-3</c:v>
                </c:pt>
                <c:pt idx="149" formatCode="0.0%">
                  <c:v>9.6433029284686E-3</c:v>
                </c:pt>
                <c:pt idx="150" formatCode="0.0%">
                  <c:v>6.628007284577464E-3</c:v>
                </c:pt>
                <c:pt idx="151" formatCode="0.0%">
                  <c:v>4.8723781247006492E-3</c:v>
                </c:pt>
                <c:pt idx="152" formatCode="0.0%">
                  <c:v>-1.6357995226728983E-3</c:v>
                </c:pt>
                <c:pt idx="153" formatCode="0.0%">
                  <c:v>-9.5056308455809813E-4</c:v>
                </c:pt>
                <c:pt idx="154" formatCode="0.0%">
                  <c:v>2.61260399732266E-3</c:v>
                </c:pt>
                <c:pt idx="155" formatCode="0.0%">
                  <c:v>3.5244181610072367E-3</c:v>
                </c:pt>
                <c:pt idx="156" formatCode="0.0%">
                  <c:v>6.264397905759278E-3</c:v>
                </c:pt>
                <c:pt idx="157" formatCode="0.0%">
                  <c:v>5.3788881535408173E-3</c:v>
                </c:pt>
                <c:pt idx="158" formatCode="0.0%">
                  <c:v>5.6987270155586245E-3</c:v>
                </c:pt>
                <c:pt idx="159" formatCode="0.0%">
                  <c:v>2.0847840406512663E-3</c:v>
                </c:pt>
                <c:pt idx="160" formatCode="0.0%">
                  <c:v>-1.3408215057805206E-3</c:v>
                </c:pt>
                <c:pt idx="161" formatCode="0.0%">
                  <c:v>-5.5121527777776125E-3</c:v>
                </c:pt>
                <c:pt idx="162" formatCode="0.0%">
                  <c:v>-6.6831196781136359E-3</c:v>
                </c:pt>
                <c:pt idx="163" formatCode="0.0%">
                  <c:v>-8.8891221196005787E-3</c:v>
                </c:pt>
                <c:pt idx="164" formatCode="0.0%">
                  <c:v>-8.2523029682701754E-3</c:v>
                </c:pt>
                <c:pt idx="165" formatCode="0.0%">
                  <c:v>1.6741279612011439E-3</c:v>
                </c:pt>
                <c:pt idx="166" formatCode="0.0%">
                  <c:v>-2.6588815483391537E-3</c:v>
                </c:pt>
                <c:pt idx="167" formatCode="0.0%">
                  <c:v>1.5321832684103143E-3</c:v>
                </c:pt>
                <c:pt idx="168" formatCode="0.0%">
                  <c:v>1.5768243491016687E-3</c:v>
                </c:pt>
                <c:pt idx="169" formatCode="0.0%">
                  <c:v>-3.9768199927562309E-3</c:v>
                </c:pt>
                <c:pt idx="170" formatCode="0.0%">
                  <c:v>2.2727272727272041E-3</c:v>
                </c:pt>
                <c:pt idx="171" formatCode="0.0%">
                  <c:v>5.3208389112002763E-3</c:v>
                </c:pt>
                <c:pt idx="172" formatCode="0.0%">
                  <c:v>1.1883646683230609E-4</c:v>
                </c:pt>
                <c:pt idx="173" formatCode="0.0%">
                  <c:v>1.203286509408974E-2</c:v>
                </c:pt>
                <c:pt idx="174" formatCode="0.0%">
                  <c:v>2.3263352073085164E-2</c:v>
                </c:pt>
                <c:pt idx="175" formatCode="0.0%">
                  <c:v>1.907631923244657E-2</c:v>
                </c:pt>
                <c:pt idx="176" formatCode="0.0%">
                  <c:v>2.405578655578644E-2</c:v>
                </c:pt>
                <c:pt idx="177" formatCode="0.0%">
                  <c:v>2.5542438604049922E-2</c:v>
                </c:pt>
                <c:pt idx="178" formatCode="0.0%">
                  <c:v>2.2033070596298998E-2</c:v>
                </c:pt>
                <c:pt idx="179" formatCode="0.0%">
                  <c:v>2.5374883247006874E-2</c:v>
                </c:pt>
                <c:pt idx="180" formatCode="0.0%">
                  <c:v>2.7723740285785947E-2</c:v>
                </c:pt>
                <c:pt idx="181" formatCode="0.0%">
                  <c:v>2.3601315248664045E-2</c:v>
                </c:pt>
                <c:pt idx="182" formatCode="0.0%">
                  <c:v>2.2337133550488497E-2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F0-49EC-AC57-CFD77A7198B4}"/>
            </c:ext>
          </c:extLst>
        </c:ser>
        <c:ser>
          <c:idx val="1"/>
          <c:order val="1"/>
          <c:tx>
            <c:strRef>
              <c:f>Núcleo!$AL$2</c:f>
              <c:strCache>
                <c:ptCount val="1"/>
                <c:pt idx="0">
                  <c:v>Chile</c:v>
                </c:pt>
              </c:strCache>
            </c:strRef>
          </c:tx>
          <c:spPr>
            <a:ln w="28575" cap="rnd">
              <a:solidFill>
                <a:srgbClr val="F78131"/>
              </a:solidFill>
              <a:round/>
            </a:ln>
            <a:effectLst/>
          </c:spPr>
          <c:marker>
            <c:symbol val="none"/>
          </c:marker>
          <c:cat>
            <c:numRef>
              <c:f>Núcleo!$AJ$3:$AJ$185</c:f>
              <c:numCache>
                <c:formatCode>m/d/yyyy</c:formatCode>
                <c:ptCount val="183"/>
                <c:pt idx="0">
                  <c:v>39478</c:v>
                </c:pt>
                <c:pt idx="1">
                  <c:v>39507</c:v>
                </c:pt>
                <c:pt idx="2">
                  <c:v>39538</c:v>
                </c:pt>
                <c:pt idx="3">
                  <c:v>39568</c:v>
                </c:pt>
                <c:pt idx="4">
                  <c:v>39598</c:v>
                </c:pt>
                <c:pt idx="5">
                  <c:v>39629</c:v>
                </c:pt>
                <c:pt idx="6">
                  <c:v>39660</c:v>
                </c:pt>
                <c:pt idx="7">
                  <c:v>39689</c:v>
                </c:pt>
                <c:pt idx="8">
                  <c:v>39721</c:v>
                </c:pt>
                <c:pt idx="9">
                  <c:v>39752</c:v>
                </c:pt>
                <c:pt idx="10">
                  <c:v>39780</c:v>
                </c:pt>
                <c:pt idx="11">
                  <c:v>39813</c:v>
                </c:pt>
                <c:pt idx="12">
                  <c:v>39843</c:v>
                </c:pt>
                <c:pt idx="13">
                  <c:v>39871</c:v>
                </c:pt>
                <c:pt idx="14">
                  <c:v>39903</c:v>
                </c:pt>
                <c:pt idx="15">
                  <c:v>39933</c:v>
                </c:pt>
                <c:pt idx="16">
                  <c:v>39962</c:v>
                </c:pt>
                <c:pt idx="17">
                  <c:v>39994</c:v>
                </c:pt>
                <c:pt idx="18">
                  <c:v>40025</c:v>
                </c:pt>
                <c:pt idx="19">
                  <c:v>40056</c:v>
                </c:pt>
                <c:pt idx="20">
                  <c:v>40086</c:v>
                </c:pt>
                <c:pt idx="21">
                  <c:v>40116</c:v>
                </c:pt>
                <c:pt idx="22">
                  <c:v>40147</c:v>
                </c:pt>
                <c:pt idx="23">
                  <c:v>40178</c:v>
                </c:pt>
                <c:pt idx="24">
                  <c:v>40207</c:v>
                </c:pt>
                <c:pt idx="25">
                  <c:v>40235</c:v>
                </c:pt>
                <c:pt idx="26">
                  <c:v>40268</c:v>
                </c:pt>
                <c:pt idx="27">
                  <c:v>40298</c:v>
                </c:pt>
                <c:pt idx="28">
                  <c:v>40329</c:v>
                </c:pt>
                <c:pt idx="29">
                  <c:v>40359</c:v>
                </c:pt>
                <c:pt idx="30">
                  <c:v>40389</c:v>
                </c:pt>
                <c:pt idx="31">
                  <c:v>40421</c:v>
                </c:pt>
                <c:pt idx="32">
                  <c:v>40451</c:v>
                </c:pt>
                <c:pt idx="33">
                  <c:v>40480</c:v>
                </c:pt>
                <c:pt idx="34">
                  <c:v>40512</c:v>
                </c:pt>
                <c:pt idx="35">
                  <c:v>40543</c:v>
                </c:pt>
                <c:pt idx="36">
                  <c:v>40574</c:v>
                </c:pt>
                <c:pt idx="37">
                  <c:v>40602</c:v>
                </c:pt>
                <c:pt idx="38">
                  <c:v>40633</c:v>
                </c:pt>
                <c:pt idx="39">
                  <c:v>40662</c:v>
                </c:pt>
                <c:pt idx="40">
                  <c:v>40694</c:v>
                </c:pt>
                <c:pt idx="41">
                  <c:v>40724</c:v>
                </c:pt>
                <c:pt idx="42">
                  <c:v>40753</c:v>
                </c:pt>
                <c:pt idx="43">
                  <c:v>40786</c:v>
                </c:pt>
                <c:pt idx="44">
                  <c:v>40816</c:v>
                </c:pt>
                <c:pt idx="45">
                  <c:v>40847</c:v>
                </c:pt>
                <c:pt idx="46">
                  <c:v>40877</c:v>
                </c:pt>
                <c:pt idx="47">
                  <c:v>40907</c:v>
                </c:pt>
                <c:pt idx="48">
                  <c:v>40939</c:v>
                </c:pt>
                <c:pt idx="49">
                  <c:v>40968</c:v>
                </c:pt>
                <c:pt idx="50">
                  <c:v>40998</c:v>
                </c:pt>
                <c:pt idx="51">
                  <c:v>41029</c:v>
                </c:pt>
                <c:pt idx="52">
                  <c:v>41060</c:v>
                </c:pt>
                <c:pt idx="53">
                  <c:v>41089</c:v>
                </c:pt>
                <c:pt idx="54">
                  <c:v>41121</c:v>
                </c:pt>
                <c:pt idx="55">
                  <c:v>41152</c:v>
                </c:pt>
                <c:pt idx="56">
                  <c:v>41180</c:v>
                </c:pt>
                <c:pt idx="57">
                  <c:v>41213</c:v>
                </c:pt>
                <c:pt idx="58">
                  <c:v>41243</c:v>
                </c:pt>
                <c:pt idx="59">
                  <c:v>41274</c:v>
                </c:pt>
                <c:pt idx="60">
                  <c:v>41305</c:v>
                </c:pt>
                <c:pt idx="61">
                  <c:v>41333</c:v>
                </c:pt>
                <c:pt idx="62">
                  <c:v>41362</c:v>
                </c:pt>
                <c:pt idx="63">
                  <c:v>41394</c:v>
                </c:pt>
                <c:pt idx="64">
                  <c:v>41425</c:v>
                </c:pt>
                <c:pt idx="65">
                  <c:v>41453</c:v>
                </c:pt>
                <c:pt idx="66">
                  <c:v>41486</c:v>
                </c:pt>
                <c:pt idx="67">
                  <c:v>41516</c:v>
                </c:pt>
                <c:pt idx="68">
                  <c:v>41547</c:v>
                </c:pt>
                <c:pt idx="69">
                  <c:v>41578</c:v>
                </c:pt>
                <c:pt idx="70">
                  <c:v>41607</c:v>
                </c:pt>
                <c:pt idx="71">
                  <c:v>41639</c:v>
                </c:pt>
                <c:pt idx="72">
                  <c:v>41670</c:v>
                </c:pt>
                <c:pt idx="73">
                  <c:v>41698</c:v>
                </c:pt>
                <c:pt idx="74">
                  <c:v>41729</c:v>
                </c:pt>
                <c:pt idx="75">
                  <c:v>41759</c:v>
                </c:pt>
                <c:pt idx="76">
                  <c:v>41789</c:v>
                </c:pt>
                <c:pt idx="77">
                  <c:v>41820</c:v>
                </c:pt>
                <c:pt idx="78">
                  <c:v>41851</c:v>
                </c:pt>
                <c:pt idx="79">
                  <c:v>41880</c:v>
                </c:pt>
                <c:pt idx="80">
                  <c:v>41912</c:v>
                </c:pt>
                <c:pt idx="81">
                  <c:v>41943</c:v>
                </c:pt>
                <c:pt idx="82">
                  <c:v>41971</c:v>
                </c:pt>
                <c:pt idx="83">
                  <c:v>42004</c:v>
                </c:pt>
                <c:pt idx="84">
                  <c:v>42034</c:v>
                </c:pt>
                <c:pt idx="85">
                  <c:v>42062</c:v>
                </c:pt>
                <c:pt idx="86">
                  <c:v>42094</c:v>
                </c:pt>
                <c:pt idx="87">
                  <c:v>42124</c:v>
                </c:pt>
                <c:pt idx="88">
                  <c:v>42153</c:v>
                </c:pt>
                <c:pt idx="89">
                  <c:v>42185</c:v>
                </c:pt>
                <c:pt idx="90">
                  <c:v>42216</c:v>
                </c:pt>
                <c:pt idx="91">
                  <c:v>42247</c:v>
                </c:pt>
                <c:pt idx="92">
                  <c:v>42277</c:v>
                </c:pt>
                <c:pt idx="93">
                  <c:v>42307</c:v>
                </c:pt>
                <c:pt idx="94">
                  <c:v>42338</c:v>
                </c:pt>
                <c:pt idx="95">
                  <c:v>42369</c:v>
                </c:pt>
                <c:pt idx="96">
                  <c:v>42398</c:v>
                </c:pt>
                <c:pt idx="97">
                  <c:v>42429</c:v>
                </c:pt>
                <c:pt idx="98">
                  <c:v>42460</c:v>
                </c:pt>
                <c:pt idx="99">
                  <c:v>42489</c:v>
                </c:pt>
                <c:pt idx="100">
                  <c:v>42521</c:v>
                </c:pt>
                <c:pt idx="101">
                  <c:v>42551</c:v>
                </c:pt>
                <c:pt idx="102">
                  <c:v>42580</c:v>
                </c:pt>
                <c:pt idx="103">
                  <c:v>42613</c:v>
                </c:pt>
                <c:pt idx="104">
                  <c:v>42643</c:v>
                </c:pt>
                <c:pt idx="105">
                  <c:v>42674</c:v>
                </c:pt>
                <c:pt idx="106">
                  <c:v>42704</c:v>
                </c:pt>
                <c:pt idx="107">
                  <c:v>42734</c:v>
                </c:pt>
                <c:pt idx="108">
                  <c:v>42766</c:v>
                </c:pt>
                <c:pt idx="109">
                  <c:v>42794</c:v>
                </c:pt>
                <c:pt idx="110">
                  <c:v>42825</c:v>
                </c:pt>
                <c:pt idx="111">
                  <c:v>42853</c:v>
                </c:pt>
                <c:pt idx="112">
                  <c:v>42886</c:v>
                </c:pt>
                <c:pt idx="113">
                  <c:v>42916</c:v>
                </c:pt>
                <c:pt idx="114">
                  <c:v>42947</c:v>
                </c:pt>
                <c:pt idx="115">
                  <c:v>42978</c:v>
                </c:pt>
                <c:pt idx="116">
                  <c:v>43007</c:v>
                </c:pt>
                <c:pt idx="117">
                  <c:v>43039</c:v>
                </c:pt>
                <c:pt idx="118">
                  <c:v>43069</c:v>
                </c:pt>
                <c:pt idx="119">
                  <c:v>43098</c:v>
                </c:pt>
                <c:pt idx="120">
                  <c:v>43131</c:v>
                </c:pt>
                <c:pt idx="121">
                  <c:v>43159</c:v>
                </c:pt>
                <c:pt idx="122">
                  <c:v>43189</c:v>
                </c:pt>
                <c:pt idx="123">
                  <c:v>43220</c:v>
                </c:pt>
                <c:pt idx="124">
                  <c:v>43251</c:v>
                </c:pt>
                <c:pt idx="125">
                  <c:v>43280</c:v>
                </c:pt>
                <c:pt idx="126">
                  <c:v>43312</c:v>
                </c:pt>
                <c:pt idx="127">
                  <c:v>43343</c:v>
                </c:pt>
                <c:pt idx="128">
                  <c:v>43371</c:v>
                </c:pt>
                <c:pt idx="129">
                  <c:v>43404</c:v>
                </c:pt>
                <c:pt idx="130">
                  <c:v>43434</c:v>
                </c:pt>
                <c:pt idx="131">
                  <c:v>43465</c:v>
                </c:pt>
                <c:pt idx="132">
                  <c:v>43496</c:v>
                </c:pt>
                <c:pt idx="133">
                  <c:v>43524</c:v>
                </c:pt>
                <c:pt idx="134">
                  <c:v>43553</c:v>
                </c:pt>
                <c:pt idx="135">
                  <c:v>43585</c:v>
                </c:pt>
                <c:pt idx="136">
                  <c:v>43616</c:v>
                </c:pt>
                <c:pt idx="137">
                  <c:v>43644</c:v>
                </c:pt>
                <c:pt idx="138">
                  <c:v>43677</c:v>
                </c:pt>
                <c:pt idx="139">
                  <c:v>43707</c:v>
                </c:pt>
                <c:pt idx="140">
                  <c:v>43738</c:v>
                </c:pt>
                <c:pt idx="141">
                  <c:v>43769</c:v>
                </c:pt>
                <c:pt idx="142">
                  <c:v>43798</c:v>
                </c:pt>
                <c:pt idx="143">
                  <c:v>43830</c:v>
                </c:pt>
                <c:pt idx="144">
                  <c:v>43861</c:v>
                </c:pt>
                <c:pt idx="145">
                  <c:v>43889</c:v>
                </c:pt>
                <c:pt idx="146">
                  <c:v>43921</c:v>
                </c:pt>
                <c:pt idx="147">
                  <c:v>43951</c:v>
                </c:pt>
                <c:pt idx="148">
                  <c:v>43980</c:v>
                </c:pt>
                <c:pt idx="149">
                  <c:v>44012</c:v>
                </c:pt>
                <c:pt idx="150">
                  <c:v>44043</c:v>
                </c:pt>
                <c:pt idx="151">
                  <c:v>44074</c:v>
                </c:pt>
                <c:pt idx="152">
                  <c:v>44104</c:v>
                </c:pt>
                <c:pt idx="153">
                  <c:v>44134</c:v>
                </c:pt>
                <c:pt idx="154">
                  <c:v>44165</c:v>
                </c:pt>
                <c:pt idx="155">
                  <c:v>44196</c:v>
                </c:pt>
                <c:pt idx="156">
                  <c:v>44225</c:v>
                </c:pt>
                <c:pt idx="157">
                  <c:v>44253</c:v>
                </c:pt>
                <c:pt idx="158">
                  <c:v>44286</c:v>
                </c:pt>
                <c:pt idx="159">
                  <c:v>44316</c:v>
                </c:pt>
                <c:pt idx="160">
                  <c:v>44347</c:v>
                </c:pt>
                <c:pt idx="161">
                  <c:v>44377</c:v>
                </c:pt>
                <c:pt idx="162">
                  <c:v>44407</c:v>
                </c:pt>
                <c:pt idx="163">
                  <c:v>44439</c:v>
                </c:pt>
                <c:pt idx="164">
                  <c:v>44469</c:v>
                </c:pt>
                <c:pt idx="165">
                  <c:v>44498</c:v>
                </c:pt>
                <c:pt idx="166">
                  <c:v>44530</c:v>
                </c:pt>
                <c:pt idx="167">
                  <c:v>44561</c:v>
                </c:pt>
                <c:pt idx="168">
                  <c:v>44592</c:v>
                </c:pt>
                <c:pt idx="169">
                  <c:v>44620</c:v>
                </c:pt>
                <c:pt idx="170">
                  <c:v>44651</c:v>
                </c:pt>
                <c:pt idx="171">
                  <c:v>44680</c:v>
                </c:pt>
                <c:pt idx="172">
                  <c:v>44712</c:v>
                </c:pt>
                <c:pt idx="173">
                  <c:v>44742</c:v>
                </c:pt>
                <c:pt idx="174">
                  <c:v>44771</c:v>
                </c:pt>
                <c:pt idx="175">
                  <c:v>44804</c:v>
                </c:pt>
                <c:pt idx="176">
                  <c:v>44834</c:v>
                </c:pt>
                <c:pt idx="177">
                  <c:v>44865</c:v>
                </c:pt>
                <c:pt idx="178">
                  <c:v>44895</c:v>
                </c:pt>
                <c:pt idx="179">
                  <c:v>44925</c:v>
                </c:pt>
                <c:pt idx="180">
                  <c:v>44957</c:v>
                </c:pt>
                <c:pt idx="181">
                  <c:v>44985</c:v>
                </c:pt>
                <c:pt idx="182">
                  <c:v>45016</c:v>
                </c:pt>
              </c:numCache>
            </c:numRef>
          </c:cat>
          <c:val>
            <c:numRef>
              <c:f>Núcleo!$AL$3:$AL$185</c:f>
              <c:numCache>
                <c:formatCode>General</c:formatCode>
                <c:ptCount val="183"/>
                <c:pt idx="35" formatCode="0.0%">
                  <c:v>1.7717230313502919E-2</c:v>
                </c:pt>
                <c:pt idx="36" formatCode="0.0%">
                  <c:v>2.4356051269410983E-2</c:v>
                </c:pt>
                <c:pt idx="37" formatCode="0.0%">
                  <c:v>2.5337796339516272E-2</c:v>
                </c:pt>
                <c:pt idx="38" formatCode="0.0%">
                  <c:v>2.5233782129743032E-2</c:v>
                </c:pt>
                <c:pt idx="39" formatCode="0.0%">
                  <c:v>3.2463581833761523E-2</c:v>
                </c:pt>
                <c:pt idx="40" formatCode="0.0%">
                  <c:v>3.742053789731048E-2</c:v>
                </c:pt>
                <c:pt idx="41" formatCode="0.0%">
                  <c:v>4.2845217710371752E-2</c:v>
                </c:pt>
                <c:pt idx="42" formatCode="0.0%">
                  <c:v>4.8512283060376582E-2</c:v>
                </c:pt>
                <c:pt idx="43" formatCode="0.0%">
                  <c:v>4.0293004517152786E-2</c:v>
                </c:pt>
                <c:pt idx="44" formatCode="0.0%">
                  <c:v>3.9954998783750861E-2</c:v>
                </c:pt>
                <c:pt idx="45" formatCode="0.0%">
                  <c:v>3.6522042749574934E-2</c:v>
                </c:pt>
                <c:pt idx="46" formatCode="0.0%">
                  <c:v>3.3342737531852906E-2</c:v>
                </c:pt>
                <c:pt idx="47" formatCode="0.0%">
                  <c:v>2.8135399083675017E-2</c:v>
                </c:pt>
                <c:pt idx="48" formatCode="0.0%">
                  <c:v>2.3633305298570217E-2</c:v>
                </c:pt>
                <c:pt idx="49" formatCode="0.0%">
                  <c:v>2.237172587011127E-2</c:v>
                </c:pt>
                <c:pt idx="50" formatCode="0.0%">
                  <c:v>2.6504726576522808E-2</c:v>
                </c:pt>
                <c:pt idx="51" formatCode="0.0%">
                  <c:v>2.4540133779264339E-2</c:v>
                </c:pt>
                <c:pt idx="52" formatCode="0.0%">
                  <c:v>2.5797205302758641E-2</c:v>
                </c:pt>
                <c:pt idx="53" formatCode="0.0%">
                  <c:v>2.4439140811455928E-2</c:v>
                </c:pt>
                <c:pt idx="54" formatCode="0.0%">
                  <c:v>2.470181297709928E-2</c:v>
                </c:pt>
                <c:pt idx="55" formatCode="0.0%">
                  <c:v>2.9882648784576693E-2</c:v>
                </c:pt>
                <c:pt idx="56" formatCode="0.0%">
                  <c:v>2.9097627845988905E-2</c:v>
                </c:pt>
                <c:pt idx="57" formatCode="0.0%">
                  <c:v>3.059959470735496E-2</c:v>
                </c:pt>
                <c:pt idx="58" formatCode="0.0%">
                  <c:v>3.1229889166964675E-2</c:v>
                </c:pt>
                <c:pt idx="59" formatCode="0.0%">
                  <c:v>3.4656053225614825E-2</c:v>
                </c:pt>
                <c:pt idx="60" formatCode="0.0%">
                  <c:v>3.8273731733396765E-2</c:v>
                </c:pt>
                <c:pt idx="61" formatCode="0.0%">
                  <c:v>4.1652823920265813E-2</c:v>
                </c:pt>
                <c:pt idx="62" formatCode="0.0%">
                  <c:v>3.8443786982248485E-2</c:v>
                </c:pt>
                <c:pt idx="63" formatCode="0.0%">
                  <c:v>4.1787153353875395E-2</c:v>
                </c:pt>
                <c:pt idx="64" formatCode="0.0%">
                  <c:v>4.0924698081932442E-2</c:v>
                </c:pt>
                <c:pt idx="65" formatCode="0.0%">
                  <c:v>4.1918294849023097E-2</c:v>
                </c:pt>
                <c:pt idx="66" formatCode="0.0%">
                  <c:v>4.0813431071175188E-2</c:v>
                </c:pt>
                <c:pt idx="67" formatCode="0.0%">
                  <c:v>3.7698224852071194E-2</c:v>
                </c:pt>
                <c:pt idx="68" formatCode="0.0%">
                  <c:v>3.5070505287896792E-2</c:v>
                </c:pt>
                <c:pt idx="69" formatCode="0.0%">
                  <c:v>3.1273031334350776E-2</c:v>
                </c:pt>
                <c:pt idx="70" formatCode="0.0%">
                  <c:v>2.6046688509244076E-2</c:v>
                </c:pt>
                <c:pt idx="71" formatCode="0.0%">
                  <c:v>2.3358347876672347E-2</c:v>
                </c:pt>
                <c:pt idx="72" formatCode="0.0%">
                  <c:v>2.0627175678811671E-2</c:v>
                </c:pt>
                <c:pt idx="73" formatCode="0.0%">
                  <c:v>1.5979417206290369E-2</c:v>
                </c:pt>
                <c:pt idx="74" formatCode="0.0%">
                  <c:v>8.6078273843683828E-3</c:v>
                </c:pt>
                <c:pt idx="75" formatCode="0.0%">
                  <c:v>-5.1025056947595626E-4</c:v>
                </c:pt>
                <c:pt idx="76" formatCode="0.0%">
                  <c:v>-1.3824465666212316E-3</c:v>
                </c:pt>
                <c:pt idx="77" formatCode="0.0%">
                  <c:v>-1.3871517907900754E-3</c:v>
                </c:pt>
                <c:pt idx="78" formatCode="0.0%">
                  <c:v>-1.9136715195632314E-3</c:v>
                </c:pt>
                <c:pt idx="79" formatCode="0.0%">
                  <c:v>-8.7555253315201309E-3</c:v>
                </c:pt>
                <c:pt idx="80" formatCode="0.0%">
                  <c:v>-9.2936069455407111E-3</c:v>
                </c:pt>
                <c:pt idx="81" formatCode="0.0%">
                  <c:v>-1.4968574635241372E-2</c:v>
                </c:pt>
                <c:pt idx="82" formatCode="0.0%">
                  <c:v>-1.5393736017897175E-2</c:v>
                </c:pt>
                <c:pt idx="83" formatCode="0.0%">
                  <c:v>-1.2619897390140467E-2</c:v>
                </c:pt>
                <c:pt idx="84" formatCode="0.0%">
                  <c:v>-1.6885590873850775E-2</c:v>
                </c:pt>
                <c:pt idx="85" formatCode="0.0%">
                  <c:v>-1.6078647962001424E-2</c:v>
                </c:pt>
                <c:pt idx="86" formatCode="0.0%">
                  <c:v>-1.5642206866293695E-2</c:v>
                </c:pt>
                <c:pt idx="87" formatCode="0.0%">
                  <c:v>-1.2405809763022746E-2</c:v>
                </c:pt>
                <c:pt idx="88" formatCode="0.0%">
                  <c:v>-1.1900970662013455E-2</c:v>
                </c:pt>
                <c:pt idx="89" formatCode="0.0%">
                  <c:v>-1.6091017703920851E-2</c:v>
                </c:pt>
                <c:pt idx="90" formatCode="0.0%">
                  <c:v>-1.7813449023861061E-2</c:v>
                </c:pt>
                <c:pt idx="91" formatCode="0.0%">
                  <c:v>-1.8183880726015622E-2</c:v>
                </c:pt>
                <c:pt idx="92" formatCode="0.0%">
                  <c:v>-1.7628777287880371E-2</c:v>
                </c:pt>
                <c:pt idx="93" formatCode="0.0%">
                  <c:v>-1.5034796573875964E-2</c:v>
                </c:pt>
                <c:pt idx="94" formatCode="0.0%">
                  <c:v>-1.3513946777813257E-2</c:v>
                </c:pt>
                <c:pt idx="95" formatCode="0.0%">
                  <c:v>-1.0997548758392983E-2</c:v>
                </c:pt>
                <c:pt idx="96" formatCode="0.0%">
                  <c:v>-1.2572379543533518E-2</c:v>
                </c:pt>
                <c:pt idx="97" formatCode="0.0%">
                  <c:v>-1.4010838682521398E-2</c:v>
                </c:pt>
                <c:pt idx="98" formatCode="0.0%">
                  <c:v>-1.203067741597752E-2</c:v>
                </c:pt>
                <c:pt idx="99" formatCode="0.0%">
                  <c:v>-1.028665413533858E-2</c:v>
                </c:pt>
                <c:pt idx="100" formatCode="0.0%">
                  <c:v>-7.9536901526240378E-3</c:v>
                </c:pt>
                <c:pt idx="101" formatCode="0.0%">
                  <c:v>-6.9565443934973548E-3</c:v>
                </c:pt>
                <c:pt idx="102" formatCode="0.0%">
                  <c:v>-6.5896314803248757E-3</c:v>
                </c:pt>
                <c:pt idx="103" formatCode="0.0%">
                  <c:v>-3.6443057722309602E-3</c:v>
                </c:pt>
                <c:pt idx="104" formatCode="0.0%">
                  <c:v>7.7622959342815712E-4</c:v>
                </c:pt>
                <c:pt idx="105" formatCode="0.0%">
                  <c:v>3.3108458744162128E-3</c:v>
                </c:pt>
                <c:pt idx="106" formatCode="0.0%">
                  <c:v>4.8241336376839694E-3</c:v>
                </c:pt>
                <c:pt idx="107" formatCode="0.0%">
                  <c:v>6.5718283582087977E-3</c:v>
                </c:pt>
                <c:pt idx="108" formatCode="0.0%">
                  <c:v>7.5871313672921659E-3</c:v>
                </c:pt>
                <c:pt idx="109" formatCode="0.0%">
                  <c:v>9.9688625836333866E-3</c:v>
                </c:pt>
                <c:pt idx="110" formatCode="0.0%">
                  <c:v>8.3569085690857747E-3</c:v>
                </c:pt>
                <c:pt idx="111" formatCode="0.0%">
                  <c:v>6.5820971867007749E-3</c:v>
                </c:pt>
                <c:pt idx="112" formatCode="0.0%">
                  <c:v>-8.6681623496009941E-5</c:v>
                </c:pt>
                <c:pt idx="113" formatCode="0.0%">
                  <c:v>6.7451381780960773E-3</c:v>
                </c:pt>
                <c:pt idx="114" formatCode="0.0%">
                  <c:v>5.2220520673811333E-3</c:v>
                </c:pt>
                <c:pt idx="115" formatCode="0.0%">
                  <c:v>6.8834286881895856E-3</c:v>
                </c:pt>
                <c:pt idx="116" formatCode="0.0%">
                  <c:v>7.0928688189619837E-3</c:v>
                </c:pt>
                <c:pt idx="117" formatCode="0.0%">
                  <c:v>5.5875165461765075E-3</c:v>
                </c:pt>
                <c:pt idx="118" formatCode="0.0%">
                  <c:v>7.1312060352735074E-3</c:v>
                </c:pt>
                <c:pt idx="119" formatCode="0.0%">
                  <c:v>6.1247329331568512E-3</c:v>
                </c:pt>
                <c:pt idx="120" formatCode="0.0%">
                  <c:v>8.3637654696693264E-3</c:v>
                </c:pt>
                <c:pt idx="121" formatCode="0.0%">
                  <c:v>8.3924050632910863E-3</c:v>
                </c:pt>
                <c:pt idx="122" formatCode="0.0%">
                  <c:v>9.275333064190372E-3</c:v>
                </c:pt>
                <c:pt idx="123" formatCode="0.0%">
                  <c:v>8.5942218643042523E-3</c:v>
                </c:pt>
                <c:pt idx="124" formatCode="0.0%">
                  <c:v>8.7464873544760291E-3</c:v>
                </c:pt>
                <c:pt idx="125" formatCode="0.0%">
                  <c:v>6.2550241157555142E-3</c:v>
                </c:pt>
                <c:pt idx="126" formatCode="0.0%">
                  <c:v>6.2011425135297671E-3</c:v>
                </c:pt>
                <c:pt idx="127" formatCode="0.0%">
                  <c:v>5.5828405332263298E-3</c:v>
                </c:pt>
                <c:pt idx="128" formatCode="0.0%">
                  <c:v>3.5710713213963352E-3</c:v>
                </c:pt>
                <c:pt idx="129" formatCode="0.0%">
                  <c:v>5.98918353105371E-3</c:v>
                </c:pt>
                <c:pt idx="130" formatCode="0.0%">
                  <c:v>5.0605803749503853E-3</c:v>
                </c:pt>
                <c:pt idx="131" formatCode="0.0%">
                  <c:v>4.3056384248210122E-3</c:v>
                </c:pt>
                <c:pt idx="132" formatCode="0.0%">
                  <c:v>5.6194909379023716E-3</c:v>
                </c:pt>
                <c:pt idx="133" formatCode="0.0%">
                  <c:v>4.7663736046628102E-3</c:v>
                </c:pt>
                <c:pt idx="134" formatCode="0.0%">
                  <c:v>3.7611881577654938E-3</c:v>
                </c:pt>
                <c:pt idx="135" formatCode="0.0%">
                  <c:v>5.5051100628931149E-3</c:v>
                </c:pt>
                <c:pt idx="136" formatCode="0.0%">
                  <c:v>4.9862906384645633E-3</c:v>
                </c:pt>
                <c:pt idx="137" formatCode="0.0%">
                  <c:v>-9.989227303889292E-4</c:v>
                </c:pt>
                <c:pt idx="138" formatCode="0.0%">
                  <c:v>-1.3231129772484085E-3</c:v>
                </c:pt>
                <c:pt idx="139" formatCode="0.0%">
                  <c:v>-2.105288836846464E-3</c:v>
                </c:pt>
                <c:pt idx="140" formatCode="0.0%">
                  <c:v>-5.5646576945582726E-3</c:v>
                </c:pt>
                <c:pt idx="141" formatCode="0.0%">
                  <c:v>-1.0418605778553469E-2</c:v>
                </c:pt>
                <c:pt idx="142" formatCode="0.0%">
                  <c:v>-9.1775101961545369E-3</c:v>
                </c:pt>
                <c:pt idx="143" formatCode="0.0%">
                  <c:v>-7.6636601687516404E-3</c:v>
                </c:pt>
                <c:pt idx="144" formatCode="0.0%">
                  <c:v>-7.5639972952086243E-3</c:v>
                </c:pt>
                <c:pt idx="145" formatCode="0.0%">
                  <c:v>-9.2196517891495189E-3</c:v>
                </c:pt>
                <c:pt idx="146" formatCode="0.0%">
                  <c:v>-1.9683872205699116E-2</c:v>
                </c:pt>
                <c:pt idx="147" formatCode="0.0%">
                  <c:v>-1.787381158167678E-2</c:v>
                </c:pt>
                <c:pt idx="148" formatCode="0.0%">
                  <c:v>-1.5344910294541103E-2</c:v>
                </c:pt>
                <c:pt idx="149" formatCode="0.0%">
                  <c:v>-1.4590455156520132E-2</c:v>
                </c:pt>
                <c:pt idx="150" formatCode="0.0%">
                  <c:v>-1.2738129496403072E-2</c:v>
                </c:pt>
                <c:pt idx="151" formatCode="0.0%">
                  <c:v>-1.4238131699847001E-2</c:v>
                </c:pt>
                <c:pt idx="152" formatCode="0.0%">
                  <c:v>-1.7047882487600141E-2</c:v>
                </c:pt>
                <c:pt idx="153" formatCode="0.0%">
                  <c:v>-1.8411931818181904E-2</c:v>
                </c:pt>
                <c:pt idx="154" formatCode="0.0%">
                  <c:v>-1.807495256166991E-2</c:v>
                </c:pt>
                <c:pt idx="155" formatCode="0.0%">
                  <c:v>-2.0367271695972966E-2</c:v>
                </c:pt>
                <c:pt idx="156" formatCode="0.0%">
                  <c:v>-2.091473743647676E-2</c:v>
                </c:pt>
                <c:pt idx="157" formatCode="0.0%">
                  <c:v>-1.8600413300770335E-2</c:v>
                </c:pt>
                <c:pt idx="158" formatCode="0.0%">
                  <c:v>-2.055960729312778E-2</c:v>
                </c:pt>
                <c:pt idx="159" formatCode="0.0%">
                  <c:v>-2.2869747899159742E-2</c:v>
                </c:pt>
                <c:pt idx="160" formatCode="0.0%">
                  <c:v>-2.5207984366275804E-2</c:v>
                </c:pt>
                <c:pt idx="161" formatCode="0.0%">
                  <c:v>-2.5414843095260431E-2</c:v>
                </c:pt>
                <c:pt idx="162" formatCode="0.0%">
                  <c:v>-2.7572678455698441E-2</c:v>
                </c:pt>
                <c:pt idx="163" formatCode="0.0%">
                  <c:v>-2.1795037358177338E-2</c:v>
                </c:pt>
                <c:pt idx="164" formatCode="0.0%">
                  <c:v>-2.7573791464863606E-2</c:v>
                </c:pt>
                <c:pt idx="165" formatCode="0.0%">
                  <c:v>-2.1957815035154038E-2</c:v>
                </c:pt>
                <c:pt idx="166" formatCode="0.0%">
                  <c:v>-2.8887195121950926E-2</c:v>
                </c:pt>
                <c:pt idx="167" formatCode="0.0%">
                  <c:v>-2.2730745314026746E-2</c:v>
                </c:pt>
                <c:pt idx="168" formatCode="0.0%">
                  <c:v>-1.51603268031274E-2</c:v>
                </c:pt>
                <c:pt idx="169" formatCode="0.0%">
                  <c:v>-1.0612226920366563E-2</c:v>
                </c:pt>
                <c:pt idx="170" formatCode="0.0%">
                  <c:v>-3.6870973358870129E-3</c:v>
                </c:pt>
                <c:pt idx="171" formatCode="0.0%">
                  <c:v>-1.2350254244592018E-2</c:v>
                </c:pt>
                <c:pt idx="172" formatCode="0.0%">
                  <c:v>-7.0384122919334713E-3</c:v>
                </c:pt>
                <c:pt idx="173" formatCode="0.0%">
                  <c:v>-8.4277848369332942E-3</c:v>
                </c:pt>
                <c:pt idx="174" formatCode="0.0%">
                  <c:v>-5.1949060087277399E-3</c:v>
                </c:pt>
                <c:pt idx="175" formatCode="0.0%">
                  <c:v>-1.0232301805174315E-2</c:v>
                </c:pt>
                <c:pt idx="176" formatCode="0.0%">
                  <c:v>4.0905136702567013E-3</c:v>
                </c:pt>
                <c:pt idx="177" formatCode="0.0%">
                  <c:v>1.807102202425126E-2</c:v>
                </c:pt>
                <c:pt idx="178" formatCode="0.0%">
                  <c:v>1.6268020969855801E-2</c:v>
                </c:pt>
                <c:pt idx="179" formatCode="0.0%">
                  <c:v>2.4242455222049486E-2</c:v>
                </c:pt>
                <c:pt idx="180" formatCode="0.0%">
                  <c:v>2.4313475693602093E-2</c:v>
                </c:pt>
                <c:pt idx="181" formatCode="0.0%">
                  <c:v>1.9791666666666652E-2</c:v>
                </c:pt>
                <c:pt idx="182" formatCode="0.0%">
                  <c:v>1.7370621019108246E-2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F0-49EC-AC57-CFD77A7198B4}"/>
            </c:ext>
          </c:extLst>
        </c:ser>
        <c:ser>
          <c:idx val="2"/>
          <c:order val="2"/>
          <c:tx>
            <c:strRef>
              <c:f>Núcleo!$AM$2</c:f>
              <c:strCache>
                <c:ptCount val="1"/>
                <c:pt idx="0">
                  <c:v>Mexico</c:v>
                </c:pt>
              </c:strCache>
            </c:strRef>
          </c:tx>
          <c:spPr>
            <a:ln w="2857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cat>
            <c:numRef>
              <c:f>Núcleo!$AJ$3:$AJ$185</c:f>
              <c:numCache>
                <c:formatCode>m/d/yyyy</c:formatCode>
                <c:ptCount val="183"/>
                <c:pt idx="0">
                  <c:v>39478</c:v>
                </c:pt>
                <c:pt idx="1">
                  <c:v>39507</c:v>
                </c:pt>
                <c:pt idx="2">
                  <c:v>39538</c:v>
                </c:pt>
                <c:pt idx="3">
                  <c:v>39568</c:v>
                </c:pt>
                <c:pt idx="4">
                  <c:v>39598</c:v>
                </c:pt>
                <c:pt idx="5">
                  <c:v>39629</c:v>
                </c:pt>
                <c:pt idx="6">
                  <c:v>39660</c:v>
                </c:pt>
                <c:pt idx="7">
                  <c:v>39689</c:v>
                </c:pt>
                <c:pt idx="8">
                  <c:v>39721</c:v>
                </c:pt>
                <c:pt idx="9">
                  <c:v>39752</c:v>
                </c:pt>
                <c:pt idx="10">
                  <c:v>39780</c:v>
                </c:pt>
                <c:pt idx="11">
                  <c:v>39813</c:v>
                </c:pt>
                <c:pt idx="12">
                  <c:v>39843</c:v>
                </c:pt>
                <c:pt idx="13">
                  <c:v>39871</c:v>
                </c:pt>
                <c:pt idx="14">
                  <c:v>39903</c:v>
                </c:pt>
                <c:pt idx="15">
                  <c:v>39933</c:v>
                </c:pt>
                <c:pt idx="16">
                  <c:v>39962</c:v>
                </c:pt>
                <c:pt idx="17">
                  <c:v>39994</c:v>
                </c:pt>
                <c:pt idx="18">
                  <c:v>40025</c:v>
                </c:pt>
                <c:pt idx="19">
                  <c:v>40056</c:v>
                </c:pt>
                <c:pt idx="20">
                  <c:v>40086</c:v>
                </c:pt>
                <c:pt idx="21">
                  <c:v>40116</c:v>
                </c:pt>
                <c:pt idx="22">
                  <c:v>40147</c:v>
                </c:pt>
                <c:pt idx="23">
                  <c:v>40178</c:v>
                </c:pt>
                <c:pt idx="24">
                  <c:v>40207</c:v>
                </c:pt>
                <c:pt idx="25">
                  <c:v>40235</c:v>
                </c:pt>
                <c:pt idx="26">
                  <c:v>40268</c:v>
                </c:pt>
                <c:pt idx="27">
                  <c:v>40298</c:v>
                </c:pt>
                <c:pt idx="28">
                  <c:v>40329</c:v>
                </c:pt>
                <c:pt idx="29">
                  <c:v>40359</c:v>
                </c:pt>
                <c:pt idx="30">
                  <c:v>40389</c:v>
                </c:pt>
                <c:pt idx="31">
                  <c:v>40421</c:v>
                </c:pt>
                <c:pt idx="32">
                  <c:v>40451</c:v>
                </c:pt>
                <c:pt idx="33">
                  <c:v>40480</c:v>
                </c:pt>
                <c:pt idx="34">
                  <c:v>40512</c:v>
                </c:pt>
                <c:pt idx="35">
                  <c:v>40543</c:v>
                </c:pt>
                <c:pt idx="36">
                  <c:v>40574</c:v>
                </c:pt>
                <c:pt idx="37">
                  <c:v>40602</c:v>
                </c:pt>
                <c:pt idx="38">
                  <c:v>40633</c:v>
                </c:pt>
                <c:pt idx="39">
                  <c:v>40662</c:v>
                </c:pt>
                <c:pt idx="40">
                  <c:v>40694</c:v>
                </c:pt>
                <c:pt idx="41">
                  <c:v>40724</c:v>
                </c:pt>
                <c:pt idx="42">
                  <c:v>40753</c:v>
                </c:pt>
                <c:pt idx="43">
                  <c:v>40786</c:v>
                </c:pt>
                <c:pt idx="44">
                  <c:v>40816</c:v>
                </c:pt>
                <c:pt idx="45">
                  <c:v>40847</c:v>
                </c:pt>
                <c:pt idx="46">
                  <c:v>40877</c:v>
                </c:pt>
                <c:pt idx="47">
                  <c:v>40907</c:v>
                </c:pt>
                <c:pt idx="48">
                  <c:v>40939</c:v>
                </c:pt>
                <c:pt idx="49">
                  <c:v>40968</c:v>
                </c:pt>
                <c:pt idx="50">
                  <c:v>40998</c:v>
                </c:pt>
                <c:pt idx="51">
                  <c:v>41029</c:v>
                </c:pt>
                <c:pt idx="52">
                  <c:v>41060</c:v>
                </c:pt>
                <c:pt idx="53">
                  <c:v>41089</c:v>
                </c:pt>
                <c:pt idx="54">
                  <c:v>41121</c:v>
                </c:pt>
                <c:pt idx="55">
                  <c:v>41152</c:v>
                </c:pt>
                <c:pt idx="56">
                  <c:v>41180</c:v>
                </c:pt>
                <c:pt idx="57">
                  <c:v>41213</c:v>
                </c:pt>
                <c:pt idx="58">
                  <c:v>41243</c:v>
                </c:pt>
                <c:pt idx="59">
                  <c:v>41274</c:v>
                </c:pt>
                <c:pt idx="60">
                  <c:v>41305</c:v>
                </c:pt>
                <c:pt idx="61">
                  <c:v>41333</c:v>
                </c:pt>
                <c:pt idx="62">
                  <c:v>41362</c:v>
                </c:pt>
                <c:pt idx="63">
                  <c:v>41394</c:v>
                </c:pt>
                <c:pt idx="64">
                  <c:v>41425</c:v>
                </c:pt>
                <c:pt idx="65">
                  <c:v>41453</c:v>
                </c:pt>
                <c:pt idx="66">
                  <c:v>41486</c:v>
                </c:pt>
                <c:pt idx="67">
                  <c:v>41516</c:v>
                </c:pt>
                <c:pt idx="68">
                  <c:v>41547</c:v>
                </c:pt>
                <c:pt idx="69">
                  <c:v>41578</c:v>
                </c:pt>
                <c:pt idx="70">
                  <c:v>41607</c:v>
                </c:pt>
                <c:pt idx="71">
                  <c:v>41639</c:v>
                </c:pt>
                <c:pt idx="72">
                  <c:v>41670</c:v>
                </c:pt>
                <c:pt idx="73">
                  <c:v>41698</c:v>
                </c:pt>
                <c:pt idx="74">
                  <c:v>41729</c:v>
                </c:pt>
                <c:pt idx="75">
                  <c:v>41759</c:v>
                </c:pt>
                <c:pt idx="76">
                  <c:v>41789</c:v>
                </c:pt>
                <c:pt idx="77">
                  <c:v>41820</c:v>
                </c:pt>
                <c:pt idx="78">
                  <c:v>41851</c:v>
                </c:pt>
                <c:pt idx="79">
                  <c:v>41880</c:v>
                </c:pt>
                <c:pt idx="80">
                  <c:v>41912</c:v>
                </c:pt>
                <c:pt idx="81">
                  <c:v>41943</c:v>
                </c:pt>
                <c:pt idx="82">
                  <c:v>41971</c:v>
                </c:pt>
                <c:pt idx="83">
                  <c:v>42004</c:v>
                </c:pt>
                <c:pt idx="84">
                  <c:v>42034</c:v>
                </c:pt>
                <c:pt idx="85">
                  <c:v>42062</c:v>
                </c:pt>
                <c:pt idx="86">
                  <c:v>42094</c:v>
                </c:pt>
                <c:pt idx="87">
                  <c:v>42124</c:v>
                </c:pt>
                <c:pt idx="88">
                  <c:v>42153</c:v>
                </c:pt>
                <c:pt idx="89">
                  <c:v>42185</c:v>
                </c:pt>
                <c:pt idx="90">
                  <c:v>42216</c:v>
                </c:pt>
                <c:pt idx="91">
                  <c:v>42247</c:v>
                </c:pt>
                <c:pt idx="92">
                  <c:v>42277</c:v>
                </c:pt>
                <c:pt idx="93">
                  <c:v>42307</c:v>
                </c:pt>
                <c:pt idx="94">
                  <c:v>42338</c:v>
                </c:pt>
                <c:pt idx="95">
                  <c:v>42369</c:v>
                </c:pt>
                <c:pt idx="96">
                  <c:v>42398</c:v>
                </c:pt>
                <c:pt idx="97">
                  <c:v>42429</c:v>
                </c:pt>
                <c:pt idx="98">
                  <c:v>42460</c:v>
                </c:pt>
                <c:pt idx="99">
                  <c:v>42489</c:v>
                </c:pt>
                <c:pt idx="100">
                  <c:v>42521</c:v>
                </c:pt>
                <c:pt idx="101">
                  <c:v>42551</c:v>
                </c:pt>
                <c:pt idx="102">
                  <c:v>42580</c:v>
                </c:pt>
                <c:pt idx="103">
                  <c:v>42613</c:v>
                </c:pt>
                <c:pt idx="104">
                  <c:v>42643</c:v>
                </c:pt>
                <c:pt idx="105">
                  <c:v>42674</c:v>
                </c:pt>
                <c:pt idx="106">
                  <c:v>42704</c:v>
                </c:pt>
                <c:pt idx="107">
                  <c:v>42734</c:v>
                </c:pt>
                <c:pt idx="108">
                  <c:v>42766</c:v>
                </c:pt>
                <c:pt idx="109">
                  <c:v>42794</c:v>
                </c:pt>
                <c:pt idx="110">
                  <c:v>42825</c:v>
                </c:pt>
                <c:pt idx="111">
                  <c:v>42853</c:v>
                </c:pt>
                <c:pt idx="112">
                  <c:v>42886</c:v>
                </c:pt>
                <c:pt idx="113">
                  <c:v>42916</c:v>
                </c:pt>
                <c:pt idx="114">
                  <c:v>42947</c:v>
                </c:pt>
                <c:pt idx="115">
                  <c:v>42978</c:v>
                </c:pt>
                <c:pt idx="116">
                  <c:v>43007</c:v>
                </c:pt>
                <c:pt idx="117">
                  <c:v>43039</c:v>
                </c:pt>
                <c:pt idx="118">
                  <c:v>43069</c:v>
                </c:pt>
                <c:pt idx="119">
                  <c:v>43098</c:v>
                </c:pt>
                <c:pt idx="120">
                  <c:v>43131</c:v>
                </c:pt>
                <c:pt idx="121">
                  <c:v>43159</c:v>
                </c:pt>
                <c:pt idx="122">
                  <c:v>43189</c:v>
                </c:pt>
                <c:pt idx="123">
                  <c:v>43220</c:v>
                </c:pt>
                <c:pt idx="124">
                  <c:v>43251</c:v>
                </c:pt>
                <c:pt idx="125">
                  <c:v>43280</c:v>
                </c:pt>
                <c:pt idx="126">
                  <c:v>43312</c:v>
                </c:pt>
                <c:pt idx="127">
                  <c:v>43343</c:v>
                </c:pt>
                <c:pt idx="128">
                  <c:v>43371</c:v>
                </c:pt>
                <c:pt idx="129">
                  <c:v>43404</c:v>
                </c:pt>
                <c:pt idx="130">
                  <c:v>43434</c:v>
                </c:pt>
                <c:pt idx="131">
                  <c:v>43465</c:v>
                </c:pt>
                <c:pt idx="132">
                  <c:v>43496</c:v>
                </c:pt>
                <c:pt idx="133">
                  <c:v>43524</c:v>
                </c:pt>
                <c:pt idx="134">
                  <c:v>43553</c:v>
                </c:pt>
                <c:pt idx="135">
                  <c:v>43585</c:v>
                </c:pt>
                <c:pt idx="136">
                  <c:v>43616</c:v>
                </c:pt>
                <c:pt idx="137">
                  <c:v>43644</c:v>
                </c:pt>
                <c:pt idx="138">
                  <c:v>43677</c:v>
                </c:pt>
                <c:pt idx="139">
                  <c:v>43707</c:v>
                </c:pt>
                <c:pt idx="140">
                  <c:v>43738</c:v>
                </c:pt>
                <c:pt idx="141">
                  <c:v>43769</c:v>
                </c:pt>
                <c:pt idx="142">
                  <c:v>43798</c:v>
                </c:pt>
                <c:pt idx="143">
                  <c:v>43830</c:v>
                </c:pt>
                <c:pt idx="144">
                  <c:v>43861</c:v>
                </c:pt>
                <c:pt idx="145">
                  <c:v>43889</c:v>
                </c:pt>
                <c:pt idx="146">
                  <c:v>43921</c:v>
                </c:pt>
                <c:pt idx="147">
                  <c:v>43951</c:v>
                </c:pt>
                <c:pt idx="148">
                  <c:v>43980</c:v>
                </c:pt>
                <c:pt idx="149">
                  <c:v>44012</c:v>
                </c:pt>
                <c:pt idx="150">
                  <c:v>44043</c:v>
                </c:pt>
                <c:pt idx="151">
                  <c:v>44074</c:v>
                </c:pt>
                <c:pt idx="152">
                  <c:v>44104</c:v>
                </c:pt>
                <c:pt idx="153">
                  <c:v>44134</c:v>
                </c:pt>
                <c:pt idx="154">
                  <c:v>44165</c:v>
                </c:pt>
                <c:pt idx="155">
                  <c:v>44196</c:v>
                </c:pt>
                <c:pt idx="156">
                  <c:v>44225</c:v>
                </c:pt>
                <c:pt idx="157">
                  <c:v>44253</c:v>
                </c:pt>
                <c:pt idx="158">
                  <c:v>44286</c:v>
                </c:pt>
                <c:pt idx="159">
                  <c:v>44316</c:v>
                </c:pt>
                <c:pt idx="160">
                  <c:v>44347</c:v>
                </c:pt>
                <c:pt idx="161">
                  <c:v>44377</c:v>
                </c:pt>
                <c:pt idx="162">
                  <c:v>44407</c:v>
                </c:pt>
                <c:pt idx="163">
                  <c:v>44439</c:v>
                </c:pt>
                <c:pt idx="164">
                  <c:v>44469</c:v>
                </c:pt>
                <c:pt idx="165">
                  <c:v>44498</c:v>
                </c:pt>
                <c:pt idx="166">
                  <c:v>44530</c:v>
                </c:pt>
                <c:pt idx="167">
                  <c:v>44561</c:v>
                </c:pt>
                <c:pt idx="168">
                  <c:v>44592</c:v>
                </c:pt>
                <c:pt idx="169">
                  <c:v>44620</c:v>
                </c:pt>
                <c:pt idx="170">
                  <c:v>44651</c:v>
                </c:pt>
                <c:pt idx="171">
                  <c:v>44680</c:v>
                </c:pt>
                <c:pt idx="172">
                  <c:v>44712</c:v>
                </c:pt>
                <c:pt idx="173">
                  <c:v>44742</c:v>
                </c:pt>
                <c:pt idx="174">
                  <c:v>44771</c:v>
                </c:pt>
                <c:pt idx="175">
                  <c:v>44804</c:v>
                </c:pt>
                <c:pt idx="176">
                  <c:v>44834</c:v>
                </c:pt>
                <c:pt idx="177">
                  <c:v>44865</c:v>
                </c:pt>
                <c:pt idx="178">
                  <c:v>44895</c:v>
                </c:pt>
                <c:pt idx="179">
                  <c:v>44925</c:v>
                </c:pt>
                <c:pt idx="180">
                  <c:v>44957</c:v>
                </c:pt>
                <c:pt idx="181">
                  <c:v>44985</c:v>
                </c:pt>
                <c:pt idx="182">
                  <c:v>45016</c:v>
                </c:pt>
              </c:numCache>
            </c:numRef>
          </c:cat>
          <c:val>
            <c:numRef>
              <c:f>Núcleo!$AM$3:$AM$185</c:f>
              <c:numCache>
                <c:formatCode>General</c:formatCode>
                <c:ptCount val="183"/>
                <c:pt idx="48" formatCode="0.0%">
                  <c:v>1.9694306095971781E-2</c:v>
                </c:pt>
                <c:pt idx="49" formatCode="0.0%">
                  <c:v>1.9875736519016307E-2</c:v>
                </c:pt>
                <c:pt idx="50" formatCode="0.0%">
                  <c:v>1.97423120687934E-2</c:v>
                </c:pt>
                <c:pt idx="51" formatCode="0.0%">
                  <c:v>1.8427350609754312E-2</c:v>
                </c:pt>
                <c:pt idx="52" formatCode="0.0%">
                  <c:v>1.7259008128055475E-2</c:v>
                </c:pt>
                <c:pt idx="53" formatCode="0.0%">
                  <c:v>1.7109174832759866E-2</c:v>
                </c:pt>
                <c:pt idx="54" formatCode="0.0%">
                  <c:v>1.658584095307547E-2</c:v>
                </c:pt>
                <c:pt idx="55" formatCode="0.0%">
                  <c:v>1.5627755377963126E-2</c:v>
                </c:pt>
                <c:pt idx="56" formatCode="0.0%">
                  <c:v>1.6676215644343628E-2</c:v>
                </c:pt>
                <c:pt idx="57" formatCode="0.0%">
                  <c:v>1.6195935887697299E-2</c:v>
                </c:pt>
                <c:pt idx="58" formatCode="0.0%">
                  <c:v>1.8975883798928672E-2</c:v>
                </c:pt>
                <c:pt idx="59" formatCode="0.0%">
                  <c:v>2.2309022191083328E-2</c:v>
                </c:pt>
                <c:pt idx="60" formatCode="0.0%">
                  <c:v>2.0618606307500009E-2</c:v>
                </c:pt>
                <c:pt idx="61" formatCode="0.0%">
                  <c:v>1.7539410203228245E-2</c:v>
                </c:pt>
                <c:pt idx="62" formatCode="0.0%">
                  <c:v>1.1187209367138129E-2</c:v>
                </c:pt>
                <c:pt idx="63" formatCode="0.0%">
                  <c:v>9.778050990261189E-3</c:v>
                </c:pt>
                <c:pt idx="64" formatCode="0.0%">
                  <c:v>9.9259226082948349E-3</c:v>
                </c:pt>
                <c:pt idx="65" formatCode="0.0%">
                  <c:v>9.3815944668937945E-3</c:v>
                </c:pt>
                <c:pt idx="66" formatCode="0.0%">
                  <c:v>1.1444936284739748E-2</c:v>
                </c:pt>
                <c:pt idx="67" formatCode="0.0%">
                  <c:v>1.2563233507901561E-2</c:v>
                </c:pt>
                <c:pt idx="68" formatCode="0.0%">
                  <c:v>8.2423813821448366E-3</c:v>
                </c:pt>
                <c:pt idx="69" formatCode="0.0%">
                  <c:v>6.206671572490885E-3</c:v>
                </c:pt>
                <c:pt idx="70" formatCode="0.0%">
                  <c:v>4.6284146154254024E-3</c:v>
                </c:pt>
                <c:pt idx="71" formatCode="0.0%">
                  <c:v>9.4084732290133921E-4</c:v>
                </c:pt>
                <c:pt idx="72" formatCode="0.0%">
                  <c:v>-1.6694644219918953E-3</c:v>
                </c:pt>
                <c:pt idx="73" formatCode="0.0%">
                  <c:v>1.4593307396997268E-3</c:v>
                </c:pt>
                <c:pt idx="74" formatCode="0.0%">
                  <c:v>2.6098604699125172E-3</c:v>
                </c:pt>
                <c:pt idx="75" formatCode="0.0%">
                  <c:v>2.6519943599776497E-3</c:v>
                </c:pt>
                <c:pt idx="76" formatCode="0.0%">
                  <c:v>4.1538943600085698E-3</c:v>
                </c:pt>
                <c:pt idx="77" formatCode="0.0%">
                  <c:v>-6.2216449083940528E-4</c:v>
                </c:pt>
                <c:pt idx="78" formatCode="0.0%">
                  <c:v>-1.8880635673260704E-3</c:v>
                </c:pt>
                <c:pt idx="79" formatCode="0.0%">
                  <c:v>-2.7915127657747174E-3</c:v>
                </c:pt>
                <c:pt idx="80" formatCode="0.0%">
                  <c:v>-2.499097321808863E-3</c:v>
                </c:pt>
                <c:pt idx="81" formatCode="0.0%">
                  <c:v>-2.2682620605820603E-3</c:v>
                </c:pt>
                <c:pt idx="82" formatCode="0.0%">
                  <c:v>-2.3825849676629707E-3</c:v>
                </c:pt>
                <c:pt idx="83" formatCode="0.0%">
                  <c:v>-3.117483783596775E-4</c:v>
                </c:pt>
                <c:pt idx="84" formatCode="0.0%">
                  <c:v>7.3407637056106534E-3</c:v>
                </c:pt>
                <c:pt idx="85" formatCode="0.0%">
                  <c:v>6.2527703760015818E-3</c:v>
                </c:pt>
                <c:pt idx="86" formatCode="0.0%">
                  <c:v>5.1442953513927137E-3</c:v>
                </c:pt>
                <c:pt idx="87" formatCode="0.0%">
                  <c:v>6.4716959458408496E-3</c:v>
                </c:pt>
                <c:pt idx="88" formatCode="0.0%">
                  <c:v>6.0858396890697275E-3</c:v>
                </c:pt>
                <c:pt idx="89" formatCode="0.0%">
                  <c:v>6.0292358279459002E-3</c:v>
                </c:pt>
                <c:pt idx="90" formatCode="0.0%">
                  <c:v>6.1358055701805636E-3</c:v>
                </c:pt>
                <c:pt idx="91" formatCode="0.0%">
                  <c:v>6.0205435149667252E-3</c:v>
                </c:pt>
                <c:pt idx="92" formatCode="0.0%">
                  <c:v>5.2600299881422341E-3</c:v>
                </c:pt>
                <c:pt idx="93" formatCode="0.0%">
                  <c:v>4.4655614936337518E-3</c:v>
                </c:pt>
                <c:pt idx="94" formatCode="0.0%">
                  <c:v>6.0515632276485487E-3</c:v>
                </c:pt>
                <c:pt idx="95" formatCode="0.0%">
                  <c:v>7.9521442125214392E-3</c:v>
                </c:pt>
                <c:pt idx="96" formatCode="0.0%">
                  <c:v>5.1910089263256243E-3</c:v>
                </c:pt>
                <c:pt idx="97" formatCode="0.0%">
                  <c:v>1.0616366454053505E-2</c:v>
                </c:pt>
                <c:pt idx="98" formatCode="0.0%">
                  <c:v>1.0535774219400329E-2</c:v>
                </c:pt>
                <c:pt idx="99" formatCode="0.0%">
                  <c:v>1.1134099648576479E-2</c:v>
                </c:pt>
                <c:pt idx="100" formatCode="0.0%">
                  <c:v>1.1182516526673014E-2</c:v>
                </c:pt>
                <c:pt idx="101" formatCode="0.0%">
                  <c:v>1.5863996444418049E-2</c:v>
                </c:pt>
                <c:pt idx="102" formatCode="0.0%">
                  <c:v>1.4157968927965836E-2</c:v>
                </c:pt>
                <c:pt idx="103" formatCode="0.0%">
                  <c:v>1.4635969329167331E-2</c:v>
                </c:pt>
                <c:pt idx="104" formatCode="0.0%">
                  <c:v>1.9056305036961874E-2</c:v>
                </c:pt>
                <c:pt idx="105" formatCode="0.0%">
                  <c:v>1.8923380091330433E-2</c:v>
                </c:pt>
                <c:pt idx="106" formatCode="0.0%">
                  <c:v>2.1677118118472283E-2</c:v>
                </c:pt>
                <c:pt idx="107" formatCode="0.0%">
                  <c:v>2.5154300779976602E-2</c:v>
                </c:pt>
                <c:pt idx="108" formatCode="0.0%">
                  <c:v>2.1459289471182252E-2</c:v>
                </c:pt>
                <c:pt idx="109" formatCode="0.0%">
                  <c:v>2.2790957709746484E-2</c:v>
                </c:pt>
                <c:pt idx="110" formatCode="0.0%">
                  <c:v>2.3499650105822667E-2</c:v>
                </c:pt>
                <c:pt idx="111" formatCode="0.0%">
                  <c:v>2.0032755916597811E-2</c:v>
                </c:pt>
                <c:pt idx="112" formatCode="0.0%">
                  <c:v>2.0011806972626056E-2</c:v>
                </c:pt>
                <c:pt idx="113" formatCode="0.0%">
                  <c:v>2.1944726608978726E-2</c:v>
                </c:pt>
                <c:pt idx="114" formatCode="0.0%">
                  <c:v>2.2634037355374614E-2</c:v>
                </c:pt>
                <c:pt idx="115" formatCode="0.0%">
                  <c:v>2.1506240989390024E-2</c:v>
                </c:pt>
                <c:pt idx="116" formatCode="0.0%">
                  <c:v>2.3821846972174709E-2</c:v>
                </c:pt>
                <c:pt idx="117" formatCode="0.0%">
                  <c:v>2.2048381545380247E-2</c:v>
                </c:pt>
                <c:pt idx="118" formatCode="0.0%">
                  <c:v>2.0992088915741336E-2</c:v>
                </c:pt>
                <c:pt idx="119" formatCode="0.0%">
                  <c:v>2.3483770915299296E-2</c:v>
                </c:pt>
                <c:pt idx="120" formatCode="0.0%">
                  <c:v>2.7102229248916032E-2</c:v>
                </c:pt>
                <c:pt idx="121" formatCode="0.0%">
                  <c:v>3.172290475106343E-2</c:v>
                </c:pt>
                <c:pt idx="122" formatCode="0.0%">
                  <c:v>3.34435473486554E-2</c:v>
                </c:pt>
                <c:pt idx="123" formatCode="0.0%">
                  <c:v>3.6367141413751414E-2</c:v>
                </c:pt>
                <c:pt idx="124" formatCode="0.0%">
                  <c:v>3.7401311682897287E-2</c:v>
                </c:pt>
                <c:pt idx="125" formatCode="0.0%">
                  <c:v>4.0234741325769985E-2</c:v>
                </c:pt>
                <c:pt idx="126" formatCode="0.0%">
                  <c:v>4.0449359966873377E-2</c:v>
                </c:pt>
                <c:pt idx="127" formatCode="0.0%">
                  <c:v>4.1081212179663096E-2</c:v>
                </c:pt>
                <c:pt idx="128" formatCode="0.0%">
                  <c:v>4.0118195302393689E-2</c:v>
                </c:pt>
                <c:pt idx="129" formatCode="0.0%">
                  <c:v>4.1206806924382056E-2</c:v>
                </c:pt>
                <c:pt idx="130" formatCode="0.0%">
                  <c:v>4.47389640207565E-2</c:v>
                </c:pt>
                <c:pt idx="131" formatCode="0.0%">
                  <c:v>4.659322866455784E-2</c:v>
                </c:pt>
                <c:pt idx="132" formatCode="0.0%">
                  <c:v>4.664371859133154E-2</c:v>
                </c:pt>
                <c:pt idx="133" formatCode="0.0%">
                  <c:v>4.7365108876507023E-2</c:v>
                </c:pt>
                <c:pt idx="134" formatCode="0.0%">
                  <c:v>4.7389903885512563E-2</c:v>
                </c:pt>
                <c:pt idx="135" formatCode="0.0%">
                  <c:v>4.4066375090939136E-2</c:v>
                </c:pt>
                <c:pt idx="136" formatCode="0.0%">
                  <c:v>4.5542268348943926E-2</c:v>
                </c:pt>
                <c:pt idx="137" formatCode="0.0%">
                  <c:v>4.517061329837091E-2</c:v>
                </c:pt>
                <c:pt idx="138" formatCode="0.0%">
                  <c:v>4.4974681477742529E-2</c:v>
                </c:pt>
                <c:pt idx="139" formatCode="0.0%">
                  <c:v>4.2320896205947811E-2</c:v>
                </c:pt>
                <c:pt idx="140" formatCode="0.0%">
                  <c:v>4.0011729856504807E-2</c:v>
                </c:pt>
                <c:pt idx="141" formatCode="0.0%">
                  <c:v>4.0592446054017906E-2</c:v>
                </c:pt>
                <c:pt idx="142" formatCode="0.0%">
                  <c:v>3.8054096470941268E-2</c:v>
                </c:pt>
                <c:pt idx="143" formatCode="0.0%">
                  <c:v>3.604972633575465E-2</c:v>
                </c:pt>
                <c:pt idx="144" formatCode="0.0%">
                  <c:v>3.5501307810570815E-2</c:v>
                </c:pt>
                <c:pt idx="145" formatCode="0.0%">
                  <c:v>3.3902440032040904E-2</c:v>
                </c:pt>
                <c:pt idx="146" formatCode="0.0%">
                  <c:v>2.9816766769910519E-2</c:v>
                </c:pt>
                <c:pt idx="147" formatCode="0.0%">
                  <c:v>2.8167640706215247E-2</c:v>
                </c:pt>
                <c:pt idx="148" formatCode="0.0%">
                  <c:v>2.3349465224800747E-2</c:v>
                </c:pt>
                <c:pt idx="149" formatCode="0.0%">
                  <c:v>1.8474574004313515E-2</c:v>
                </c:pt>
                <c:pt idx="150" formatCode="0.0%">
                  <c:v>1.7701841801102569E-2</c:v>
                </c:pt>
                <c:pt idx="151" formatCode="0.0%">
                  <c:v>1.2257699120028054E-2</c:v>
                </c:pt>
                <c:pt idx="152" formatCode="0.0%">
                  <c:v>9.7565957959446781E-3</c:v>
                </c:pt>
                <c:pt idx="153" formatCode="0.0%">
                  <c:v>1.0125718230572067E-2</c:v>
                </c:pt>
                <c:pt idx="154" formatCode="0.0%">
                  <c:v>1.3795743225364809E-2</c:v>
                </c:pt>
                <c:pt idx="155" formatCode="0.0%">
                  <c:v>1.2374736568185662E-2</c:v>
                </c:pt>
                <c:pt idx="156" formatCode="0.0%">
                  <c:v>1.1884569531674272E-2</c:v>
                </c:pt>
                <c:pt idx="157" formatCode="0.0%">
                  <c:v>9.1311276489824955E-3</c:v>
                </c:pt>
                <c:pt idx="158" formatCode="0.0%">
                  <c:v>6.8899382621772087E-3</c:v>
                </c:pt>
                <c:pt idx="159" formatCode="0.0%">
                  <c:v>5.4103448601181547E-3</c:v>
                </c:pt>
                <c:pt idx="160" formatCode="0.0%">
                  <c:v>2.5852233220329257E-3</c:v>
                </c:pt>
                <c:pt idx="161" formatCode="0.0%">
                  <c:v>3.0834395532566283E-3</c:v>
                </c:pt>
                <c:pt idx="162" formatCode="0.0%">
                  <c:v>3.1317818214904314E-3</c:v>
                </c:pt>
                <c:pt idx="163" formatCode="0.0%">
                  <c:v>5.3136977489833814E-3</c:v>
                </c:pt>
                <c:pt idx="164" formatCode="0.0%">
                  <c:v>7.0779385865684663E-3</c:v>
                </c:pt>
                <c:pt idx="165" formatCode="0.0%">
                  <c:v>4.9238127644355423E-3</c:v>
                </c:pt>
                <c:pt idx="166" formatCode="0.0%">
                  <c:v>2.8866917837209183E-3</c:v>
                </c:pt>
                <c:pt idx="167" formatCode="0.0%">
                  <c:v>5.6044489128148633E-3</c:v>
                </c:pt>
                <c:pt idx="168" formatCode="0.0%">
                  <c:v>4.1279824903515117E-3</c:v>
                </c:pt>
                <c:pt idx="169" formatCode="0.0%">
                  <c:v>5.792610666658593E-3</c:v>
                </c:pt>
                <c:pt idx="170" formatCode="0.0%">
                  <c:v>9.7618043766871665E-3</c:v>
                </c:pt>
                <c:pt idx="171" formatCode="0.0%">
                  <c:v>6.8370636596180034E-3</c:v>
                </c:pt>
                <c:pt idx="172" formatCode="0.0%">
                  <c:v>1.1803747025239453E-2</c:v>
                </c:pt>
                <c:pt idx="173" formatCode="0.0%">
                  <c:v>1.7352390887367619E-2</c:v>
                </c:pt>
                <c:pt idx="174" formatCode="0.0%">
                  <c:v>1.565643311238385E-2</c:v>
                </c:pt>
                <c:pt idx="175" formatCode="0.0%">
                  <c:v>2.0220844133451488E-2</c:v>
                </c:pt>
                <c:pt idx="176" formatCode="0.0%">
                  <c:v>2.5813865570906147E-2</c:v>
                </c:pt>
                <c:pt idx="177" formatCode="0.0%">
                  <c:v>2.5336446276811087E-2</c:v>
                </c:pt>
                <c:pt idx="178" formatCode="0.0%">
                  <c:v>3.1573301551360622E-2</c:v>
                </c:pt>
                <c:pt idx="179" formatCode="0.0%">
                  <c:v>3.8416396225556149E-2</c:v>
                </c:pt>
                <c:pt idx="180" formatCode="0.0%">
                  <c:v>3.6677934088058084E-2</c:v>
                </c:pt>
                <c:pt idx="181" formatCode="0.0%">
                  <c:v>4.2139919433477502E-2</c:v>
                </c:pt>
                <c:pt idx="182" formatCode="0.0%">
                  <c:v>4.4893991449107773E-2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F0-49EC-AC57-CFD77A7198B4}"/>
            </c:ext>
          </c:extLst>
        </c:ser>
        <c:ser>
          <c:idx val="3"/>
          <c:order val="3"/>
          <c:tx>
            <c:strRef>
              <c:f>Núcleo!$AN$2</c:f>
              <c:strCache>
                <c:ptCount val="1"/>
                <c:pt idx="0">
                  <c:v>Peru</c:v>
                </c:pt>
              </c:strCache>
            </c:strRef>
          </c:tx>
          <c:spPr>
            <a:ln w="28575" cap="rnd">
              <a:solidFill>
                <a:srgbClr val="DEBE7F"/>
              </a:solidFill>
              <a:round/>
            </a:ln>
            <a:effectLst/>
          </c:spPr>
          <c:marker>
            <c:symbol val="none"/>
          </c:marker>
          <c:cat>
            <c:numRef>
              <c:f>Núcleo!$AJ$3:$AJ$185</c:f>
              <c:numCache>
                <c:formatCode>m/d/yyyy</c:formatCode>
                <c:ptCount val="183"/>
                <c:pt idx="0">
                  <c:v>39478</c:v>
                </c:pt>
                <c:pt idx="1">
                  <c:v>39507</c:v>
                </c:pt>
                <c:pt idx="2">
                  <c:v>39538</c:v>
                </c:pt>
                <c:pt idx="3">
                  <c:v>39568</c:v>
                </c:pt>
                <c:pt idx="4">
                  <c:v>39598</c:v>
                </c:pt>
                <c:pt idx="5">
                  <c:v>39629</c:v>
                </c:pt>
                <c:pt idx="6">
                  <c:v>39660</c:v>
                </c:pt>
                <c:pt idx="7">
                  <c:v>39689</c:v>
                </c:pt>
                <c:pt idx="8">
                  <c:v>39721</c:v>
                </c:pt>
                <c:pt idx="9">
                  <c:v>39752</c:v>
                </c:pt>
                <c:pt idx="10">
                  <c:v>39780</c:v>
                </c:pt>
                <c:pt idx="11">
                  <c:v>39813</c:v>
                </c:pt>
                <c:pt idx="12">
                  <c:v>39843</c:v>
                </c:pt>
                <c:pt idx="13">
                  <c:v>39871</c:v>
                </c:pt>
                <c:pt idx="14">
                  <c:v>39903</c:v>
                </c:pt>
                <c:pt idx="15">
                  <c:v>39933</c:v>
                </c:pt>
                <c:pt idx="16">
                  <c:v>39962</c:v>
                </c:pt>
                <c:pt idx="17">
                  <c:v>39994</c:v>
                </c:pt>
                <c:pt idx="18">
                  <c:v>40025</c:v>
                </c:pt>
                <c:pt idx="19">
                  <c:v>40056</c:v>
                </c:pt>
                <c:pt idx="20">
                  <c:v>40086</c:v>
                </c:pt>
                <c:pt idx="21">
                  <c:v>40116</c:v>
                </c:pt>
                <c:pt idx="22">
                  <c:v>40147</c:v>
                </c:pt>
                <c:pt idx="23">
                  <c:v>40178</c:v>
                </c:pt>
                <c:pt idx="24">
                  <c:v>40207</c:v>
                </c:pt>
                <c:pt idx="25">
                  <c:v>40235</c:v>
                </c:pt>
                <c:pt idx="26">
                  <c:v>40268</c:v>
                </c:pt>
                <c:pt idx="27">
                  <c:v>40298</c:v>
                </c:pt>
                <c:pt idx="28">
                  <c:v>40329</c:v>
                </c:pt>
                <c:pt idx="29">
                  <c:v>40359</c:v>
                </c:pt>
                <c:pt idx="30">
                  <c:v>40389</c:v>
                </c:pt>
                <c:pt idx="31">
                  <c:v>40421</c:v>
                </c:pt>
                <c:pt idx="32">
                  <c:v>40451</c:v>
                </c:pt>
                <c:pt idx="33">
                  <c:v>40480</c:v>
                </c:pt>
                <c:pt idx="34">
                  <c:v>40512</c:v>
                </c:pt>
                <c:pt idx="35">
                  <c:v>40543</c:v>
                </c:pt>
                <c:pt idx="36">
                  <c:v>40574</c:v>
                </c:pt>
                <c:pt idx="37">
                  <c:v>40602</c:v>
                </c:pt>
                <c:pt idx="38">
                  <c:v>40633</c:v>
                </c:pt>
                <c:pt idx="39">
                  <c:v>40662</c:v>
                </c:pt>
                <c:pt idx="40">
                  <c:v>40694</c:v>
                </c:pt>
                <c:pt idx="41">
                  <c:v>40724</c:v>
                </c:pt>
                <c:pt idx="42">
                  <c:v>40753</c:v>
                </c:pt>
                <c:pt idx="43">
                  <c:v>40786</c:v>
                </c:pt>
                <c:pt idx="44">
                  <c:v>40816</c:v>
                </c:pt>
                <c:pt idx="45">
                  <c:v>40847</c:v>
                </c:pt>
                <c:pt idx="46">
                  <c:v>40877</c:v>
                </c:pt>
                <c:pt idx="47">
                  <c:v>40907</c:v>
                </c:pt>
                <c:pt idx="48">
                  <c:v>40939</c:v>
                </c:pt>
                <c:pt idx="49">
                  <c:v>40968</c:v>
                </c:pt>
                <c:pt idx="50">
                  <c:v>40998</c:v>
                </c:pt>
                <c:pt idx="51">
                  <c:v>41029</c:v>
                </c:pt>
                <c:pt idx="52">
                  <c:v>41060</c:v>
                </c:pt>
                <c:pt idx="53">
                  <c:v>41089</c:v>
                </c:pt>
                <c:pt idx="54">
                  <c:v>41121</c:v>
                </c:pt>
                <c:pt idx="55">
                  <c:v>41152</c:v>
                </c:pt>
                <c:pt idx="56">
                  <c:v>41180</c:v>
                </c:pt>
                <c:pt idx="57">
                  <c:v>41213</c:v>
                </c:pt>
                <c:pt idx="58">
                  <c:v>41243</c:v>
                </c:pt>
                <c:pt idx="59">
                  <c:v>41274</c:v>
                </c:pt>
                <c:pt idx="60">
                  <c:v>41305</c:v>
                </c:pt>
                <c:pt idx="61">
                  <c:v>41333</c:v>
                </c:pt>
                <c:pt idx="62">
                  <c:v>41362</c:v>
                </c:pt>
                <c:pt idx="63">
                  <c:v>41394</c:v>
                </c:pt>
                <c:pt idx="64">
                  <c:v>41425</c:v>
                </c:pt>
                <c:pt idx="65">
                  <c:v>41453</c:v>
                </c:pt>
                <c:pt idx="66">
                  <c:v>41486</c:v>
                </c:pt>
                <c:pt idx="67">
                  <c:v>41516</c:v>
                </c:pt>
                <c:pt idx="68">
                  <c:v>41547</c:v>
                </c:pt>
                <c:pt idx="69">
                  <c:v>41578</c:v>
                </c:pt>
                <c:pt idx="70">
                  <c:v>41607</c:v>
                </c:pt>
                <c:pt idx="71">
                  <c:v>41639</c:v>
                </c:pt>
                <c:pt idx="72">
                  <c:v>41670</c:v>
                </c:pt>
                <c:pt idx="73">
                  <c:v>41698</c:v>
                </c:pt>
                <c:pt idx="74">
                  <c:v>41729</c:v>
                </c:pt>
                <c:pt idx="75">
                  <c:v>41759</c:v>
                </c:pt>
                <c:pt idx="76">
                  <c:v>41789</c:v>
                </c:pt>
                <c:pt idx="77">
                  <c:v>41820</c:v>
                </c:pt>
                <c:pt idx="78">
                  <c:v>41851</c:v>
                </c:pt>
                <c:pt idx="79">
                  <c:v>41880</c:v>
                </c:pt>
                <c:pt idx="80">
                  <c:v>41912</c:v>
                </c:pt>
                <c:pt idx="81">
                  <c:v>41943</c:v>
                </c:pt>
                <c:pt idx="82">
                  <c:v>41971</c:v>
                </c:pt>
                <c:pt idx="83">
                  <c:v>42004</c:v>
                </c:pt>
                <c:pt idx="84">
                  <c:v>42034</c:v>
                </c:pt>
                <c:pt idx="85">
                  <c:v>42062</c:v>
                </c:pt>
                <c:pt idx="86">
                  <c:v>42094</c:v>
                </c:pt>
                <c:pt idx="87">
                  <c:v>42124</c:v>
                </c:pt>
                <c:pt idx="88">
                  <c:v>42153</c:v>
                </c:pt>
                <c:pt idx="89">
                  <c:v>42185</c:v>
                </c:pt>
                <c:pt idx="90">
                  <c:v>42216</c:v>
                </c:pt>
                <c:pt idx="91">
                  <c:v>42247</c:v>
                </c:pt>
                <c:pt idx="92">
                  <c:v>42277</c:v>
                </c:pt>
                <c:pt idx="93">
                  <c:v>42307</c:v>
                </c:pt>
                <c:pt idx="94">
                  <c:v>42338</c:v>
                </c:pt>
                <c:pt idx="95">
                  <c:v>42369</c:v>
                </c:pt>
                <c:pt idx="96">
                  <c:v>42398</c:v>
                </c:pt>
                <c:pt idx="97">
                  <c:v>42429</c:v>
                </c:pt>
                <c:pt idx="98">
                  <c:v>42460</c:v>
                </c:pt>
                <c:pt idx="99">
                  <c:v>42489</c:v>
                </c:pt>
                <c:pt idx="100">
                  <c:v>42521</c:v>
                </c:pt>
                <c:pt idx="101">
                  <c:v>42551</c:v>
                </c:pt>
                <c:pt idx="102">
                  <c:v>42580</c:v>
                </c:pt>
                <c:pt idx="103">
                  <c:v>42613</c:v>
                </c:pt>
                <c:pt idx="104">
                  <c:v>42643</c:v>
                </c:pt>
                <c:pt idx="105">
                  <c:v>42674</c:v>
                </c:pt>
                <c:pt idx="106">
                  <c:v>42704</c:v>
                </c:pt>
                <c:pt idx="107">
                  <c:v>42734</c:v>
                </c:pt>
                <c:pt idx="108">
                  <c:v>42766</c:v>
                </c:pt>
                <c:pt idx="109">
                  <c:v>42794</c:v>
                </c:pt>
                <c:pt idx="110">
                  <c:v>42825</c:v>
                </c:pt>
                <c:pt idx="111">
                  <c:v>42853</c:v>
                </c:pt>
                <c:pt idx="112">
                  <c:v>42886</c:v>
                </c:pt>
                <c:pt idx="113">
                  <c:v>42916</c:v>
                </c:pt>
                <c:pt idx="114">
                  <c:v>42947</c:v>
                </c:pt>
                <c:pt idx="115">
                  <c:v>42978</c:v>
                </c:pt>
                <c:pt idx="116">
                  <c:v>43007</c:v>
                </c:pt>
                <c:pt idx="117">
                  <c:v>43039</c:v>
                </c:pt>
                <c:pt idx="118">
                  <c:v>43069</c:v>
                </c:pt>
                <c:pt idx="119">
                  <c:v>43098</c:v>
                </c:pt>
                <c:pt idx="120">
                  <c:v>43131</c:v>
                </c:pt>
                <c:pt idx="121">
                  <c:v>43159</c:v>
                </c:pt>
                <c:pt idx="122">
                  <c:v>43189</c:v>
                </c:pt>
                <c:pt idx="123">
                  <c:v>43220</c:v>
                </c:pt>
                <c:pt idx="124">
                  <c:v>43251</c:v>
                </c:pt>
                <c:pt idx="125">
                  <c:v>43280</c:v>
                </c:pt>
                <c:pt idx="126">
                  <c:v>43312</c:v>
                </c:pt>
                <c:pt idx="127">
                  <c:v>43343</c:v>
                </c:pt>
                <c:pt idx="128">
                  <c:v>43371</c:v>
                </c:pt>
                <c:pt idx="129">
                  <c:v>43404</c:v>
                </c:pt>
                <c:pt idx="130">
                  <c:v>43434</c:v>
                </c:pt>
                <c:pt idx="131">
                  <c:v>43465</c:v>
                </c:pt>
                <c:pt idx="132">
                  <c:v>43496</c:v>
                </c:pt>
                <c:pt idx="133">
                  <c:v>43524</c:v>
                </c:pt>
                <c:pt idx="134">
                  <c:v>43553</c:v>
                </c:pt>
                <c:pt idx="135">
                  <c:v>43585</c:v>
                </c:pt>
                <c:pt idx="136">
                  <c:v>43616</c:v>
                </c:pt>
                <c:pt idx="137">
                  <c:v>43644</c:v>
                </c:pt>
                <c:pt idx="138">
                  <c:v>43677</c:v>
                </c:pt>
                <c:pt idx="139">
                  <c:v>43707</c:v>
                </c:pt>
                <c:pt idx="140">
                  <c:v>43738</c:v>
                </c:pt>
                <c:pt idx="141">
                  <c:v>43769</c:v>
                </c:pt>
                <c:pt idx="142">
                  <c:v>43798</c:v>
                </c:pt>
                <c:pt idx="143">
                  <c:v>43830</c:v>
                </c:pt>
                <c:pt idx="144">
                  <c:v>43861</c:v>
                </c:pt>
                <c:pt idx="145">
                  <c:v>43889</c:v>
                </c:pt>
                <c:pt idx="146">
                  <c:v>43921</c:v>
                </c:pt>
                <c:pt idx="147">
                  <c:v>43951</c:v>
                </c:pt>
                <c:pt idx="148">
                  <c:v>43980</c:v>
                </c:pt>
                <c:pt idx="149">
                  <c:v>44012</c:v>
                </c:pt>
                <c:pt idx="150">
                  <c:v>44043</c:v>
                </c:pt>
                <c:pt idx="151">
                  <c:v>44074</c:v>
                </c:pt>
                <c:pt idx="152">
                  <c:v>44104</c:v>
                </c:pt>
                <c:pt idx="153">
                  <c:v>44134</c:v>
                </c:pt>
                <c:pt idx="154">
                  <c:v>44165</c:v>
                </c:pt>
                <c:pt idx="155">
                  <c:v>44196</c:v>
                </c:pt>
                <c:pt idx="156">
                  <c:v>44225</c:v>
                </c:pt>
                <c:pt idx="157">
                  <c:v>44253</c:v>
                </c:pt>
                <c:pt idx="158">
                  <c:v>44286</c:v>
                </c:pt>
                <c:pt idx="159">
                  <c:v>44316</c:v>
                </c:pt>
                <c:pt idx="160">
                  <c:v>44347</c:v>
                </c:pt>
                <c:pt idx="161">
                  <c:v>44377</c:v>
                </c:pt>
                <c:pt idx="162">
                  <c:v>44407</c:v>
                </c:pt>
                <c:pt idx="163">
                  <c:v>44439</c:v>
                </c:pt>
                <c:pt idx="164">
                  <c:v>44469</c:v>
                </c:pt>
                <c:pt idx="165">
                  <c:v>44498</c:v>
                </c:pt>
                <c:pt idx="166">
                  <c:v>44530</c:v>
                </c:pt>
                <c:pt idx="167">
                  <c:v>44561</c:v>
                </c:pt>
                <c:pt idx="168">
                  <c:v>44592</c:v>
                </c:pt>
                <c:pt idx="169">
                  <c:v>44620</c:v>
                </c:pt>
                <c:pt idx="170">
                  <c:v>44651</c:v>
                </c:pt>
                <c:pt idx="171">
                  <c:v>44680</c:v>
                </c:pt>
                <c:pt idx="172">
                  <c:v>44712</c:v>
                </c:pt>
                <c:pt idx="173">
                  <c:v>44742</c:v>
                </c:pt>
                <c:pt idx="174">
                  <c:v>44771</c:v>
                </c:pt>
                <c:pt idx="175">
                  <c:v>44804</c:v>
                </c:pt>
                <c:pt idx="176">
                  <c:v>44834</c:v>
                </c:pt>
                <c:pt idx="177">
                  <c:v>44865</c:v>
                </c:pt>
                <c:pt idx="178">
                  <c:v>44895</c:v>
                </c:pt>
                <c:pt idx="179">
                  <c:v>44925</c:v>
                </c:pt>
                <c:pt idx="180">
                  <c:v>44957</c:v>
                </c:pt>
                <c:pt idx="181">
                  <c:v>44985</c:v>
                </c:pt>
                <c:pt idx="182">
                  <c:v>45016</c:v>
                </c:pt>
              </c:numCache>
            </c:numRef>
          </c:cat>
          <c:val>
            <c:numRef>
              <c:f>Núcleo!$AN$3:$AN$185</c:f>
              <c:numCache>
                <c:formatCode>0.0%</c:formatCode>
                <c:ptCount val="183"/>
                <c:pt idx="0">
                  <c:v>3.6231170621246367E-2</c:v>
                </c:pt>
                <c:pt idx="1">
                  <c:v>3.7456875308033544E-2</c:v>
                </c:pt>
                <c:pt idx="2">
                  <c:v>3.531379106826682E-2</c:v>
                </c:pt>
                <c:pt idx="3">
                  <c:v>3.8181460342452178E-2</c:v>
                </c:pt>
                <c:pt idx="4">
                  <c:v>3.6142211746218678E-2</c:v>
                </c:pt>
                <c:pt idx="5">
                  <c:v>3.5952194357366851E-2</c:v>
                </c:pt>
                <c:pt idx="6">
                  <c:v>3.7283491535375246E-2</c:v>
                </c:pt>
                <c:pt idx="7">
                  <c:v>3.5171473109898654E-2</c:v>
                </c:pt>
                <c:pt idx="8">
                  <c:v>2.9781473602784603E-2</c:v>
                </c:pt>
                <c:pt idx="9">
                  <c:v>2.5418833044482891E-2</c:v>
                </c:pt>
                <c:pt idx="10">
                  <c:v>2.1484749664300695E-2</c:v>
                </c:pt>
                <c:pt idx="11">
                  <c:v>2.1582733812949506E-2</c:v>
                </c:pt>
                <c:pt idx="12">
                  <c:v>2.0701552616446017E-2</c:v>
                </c:pt>
                <c:pt idx="13">
                  <c:v>1.5289058767319563E-2</c:v>
                </c:pt>
                <c:pt idx="14">
                  <c:v>1.1836578846888157E-2</c:v>
                </c:pt>
                <c:pt idx="15">
                  <c:v>2.0996373353692199E-3</c:v>
                </c:pt>
                <c:pt idx="16">
                  <c:v>-5.0703147421791162E-3</c:v>
                </c:pt>
                <c:pt idx="17">
                  <c:v>-1.2558719202377389E-2</c:v>
                </c:pt>
                <c:pt idx="18">
                  <c:v>-2.064330292846861E-2</c:v>
                </c:pt>
                <c:pt idx="19">
                  <c:v>-2.3060594365109988E-2</c:v>
                </c:pt>
                <c:pt idx="20">
                  <c:v>-1.4886164623467701E-2</c:v>
                </c:pt>
                <c:pt idx="21">
                  <c:v>-9.4893367247114169E-3</c:v>
                </c:pt>
                <c:pt idx="22">
                  <c:v>-5.2073098840637044E-3</c:v>
                </c:pt>
                <c:pt idx="23">
                  <c:v>-4.5226624717332742E-3</c:v>
                </c:pt>
                <c:pt idx="24">
                  <c:v>-4.0330513476293239E-3</c:v>
                </c:pt>
                <c:pt idx="25">
                  <c:v>-4.9358341559713192E-4</c:v>
                </c:pt>
                <c:pt idx="26">
                  <c:v>2.2767768758660267E-3</c:v>
                </c:pt>
                <c:pt idx="27">
                  <c:v>2.673796791443861E-3</c:v>
                </c:pt>
                <c:pt idx="28">
                  <c:v>3.5594225825585912E-3</c:v>
                </c:pt>
                <c:pt idx="29">
                  <c:v>6.5288356909685152E-3</c:v>
                </c:pt>
                <c:pt idx="30">
                  <c:v>8.8022945307091316E-3</c:v>
                </c:pt>
                <c:pt idx="31">
                  <c:v>1.334651507661877E-2</c:v>
                </c:pt>
                <c:pt idx="32">
                  <c:v>1.8591772151898667E-2</c:v>
                </c:pt>
                <c:pt idx="33">
                  <c:v>1.6681472707531286E-2</c:v>
                </c:pt>
                <c:pt idx="34">
                  <c:v>1.7484935295861037E-2</c:v>
                </c:pt>
                <c:pt idx="35">
                  <c:v>1.5979483132767758E-2</c:v>
                </c:pt>
                <c:pt idx="36">
                  <c:v>1.8345004438307555E-2</c:v>
                </c:pt>
                <c:pt idx="37">
                  <c:v>1.900167372255579E-2</c:v>
                </c:pt>
                <c:pt idx="38">
                  <c:v>2.0759543486816412E-2</c:v>
                </c:pt>
                <c:pt idx="39">
                  <c:v>2.1009228352641074E-2</c:v>
                </c:pt>
                <c:pt idx="40">
                  <c:v>2.4066797642436022E-2</c:v>
                </c:pt>
                <c:pt idx="41">
                  <c:v>2.1958631506715065E-2</c:v>
                </c:pt>
                <c:pt idx="42">
                  <c:v>2.1858459125661645E-2</c:v>
                </c:pt>
                <c:pt idx="43">
                  <c:v>2.0757857632429211E-2</c:v>
                </c:pt>
                <c:pt idx="44">
                  <c:v>1.8265286188708707E-2</c:v>
                </c:pt>
                <c:pt idx="45">
                  <c:v>1.8762826150688916E-2</c:v>
                </c:pt>
                <c:pt idx="46">
                  <c:v>1.7271662763466145E-2</c:v>
                </c:pt>
                <c:pt idx="47">
                  <c:v>1.7867603983596991E-2</c:v>
                </c:pt>
                <c:pt idx="48">
                  <c:v>1.8762826150688916E-2</c:v>
                </c:pt>
                <c:pt idx="49">
                  <c:v>1.9759366135185363E-2</c:v>
                </c:pt>
                <c:pt idx="50">
                  <c:v>1.7370937835464062E-2</c:v>
                </c:pt>
                <c:pt idx="51">
                  <c:v>1.7271662763466145E-2</c:v>
                </c:pt>
                <c:pt idx="52">
                  <c:v>1.6180914319134265E-2</c:v>
                </c:pt>
                <c:pt idx="53">
                  <c:v>1.7470232285770049E-2</c:v>
                </c:pt>
                <c:pt idx="54">
                  <c:v>1.7867603983596991E-2</c:v>
                </c:pt>
                <c:pt idx="55">
                  <c:v>1.7668879344006294E-2</c:v>
                </c:pt>
                <c:pt idx="56">
                  <c:v>2.0657920501272686E-2</c:v>
                </c:pt>
                <c:pt idx="57">
                  <c:v>2.2159035199529331E-2</c:v>
                </c:pt>
                <c:pt idx="58">
                  <c:v>2.286106750392447E-2</c:v>
                </c:pt>
                <c:pt idx="59">
                  <c:v>2.2961436561672155E-2</c:v>
                </c:pt>
                <c:pt idx="60">
                  <c:v>1.2627489072365217E-2</c:v>
                </c:pt>
                <c:pt idx="61">
                  <c:v>1.2529137529137424E-2</c:v>
                </c:pt>
                <c:pt idx="62">
                  <c:v>1.4302393461762986E-2</c:v>
                </c:pt>
                <c:pt idx="63">
                  <c:v>1.3809199649907677E-2</c:v>
                </c:pt>
                <c:pt idx="64">
                  <c:v>1.8762826150688916E-2</c:v>
                </c:pt>
                <c:pt idx="65">
                  <c:v>1.8563751831949027E-2</c:v>
                </c:pt>
                <c:pt idx="66">
                  <c:v>1.7271662763466145E-2</c:v>
                </c:pt>
                <c:pt idx="67">
                  <c:v>1.7470232285770049E-2</c:v>
                </c:pt>
                <c:pt idx="68">
                  <c:v>1.6279976603626345E-2</c:v>
                </c:pt>
                <c:pt idx="69">
                  <c:v>1.4499805371739782E-2</c:v>
                </c:pt>
                <c:pt idx="70">
                  <c:v>1.0788220429585049E-2</c:v>
                </c:pt>
                <c:pt idx="71">
                  <c:v>1.0002913469942643E-2</c:v>
                </c:pt>
                <c:pt idx="72">
                  <c:v>1.0199125789218E-2</c:v>
                </c:pt>
                <c:pt idx="73">
                  <c:v>1.0101010101010166E-2</c:v>
                </c:pt>
                <c:pt idx="74">
                  <c:v>1.1870013621327002E-2</c:v>
                </c:pt>
                <c:pt idx="75">
                  <c:v>1.1378002528445119E-2</c:v>
                </c:pt>
                <c:pt idx="76">
                  <c:v>1.1476366465668297E-2</c:v>
                </c:pt>
                <c:pt idx="77">
                  <c:v>1.1968473289870607E-2</c:v>
                </c:pt>
                <c:pt idx="78">
                  <c:v>9.9289399396476075E-3</c:v>
                </c:pt>
                <c:pt idx="79">
                  <c:v>1.1701608971233624E-2</c:v>
                </c:pt>
                <c:pt idx="80">
                  <c:v>9.0669786487276305E-3</c:v>
                </c:pt>
                <c:pt idx="81">
                  <c:v>9.1653666146644941E-3</c:v>
                </c:pt>
                <c:pt idx="82">
                  <c:v>9.85461996292325E-3</c:v>
                </c:pt>
                <c:pt idx="83">
                  <c:v>9.6575943810359721E-3</c:v>
                </c:pt>
                <c:pt idx="84">
                  <c:v>7.5136612021857729E-3</c:v>
                </c:pt>
                <c:pt idx="85">
                  <c:v>7.8086871644704736E-3</c:v>
                </c:pt>
                <c:pt idx="86">
                  <c:v>6.5314876194189075E-3</c:v>
                </c:pt>
                <c:pt idx="87">
                  <c:v>4.9639867627018219E-3</c:v>
                </c:pt>
                <c:pt idx="88">
                  <c:v>3.9867755737066357E-3</c:v>
                </c:pt>
                <c:pt idx="89">
                  <c:v>2.4271844660193054E-3</c:v>
                </c:pt>
                <c:pt idx="90">
                  <c:v>-1.064241486068207E-3</c:v>
                </c:pt>
                <c:pt idx="91">
                  <c:v>-2.2226517201391349E-3</c:v>
                </c:pt>
                <c:pt idx="92">
                  <c:v>4.8332527791195012E-4</c:v>
                </c:pt>
                <c:pt idx="93">
                  <c:v>3.8662284941026748E-4</c:v>
                </c:pt>
                <c:pt idx="94">
                  <c:v>3.8662284941026748E-4</c:v>
                </c:pt>
                <c:pt idx="95">
                  <c:v>2.5123200309209448E-3</c:v>
                </c:pt>
                <c:pt idx="96">
                  <c:v>5.6081995745504987E-3</c:v>
                </c:pt>
                <c:pt idx="97">
                  <c:v>4.4320262067636396E-3</c:v>
                </c:pt>
                <c:pt idx="98">
                  <c:v>6.468430198879993E-3</c:v>
                </c:pt>
                <c:pt idx="99">
                  <c:v>9.6852300242131761E-3</c:v>
                </c:pt>
                <c:pt idx="100">
                  <c:v>8.9035130165489029E-3</c:v>
                </c:pt>
                <c:pt idx="101">
                  <c:v>9.3919442292795807E-3</c:v>
                </c:pt>
                <c:pt idx="102">
                  <c:v>1.3414989792942533E-2</c:v>
                </c:pt>
                <c:pt idx="103">
                  <c:v>1.2529137529137424E-2</c:v>
                </c:pt>
                <c:pt idx="104">
                  <c:v>1.203766624599556E-2</c:v>
                </c:pt>
                <c:pt idx="105">
                  <c:v>1.2135922330096971E-2</c:v>
                </c:pt>
                <c:pt idx="106">
                  <c:v>1.1939429237041388E-2</c:v>
                </c:pt>
                <c:pt idx="107">
                  <c:v>1.3414989792942533E-2</c:v>
                </c:pt>
                <c:pt idx="108">
                  <c:v>1.2332491745969953E-2</c:v>
                </c:pt>
                <c:pt idx="109">
                  <c:v>1.6180914319134265E-2</c:v>
                </c:pt>
                <c:pt idx="110">
                  <c:v>1.4894859813084027E-2</c:v>
                </c:pt>
                <c:pt idx="111">
                  <c:v>1.4203716314816539E-2</c:v>
                </c:pt>
                <c:pt idx="112">
                  <c:v>1.4238346011312686E-2</c:v>
                </c:pt>
                <c:pt idx="113">
                  <c:v>1.5823403008400128E-2</c:v>
                </c:pt>
                <c:pt idx="114">
                  <c:v>1.3579523251270098E-2</c:v>
                </c:pt>
                <c:pt idx="115">
                  <c:v>1.1504338500536226E-2</c:v>
                </c:pt>
                <c:pt idx="116">
                  <c:v>1.0248901903367358E-2</c:v>
                </c:pt>
                <c:pt idx="117">
                  <c:v>1.1235955056179581E-2</c:v>
                </c:pt>
                <c:pt idx="118">
                  <c:v>9.9775017118262088E-3</c:v>
                </c:pt>
                <c:pt idx="119">
                  <c:v>1.0768477728830161E-2</c:v>
                </c:pt>
                <c:pt idx="120">
                  <c:v>1.0101010101010166E-2</c:v>
                </c:pt>
                <c:pt idx="121">
                  <c:v>1.0101010101010166E-2</c:v>
                </c:pt>
                <c:pt idx="122">
                  <c:v>7.4517109520542135E-3</c:v>
                </c:pt>
                <c:pt idx="123">
                  <c:v>8.2425669708567906E-3</c:v>
                </c:pt>
                <c:pt idx="124">
                  <c:v>7.3529411764705621E-3</c:v>
                </c:pt>
                <c:pt idx="125">
                  <c:v>5.0865695001467426E-3</c:v>
                </c:pt>
                <c:pt idx="126">
                  <c:v>4.1043682204631171E-3</c:v>
                </c:pt>
                <c:pt idx="127">
                  <c:v>6.9580556644455172E-3</c:v>
                </c:pt>
                <c:pt idx="128">
                  <c:v>6.4648839259477953E-3</c:v>
                </c:pt>
                <c:pt idx="129">
                  <c:v>6.0706942132575659E-3</c:v>
                </c:pt>
                <c:pt idx="130">
                  <c:v>5.7752545027407454E-3</c:v>
                </c:pt>
                <c:pt idx="131">
                  <c:v>5.2832403874376599E-3</c:v>
                </c:pt>
                <c:pt idx="132">
                  <c:v>3.41796875E-3</c:v>
                </c:pt>
                <c:pt idx="133">
                  <c:v>3.5159683562848709E-3</c:v>
                </c:pt>
                <c:pt idx="134">
                  <c:v>1.8525741029640219E-3</c:v>
                </c:pt>
                <c:pt idx="135">
                  <c:v>1.5596061994347377E-3</c:v>
                </c:pt>
                <c:pt idx="136">
                  <c:v>1.8525741029640219E-3</c:v>
                </c:pt>
                <c:pt idx="137">
                  <c:v>4.3988269794723589E-3</c:v>
                </c:pt>
                <c:pt idx="138">
                  <c:v>5.8737151248164921E-3</c:v>
                </c:pt>
                <c:pt idx="139">
                  <c:v>2.9354207436398383E-3</c:v>
                </c:pt>
                <c:pt idx="140">
                  <c:v>3.3281127642912356E-3</c:v>
                </c:pt>
                <c:pt idx="141">
                  <c:v>1.5634160640998207E-3</c:v>
                </c:pt>
                <c:pt idx="142">
                  <c:v>-5.8645293715176017E-4</c:v>
                </c:pt>
                <c:pt idx="143">
                  <c:v>-4.8875855327468187E-4</c:v>
                </c:pt>
                <c:pt idx="144">
                  <c:v>-5.8645293715176017E-4</c:v>
                </c:pt>
                <c:pt idx="145">
                  <c:v>-8.7942153605635731E-4</c:v>
                </c:pt>
                <c:pt idx="146">
                  <c:v>-4.7183721616044227E-3</c:v>
                </c:pt>
                <c:pt idx="147">
                  <c:v>-1.5902620987533145E-2</c:v>
                </c:pt>
                <c:pt idx="148">
                  <c:v>-1.5806008246613046E-2</c:v>
                </c:pt>
                <c:pt idx="149">
                  <c:v>-1.6288882347169076E-2</c:v>
                </c:pt>
                <c:pt idx="150">
                  <c:v>-1.5322659856595644E-2</c:v>
                </c:pt>
                <c:pt idx="151">
                  <c:v>-1.512918754298076E-2</c:v>
                </c:pt>
                <c:pt idx="152">
                  <c:v>-1.551605617205154E-2</c:v>
                </c:pt>
                <c:pt idx="153">
                  <c:v>-1.4063729346970866E-2</c:v>
                </c:pt>
                <c:pt idx="154">
                  <c:v>-1.4742014742014864E-2</c:v>
                </c:pt>
                <c:pt idx="155">
                  <c:v>-1.483883647798756E-2</c:v>
                </c:pt>
                <c:pt idx="156">
                  <c:v>-1.4160684433080939E-2</c:v>
                </c:pt>
                <c:pt idx="157">
                  <c:v>-1.2995963375012409E-2</c:v>
                </c:pt>
                <c:pt idx="158">
                  <c:v>-1.512918754298076E-2</c:v>
                </c:pt>
                <c:pt idx="159">
                  <c:v>-1.4451435312623051E-2</c:v>
                </c:pt>
                <c:pt idx="160">
                  <c:v>-1.483883647798756E-2</c:v>
                </c:pt>
                <c:pt idx="161">
                  <c:v>-1.6095789576994757E-2</c:v>
                </c:pt>
                <c:pt idx="162">
                  <c:v>-1.8504014098296606E-2</c:v>
                </c:pt>
                <c:pt idx="163">
                  <c:v>-1.8458833870495295E-2</c:v>
                </c:pt>
                <c:pt idx="164">
                  <c:v>-1.5306619869357552E-2</c:v>
                </c:pt>
                <c:pt idx="165">
                  <c:v>-1.2549858935694269E-2</c:v>
                </c:pt>
                <c:pt idx="166">
                  <c:v>-8.8426780682148154E-3</c:v>
                </c:pt>
                <c:pt idx="167">
                  <c:v>-7.1677644323906442E-3</c:v>
                </c:pt>
                <c:pt idx="168">
                  <c:v>-7.760962359332213E-4</c:v>
                </c:pt>
                <c:pt idx="169">
                  <c:v>2.3242300987798004E-3</c:v>
                </c:pt>
                <c:pt idx="170">
                  <c:v>5.2194084670404983E-3</c:v>
                </c:pt>
                <c:pt idx="171">
                  <c:v>6.6467585011076302E-3</c:v>
                </c:pt>
                <c:pt idx="172">
                  <c:v>7.0976405140994459E-3</c:v>
                </c:pt>
                <c:pt idx="173">
                  <c:v>5.2405907575034938E-3</c:v>
                </c:pt>
                <c:pt idx="174">
                  <c:v>5.3110773899849306E-3</c:v>
                </c:pt>
                <c:pt idx="175">
                  <c:v>1.0532308568175219E-2</c:v>
                </c:pt>
                <c:pt idx="176">
                  <c:v>1.1752440526964225E-2</c:v>
                </c:pt>
                <c:pt idx="177">
                  <c:v>1.2107453651154065E-2</c:v>
                </c:pt>
                <c:pt idx="178">
                  <c:v>1.4568158168574374E-2</c:v>
                </c:pt>
                <c:pt idx="179">
                  <c:v>1.8088834169902368E-2</c:v>
                </c:pt>
                <c:pt idx="180">
                  <c:v>1.8431001890359067E-2</c:v>
                </c:pt>
                <c:pt idx="181">
                  <c:v>1.7757627278738086E-2</c:v>
                </c:pt>
                <c:pt idx="182">
                  <c:v>1.7277190332326331E-2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F0-49EC-AC57-CFD77A7198B4}"/>
            </c:ext>
          </c:extLst>
        </c:ser>
        <c:ser>
          <c:idx val="4"/>
          <c:order val="4"/>
          <c:tx>
            <c:strRef>
              <c:f>Núcleo!$AO$2</c:f>
              <c:strCache>
                <c:ptCount val="1"/>
                <c:pt idx="0">
                  <c:v>Brasil</c:v>
                </c:pt>
              </c:strCache>
            </c:strRef>
          </c:tx>
          <c:spPr>
            <a:ln w="5715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Núcleo!$AJ$3:$AJ$185</c:f>
              <c:numCache>
                <c:formatCode>m/d/yyyy</c:formatCode>
                <c:ptCount val="183"/>
                <c:pt idx="0">
                  <c:v>39478</c:v>
                </c:pt>
                <c:pt idx="1">
                  <c:v>39507</c:v>
                </c:pt>
                <c:pt idx="2">
                  <c:v>39538</c:v>
                </c:pt>
                <c:pt idx="3">
                  <c:v>39568</c:v>
                </c:pt>
                <c:pt idx="4">
                  <c:v>39598</c:v>
                </c:pt>
                <c:pt idx="5">
                  <c:v>39629</c:v>
                </c:pt>
                <c:pt idx="6">
                  <c:v>39660</c:v>
                </c:pt>
                <c:pt idx="7">
                  <c:v>39689</c:v>
                </c:pt>
                <c:pt idx="8">
                  <c:v>39721</c:v>
                </c:pt>
                <c:pt idx="9">
                  <c:v>39752</c:v>
                </c:pt>
                <c:pt idx="10">
                  <c:v>39780</c:v>
                </c:pt>
                <c:pt idx="11">
                  <c:v>39813</c:v>
                </c:pt>
                <c:pt idx="12">
                  <c:v>39843</c:v>
                </c:pt>
                <c:pt idx="13">
                  <c:v>39871</c:v>
                </c:pt>
                <c:pt idx="14">
                  <c:v>39903</c:v>
                </c:pt>
                <c:pt idx="15">
                  <c:v>39933</c:v>
                </c:pt>
                <c:pt idx="16">
                  <c:v>39962</c:v>
                </c:pt>
                <c:pt idx="17">
                  <c:v>39994</c:v>
                </c:pt>
                <c:pt idx="18">
                  <c:v>40025</c:v>
                </c:pt>
                <c:pt idx="19">
                  <c:v>40056</c:v>
                </c:pt>
                <c:pt idx="20">
                  <c:v>40086</c:v>
                </c:pt>
                <c:pt idx="21">
                  <c:v>40116</c:v>
                </c:pt>
                <c:pt idx="22">
                  <c:v>40147</c:v>
                </c:pt>
                <c:pt idx="23">
                  <c:v>40178</c:v>
                </c:pt>
                <c:pt idx="24">
                  <c:v>40207</c:v>
                </c:pt>
                <c:pt idx="25">
                  <c:v>40235</c:v>
                </c:pt>
                <c:pt idx="26">
                  <c:v>40268</c:v>
                </c:pt>
                <c:pt idx="27">
                  <c:v>40298</c:v>
                </c:pt>
                <c:pt idx="28">
                  <c:v>40329</c:v>
                </c:pt>
                <c:pt idx="29">
                  <c:v>40359</c:v>
                </c:pt>
                <c:pt idx="30">
                  <c:v>40389</c:v>
                </c:pt>
                <c:pt idx="31">
                  <c:v>40421</c:v>
                </c:pt>
                <c:pt idx="32">
                  <c:v>40451</c:v>
                </c:pt>
                <c:pt idx="33">
                  <c:v>40480</c:v>
                </c:pt>
                <c:pt idx="34">
                  <c:v>40512</c:v>
                </c:pt>
                <c:pt idx="35">
                  <c:v>40543</c:v>
                </c:pt>
                <c:pt idx="36">
                  <c:v>40574</c:v>
                </c:pt>
                <c:pt idx="37">
                  <c:v>40602</c:v>
                </c:pt>
                <c:pt idx="38">
                  <c:v>40633</c:v>
                </c:pt>
                <c:pt idx="39">
                  <c:v>40662</c:v>
                </c:pt>
                <c:pt idx="40">
                  <c:v>40694</c:v>
                </c:pt>
                <c:pt idx="41">
                  <c:v>40724</c:v>
                </c:pt>
                <c:pt idx="42">
                  <c:v>40753</c:v>
                </c:pt>
                <c:pt idx="43">
                  <c:v>40786</c:v>
                </c:pt>
                <c:pt idx="44">
                  <c:v>40816</c:v>
                </c:pt>
                <c:pt idx="45">
                  <c:v>40847</c:v>
                </c:pt>
                <c:pt idx="46">
                  <c:v>40877</c:v>
                </c:pt>
                <c:pt idx="47">
                  <c:v>40907</c:v>
                </c:pt>
                <c:pt idx="48">
                  <c:v>40939</c:v>
                </c:pt>
                <c:pt idx="49">
                  <c:v>40968</c:v>
                </c:pt>
                <c:pt idx="50">
                  <c:v>40998</c:v>
                </c:pt>
                <c:pt idx="51">
                  <c:v>41029</c:v>
                </c:pt>
                <c:pt idx="52">
                  <c:v>41060</c:v>
                </c:pt>
                <c:pt idx="53">
                  <c:v>41089</c:v>
                </c:pt>
                <c:pt idx="54">
                  <c:v>41121</c:v>
                </c:pt>
                <c:pt idx="55">
                  <c:v>41152</c:v>
                </c:pt>
                <c:pt idx="56">
                  <c:v>41180</c:v>
                </c:pt>
                <c:pt idx="57">
                  <c:v>41213</c:v>
                </c:pt>
                <c:pt idx="58">
                  <c:v>41243</c:v>
                </c:pt>
                <c:pt idx="59">
                  <c:v>41274</c:v>
                </c:pt>
                <c:pt idx="60">
                  <c:v>41305</c:v>
                </c:pt>
                <c:pt idx="61">
                  <c:v>41333</c:v>
                </c:pt>
                <c:pt idx="62">
                  <c:v>41362</c:v>
                </c:pt>
                <c:pt idx="63">
                  <c:v>41394</c:v>
                </c:pt>
                <c:pt idx="64">
                  <c:v>41425</c:v>
                </c:pt>
                <c:pt idx="65">
                  <c:v>41453</c:v>
                </c:pt>
                <c:pt idx="66">
                  <c:v>41486</c:v>
                </c:pt>
                <c:pt idx="67">
                  <c:v>41516</c:v>
                </c:pt>
                <c:pt idx="68">
                  <c:v>41547</c:v>
                </c:pt>
                <c:pt idx="69">
                  <c:v>41578</c:v>
                </c:pt>
                <c:pt idx="70">
                  <c:v>41607</c:v>
                </c:pt>
                <c:pt idx="71">
                  <c:v>41639</c:v>
                </c:pt>
                <c:pt idx="72">
                  <c:v>41670</c:v>
                </c:pt>
                <c:pt idx="73">
                  <c:v>41698</c:v>
                </c:pt>
                <c:pt idx="74">
                  <c:v>41729</c:v>
                </c:pt>
                <c:pt idx="75">
                  <c:v>41759</c:v>
                </c:pt>
                <c:pt idx="76">
                  <c:v>41789</c:v>
                </c:pt>
                <c:pt idx="77">
                  <c:v>41820</c:v>
                </c:pt>
                <c:pt idx="78">
                  <c:v>41851</c:v>
                </c:pt>
                <c:pt idx="79">
                  <c:v>41880</c:v>
                </c:pt>
                <c:pt idx="80">
                  <c:v>41912</c:v>
                </c:pt>
                <c:pt idx="81">
                  <c:v>41943</c:v>
                </c:pt>
                <c:pt idx="82">
                  <c:v>41971</c:v>
                </c:pt>
                <c:pt idx="83">
                  <c:v>42004</c:v>
                </c:pt>
                <c:pt idx="84">
                  <c:v>42034</c:v>
                </c:pt>
                <c:pt idx="85">
                  <c:v>42062</c:v>
                </c:pt>
                <c:pt idx="86">
                  <c:v>42094</c:v>
                </c:pt>
                <c:pt idx="87">
                  <c:v>42124</c:v>
                </c:pt>
                <c:pt idx="88">
                  <c:v>42153</c:v>
                </c:pt>
                <c:pt idx="89">
                  <c:v>42185</c:v>
                </c:pt>
                <c:pt idx="90">
                  <c:v>42216</c:v>
                </c:pt>
                <c:pt idx="91">
                  <c:v>42247</c:v>
                </c:pt>
                <c:pt idx="92">
                  <c:v>42277</c:v>
                </c:pt>
                <c:pt idx="93">
                  <c:v>42307</c:v>
                </c:pt>
                <c:pt idx="94">
                  <c:v>42338</c:v>
                </c:pt>
                <c:pt idx="95">
                  <c:v>42369</c:v>
                </c:pt>
                <c:pt idx="96">
                  <c:v>42398</c:v>
                </c:pt>
                <c:pt idx="97">
                  <c:v>42429</c:v>
                </c:pt>
                <c:pt idx="98">
                  <c:v>42460</c:v>
                </c:pt>
                <c:pt idx="99">
                  <c:v>42489</c:v>
                </c:pt>
                <c:pt idx="100">
                  <c:v>42521</c:v>
                </c:pt>
                <c:pt idx="101">
                  <c:v>42551</c:v>
                </c:pt>
                <c:pt idx="102">
                  <c:v>42580</c:v>
                </c:pt>
                <c:pt idx="103">
                  <c:v>42613</c:v>
                </c:pt>
                <c:pt idx="104">
                  <c:v>42643</c:v>
                </c:pt>
                <c:pt idx="105">
                  <c:v>42674</c:v>
                </c:pt>
                <c:pt idx="106">
                  <c:v>42704</c:v>
                </c:pt>
                <c:pt idx="107">
                  <c:v>42734</c:v>
                </c:pt>
                <c:pt idx="108">
                  <c:v>42766</c:v>
                </c:pt>
                <c:pt idx="109">
                  <c:v>42794</c:v>
                </c:pt>
                <c:pt idx="110">
                  <c:v>42825</c:v>
                </c:pt>
                <c:pt idx="111">
                  <c:v>42853</c:v>
                </c:pt>
                <c:pt idx="112">
                  <c:v>42886</c:v>
                </c:pt>
                <c:pt idx="113">
                  <c:v>42916</c:v>
                </c:pt>
                <c:pt idx="114">
                  <c:v>42947</c:v>
                </c:pt>
                <c:pt idx="115">
                  <c:v>42978</c:v>
                </c:pt>
                <c:pt idx="116">
                  <c:v>43007</c:v>
                </c:pt>
                <c:pt idx="117">
                  <c:v>43039</c:v>
                </c:pt>
                <c:pt idx="118">
                  <c:v>43069</c:v>
                </c:pt>
                <c:pt idx="119">
                  <c:v>43098</c:v>
                </c:pt>
                <c:pt idx="120">
                  <c:v>43131</c:v>
                </c:pt>
                <c:pt idx="121">
                  <c:v>43159</c:v>
                </c:pt>
                <c:pt idx="122">
                  <c:v>43189</c:v>
                </c:pt>
                <c:pt idx="123">
                  <c:v>43220</c:v>
                </c:pt>
                <c:pt idx="124">
                  <c:v>43251</c:v>
                </c:pt>
                <c:pt idx="125">
                  <c:v>43280</c:v>
                </c:pt>
                <c:pt idx="126">
                  <c:v>43312</c:v>
                </c:pt>
                <c:pt idx="127">
                  <c:v>43343</c:v>
                </c:pt>
                <c:pt idx="128">
                  <c:v>43371</c:v>
                </c:pt>
                <c:pt idx="129">
                  <c:v>43404</c:v>
                </c:pt>
                <c:pt idx="130">
                  <c:v>43434</c:v>
                </c:pt>
                <c:pt idx="131">
                  <c:v>43465</c:v>
                </c:pt>
                <c:pt idx="132">
                  <c:v>43496</c:v>
                </c:pt>
                <c:pt idx="133">
                  <c:v>43524</c:v>
                </c:pt>
                <c:pt idx="134">
                  <c:v>43553</c:v>
                </c:pt>
                <c:pt idx="135">
                  <c:v>43585</c:v>
                </c:pt>
                <c:pt idx="136">
                  <c:v>43616</c:v>
                </c:pt>
                <c:pt idx="137">
                  <c:v>43644</c:v>
                </c:pt>
                <c:pt idx="138">
                  <c:v>43677</c:v>
                </c:pt>
                <c:pt idx="139">
                  <c:v>43707</c:v>
                </c:pt>
                <c:pt idx="140">
                  <c:v>43738</c:v>
                </c:pt>
                <c:pt idx="141">
                  <c:v>43769</c:v>
                </c:pt>
                <c:pt idx="142">
                  <c:v>43798</c:v>
                </c:pt>
                <c:pt idx="143">
                  <c:v>43830</c:v>
                </c:pt>
                <c:pt idx="144">
                  <c:v>43861</c:v>
                </c:pt>
                <c:pt idx="145">
                  <c:v>43889</c:v>
                </c:pt>
                <c:pt idx="146">
                  <c:v>43921</c:v>
                </c:pt>
                <c:pt idx="147">
                  <c:v>43951</c:v>
                </c:pt>
                <c:pt idx="148">
                  <c:v>43980</c:v>
                </c:pt>
                <c:pt idx="149">
                  <c:v>44012</c:v>
                </c:pt>
                <c:pt idx="150">
                  <c:v>44043</c:v>
                </c:pt>
                <c:pt idx="151">
                  <c:v>44074</c:v>
                </c:pt>
                <c:pt idx="152">
                  <c:v>44104</c:v>
                </c:pt>
                <c:pt idx="153">
                  <c:v>44134</c:v>
                </c:pt>
                <c:pt idx="154">
                  <c:v>44165</c:v>
                </c:pt>
                <c:pt idx="155">
                  <c:v>44196</c:v>
                </c:pt>
                <c:pt idx="156">
                  <c:v>44225</c:v>
                </c:pt>
                <c:pt idx="157">
                  <c:v>44253</c:v>
                </c:pt>
                <c:pt idx="158">
                  <c:v>44286</c:v>
                </c:pt>
                <c:pt idx="159">
                  <c:v>44316</c:v>
                </c:pt>
                <c:pt idx="160">
                  <c:v>44347</c:v>
                </c:pt>
                <c:pt idx="161">
                  <c:v>44377</c:v>
                </c:pt>
                <c:pt idx="162">
                  <c:v>44407</c:v>
                </c:pt>
                <c:pt idx="163">
                  <c:v>44439</c:v>
                </c:pt>
                <c:pt idx="164">
                  <c:v>44469</c:v>
                </c:pt>
                <c:pt idx="165">
                  <c:v>44498</c:v>
                </c:pt>
                <c:pt idx="166">
                  <c:v>44530</c:v>
                </c:pt>
                <c:pt idx="167">
                  <c:v>44561</c:v>
                </c:pt>
                <c:pt idx="168">
                  <c:v>44592</c:v>
                </c:pt>
                <c:pt idx="169">
                  <c:v>44620</c:v>
                </c:pt>
                <c:pt idx="170">
                  <c:v>44651</c:v>
                </c:pt>
                <c:pt idx="171">
                  <c:v>44680</c:v>
                </c:pt>
                <c:pt idx="172">
                  <c:v>44712</c:v>
                </c:pt>
                <c:pt idx="173">
                  <c:v>44742</c:v>
                </c:pt>
                <c:pt idx="174">
                  <c:v>44771</c:v>
                </c:pt>
                <c:pt idx="175">
                  <c:v>44804</c:v>
                </c:pt>
                <c:pt idx="176">
                  <c:v>44834</c:v>
                </c:pt>
                <c:pt idx="177">
                  <c:v>44865</c:v>
                </c:pt>
                <c:pt idx="178">
                  <c:v>44895</c:v>
                </c:pt>
                <c:pt idx="179">
                  <c:v>44925</c:v>
                </c:pt>
                <c:pt idx="180">
                  <c:v>44957</c:v>
                </c:pt>
                <c:pt idx="181">
                  <c:v>44985</c:v>
                </c:pt>
                <c:pt idx="182">
                  <c:v>45016</c:v>
                </c:pt>
              </c:numCache>
            </c:numRef>
          </c:cat>
          <c:val>
            <c:numRef>
              <c:f>Núcleo!$AO$3:$AO$185</c:f>
              <c:numCache>
                <c:formatCode>0.0%</c:formatCode>
                <c:ptCount val="183"/>
                <c:pt idx="0">
                  <c:v>7.0127468061019105E-2</c:v>
                </c:pt>
                <c:pt idx="1">
                  <c:v>6.8638669039569056E-2</c:v>
                </c:pt>
                <c:pt idx="2">
                  <c:v>6.768005765500229E-2</c:v>
                </c:pt>
                <c:pt idx="3">
                  <c:v>7.0450442766071486E-2</c:v>
                </c:pt>
                <c:pt idx="4">
                  <c:v>6.7577178827838535E-2</c:v>
                </c:pt>
                <c:pt idx="5">
                  <c:v>6.9579837853644078E-2</c:v>
                </c:pt>
                <c:pt idx="6">
                  <c:v>7.404596064522706E-2</c:v>
                </c:pt>
                <c:pt idx="7">
                  <c:v>7.3404547709637225E-2</c:v>
                </c:pt>
                <c:pt idx="8">
                  <c:v>7.7518185786155547E-2</c:v>
                </c:pt>
                <c:pt idx="9">
                  <c:v>7.6552763817805847E-2</c:v>
                </c:pt>
                <c:pt idx="10">
                  <c:v>7.6660097094358282E-2</c:v>
                </c:pt>
                <c:pt idx="11">
                  <c:v>7.7303775908882377E-2</c:v>
                </c:pt>
                <c:pt idx="12">
                  <c:v>6.7407796109834495E-2</c:v>
                </c:pt>
                <c:pt idx="13">
                  <c:v>6.5819076429178835E-2</c:v>
                </c:pt>
                <c:pt idx="14">
                  <c:v>5.2373903957738444E-2</c:v>
                </c:pt>
                <c:pt idx="15">
                  <c:v>4.1773772872610193E-2</c:v>
                </c:pt>
                <c:pt idx="16">
                  <c:v>4.2084564570961103E-2</c:v>
                </c:pt>
                <c:pt idx="17">
                  <c:v>3.4691432944650158E-2</c:v>
                </c:pt>
                <c:pt idx="18">
                  <c:v>3.2320173511662498E-2</c:v>
                </c:pt>
                <c:pt idx="19">
                  <c:v>3.4792056596994358E-2</c:v>
                </c:pt>
                <c:pt idx="20">
                  <c:v>3.6235712679939747E-2</c:v>
                </c:pt>
                <c:pt idx="21">
                  <c:v>3.8199454804507704E-2</c:v>
                </c:pt>
                <c:pt idx="22">
                  <c:v>3.7372039419128145E-2</c:v>
                </c:pt>
                <c:pt idx="23">
                  <c:v>3.5720830442734774E-2</c:v>
                </c:pt>
                <c:pt idx="24">
                  <c:v>3.4279469446094835E-2</c:v>
                </c:pt>
                <c:pt idx="25">
                  <c:v>3.4895600980713315E-2</c:v>
                </c:pt>
                <c:pt idx="26">
                  <c:v>3.2938108057006366E-2</c:v>
                </c:pt>
                <c:pt idx="27">
                  <c:v>4.1407842407275242E-2</c:v>
                </c:pt>
                <c:pt idx="28">
                  <c:v>4.1511413550229692E-2</c:v>
                </c:pt>
                <c:pt idx="29">
                  <c:v>4.7600690204672169E-2</c:v>
                </c:pt>
                <c:pt idx="30">
                  <c:v>5.2246699102386218E-2</c:v>
                </c:pt>
                <c:pt idx="31">
                  <c:v>5.3402783170517054E-2</c:v>
                </c:pt>
                <c:pt idx="32">
                  <c:v>5.3612770768079132E-2</c:v>
                </c:pt>
                <c:pt idx="33">
                  <c:v>5.193404099987653E-2</c:v>
                </c:pt>
                <c:pt idx="34">
                  <c:v>5.0991729228303306E-2</c:v>
                </c:pt>
                <c:pt idx="35">
                  <c:v>5.0155950517187353E-2</c:v>
                </c:pt>
                <c:pt idx="36">
                  <c:v>5.2699576697439854E-2</c:v>
                </c:pt>
                <c:pt idx="37">
                  <c:v>4.9261765115944156E-2</c:v>
                </c:pt>
                <c:pt idx="38">
                  <c:v>5.0943465651611008E-2</c:v>
                </c:pt>
                <c:pt idx="39">
                  <c:v>5.2980090729321416E-2</c:v>
                </c:pt>
                <c:pt idx="40">
                  <c:v>5.318957647302569E-2</c:v>
                </c:pt>
                <c:pt idx="41">
                  <c:v>5.3965952557902597E-2</c:v>
                </c:pt>
                <c:pt idx="42">
                  <c:v>5.4629444499057822E-2</c:v>
                </c:pt>
                <c:pt idx="43">
                  <c:v>4.7327023180766314E-2</c:v>
                </c:pt>
                <c:pt idx="44">
                  <c:v>4.5659470949609871E-2</c:v>
                </c:pt>
                <c:pt idx="45">
                  <c:v>4.0369737235618874E-2</c:v>
                </c:pt>
                <c:pt idx="46">
                  <c:v>3.6220088409572471E-2</c:v>
                </c:pt>
                <c:pt idx="47">
                  <c:v>3.8077483509290744E-2</c:v>
                </c:pt>
                <c:pt idx="48">
                  <c:v>3.5044223174515166E-2</c:v>
                </c:pt>
                <c:pt idx="49">
                  <c:v>3.9260917644920568E-2</c:v>
                </c:pt>
                <c:pt idx="50">
                  <c:v>3.7873483510699302E-2</c:v>
                </c:pt>
                <c:pt idx="51">
                  <c:v>2.8528999592728033E-2</c:v>
                </c:pt>
                <c:pt idx="52">
                  <c:v>2.5851863684947851E-2</c:v>
                </c:pt>
                <c:pt idx="53">
                  <c:v>3.1287247947199726E-2</c:v>
                </c:pt>
                <c:pt idx="54">
                  <c:v>2.5717223302303527E-2</c:v>
                </c:pt>
                <c:pt idx="55">
                  <c:v>2.0358574154894171E-2</c:v>
                </c:pt>
                <c:pt idx="56">
                  <c:v>2.157849075246876E-2</c:v>
                </c:pt>
                <c:pt idx="57">
                  <c:v>1.9608621972545537E-2</c:v>
                </c:pt>
                <c:pt idx="58">
                  <c:v>1.829038108884129E-2</c:v>
                </c:pt>
                <c:pt idx="59">
                  <c:v>1.5358157769252756E-2</c:v>
                </c:pt>
                <c:pt idx="60">
                  <c:v>1.4149038200607977E-2</c:v>
                </c:pt>
                <c:pt idx="61">
                  <c:v>1.2238016508074878E-2</c:v>
                </c:pt>
                <c:pt idx="62">
                  <c:v>1.1531287392220424E-2</c:v>
                </c:pt>
                <c:pt idx="63">
                  <c:v>1.5704728775647103E-2</c:v>
                </c:pt>
                <c:pt idx="64">
                  <c:v>1.8500151520054242E-2</c:v>
                </c:pt>
                <c:pt idx="65">
                  <c:v>1.3535317912365841E-2</c:v>
                </c:pt>
                <c:pt idx="66">
                  <c:v>2.0666236204548216E-2</c:v>
                </c:pt>
                <c:pt idx="67">
                  <c:v>2.5676152635585092E-2</c:v>
                </c:pt>
                <c:pt idx="68">
                  <c:v>2.465527460967154E-2</c:v>
                </c:pt>
                <c:pt idx="69">
                  <c:v>2.8536303707564326E-2</c:v>
                </c:pt>
                <c:pt idx="70">
                  <c:v>3.3438373620497508E-2</c:v>
                </c:pt>
                <c:pt idx="71">
                  <c:v>3.28230485989911E-2</c:v>
                </c:pt>
                <c:pt idx="72">
                  <c:v>4.030505980179977E-2</c:v>
                </c:pt>
                <c:pt idx="73">
                  <c:v>4.2762109001622139E-2</c:v>
                </c:pt>
                <c:pt idx="74">
                  <c:v>3.8721600084477448E-2</c:v>
                </c:pt>
                <c:pt idx="75">
                  <c:v>4.1584442213657091E-2</c:v>
                </c:pt>
                <c:pt idx="76">
                  <c:v>4.2414059451581387E-2</c:v>
                </c:pt>
                <c:pt idx="77">
                  <c:v>4.0240854324163022E-2</c:v>
                </c:pt>
                <c:pt idx="78">
                  <c:v>4.2216916734896914E-2</c:v>
                </c:pt>
                <c:pt idx="79">
                  <c:v>4.2320733541026501E-2</c:v>
                </c:pt>
                <c:pt idx="80">
                  <c:v>4.1698638206176142E-2</c:v>
                </c:pt>
                <c:pt idx="81">
                  <c:v>4.5396791814979132E-2</c:v>
                </c:pt>
                <c:pt idx="82">
                  <c:v>4.7794012773278993E-2</c:v>
                </c:pt>
                <c:pt idx="83">
                  <c:v>5.2607655798448727E-2</c:v>
                </c:pt>
                <c:pt idx="84">
                  <c:v>5.2812737826293477E-2</c:v>
                </c:pt>
                <c:pt idx="85">
                  <c:v>5.2917173173761434E-2</c:v>
                </c:pt>
                <c:pt idx="86">
                  <c:v>5.9396570835325235E-2</c:v>
                </c:pt>
                <c:pt idx="87">
                  <c:v>6.1453340444074911E-2</c:v>
                </c:pt>
                <c:pt idx="88">
                  <c:v>6.0925201653924788E-2</c:v>
                </c:pt>
                <c:pt idx="89">
                  <c:v>6.3602997696750929E-2</c:v>
                </c:pt>
                <c:pt idx="90">
                  <c:v>6.2964416378577859E-2</c:v>
                </c:pt>
                <c:pt idx="91">
                  <c:v>6.3494097670374838E-2</c:v>
                </c:pt>
                <c:pt idx="92">
                  <c:v>6.3282562295403189E-2</c:v>
                </c:pt>
                <c:pt idx="93">
                  <c:v>6.2330179427105392E-2</c:v>
                </c:pt>
                <c:pt idx="94">
                  <c:v>6.0321594154031599E-2</c:v>
                </c:pt>
                <c:pt idx="95">
                  <c:v>6.0426836992161226E-2</c:v>
                </c:pt>
                <c:pt idx="96">
                  <c:v>6.1373271098957405E-2</c:v>
                </c:pt>
                <c:pt idx="97">
                  <c:v>5.9586447410238552E-2</c:v>
                </c:pt>
                <c:pt idx="98">
                  <c:v>6.0853390153255971E-2</c:v>
                </c:pt>
                <c:pt idx="99">
                  <c:v>5.9801165009283341E-2</c:v>
                </c:pt>
                <c:pt idx="100">
                  <c:v>5.5076471882136602E-2</c:v>
                </c:pt>
                <c:pt idx="101">
                  <c:v>6.064665347490017E-2</c:v>
                </c:pt>
                <c:pt idx="102">
                  <c:v>6.1068885422939978E-2</c:v>
                </c:pt>
                <c:pt idx="103">
                  <c:v>5.9168841656762616E-2</c:v>
                </c:pt>
                <c:pt idx="104">
                  <c:v>6.2868533219436307E-2</c:v>
                </c:pt>
                <c:pt idx="105">
                  <c:v>6.234013244625114E-2</c:v>
                </c:pt>
                <c:pt idx="106">
                  <c:v>6.1806708856949832E-2</c:v>
                </c:pt>
                <c:pt idx="107">
                  <c:v>6.4448019077987029E-2</c:v>
                </c:pt>
                <c:pt idx="108">
                  <c:v>6.206383446890551E-2</c:v>
                </c:pt>
                <c:pt idx="109">
                  <c:v>5.8684172371072485E-2</c:v>
                </c:pt>
                <c:pt idx="110">
                  <c:v>5.9951551667606351E-2</c:v>
                </c:pt>
                <c:pt idx="111">
                  <c:v>5.458821877534592E-2</c:v>
                </c:pt>
                <c:pt idx="112">
                  <c:v>5.3142454416343687E-2</c:v>
                </c:pt>
                <c:pt idx="113">
                  <c:v>5.3667241367916452E-2</c:v>
                </c:pt>
                <c:pt idx="114">
                  <c:v>4.7445984119904416E-2</c:v>
                </c:pt>
                <c:pt idx="115">
                  <c:v>5.1315729642863461E-2</c:v>
                </c:pt>
                <c:pt idx="116">
                  <c:v>4.0654125397789898E-2</c:v>
                </c:pt>
                <c:pt idx="117">
                  <c:v>3.3135067951884922E-2</c:v>
                </c:pt>
                <c:pt idx="118">
                  <c:v>3.5612610081266149E-2</c:v>
                </c:pt>
                <c:pt idx="119">
                  <c:v>3.1206237586997032E-2</c:v>
                </c:pt>
                <c:pt idx="120">
                  <c:v>3.3264533470404478E-2</c:v>
                </c:pt>
                <c:pt idx="121">
                  <c:v>3.2492008851276122E-2</c:v>
                </c:pt>
                <c:pt idx="122">
                  <c:v>3.11026286863334E-2</c:v>
                </c:pt>
                <c:pt idx="123">
                  <c:v>3.3366300758092882E-2</c:v>
                </c:pt>
                <c:pt idx="124">
                  <c:v>3.3985639266188583E-2</c:v>
                </c:pt>
                <c:pt idx="125">
                  <c:v>3.5017149281418414E-2</c:v>
                </c:pt>
                <c:pt idx="126">
                  <c:v>3.2029046013209328E-2</c:v>
                </c:pt>
                <c:pt idx="127">
                  <c:v>3.2132104635739012E-2</c:v>
                </c:pt>
                <c:pt idx="128">
                  <c:v>3.213210463573879E-2</c:v>
                </c:pt>
                <c:pt idx="129">
                  <c:v>3.3471064555933072E-2</c:v>
                </c:pt>
                <c:pt idx="130">
                  <c:v>3.378095093211142E-2</c:v>
                </c:pt>
                <c:pt idx="131">
                  <c:v>3.3061119373718251E-2</c:v>
                </c:pt>
                <c:pt idx="132">
                  <c:v>3.1105928491349299E-2</c:v>
                </c:pt>
                <c:pt idx="133">
                  <c:v>3.254472875038239E-2</c:v>
                </c:pt>
                <c:pt idx="134">
                  <c:v>3.089759857490848E-2</c:v>
                </c:pt>
                <c:pt idx="135">
                  <c:v>2.8332155616081822E-2</c:v>
                </c:pt>
                <c:pt idx="136">
                  <c:v>2.8537637113857262E-2</c:v>
                </c:pt>
                <c:pt idx="137">
                  <c:v>2.7512584655102978E-2</c:v>
                </c:pt>
                <c:pt idx="138">
                  <c:v>2.4728858382882191E-2</c:v>
                </c:pt>
                <c:pt idx="139">
                  <c:v>2.4728858382882413E-2</c:v>
                </c:pt>
                <c:pt idx="140">
                  <c:v>2.2035085810244937E-2</c:v>
                </c:pt>
                <c:pt idx="141">
                  <c:v>1.7191317631049641E-2</c:v>
                </c:pt>
                <c:pt idx="142">
                  <c:v>1.4757117648684037E-2</c:v>
                </c:pt>
                <c:pt idx="143">
                  <c:v>1.0025410947806401E-2</c:v>
                </c:pt>
                <c:pt idx="144">
                  <c:v>1.2648067562671228E-2</c:v>
                </c:pt>
                <c:pt idx="145">
                  <c:v>8.9181849125767876E-3</c:v>
                </c:pt>
                <c:pt idx="146">
                  <c:v>7.1922057408031481E-3</c:v>
                </c:pt>
                <c:pt idx="147">
                  <c:v>1.1926482535464356E-2</c:v>
                </c:pt>
                <c:pt idx="148">
                  <c:v>7.5305626779711421E-3</c:v>
                </c:pt>
                <c:pt idx="149">
                  <c:v>3.2938471268091352E-3</c:v>
                </c:pt>
                <c:pt idx="150">
                  <c:v>5.0985127856761903E-3</c:v>
                </c:pt>
                <c:pt idx="151">
                  <c:v>5.3517139201721964E-3</c:v>
                </c:pt>
                <c:pt idx="152">
                  <c:v>4.9500953387597857E-3</c:v>
                </c:pt>
                <c:pt idx="153">
                  <c:v>1.3527796947117032E-3</c:v>
                </c:pt>
                <c:pt idx="154">
                  <c:v>9.5355602095681391E-4</c:v>
                </c:pt>
                <c:pt idx="155">
                  <c:v>-8.3563603548564291E-4</c:v>
                </c:pt>
                <c:pt idx="156">
                  <c:v>-2.1311812909748928E-3</c:v>
                </c:pt>
                <c:pt idx="157">
                  <c:v>-2.8260068884050638E-3</c:v>
                </c:pt>
                <c:pt idx="158">
                  <c:v>2.3008723781741125E-3</c:v>
                </c:pt>
                <c:pt idx="159">
                  <c:v>-1.7921889532503954E-3</c:v>
                </c:pt>
                <c:pt idx="160">
                  <c:v>-1.6929297804280097E-5</c:v>
                </c:pt>
                <c:pt idx="161">
                  <c:v>3.3175598836587827E-3</c:v>
                </c:pt>
                <c:pt idx="162">
                  <c:v>-7.7639114691729905E-4</c:v>
                </c:pt>
                <c:pt idx="163">
                  <c:v>2.983610314788443E-3</c:v>
                </c:pt>
                <c:pt idx="164">
                  <c:v>7.6825493432675085E-3</c:v>
                </c:pt>
                <c:pt idx="165">
                  <c:v>1.7658713992462438E-2</c:v>
                </c:pt>
                <c:pt idx="166">
                  <c:v>1.7050490834383591E-2</c:v>
                </c:pt>
                <c:pt idx="167">
                  <c:v>2.9062956207762225E-2</c:v>
                </c:pt>
                <c:pt idx="168">
                  <c:v>2.4770083327277259E-2</c:v>
                </c:pt>
                <c:pt idx="169">
                  <c:v>3.2268464893532522E-2</c:v>
                </c:pt>
                <c:pt idx="170">
                  <c:v>3.6623806380230439E-2</c:v>
                </c:pt>
                <c:pt idx="171">
                  <c:v>3.0976029327143495E-2</c:v>
                </c:pt>
                <c:pt idx="172">
                  <c:v>3.360973540657719E-2</c:v>
                </c:pt>
                <c:pt idx="173">
                  <c:v>3.2027106269409078E-2</c:v>
                </c:pt>
                <c:pt idx="174">
                  <c:v>3.0181637571530029E-2</c:v>
                </c:pt>
                <c:pt idx="175">
                  <c:v>3.2981698892855293E-2</c:v>
                </c:pt>
                <c:pt idx="176">
                  <c:v>3.4524076504182544E-2</c:v>
                </c:pt>
                <c:pt idx="177">
                  <c:v>3.7194346134789669E-2</c:v>
                </c:pt>
                <c:pt idx="178">
                  <c:v>3.9576082352950515E-2</c:v>
                </c:pt>
                <c:pt idx="179">
                  <c:v>4.1123684698652907E-2</c:v>
                </c:pt>
                <c:pt idx="180">
                  <c:v>4.2469742172653868E-2</c:v>
                </c:pt>
                <c:pt idx="181">
                  <c:v>4.4017658044024577E-2</c:v>
                </c:pt>
                <c:pt idx="182">
                  <c:v>4.755493760291829E-2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1F0-49EC-AC57-CFD77A719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6627672"/>
        <c:axId val="1126631280"/>
      </c:lineChart>
      <c:dateAx>
        <c:axId val="1126627672"/>
        <c:scaling>
          <c:orientation val="minMax"/>
          <c:max val="45016"/>
          <c:min val="41729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6631280"/>
        <c:crosses val="autoZero"/>
        <c:auto val="1"/>
        <c:lblOffset val="100"/>
        <c:baseTimeUnit val="months"/>
        <c:majorUnit val="18"/>
        <c:majorTimeUnit val="months"/>
      </c:dateAx>
      <c:valAx>
        <c:axId val="1126631280"/>
        <c:scaling>
          <c:orientation val="minMax"/>
          <c:max val="8.0000000000000016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662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174437842558194E-2"/>
          <c:y val="5.7415994151585589E-2"/>
          <c:w val="0.88849410068802659"/>
          <c:h val="0.73169298465378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Núcleo!$AT$100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Núcleo!$AS$101:$AS$103</c:f>
              <c:strCache>
                <c:ptCount val="3"/>
                <c:pt idx="0">
                  <c:v>2014-2019</c:v>
                </c:pt>
                <c:pt idx="1">
                  <c:v>2021-2023</c:v>
                </c:pt>
                <c:pt idx="2">
                  <c:v>Hoje</c:v>
                </c:pt>
              </c:strCache>
            </c:strRef>
          </c:cat>
          <c:val>
            <c:numRef>
              <c:f>Núcleo!$AT$101:$AT$103</c:f>
              <c:numCache>
                <c:formatCode>0.0%</c:formatCode>
                <c:ptCount val="3"/>
                <c:pt idx="0">
                  <c:v>4.5010114754392823E-2</c:v>
                </c:pt>
                <c:pt idx="1">
                  <c:v>2.2681968331698995E-2</c:v>
                </c:pt>
                <c:pt idx="2">
                  <c:v>4.755493760291829E-2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8-465E-A15B-8461B6803350}"/>
            </c:ext>
          </c:extLst>
        </c:ser>
        <c:ser>
          <c:idx val="1"/>
          <c:order val="1"/>
          <c:tx>
            <c:strRef>
              <c:f>Núcleo!$AU$100</c:f>
              <c:strCache>
                <c:ptCount val="1"/>
                <c:pt idx="0">
                  <c:v>Média outros países*</c:v>
                </c:pt>
              </c:strCache>
            </c:strRef>
          </c:tx>
          <c:spPr>
            <a:solidFill>
              <a:srgbClr val="BF9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F9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Núcleo!$AS$101:$AS$103</c:f>
              <c:strCache>
                <c:ptCount val="3"/>
                <c:pt idx="0">
                  <c:v>2014-2019</c:v>
                </c:pt>
                <c:pt idx="1">
                  <c:v>2021-2023</c:v>
                </c:pt>
                <c:pt idx="2">
                  <c:v>Hoje</c:v>
                </c:pt>
              </c:strCache>
            </c:strRef>
          </c:cat>
          <c:val>
            <c:numRef>
              <c:f>Núcleo!$AU$101:$AU$103</c:f>
              <c:numCache>
                <c:formatCode>0.0%</c:formatCode>
                <c:ptCount val="3"/>
                <c:pt idx="0">
                  <c:v>8.7660508465611867E-3</c:v>
                </c:pt>
                <c:pt idx="1">
                  <c:v>3.4668017773064044E-3</c:v>
                </c:pt>
                <c:pt idx="2">
                  <c:v>2.5469734087757712E-2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48-465E-A15B-8461B6803350}"/>
            </c:ext>
          </c:extLst>
        </c:ser>
        <c:ser>
          <c:idx val="2"/>
          <c:order val="2"/>
          <c:tx>
            <c:strRef>
              <c:f>Núcleo!$AV$100</c:f>
              <c:strCache>
                <c:ptCount val="1"/>
                <c:pt idx="0">
                  <c:v>Diferença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595959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Núcleo!$AS$101:$AS$103</c:f>
              <c:strCache>
                <c:ptCount val="3"/>
                <c:pt idx="0">
                  <c:v>2014-2019</c:v>
                </c:pt>
                <c:pt idx="1">
                  <c:v>2021-2023</c:v>
                </c:pt>
                <c:pt idx="2">
                  <c:v>Hoje</c:v>
                </c:pt>
              </c:strCache>
            </c:strRef>
          </c:cat>
          <c:val>
            <c:numRef>
              <c:f>Núcleo!$AV$101:$AV$103</c:f>
              <c:numCache>
                <c:formatCode>0.0%</c:formatCode>
                <c:ptCount val="3"/>
                <c:pt idx="0">
                  <c:v>3.6244063907831636E-2</c:v>
                </c:pt>
                <c:pt idx="1">
                  <c:v>1.921516655439259E-2</c:v>
                </c:pt>
                <c:pt idx="2">
                  <c:v>2.2085203515160579E-2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48-465E-A15B-8461B6803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634527"/>
        <c:axId val="386632031"/>
      </c:barChart>
      <c:catAx>
        <c:axId val="386634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6632031"/>
        <c:crosses val="autoZero"/>
        <c:auto val="1"/>
        <c:lblAlgn val="ctr"/>
        <c:lblOffset val="100"/>
        <c:noMultiLvlLbl val="0"/>
      </c:catAx>
      <c:valAx>
        <c:axId val="386632031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6634527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25C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8B-4612-84D3-A289D97E9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8B-4612-84D3-A289D97E9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8B-4612-84D3-A289D97E94AA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8B-4612-84D3-A289D97E94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Planilha1!$B$6:$B$9</c:f>
              <c:strCache>
                <c:ptCount val="4"/>
                <c:pt idx="0">
                  <c:v>Inadimplência</c:v>
                </c:pt>
                <c:pt idx="1">
                  <c:v>Despesas Administrativas</c:v>
                </c:pt>
                <c:pt idx="2">
                  <c:v>Tributos e FGC</c:v>
                </c:pt>
                <c:pt idx="3">
                  <c:v>Margem Financeira do ICC</c:v>
                </c:pt>
              </c:strCache>
            </c:strRef>
          </c:cat>
          <c:val>
            <c:numRef>
              <c:f>Planilha1!$C$6:$C$9</c:f>
              <c:numCache>
                <c:formatCode>0.00%</c:formatCode>
                <c:ptCount val="4"/>
                <c:pt idx="0">
                  <c:v>0.29499999999999998</c:v>
                </c:pt>
                <c:pt idx="1">
                  <c:v>0.29299999999999998</c:v>
                </c:pt>
                <c:pt idx="2">
                  <c:v>0.21099999999999999</c:v>
                </c:pt>
                <c:pt idx="3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8B-4612-84D3-A289D97E9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759949738750616"/>
          <c:w val="0.98634251363740821"/>
          <c:h val="0.14636437958819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997342995169082E-2"/>
          <c:y val="6.2323507974981776E-2"/>
          <c:w val="0.86378647342995174"/>
          <c:h val="0.77186195908266508"/>
        </c:manualLayout>
      </c:layout>
      <c:lineChart>
        <c:grouping val="standard"/>
        <c:varyColors val="0"/>
        <c:ser>
          <c:idx val="1"/>
          <c:order val="0"/>
          <c:tx>
            <c:strRef>
              <c:f>' Sprtead ICC Recursos Livres'!$C$1</c:f>
              <c:strCache>
                <c:ptCount val="1"/>
                <c:pt idx="0">
                  <c:v> Famílias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none"/>
          </c:marker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00-1F3E-49CC-BBBB-8AF4A08A1D86}"/>
              </c:ext>
            </c:extLst>
          </c:dPt>
          <c:dPt>
            <c:idx val="47"/>
            <c:marker>
              <c:symbol val="circle"/>
              <c:size val="10"/>
              <c:spPr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1F3E-49CC-BBBB-8AF4A08A1D86}"/>
              </c:ext>
            </c:extLst>
          </c:dPt>
          <c:dPt>
            <c:idx val="58"/>
            <c:bubble3D val="0"/>
            <c:extLst>
              <c:ext xmlns:c16="http://schemas.microsoft.com/office/drawing/2014/chart" uri="{C3380CC4-5D6E-409C-BE32-E72D297353CC}">
                <c16:uniqueId val="{00000001-1F3E-49CC-BBBB-8AF4A08A1D86}"/>
              </c:ext>
            </c:extLst>
          </c:dPt>
          <c:dPt>
            <c:idx val="67"/>
            <c:bubble3D val="0"/>
            <c:extLst>
              <c:ext xmlns:c16="http://schemas.microsoft.com/office/drawing/2014/chart" uri="{C3380CC4-5D6E-409C-BE32-E72D297353CC}">
                <c16:uniqueId val="{00000002-1F3E-49CC-BBBB-8AF4A08A1D86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03-1F3E-49CC-BBBB-8AF4A08A1D86}"/>
              </c:ext>
            </c:extLst>
          </c:dPt>
          <c:dPt>
            <c:idx val="121"/>
            <c:marker>
              <c:symbol val="circle"/>
              <c:size val="10"/>
              <c:spPr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1F3E-49CC-BBBB-8AF4A08A1D86}"/>
              </c:ext>
            </c:extLst>
          </c:dPt>
          <c:dLbls>
            <c:dLbl>
              <c:idx val="47"/>
              <c:layout>
                <c:manualLayout>
                  <c:x val="-6.3631705393297724E-2"/>
                  <c:y val="0.150033249685128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rgbClr val="FF6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3E-49CC-BBBB-8AF4A08A1D86}"/>
                </c:ext>
              </c:extLst>
            </c:dLbl>
            <c:dLbl>
              <c:idx val="121"/>
              <c:layout>
                <c:manualLayout>
                  <c:x val="-2.447373284357604E-2"/>
                  <c:y val="-0.11131499170186945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rgbClr val="FF6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3E-49CC-BBBB-8AF4A08A1D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 Sprtead ICC Recursos Livres'!$A$24:$A$145</c:f>
              <c:numCache>
                <c:formatCode>mmm\ yy</c:formatCode>
                <c:ptCount val="122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</c:numCache>
            </c:numRef>
          </c:cat>
          <c:val>
            <c:numRef>
              <c:f>' Sprtead ICC Recursos Livres'!$C$24:$C$145</c:f>
              <c:numCache>
                <c:formatCode>0.0</c:formatCode>
                <c:ptCount val="122"/>
                <c:pt idx="0">
                  <c:v>28.57</c:v>
                </c:pt>
                <c:pt idx="1">
                  <c:v>29.16</c:v>
                </c:pt>
                <c:pt idx="2">
                  <c:v>28.99</c:v>
                </c:pt>
                <c:pt idx="3">
                  <c:v>28.79</c:v>
                </c:pt>
                <c:pt idx="4">
                  <c:v>28.51</c:v>
                </c:pt>
                <c:pt idx="5">
                  <c:v>28.41</c:v>
                </c:pt>
                <c:pt idx="6">
                  <c:v>28.15</c:v>
                </c:pt>
                <c:pt idx="7">
                  <c:v>28.1</c:v>
                </c:pt>
                <c:pt idx="8">
                  <c:v>28.31</c:v>
                </c:pt>
                <c:pt idx="9">
                  <c:v>28.12</c:v>
                </c:pt>
                <c:pt idx="10">
                  <c:v>28.15</c:v>
                </c:pt>
                <c:pt idx="11">
                  <c:v>27.46</c:v>
                </c:pt>
                <c:pt idx="12">
                  <c:v>27.89</c:v>
                </c:pt>
                <c:pt idx="13">
                  <c:v>28.95</c:v>
                </c:pt>
                <c:pt idx="14">
                  <c:v>29.07</c:v>
                </c:pt>
                <c:pt idx="15">
                  <c:v>29.28</c:v>
                </c:pt>
                <c:pt idx="16">
                  <c:v>29.37</c:v>
                </c:pt>
                <c:pt idx="17">
                  <c:v>29.98</c:v>
                </c:pt>
                <c:pt idx="18">
                  <c:v>29.77</c:v>
                </c:pt>
                <c:pt idx="19">
                  <c:v>30.01</c:v>
                </c:pt>
                <c:pt idx="20">
                  <c:v>30.18</c:v>
                </c:pt>
                <c:pt idx="21">
                  <c:v>30.42</c:v>
                </c:pt>
                <c:pt idx="22">
                  <c:v>30.61</c:v>
                </c:pt>
                <c:pt idx="23">
                  <c:v>29.78</c:v>
                </c:pt>
                <c:pt idx="24">
                  <c:v>30.65</c:v>
                </c:pt>
                <c:pt idx="25">
                  <c:v>31.82</c:v>
                </c:pt>
                <c:pt idx="26">
                  <c:v>31.84</c:v>
                </c:pt>
                <c:pt idx="27">
                  <c:v>32.51</c:v>
                </c:pt>
                <c:pt idx="28">
                  <c:v>33.090000000000003</c:v>
                </c:pt>
                <c:pt idx="29">
                  <c:v>33.65</c:v>
                </c:pt>
                <c:pt idx="30">
                  <c:v>34</c:v>
                </c:pt>
                <c:pt idx="31">
                  <c:v>34.5</c:v>
                </c:pt>
                <c:pt idx="32">
                  <c:v>35.19</c:v>
                </c:pt>
                <c:pt idx="33">
                  <c:v>35.549999999999997</c:v>
                </c:pt>
                <c:pt idx="34">
                  <c:v>36.17</c:v>
                </c:pt>
                <c:pt idx="35">
                  <c:v>35.15</c:v>
                </c:pt>
                <c:pt idx="36">
                  <c:v>36.32</c:v>
                </c:pt>
                <c:pt idx="37">
                  <c:v>37.369999999999997</c:v>
                </c:pt>
                <c:pt idx="38">
                  <c:v>37.6</c:v>
                </c:pt>
                <c:pt idx="39">
                  <c:v>38.42</c:v>
                </c:pt>
                <c:pt idx="40">
                  <c:v>38.82</c:v>
                </c:pt>
                <c:pt idx="41">
                  <c:v>39.15</c:v>
                </c:pt>
                <c:pt idx="42">
                  <c:v>39.28</c:v>
                </c:pt>
                <c:pt idx="43">
                  <c:v>39.619999999999997</c:v>
                </c:pt>
                <c:pt idx="44">
                  <c:v>40.29</c:v>
                </c:pt>
                <c:pt idx="45">
                  <c:v>40.520000000000003</c:v>
                </c:pt>
                <c:pt idx="46">
                  <c:v>40.47</c:v>
                </c:pt>
                <c:pt idx="47">
                  <c:v>39.28</c:v>
                </c:pt>
                <c:pt idx="48">
                  <c:v>40.24</c:v>
                </c:pt>
                <c:pt idx="49">
                  <c:v>41.15</c:v>
                </c:pt>
                <c:pt idx="50">
                  <c:v>40.840000000000003</c:v>
                </c:pt>
                <c:pt idx="51">
                  <c:v>39.869999999999997</c:v>
                </c:pt>
                <c:pt idx="52">
                  <c:v>39.299999999999997</c:v>
                </c:pt>
                <c:pt idx="53">
                  <c:v>38.72</c:v>
                </c:pt>
                <c:pt idx="54">
                  <c:v>38.67</c:v>
                </c:pt>
                <c:pt idx="55">
                  <c:v>38.520000000000003</c:v>
                </c:pt>
                <c:pt idx="56">
                  <c:v>37.9</c:v>
                </c:pt>
                <c:pt idx="57">
                  <c:v>38.36</c:v>
                </c:pt>
                <c:pt idx="58">
                  <c:v>37.979999999999997</c:v>
                </c:pt>
                <c:pt idx="59">
                  <c:v>36.33</c:v>
                </c:pt>
                <c:pt idx="60" formatCode="0.00">
                  <c:v>36.700000000000003</c:v>
                </c:pt>
                <c:pt idx="61" formatCode="0.00">
                  <c:v>37.72</c:v>
                </c:pt>
                <c:pt idx="62" formatCode="0.00">
                  <c:v>37.380000000000003</c:v>
                </c:pt>
                <c:pt idx="63" formatCode="0.00">
                  <c:v>37.56</c:v>
                </c:pt>
                <c:pt idx="64" formatCode="0.00">
                  <c:v>36.71</c:v>
                </c:pt>
                <c:pt idx="65" formatCode="0.00">
                  <c:v>36.51</c:v>
                </c:pt>
                <c:pt idx="66" formatCode="0.00">
                  <c:v>35.78</c:v>
                </c:pt>
                <c:pt idx="67" formatCode="0.00">
                  <c:v>35.5</c:v>
                </c:pt>
                <c:pt idx="68" formatCode="0.00">
                  <c:v>35.380000000000003</c:v>
                </c:pt>
                <c:pt idx="69" formatCode="0.00">
                  <c:v>35.369999999999997</c:v>
                </c:pt>
                <c:pt idx="70" formatCode="0.00">
                  <c:v>35.200000000000003</c:v>
                </c:pt>
                <c:pt idx="71" formatCode="0.00">
                  <c:v>34.29</c:v>
                </c:pt>
                <c:pt idx="72" formatCode="0.00">
                  <c:v>34.880000000000003</c:v>
                </c:pt>
                <c:pt idx="73" formatCode="0.00">
                  <c:v>35.81</c:v>
                </c:pt>
                <c:pt idx="74" formatCode="0.00">
                  <c:v>35.840000000000003</c:v>
                </c:pt>
                <c:pt idx="75" formatCode="0.00">
                  <c:v>36.18</c:v>
                </c:pt>
                <c:pt idx="76" formatCode="0.00">
                  <c:v>36.04</c:v>
                </c:pt>
                <c:pt idx="77" formatCode="0.00">
                  <c:v>36.409999999999997</c:v>
                </c:pt>
                <c:pt idx="78" formatCode="0.00">
                  <c:v>36.020000000000003</c:v>
                </c:pt>
                <c:pt idx="79" formatCode="0.00">
                  <c:v>36.11</c:v>
                </c:pt>
                <c:pt idx="80" formatCode="0.00">
                  <c:v>36.01</c:v>
                </c:pt>
                <c:pt idx="81" formatCode="0.00">
                  <c:v>35.79</c:v>
                </c:pt>
                <c:pt idx="82" formatCode="0.00">
                  <c:v>35.479999999999997</c:v>
                </c:pt>
                <c:pt idx="83" formatCode="0.00">
                  <c:v>34.18</c:v>
                </c:pt>
                <c:pt idx="84" formatCode="0.00">
                  <c:v>33.340000000000003</c:v>
                </c:pt>
                <c:pt idx="85" formatCode="0.00">
                  <c:v>33.92</c:v>
                </c:pt>
                <c:pt idx="86" formatCode="0.00">
                  <c:v>34.42</c:v>
                </c:pt>
                <c:pt idx="87" formatCode="0.00">
                  <c:v>34.75</c:v>
                </c:pt>
                <c:pt idx="88" formatCode="0.00">
                  <c:v>33.85</c:v>
                </c:pt>
                <c:pt idx="89" formatCode="0.00">
                  <c:v>32.56</c:v>
                </c:pt>
                <c:pt idx="90" formatCode="0.00">
                  <c:v>31.86</c:v>
                </c:pt>
                <c:pt idx="91" formatCode="0.00">
                  <c:v>30.95</c:v>
                </c:pt>
                <c:pt idx="92" formatCode="0.00">
                  <c:v>30.15</c:v>
                </c:pt>
                <c:pt idx="93" formatCode="0.00">
                  <c:v>29.64</c:v>
                </c:pt>
                <c:pt idx="94" formatCode="0.00">
                  <c:v>28.86</c:v>
                </c:pt>
                <c:pt idx="95" formatCode="0.00">
                  <c:v>28.15</c:v>
                </c:pt>
                <c:pt idx="96" formatCode="0.00">
                  <c:v>28.62</c:v>
                </c:pt>
                <c:pt idx="97" formatCode="0.00">
                  <c:v>29.16</c:v>
                </c:pt>
                <c:pt idx="98" formatCode="0.00">
                  <c:v>29.09</c:v>
                </c:pt>
                <c:pt idx="99" formatCode="0.00">
                  <c:v>29.02</c:v>
                </c:pt>
                <c:pt idx="100" formatCode="0.00">
                  <c:v>28.58</c:v>
                </c:pt>
                <c:pt idx="101" formatCode="0.00">
                  <c:v>28.42</c:v>
                </c:pt>
                <c:pt idx="102" formatCode="0.00">
                  <c:v>28.15</c:v>
                </c:pt>
                <c:pt idx="103" formatCode="0.00">
                  <c:v>28.17</c:v>
                </c:pt>
                <c:pt idx="104" formatCode="0.00">
                  <c:v>28.32</c:v>
                </c:pt>
                <c:pt idx="105" formatCode="0.00">
                  <c:v>28.49</c:v>
                </c:pt>
                <c:pt idx="106" formatCode="0.00">
                  <c:v>28.38</c:v>
                </c:pt>
                <c:pt idx="107" formatCode="0.00">
                  <c:v>28.26</c:v>
                </c:pt>
                <c:pt idx="108" formatCode="0.00">
                  <c:v>29.17</c:v>
                </c:pt>
                <c:pt idx="109" formatCode="0.00">
                  <c:v>30.14</c:v>
                </c:pt>
                <c:pt idx="110" formatCode="0.00">
                  <c:v>29.86</c:v>
                </c:pt>
                <c:pt idx="111" formatCode="0.00">
                  <c:v>30.24</c:v>
                </c:pt>
                <c:pt idx="112" formatCode="0.00">
                  <c:v>30.26</c:v>
                </c:pt>
                <c:pt idx="113" formatCode="0.00">
                  <c:v>30.5</c:v>
                </c:pt>
                <c:pt idx="114" formatCode="0.00">
                  <c:v>31.03</c:v>
                </c:pt>
                <c:pt idx="115" formatCode="0.00">
                  <c:v>31.45</c:v>
                </c:pt>
                <c:pt idx="116" formatCode="0.00">
                  <c:v>31.89</c:v>
                </c:pt>
                <c:pt idx="117" formatCode="0.00">
                  <c:v>32.35</c:v>
                </c:pt>
                <c:pt idx="118" formatCode="0.00">
                  <c:v>32.270000000000003</c:v>
                </c:pt>
                <c:pt idx="119" formatCode="0.00">
                  <c:v>31.98</c:v>
                </c:pt>
                <c:pt idx="120" formatCode="0.00">
                  <c:v>32.380000000000003</c:v>
                </c:pt>
                <c:pt idx="121" formatCode="0.00">
                  <c:v>33.46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3E-49CC-BBBB-8AF4A08A1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5899616"/>
        <c:axId val="245900008"/>
      </c:lineChart>
      <c:dateAx>
        <c:axId val="245899616"/>
        <c:scaling>
          <c:orientation val="minMax"/>
          <c:max val="44958"/>
          <c:min val="42370"/>
        </c:scaling>
        <c:delete val="0"/>
        <c:axPos val="b"/>
        <c:numFmt formatCode="mmm\ \ yy" sourceLinked="0"/>
        <c:majorTickMark val="out"/>
        <c:minorTickMark val="none"/>
        <c:tickLblPos val="low"/>
        <c:spPr>
          <a:ln w="12700">
            <a:solidFill>
              <a:srgbClr val="E7E6E6">
                <a:lumMod val="50000"/>
              </a:srgb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t-BR"/>
          </a:p>
        </c:txPr>
        <c:crossAx val="245900008"/>
        <c:crosses val="autoZero"/>
        <c:auto val="1"/>
        <c:lblOffset val="100"/>
        <c:baseTimeUnit val="months"/>
        <c:majorUnit val="9"/>
        <c:majorTimeUnit val="months"/>
      </c:dateAx>
      <c:valAx>
        <c:axId val="245900008"/>
        <c:scaling>
          <c:orientation val="minMax"/>
          <c:max val="42"/>
          <c:min val="26"/>
        </c:scaling>
        <c:delete val="0"/>
        <c:axPos val="l"/>
        <c:numFmt formatCode="0" sourceLinked="0"/>
        <c:majorTickMark val="out"/>
        <c:minorTickMark val="none"/>
        <c:tickLblPos val="low"/>
        <c:spPr>
          <a:ln w="12700">
            <a:solidFill>
              <a:srgbClr val="E7E6E6">
                <a:lumMod val="50000"/>
              </a:srgbClr>
            </a:solidFill>
            <a:prstDash val="solid"/>
          </a:ln>
        </c:spPr>
        <c:txPr>
          <a:bodyPr/>
          <a:lstStyle/>
          <a:p>
            <a:pPr>
              <a:defRPr sz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t-BR"/>
          </a:p>
        </c:txPr>
        <c:crossAx val="245899616"/>
        <c:crosses val="autoZero"/>
        <c:crossBetween val="midCat"/>
        <c:majorUnit val="4"/>
        <c:minorUnit val="1.0000000000000005E-2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285096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024516908212581E-2"/>
          <c:y val="0.15391180555555553"/>
          <c:w val="0.8775908212560386"/>
          <c:h val="0.68266736111111115"/>
        </c:manualLayout>
      </c:layout>
      <c:lineChart>
        <c:grouping val="standard"/>
        <c:varyColors val="0"/>
        <c:ser>
          <c:idx val="0"/>
          <c:order val="0"/>
          <c:tx>
            <c:strRef>
              <c:f>' Sprtead ICC Recursos Livres'!$B$1:$B$4</c:f>
              <c:strCache>
                <c:ptCount val="4"/>
                <c:pt idx="0">
                  <c:v> Empresas</c:v>
                </c:pt>
                <c:pt idx="1">
                  <c:v>10,2</c:v>
                </c:pt>
                <c:pt idx="2">
                  <c:v>10,7</c:v>
                </c:pt>
                <c:pt idx="3">
                  <c:v>10,7</c:v>
                </c:pt>
              </c:strCache>
            </c:strRef>
          </c:tx>
          <c:spPr>
            <a:ln w="38100">
              <a:solidFill>
                <a:srgbClr val="548235"/>
              </a:solidFill>
              <a:prstDash val="solid"/>
            </a:ln>
          </c:spPr>
          <c:marker>
            <c:symbol val="none"/>
          </c:marker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0-E9F6-4CA0-A1D7-9A44F67CFB94}"/>
              </c:ext>
            </c:extLst>
          </c:dPt>
          <c:dPt>
            <c:idx val="58"/>
            <c:bubble3D val="0"/>
            <c:extLst>
              <c:ext xmlns:c16="http://schemas.microsoft.com/office/drawing/2014/chart" uri="{C3380CC4-5D6E-409C-BE32-E72D297353CC}">
                <c16:uniqueId val="{00000001-E9F6-4CA0-A1D7-9A44F67CFB94}"/>
              </c:ext>
            </c:extLst>
          </c:dPt>
          <c:dPt>
            <c:idx val="64"/>
            <c:bubble3D val="0"/>
            <c:extLst>
              <c:ext xmlns:c16="http://schemas.microsoft.com/office/drawing/2014/chart" uri="{C3380CC4-5D6E-409C-BE32-E72D297353CC}">
                <c16:uniqueId val="{00000002-E9F6-4CA0-A1D7-9A44F67CFB94}"/>
              </c:ext>
            </c:extLst>
          </c:dPt>
          <c:dPt>
            <c:idx val="69"/>
            <c:marker>
              <c:symbol val="circle"/>
              <c:size val="10"/>
              <c:spPr>
                <a:solidFill>
                  <a:srgbClr val="70AD47">
                    <a:lumMod val="75000"/>
                  </a:srgbClr>
                </a:solidFill>
                <a:ln>
                  <a:solidFill>
                    <a:srgbClr val="70AD47">
                      <a:lumMod val="75000"/>
                    </a:srgb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9F6-4CA0-A1D7-9A44F67CFB94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03-E9F6-4CA0-A1D7-9A44F67CFB94}"/>
              </c:ext>
            </c:extLst>
          </c:dPt>
          <c:dPt>
            <c:idx val="143"/>
            <c:marker>
              <c:symbol val="circle"/>
              <c:size val="10"/>
              <c:spPr>
                <a:solidFill>
                  <a:srgbClr val="70AD47">
                    <a:lumMod val="75000"/>
                  </a:srgbClr>
                </a:solidFill>
                <a:ln>
                  <a:solidFill>
                    <a:srgbClr val="70AD47">
                      <a:lumMod val="75000"/>
                    </a:srgb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9F6-4CA0-A1D7-9A44F67CFB94}"/>
              </c:ext>
            </c:extLst>
          </c:dPt>
          <c:dLbls>
            <c:dLbl>
              <c:idx val="69"/>
              <c:layout>
                <c:manualLayout>
                  <c:x val="-6.7255431184984213E-2"/>
                  <c:y val="0.113673292903922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rgbClr val="548235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F6-4CA0-A1D7-9A44F67CFB94}"/>
                </c:ext>
              </c:extLst>
            </c:dLbl>
            <c:dLbl>
              <c:idx val="143"/>
              <c:layout>
                <c:manualLayout>
                  <c:x val="-1.7436593270181273E-2"/>
                  <c:y val="-0.10930124317684838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rgbClr val="548235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F6-4CA0-A1D7-9A44F67CFB9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 Sprtead ICC Recursos Livres'!$A$2:$A$145</c:f>
              <c:numCache>
                <c:formatCode>mmm\ yy</c:formatCode>
                <c:ptCount val="14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  <c:pt idx="34">
                  <c:v>41640</c:v>
                </c:pt>
                <c:pt idx="35">
                  <c:v>41671</c:v>
                </c:pt>
                <c:pt idx="36">
                  <c:v>41699</c:v>
                </c:pt>
                <c:pt idx="37">
                  <c:v>41730</c:v>
                </c:pt>
                <c:pt idx="38">
                  <c:v>41760</c:v>
                </c:pt>
                <c:pt idx="39">
                  <c:v>41791</c:v>
                </c:pt>
                <c:pt idx="40">
                  <c:v>41821</c:v>
                </c:pt>
                <c:pt idx="41">
                  <c:v>41852</c:v>
                </c:pt>
                <c:pt idx="42">
                  <c:v>41883</c:v>
                </c:pt>
                <c:pt idx="43">
                  <c:v>41913</c:v>
                </c:pt>
                <c:pt idx="44">
                  <c:v>41944</c:v>
                </c:pt>
                <c:pt idx="45">
                  <c:v>41974</c:v>
                </c:pt>
                <c:pt idx="46">
                  <c:v>42005</c:v>
                </c:pt>
                <c:pt idx="47">
                  <c:v>42036</c:v>
                </c:pt>
                <c:pt idx="48">
                  <c:v>42064</c:v>
                </c:pt>
                <c:pt idx="49">
                  <c:v>42095</c:v>
                </c:pt>
                <c:pt idx="50">
                  <c:v>42125</c:v>
                </c:pt>
                <c:pt idx="51">
                  <c:v>42156</c:v>
                </c:pt>
                <c:pt idx="52">
                  <c:v>42186</c:v>
                </c:pt>
                <c:pt idx="53">
                  <c:v>42217</c:v>
                </c:pt>
                <c:pt idx="54">
                  <c:v>42248</c:v>
                </c:pt>
                <c:pt idx="55">
                  <c:v>42278</c:v>
                </c:pt>
                <c:pt idx="56">
                  <c:v>42309</c:v>
                </c:pt>
                <c:pt idx="57">
                  <c:v>42339</c:v>
                </c:pt>
                <c:pt idx="58">
                  <c:v>42370</c:v>
                </c:pt>
                <c:pt idx="59">
                  <c:v>42401</c:v>
                </c:pt>
                <c:pt idx="60">
                  <c:v>42430</c:v>
                </c:pt>
                <c:pt idx="61">
                  <c:v>42461</c:v>
                </c:pt>
                <c:pt idx="62">
                  <c:v>42491</c:v>
                </c:pt>
                <c:pt idx="63">
                  <c:v>42522</c:v>
                </c:pt>
                <c:pt idx="64">
                  <c:v>42552</c:v>
                </c:pt>
                <c:pt idx="65">
                  <c:v>42583</c:v>
                </c:pt>
                <c:pt idx="66">
                  <c:v>42614</c:v>
                </c:pt>
                <c:pt idx="67">
                  <c:v>42644</c:v>
                </c:pt>
                <c:pt idx="68">
                  <c:v>42675</c:v>
                </c:pt>
                <c:pt idx="69">
                  <c:v>42705</c:v>
                </c:pt>
                <c:pt idx="70">
                  <c:v>42736</c:v>
                </c:pt>
                <c:pt idx="71">
                  <c:v>42767</c:v>
                </c:pt>
                <c:pt idx="72">
                  <c:v>42795</c:v>
                </c:pt>
                <c:pt idx="73">
                  <c:v>42826</c:v>
                </c:pt>
                <c:pt idx="74">
                  <c:v>42856</c:v>
                </c:pt>
                <c:pt idx="75">
                  <c:v>42887</c:v>
                </c:pt>
                <c:pt idx="76">
                  <c:v>42917</c:v>
                </c:pt>
                <c:pt idx="77">
                  <c:v>42948</c:v>
                </c:pt>
                <c:pt idx="78">
                  <c:v>42979</c:v>
                </c:pt>
                <c:pt idx="79">
                  <c:v>43009</c:v>
                </c:pt>
                <c:pt idx="80">
                  <c:v>43040</c:v>
                </c:pt>
                <c:pt idx="81">
                  <c:v>43070</c:v>
                </c:pt>
                <c:pt idx="82">
                  <c:v>43101</c:v>
                </c:pt>
                <c:pt idx="83">
                  <c:v>43132</c:v>
                </c:pt>
                <c:pt idx="84">
                  <c:v>43160</c:v>
                </c:pt>
                <c:pt idx="85">
                  <c:v>43191</c:v>
                </c:pt>
                <c:pt idx="86">
                  <c:v>43221</c:v>
                </c:pt>
                <c:pt idx="87">
                  <c:v>43252</c:v>
                </c:pt>
                <c:pt idx="88">
                  <c:v>43282</c:v>
                </c:pt>
                <c:pt idx="89">
                  <c:v>43313</c:v>
                </c:pt>
                <c:pt idx="90">
                  <c:v>43344</c:v>
                </c:pt>
                <c:pt idx="91">
                  <c:v>43374</c:v>
                </c:pt>
                <c:pt idx="92">
                  <c:v>43405</c:v>
                </c:pt>
                <c:pt idx="93">
                  <c:v>43435</c:v>
                </c:pt>
                <c:pt idx="94">
                  <c:v>43466</c:v>
                </c:pt>
                <c:pt idx="95">
                  <c:v>43497</c:v>
                </c:pt>
                <c:pt idx="96">
                  <c:v>43525</c:v>
                </c:pt>
                <c:pt idx="97">
                  <c:v>43556</c:v>
                </c:pt>
                <c:pt idx="98">
                  <c:v>43586</c:v>
                </c:pt>
                <c:pt idx="99">
                  <c:v>43617</c:v>
                </c:pt>
                <c:pt idx="100">
                  <c:v>43647</c:v>
                </c:pt>
                <c:pt idx="101">
                  <c:v>43678</c:v>
                </c:pt>
                <c:pt idx="102">
                  <c:v>43709</c:v>
                </c:pt>
                <c:pt idx="103">
                  <c:v>43739</c:v>
                </c:pt>
                <c:pt idx="104">
                  <c:v>43770</c:v>
                </c:pt>
                <c:pt idx="105">
                  <c:v>43800</c:v>
                </c:pt>
                <c:pt idx="106">
                  <c:v>43831</c:v>
                </c:pt>
                <c:pt idx="107">
                  <c:v>43862</c:v>
                </c:pt>
                <c:pt idx="108">
                  <c:v>43891</c:v>
                </c:pt>
                <c:pt idx="109">
                  <c:v>43922</c:v>
                </c:pt>
                <c:pt idx="110">
                  <c:v>43952</c:v>
                </c:pt>
                <c:pt idx="111">
                  <c:v>43983</c:v>
                </c:pt>
                <c:pt idx="112">
                  <c:v>44013</c:v>
                </c:pt>
                <c:pt idx="113">
                  <c:v>44044</c:v>
                </c:pt>
                <c:pt idx="114">
                  <c:v>44075</c:v>
                </c:pt>
                <c:pt idx="115">
                  <c:v>44105</c:v>
                </c:pt>
                <c:pt idx="116">
                  <c:v>44136</c:v>
                </c:pt>
                <c:pt idx="117">
                  <c:v>44166</c:v>
                </c:pt>
                <c:pt idx="118">
                  <c:v>44197</c:v>
                </c:pt>
                <c:pt idx="119">
                  <c:v>44228</c:v>
                </c:pt>
                <c:pt idx="120">
                  <c:v>44256</c:v>
                </c:pt>
                <c:pt idx="121">
                  <c:v>44287</c:v>
                </c:pt>
                <c:pt idx="122">
                  <c:v>44317</c:v>
                </c:pt>
                <c:pt idx="123">
                  <c:v>44348</c:v>
                </c:pt>
                <c:pt idx="124">
                  <c:v>44378</c:v>
                </c:pt>
                <c:pt idx="125">
                  <c:v>44409</c:v>
                </c:pt>
                <c:pt idx="126">
                  <c:v>44440</c:v>
                </c:pt>
                <c:pt idx="127">
                  <c:v>44470</c:v>
                </c:pt>
                <c:pt idx="128">
                  <c:v>44501</c:v>
                </c:pt>
                <c:pt idx="129">
                  <c:v>44531</c:v>
                </c:pt>
                <c:pt idx="130">
                  <c:v>44562</c:v>
                </c:pt>
                <c:pt idx="131">
                  <c:v>44593</c:v>
                </c:pt>
                <c:pt idx="132">
                  <c:v>44621</c:v>
                </c:pt>
                <c:pt idx="133">
                  <c:v>44652</c:v>
                </c:pt>
                <c:pt idx="134">
                  <c:v>44682</c:v>
                </c:pt>
                <c:pt idx="135">
                  <c:v>44713</c:v>
                </c:pt>
                <c:pt idx="136">
                  <c:v>44743</c:v>
                </c:pt>
                <c:pt idx="137">
                  <c:v>44774</c:v>
                </c:pt>
                <c:pt idx="138">
                  <c:v>44805</c:v>
                </c:pt>
                <c:pt idx="139">
                  <c:v>44835</c:v>
                </c:pt>
                <c:pt idx="140">
                  <c:v>44866</c:v>
                </c:pt>
                <c:pt idx="141">
                  <c:v>44896</c:v>
                </c:pt>
                <c:pt idx="142">
                  <c:v>44927</c:v>
                </c:pt>
                <c:pt idx="143">
                  <c:v>44958</c:v>
                </c:pt>
              </c:numCache>
            </c:numRef>
          </c:cat>
          <c:val>
            <c:numRef>
              <c:f>' Sprtead ICC Recursos Livres'!$B$2:$B$145</c:f>
              <c:numCache>
                <c:formatCode>0.0</c:formatCode>
                <c:ptCount val="144"/>
                <c:pt idx="0">
                  <c:v>10.220000000000001</c:v>
                </c:pt>
                <c:pt idx="1">
                  <c:v>10.72</c:v>
                </c:pt>
                <c:pt idx="2">
                  <c:v>10.72</c:v>
                </c:pt>
                <c:pt idx="3">
                  <c:v>10.5</c:v>
                </c:pt>
                <c:pt idx="4">
                  <c:v>10.39</c:v>
                </c:pt>
                <c:pt idx="5">
                  <c:v>10.25</c:v>
                </c:pt>
                <c:pt idx="6">
                  <c:v>10.57</c:v>
                </c:pt>
                <c:pt idx="7">
                  <c:v>10.56</c:v>
                </c:pt>
                <c:pt idx="8">
                  <c:v>10.25</c:v>
                </c:pt>
                <c:pt idx="9">
                  <c:v>9.83</c:v>
                </c:pt>
                <c:pt idx="10">
                  <c:v>10.81</c:v>
                </c:pt>
                <c:pt idx="11">
                  <c:v>10.83</c:v>
                </c:pt>
                <c:pt idx="12">
                  <c:v>10.67</c:v>
                </c:pt>
                <c:pt idx="13">
                  <c:v>10.48</c:v>
                </c:pt>
                <c:pt idx="14">
                  <c:v>9.5399999999999991</c:v>
                </c:pt>
                <c:pt idx="15">
                  <c:v>8.89</c:v>
                </c:pt>
                <c:pt idx="16">
                  <c:v>8.94</c:v>
                </c:pt>
                <c:pt idx="17">
                  <c:v>8.85</c:v>
                </c:pt>
                <c:pt idx="18">
                  <c:v>8.5</c:v>
                </c:pt>
                <c:pt idx="19">
                  <c:v>8.17</c:v>
                </c:pt>
                <c:pt idx="20">
                  <c:v>8.3000000000000007</c:v>
                </c:pt>
                <c:pt idx="21">
                  <c:v>7.41</c:v>
                </c:pt>
                <c:pt idx="22">
                  <c:v>12.29</c:v>
                </c:pt>
                <c:pt idx="23">
                  <c:v>12.3</c:v>
                </c:pt>
                <c:pt idx="24">
                  <c:v>12.21</c:v>
                </c:pt>
                <c:pt idx="25">
                  <c:v>12.1</c:v>
                </c:pt>
                <c:pt idx="26">
                  <c:v>11.86</c:v>
                </c:pt>
                <c:pt idx="27">
                  <c:v>11.68</c:v>
                </c:pt>
                <c:pt idx="28">
                  <c:v>11.53</c:v>
                </c:pt>
                <c:pt idx="29">
                  <c:v>11.49</c:v>
                </c:pt>
                <c:pt idx="30">
                  <c:v>11.52</c:v>
                </c:pt>
                <c:pt idx="31">
                  <c:v>11.37</c:v>
                </c:pt>
                <c:pt idx="32">
                  <c:v>11.37</c:v>
                </c:pt>
                <c:pt idx="33">
                  <c:v>11.14</c:v>
                </c:pt>
                <c:pt idx="34">
                  <c:v>11.29</c:v>
                </c:pt>
                <c:pt idx="35">
                  <c:v>11.41</c:v>
                </c:pt>
                <c:pt idx="36">
                  <c:v>11.34</c:v>
                </c:pt>
                <c:pt idx="37">
                  <c:v>11.4</c:v>
                </c:pt>
                <c:pt idx="38">
                  <c:v>11.43</c:v>
                </c:pt>
                <c:pt idx="39">
                  <c:v>11.52</c:v>
                </c:pt>
                <c:pt idx="40">
                  <c:v>11.38</c:v>
                </c:pt>
                <c:pt idx="41">
                  <c:v>11.45</c:v>
                </c:pt>
                <c:pt idx="42">
                  <c:v>11.46</c:v>
                </c:pt>
                <c:pt idx="43">
                  <c:v>11.46</c:v>
                </c:pt>
                <c:pt idx="44">
                  <c:v>11.61</c:v>
                </c:pt>
                <c:pt idx="45">
                  <c:v>11.54</c:v>
                </c:pt>
                <c:pt idx="46">
                  <c:v>11.82</c:v>
                </c:pt>
                <c:pt idx="47">
                  <c:v>11.98</c:v>
                </c:pt>
                <c:pt idx="48">
                  <c:v>12.11</c:v>
                </c:pt>
                <c:pt idx="49">
                  <c:v>12.28</c:v>
                </c:pt>
                <c:pt idx="50">
                  <c:v>12.21</c:v>
                </c:pt>
                <c:pt idx="51">
                  <c:v>12.4</c:v>
                </c:pt>
                <c:pt idx="52">
                  <c:v>12.35</c:v>
                </c:pt>
                <c:pt idx="53">
                  <c:v>12.46</c:v>
                </c:pt>
                <c:pt idx="54">
                  <c:v>12.59</c:v>
                </c:pt>
                <c:pt idx="55">
                  <c:v>12.88</c:v>
                </c:pt>
                <c:pt idx="56">
                  <c:v>13.1</c:v>
                </c:pt>
                <c:pt idx="57">
                  <c:v>12.69</c:v>
                </c:pt>
                <c:pt idx="58">
                  <c:v>13.03</c:v>
                </c:pt>
                <c:pt idx="59">
                  <c:v>13.34</c:v>
                </c:pt>
                <c:pt idx="60">
                  <c:v>13.42</c:v>
                </c:pt>
                <c:pt idx="61">
                  <c:v>13.54</c:v>
                </c:pt>
                <c:pt idx="62">
                  <c:v>13.43</c:v>
                </c:pt>
                <c:pt idx="63">
                  <c:v>13.59</c:v>
                </c:pt>
                <c:pt idx="64">
                  <c:v>13.74</c:v>
                </c:pt>
                <c:pt idx="65">
                  <c:v>13.77</c:v>
                </c:pt>
                <c:pt idx="66">
                  <c:v>13.86</c:v>
                </c:pt>
                <c:pt idx="67">
                  <c:v>14.11</c:v>
                </c:pt>
                <c:pt idx="68">
                  <c:v>14.09</c:v>
                </c:pt>
                <c:pt idx="69">
                  <c:v>13.65</c:v>
                </c:pt>
                <c:pt idx="70">
                  <c:v>14.08</c:v>
                </c:pt>
                <c:pt idx="71">
                  <c:v>14.11</c:v>
                </c:pt>
                <c:pt idx="72">
                  <c:v>13.63</c:v>
                </c:pt>
                <c:pt idx="73">
                  <c:v>13.79</c:v>
                </c:pt>
                <c:pt idx="74">
                  <c:v>13.61</c:v>
                </c:pt>
                <c:pt idx="75">
                  <c:v>13.48</c:v>
                </c:pt>
                <c:pt idx="76">
                  <c:v>13.5</c:v>
                </c:pt>
                <c:pt idx="77">
                  <c:v>13.24</c:v>
                </c:pt>
                <c:pt idx="78">
                  <c:v>13.11</c:v>
                </c:pt>
                <c:pt idx="79">
                  <c:v>13.09</c:v>
                </c:pt>
                <c:pt idx="80">
                  <c:v>13.16</c:v>
                </c:pt>
                <c:pt idx="81">
                  <c:v>12.68</c:v>
                </c:pt>
                <c:pt idx="82" formatCode="0.00">
                  <c:v>12.86</c:v>
                </c:pt>
                <c:pt idx="83" formatCode="0.00">
                  <c:v>12.81</c:v>
                </c:pt>
                <c:pt idx="84" formatCode="0.00">
                  <c:v>12.39</c:v>
                </c:pt>
                <c:pt idx="85" formatCode="0.00">
                  <c:v>12.16</c:v>
                </c:pt>
                <c:pt idx="86" formatCode="0.00">
                  <c:v>11.77</c:v>
                </c:pt>
                <c:pt idx="87" formatCode="0.00">
                  <c:v>11.55</c:v>
                </c:pt>
                <c:pt idx="88" formatCode="0.00">
                  <c:v>11.45</c:v>
                </c:pt>
                <c:pt idx="89" formatCode="0.00">
                  <c:v>11.1</c:v>
                </c:pt>
                <c:pt idx="90" formatCode="0.00">
                  <c:v>11.15</c:v>
                </c:pt>
                <c:pt idx="91" formatCode="0.00">
                  <c:v>11.25</c:v>
                </c:pt>
                <c:pt idx="92" formatCode="0.00">
                  <c:v>11.27</c:v>
                </c:pt>
                <c:pt idx="93" formatCode="0.00">
                  <c:v>10.77</c:v>
                </c:pt>
                <c:pt idx="94" formatCode="0.00">
                  <c:v>11.06</c:v>
                </c:pt>
                <c:pt idx="95" formatCode="0.00">
                  <c:v>11</c:v>
                </c:pt>
                <c:pt idx="96" formatCode="0.00">
                  <c:v>10.9</c:v>
                </c:pt>
                <c:pt idx="97" formatCode="0.00">
                  <c:v>11.08</c:v>
                </c:pt>
                <c:pt idx="98" formatCode="0.00">
                  <c:v>10.82</c:v>
                </c:pt>
                <c:pt idx="99" formatCode="0.00">
                  <c:v>10.85</c:v>
                </c:pt>
                <c:pt idx="100" formatCode="0.00">
                  <c:v>10.93</c:v>
                </c:pt>
                <c:pt idx="101" formatCode="0.00">
                  <c:v>10.72</c:v>
                </c:pt>
                <c:pt idx="102" formatCode="0.00">
                  <c:v>10.53</c:v>
                </c:pt>
                <c:pt idx="103" formatCode="0.00">
                  <c:v>10.51</c:v>
                </c:pt>
                <c:pt idx="104" formatCode="0.00">
                  <c:v>10.53</c:v>
                </c:pt>
                <c:pt idx="105" formatCode="0.00">
                  <c:v>10.220000000000001</c:v>
                </c:pt>
                <c:pt idx="106" formatCode="0.00">
                  <c:v>10.56</c:v>
                </c:pt>
                <c:pt idx="107" formatCode="0.00">
                  <c:v>10.51</c:v>
                </c:pt>
                <c:pt idx="108" formatCode="0.00">
                  <c:v>9.9700000000000006</c:v>
                </c:pt>
                <c:pt idx="109" formatCode="0.00">
                  <c:v>9.42</c:v>
                </c:pt>
                <c:pt idx="110" formatCode="0.00">
                  <c:v>8.84</c:v>
                </c:pt>
                <c:pt idx="111" formatCode="0.00">
                  <c:v>8.58</c:v>
                </c:pt>
                <c:pt idx="112" formatCode="0.00">
                  <c:v>8.3000000000000007</c:v>
                </c:pt>
                <c:pt idx="113" formatCode="0.00">
                  <c:v>8.2899999999999991</c:v>
                </c:pt>
                <c:pt idx="114" formatCode="0.00">
                  <c:v>8.0299999999999994</c:v>
                </c:pt>
                <c:pt idx="115" formatCode="0.00">
                  <c:v>7.97</c:v>
                </c:pt>
                <c:pt idx="116" formatCode="0.00">
                  <c:v>8</c:v>
                </c:pt>
                <c:pt idx="117" formatCode="0.00">
                  <c:v>7.8</c:v>
                </c:pt>
                <c:pt idx="118" formatCode="0.00">
                  <c:v>8.1999999999999993</c:v>
                </c:pt>
                <c:pt idx="119" formatCode="0.00">
                  <c:v>8.26</c:v>
                </c:pt>
                <c:pt idx="120" formatCode="0.00">
                  <c:v>8.0500000000000007</c:v>
                </c:pt>
                <c:pt idx="121" formatCode="0.00">
                  <c:v>7.98</c:v>
                </c:pt>
                <c:pt idx="122" formatCode="0.00">
                  <c:v>8.11</c:v>
                </c:pt>
                <c:pt idx="123" formatCode="0.00">
                  <c:v>8.1</c:v>
                </c:pt>
                <c:pt idx="124" formatCode="0.00">
                  <c:v>8.1199999999999992</c:v>
                </c:pt>
                <c:pt idx="125" formatCode="0.00">
                  <c:v>8.14</c:v>
                </c:pt>
                <c:pt idx="126" formatCode="0.00">
                  <c:v>8.1300000000000008</c:v>
                </c:pt>
                <c:pt idx="127" formatCode="0.00">
                  <c:v>8.27</c:v>
                </c:pt>
                <c:pt idx="128" formatCode="0.00">
                  <c:v>8.39</c:v>
                </c:pt>
                <c:pt idx="129" formatCode="0.00">
                  <c:v>8.1300000000000008</c:v>
                </c:pt>
                <c:pt idx="130" formatCode="0.00">
                  <c:v>8.74</c:v>
                </c:pt>
                <c:pt idx="131" formatCode="0.00">
                  <c:v>8.6999999999999993</c:v>
                </c:pt>
                <c:pt idx="132" formatCode="0.00">
                  <c:v>8.57</c:v>
                </c:pt>
                <c:pt idx="133" formatCode="0.00">
                  <c:v>8.76</c:v>
                </c:pt>
                <c:pt idx="134" formatCode="0.00">
                  <c:v>8.7200000000000006</c:v>
                </c:pt>
                <c:pt idx="135" formatCode="0.00">
                  <c:v>8.83</c:v>
                </c:pt>
                <c:pt idx="136" formatCode="0.00">
                  <c:v>8.9499999999999993</c:v>
                </c:pt>
                <c:pt idx="137" formatCode="0.00">
                  <c:v>8.9499999999999993</c:v>
                </c:pt>
                <c:pt idx="138" formatCode="0.00">
                  <c:v>9.06</c:v>
                </c:pt>
                <c:pt idx="139" formatCode="0.00">
                  <c:v>9.18</c:v>
                </c:pt>
                <c:pt idx="140" formatCode="0.00">
                  <c:v>9.2200000000000006</c:v>
                </c:pt>
                <c:pt idx="141" formatCode="0.00">
                  <c:v>8.99</c:v>
                </c:pt>
                <c:pt idx="142" formatCode="0.00">
                  <c:v>9.76</c:v>
                </c:pt>
                <c:pt idx="143" formatCode="0.00">
                  <c:v>9.83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9F6-4CA0-A1D7-9A44F67CF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7491456"/>
        <c:axId val="247490672"/>
      </c:lineChart>
      <c:dateAx>
        <c:axId val="247491456"/>
        <c:scaling>
          <c:orientation val="minMax"/>
          <c:min val="42370"/>
        </c:scaling>
        <c:delete val="0"/>
        <c:axPos val="b"/>
        <c:numFmt formatCode="mmm\ \ yy" sourceLinked="0"/>
        <c:majorTickMark val="out"/>
        <c:minorTickMark val="none"/>
        <c:tickLblPos val="low"/>
        <c:spPr>
          <a:ln w="12700">
            <a:solidFill>
              <a:srgbClr val="E7E6E6">
                <a:lumMod val="50000"/>
              </a:srgb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t-BR"/>
          </a:p>
        </c:txPr>
        <c:crossAx val="247490672"/>
        <c:crosses val="autoZero"/>
        <c:auto val="1"/>
        <c:lblOffset val="100"/>
        <c:baseTimeUnit val="months"/>
        <c:majorUnit val="9"/>
        <c:majorTimeUnit val="months"/>
      </c:dateAx>
      <c:valAx>
        <c:axId val="247490672"/>
        <c:scaling>
          <c:orientation val="minMax"/>
          <c:max val="16"/>
          <c:min val="7"/>
        </c:scaling>
        <c:delete val="0"/>
        <c:axPos val="l"/>
        <c:numFmt formatCode="0" sourceLinked="0"/>
        <c:majorTickMark val="out"/>
        <c:minorTickMark val="none"/>
        <c:tickLblPos val="low"/>
        <c:spPr>
          <a:ln w="12700">
            <a:solidFill>
              <a:srgbClr val="E7E6E6">
                <a:lumMod val="50000"/>
              </a:srgbClr>
            </a:solidFill>
            <a:prstDash val="solid"/>
          </a:ln>
        </c:spPr>
        <c:txPr>
          <a:bodyPr/>
          <a:lstStyle/>
          <a:p>
            <a:pPr>
              <a:defRPr sz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t-BR"/>
          </a:p>
        </c:txPr>
        <c:crossAx val="247491456"/>
        <c:crosses val="autoZero"/>
        <c:crossBetween val="midCat"/>
        <c:majorUnit val="2"/>
        <c:minorUnit val="1.0000000000000005E-2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285096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Taxa de Juros Média Recursos Livres PF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6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F60-4BAD-A735-E8BCCCA103AD}"/>
              </c:ext>
            </c:extLst>
          </c:dPt>
          <c:dPt>
            <c:idx val="69"/>
            <c:marker>
              <c:symbol val="circle"/>
              <c:size val="10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F60-4BAD-A735-E8BCCCA103AD}"/>
              </c:ext>
            </c:extLst>
          </c:dPt>
          <c:dPt>
            <c:idx val="14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4F60-4BAD-A735-E8BCCCA103AD}"/>
              </c:ext>
            </c:extLst>
          </c:dPt>
          <c:dPt>
            <c:idx val="14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4F60-4BAD-A735-E8BCCCA103AD}"/>
              </c:ext>
            </c:extLst>
          </c:dPt>
          <c:dPt>
            <c:idx val="143"/>
            <c:marker>
              <c:symbol val="circle"/>
              <c:size val="10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4F60-4BAD-A735-E8BCCCA103AD}"/>
              </c:ext>
            </c:extLst>
          </c:dPt>
          <c:dLbls>
            <c:dLbl>
              <c:idx val="69"/>
              <c:layout>
                <c:manualLayout>
                  <c:x val="-6.5313973919671892E-2"/>
                  <c:y val="7.633299255807959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60-4BAD-A735-E8BCCCA103AD}"/>
                </c:ext>
              </c:extLst>
            </c:dLbl>
            <c:dLbl>
              <c:idx val="143"/>
              <c:layout>
                <c:manualLayout>
                  <c:x val="-7.8354559192675265E-3"/>
                  <c:y val="-6.49446494464944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60-4BAD-A735-E8BCCCA103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'[Selic x custo do crédito.xlsx]STP-20230223174636132'!$S$2:$S$145</c:f>
              <c:numCache>
                <c:formatCode>[$-416]mmm\-yy;@</c:formatCode>
                <c:ptCount val="14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  <c:pt idx="34">
                  <c:v>41640</c:v>
                </c:pt>
                <c:pt idx="35">
                  <c:v>41671</c:v>
                </c:pt>
                <c:pt idx="36">
                  <c:v>41699</c:v>
                </c:pt>
                <c:pt idx="37">
                  <c:v>41730</c:v>
                </c:pt>
                <c:pt idx="38">
                  <c:v>41760</c:v>
                </c:pt>
                <c:pt idx="39">
                  <c:v>41791</c:v>
                </c:pt>
                <c:pt idx="40">
                  <c:v>41821</c:v>
                </c:pt>
                <c:pt idx="41">
                  <c:v>41852</c:v>
                </c:pt>
                <c:pt idx="42">
                  <c:v>41883</c:v>
                </c:pt>
                <c:pt idx="43">
                  <c:v>41913</c:v>
                </c:pt>
                <c:pt idx="44">
                  <c:v>41944</c:v>
                </c:pt>
                <c:pt idx="45">
                  <c:v>41974</c:v>
                </c:pt>
                <c:pt idx="46">
                  <c:v>42005</c:v>
                </c:pt>
                <c:pt idx="47">
                  <c:v>42036</c:v>
                </c:pt>
                <c:pt idx="48">
                  <c:v>42064</c:v>
                </c:pt>
                <c:pt idx="49">
                  <c:v>42095</c:v>
                </c:pt>
                <c:pt idx="50">
                  <c:v>42125</c:v>
                </c:pt>
                <c:pt idx="51">
                  <c:v>42156</c:v>
                </c:pt>
                <c:pt idx="52">
                  <c:v>42186</c:v>
                </c:pt>
                <c:pt idx="53">
                  <c:v>42217</c:v>
                </c:pt>
                <c:pt idx="54">
                  <c:v>42248</c:v>
                </c:pt>
                <c:pt idx="55">
                  <c:v>42278</c:v>
                </c:pt>
                <c:pt idx="56">
                  <c:v>42309</c:v>
                </c:pt>
                <c:pt idx="57">
                  <c:v>42339</c:v>
                </c:pt>
                <c:pt idx="58">
                  <c:v>42370</c:v>
                </c:pt>
                <c:pt idx="59">
                  <c:v>42401</c:v>
                </c:pt>
                <c:pt idx="60">
                  <c:v>42430</c:v>
                </c:pt>
                <c:pt idx="61">
                  <c:v>42461</c:v>
                </c:pt>
                <c:pt idx="62">
                  <c:v>42491</c:v>
                </c:pt>
                <c:pt idx="63">
                  <c:v>42522</c:v>
                </c:pt>
                <c:pt idx="64">
                  <c:v>42552</c:v>
                </c:pt>
                <c:pt idx="65">
                  <c:v>42583</c:v>
                </c:pt>
                <c:pt idx="66">
                  <c:v>42614</c:v>
                </c:pt>
                <c:pt idx="67">
                  <c:v>42644</c:v>
                </c:pt>
                <c:pt idx="68">
                  <c:v>42675</c:v>
                </c:pt>
                <c:pt idx="69">
                  <c:v>42705</c:v>
                </c:pt>
                <c:pt idx="70">
                  <c:v>42736</c:v>
                </c:pt>
                <c:pt idx="71">
                  <c:v>42767</c:v>
                </c:pt>
                <c:pt idx="72">
                  <c:v>42795</c:v>
                </c:pt>
                <c:pt idx="73">
                  <c:v>42826</c:v>
                </c:pt>
                <c:pt idx="74">
                  <c:v>42856</c:v>
                </c:pt>
                <c:pt idx="75">
                  <c:v>42887</c:v>
                </c:pt>
                <c:pt idx="76">
                  <c:v>42917</c:v>
                </c:pt>
                <c:pt idx="77">
                  <c:v>42948</c:v>
                </c:pt>
                <c:pt idx="78">
                  <c:v>42979</c:v>
                </c:pt>
                <c:pt idx="79">
                  <c:v>43009</c:v>
                </c:pt>
                <c:pt idx="80">
                  <c:v>43040</c:v>
                </c:pt>
                <c:pt idx="81">
                  <c:v>43070</c:v>
                </c:pt>
                <c:pt idx="82">
                  <c:v>43101</c:v>
                </c:pt>
                <c:pt idx="83">
                  <c:v>43132</c:v>
                </c:pt>
                <c:pt idx="84">
                  <c:v>43160</c:v>
                </c:pt>
                <c:pt idx="85">
                  <c:v>43191</c:v>
                </c:pt>
                <c:pt idx="86">
                  <c:v>43221</c:v>
                </c:pt>
                <c:pt idx="87">
                  <c:v>43252</c:v>
                </c:pt>
                <c:pt idx="88">
                  <c:v>43282</c:v>
                </c:pt>
                <c:pt idx="89">
                  <c:v>43313</c:v>
                </c:pt>
                <c:pt idx="90">
                  <c:v>43344</c:v>
                </c:pt>
                <c:pt idx="91">
                  <c:v>43374</c:v>
                </c:pt>
                <c:pt idx="92">
                  <c:v>43405</c:v>
                </c:pt>
                <c:pt idx="93">
                  <c:v>43435</c:v>
                </c:pt>
                <c:pt idx="94">
                  <c:v>43466</c:v>
                </c:pt>
                <c:pt idx="95">
                  <c:v>43497</c:v>
                </c:pt>
                <c:pt idx="96">
                  <c:v>43525</c:v>
                </c:pt>
                <c:pt idx="97">
                  <c:v>43556</c:v>
                </c:pt>
                <c:pt idx="98">
                  <c:v>43586</c:v>
                </c:pt>
                <c:pt idx="99">
                  <c:v>43617</c:v>
                </c:pt>
                <c:pt idx="100">
                  <c:v>43647</c:v>
                </c:pt>
                <c:pt idx="101">
                  <c:v>43678</c:v>
                </c:pt>
                <c:pt idx="102">
                  <c:v>43709</c:v>
                </c:pt>
                <c:pt idx="103">
                  <c:v>43739</c:v>
                </c:pt>
                <c:pt idx="104">
                  <c:v>43770</c:v>
                </c:pt>
                <c:pt idx="105">
                  <c:v>43800</c:v>
                </c:pt>
                <c:pt idx="106">
                  <c:v>43831</c:v>
                </c:pt>
                <c:pt idx="107">
                  <c:v>43862</c:v>
                </c:pt>
                <c:pt idx="108">
                  <c:v>43891</c:v>
                </c:pt>
                <c:pt idx="109">
                  <c:v>43922</c:v>
                </c:pt>
                <c:pt idx="110">
                  <c:v>43952</c:v>
                </c:pt>
                <c:pt idx="111">
                  <c:v>43983</c:v>
                </c:pt>
                <c:pt idx="112">
                  <c:v>44013</c:v>
                </c:pt>
                <c:pt idx="113">
                  <c:v>44044</c:v>
                </c:pt>
                <c:pt idx="114">
                  <c:v>44075</c:v>
                </c:pt>
                <c:pt idx="115">
                  <c:v>44105</c:v>
                </c:pt>
                <c:pt idx="116">
                  <c:v>44136</c:v>
                </c:pt>
                <c:pt idx="117">
                  <c:v>44166</c:v>
                </c:pt>
                <c:pt idx="118">
                  <c:v>44197</c:v>
                </c:pt>
                <c:pt idx="119">
                  <c:v>44228</c:v>
                </c:pt>
                <c:pt idx="120">
                  <c:v>44256</c:v>
                </c:pt>
                <c:pt idx="121">
                  <c:v>44287</c:v>
                </c:pt>
                <c:pt idx="122">
                  <c:v>44317</c:v>
                </c:pt>
                <c:pt idx="123">
                  <c:v>44348</c:v>
                </c:pt>
                <c:pt idx="124">
                  <c:v>44378</c:v>
                </c:pt>
                <c:pt idx="125">
                  <c:v>44409</c:v>
                </c:pt>
                <c:pt idx="126">
                  <c:v>44440</c:v>
                </c:pt>
                <c:pt idx="127">
                  <c:v>44470</c:v>
                </c:pt>
                <c:pt idx="128">
                  <c:v>44501</c:v>
                </c:pt>
                <c:pt idx="129">
                  <c:v>44531</c:v>
                </c:pt>
                <c:pt idx="130">
                  <c:v>44562</c:v>
                </c:pt>
                <c:pt idx="131">
                  <c:v>44593</c:v>
                </c:pt>
                <c:pt idx="132">
                  <c:v>44621</c:v>
                </c:pt>
                <c:pt idx="133">
                  <c:v>44652</c:v>
                </c:pt>
                <c:pt idx="134">
                  <c:v>44682</c:v>
                </c:pt>
                <c:pt idx="135">
                  <c:v>44713</c:v>
                </c:pt>
                <c:pt idx="136">
                  <c:v>44743</c:v>
                </c:pt>
                <c:pt idx="137">
                  <c:v>44774</c:v>
                </c:pt>
                <c:pt idx="138">
                  <c:v>44805</c:v>
                </c:pt>
                <c:pt idx="139">
                  <c:v>44835</c:v>
                </c:pt>
                <c:pt idx="140">
                  <c:v>44866</c:v>
                </c:pt>
                <c:pt idx="141">
                  <c:v>44896</c:v>
                </c:pt>
                <c:pt idx="142">
                  <c:v>44927</c:v>
                </c:pt>
                <c:pt idx="143">
                  <c:v>44958</c:v>
                </c:pt>
              </c:numCache>
            </c:numRef>
          </c:cat>
          <c:val>
            <c:numRef>
              <c:f>'[Selic x custo do crédito.xlsx]STP-20230223174636132'!$U$2:$U$145</c:f>
              <c:numCache>
                <c:formatCode>General</c:formatCode>
                <c:ptCount val="144"/>
                <c:pt idx="0">
                  <c:v>47.59</c:v>
                </c:pt>
                <c:pt idx="1">
                  <c:v>48.73</c:v>
                </c:pt>
                <c:pt idx="2">
                  <c:v>48.46</c:v>
                </c:pt>
                <c:pt idx="3">
                  <c:v>48.29</c:v>
                </c:pt>
                <c:pt idx="4">
                  <c:v>48.62</c:v>
                </c:pt>
                <c:pt idx="5">
                  <c:v>47.92</c:v>
                </c:pt>
                <c:pt idx="6">
                  <c:v>48.42</c:v>
                </c:pt>
                <c:pt idx="7">
                  <c:v>49.57</c:v>
                </c:pt>
                <c:pt idx="8">
                  <c:v>48.22</c:v>
                </c:pt>
                <c:pt idx="9">
                  <c:v>45.84</c:v>
                </c:pt>
                <c:pt idx="10">
                  <c:v>47.59</c:v>
                </c:pt>
                <c:pt idx="11">
                  <c:v>48.39</c:v>
                </c:pt>
                <c:pt idx="12">
                  <c:v>48.19</c:v>
                </c:pt>
                <c:pt idx="13">
                  <c:v>47.38</c:v>
                </c:pt>
                <c:pt idx="14">
                  <c:v>44.65</c:v>
                </c:pt>
                <c:pt idx="15">
                  <c:v>43.87</c:v>
                </c:pt>
                <c:pt idx="16">
                  <c:v>42.71</c:v>
                </c:pt>
                <c:pt idx="17">
                  <c:v>41.77</c:v>
                </c:pt>
                <c:pt idx="18">
                  <c:v>41.82</c:v>
                </c:pt>
                <c:pt idx="19">
                  <c:v>40.94</c:v>
                </c:pt>
                <c:pt idx="20">
                  <c:v>40.42</c:v>
                </c:pt>
                <c:pt idx="21">
                  <c:v>38.9</c:v>
                </c:pt>
                <c:pt idx="22">
                  <c:v>39.200000000000003</c:v>
                </c:pt>
                <c:pt idx="23">
                  <c:v>40.369999999999997</c:v>
                </c:pt>
                <c:pt idx="24">
                  <c:v>39.79</c:v>
                </c:pt>
                <c:pt idx="25">
                  <c:v>39.590000000000003</c:v>
                </c:pt>
                <c:pt idx="26">
                  <c:v>39.31</c:v>
                </c:pt>
                <c:pt idx="27">
                  <c:v>39.99</c:v>
                </c:pt>
                <c:pt idx="28">
                  <c:v>40.9</c:v>
                </c:pt>
                <c:pt idx="29">
                  <c:v>41.36</c:v>
                </c:pt>
                <c:pt idx="30">
                  <c:v>41.8</c:v>
                </c:pt>
                <c:pt idx="31">
                  <c:v>42.79</c:v>
                </c:pt>
                <c:pt idx="32">
                  <c:v>43.14</c:v>
                </c:pt>
                <c:pt idx="33">
                  <c:v>42.51</c:v>
                </c:pt>
                <c:pt idx="34">
                  <c:v>44.16</c:v>
                </c:pt>
                <c:pt idx="35">
                  <c:v>46.48</c:v>
                </c:pt>
                <c:pt idx="36">
                  <c:v>46.75</c:v>
                </c:pt>
                <c:pt idx="37">
                  <c:v>46.67</c:v>
                </c:pt>
                <c:pt idx="38">
                  <c:v>47.13</c:v>
                </c:pt>
                <c:pt idx="39">
                  <c:v>47.92</c:v>
                </c:pt>
                <c:pt idx="40">
                  <c:v>48.02</c:v>
                </c:pt>
                <c:pt idx="41">
                  <c:v>48.4</c:v>
                </c:pt>
                <c:pt idx="42">
                  <c:v>47.47</c:v>
                </c:pt>
                <c:pt idx="43">
                  <c:v>49.11</c:v>
                </c:pt>
                <c:pt idx="44">
                  <c:v>49.71</c:v>
                </c:pt>
                <c:pt idx="45">
                  <c:v>48.47</c:v>
                </c:pt>
                <c:pt idx="46">
                  <c:v>50.99</c:v>
                </c:pt>
                <c:pt idx="47">
                  <c:v>53.11</c:v>
                </c:pt>
                <c:pt idx="48">
                  <c:v>53.13</c:v>
                </c:pt>
                <c:pt idx="49">
                  <c:v>54.79</c:v>
                </c:pt>
                <c:pt idx="50">
                  <c:v>56.28</c:v>
                </c:pt>
                <c:pt idx="51">
                  <c:v>57.53</c:v>
                </c:pt>
                <c:pt idx="52">
                  <c:v>58.77</c:v>
                </c:pt>
                <c:pt idx="53">
                  <c:v>60.13</c:v>
                </c:pt>
                <c:pt idx="54">
                  <c:v>61.3</c:v>
                </c:pt>
                <c:pt idx="55">
                  <c:v>63.37</c:v>
                </c:pt>
                <c:pt idx="56">
                  <c:v>64.010000000000005</c:v>
                </c:pt>
                <c:pt idx="57">
                  <c:v>62.73</c:v>
                </c:pt>
                <c:pt idx="58">
                  <c:v>65.8</c:v>
                </c:pt>
                <c:pt idx="59">
                  <c:v>67.33</c:v>
                </c:pt>
                <c:pt idx="60">
                  <c:v>68.569999999999993</c:v>
                </c:pt>
                <c:pt idx="61">
                  <c:v>70.42</c:v>
                </c:pt>
                <c:pt idx="62">
                  <c:v>70.7</c:v>
                </c:pt>
                <c:pt idx="63">
                  <c:v>70.180000000000007</c:v>
                </c:pt>
                <c:pt idx="64">
                  <c:v>70.75</c:v>
                </c:pt>
                <c:pt idx="65">
                  <c:v>71.150000000000006</c:v>
                </c:pt>
                <c:pt idx="66">
                  <c:v>72.61</c:v>
                </c:pt>
                <c:pt idx="67">
                  <c:v>72.87</c:v>
                </c:pt>
                <c:pt idx="68">
                  <c:v>72.930000000000007</c:v>
                </c:pt>
                <c:pt idx="69">
                  <c:v>70.989999999999995</c:v>
                </c:pt>
                <c:pt idx="70">
                  <c:v>71.790000000000006</c:v>
                </c:pt>
                <c:pt idx="71">
                  <c:v>72</c:v>
                </c:pt>
                <c:pt idx="72">
                  <c:v>71.23</c:v>
                </c:pt>
                <c:pt idx="73">
                  <c:v>66.58</c:v>
                </c:pt>
                <c:pt idx="74">
                  <c:v>62.14</c:v>
                </c:pt>
                <c:pt idx="75">
                  <c:v>62.22</c:v>
                </c:pt>
                <c:pt idx="76">
                  <c:v>63.65</c:v>
                </c:pt>
                <c:pt idx="77">
                  <c:v>62.31</c:v>
                </c:pt>
                <c:pt idx="78">
                  <c:v>58.55</c:v>
                </c:pt>
                <c:pt idx="79">
                  <c:v>58.85</c:v>
                </c:pt>
                <c:pt idx="80">
                  <c:v>57.81</c:v>
                </c:pt>
                <c:pt idx="81">
                  <c:v>54.49</c:v>
                </c:pt>
                <c:pt idx="82">
                  <c:v>55.08</c:v>
                </c:pt>
                <c:pt idx="83">
                  <c:v>56.94</c:v>
                </c:pt>
                <c:pt idx="84">
                  <c:v>56.54</c:v>
                </c:pt>
                <c:pt idx="85">
                  <c:v>56.3</c:v>
                </c:pt>
                <c:pt idx="86">
                  <c:v>53.09</c:v>
                </c:pt>
                <c:pt idx="87">
                  <c:v>52.25</c:v>
                </c:pt>
                <c:pt idx="88">
                  <c:v>51.24</c:v>
                </c:pt>
                <c:pt idx="89">
                  <c:v>50.91</c:v>
                </c:pt>
                <c:pt idx="90">
                  <c:v>51.11</c:v>
                </c:pt>
                <c:pt idx="91">
                  <c:v>51.19</c:v>
                </c:pt>
                <c:pt idx="92">
                  <c:v>50.85</c:v>
                </c:pt>
                <c:pt idx="93">
                  <c:v>48.09</c:v>
                </c:pt>
                <c:pt idx="94">
                  <c:v>50.33</c:v>
                </c:pt>
                <c:pt idx="95">
                  <c:v>51.95</c:v>
                </c:pt>
                <c:pt idx="96">
                  <c:v>52.65</c:v>
                </c:pt>
                <c:pt idx="97">
                  <c:v>52.45</c:v>
                </c:pt>
                <c:pt idx="98">
                  <c:v>51.8</c:v>
                </c:pt>
                <c:pt idx="99">
                  <c:v>52.08</c:v>
                </c:pt>
                <c:pt idx="100">
                  <c:v>51.13</c:v>
                </c:pt>
                <c:pt idx="101">
                  <c:v>50.84</c:v>
                </c:pt>
                <c:pt idx="102">
                  <c:v>49.87</c:v>
                </c:pt>
                <c:pt idx="103">
                  <c:v>48.48</c:v>
                </c:pt>
                <c:pt idx="104">
                  <c:v>48.97</c:v>
                </c:pt>
                <c:pt idx="105">
                  <c:v>46.12</c:v>
                </c:pt>
                <c:pt idx="106">
                  <c:v>45.72</c:v>
                </c:pt>
                <c:pt idx="107">
                  <c:v>46.86</c:v>
                </c:pt>
                <c:pt idx="108">
                  <c:v>46.4</c:v>
                </c:pt>
                <c:pt idx="109">
                  <c:v>44.67</c:v>
                </c:pt>
                <c:pt idx="110">
                  <c:v>43.44</c:v>
                </c:pt>
                <c:pt idx="111">
                  <c:v>40.840000000000003</c:v>
                </c:pt>
                <c:pt idx="112">
                  <c:v>39.76</c:v>
                </c:pt>
                <c:pt idx="113">
                  <c:v>38.94</c:v>
                </c:pt>
                <c:pt idx="114">
                  <c:v>38.08</c:v>
                </c:pt>
                <c:pt idx="115">
                  <c:v>38.979999999999997</c:v>
                </c:pt>
                <c:pt idx="116">
                  <c:v>37.92</c:v>
                </c:pt>
                <c:pt idx="117">
                  <c:v>36.83</c:v>
                </c:pt>
                <c:pt idx="118">
                  <c:v>39.36</c:v>
                </c:pt>
                <c:pt idx="119">
                  <c:v>40.049999999999997</c:v>
                </c:pt>
                <c:pt idx="120">
                  <c:v>40.74</c:v>
                </c:pt>
                <c:pt idx="121">
                  <c:v>41.31</c:v>
                </c:pt>
                <c:pt idx="122">
                  <c:v>39.840000000000003</c:v>
                </c:pt>
                <c:pt idx="123">
                  <c:v>39.83</c:v>
                </c:pt>
                <c:pt idx="124">
                  <c:v>39.6</c:v>
                </c:pt>
                <c:pt idx="125">
                  <c:v>40.479999999999997</c:v>
                </c:pt>
                <c:pt idx="126">
                  <c:v>41.2</c:v>
                </c:pt>
                <c:pt idx="127">
                  <c:v>43.15</c:v>
                </c:pt>
                <c:pt idx="128">
                  <c:v>44.35</c:v>
                </c:pt>
                <c:pt idx="129">
                  <c:v>45.02</c:v>
                </c:pt>
                <c:pt idx="130">
                  <c:v>46.34</c:v>
                </c:pt>
                <c:pt idx="131">
                  <c:v>48.13</c:v>
                </c:pt>
                <c:pt idx="132">
                  <c:v>49.55</c:v>
                </c:pt>
                <c:pt idx="133">
                  <c:v>49.91</c:v>
                </c:pt>
                <c:pt idx="134">
                  <c:v>50.41</c:v>
                </c:pt>
                <c:pt idx="135">
                  <c:v>51.51</c:v>
                </c:pt>
                <c:pt idx="136">
                  <c:v>53.36</c:v>
                </c:pt>
                <c:pt idx="137">
                  <c:v>54.02</c:v>
                </c:pt>
                <c:pt idx="138">
                  <c:v>53.82</c:v>
                </c:pt>
                <c:pt idx="139">
                  <c:v>56.57</c:v>
                </c:pt>
                <c:pt idx="140">
                  <c:v>57.28</c:v>
                </c:pt>
                <c:pt idx="141">
                  <c:v>55.66</c:v>
                </c:pt>
                <c:pt idx="142">
                  <c:v>56.56</c:v>
                </c:pt>
                <c:pt idx="143">
                  <c:v>58.3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F60-4BAD-A735-E8BCCCA103AD}"/>
            </c:ext>
          </c:extLst>
        </c:ser>
        <c:ser>
          <c:idx val="0"/>
          <c:order val="1"/>
          <c:tx>
            <c:v>Taxa Média de Juros Recursos Livres PJ</c:v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6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4F60-4BAD-A735-E8BCCCA103AD}"/>
              </c:ext>
            </c:extLst>
          </c:dPt>
          <c:dPt>
            <c:idx val="69"/>
            <c:marker>
              <c:symbol val="circle"/>
              <c:size val="10"/>
              <c:spPr>
                <a:solidFill>
                  <a:schemeClr val="bg2">
                    <a:lumMod val="5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F60-4BAD-A735-E8BCCCA103AD}"/>
              </c:ext>
            </c:extLst>
          </c:dPt>
          <c:dPt>
            <c:idx val="14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8-4F60-4BAD-A735-E8BCCCA103AD}"/>
              </c:ext>
            </c:extLst>
          </c:dPt>
          <c:dPt>
            <c:idx val="14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9-4F60-4BAD-A735-E8BCCCA103AD}"/>
              </c:ext>
            </c:extLst>
          </c:dPt>
          <c:dPt>
            <c:idx val="143"/>
            <c:marker>
              <c:symbol val="circle"/>
              <c:size val="10"/>
              <c:spPr>
                <a:solidFill>
                  <a:schemeClr val="bg2">
                    <a:lumMod val="50000"/>
                  </a:schemeClr>
                </a:solidFill>
                <a:ln w="9525">
                  <a:solidFill>
                    <a:schemeClr val="bg2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F60-4BAD-A735-E8BCCCA103AD}"/>
              </c:ext>
            </c:extLst>
          </c:dPt>
          <c:dLbls>
            <c:dLbl>
              <c:idx val="69"/>
              <c:layout>
                <c:manualLayout>
                  <c:x val="-2.0372185390095325E-2"/>
                  <c:y val="-7.380073800738012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60-4BAD-A735-E8BCCCA103AD}"/>
                </c:ext>
              </c:extLst>
            </c:dLbl>
            <c:dLbl>
              <c:idx val="143"/>
              <c:layout>
                <c:manualLayout>
                  <c:x val="-1.5670911838535971E-3"/>
                  <c:y val="-6.19926199261992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60-4BAD-A735-E8BCCCA103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'[Selic x custo do crédito.xlsx]STP-20230223174636132'!$S$2:$S$145</c:f>
              <c:numCache>
                <c:formatCode>[$-416]mmm\-yy;@</c:formatCode>
                <c:ptCount val="14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  <c:pt idx="34">
                  <c:v>41640</c:v>
                </c:pt>
                <c:pt idx="35">
                  <c:v>41671</c:v>
                </c:pt>
                <c:pt idx="36">
                  <c:v>41699</c:v>
                </c:pt>
                <c:pt idx="37">
                  <c:v>41730</c:v>
                </c:pt>
                <c:pt idx="38">
                  <c:v>41760</c:v>
                </c:pt>
                <c:pt idx="39">
                  <c:v>41791</c:v>
                </c:pt>
                <c:pt idx="40">
                  <c:v>41821</c:v>
                </c:pt>
                <c:pt idx="41">
                  <c:v>41852</c:v>
                </c:pt>
                <c:pt idx="42">
                  <c:v>41883</c:v>
                </c:pt>
                <c:pt idx="43">
                  <c:v>41913</c:v>
                </c:pt>
                <c:pt idx="44">
                  <c:v>41944</c:v>
                </c:pt>
                <c:pt idx="45">
                  <c:v>41974</c:v>
                </c:pt>
                <c:pt idx="46">
                  <c:v>42005</c:v>
                </c:pt>
                <c:pt idx="47">
                  <c:v>42036</c:v>
                </c:pt>
                <c:pt idx="48">
                  <c:v>42064</c:v>
                </c:pt>
                <c:pt idx="49">
                  <c:v>42095</c:v>
                </c:pt>
                <c:pt idx="50">
                  <c:v>42125</c:v>
                </c:pt>
                <c:pt idx="51">
                  <c:v>42156</c:v>
                </c:pt>
                <c:pt idx="52">
                  <c:v>42186</c:v>
                </c:pt>
                <c:pt idx="53">
                  <c:v>42217</c:v>
                </c:pt>
                <c:pt idx="54">
                  <c:v>42248</c:v>
                </c:pt>
                <c:pt idx="55">
                  <c:v>42278</c:v>
                </c:pt>
                <c:pt idx="56">
                  <c:v>42309</c:v>
                </c:pt>
                <c:pt idx="57">
                  <c:v>42339</c:v>
                </c:pt>
                <c:pt idx="58">
                  <c:v>42370</c:v>
                </c:pt>
                <c:pt idx="59">
                  <c:v>42401</c:v>
                </c:pt>
                <c:pt idx="60">
                  <c:v>42430</c:v>
                </c:pt>
                <c:pt idx="61">
                  <c:v>42461</c:v>
                </c:pt>
                <c:pt idx="62">
                  <c:v>42491</c:v>
                </c:pt>
                <c:pt idx="63">
                  <c:v>42522</c:v>
                </c:pt>
                <c:pt idx="64">
                  <c:v>42552</c:v>
                </c:pt>
                <c:pt idx="65">
                  <c:v>42583</c:v>
                </c:pt>
                <c:pt idx="66">
                  <c:v>42614</c:v>
                </c:pt>
                <c:pt idx="67">
                  <c:v>42644</c:v>
                </c:pt>
                <c:pt idx="68">
                  <c:v>42675</c:v>
                </c:pt>
                <c:pt idx="69">
                  <c:v>42705</c:v>
                </c:pt>
                <c:pt idx="70">
                  <c:v>42736</c:v>
                </c:pt>
                <c:pt idx="71">
                  <c:v>42767</c:v>
                </c:pt>
                <c:pt idx="72">
                  <c:v>42795</c:v>
                </c:pt>
                <c:pt idx="73">
                  <c:v>42826</c:v>
                </c:pt>
                <c:pt idx="74">
                  <c:v>42856</c:v>
                </c:pt>
                <c:pt idx="75">
                  <c:v>42887</c:v>
                </c:pt>
                <c:pt idx="76">
                  <c:v>42917</c:v>
                </c:pt>
                <c:pt idx="77">
                  <c:v>42948</c:v>
                </c:pt>
                <c:pt idx="78">
                  <c:v>42979</c:v>
                </c:pt>
                <c:pt idx="79">
                  <c:v>43009</c:v>
                </c:pt>
                <c:pt idx="80">
                  <c:v>43040</c:v>
                </c:pt>
                <c:pt idx="81">
                  <c:v>43070</c:v>
                </c:pt>
                <c:pt idx="82">
                  <c:v>43101</c:v>
                </c:pt>
                <c:pt idx="83">
                  <c:v>43132</c:v>
                </c:pt>
                <c:pt idx="84">
                  <c:v>43160</c:v>
                </c:pt>
                <c:pt idx="85">
                  <c:v>43191</c:v>
                </c:pt>
                <c:pt idx="86">
                  <c:v>43221</c:v>
                </c:pt>
                <c:pt idx="87">
                  <c:v>43252</c:v>
                </c:pt>
                <c:pt idx="88">
                  <c:v>43282</c:v>
                </c:pt>
                <c:pt idx="89">
                  <c:v>43313</c:v>
                </c:pt>
                <c:pt idx="90">
                  <c:v>43344</c:v>
                </c:pt>
                <c:pt idx="91">
                  <c:v>43374</c:v>
                </c:pt>
                <c:pt idx="92">
                  <c:v>43405</c:v>
                </c:pt>
                <c:pt idx="93">
                  <c:v>43435</c:v>
                </c:pt>
                <c:pt idx="94">
                  <c:v>43466</c:v>
                </c:pt>
                <c:pt idx="95">
                  <c:v>43497</c:v>
                </c:pt>
                <c:pt idx="96">
                  <c:v>43525</c:v>
                </c:pt>
                <c:pt idx="97">
                  <c:v>43556</c:v>
                </c:pt>
                <c:pt idx="98">
                  <c:v>43586</c:v>
                </c:pt>
                <c:pt idx="99">
                  <c:v>43617</c:v>
                </c:pt>
                <c:pt idx="100">
                  <c:v>43647</c:v>
                </c:pt>
                <c:pt idx="101">
                  <c:v>43678</c:v>
                </c:pt>
                <c:pt idx="102">
                  <c:v>43709</c:v>
                </c:pt>
                <c:pt idx="103">
                  <c:v>43739</c:v>
                </c:pt>
                <c:pt idx="104">
                  <c:v>43770</c:v>
                </c:pt>
                <c:pt idx="105">
                  <c:v>43800</c:v>
                </c:pt>
                <c:pt idx="106">
                  <c:v>43831</c:v>
                </c:pt>
                <c:pt idx="107">
                  <c:v>43862</c:v>
                </c:pt>
                <c:pt idx="108">
                  <c:v>43891</c:v>
                </c:pt>
                <c:pt idx="109">
                  <c:v>43922</c:v>
                </c:pt>
                <c:pt idx="110">
                  <c:v>43952</c:v>
                </c:pt>
                <c:pt idx="111">
                  <c:v>43983</c:v>
                </c:pt>
                <c:pt idx="112">
                  <c:v>44013</c:v>
                </c:pt>
                <c:pt idx="113">
                  <c:v>44044</c:v>
                </c:pt>
                <c:pt idx="114">
                  <c:v>44075</c:v>
                </c:pt>
                <c:pt idx="115">
                  <c:v>44105</c:v>
                </c:pt>
                <c:pt idx="116">
                  <c:v>44136</c:v>
                </c:pt>
                <c:pt idx="117">
                  <c:v>44166</c:v>
                </c:pt>
                <c:pt idx="118">
                  <c:v>44197</c:v>
                </c:pt>
                <c:pt idx="119">
                  <c:v>44228</c:v>
                </c:pt>
                <c:pt idx="120">
                  <c:v>44256</c:v>
                </c:pt>
                <c:pt idx="121">
                  <c:v>44287</c:v>
                </c:pt>
                <c:pt idx="122">
                  <c:v>44317</c:v>
                </c:pt>
                <c:pt idx="123">
                  <c:v>44348</c:v>
                </c:pt>
                <c:pt idx="124">
                  <c:v>44378</c:v>
                </c:pt>
                <c:pt idx="125">
                  <c:v>44409</c:v>
                </c:pt>
                <c:pt idx="126">
                  <c:v>44440</c:v>
                </c:pt>
                <c:pt idx="127">
                  <c:v>44470</c:v>
                </c:pt>
                <c:pt idx="128">
                  <c:v>44501</c:v>
                </c:pt>
                <c:pt idx="129">
                  <c:v>44531</c:v>
                </c:pt>
                <c:pt idx="130">
                  <c:v>44562</c:v>
                </c:pt>
                <c:pt idx="131">
                  <c:v>44593</c:v>
                </c:pt>
                <c:pt idx="132">
                  <c:v>44621</c:v>
                </c:pt>
                <c:pt idx="133">
                  <c:v>44652</c:v>
                </c:pt>
                <c:pt idx="134">
                  <c:v>44682</c:v>
                </c:pt>
                <c:pt idx="135">
                  <c:v>44713</c:v>
                </c:pt>
                <c:pt idx="136">
                  <c:v>44743</c:v>
                </c:pt>
                <c:pt idx="137">
                  <c:v>44774</c:v>
                </c:pt>
                <c:pt idx="138">
                  <c:v>44805</c:v>
                </c:pt>
                <c:pt idx="139">
                  <c:v>44835</c:v>
                </c:pt>
                <c:pt idx="140">
                  <c:v>44866</c:v>
                </c:pt>
                <c:pt idx="141">
                  <c:v>44896</c:v>
                </c:pt>
                <c:pt idx="142">
                  <c:v>44927</c:v>
                </c:pt>
                <c:pt idx="143">
                  <c:v>44958</c:v>
                </c:pt>
              </c:numCache>
            </c:numRef>
          </c:cat>
          <c:val>
            <c:numRef>
              <c:f>'[Selic x custo do crédito.xlsx]STP-20230223174636132'!$T$2:$T$145</c:f>
              <c:numCache>
                <c:formatCode>General</c:formatCode>
                <c:ptCount val="144"/>
                <c:pt idx="0">
                  <c:v>27.05</c:v>
                </c:pt>
                <c:pt idx="1">
                  <c:v>27.48</c:v>
                </c:pt>
                <c:pt idx="2">
                  <c:v>27.2</c:v>
                </c:pt>
                <c:pt idx="3">
                  <c:v>27.14</c:v>
                </c:pt>
                <c:pt idx="4">
                  <c:v>27.51</c:v>
                </c:pt>
                <c:pt idx="5">
                  <c:v>26.27</c:v>
                </c:pt>
                <c:pt idx="6">
                  <c:v>26.4</c:v>
                </c:pt>
                <c:pt idx="7">
                  <c:v>25.99</c:v>
                </c:pt>
                <c:pt idx="8">
                  <c:v>25.69</c:v>
                </c:pt>
                <c:pt idx="9">
                  <c:v>24.27</c:v>
                </c:pt>
                <c:pt idx="10">
                  <c:v>24.96</c:v>
                </c:pt>
                <c:pt idx="11">
                  <c:v>24.91</c:v>
                </c:pt>
                <c:pt idx="12">
                  <c:v>24.23</c:v>
                </c:pt>
                <c:pt idx="13">
                  <c:v>23.13</c:v>
                </c:pt>
                <c:pt idx="14">
                  <c:v>21.6</c:v>
                </c:pt>
                <c:pt idx="15">
                  <c:v>20.72</c:v>
                </c:pt>
                <c:pt idx="16">
                  <c:v>20.63</c:v>
                </c:pt>
                <c:pt idx="17">
                  <c:v>20.36</c:v>
                </c:pt>
                <c:pt idx="18">
                  <c:v>20.010000000000002</c:v>
                </c:pt>
                <c:pt idx="19">
                  <c:v>19.45</c:v>
                </c:pt>
                <c:pt idx="20">
                  <c:v>19.75</c:v>
                </c:pt>
                <c:pt idx="21">
                  <c:v>18.57</c:v>
                </c:pt>
                <c:pt idx="22">
                  <c:v>19.64</c:v>
                </c:pt>
                <c:pt idx="23">
                  <c:v>19.87</c:v>
                </c:pt>
                <c:pt idx="24">
                  <c:v>19.71</c:v>
                </c:pt>
                <c:pt idx="25">
                  <c:v>20.05</c:v>
                </c:pt>
                <c:pt idx="26">
                  <c:v>19.760000000000002</c:v>
                </c:pt>
                <c:pt idx="27">
                  <c:v>20.13</c:v>
                </c:pt>
                <c:pt idx="28">
                  <c:v>20.63</c:v>
                </c:pt>
                <c:pt idx="29">
                  <c:v>21.2</c:v>
                </c:pt>
                <c:pt idx="30">
                  <c:v>21.36</c:v>
                </c:pt>
                <c:pt idx="31">
                  <c:v>21.52</c:v>
                </c:pt>
                <c:pt idx="32">
                  <c:v>22.13</c:v>
                </c:pt>
                <c:pt idx="33">
                  <c:v>22</c:v>
                </c:pt>
                <c:pt idx="34">
                  <c:v>23.45</c:v>
                </c:pt>
                <c:pt idx="35">
                  <c:v>23.71</c:v>
                </c:pt>
                <c:pt idx="36">
                  <c:v>23.75</c:v>
                </c:pt>
                <c:pt idx="37">
                  <c:v>23.64</c:v>
                </c:pt>
                <c:pt idx="38">
                  <c:v>23.72</c:v>
                </c:pt>
                <c:pt idx="39">
                  <c:v>23.42</c:v>
                </c:pt>
                <c:pt idx="40">
                  <c:v>23.83</c:v>
                </c:pt>
                <c:pt idx="41">
                  <c:v>23.58</c:v>
                </c:pt>
                <c:pt idx="42">
                  <c:v>23.49</c:v>
                </c:pt>
                <c:pt idx="43">
                  <c:v>24.22</c:v>
                </c:pt>
                <c:pt idx="44">
                  <c:v>24.17</c:v>
                </c:pt>
                <c:pt idx="45">
                  <c:v>24.12</c:v>
                </c:pt>
                <c:pt idx="46">
                  <c:v>25.2</c:v>
                </c:pt>
                <c:pt idx="47">
                  <c:v>26.03</c:v>
                </c:pt>
                <c:pt idx="48">
                  <c:v>26.41</c:v>
                </c:pt>
                <c:pt idx="49">
                  <c:v>26.68</c:v>
                </c:pt>
                <c:pt idx="50">
                  <c:v>26.88</c:v>
                </c:pt>
                <c:pt idx="51">
                  <c:v>27.36</c:v>
                </c:pt>
                <c:pt idx="52">
                  <c:v>27.88</c:v>
                </c:pt>
                <c:pt idx="53">
                  <c:v>28.46</c:v>
                </c:pt>
                <c:pt idx="54">
                  <c:v>29.61</c:v>
                </c:pt>
                <c:pt idx="55">
                  <c:v>29.96</c:v>
                </c:pt>
                <c:pt idx="56">
                  <c:v>30.3</c:v>
                </c:pt>
                <c:pt idx="57">
                  <c:v>29.63</c:v>
                </c:pt>
                <c:pt idx="58">
                  <c:v>31.34</c:v>
                </c:pt>
                <c:pt idx="59">
                  <c:v>31.72</c:v>
                </c:pt>
                <c:pt idx="60">
                  <c:v>30.66</c:v>
                </c:pt>
                <c:pt idx="61">
                  <c:v>30.68</c:v>
                </c:pt>
                <c:pt idx="62">
                  <c:v>29.89</c:v>
                </c:pt>
                <c:pt idx="63">
                  <c:v>30.04</c:v>
                </c:pt>
                <c:pt idx="64">
                  <c:v>30.32</c:v>
                </c:pt>
                <c:pt idx="65">
                  <c:v>30.5</c:v>
                </c:pt>
                <c:pt idx="66">
                  <c:v>29.51</c:v>
                </c:pt>
                <c:pt idx="67">
                  <c:v>30.24</c:v>
                </c:pt>
                <c:pt idx="68">
                  <c:v>29.71</c:v>
                </c:pt>
                <c:pt idx="69">
                  <c:v>27.96</c:v>
                </c:pt>
                <c:pt idx="70">
                  <c:v>28.69</c:v>
                </c:pt>
                <c:pt idx="71">
                  <c:v>28.62</c:v>
                </c:pt>
                <c:pt idx="72">
                  <c:v>27.28</c:v>
                </c:pt>
                <c:pt idx="73">
                  <c:v>26.38</c:v>
                </c:pt>
                <c:pt idx="74">
                  <c:v>25.9</c:v>
                </c:pt>
                <c:pt idx="75">
                  <c:v>24.85</c:v>
                </c:pt>
                <c:pt idx="76">
                  <c:v>25.41</c:v>
                </c:pt>
                <c:pt idx="77">
                  <c:v>24.41</c:v>
                </c:pt>
                <c:pt idx="78">
                  <c:v>23.18</c:v>
                </c:pt>
                <c:pt idx="79">
                  <c:v>23.31</c:v>
                </c:pt>
                <c:pt idx="80">
                  <c:v>22.95</c:v>
                </c:pt>
                <c:pt idx="81">
                  <c:v>21.62</c:v>
                </c:pt>
                <c:pt idx="82">
                  <c:v>22.44</c:v>
                </c:pt>
                <c:pt idx="83">
                  <c:v>22.18</c:v>
                </c:pt>
                <c:pt idx="84">
                  <c:v>21.16</c:v>
                </c:pt>
                <c:pt idx="85">
                  <c:v>20.78</c:v>
                </c:pt>
                <c:pt idx="86">
                  <c:v>20.6</c:v>
                </c:pt>
                <c:pt idx="87">
                  <c:v>20.28</c:v>
                </c:pt>
                <c:pt idx="88">
                  <c:v>20.63</c:v>
                </c:pt>
                <c:pt idx="89">
                  <c:v>20.45</c:v>
                </c:pt>
                <c:pt idx="90">
                  <c:v>20.43</c:v>
                </c:pt>
                <c:pt idx="91">
                  <c:v>20.5</c:v>
                </c:pt>
                <c:pt idx="92">
                  <c:v>20.37</c:v>
                </c:pt>
                <c:pt idx="93">
                  <c:v>18.920000000000002</c:v>
                </c:pt>
                <c:pt idx="94">
                  <c:v>20.28</c:v>
                </c:pt>
                <c:pt idx="95">
                  <c:v>19.72</c:v>
                </c:pt>
                <c:pt idx="96">
                  <c:v>19.649999999999999</c:v>
                </c:pt>
                <c:pt idx="97">
                  <c:v>19.850000000000001</c:v>
                </c:pt>
                <c:pt idx="98">
                  <c:v>19.45</c:v>
                </c:pt>
                <c:pt idx="99">
                  <c:v>18.54</c:v>
                </c:pt>
                <c:pt idx="100">
                  <c:v>19.07</c:v>
                </c:pt>
                <c:pt idx="101">
                  <c:v>18.690000000000001</c:v>
                </c:pt>
                <c:pt idx="102">
                  <c:v>17.36</c:v>
                </c:pt>
                <c:pt idx="103">
                  <c:v>17.38</c:v>
                </c:pt>
                <c:pt idx="104">
                  <c:v>17.2</c:v>
                </c:pt>
                <c:pt idx="105">
                  <c:v>16.18</c:v>
                </c:pt>
                <c:pt idx="106">
                  <c:v>17.600000000000001</c:v>
                </c:pt>
                <c:pt idx="107">
                  <c:v>16.87</c:v>
                </c:pt>
                <c:pt idx="108">
                  <c:v>16.48</c:v>
                </c:pt>
                <c:pt idx="109">
                  <c:v>15.77</c:v>
                </c:pt>
                <c:pt idx="110">
                  <c:v>14.11</c:v>
                </c:pt>
                <c:pt idx="111">
                  <c:v>12.85</c:v>
                </c:pt>
                <c:pt idx="112">
                  <c:v>12.29</c:v>
                </c:pt>
                <c:pt idx="113">
                  <c:v>12.26</c:v>
                </c:pt>
                <c:pt idx="114">
                  <c:v>11.46</c:v>
                </c:pt>
                <c:pt idx="115">
                  <c:v>11.93</c:v>
                </c:pt>
                <c:pt idx="116">
                  <c:v>12.12</c:v>
                </c:pt>
                <c:pt idx="117">
                  <c:v>11.59</c:v>
                </c:pt>
                <c:pt idx="118">
                  <c:v>15.16</c:v>
                </c:pt>
                <c:pt idx="119">
                  <c:v>13.8</c:v>
                </c:pt>
                <c:pt idx="120">
                  <c:v>13.81</c:v>
                </c:pt>
                <c:pt idx="121">
                  <c:v>14.66</c:v>
                </c:pt>
                <c:pt idx="122">
                  <c:v>14.63</c:v>
                </c:pt>
                <c:pt idx="123">
                  <c:v>14.45</c:v>
                </c:pt>
                <c:pt idx="124">
                  <c:v>15.48</c:v>
                </c:pt>
                <c:pt idx="125">
                  <c:v>16.21</c:v>
                </c:pt>
                <c:pt idx="126">
                  <c:v>17.04</c:v>
                </c:pt>
                <c:pt idx="127">
                  <c:v>18.86</c:v>
                </c:pt>
                <c:pt idx="128">
                  <c:v>20.059999999999999</c:v>
                </c:pt>
                <c:pt idx="129">
                  <c:v>19.68</c:v>
                </c:pt>
                <c:pt idx="130">
                  <c:v>21.33</c:v>
                </c:pt>
                <c:pt idx="131">
                  <c:v>21.47</c:v>
                </c:pt>
                <c:pt idx="132">
                  <c:v>21.44</c:v>
                </c:pt>
                <c:pt idx="133">
                  <c:v>22.37</c:v>
                </c:pt>
                <c:pt idx="134">
                  <c:v>21.91</c:v>
                </c:pt>
                <c:pt idx="135">
                  <c:v>22.63</c:v>
                </c:pt>
                <c:pt idx="136">
                  <c:v>23.4</c:v>
                </c:pt>
                <c:pt idx="137">
                  <c:v>22.76</c:v>
                </c:pt>
                <c:pt idx="138">
                  <c:v>22.88</c:v>
                </c:pt>
                <c:pt idx="139">
                  <c:v>23.27</c:v>
                </c:pt>
                <c:pt idx="140">
                  <c:v>23.33</c:v>
                </c:pt>
                <c:pt idx="141">
                  <c:v>23.08</c:v>
                </c:pt>
                <c:pt idx="142">
                  <c:v>25.25</c:v>
                </c:pt>
                <c:pt idx="143">
                  <c:v>24.15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F60-4BAD-A735-E8BCCCA103AD}"/>
            </c:ext>
          </c:extLst>
        </c:ser>
        <c:ser>
          <c:idx val="2"/>
          <c:order val="2"/>
          <c:tx>
            <c:v>Taxa Selic</c:v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dPt>
            <c:idx val="69"/>
            <c:marker>
              <c:symbol val="circle"/>
              <c:size val="10"/>
              <c:spPr>
                <a:solidFill>
                  <a:srgbClr val="025C75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F60-4BAD-A735-E8BCCCA103AD}"/>
              </c:ext>
            </c:extLst>
          </c:dPt>
          <c:dPt>
            <c:idx val="14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D-4F60-4BAD-A735-E8BCCCA103AD}"/>
              </c:ext>
            </c:extLst>
          </c:dPt>
          <c:dPt>
            <c:idx val="14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E-4F60-4BAD-A735-E8BCCCA103AD}"/>
              </c:ext>
            </c:extLst>
          </c:dPt>
          <c:dPt>
            <c:idx val="143"/>
            <c:marker>
              <c:symbol val="circle"/>
              <c:size val="10"/>
              <c:spPr>
                <a:solidFill>
                  <a:srgbClr val="025C75"/>
                </a:solidFill>
                <a:ln w="9525">
                  <a:solidFill>
                    <a:srgbClr val="025C7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F60-4BAD-A735-E8BCCCA103AD}"/>
              </c:ext>
            </c:extLst>
          </c:dPt>
          <c:dLbls>
            <c:dLbl>
              <c:idx val="69"/>
              <c:layout>
                <c:manualLayout>
                  <c:x val="-6.4292462557210966E-2"/>
                  <c:y val="5.0631807063192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25C7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60-4BAD-A735-E8BCCCA103AD}"/>
                </c:ext>
              </c:extLst>
            </c:dLbl>
            <c:dLbl>
              <c:idx val="143"/>
              <c:layout>
                <c:manualLayout>
                  <c:x val="-2.0917759276449766E-3"/>
                  <c:y val="5.38637470265200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25C7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F60-4BAD-A735-E8BCCCA103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'[Selic x custo do crédito.xlsx]STP-20230223174636132'!$S$2:$S$145</c:f>
              <c:numCache>
                <c:formatCode>[$-416]mmm\-yy;@</c:formatCode>
                <c:ptCount val="14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  <c:pt idx="34">
                  <c:v>41640</c:v>
                </c:pt>
                <c:pt idx="35">
                  <c:v>41671</c:v>
                </c:pt>
                <c:pt idx="36">
                  <c:v>41699</c:v>
                </c:pt>
                <c:pt idx="37">
                  <c:v>41730</c:v>
                </c:pt>
                <c:pt idx="38">
                  <c:v>41760</c:v>
                </c:pt>
                <c:pt idx="39">
                  <c:v>41791</c:v>
                </c:pt>
                <c:pt idx="40">
                  <c:v>41821</c:v>
                </c:pt>
                <c:pt idx="41">
                  <c:v>41852</c:v>
                </c:pt>
                <c:pt idx="42">
                  <c:v>41883</c:v>
                </c:pt>
                <c:pt idx="43">
                  <c:v>41913</c:v>
                </c:pt>
                <c:pt idx="44">
                  <c:v>41944</c:v>
                </c:pt>
                <c:pt idx="45">
                  <c:v>41974</c:v>
                </c:pt>
                <c:pt idx="46">
                  <c:v>42005</c:v>
                </c:pt>
                <c:pt idx="47">
                  <c:v>42036</c:v>
                </c:pt>
                <c:pt idx="48">
                  <c:v>42064</c:v>
                </c:pt>
                <c:pt idx="49">
                  <c:v>42095</c:v>
                </c:pt>
                <c:pt idx="50">
                  <c:v>42125</c:v>
                </c:pt>
                <c:pt idx="51">
                  <c:v>42156</c:v>
                </c:pt>
                <c:pt idx="52">
                  <c:v>42186</c:v>
                </c:pt>
                <c:pt idx="53">
                  <c:v>42217</c:v>
                </c:pt>
                <c:pt idx="54">
                  <c:v>42248</c:v>
                </c:pt>
                <c:pt idx="55">
                  <c:v>42278</c:v>
                </c:pt>
                <c:pt idx="56">
                  <c:v>42309</c:v>
                </c:pt>
                <c:pt idx="57">
                  <c:v>42339</c:v>
                </c:pt>
                <c:pt idx="58">
                  <c:v>42370</c:v>
                </c:pt>
                <c:pt idx="59">
                  <c:v>42401</c:v>
                </c:pt>
                <c:pt idx="60">
                  <c:v>42430</c:v>
                </c:pt>
                <c:pt idx="61">
                  <c:v>42461</c:v>
                </c:pt>
                <c:pt idx="62">
                  <c:v>42491</c:v>
                </c:pt>
                <c:pt idx="63">
                  <c:v>42522</c:v>
                </c:pt>
                <c:pt idx="64">
                  <c:v>42552</c:v>
                </c:pt>
                <c:pt idx="65">
                  <c:v>42583</c:v>
                </c:pt>
                <c:pt idx="66">
                  <c:v>42614</c:v>
                </c:pt>
                <c:pt idx="67">
                  <c:v>42644</c:v>
                </c:pt>
                <c:pt idx="68">
                  <c:v>42675</c:v>
                </c:pt>
                <c:pt idx="69">
                  <c:v>42705</c:v>
                </c:pt>
                <c:pt idx="70">
                  <c:v>42736</c:v>
                </c:pt>
                <c:pt idx="71">
                  <c:v>42767</c:v>
                </c:pt>
                <c:pt idx="72">
                  <c:v>42795</c:v>
                </c:pt>
                <c:pt idx="73">
                  <c:v>42826</c:v>
                </c:pt>
                <c:pt idx="74">
                  <c:v>42856</c:v>
                </c:pt>
                <c:pt idx="75">
                  <c:v>42887</c:v>
                </c:pt>
                <c:pt idx="76">
                  <c:v>42917</c:v>
                </c:pt>
                <c:pt idx="77">
                  <c:v>42948</c:v>
                </c:pt>
                <c:pt idx="78">
                  <c:v>42979</c:v>
                </c:pt>
                <c:pt idx="79">
                  <c:v>43009</c:v>
                </c:pt>
                <c:pt idx="80">
                  <c:v>43040</c:v>
                </c:pt>
                <c:pt idx="81">
                  <c:v>43070</c:v>
                </c:pt>
                <c:pt idx="82">
                  <c:v>43101</c:v>
                </c:pt>
                <c:pt idx="83">
                  <c:v>43132</c:v>
                </c:pt>
                <c:pt idx="84">
                  <c:v>43160</c:v>
                </c:pt>
                <c:pt idx="85">
                  <c:v>43191</c:v>
                </c:pt>
                <c:pt idx="86">
                  <c:v>43221</c:v>
                </c:pt>
                <c:pt idx="87">
                  <c:v>43252</c:v>
                </c:pt>
                <c:pt idx="88">
                  <c:v>43282</c:v>
                </c:pt>
                <c:pt idx="89">
                  <c:v>43313</c:v>
                </c:pt>
                <c:pt idx="90">
                  <c:v>43344</c:v>
                </c:pt>
                <c:pt idx="91">
                  <c:v>43374</c:v>
                </c:pt>
                <c:pt idx="92">
                  <c:v>43405</c:v>
                </c:pt>
                <c:pt idx="93">
                  <c:v>43435</c:v>
                </c:pt>
                <c:pt idx="94">
                  <c:v>43466</c:v>
                </c:pt>
                <c:pt idx="95">
                  <c:v>43497</c:v>
                </c:pt>
                <c:pt idx="96">
                  <c:v>43525</c:v>
                </c:pt>
                <c:pt idx="97">
                  <c:v>43556</c:v>
                </c:pt>
                <c:pt idx="98">
                  <c:v>43586</c:v>
                </c:pt>
                <c:pt idx="99">
                  <c:v>43617</c:v>
                </c:pt>
                <c:pt idx="100">
                  <c:v>43647</c:v>
                </c:pt>
                <c:pt idx="101">
                  <c:v>43678</c:v>
                </c:pt>
                <c:pt idx="102">
                  <c:v>43709</c:v>
                </c:pt>
                <c:pt idx="103">
                  <c:v>43739</c:v>
                </c:pt>
                <c:pt idx="104">
                  <c:v>43770</c:v>
                </c:pt>
                <c:pt idx="105">
                  <c:v>43800</c:v>
                </c:pt>
                <c:pt idx="106">
                  <c:v>43831</c:v>
                </c:pt>
                <c:pt idx="107">
                  <c:v>43862</c:v>
                </c:pt>
                <c:pt idx="108">
                  <c:v>43891</c:v>
                </c:pt>
                <c:pt idx="109">
                  <c:v>43922</c:v>
                </c:pt>
                <c:pt idx="110">
                  <c:v>43952</c:v>
                </c:pt>
                <c:pt idx="111">
                  <c:v>43983</c:v>
                </c:pt>
                <c:pt idx="112">
                  <c:v>44013</c:v>
                </c:pt>
                <c:pt idx="113">
                  <c:v>44044</c:v>
                </c:pt>
                <c:pt idx="114">
                  <c:v>44075</c:v>
                </c:pt>
                <c:pt idx="115">
                  <c:v>44105</c:v>
                </c:pt>
                <c:pt idx="116">
                  <c:v>44136</c:v>
                </c:pt>
                <c:pt idx="117">
                  <c:v>44166</c:v>
                </c:pt>
                <c:pt idx="118">
                  <c:v>44197</c:v>
                </c:pt>
                <c:pt idx="119">
                  <c:v>44228</c:v>
                </c:pt>
                <c:pt idx="120">
                  <c:v>44256</c:v>
                </c:pt>
                <c:pt idx="121">
                  <c:v>44287</c:v>
                </c:pt>
                <c:pt idx="122">
                  <c:v>44317</c:v>
                </c:pt>
                <c:pt idx="123">
                  <c:v>44348</c:v>
                </c:pt>
                <c:pt idx="124">
                  <c:v>44378</c:v>
                </c:pt>
                <c:pt idx="125">
                  <c:v>44409</c:v>
                </c:pt>
                <c:pt idx="126">
                  <c:v>44440</c:v>
                </c:pt>
                <c:pt idx="127">
                  <c:v>44470</c:v>
                </c:pt>
                <c:pt idx="128">
                  <c:v>44501</c:v>
                </c:pt>
                <c:pt idx="129">
                  <c:v>44531</c:v>
                </c:pt>
                <c:pt idx="130">
                  <c:v>44562</c:v>
                </c:pt>
                <c:pt idx="131">
                  <c:v>44593</c:v>
                </c:pt>
                <c:pt idx="132">
                  <c:v>44621</c:v>
                </c:pt>
                <c:pt idx="133">
                  <c:v>44652</c:v>
                </c:pt>
                <c:pt idx="134">
                  <c:v>44682</c:v>
                </c:pt>
                <c:pt idx="135">
                  <c:v>44713</c:v>
                </c:pt>
                <c:pt idx="136">
                  <c:v>44743</c:v>
                </c:pt>
                <c:pt idx="137">
                  <c:v>44774</c:v>
                </c:pt>
                <c:pt idx="138">
                  <c:v>44805</c:v>
                </c:pt>
                <c:pt idx="139">
                  <c:v>44835</c:v>
                </c:pt>
                <c:pt idx="140">
                  <c:v>44866</c:v>
                </c:pt>
                <c:pt idx="141">
                  <c:v>44896</c:v>
                </c:pt>
                <c:pt idx="142">
                  <c:v>44927</c:v>
                </c:pt>
                <c:pt idx="143">
                  <c:v>44958</c:v>
                </c:pt>
              </c:numCache>
            </c:numRef>
          </c:cat>
          <c:val>
            <c:numRef>
              <c:f>'[Selic x custo do crédito.xlsx]STP-20230223174636132'!$V$2:$V$145</c:f>
              <c:numCache>
                <c:formatCode>General</c:formatCode>
                <c:ptCount val="144"/>
                <c:pt idx="0">
                  <c:v>11.25</c:v>
                </c:pt>
                <c:pt idx="1">
                  <c:v>11.75</c:v>
                </c:pt>
                <c:pt idx="2">
                  <c:v>12</c:v>
                </c:pt>
                <c:pt idx="3">
                  <c:v>12</c:v>
                </c:pt>
                <c:pt idx="4">
                  <c:v>12.25</c:v>
                </c:pt>
                <c:pt idx="5">
                  <c:v>12.5</c:v>
                </c:pt>
                <c:pt idx="6">
                  <c:v>12</c:v>
                </c:pt>
                <c:pt idx="7">
                  <c:v>12</c:v>
                </c:pt>
                <c:pt idx="8">
                  <c:v>11.5</c:v>
                </c:pt>
                <c:pt idx="9">
                  <c:v>11</c:v>
                </c:pt>
                <c:pt idx="10">
                  <c:v>11</c:v>
                </c:pt>
                <c:pt idx="11">
                  <c:v>10.5</c:v>
                </c:pt>
                <c:pt idx="12">
                  <c:v>10.5</c:v>
                </c:pt>
                <c:pt idx="13">
                  <c:v>9.75</c:v>
                </c:pt>
                <c:pt idx="14">
                  <c:v>9</c:v>
                </c:pt>
                <c:pt idx="15">
                  <c:v>8.5</c:v>
                </c:pt>
                <c:pt idx="16">
                  <c:v>8.5</c:v>
                </c:pt>
                <c:pt idx="17">
                  <c:v>8</c:v>
                </c:pt>
                <c:pt idx="18">
                  <c:v>7.5</c:v>
                </c:pt>
                <c:pt idx="19">
                  <c:v>7.5</c:v>
                </c:pt>
                <c:pt idx="20">
                  <c:v>7.25</c:v>
                </c:pt>
                <c:pt idx="21">
                  <c:v>7.25</c:v>
                </c:pt>
                <c:pt idx="22">
                  <c:v>7.25</c:v>
                </c:pt>
                <c:pt idx="23">
                  <c:v>7.25</c:v>
                </c:pt>
                <c:pt idx="24">
                  <c:v>7.25</c:v>
                </c:pt>
                <c:pt idx="25">
                  <c:v>7.25</c:v>
                </c:pt>
                <c:pt idx="26">
                  <c:v>7.5</c:v>
                </c:pt>
                <c:pt idx="27">
                  <c:v>8</c:v>
                </c:pt>
                <c:pt idx="28">
                  <c:v>8</c:v>
                </c:pt>
                <c:pt idx="29">
                  <c:v>8.5</c:v>
                </c:pt>
                <c:pt idx="30">
                  <c:v>9</c:v>
                </c:pt>
                <c:pt idx="31">
                  <c:v>9</c:v>
                </c:pt>
                <c:pt idx="32">
                  <c:v>9.5</c:v>
                </c:pt>
                <c:pt idx="33">
                  <c:v>10</c:v>
                </c:pt>
                <c:pt idx="34">
                  <c:v>10</c:v>
                </c:pt>
                <c:pt idx="35">
                  <c:v>10.5</c:v>
                </c:pt>
                <c:pt idx="36">
                  <c:v>10.75</c:v>
                </c:pt>
                <c:pt idx="37">
                  <c:v>10.75</c:v>
                </c:pt>
                <c:pt idx="38">
                  <c:v>11</c:v>
                </c:pt>
                <c:pt idx="39">
                  <c:v>11</c:v>
                </c:pt>
                <c:pt idx="40">
                  <c:v>11</c:v>
                </c:pt>
                <c:pt idx="41">
                  <c:v>11</c:v>
                </c:pt>
                <c:pt idx="42">
                  <c:v>11</c:v>
                </c:pt>
                <c:pt idx="43">
                  <c:v>11</c:v>
                </c:pt>
                <c:pt idx="44">
                  <c:v>11.25</c:v>
                </c:pt>
                <c:pt idx="45">
                  <c:v>11.25</c:v>
                </c:pt>
                <c:pt idx="46">
                  <c:v>11.75</c:v>
                </c:pt>
                <c:pt idx="47">
                  <c:v>12.25</c:v>
                </c:pt>
                <c:pt idx="48">
                  <c:v>12.25</c:v>
                </c:pt>
                <c:pt idx="49">
                  <c:v>12.75</c:v>
                </c:pt>
                <c:pt idx="50">
                  <c:v>13.25</c:v>
                </c:pt>
                <c:pt idx="51">
                  <c:v>13.25</c:v>
                </c:pt>
                <c:pt idx="52">
                  <c:v>13.75</c:v>
                </c:pt>
                <c:pt idx="53">
                  <c:v>14.25</c:v>
                </c:pt>
                <c:pt idx="54">
                  <c:v>14.25</c:v>
                </c:pt>
                <c:pt idx="55">
                  <c:v>14.25</c:v>
                </c:pt>
                <c:pt idx="56">
                  <c:v>14.25</c:v>
                </c:pt>
                <c:pt idx="57">
                  <c:v>14.25</c:v>
                </c:pt>
                <c:pt idx="58">
                  <c:v>14.25</c:v>
                </c:pt>
                <c:pt idx="59">
                  <c:v>14.25</c:v>
                </c:pt>
                <c:pt idx="60">
                  <c:v>14.25</c:v>
                </c:pt>
                <c:pt idx="61">
                  <c:v>14.25</c:v>
                </c:pt>
                <c:pt idx="62">
                  <c:v>14.25</c:v>
                </c:pt>
                <c:pt idx="63">
                  <c:v>14.25</c:v>
                </c:pt>
                <c:pt idx="64">
                  <c:v>14.25</c:v>
                </c:pt>
                <c:pt idx="65">
                  <c:v>14.25</c:v>
                </c:pt>
                <c:pt idx="66">
                  <c:v>14.25</c:v>
                </c:pt>
                <c:pt idx="67">
                  <c:v>14.25</c:v>
                </c:pt>
                <c:pt idx="68">
                  <c:v>14</c:v>
                </c:pt>
                <c:pt idx="69">
                  <c:v>13.75</c:v>
                </c:pt>
                <c:pt idx="70">
                  <c:v>13.75</c:v>
                </c:pt>
                <c:pt idx="71">
                  <c:v>13</c:v>
                </c:pt>
                <c:pt idx="72">
                  <c:v>12.25</c:v>
                </c:pt>
                <c:pt idx="73">
                  <c:v>12.25</c:v>
                </c:pt>
                <c:pt idx="74">
                  <c:v>11.25</c:v>
                </c:pt>
                <c:pt idx="75">
                  <c:v>10.25</c:v>
                </c:pt>
                <c:pt idx="76">
                  <c:v>10.25</c:v>
                </c:pt>
                <c:pt idx="77">
                  <c:v>9.25</c:v>
                </c:pt>
                <c:pt idx="78">
                  <c:v>9.25</c:v>
                </c:pt>
                <c:pt idx="79">
                  <c:v>8.25</c:v>
                </c:pt>
                <c:pt idx="80">
                  <c:v>7.5</c:v>
                </c:pt>
                <c:pt idx="81">
                  <c:v>7.5</c:v>
                </c:pt>
                <c:pt idx="82">
                  <c:v>7</c:v>
                </c:pt>
                <c:pt idx="83">
                  <c:v>7</c:v>
                </c:pt>
                <c:pt idx="84">
                  <c:v>6.75</c:v>
                </c:pt>
                <c:pt idx="85">
                  <c:v>6.5</c:v>
                </c:pt>
                <c:pt idx="86">
                  <c:v>6.5</c:v>
                </c:pt>
                <c:pt idx="87">
                  <c:v>6.5</c:v>
                </c:pt>
                <c:pt idx="88">
                  <c:v>6.5</c:v>
                </c:pt>
                <c:pt idx="89">
                  <c:v>6.5</c:v>
                </c:pt>
                <c:pt idx="90">
                  <c:v>6.5</c:v>
                </c:pt>
                <c:pt idx="91">
                  <c:v>6.5</c:v>
                </c:pt>
                <c:pt idx="92">
                  <c:v>6.5</c:v>
                </c:pt>
                <c:pt idx="93">
                  <c:v>6.5</c:v>
                </c:pt>
                <c:pt idx="94">
                  <c:v>6.5</c:v>
                </c:pt>
                <c:pt idx="95">
                  <c:v>6.5</c:v>
                </c:pt>
                <c:pt idx="96">
                  <c:v>6.5</c:v>
                </c:pt>
                <c:pt idx="97">
                  <c:v>6.5</c:v>
                </c:pt>
                <c:pt idx="98">
                  <c:v>6.5</c:v>
                </c:pt>
                <c:pt idx="99">
                  <c:v>6.5</c:v>
                </c:pt>
                <c:pt idx="100">
                  <c:v>6.5</c:v>
                </c:pt>
                <c:pt idx="101">
                  <c:v>6</c:v>
                </c:pt>
                <c:pt idx="102">
                  <c:v>6</c:v>
                </c:pt>
                <c:pt idx="103">
                  <c:v>5.5</c:v>
                </c:pt>
                <c:pt idx="104">
                  <c:v>5</c:v>
                </c:pt>
                <c:pt idx="105">
                  <c:v>5</c:v>
                </c:pt>
                <c:pt idx="106">
                  <c:v>4.5</c:v>
                </c:pt>
                <c:pt idx="107">
                  <c:v>4.5</c:v>
                </c:pt>
                <c:pt idx="108">
                  <c:v>4.25</c:v>
                </c:pt>
                <c:pt idx="109">
                  <c:v>3.75</c:v>
                </c:pt>
                <c:pt idx="110">
                  <c:v>3.75</c:v>
                </c:pt>
                <c:pt idx="111">
                  <c:v>3</c:v>
                </c:pt>
                <c:pt idx="112">
                  <c:v>2.25</c:v>
                </c:pt>
                <c:pt idx="113">
                  <c:v>2.25</c:v>
                </c:pt>
                <c:pt idx="114">
                  <c:v>2</c:v>
                </c:pt>
                <c:pt idx="115">
                  <c:v>2</c:v>
                </c:pt>
                <c:pt idx="116">
                  <c:v>2</c:v>
                </c:pt>
                <c:pt idx="117">
                  <c:v>2</c:v>
                </c:pt>
                <c:pt idx="118">
                  <c:v>2</c:v>
                </c:pt>
                <c:pt idx="119">
                  <c:v>2</c:v>
                </c:pt>
                <c:pt idx="120">
                  <c:v>2</c:v>
                </c:pt>
                <c:pt idx="121">
                  <c:v>2.75</c:v>
                </c:pt>
                <c:pt idx="122">
                  <c:v>2.75</c:v>
                </c:pt>
                <c:pt idx="123">
                  <c:v>3.5</c:v>
                </c:pt>
                <c:pt idx="124">
                  <c:v>4.25</c:v>
                </c:pt>
                <c:pt idx="125">
                  <c:v>4.25</c:v>
                </c:pt>
                <c:pt idx="126">
                  <c:v>5.25</c:v>
                </c:pt>
                <c:pt idx="127">
                  <c:v>6.25</c:v>
                </c:pt>
                <c:pt idx="128">
                  <c:v>7.75</c:v>
                </c:pt>
                <c:pt idx="129">
                  <c:v>7.75</c:v>
                </c:pt>
                <c:pt idx="130">
                  <c:v>9.25</c:v>
                </c:pt>
                <c:pt idx="131">
                  <c:v>9.25</c:v>
                </c:pt>
                <c:pt idx="132">
                  <c:v>10.75</c:v>
                </c:pt>
                <c:pt idx="133">
                  <c:v>11.75</c:v>
                </c:pt>
                <c:pt idx="134">
                  <c:v>11.75</c:v>
                </c:pt>
                <c:pt idx="135">
                  <c:v>12.75</c:v>
                </c:pt>
                <c:pt idx="136">
                  <c:v>13.25</c:v>
                </c:pt>
                <c:pt idx="137">
                  <c:v>13.25</c:v>
                </c:pt>
                <c:pt idx="138">
                  <c:v>13.75</c:v>
                </c:pt>
                <c:pt idx="139">
                  <c:v>13.75</c:v>
                </c:pt>
                <c:pt idx="140">
                  <c:v>13.75</c:v>
                </c:pt>
                <c:pt idx="141">
                  <c:v>13.75</c:v>
                </c:pt>
                <c:pt idx="142">
                  <c:v>13.75</c:v>
                </c:pt>
                <c:pt idx="143">
                  <c:v>13.75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F60-4BAD-A735-E8BCCCA10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872888"/>
        <c:axId val="532872232"/>
      </c:lineChart>
      <c:dateAx>
        <c:axId val="532872888"/>
        <c:scaling>
          <c:orientation val="minMax"/>
          <c:min val="41671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2872232"/>
        <c:crosses val="autoZero"/>
        <c:auto val="1"/>
        <c:lblOffset val="100"/>
        <c:baseTimeUnit val="months"/>
      </c:dateAx>
      <c:valAx>
        <c:axId val="532872232"/>
        <c:scaling>
          <c:orientation val="minMax"/>
          <c:max val="8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287288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42179821576453E-2"/>
          <c:y val="0.84359911485041039"/>
          <c:w val="0.85873314802724121"/>
          <c:h val="0.13485696401655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A6-497C-8570-7E42F531C6AE}"/>
              </c:ext>
            </c:extLst>
          </c:dPt>
          <c:dPt>
            <c:idx val="1"/>
            <c:bubble3D val="0"/>
            <c:spPr>
              <a:solidFill>
                <a:srgbClr val="025C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A6-497C-8570-7E42F531C6AE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A6-497C-8570-7E42F531C6AE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A6-497C-8570-7E42F531C6AE}"/>
              </c:ext>
            </c:extLst>
          </c:dPt>
          <c:dPt>
            <c:idx val="4"/>
            <c:bubble3D val="0"/>
            <c:spPr>
              <a:solidFill>
                <a:srgbClr val="FC591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A6-497C-8570-7E42F531C6AE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A6-497C-8570-7E42F531C6AE}"/>
              </c:ext>
            </c:extLst>
          </c:dPt>
          <c:dPt>
            <c:idx val="6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A6-497C-8570-7E42F531C6AE}"/>
              </c:ext>
            </c:extLst>
          </c:dPt>
          <c:dLbls>
            <c:dLbl>
              <c:idx val="0"/>
              <c:layout>
                <c:manualLayout>
                  <c:x val="-4.0121298613073932E-3"/>
                  <c:y val="-5.06082009084069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A6-497C-8570-7E42F531C6AE}"/>
                </c:ext>
              </c:extLst>
            </c:dLbl>
            <c:dLbl>
              <c:idx val="1"/>
              <c:layout>
                <c:manualLayout>
                  <c:x val="-7.7999897974292192E-3"/>
                  <c:y val="-2.68518133265314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025C7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A6-497C-8570-7E42F531C6AE}"/>
                </c:ext>
              </c:extLst>
            </c:dLbl>
            <c:dLbl>
              <c:idx val="2"/>
              <c:layout>
                <c:manualLayout>
                  <c:x val="5.9769023750838287E-3"/>
                  <c:y val="1.98533371202048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A6-497C-8570-7E42F531C6A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2A6-497C-8570-7E42F531C6AE}"/>
                </c:ext>
              </c:extLst>
            </c:dLbl>
            <c:dLbl>
              <c:idx val="4"/>
              <c:layout>
                <c:manualLayout>
                  <c:x val="1.7053223825740017E-2"/>
                  <c:y val="8.163481895678927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FC591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A6-497C-8570-7E42F531C6A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2A6-497C-8570-7E42F531C6AE}"/>
                </c:ext>
              </c:extLst>
            </c:dLbl>
            <c:dLbl>
              <c:idx val="6"/>
              <c:layout>
                <c:manualLayout>
                  <c:x val="1.0072239178120638E-2"/>
                  <c:y val="1.1163230844590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A6-497C-8570-7E42F531C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Gráfico!$G$2:$G$8</c:f>
              <c:strCache>
                <c:ptCount val="7"/>
                <c:pt idx="0">
                  <c:v>Prefixado</c:v>
                </c:pt>
                <c:pt idx="1">
                  <c:v>TR/TBF</c:v>
                </c:pt>
                <c:pt idx="2">
                  <c:v>CDI</c:v>
                </c:pt>
                <c:pt idx="3">
                  <c:v>Selic</c:v>
                </c:pt>
                <c:pt idx="4">
                  <c:v>TJLP</c:v>
                </c:pt>
                <c:pt idx="5">
                  <c:v>TLP</c:v>
                </c:pt>
                <c:pt idx="6">
                  <c:v>Demais Indexadores</c:v>
                </c:pt>
              </c:strCache>
            </c:strRef>
          </c:cat>
          <c:val>
            <c:numRef>
              <c:f>Gráfico!$I$2:$I$8</c:f>
              <c:numCache>
                <c:formatCode>0.0%</c:formatCode>
                <c:ptCount val="7"/>
                <c:pt idx="0">
                  <c:v>0.58687939667977929</c:v>
                </c:pt>
                <c:pt idx="1">
                  <c:v>0.19247621928671199</c:v>
                </c:pt>
                <c:pt idx="2">
                  <c:v>0.10103688290640875</c:v>
                </c:pt>
                <c:pt idx="3">
                  <c:v>2.1813075822545061E-2</c:v>
                </c:pt>
                <c:pt idx="4">
                  <c:v>3.0779247913277019E-2</c:v>
                </c:pt>
                <c:pt idx="5">
                  <c:v>2.4789765132912537E-2</c:v>
                </c:pt>
                <c:pt idx="6">
                  <c:v>4.2225412258365499E-2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A6-497C-8570-7E42F531C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117979044914945E-2"/>
          <c:y val="0.87373235783202008"/>
          <c:w val="0.82576388638317622"/>
          <c:h val="0.11095131478208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v>Diferença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Dados!$C$4:$C$4047</c:f>
              <c:numCache>
                <c:formatCode>m/d/yyyy</c:formatCode>
                <c:ptCount val="4044"/>
                <c:pt idx="0">
                  <c:v>44985</c:v>
                </c:pt>
                <c:pt idx="1">
                  <c:v>44984</c:v>
                </c:pt>
                <c:pt idx="2">
                  <c:v>44981</c:v>
                </c:pt>
                <c:pt idx="3">
                  <c:v>44980</c:v>
                </c:pt>
                <c:pt idx="4">
                  <c:v>44979</c:v>
                </c:pt>
                <c:pt idx="5">
                  <c:v>44974</c:v>
                </c:pt>
                <c:pt idx="6">
                  <c:v>44973</c:v>
                </c:pt>
                <c:pt idx="7">
                  <c:v>44972</c:v>
                </c:pt>
                <c:pt idx="8">
                  <c:v>44971</c:v>
                </c:pt>
                <c:pt idx="9">
                  <c:v>44970</c:v>
                </c:pt>
                <c:pt idx="10">
                  <c:v>44967</c:v>
                </c:pt>
                <c:pt idx="11">
                  <c:v>44966</c:v>
                </c:pt>
                <c:pt idx="12">
                  <c:v>44965</c:v>
                </c:pt>
                <c:pt idx="13">
                  <c:v>44964</c:v>
                </c:pt>
                <c:pt idx="14">
                  <c:v>44963</c:v>
                </c:pt>
                <c:pt idx="15">
                  <c:v>44960</c:v>
                </c:pt>
                <c:pt idx="16">
                  <c:v>44959</c:v>
                </c:pt>
                <c:pt idx="17">
                  <c:v>44958</c:v>
                </c:pt>
                <c:pt idx="18">
                  <c:v>44957</c:v>
                </c:pt>
                <c:pt idx="19">
                  <c:v>44956</c:v>
                </c:pt>
                <c:pt idx="20">
                  <c:v>44953</c:v>
                </c:pt>
                <c:pt idx="21">
                  <c:v>44952</c:v>
                </c:pt>
                <c:pt idx="22">
                  <c:v>44951</c:v>
                </c:pt>
                <c:pt idx="23">
                  <c:v>44950</c:v>
                </c:pt>
                <c:pt idx="24">
                  <c:v>44949</c:v>
                </c:pt>
                <c:pt idx="25">
                  <c:v>44946</c:v>
                </c:pt>
                <c:pt idx="26">
                  <c:v>44945</c:v>
                </c:pt>
                <c:pt idx="27">
                  <c:v>44944</c:v>
                </c:pt>
                <c:pt idx="28">
                  <c:v>44943</c:v>
                </c:pt>
                <c:pt idx="29">
                  <c:v>44942</c:v>
                </c:pt>
                <c:pt idx="30">
                  <c:v>44939</c:v>
                </c:pt>
                <c:pt idx="31">
                  <c:v>44938</c:v>
                </c:pt>
                <c:pt idx="32">
                  <c:v>44937</c:v>
                </c:pt>
                <c:pt idx="33">
                  <c:v>44936</c:v>
                </c:pt>
                <c:pt idx="34">
                  <c:v>44935</c:v>
                </c:pt>
                <c:pt idx="35">
                  <c:v>44932</c:v>
                </c:pt>
                <c:pt idx="36">
                  <c:v>44931</c:v>
                </c:pt>
                <c:pt idx="37">
                  <c:v>44930</c:v>
                </c:pt>
                <c:pt idx="38">
                  <c:v>44929</c:v>
                </c:pt>
                <c:pt idx="39">
                  <c:v>44928</c:v>
                </c:pt>
                <c:pt idx="40">
                  <c:v>44925</c:v>
                </c:pt>
                <c:pt idx="41">
                  <c:v>44924</c:v>
                </c:pt>
                <c:pt idx="42">
                  <c:v>44923</c:v>
                </c:pt>
                <c:pt idx="43">
                  <c:v>44922</c:v>
                </c:pt>
                <c:pt idx="44">
                  <c:v>44921</c:v>
                </c:pt>
                <c:pt idx="45">
                  <c:v>44918</c:v>
                </c:pt>
                <c:pt idx="46">
                  <c:v>44917</c:v>
                </c:pt>
                <c:pt idx="47">
                  <c:v>44916</c:v>
                </c:pt>
                <c:pt idx="48">
                  <c:v>44915</c:v>
                </c:pt>
                <c:pt idx="49">
                  <c:v>44914</c:v>
                </c:pt>
                <c:pt idx="50">
                  <c:v>44911</c:v>
                </c:pt>
                <c:pt idx="51">
                  <c:v>44910</c:v>
                </c:pt>
                <c:pt idx="52">
                  <c:v>44909</c:v>
                </c:pt>
                <c:pt idx="53">
                  <c:v>44908</c:v>
                </c:pt>
                <c:pt idx="54">
                  <c:v>44907</c:v>
                </c:pt>
                <c:pt idx="55">
                  <c:v>44904</c:v>
                </c:pt>
                <c:pt idx="56">
                  <c:v>44903</c:v>
                </c:pt>
                <c:pt idx="57">
                  <c:v>44902</c:v>
                </c:pt>
                <c:pt idx="58">
                  <c:v>44901</c:v>
                </c:pt>
                <c:pt idx="59">
                  <c:v>44900</c:v>
                </c:pt>
                <c:pt idx="60">
                  <c:v>44897</c:v>
                </c:pt>
                <c:pt idx="61">
                  <c:v>44896</c:v>
                </c:pt>
                <c:pt idx="62">
                  <c:v>44895</c:v>
                </c:pt>
                <c:pt idx="63">
                  <c:v>44894</c:v>
                </c:pt>
                <c:pt idx="64">
                  <c:v>44893</c:v>
                </c:pt>
                <c:pt idx="65">
                  <c:v>44890</c:v>
                </c:pt>
                <c:pt idx="66">
                  <c:v>44889</c:v>
                </c:pt>
                <c:pt idx="67">
                  <c:v>44888</c:v>
                </c:pt>
                <c:pt idx="68">
                  <c:v>44887</c:v>
                </c:pt>
                <c:pt idx="69">
                  <c:v>44886</c:v>
                </c:pt>
                <c:pt idx="70">
                  <c:v>44883</c:v>
                </c:pt>
                <c:pt idx="71">
                  <c:v>44882</c:v>
                </c:pt>
                <c:pt idx="72">
                  <c:v>44881</c:v>
                </c:pt>
                <c:pt idx="73">
                  <c:v>44879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44872</c:v>
                </c:pt>
                <c:pt idx="79">
                  <c:v>44869</c:v>
                </c:pt>
                <c:pt idx="80">
                  <c:v>44868</c:v>
                </c:pt>
                <c:pt idx="81">
                  <c:v>44866</c:v>
                </c:pt>
                <c:pt idx="82">
                  <c:v>44865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44858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44851</c:v>
                </c:pt>
                <c:pt idx="93">
                  <c:v>44848</c:v>
                </c:pt>
                <c:pt idx="94">
                  <c:v>44847</c:v>
                </c:pt>
                <c:pt idx="95">
                  <c:v>44845</c:v>
                </c:pt>
                <c:pt idx="96">
                  <c:v>44844</c:v>
                </c:pt>
                <c:pt idx="97">
                  <c:v>44841</c:v>
                </c:pt>
                <c:pt idx="98">
                  <c:v>44840</c:v>
                </c:pt>
                <c:pt idx="99">
                  <c:v>44839</c:v>
                </c:pt>
                <c:pt idx="100">
                  <c:v>44838</c:v>
                </c:pt>
                <c:pt idx="101">
                  <c:v>44837</c:v>
                </c:pt>
                <c:pt idx="102">
                  <c:v>44834</c:v>
                </c:pt>
                <c:pt idx="103">
                  <c:v>44833</c:v>
                </c:pt>
                <c:pt idx="104">
                  <c:v>44832</c:v>
                </c:pt>
                <c:pt idx="105">
                  <c:v>44831</c:v>
                </c:pt>
                <c:pt idx="106">
                  <c:v>44830</c:v>
                </c:pt>
                <c:pt idx="107">
                  <c:v>44827</c:v>
                </c:pt>
                <c:pt idx="108">
                  <c:v>44826</c:v>
                </c:pt>
                <c:pt idx="109">
                  <c:v>44825</c:v>
                </c:pt>
                <c:pt idx="110">
                  <c:v>44824</c:v>
                </c:pt>
                <c:pt idx="111">
                  <c:v>44823</c:v>
                </c:pt>
                <c:pt idx="112">
                  <c:v>44820</c:v>
                </c:pt>
                <c:pt idx="113">
                  <c:v>44819</c:v>
                </c:pt>
                <c:pt idx="114">
                  <c:v>44818</c:v>
                </c:pt>
                <c:pt idx="115">
                  <c:v>44817</c:v>
                </c:pt>
                <c:pt idx="116">
                  <c:v>44816</c:v>
                </c:pt>
                <c:pt idx="117">
                  <c:v>44813</c:v>
                </c:pt>
                <c:pt idx="118">
                  <c:v>44812</c:v>
                </c:pt>
                <c:pt idx="119">
                  <c:v>44810</c:v>
                </c:pt>
                <c:pt idx="120">
                  <c:v>44809</c:v>
                </c:pt>
                <c:pt idx="121">
                  <c:v>44806</c:v>
                </c:pt>
                <c:pt idx="122">
                  <c:v>44805</c:v>
                </c:pt>
                <c:pt idx="123">
                  <c:v>44804</c:v>
                </c:pt>
                <c:pt idx="124">
                  <c:v>44803</c:v>
                </c:pt>
                <c:pt idx="125">
                  <c:v>44802</c:v>
                </c:pt>
                <c:pt idx="126">
                  <c:v>44799</c:v>
                </c:pt>
                <c:pt idx="127">
                  <c:v>44798</c:v>
                </c:pt>
                <c:pt idx="128">
                  <c:v>44797</c:v>
                </c:pt>
                <c:pt idx="129">
                  <c:v>44796</c:v>
                </c:pt>
                <c:pt idx="130">
                  <c:v>44795</c:v>
                </c:pt>
                <c:pt idx="131">
                  <c:v>44792</c:v>
                </c:pt>
                <c:pt idx="132">
                  <c:v>44791</c:v>
                </c:pt>
                <c:pt idx="133">
                  <c:v>44790</c:v>
                </c:pt>
                <c:pt idx="134">
                  <c:v>44789</c:v>
                </c:pt>
                <c:pt idx="135">
                  <c:v>44788</c:v>
                </c:pt>
                <c:pt idx="136">
                  <c:v>44785</c:v>
                </c:pt>
                <c:pt idx="137">
                  <c:v>44784</c:v>
                </c:pt>
                <c:pt idx="138">
                  <c:v>44783</c:v>
                </c:pt>
                <c:pt idx="139">
                  <c:v>44782</c:v>
                </c:pt>
                <c:pt idx="140">
                  <c:v>44781</c:v>
                </c:pt>
                <c:pt idx="141">
                  <c:v>44778</c:v>
                </c:pt>
                <c:pt idx="142">
                  <c:v>44777</c:v>
                </c:pt>
                <c:pt idx="143">
                  <c:v>44776</c:v>
                </c:pt>
                <c:pt idx="144">
                  <c:v>44775</c:v>
                </c:pt>
                <c:pt idx="145">
                  <c:v>44774</c:v>
                </c:pt>
                <c:pt idx="146">
                  <c:v>44771</c:v>
                </c:pt>
                <c:pt idx="147">
                  <c:v>44770</c:v>
                </c:pt>
                <c:pt idx="148">
                  <c:v>44769</c:v>
                </c:pt>
                <c:pt idx="149">
                  <c:v>44768</c:v>
                </c:pt>
                <c:pt idx="150">
                  <c:v>44767</c:v>
                </c:pt>
                <c:pt idx="151">
                  <c:v>44764</c:v>
                </c:pt>
                <c:pt idx="152">
                  <c:v>44763</c:v>
                </c:pt>
                <c:pt idx="153">
                  <c:v>44762</c:v>
                </c:pt>
                <c:pt idx="154">
                  <c:v>44761</c:v>
                </c:pt>
                <c:pt idx="155">
                  <c:v>44760</c:v>
                </c:pt>
                <c:pt idx="156">
                  <c:v>44757</c:v>
                </c:pt>
                <c:pt idx="157">
                  <c:v>44756</c:v>
                </c:pt>
                <c:pt idx="158">
                  <c:v>44755</c:v>
                </c:pt>
                <c:pt idx="159">
                  <c:v>44754</c:v>
                </c:pt>
                <c:pt idx="160">
                  <c:v>44753</c:v>
                </c:pt>
                <c:pt idx="161">
                  <c:v>44750</c:v>
                </c:pt>
                <c:pt idx="162">
                  <c:v>44749</c:v>
                </c:pt>
                <c:pt idx="163">
                  <c:v>44748</c:v>
                </c:pt>
                <c:pt idx="164">
                  <c:v>44747</c:v>
                </c:pt>
                <c:pt idx="165">
                  <c:v>44746</c:v>
                </c:pt>
                <c:pt idx="166">
                  <c:v>44743</c:v>
                </c:pt>
                <c:pt idx="167">
                  <c:v>44742</c:v>
                </c:pt>
                <c:pt idx="168">
                  <c:v>44741</c:v>
                </c:pt>
                <c:pt idx="169">
                  <c:v>44740</c:v>
                </c:pt>
                <c:pt idx="170">
                  <c:v>44739</c:v>
                </c:pt>
                <c:pt idx="171">
                  <c:v>44736</c:v>
                </c:pt>
                <c:pt idx="172">
                  <c:v>44735</c:v>
                </c:pt>
                <c:pt idx="173">
                  <c:v>44734</c:v>
                </c:pt>
                <c:pt idx="174">
                  <c:v>44733</c:v>
                </c:pt>
                <c:pt idx="175">
                  <c:v>44732</c:v>
                </c:pt>
                <c:pt idx="176">
                  <c:v>44729</c:v>
                </c:pt>
                <c:pt idx="177">
                  <c:v>44727</c:v>
                </c:pt>
                <c:pt idx="178">
                  <c:v>44726</c:v>
                </c:pt>
                <c:pt idx="179">
                  <c:v>44725</c:v>
                </c:pt>
                <c:pt idx="180">
                  <c:v>44722</c:v>
                </c:pt>
                <c:pt idx="181">
                  <c:v>44721</c:v>
                </c:pt>
                <c:pt idx="182">
                  <c:v>44720</c:v>
                </c:pt>
                <c:pt idx="183">
                  <c:v>44719</c:v>
                </c:pt>
                <c:pt idx="184">
                  <c:v>44718</c:v>
                </c:pt>
                <c:pt idx="185">
                  <c:v>44715</c:v>
                </c:pt>
                <c:pt idx="186">
                  <c:v>44714</c:v>
                </c:pt>
                <c:pt idx="187">
                  <c:v>44713</c:v>
                </c:pt>
                <c:pt idx="188">
                  <c:v>44712</c:v>
                </c:pt>
                <c:pt idx="189">
                  <c:v>44711</c:v>
                </c:pt>
                <c:pt idx="190">
                  <c:v>44708</c:v>
                </c:pt>
                <c:pt idx="191">
                  <c:v>44707</c:v>
                </c:pt>
                <c:pt idx="192">
                  <c:v>44706</c:v>
                </c:pt>
                <c:pt idx="193">
                  <c:v>44705</c:v>
                </c:pt>
                <c:pt idx="194">
                  <c:v>44704</c:v>
                </c:pt>
                <c:pt idx="195">
                  <c:v>44701</c:v>
                </c:pt>
                <c:pt idx="196">
                  <c:v>44700</c:v>
                </c:pt>
                <c:pt idx="197">
                  <c:v>44699</c:v>
                </c:pt>
                <c:pt idx="198">
                  <c:v>44698</c:v>
                </c:pt>
                <c:pt idx="199">
                  <c:v>44697</c:v>
                </c:pt>
                <c:pt idx="200">
                  <c:v>44694</c:v>
                </c:pt>
                <c:pt idx="201">
                  <c:v>44693</c:v>
                </c:pt>
                <c:pt idx="202">
                  <c:v>44692</c:v>
                </c:pt>
                <c:pt idx="203">
                  <c:v>44691</c:v>
                </c:pt>
                <c:pt idx="204">
                  <c:v>44690</c:v>
                </c:pt>
                <c:pt idx="205">
                  <c:v>44687</c:v>
                </c:pt>
                <c:pt idx="206">
                  <c:v>44686</c:v>
                </c:pt>
                <c:pt idx="207">
                  <c:v>44685</c:v>
                </c:pt>
                <c:pt idx="208">
                  <c:v>44684</c:v>
                </c:pt>
                <c:pt idx="209">
                  <c:v>44683</c:v>
                </c:pt>
                <c:pt idx="210">
                  <c:v>44680</c:v>
                </c:pt>
                <c:pt idx="211">
                  <c:v>44679</c:v>
                </c:pt>
                <c:pt idx="212">
                  <c:v>44678</c:v>
                </c:pt>
                <c:pt idx="213">
                  <c:v>44677</c:v>
                </c:pt>
                <c:pt idx="214">
                  <c:v>44676</c:v>
                </c:pt>
                <c:pt idx="215">
                  <c:v>44673</c:v>
                </c:pt>
                <c:pt idx="216">
                  <c:v>44671</c:v>
                </c:pt>
                <c:pt idx="217">
                  <c:v>44670</c:v>
                </c:pt>
                <c:pt idx="218">
                  <c:v>44669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44662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44655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44648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44641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44634</c:v>
                </c:pt>
                <c:pt idx="243">
                  <c:v>44631</c:v>
                </c:pt>
                <c:pt idx="244">
                  <c:v>44630</c:v>
                </c:pt>
                <c:pt idx="245">
                  <c:v>44629</c:v>
                </c:pt>
                <c:pt idx="246">
                  <c:v>44628</c:v>
                </c:pt>
                <c:pt idx="247">
                  <c:v>44627</c:v>
                </c:pt>
                <c:pt idx="248">
                  <c:v>44624</c:v>
                </c:pt>
                <c:pt idx="249">
                  <c:v>44623</c:v>
                </c:pt>
                <c:pt idx="250">
                  <c:v>44622</c:v>
                </c:pt>
                <c:pt idx="251">
                  <c:v>44617</c:v>
                </c:pt>
                <c:pt idx="252">
                  <c:v>44616</c:v>
                </c:pt>
                <c:pt idx="253">
                  <c:v>44615</c:v>
                </c:pt>
                <c:pt idx="254">
                  <c:v>44614</c:v>
                </c:pt>
                <c:pt idx="255">
                  <c:v>44613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44606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44599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44592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44585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44578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  <c:pt idx="285">
                  <c:v>44571</c:v>
                </c:pt>
                <c:pt idx="286">
                  <c:v>44568</c:v>
                </c:pt>
                <c:pt idx="287">
                  <c:v>44567</c:v>
                </c:pt>
                <c:pt idx="288">
                  <c:v>44566</c:v>
                </c:pt>
                <c:pt idx="289">
                  <c:v>44565</c:v>
                </c:pt>
                <c:pt idx="290">
                  <c:v>44564</c:v>
                </c:pt>
                <c:pt idx="291">
                  <c:v>44561</c:v>
                </c:pt>
                <c:pt idx="292">
                  <c:v>44560</c:v>
                </c:pt>
                <c:pt idx="293">
                  <c:v>44559</c:v>
                </c:pt>
                <c:pt idx="294">
                  <c:v>44558</c:v>
                </c:pt>
                <c:pt idx="295">
                  <c:v>44557</c:v>
                </c:pt>
                <c:pt idx="296">
                  <c:v>44554</c:v>
                </c:pt>
                <c:pt idx="297">
                  <c:v>44553</c:v>
                </c:pt>
                <c:pt idx="298">
                  <c:v>44552</c:v>
                </c:pt>
                <c:pt idx="299">
                  <c:v>44551</c:v>
                </c:pt>
                <c:pt idx="300">
                  <c:v>44550</c:v>
                </c:pt>
                <c:pt idx="301">
                  <c:v>44547</c:v>
                </c:pt>
                <c:pt idx="302">
                  <c:v>44546</c:v>
                </c:pt>
                <c:pt idx="303">
                  <c:v>44545</c:v>
                </c:pt>
                <c:pt idx="304">
                  <c:v>44544</c:v>
                </c:pt>
                <c:pt idx="305">
                  <c:v>44543</c:v>
                </c:pt>
                <c:pt idx="306">
                  <c:v>44540</c:v>
                </c:pt>
                <c:pt idx="307">
                  <c:v>44539</c:v>
                </c:pt>
                <c:pt idx="308">
                  <c:v>44538</c:v>
                </c:pt>
                <c:pt idx="309">
                  <c:v>44537</c:v>
                </c:pt>
                <c:pt idx="310">
                  <c:v>44536</c:v>
                </c:pt>
                <c:pt idx="311">
                  <c:v>44533</c:v>
                </c:pt>
                <c:pt idx="312">
                  <c:v>44532</c:v>
                </c:pt>
                <c:pt idx="313">
                  <c:v>44531</c:v>
                </c:pt>
                <c:pt idx="314">
                  <c:v>44530</c:v>
                </c:pt>
                <c:pt idx="315">
                  <c:v>44529</c:v>
                </c:pt>
                <c:pt idx="316">
                  <c:v>44526</c:v>
                </c:pt>
                <c:pt idx="317">
                  <c:v>44525</c:v>
                </c:pt>
                <c:pt idx="318">
                  <c:v>44524</c:v>
                </c:pt>
                <c:pt idx="319">
                  <c:v>44523</c:v>
                </c:pt>
                <c:pt idx="320">
                  <c:v>44522</c:v>
                </c:pt>
                <c:pt idx="321">
                  <c:v>44519</c:v>
                </c:pt>
                <c:pt idx="322">
                  <c:v>44518</c:v>
                </c:pt>
                <c:pt idx="323">
                  <c:v>44517</c:v>
                </c:pt>
                <c:pt idx="324">
                  <c:v>44516</c:v>
                </c:pt>
                <c:pt idx="325">
                  <c:v>44512</c:v>
                </c:pt>
                <c:pt idx="326">
                  <c:v>44511</c:v>
                </c:pt>
                <c:pt idx="327">
                  <c:v>44510</c:v>
                </c:pt>
                <c:pt idx="328">
                  <c:v>44509</c:v>
                </c:pt>
                <c:pt idx="329">
                  <c:v>44508</c:v>
                </c:pt>
                <c:pt idx="330">
                  <c:v>44505</c:v>
                </c:pt>
                <c:pt idx="331">
                  <c:v>44504</c:v>
                </c:pt>
                <c:pt idx="332">
                  <c:v>44503</c:v>
                </c:pt>
                <c:pt idx="333">
                  <c:v>44501</c:v>
                </c:pt>
                <c:pt idx="334">
                  <c:v>44498</c:v>
                </c:pt>
                <c:pt idx="335">
                  <c:v>44497</c:v>
                </c:pt>
                <c:pt idx="336">
                  <c:v>44496</c:v>
                </c:pt>
                <c:pt idx="337">
                  <c:v>44495</c:v>
                </c:pt>
                <c:pt idx="338">
                  <c:v>44494</c:v>
                </c:pt>
                <c:pt idx="339">
                  <c:v>44491</c:v>
                </c:pt>
                <c:pt idx="340">
                  <c:v>44490</c:v>
                </c:pt>
                <c:pt idx="341">
                  <c:v>44489</c:v>
                </c:pt>
                <c:pt idx="342">
                  <c:v>44488</c:v>
                </c:pt>
                <c:pt idx="343">
                  <c:v>44487</c:v>
                </c:pt>
                <c:pt idx="344">
                  <c:v>44484</c:v>
                </c:pt>
                <c:pt idx="345">
                  <c:v>44483</c:v>
                </c:pt>
                <c:pt idx="346">
                  <c:v>44482</c:v>
                </c:pt>
                <c:pt idx="347">
                  <c:v>44480</c:v>
                </c:pt>
                <c:pt idx="348">
                  <c:v>44477</c:v>
                </c:pt>
                <c:pt idx="349">
                  <c:v>44476</c:v>
                </c:pt>
                <c:pt idx="350">
                  <c:v>44475</c:v>
                </c:pt>
                <c:pt idx="351">
                  <c:v>44474</c:v>
                </c:pt>
                <c:pt idx="352">
                  <c:v>44473</c:v>
                </c:pt>
                <c:pt idx="353">
                  <c:v>44470</c:v>
                </c:pt>
                <c:pt idx="354">
                  <c:v>44469</c:v>
                </c:pt>
                <c:pt idx="355">
                  <c:v>44468</c:v>
                </c:pt>
                <c:pt idx="356">
                  <c:v>44467</c:v>
                </c:pt>
                <c:pt idx="357">
                  <c:v>44466</c:v>
                </c:pt>
                <c:pt idx="358">
                  <c:v>44463</c:v>
                </c:pt>
                <c:pt idx="359">
                  <c:v>44462</c:v>
                </c:pt>
                <c:pt idx="360">
                  <c:v>44461</c:v>
                </c:pt>
                <c:pt idx="361">
                  <c:v>44460</c:v>
                </c:pt>
                <c:pt idx="362">
                  <c:v>44459</c:v>
                </c:pt>
                <c:pt idx="363">
                  <c:v>44456</c:v>
                </c:pt>
                <c:pt idx="364">
                  <c:v>44455</c:v>
                </c:pt>
                <c:pt idx="365">
                  <c:v>44454</c:v>
                </c:pt>
                <c:pt idx="366">
                  <c:v>44453</c:v>
                </c:pt>
                <c:pt idx="367">
                  <c:v>44452</c:v>
                </c:pt>
                <c:pt idx="368">
                  <c:v>44449</c:v>
                </c:pt>
                <c:pt idx="369">
                  <c:v>44448</c:v>
                </c:pt>
                <c:pt idx="370">
                  <c:v>44447</c:v>
                </c:pt>
                <c:pt idx="371">
                  <c:v>44445</c:v>
                </c:pt>
                <c:pt idx="372">
                  <c:v>44442</c:v>
                </c:pt>
                <c:pt idx="373">
                  <c:v>44441</c:v>
                </c:pt>
                <c:pt idx="374">
                  <c:v>44440</c:v>
                </c:pt>
                <c:pt idx="375">
                  <c:v>44439</c:v>
                </c:pt>
                <c:pt idx="376">
                  <c:v>44438</c:v>
                </c:pt>
                <c:pt idx="377">
                  <c:v>44435</c:v>
                </c:pt>
                <c:pt idx="378">
                  <c:v>44434</c:v>
                </c:pt>
                <c:pt idx="379">
                  <c:v>44433</c:v>
                </c:pt>
                <c:pt idx="380">
                  <c:v>44432</c:v>
                </c:pt>
                <c:pt idx="381">
                  <c:v>44431</c:v>
                </c:pt>
                <c:pt idx="382">
                  <c:v>44428</c:v>
                </c:pt>
                <c:pt idx="383">
                  <c:v>44427</c:v>
                </c:pt>
                <c:pt idx="384">
                  <c:v>44426</c:v>
                </c:pt>
                <c:pt idx="385">
                  <c:v>44425</c:v>
                </c:pt>
                <c:pt idx="386">
                  <c:v>44424</c:v>
                </c:pt>
                <c:pt idx="387">
                  <c:v>44421</c:v>
                </c:pt>
                <c:pt idx="388">
                  <c:v>44420</c:v>
                </c:pt>
                <c:pt idx="389">
                  <c:v>44419</c:v>
                </c:pt>
                <c:pt idx="390">
                  <c:v>44418</c:v>
                </c:pt>
                <c:pt idx="391">
                  <c:v>44417</c:v>
                </c:pt>
                <c:pt idx="392">
                  <c:v>44414</c:v>
                </c:pt>
                <c:pt idx="393">
                  <c:v>44413</c:v>
                </c:pt>
                <c:pt idx="394">
                  <c:v>44412</c:v>
                </c:pt>
                <c:pt idx="395">
                  <c:v>44411</c:v>
                </c:pt>
                <c:pt idx="396">
                  <c:v>44410</c:v>
                </c:pt>
                <c:pt idx="397">
                  <c:v>44407</c:v>
                </c:pt>
                <c:pt idx="398">
                  <c:v>44406</c:v>
                </c:pt>
                <c:pt idx="399">
                  <c:v>44405</c:v>
                </c:pt>
                <c:pt idx="400">
                  <c:v>44404</c:v>
                </c:pt>
                <c:pt idx="401">
                  <c:v>44403</c:v>
                </c:pt>
                <c:pt idx="402">
                  <c:v>44400</c:v>
                </c:pt>
                <c:pt idx="403">
                  <c:v>44399</c:v>
                </c:pt>
                <c:pt idx="404">
                  <c:v>44398</c:v>
                </c:pt>
                <c:pt idx="405">
                  <c:v>44397</c:v>
                </c:pt>
                <c:pt idx="406">
                  <c:v>44396</c:v>
                </c:pt>
                <c:pt idx="407">
                  <c:v>44393</c:v>
                </c:pt>
                <c:pt idx="408">
                  <c:v>44392</c:v>
                </c:pt>
                <c:pt idx="409">
                  <c:v>44391</c:v>
                </c:pt>
                <c:pt idx="410">
                  <c:v>44390</c:v>
                </c:pt>
                <c:pt idx="411">
                  <c:v>44389</c:v>
                </c:pt>
                <c:pt idx="412">
                  <c:v>44386</c:v>
                </c:pt>
                <c:pt idx="413">
                  <c:v>44385</c:v>
                </c:pt>
                <c:pt idx="414">
                  <c:v>44384</c:v>
                </c:pt>
                <c:pt idx="415">
                  <c:v>44383</c:v>
                </c:pt>
                <c:pt idx="416">
                  <c:v>44382</c:v>
                </c:pt>
                <c:pt idx="417">
                  <c:v>44379</c:v>
                </c:pt>
                <c:pt idx="418">
                  <c:v>44378</c:v>
                </c:pt>
                <c:pt idx="419">
                  <c:v>44377</c:v>
                </c:pt>
                <c:pt idx="420">
                  <c:v>44376</c:v>
                </c:pt>
                <c:pt idx="421">
                  <c:v>44375</c:v>
                </c:pt>
                <c:pt idx="422">
                  <c:v>44372</c:v>
                </c:pt>
                <c:pt idx="423">
                  <c:v>44371</c:v>
                </c:pt>
                <c:pt idx="424">
                  <c:v>44370</c:v>
                </c:pt>
                <c:pt idx="425">
                  <c:v>44369</c:v>
                </c:pt>
                <c:pt idx="426">
                  <c:v>44368</c:v>
                </c:pt>
                <c:pt idx="427">
                  <c:v>44365</c:v>
                </c:pt>
                <c:pt idx="428">
                  <c:v>44364</c:v>
                </c:pt>
                <c:pt idx="429">
                  <c:v>44363</c:v>
                </c:pt>
                <c:pt idx="430">
                  <c:v>44362</c:v>
                </c:pt>
                <c:pt idx="431">
                  <c:v>44361</c:v>
                </c:pt>
                <c:pt idx="432">
                  <c:v>44358</c:v>
                </c:pt>
                <c:pt idx="433">
                  <c:v>44357</c:v>
                </c:pt>
                <c:pt idx="434">
                  <c:v>44356</c:v>
                </c:pt>
                <c:pt idx="435">
                  <c:v>44355</c:v>
                </c:pt>
                <c:pt idx="436">
                  <c:v>44354</c:v>
                </c:pt>
                <c:pt idx="437">
                  <c:v>44351</c:v>
                </c:pt>
                <c:pt idx="438">
                  <c:v>44349</c:v>
                </c:pt>
                <c:pt idx="439">
                  <c:v>44348</c:v>
                </c:pt>
                <c:pt idx="440">
                  <c:v>44347</c:v>
                </c:pt>
                <c:pt idx="441">
                  <c:v>44344</c:v>
                </c:pt>
                <c:pt idx="442">
                  <c:v>44343</c:v>
                </c:pt>
                <c:pt idx="443">
                  <c:v>44342</c:v>
                </c:pt>
                <c:pt idx="444">
                  <c:v>44341</c:v>
                </c:pt>
                <c:pt idx="445">
                  <c:v>44340</c:v>
                </c:pt>
                <c:pt idx="446">
                  <c:v>44337</c:v>
                </c:pt>
                <c:pt idx="447">
                  <c:v>44336</c:v>
                </c:pt>
                <c:pt idx="448">
                  <c:v>44335</c:v>
                </c:pt>
                <c:pt idx="449">
                  <c:v>44334</c:v>
                </c:pt>
                <c:pt idx="450">
                  <c:v>44333</c:v>
                </c:pt>
                <c:pt idx="451">
                  <c:v>44330</c:v>
                </c:pt>
                <c:pt idx="452">
                  <c:v>44329</c:v>
                </c:pt>
                <c:pt idx="453">
                  <c:v>44328</c:v>
                </c:pt>
                <c:pt idx="454">
                  <c:v>44327</c:v>
                </c:pt>
                <c:pt idx="455">
                  <c:v>44326</c:v>
                </c:pt>
                <c:pt idx="456">
                  <c:v>44323</c:v>
                </c:pt>
                <c:pt idx="457">
                  <c:v>44322</c:v>
                </c:pt>
                <c:pt idx="458">
                  <c:v>44321</c:v>
                </c:pt>
                <c:pt idx="459">
                  <c:v>44320</c:v>
                </c:pt>
                <c:pt idx="460">
                  <c:v>44319</c:v>
                </c:pt>
                <c:pt idx="461">
                  <c:v>44316</c:v>
                </c:pt>
                <c:pt idx="462">
                  <c:v>44315</c:v>
                </c:pt>
                <c:pt idx="463">
                  <c:v>44314</c:v>
                </c:pt>
                <c:pt idx="464">
                  <c:v>44313</c:v>
                </c:pt>
                <c:pt idx="465">
                  <c:v>44312</c:v>
                </c:pt>
                <c:pt idx="466">
                  <c:v>44309</c:v>
                </c:pt>
                <c:pt idx="467">
                  <c:v>44308</c:v>
                </c:pt>
                <c:pt idx="468">
                  <c:v>44306</c:v>
                </c:pt>
                <c:pt idx="469">
                  <c:v>44305</c:v>
                </c:pt>
                <c:pt idx="470">
                  <c:v>44302</c:v>
                </c:pt>
                <c:pt idx="471">
                  <c:v>44301</c:v>
                </c:pt>
                <c:pt idx="472">
                  <c:v>44300</c:v>
                </c:pt>
                <c:pt idx="473">
                  <c:v>44299</c:v>
                </c:pt>
                <c:pt idx="474">
                  <c:v>44298</c:v>
                </c:pt>
                <c:pt idx="475">
                  <c:v>44295</c:v>
                </c:pt>
                <c:pt idx="476">
                  <c:v>44294</c:v>
                </c:pt>
                <c:pt idx="477">
                  <c:v>44293</c:v>
                </c:pt>
                <c:pt idx="478">
                  <c:v>44292</c:v>
                </c:pt>
                <c:pt idx="479">
                  <c:v>44291</c:v>
                </c:pt>
                <c:pt idx="480">
                  <c:v>44287</c:v>
                </c:pt>
                <c:pt idx="481">
                  <c:v>44286</c:v>
                </c:pt>
                <c:pt idx="482">
                  <c:v>44285</c:v>
                </c:pt>
                <c:pt idx="483">
                  <c:v>44284</c:v>
                </c:pt>
                <c:pt idx="484">
                  <c:v>44281</c:v>
                </c:pt>
                <c:pt idx="485">
                  <c:v>44280</c:v>
                </c:pt>
                <c:pt idx="486">
                  <c:v>44279</c:v>
                </c:pt>
                <c:pt idx="487">
                  <c:v>44278</c:v>
                </c:pt>
                <c:pt idx="488">
                  <c:v>44277</c:v>
                </c:pt>
                <c:pt idx="489">
                  <c:v>44274</c:v>
                </c:pt>
                <c:pt idx="490">
                  <c:v>44273</c:v>
                </c:pt>
                <c:pt idx="491">
                  <c:v>44272</c:v>
                </c:pt>
                <c:pt idx="492">
                  <c:v>44271</c:v>
                </c:pt>
                <c:pt idx="493">
                  <c:v>44270</c:v>
                </c:pt>
                <c:pt idx="494">
                  <c:v>44267</c:v>
                </c:pt>
                <c:pt idx="495">
                  <c:v>44266</c:v>
                </c:pt>
                <c:pt idx="496">
                  <c:v>44265</c:v>
                </c:pt>
                <c:pt idx="497">
                  <c:v>44264</c:v>
                </c:pt>
                <c:pt idx="498">
                  <c:v>44263</c:v>
                </c:pt>
                <c:pt idx="499">
                  <c:v>44260</c:v>
                </c:pt>
                <c:pt idx="500">
                  <c:v>44259</c:v>
                </c:pt>
                <c:pt idx="501">
                  <c:v>44258</c:v>
                </c:pt>
                <c:pt idx="502">
                  <c:v>44257</c:v>
                </c:pt>
                <c:pt idx="503">
                  <c:v>44256</c:v>
                </c:pt>
                <c:pt idx="504">
                  <c:v>44253</c:v>
                </c:pt>
                <c:pt idx="505">
                  <c:v>44252</c:v>
                </c:pt>
                <c:pt idx="506">
                  <c:v>44251</c:v>
                </c:pt>
                <c:pt idx="507">
                  <c:v>44250</c:v>
                </c:pt>
                <c:pt idx="508">
                  <c:v>44249</c:v>
                </c:pt>
                <c:pt idx="509">
                  <c:v>44246</c:v>
                </c:pt>
                <c:pt idx="510">
                  <c:v>44245</c:v>
                </c:pt>
                <c:pt idx="511">
                  <c:v>44244</c:v>
                </c:pt>
                <c:pt idx="512">
                  <c:v>44239</c:v>
                </c:pt>
                <c:pt idx="513">
                  <c:v>44238</c:v>
                </c:pt>
                <c:pt idx="514">
                  <c:v>44237</c:v>
                </c:pt>
                <c:pt idx="515">
                  <c:v>44236</c:v>
                </c:pt>
                <c:pt idx="516">
                  <c:v>44235</c:v>
                </c:pt>
                <c:pt idx="517">
                  <c:v>44232</c:v>
                </c:pt>
                <c:pt idx="518">
                  <c:v>44231</c:v>
                </c:pt>
                <c:pt idx="519">
                  <c:v>44230</c:v>
                </c:pt>
                <c:pt idx="520">
                  <c:v>44229</c:v>
                </c:pt>
                <c:pt idx="521">
                  <c:v>44228</c:v>
                </c:pt>
                <c:pt idx="522">
                  <c:v>44225</c:v>
                </c:pt>
                <c:pt idx="523">
                  <c:v>44224</c:v>
                </c:pt>
                <c:pt idx="524">
                  <c:v>44223</c:v>
                </c:pt>
                <c:pt idx="525">
                  <c:v>44222</c:v>
                </c:pt>
                <c:pt idx="526">
                  <c:v>44221</c:v>
                </c:pt>
                <c:pt idx="527">
                  <c:v>44218</c:v>
                </c:pt>
                <c:pt idx="528">
                  <c:v>44217</c:v>
                </c:pt>
                <c:pt idx="529">
                  <c:v>44216</c:v>
                </c:pt>
                <c:pt idx="530">
                  <c:v>44215</c:v>
                </c:pt>
                <c:pt idx="531">
                  <c:v>44214</c:v>
                </c:pt>
                <c:pt idx="532">
                  <c:v>44211</c:v>
                </c:pt>
                <c:pt idx="533">
                  <c:v>44210</c:v>
                </c:pt>
                <c:pt idx="534">
                  <c:v>44209</c:v>
                </c:pt>
                <c:pt idx="535">
                  <c:v>44208</c:v>
                </c:pt>
                <c:pt idx="536">
                  <c:v>44207</c:v>
                </c:pt>
                <c:pt idx="537">
                  <c:v>44204</c:v>
                </c:pt>
                <c:pt idx="538">
                  <c:v>44203</c:v>
                </c:pt>
                <c:pt idx="539">
                  <c:v>44202</c:v>
                </c:pt>
                <c:pt idx="540">
                  <c:v>44201</c:v>
                </c:pt>
                <c:pt idx="541">
                  <c:v>44200</c:v>
                </c:pt>
                <c:pt idx="542">
                  <c:v>44196</c:v>
                </c:pt>
                <c:pt idx="543">
                  <c:v>44195</c:v>
                </c:pt>
                <c:pt idx="544">
                  <c:v>44194</c:v>
                </c:pt>
                <c:pt idx="545">
                  <c:v>44193</c:v>
                </c:pt>
                <c:pt idx="546">
                  <c:v>44189</c:v>
                </c:pt>
                <c:pt idx="547">
                  <c:v>44188</c:v>
                </c:pt>
                <c:pt idx="548">
                  <c:v>44187</c:v>
                </c:pt>
                <c:pt idx="549">
                  <c:v>44186</c:v>
                </c:pt>
                <c:pt idx="550">
                  <c:v>44183</c:v>
                </c:pt>
                <c:pt idx="551">
                  <c:v>44182</c:v>
                </c:pt>
                <c:pt idx="552">
                  <c:v>44181</c:v>
                </c:pt>
                <c:pt idx="553">
                  <c:v>44180</c:v>
                </c:pt>
                <c:pt idx="554">
                  <c:v>44179</c:v>
                </c:pt>
                <c:pt idx="555">
                  <c:v>44176</c:v>
                </c:pt>
                <c:pt idx="556">
                  <c:v>44175</c:v>
                </c:pt>
                <c:pt idx="557">
                  <c:v>44174</c:v>
                </c:pt>
                <c:pt idx="558">
                  <c:v>44173</c:v>
                </c:pt>
                <c:pt idx="559">
                  <c:v>44172</c:v>
                </c:pt>
                <c:pt idx="560">
                  <c:v>44169</c:v>
                </c:pt>
                <c:pt idx="561">
                  <c:v>44168</c:v>
                </c:pt>
                <c:pt idx="562">
                  <c:v>44167</c:v>
                </c:pt>
                <c:pt idx="563">
                  <c:v>44166</c:v>
                </c:pt>
                <c:pt idx="564">
                  <c:v>44165</c:v>
                </c:pt>
                <c:pt idx="565">
                  <c:v>44162</c:v>
                </c:pt>
                <c:pt idx="566">
                  <c:v>44161</c:v>
                </c:pt>
                <c:pt idx="567">
                  <c:v>44160</c:v>
                </c:pt>
                <c:pt idx="568">
                  <c:v>44159</c:v>
                </c:pt>
                <c:pt idx="569">
                  <c:v>44158</c:v>
                </c:pt>
                <c:pt idx="570">
                  <c:v>44155</c:v>
                </c:pt>
                <c:pt idx="571">
                  <c:v>44154</c:v>
                </c:pt>
                <c:pt idx="572">
                  <c:v>44153</c:v>
                </c:pt>
                <c:pt idx="573">
                  <c:v>44152</c:v>
                </c:pt>
                <c:pt idx="574">
                  <c:v>44151</c:v>
                </c:pt>
                <c:pt idx="575">
                  <c:v>44148</c:v>
                </c:pt>
                <c:pt idx="576">
                  <c:v>44147</c:v>
                </c:pt>
                <c:pt idx="577">
                  <c:v>44146</c:v>
                </c:pt>
                <c:pt idx="578">
                  <c:v>44145</c:v>
                </c:pt>
                <c:pt idx="579">
                  <c:v>44144</c:v>
                </c:pt>
                <c:pt idx="580">
                  <c:v>44141</c:v>
                </c:pt>
                <c:pt idx="581">
                  <c:v>44140</c:v>
                </c:pt>
                <c:pt idx="582">
                  <c:v>44139</c:v>
                </c:pt>
                <c:pt idx="583">
                  <c:v>44138</c:v>
                </c:pt>
                <c:pt idx="584">
                  <c:v>44134</c:v>
                </c:pt>
                <c:pt idx="585">
                  <c:v>44133</c:v>
                </c:pt>
                <c:pt idx="586">
                  <c:v>44132</c:v>
                </c:pt>
                <c:pt idx="587">
                  <c:v>44131</c:v>
                </c:pt>
                <c:pt idx="588">
                  <c:v>44130</c:v>
                </c:pt>
                <c:pt idx="589">
                  <c:v>44127</c:v>
                </c:pt>
                <c:pt idx="590">
                  <c:v>44126</c:v>
                </c:pt>
                <c:pt idx="591">
                  <c:v>44125</c:v>
                </c:pt>
                <c:pt idx="592">
                  <c:v>44124</c:v>
                </c:pt>
                <c:pt idx="593">
                  <c:v>44123</c:v>
                </c:pt>
                <c:pt idx="594">
                  <c:v>44120</c:v>
                </c:pt>
                <c:pt idx="595">
                  <c:v>44119</c:v>
                </c:pt>
                <c:pt idx="596">
                  <c:v>44118</c:v>
                </c:pt>
                <c:pt idx="597">
                  <c:v>44117</c:v>
                </c:pt>
                <c:pt idx="598">
                  <c:v>44113</c:v>
                </c:pt>
                <c:pt idx="599">
                  <c:v>44112</c:v>
                </c:pt>
                <c:pt idx="600">
                  <c:v>44111</c:v>
                </c:pt>
                <c:pt idx="601">
                  <c:v>44110</c:v>
                </c:pt>
                <c:pt idx="602">
                  <c:v>44109</c:v>
                </c:pt>
                <c:pt idx="603">
                  <c:v>44106</c:v>
                </c:pt>
                <c:pt idx="604">
                  <c:v>44105</c:v>
                </c:pt>
                <c:pt idx="605">
                  <c:v>44104</c:v>
                </c:pt>
                <c:pt idx="606">
                  <c:v>44103</c:v>
                </c:pt>
                <c:pt idx="607">
                  <c:v>44102</c:v>
                </c:pt>
                <c:pt idx="608">
                  <c:v>44099</c:v>
                </c:pt>
                <c:pt idx="609">
                  <c:v>44098</c:v>
                </c:pt>
                <c:pt idx="610">
                  <c:v>44097</c:v>
                </c:pt>
                <c:pt idx="611">
                  <c:v>44096</c:v>
                </c:pt>
                <c:pt idx="612">
                  <c:v>44095</c:v>
                </c:pt>
                <c:pt idx="613">
                  <c:v>44092</c:v>
                </c:pt>
                <c:pt idx="614">
                  <c:v>44091</c:v>
                </c:pt>
                <c:pt idx="615">
                  <c:v>44090</c:v>
                </c:pt>
                <c:pt idx="616">
                  <c:v>44089</c:v>
                </c:pt>
                <c:pt idx="617">
                  <c:v>44088</c:v>
                </c:pt>
                <c:pt idx="618">
                  <c:v>44085</c:v>
                </c:pt>
                <c:pt idx="619">
                  <c:v>44084</c:v>
                </c:pt>
                <c:pt idx="620">
                  <c:v>44083</c:v>
                </c:pt>
                <c:pt idx="621">
                  <c:v>44082</c:v>
                </c:pt>
                <c:pt idx="622">
                  <c:v>44078</c:v>
                </c:pt>
                <c:pt idx="623">
                  <c:v>44077</c:v>
                </c:pt>
                <c:pt idx="624">
                  <c:v>44076</c:v>
                </c:pt>
                <c:pt idx="625">
                  <c:v>44075</c:v>
                </c:pt>
                <c:pt idx="626">
                  <c:v>44074</c:v>
                </c:pt>
                <c:pt idx="627">
                  <c:v>44071</c:v>
                </c:pt>
                <c:pt idx="628">
                  <c:v>44070</c:v>
                </c:pt>
                <c:pt idx="629">
                  <c:v>44069</c:v>
                </c:pt>
                <c:pt idx="630">
                  <c:v>44068</c:v>
                </c:pt>
                <c:pt idx="631">
                  <c:v>44067</c:v>
                </c:pt>
                <c:pt idx="632">
                  <c:v>44064</c:v>
                </c:pt>
                <c:pt idx="633">
                  <c:v>44063</c:v>
                </c:pt>
                <c:pt idx="634">
                  <c:v>44062</c:v>
                </c:pt>
                <c:pt idx="635">
                  <c:v>44061</c:v>
                </c:pt>
                <c:pt idx="636">
                  <c:v>44060</c:v>
                </c:pt>
                <c:pt idx="637">
                  <c:v>44057</c:v>
                </c:pt>
                <c:pt idx="638">
                  <c:v>44056</c:v>
                </c:pt>
                <c:pt idx="639">
                  <c:v>44055</c:v>
                </c:pt>
                <c:pt idx="640">
                  <c:v>44054</c:v>
                </c:pt>
                <c:pt idx="641">
                  <c:v>44053</c:v>
                </c:pt>
                <c:pt idx="642">
                  <c:v>44050</c:v>
                </c:pt>
                <c:pt idx="643">
                  <c:v>44049</c:v>
                </c:pt>
                <c:pt idx="644">
                  <c:v>44048</c:v>
                </c:pt>
                <c:pt idx="645">
                  <c:v>44047</c:v>
                </c:pt>
                <c:pt idx="646">
                  <c:v>44046</c:v>
                </c:pt>
                <c:pt idx="647">
                  <c:v>44043</c:v>
                </c:pt>
                <c:pt idx="648">
                  <c:v>44042</c:v>
                </c:pt>
                <c:pt idx="649">
                  <c:v>44041</c:v>
                </c:pt>
                <c:pt idx="650">
                  <c:v>44040</c:v>
                </c:pt>
                <c:pt idx="651">
                  <c:v>44039</c:v>
                </c:pt>
                <c:pt idx="652">
                  <c:v>44036</c:v>
                </c:pt>
                <c:pt idx="653">
                  <c:v>44035</c:v>
                </c:pt>
                <c:pt idx="654">
                  <c:v>44034</c:v>
                </c:pt>
                <c:pt idx="655">
                  <c:v>44033</c:v>
                </c:pt>
                <c:pt idx="656">
                  <c:v>44032</c:v>
                </c:pt>
                <c:pt idx="657">
                  <c:v>44029</c:v>
                </c:pt>
                <c:pt idx="658">
                  <c:v>44028</c:v>
                </c:pt>
                <c:pt idx="659">
                  <c:v>44027</c:v>
                </c:pt>
                <c:pt idx="660">
                  <c:v>44026</c:v>
                </c:pt>
                <c:pt idx="661">
                  <c:v>44025</c:v>
                </c:pt>
                <c:pt idx="662">
                  <c:v>44022</c:v>
                </c:pt>
                <c:pt idx="663">
                  <c:v>44021</c:v>
                </c:pt>
                <c:pt idx="664">
                  <c:v>44020</c:v>
                </c:pt>
                <c:pt idx="665">
                  <c:v>44019</c:v>
                </c:pt>
                <c:pt idx="666">
                  <c:v>44018</c:v>
                </c:pt>
                <c:pt idx="667">
                  <c:v>44015</c:v>
                </c:pt>
                <c:pt idx="668">
                  <c:v>44014</c:v>
                </c:pt>
                <c:pt idx="669">
                  <c:v>44013</c:v>
                </c:pt>
                <c:pt idx="670">
                  <c:v>44012</c:v>
                </c:pt>
                <c:pt idx="671">
                  <c:v>44011</c:v>
                </c:pt>
                <c:pt idx="672">
                  <c:v>44008</c:v>
                </c:pt>
                <c:pt idx="673">
                  <c:v>44007</c:v>
                </c:pt>
                <c:pt idx="674">
                  <c:v>44006</c:v>
                </c:pt>
                <c:pt idx="675">
                  <c:v>44005</c:v>
                </c:pt>
                <c:pt idx="676">
                  <c:v>44004</c:v>
                </c:pt>
                <c:pt idx="677">
                  <c:v>44001</c:v>
                </c:pt>
                <c:pt idx="678">
                  <c:v>44000</c:v>
                </c:pt>
                <c:pt idx="679">
                  <c:v>43999</c:v>
                </c:pt>
                <c:pt idx="680">
                  <c:v>43998</c:v>
                </c:pt>
                <c:pt idx="681">
                  <c:v>43997</c:v>
                </c:pt>
                <c:pt idx="682">
                  <c:v>43994</c:v>
                </c:pt>
                <c:pt idx="683">
                  <c:v>43992</c:v>
                </c:pt>
                <c:pt idx="684">
                  <c:v>43991</c:v>
                </c:pt>
                <c:pt idx="685">
                  <c:v>43990</c:v>
                </c:pt>
                <c:pt idx="686">
                  <c:v>43987</c:v>
                </c:pt>
                <c:pt idx="687">
                  <c:v>43986</c:v>
                </c:pt>
                <c:pt idx="688">
                  <c:v>43985</c:v>
                </c:pt>
                <c:pt idx="689">
                  <c:v>43984</c:v>
                </c:pt>
                <c:pt idx="690">
                  <c:v>43983</c:v>
                </c:pt>
                <c:pt idx="691">
                  <c:v>43980</c:v>
                </c:pt>
                <c:pt idx="692">
                  <c:v>43979</c:v>
                </c:pt>
                <c:pt idx="693">
                  <c:v>43978</c:v>
                </c:pt>
                <c:pt idx="694">
                  <c:v>43977</c:v>
                </c:pt>
                <c:pt idx="695">
                  <c:v>43976</c:v>
                </c:pt>
                <c:pt idx="696">
                  <c:v>43973</c:v>
                </c:pt>
                <c:pt idx="697">
                  <c:v>43972</c:v>
                </c:pt>
                <c:pt idx="698">
                  <c:v>43971</c:v>
                </c:pt>
                <c:pt idx="699">
                  <c:v>43970</c:v>
                </c:pt>
                <c:pt idx="700">
                  <c:v>43969</c:v>
                </c:pt>
                <c:pt idx="701">
                  <c:v>43966</c:v>
                </c:pt>
                <c:pt idx="702">
                  <c:v>43965</c:v>
                </c:pt>
                <c:pt idx="703">
                  <c:v>43964</c:v>
                </c:pt>
                <c:pt idx="704">
                  <c:v>43963</c:v>
                </c:pt>
                <c:pt idx="705">
                  <c:v>43962</c:v>
                </c:pt>
                <c:pt idx="706">
                  <c:v>43959</c:v>
                </c:pt>
                <c:pt idx="707">
                  <c:v>43958</c:v>
                </c:pt>
                <c:pt idx="708">
                  <c:v>43957</c:v>
                </c:pt>
                <c:pt idx="709">
                  <c:v>43956</c:v>
                </c:pt>
                <c:pt idx="710">
                  <c:v>43955</c:v>
                </c:pt>
                <c:pt idx="711">
                  <c:v>43951</c:v>
                </c:pt>
                <c:pt idx="712">
                  <c:v>43950</c:v>
                </c:pt>
                <c:pt idx="713">
                  <c:v>43949</c:v>
                </c:pt>
                <c:pt idx="714">
                  <c:v>43948</c:v>
                </c:pt>
                <c:pt idx="715">
                  <c:v>43945</c:v>
                </c:pt>
                <c:pt idx="716">
                  <c:v>43944</c:v>
                </c:pt>
                <c:pt idx="717">
                  <c:v>43943</c:v>
                </c:pt>
                <c:pt idx="718">
                  <c:v>43941</c:v>
                </c:pt>
                <c:pt idx="719">
                  <c:v>43938</c:v>
                </c:pt>
                <c:pt idx="720">
                  <c:v>43937</c:v>
                </c:pt>
                <c:pt idx="721">
                  <c:v>43936</c:v>
                </c:pt>
                <c:pt idx="722">
                  <c:v>43935</c:v>
                </c:pt>
                <c:pt idx="723">
                  <c:v>43934</c:v>
                </c:pt>
                <c:pt idx="724">
                  <c:v>43930</c:v>
                </c:pt>
                <c:pt idx="725">
                  <c:v>43929</c:v>
                </c:pt>
                <c:pt idx="726">
                  <c:v>43928</c:v>
                </c:pt>
                <c:pt idx="727">
                  <c:v>43927</c:v>
                </c:pt>
                <c:pt idx="728">
                  <c:v>43924</c:v>
                </c:pt>
                <c:pt idx="729">
                  <c:v>43923</c:v>
                </c:pt>
                <c:pt idx="730">
                  <c:v>43922</c:v>
                </c:pt>
                <c:pt idx="731">
                  <c:v>43921</c:v>
                </c:pt>
                <c:pt idx="732">
                  <c:v>43920</c:v>
                </c:pt>
                <c:pt idx="733">
                  <c:v>43917</c:v>
                </c:pt>
                <c:pt idx="734">
                  <c:v>43916</c:v>
                </c:pt>
                <c:pt idx="735">
                  <c:v>43915</c:v>
                </c:pt>
                <c:pt idx="736">
                  <c:v>43914</c:v>
                </c:pt>
                <c:pt idx="737">
                  <c:v>43913</c:v>
                </c:pt>
                <c:pt idx="738">
                  <c:v>43910</c:v>
                </c:pt>
                <c:pt idx="739">
                  <c:v>43909</c:v>
                </c:pt>
                <c:pt idx="740">
                  <c:v>43908</c:v>
                </c:pt>
                <c:pt idx="741">
                  <c:v>43907</c:v>
                </c:pt>
                <c:pt idx="742">
                  <c:v>43906</c:v>
                </c:pt>
                <c:pt idx="743">
                  <c:v>43903</c:v>
                </c:pt>
                <c:pt idx="744">
                  <c:v>43902</c:v>
                </c:pt>
                <c:pt idx="745">
                  <c:v>43901</c:v>
                </c:pt>
                <c:pt idx="746">
                  <c:v>43900</c:v>
                </c:pt>
                <c:pt idx="747">
                  <c:v>43899</c:v>
                </c:pt>
                <c:pt idx="748">
                  <c:v>43896</c:v>
                </c:pt>
                <c:pt idx="749">
                  <c:v>43895</c:v>
                </c:pt>
                <c:pt idx="750">
                  <c:v>43894</c:v>
                </c:pt>
                <c:pt idx="751">
                  <c:v>43893</c:v>
                </c:pt>
                <c:pt idx="752">
                  <c:v>43892</c:v>
                </c:pt>
                <c:pt idx="753">
                  <c:v>43889</c:v>
                </c:pt>
                <c:pt idx="754">
                  <c:v>43888</c:v>
                </c:pt>
                <c:pt idx="755">
                  <c:v>43887</c:v>
                </c:pt>
                <c:pt idx="756">
                  <c:v>43882</c:v>
                </c:pt>
                <c:pt idx="757">
                  <c:v>43881</c:v>
                </c:pt>
                <c:pt idx="758">
                  <c:v>43880</c:v>
                </c:pt>
                <c:pt idx="759">
                  <c:v>43879</c:v>
                </c:pt>
                <c:pt idx="760">
                  <c:v>43878</c:v>
                </c:pt>
                <c:pt idx="761">
                  <c:v>43875</c:v>
                </c:pt>
                <c:pt idx="762">
                  <c:v>43874</c:v>
                </c:pt>
                <c:pt idx="763">
                  <c:v>43873</c:v>
                </c:pt>
                <c:pt idx="764">
                  <c:v>43872</c:v>
                </c:pt>
                <c:pt idx="765">
                  <c:v>43871</c:v>
                </c:pt>
                <c:pt idx="766">
                  <c:v>43868</c:v>
                </c:pt>
                <c:pt idx="767">
                  <c:v>43867</c:v>
                </c:pt>
                <c:pt idx="768">
                  <c:v>43866</c:v>
                </c:pt>
                <c:pt idx="769">
                  <c:v>43865</c:v>
                </c:pt>
                <c:pt idx="770">
                  <c:v>43864</c:v>
                </c:pt>
                <c:pt idx="771">
                  <c:v>43861</c:v>
                </c:pt>
                <c:pt idx="772">
                  <c:v>43860</c:v>
                </c:pt>
                <c:pt idx="773">
                  <c:v>43859</c:v>
                </c:pt>
                <c:pt idx="774">
                  <c:v>43858</c:v>
                </c:pt>
                <c:pt idx="775">
                  <c:v>43857</c:v>
                </c:pt>
                <c:pt idx="776">
                  <c:v>43854</c:v>
                </c:pt>
                <c:pt idx="777">
                  <c:v>43853</c:v>
                </c:pt>
                <c:pt idx="778">
                  <c:v>43852</c:v>
                </c:pt>
                <c:pt idx="779">
                  <c:v>43851</c:v>
                </c:pt>
                <c:pt idx="780">
                  <c:v>43850</c:v>
                </c:pt>
                <c:pt idx="781">
                  <c:v>43847</c:v>
                </c:pt>
                <c:pt idx="782">
                  <c:v>43846</c:v>
                </c:pt>
                <c:pt idx="783">
                  <c:v>43845</c:v>
                </c:pt>
                <c:pt idx="784">
                  <c:v>43844</c:v>
                </c:pt>
                <c:pt idx="785">
                  <c:v>43843</c:v>
                </c:pt>
                <c:pt idx="786">
                  <c:v>43840</c:v>
                </c:pt>
                <c:pt idx="787">
                  <c:v>43839</c:v>
                </c:pt>
                <c:pt idx="788">
                  <c:v>43838</c:v>
                </c:pt>
                <c:pt idx="789">
                  <c:v>43837</c:v>
                </c:pt>
                <c:pt idx="790">
                  <c:v>43836</c:v>
                </c:pt>
                <c:pt idx="791">
                  <c:v>43833</c:v>
                </c:pt>
                <c:pt idx="792">
                  <c:v>43832</c:v>
                </c:pt>
                <c:pt idx="793">
                  <c:v>43830</c:v>
                </c:pt>
                <c:pt idx="794">
                  <c:v>43829</c:v>
                </c:pt>
                <c:pt idx="795">
                  <c:v>43826</c:v>
                </c:pt>
                <c:pt idx="796">
                  <c:v>43825</c:v>
                </c:pt>
                <c:pt idx="797">
                  <c:v>43823</c:v>
                </c:pt>
                <c:pt idx="798">
                  <c:v>43822</c:v>
                </c:pt>
                <c:pt idx="799">
                  <c:v>43819</c:v>
                </c:pt>
                <c:pt idx="800">
                  <c:v>43818</c:v>
                </c:pt>
                <c:pt idx="801">
                  <c:v>43817</c:v>
                </c:pt>
                <c:pt idx="802">
                  <c:v>43816</c:v>
                </c:pt>
                <c:pt idx="803">
                  <c:v>43815</c:v>
                </c:pt>
                <c:pt idx="804">
                  <c:v>43812</c:v>
                </c:pt>
                <c:pt idx="805">
                  <c:v>43811</c:v>
                </c:pt>
                <c:pt idx="806">
                  <c:v>43810</c:v>
                </c:pt>
                <c:pt idx="807">
                  <c:v>43809</c:v>
                </c:pt>
                <c:pt idx="808">
                  <c:v>43808</c:v>
                </c:pt>
                <c:pt idx="809">
                  <c:v>43805</c:v>
                </c:pt>
                <c:pt idx="810">
                  <c:v>43804</c:v>
                </c:pt>
                <c:pt idx="811">
                  <c:v>43803</c:v>
                </c:pt>
                <c:pt idx="812">
                  <c:v>43802</c:v>
                </c:pt>
                <c:pt idx="813">
                  <c:v>43801</c:v>
                </c:pt>
                <c:pt idx="814">
                  <c:v>43798</c:v>
                </c:pt>
                <c:pt idx="815">
                  <c:v>43797</c:v>
                </c:pt>
                <c:pt idx="816">
                  <c:v>43796</c:v>
                </c:pt>
                <c:pt idx="817">
                  <c:v>43795</c:v>
                </c:pt>
                <c:pt idx="818">
                  <c:v>43794</c:v>
                </c:pt>
                <c:pt idx="819">
                  <c:v>43791</c:v>
                </c:pt>
                <c:pt idx="820">
                  <c:v>43790</c:v>
                </c:pt>
                <c:pt idx="821">
                  <c:v>43789</c:v>
                </c:pt>
                <c:pt idx="822">
                  <c:v>43788</c:v>
                </c:pt>
                <c:pt idx="823">
                  <c:v>43787</c:v>
                </c:pt>
                <c:pt idx="824">
                  <c:v>43783</c:v>
                </c:pt>
                <c:pt idx="825">
                  <c:v>43782</c:v>
                </c:pt>
                <c:pt idx="826">
                  <c:v>43781</c:v>
                </c:pt>
                <c:pt idx="827">
                  <c:v>43780</c:v>
                </c:pt>
                <c:pt idx="828">
                  <c:v>43777</c:v>
                </c:pt>
                <c:pt idx="829">
                  <c:v>43776</c:v>
                </c:pt>
                <c:pt idx="830">
                  <c:v>43775</c:v>
                </c:pt>
                <c:pt idx="831">
                  <c:v>43774</c:v>
                </c:pt>
                <c:pt idx="832">
                  <c:v>43773</c:v>
                </c:pt>
                <c:pt idx="833">
                  <c:v>43770</c:v>
                </c:pt>
                <c:pt idx="834">
                  <c:v>43769</c:v>
                </c:pt>
                <c:pt idx="835">
                  <c:v>43768</c:v>
                </c:pt>
                <c:pt idx="836">
                  <c:v>43767</c:v>
                </c:pt>
                <c:pt idx="837">
                  <c:v>43766</c:v>
                </c:pt>
                <c:pt idx="838">
                  <c:v>43763</c:v>
                </c:pt>
                <c:pt idx="839">
                  <c:v>43762</c:v>
                </c:pt>
                <c:pt idx="840">
                  <c:v>43761</c:v>
                </c:pt>
                <c:pt idx="841">
                  <c:v>43760</c:v>
                </c:pt>
                <c:pt idx="842">
                  <c:v>43759</c:v>
                </c:pt>
                <c:pt idx="843">
                  <c:v>43756</c:v>
                </c:pt>
                <c:pt idx="844">
                  <c:v>43755</c:v>
                </c:pt>
                <c:pt idx="845">
                  <c:v>43754</c:v>
                </c:pt>
                <c:pt idx="846">
                  <c:v>43753</c:v>
                </c:pt>
                <c:pt idx="847">
                  <c:v>43752</c:v>
                </c:pt>
                <c:pt idx="848">
                  <c:v>43749</c:v>
                </c:pt>
                <c:pt idx="849">
                  <c:v>43748</c:v>
                </c:pt>
                <c:pt idx="850">
                  <c:v>43747</c:v>
                </c:pt>
                <c:pt idx="851">
                  <c:v>43746</c:v>
                </c:pt>
                <c:pt idx="852">
                  <c:v>43745</c:v>
                </c:pt>
                <c:pt idx="853">
                  <c:v>43742</c:v>
                </c:pt>
                <c:pt idx="854">
                  <c:v>43741</c:v>
                </c:pt>
                <c:pt idx="855">
                  <c:v>43740</c:v>
                </c:pt>
                <c:pt idx="856">
                  <c:v>43739</c:v>
                </c:pt>
                <c:pt idx="857">
                  <c:v>43738</c:v>
                </c:pt>
                <c:pt idx="858">
                  <c:v>43735</c:v>
                </c:pt>
                <c:pt idx="859">
                  <c:v>43734</c:v>
                </c:pt>
                <c:pt idx="860">
                  <c:v>43733</c:v>
                </c:pt>
                <c:pt idx="861">
                  <c:v>43732</c:v>
                </c:pt>
                <c:pt idx="862">
                  <c:v>43731</c:v>
                </c:pt>
                <c:pt idx="863">
                  <c:v>43728</c:v>
                </c:pt>
                <c:pt idx="864">
                  <c:v>43727</c:v>
                </c:pt>
                <c:pt idx="865">
                  <c:v>43726</c:v>
                </c:pt>
                <c:pt idx="866">
                  <c:v>43725</c:v>
                </c:pt>
                <c:pt idx="867">
                  <c:v>43724</c:v>
                </c:pt>
                <c:pt idx="868">
                  <c:v>43721</c:v>
                </c:pt>
                <c:pt idx="869">
                  <c:v>43720</c:v>
                </c:pt>
                <c:pt idx="870">
                  <c:v>43719</c:v>
                </c:pt>
                <c:pt idx="871">
                  <c:v>43718</c:v>
                </c:pt>
                <c:pt idx="872">
                  <c:v>43717</c:v>
                </c:pt>
                <c:pt idx="873">
                  <c:v>43714</c:v>
                </c:pt>
                <c:pt idx="874">
                  <c:v>43713</c:v>
                </c:pt>
                <c:pt idx="875">
                  <c:v>43712</c:v>
                </c:pt>
                <c:pt idx="876">
                  <c:v>43711</c:v>
                </c:pt>
                <c:pt idx="877">
                  <c:v>43710</c:v>
                </c:pt>
                <c:pt idx="878">
                  <c:v>43707</c:v>
                </c:pt>
                <c:pt idx="879">
                  <c:v>43706</c:v>
                </c:pt>
                <c:pt idx="880">
                  <c:v>43705</c:v>
                </c:pt>
                <c:pt idx="881">
                  <c:v>43704</c:v>
                </c:pt>
                <c:pt idx="882">
                  <c:v>43703</c:v>
                </c:pt>
                <c:pt idx="883">
                  <c:v>43700</c:v>
                </c:pt>
                <c:pt idx="884">
                  <c:v>43699</c:v>
                </c:pt>
                <c:pt idx="885">
                  <c:v>43698</c:v>
                </c:pt>
                <c:pt idx="886">
                  <c:v>43697</c:v>
                </c:pt>
                <c:pt idx="887">
                  <c:v>43696</c:v>
                </c:pt>
                <c:pt idx="888">
                  <c:v>43693</c:v>
                </c:pt>
                <c:pt idx="889">
                  <c:v>43692</c:v>
                </c:pt>
                <c:pt idx="890">
                  <c:v>43691</c:v>
                </c:pt>
                <c:pt idx="891">
                  <c:v>43690</c:v>
                </c:pt>
                <c:pt idx="892">
                  <c:v>43689</c:v>
                </c:pt>
                <c:pt idx="893">
                  <c:v>43686</c:v>
                </c:pt>
                <c:pt idx="894">
                  <c:v>43685</c:v>
                </c:pt>
                <c:pt idx="895">
                  <c:v>43684</c:v>
                </c:pt>
                <c:pt idx="896">
                  <c:v>43683</c:v>
                </c:pt>
                <c:pt idx="897">
                  <c:v>43682</c:v>
                </c:pt>
                <c:pt idx="898">
                  <c:v>43679</c:v>
                </c:pt>
                <c:pt idx="899">
                  <c:v>43678</c:v>
                </c:pt>
                <c:pt idx="900">
                  <c:v>43677</c:v>
                </c:pt>
                <c:pt idx="901">
                  <c:v>43676</c:v>
                </c:pt>
                <c:pt idx="902">
                  <c:v>43675</c:v>
                </c:pt>
                <c:pt idx="903">
                  <c:v>43672</c:v>
                </c:pt>
                <c:pt idx="904">
                  <c:v>43671</c:v>
                </c:pt>
                <c:pt idx="905">
                  <c:v>43670</c:v>
                </c:pt>
                <c:pt idx="906">
                  <c:v>43669</c:v>
                </c:pt>
                <c:pt idx="907">
                  <c:v>43668</c:v>
                </c:pt>
                <c:pt idx="908">
                  <c:v>43665</c:v>
                </c:pt>
                <c:pt idx="909">
                  <c:v>43664</c:v>
                </c:pt>
                <c:pt idx="910">
                  <c:v>43663</c:v>
                </c:pt>
                <c:pt idx="911">
                  <c:v>43662</c:v>
                </c:pt>
                <c:pt idx="912">
                  <c:v>43661</c:v>
                </c:pt>
                <c:pt idx="913">
                  <c:v>43658</c:v>
                </c:pt>
                <c:pt idx="914">
                  <c:v>43657</c:v>
                </c:pt>
                <c:pt idx="915">
                  <c:v>43656</c:v>
                </c:pt>
                <c:pt idx="916">
                  <c:v>43655</c:v>
                </c:pt>
                <c:pt idx="917">
                  <c:v>43654</c:v>
                </c:pt>
                <c:pt idx="918">
                  <c:v>43651</c:v>
                </c:pt>
                <c:pt idx="919">
                  <c:v>43650</c:v>
                </c:pt>
                <c:pt idx="920">
                  <c:v>43649</c:v>
                </c:pt>
                <c:pt idx="921">
                  <c:v>43648</c:v>
                </c:pt>
                <c:pt idx="922">
                  <c:v>43647</c:v>
                </c:pt>
                <c:pt idx="923">
                  <c:v>43644</c:v>
                </c:pt>
                <c:pt idx="924">
                  <c:v>43643</c:v>
                </c:pt>
                <c:pt idx="925">
                  <c:v>43642</c:v>
                </c:pt>
                <c:pt idx="926">
                  <c:v>43641</c:v>
                </c:pt>
                <c:pt idx="927">
                  <c:v>43640</c:v>
                </c:pt>
                <c:pt idx="928">
                  <c:v>43637</c:v>
                </c:pt>
                <c:pt idx="929">
                  <c:v>43635</c:v>
                </c:pt>
                <c:pt idx="930">
                  <c:v>43634</c:v>
                </c:pt>
                <c:pt idx="931">
                  <c:v>43633</c:v>
                </c:pt>
                <c:pt idx="932">
                  <c:v>43630</c:v>
                </c:pt>
                <c:pt idx="933">
                  <c:v>43629</c:v>
                </c:pt>
                <c:pt idx="934">
                  <c:v>43628</c:v>
                </c:pt>
                <c:pt idx="935">
                  <c:v>43627</c:v>
                </c:pt>
                <c:pt idx="936">
                  <c:v>43626</c:v>
                </c:pt>
                <c:pt idx="937">
                  <c:v>43623</c:v>
                </c:pt>
                <c:pt idx="938">
                  <c:v>43622</c:v>
                </c:pt>
                <c:pt idx="939">
                  <c:v>43621</c:v>
                </c:pt>
                <c:pt idx="940">
                  <c:v>43620</c:v>
                </c:pt>
                <c:pt idx="941">
                  <c:v>43619</c:v>
                </c:pt>
                <c:pt idx="942">
                  <c:v>43616</c:v>
                </c:pt>
                <c:pt idx="943">
                  <c:v>43615</c:v>
                </c:pt>
                <c:pt idx="944">
                  <c:v>43614</c:v>
                </c:pt>
                <c:pt idx="945">
                  <c:v>43613</c:v>
                </c:pt>
                <c:pt idx="946">
                  <c:v>43612</c:v>
                </c:pt>
                <c:pt idx="947">
                  <c:v>43609</c:v>
                </c:pt>
                <c:pt idx="948">
                  <c:v>43608</c:v>
                </c:pt>
                <c:pt idx="949">
                  <c:v>43607</c:v>
                </c:pt>
                <c:pt idx="950">
                  <c:v>43606</c:v>
                </c:pt>
                <c:pt idx="951">
                  <c:v>43605</c:v>
                </c:pt>
                <c:pt idx="952">
                  <c:v>43602</c:v>
                </c:pt>
                <c:pt idx="953">
                  <c:v>43601</c:v>
                </c:pt>
                <c:pt idx="954">
                  <c:v>43600</c:v>
                </c:pt>
                <c:pt idx="955">
                  <c:v>43599</c:v>
                </c:pt>
                <c:pt idx="956">
                  <c:v>43598</c:v>
                </c:pt>
                <c:pt idx="957">
                  <c:v>43595</c:v>
                </c:pt>
                <c:pt idx="958">
                  <c:v>43594</c:v>
                </c:pt>
                <c:pt idx="959">
                  <c:v>43593</c:v>
                </c:pt>
                <c:pt idx="960">
                  <c:v>43592</c:v>
                </c:pt>
                <c:pt idx="961">
                  <c:v>43591</c:v>
                </c:pt>
                <c:pt idx="962">
                  <c:v>43588</c:v>
                </c:pt>
                <c:pt idx="963">
                  <c:v>43587</c:v>
                </c:pt>
                <c:pt idx="964">
                  <c:v>43585</c:v>
                </c:pt>
                <c:pt idx="965">
                  <c:v>43584</c:v>
                </c:pt>
                <c:pt idx="966">
                  <c:v>43581</c:v>
                </c:pt>
                <c:pt idx="967">
                  <c:v>43580</c:v>
                </c:pt>
                <c:pt idx="968">
                  <c:v>43579</c:v>
                </c:pt>
                <c:pt idx="969">
                  <c:v>43578</c:v>
                </c:pt>
                <c:pt idx="970">
                  <c:v>43577</c:v>
                </c:pt>
                <c:pt idx="971">
                  <c:v>43573</c:v>
                </c:pt>
                <c:pt idx="972">
                  <c:v>43572</c:v>
                </c:pt>
                <c:pt idx="973">
                  <c:v>43571</c:v>
                </c:pt>
                <c:pt idx="974">
                  <c:v>43570</c:v>
                </c:pt>
                <c:pt idx="975">
                  <c:v>43567</c:v>
                </c:pt>
                <c:pt idx="976">
                  <c:v>43566</c:v>
                </c:pt>
                <c:pt idx="977">
                  <c:v>43565</c:v>
                </c:pt>
                <c:pt idx="978">
                  <c:v>43564</c:v>
                </c:pt>
                <c:pt idx="979">
                  <c:v>43563</c:v>
                </c:pt>
                <c:pt idx="980">
                  <c:v>43560</c:v>
                </c:pt>
                <c:pt idx="981">
                  <c:v>43559</c:v>
                </c:pt>
                <c:pt idx="982">
                  <c:v>43558</c:v>
                </c:pt>
                <c:pt idx="983">
                  <c:v>43557</c:v>
                </c:pt>
                <c:pt idx="984">
                  <c:v>43556</c:v>
                </c:pt>
                <c:pt idx="985">
                  <c:v>43553</c:v>
                </c:pt>
                <c:pt idx="986">
                  <c:v>43552</c:v>
                </c:pt>
                <c:pt idx="987">
                  <c:v>43551</c:v>
                </c:pt>
                <c:pt idx="988">
                  <c:v>43550</c:v>
                </c:pt>
                <c:pt idx="989">
                  <c:v>43549</c:v>
                </c:pt>
                <c:pt idx="990">
                  <c:v>43546</c:v>
                </c:pt>
                <c:pt idx="991">
                  <c:v>43545</c:v>
                </c:pt>
                <c:pt idx="992">
                  <c:v>43544</c:v>
                </c:pt>
                <c:pt idx="993">
                  <c:v>43543</c:v>
                </c:pt>
                <c:pt idx="994">
                  <c:v>43542</c:v>
                </c:pt>
                <c:pt idx="995">
                  <c:v>43539</c:v>
                </c:pt>
                <c:pt idx="996">
                  <c:v>43538</c:v>
                </c:pt>
                <c:pt idx="997">
                  <c:v>43537</c:v>
                </c:pt>
                <c:pt idx="998">
                  <c:v>43536</c:v>
                </c:pt>
                <c:pt idx="999">
                  <c:v>43535</c:v>
                </c:pt>
                <c:pt idx="1000">
                  <c:v>43532</c:v>
                </c:pt>
                <c:pt idx="1001">
                  <c:v>43531</c:v>
                </c:pt>
                <c:pt idx="1002">
                  <c:v>43530</c:v>
                </c:pt>
                <c:pt idx="1003">
                  <c:v>43525</c:v>
                </c:pt>
                <c:pt idx="1004">
                  <c:v>43524</c:v>
                </c:pt>
                <c:pt idx="1005">
                  <c:v>43523</c:v>
                </c:pt>
                <c:pt idx="1006">
                  <c:v>43522</c:v>
                </c:pt>
                <c:pt idx="1007">
                  <c:v>43521</c:v>
                </c:pt>
                <c:pt idx="1008">
                  <c:v>43518</c:v>
                </c:pt>
                <c:pt idx="1009">
                  <c:v>43517</c:v>
                </c:pt>
                <c:pt idx="1010">
                  <c:v>43516</c:v>
                </c:pt>
                <c:pt idx="1011">
                  <c:v>43515</c:v>
                </c:pt>
                <c:pt idx="1012">
                  <c:v>43514</c:v>
                </c:pt>
                <c:pt idx="1013">
                  <c:v>43511</c:v>
                </c:pt>
                <c:pt idx="1014">
                  <c:v>43510</c:v>
                </c:pt>
                <c:pt idx="1015">
                  <c:v>43509</c:v>
                </c:pt>
                <c:pt idx="1016">
                  <c:v>43508</c:v>
                </c:pt>
                <c:pt idx="1017">
                  <c:v>43507</c:v>
                </c:pt>
                <c:pt idx="1018">
                  <c:v>43504</c:v>
                </c:pt>
                <c:pt idx="1019">
                  <c:v>43503</c:v>
                </c:pt>
                <c:pt idx="1020">
                  <c:v>43502</c:v>
                </c:pt>
                <c:pt idx="1021">
                  <c:v>43501</c:v>
                </c:pt>
                <c:pt idx="1022">
                  <c:v>43500</c:v>
                </c:pt>
                <c:pt idx="1023">
                  <c:v>43497</c:v>
                </c:pt>
                <c:pt idx="1024">
                  <c:v>43496</c:v>
                </c:pt>
                <c:pt idx="1025">
                  <c:v>43495</c:v>
                </c:pt>
                <c:pt idx="1026">
                  <c:v>43494</c:v>
                </c:pt>
                <c:pt idx="1027">
                  <c:v>43493</c:v>
                </c:pt>
                <c:pt idx="1028">
                  <c:v>43490</c:v>
                </c:pt>
                <c:pt idx="1029">
                  <c:v>43489</c:v>
                </c:pt>
                <c:pt idx="1030">
                  <c:v>43488</c:v>
                </c:pt>
                <c:pt idx="1031">
                  <c:v>43487</c:v>
                </c:pt>
                <c:pt idx="1032">
                  <c:v>43486</c:v>
                </c:pt>
                <c:pt idx="1033">
                  <c:v>43483</c:v>
                </c:pt>
                <c:pt idx="1034">
                  <c:v>43482</c:v>
                </c:pt>
                <c:pt idx="1035">
                  <c:v>43481</c:v>
                </c:pt>
                <c:pt idx="1036">
                  <c:v>43480</c:v>
                </c:pt>
                <c:pt idx="1037">
                  <c:v>43479</c:v>
                </c:pt>
                <c:pt idx="1038">
                  <c:v>43476</c:v>
                </c:pt>
                <c:pt idx="1039">
                  <c:v>43475</c:v>
                </c:pt>
                <c:pt idx="1040">
                  <c:v>43474</c:v>
                </c:pt>
                <c:pt idx="1041">
                  <c:v>43473</c:v>
                </c:pt>
                <c:pt idx="1042">
                  <c:v>43472</c:v>
                </c:pt>
                <c:pt idx="1043">
                  <c:v>43469</c:v>
                </c:pt>
                <c:pt idx="1044">
                  <c:v>43468</c:v>
                </c:pt>
                <c:pt idx="1045">
                  <c:v>43467</c:v>
                </c:pt>
                <c:pt idx="1046">
                  <c:v>43465</c:v>
                </c:pt>
                <c:pt idx="1047">
                  <c:v>43462</c:v>
                </c:pt>
                <c:pt idx="1048">
                  <c:v>43461</c:v>
                </c:pt>
                <c:pt idx="1049">
                  <c:v>43460</c:v>
                </c:pt>
                <c:pt idx="1050">
                  <c:v>43458</c:v>
                </c:pt>
                <c:pt idx="1051">
                  <c:v>43455</c:v>
                </c:pt>
                <c:pt idx="1052">
                  <c:v>43454</c:v>
                </c:pt>
                <c:pt idx="1053">
                  <c:v>43453</c:v>
                </c:pt>
                <c:pt idx="1054">
                  <c:v>43452</c:v>
                </c:pt>
                <c:pt idx="1055">
                  <c:v>43451</c:v>
                </c:pt>
                <c:pt idx="1056">
                  <c:v>43448</c:v>
                </c:pt>
                <c:pt idx="1057">
                  <c:v>43447</c:v>
                </c:pt>
                <c:pt idx="1058">
                  <c:v>43446</c:v>
                </c:pt>
                <c:pt idx="1059">
                  <c:v>43445</c:v>
                </c:pt>
                <c:pt idx="1060">
                  <c:v>43444</c:v>
                </c:pt>
                <c:pt idx="1061">
                  <c:v>43441</c:v>
                </c:pt>
                <c:pt idx="1062">
                  <c:v>43440</c:v>
                </c:pt>
                <c:pt idx="1063">
                  <c:v>43439</c:v>
                </c:pt>
                <c:pt idx="1064">
                  <c:v>43438</c:v>
                </c:pt>
                <c:pt idx="1065">
                  <c:v>43437</c:v>
                </c:pt>
                <c:pt idx="1066">
                  <c:v>43434</c:v>
                </c:pt>
                <c:pt idx="1067">
                  <c:v>43433</c:v>
                </c:pt>
                <c:pt idx="1068">
                  <c:v>43432</c:v>
                </c:pt>
                <c:pt idx="1069">
                  <c:v>43431</c:v>
                </c:pt>
                <c:pt idx="1070">
                  <c:v>43430</c:v>
                </c:pt>
                <c:pt idx="1071">
                  <c:v>43427</c:v>
                </c:pt>
                <c:pt idx="1072">
                  <c:v>43426</c:v>
                </c:pt>
                <c:pt idx="1073">
                  <c:v>43425</c:v>
                </c:pt>
                <c:pt idx="1074">
                  <c:v>43424</c:v>
                </c:pt>
                <c:pt idx="1075">
                  <c:v>43423</c:v>
                </c:pt>
                <c:pt idx="1076">
                  <c:v>43420</c:v>
                </c:pt>
                <c:pt idx="1077">
                  <c:v>43418</c:v>
                </c:pt>
                <c:pt idx="1078">
                  <c:v>43417</c:v>
                </c:pt>
                <c:pt idx="1079">
                  <c:v>43416</c:v>
                </c:pt>
                <c:pt idx="1080">
                  <c:v>43413</c:v>
                </c:pt>
                <c:pt idx="1081">
                  <c:v>43412</c:v>
                </c:pt>
                <c:pt idx="1082">
                  <c:v>43411</c:v>
                </c:pt>
                <c:pt idx="1083">
                  <c:v>43410</c:v>
                </c:pt>
                <c:pt idx="1084">
                  <c:v>43409</c:v>
                </c:pt>
                <c:pt idx="1085">
                  <c:v>43405</c:v>
                </c:pt>
                <c:pt idx="1086">
                  <c:v>43404</c:v>
                </c:pt>
                <c:pt idx="1087">
                  <c:v>43403</c:v>
                </c:pt>
                <c:pt idx="1088">
                  <c:v>43402</c:v>
                </c:pt>
                <c:pt idx="1089">
                  <c:v>43399</c:v>
                </c:pt>
                <c:pt idx="1090">
                  <c:v>43398</c:v>
                </c:pt>
                <c:pt idx="1091">
                  <c:v>43397</c:v>
                </c:pt>
                <c:pt idx="1092">
                  <c:v>43396</c:v>
                </c:pt>
                <c:pt idx="1093">
                  <c:v>43395</c:v>
                </c:pt>
                <c:pt idx="1094">
                  <c:v>43392</c:v>
                </c:pt>
                <c:pt idx="1095">
                  <c:v>43391</c:v>
                </c:pt>
                <c:pt idx="1096">
                  <c:v>43390</c:v>
                </c:pt>
                <c:pt idx="1097">
                  <c:v>43389</c:v>
                </c:pt>
                <c:pt idx="1098">
                  <c:v>43388</c:v>
                </c:pt>
                <c:pt idx="1099">
                  <c:v>43384</c:v>
                </c:pt>
                <c:pt idx="1100">
                  <c:v>43383</c:v>
                </c:pt>
                <c:pt idx="1101">
                  <c:v>43382</c:v>
                </c:pt>
                <c:pt idx="1102">
                  <c:v>43381</c:v>
                </c:pt>
                <c:pt idx="1103">
                  <c:v>43378</c:v>
                </c:pt>
                <c:pt idx="1104">
                  <c:v>43377</c:v>
                </c:pt>
                <c:pt idx="1105">
                  <c:v>43376</c:v>
                </c:pt>
                <c:pt idx="1106">
                  <c:v>43375</c:v>
                </c:pt>
                <c:pt idx="1107">
                  <c:v>43374</c:v>
                </c:pt>
                <c:pt idx="1108">
                  <c:v>43371</c:v>
                </c:pt>
                <c:pt idx="1109">
                  <c:v>43370</c:v>
                </c:pt>
                <c:pt idx="1110">
                  <c:v>43369</c:v>
                </c:pt>
                <c:pt idx="1111">
                  <c:v>43368</c:v>
                </c:pt>
                <c:pt idx="1112">
                  <c:v>43367</c:v>
                </c:pt>
                <c:pt idx="1113">
                  <c:v>43364</c:v>
                </c:pt>
                <c:pt idx="1114">
                  <c:v>43363</c:v>
                </c:pt>
                <c:pt idx="1115">
                  <c:v>43362</c:v>
                </c:pt>
                <c:pt idx="1116">
                  <c:v>43361</c:v>
                </c:pt>
                <c:pt idx="1117">
                  <c:v>43360</c:v>
                </c:pt>
                <c:pt idx="1118">
                  <c:v>43357</c:v>
                </c:pt>
                <c:pt idx="1119">
                  <c:v>43356</c:v>
                </c:pt>
                <c:pt idx="1120">
                  <c:v>43355</c:v>
                </c:pt>
                <c:pt idx="1121">
                  <c:v>43354</c:v>
                </c:pt>
                <c:pt idx="1122">
                  <c:v>43353</c:v>
                </c:pt>
                <c:pt idx="1123">
                  <c:v>43349</c:v>
                </c:pt>
                <c:pt idx="1124">
                  <c:v>43348</c:v>
                </c:pt>
                <c:pt idx="1125">
                  <c:v>43347</c:v>
                </c:pt>
                <c:pt idx="1126">
                  <c:v>43346</c:v>
                </c:pt>
                <c:pt idx="1127">
                  <c:v>43343</c:v>
                </c:pt>
                <c:pt idx="1128">
                  <c:v>43342</c:v>
                </c:pt>
                <c:pt idx="1129">
                  <c:v>43341</c:v>
                </c:pt>
                <c:pt idx="1130">
                  <c:v>43340</c:v>
                </c:pt>
                <c:pt idx="1131">
                  <c:v>43339</c:v>
                </c:pt>
                <c:pt idx="1132">
                  <c:v>43336</c:v>
                </c:pt>
                <c:pt idx="1133">
                  <c:v>43335</c:v>
                </c:pt>
                <c:pt idx="1134">
                  <c:v>43334</c:v>
                </c:pt>
                <c:pt idx="1135">
                  <c:v>43333</c:v>
                </c:pt>
                <c:pt idx="1136">
                  <c:v>43332</c:v>
                </c:pt>
                <c:pt idx="1137">
                  <c:v>43329</c:v>
                </c:pt>
                <c:pt idx="1138">
                  <c:v>43328</c:v>
                </c:pt>
                <c:pt idx="1139">
                  <c:v>43327</c:v>
                </c:pt>
                <c:pt idx="1140">
                  <c:v>43326</c:v>
                </c:pt>
                <c:pt idx="1141">
                  <c:v>43325</c:v>
                </c:pt>
                <c:pt idx="1142">
                  <c:v>43322</c:v>
                </c:pt>
                <c:pt idx="1143">
                  <c:v>43321</c:v>
                </c:pt>
                <c:pt idx="1144">
                  <c:v>43320</c:v>
                </c:pt>
                <c:pt idx="1145">
                  <c:v>43319</c:v>
                </c:pt>
                <c:pt idx="1146">
                  <c:v>43318</c:v>
                </c:pt>
                <c:pt idx="1147">
                  <c:v>43315</c:v>
                </c:pt>
                <c:pt idx="1148">
                  <c:v>43314</c:v>
                </c:pt>
                <c:pt idx="1149">
                  <c:v>43313</c:v>
                </c:pt>
                <c:pt idx="1150">
                  <c:v>43312</c:v>
                </c:pt>
                <c:pt idx="1151">
                  <c:v>43311</c:v>
                </c:pt>
                <c:pt idx="1152">
                  <c:v>43308</c:v>
                </c:pt>
                <c:pt idx="1153">
                  <c:v>43307</c:v>
                </c:pt>
                <c:pt idx="1154">
                  <c:v>43306</c:v>
                </c:pt>
                <c:pt idx="1155">
                  <c:v>43305</c:v>
                </c:pt>
                <c:pt idx="1156">
                  <c:v>43304</c:v>
                </c:pt>
                <c:pt idx="1157">
                  <c:v>43301</c:v>
                </c:pt>
                <c:pt idx="1158">
                  <c:v>43300</c:v>
                </c:pt>
                <c:pt idx="1159">
                  <c:v>43299</c:v>
                </c:pt>
                <c:pt idx="1160">
                  <c:v>43298</c:v>
                </c:pt>
                <c:pt idx="1161">
                  <c:v>43297</c:v>
                </c:pt>
                <c:pt idx="1162">
                  <c:v>43294</c:v>
                </c:pt>
                <c:pt idx="1163">
                  <c:v>43293</c:v>
                </c:pt>
                <c:pt idx="1164">
                  <c:v>43292</c:v>
                </c:pt>
                <c:pt idx="1165">
                  <c:v>43291</c:v>
                </c:pt>
                <c:pt idx="1166">
                  <c:v>43290</c:v>
                </c:pt>
                <c:pt idx="1167">
                  <c:v>43287</c:v>
                </c:pt>
                <c:pt idx="1168">
                  <c:v>43286</c:v>
                </c:pt>
                <c:pt idx="1169">
                  <c:v>43285</c:v>
                </c:pt>
                <c:pt idx="1170">
                  <c:v>43284</c:v>
                </c:pt>
                <c:pt idx="1171">
                  <c:v>43283</c:v>
                </c:pt>
                <c:pt idx="1172">
                  <c:v>43280</c:v>
                </c:pt>
                <c:pt idx="1173">
                  <c:v>43279</c:v>
                </c:pt>
                <c:pt idx="1174">
                  <c:v>43278</c:v>
                </c:pt>
                <c:pt idx="1175">
                  <c:v>43277</c:v>
                </c:pt>
                <c:pt idx="1176">
                  <c:v>43276</c:v>
                </c:pt>
                <c:pt idx="1177">
                  <c:v>43273</c:v>
                </c:pt>
                <c:pt idx="1178">
                  <c:v>43272</c:v>
                </c:pt>
                <c:pt idx="1179">
                  <c:v>43271</c:v>
                </c:pt>
                <c:pt idx="1180">
                  <c:v>43270</c:v>
                </c:pt>
                <c:pt idx="1181">
                  <c:v>43269</c:v>
                </c:pt>
                <c:pt idx="1182">
                  <c:v>43266</c:v>
                </c:pt>
                <c:pt idx="1183">
                  <c:v>43265</c:v>
                </c:pt>
                <c:pt idx="1184">
                  <c:v>43264</c:v>
                </c:pt>
                <c:pt idx="1185">
                  <c:v>43263</c:v>
                </c:pt>
                <c:pt idx="1186">
                  <c:v>43262</c:v>
                </c:pt>
                <c:pt idx="1187">
                  <c:v>43259</c:v>
                </c:pt>
                <c:pt idx="1188">
                  <c:v>43258</c:v>
                </c:pt>
                <c:pt idx="1189">
                  <c:v>43257</c:v>
                </c:pt>
                <c:pt idx="1190">
                  <c:v>43256</c:v>
                </c:pt>
                <c:pt idx="1191">
                  <c:v>43255</c:v>
                </c:pt>
                <c:pt idx="1192">
                  <c:v>43252</c:v>
                </c:pt>
                <c:pt idx="1193">
                  <c:v>43250</c:v>
                </c:pt>
                <c:pt idx="1194">
                  <c:v>43249</c:v>
                </c:pt>
                <c:pt idx="1195">
                  <c:v>43248</c:v>
                </c:pt>
                <c:pt idx="1196">
                  <c:v>43245</c:v>
                </c:pt>
                <c:pt idx="1197">
                  <c:v>43244</c:v>
                </c:pt>
                <c:pt idx="1198">
                  <c:v>43243</c:v>
                </c:pt>
                <c:pt idx="1199">
                  <c:v>43242</c:v>
                </c:pt>
                <c:pt idx="1200">
                  <c:v>43241</c:v>
                </c:pt>
                <c:pt idx="1201">
                  <c:v>43238</c:v>
                </c:pt>
                <c:pt idx="1202">
                  <c:v>43237</c:v>
                </c:pt>
                <c:pt idx="1203">
                  <c:v>43236</c:v>
                </c:pt>
                <c:pt idx="1204">
                  <c:v>43235</c:v>
                </c:pt>
                <c:pt idx="1205">
                  <c:v>43234</c:v>
                </c:pt>
                <c:pt idx="1206">
                  <c:v>43231</c:v>
                </c:pt>
                <c:pt idx="1207">
                  <c:v>43230</c:v>
                </c:pt>
                <c:pt idx="1208">
                  <c:v>43229</c:v>
                </c:pt>
                <c:pt idx="1209">
                  <c:v>43228</c:v>
                </c:pt>
                <c:pt idx="1210">
                  <c:v>43227</c:v>
                </c:pt>
                <c:pt idx="1211">
                  <c:v>43224</c:v>
                </c:pt>
                <c:pt idx="1212">
                  <c:v>43223</c:v>
                </c:pt>
                <c:pt idx="1213">
                  <c:v>43222</c:v>
                </c:pt>
                <c:pt idx="1214">
                  <c:v>43220</c:v>
                </c:pt>
                <c:pt idx="1215">
                  <c:v>43217</c:v>
                </c:pt>
                <c:pt idx="1216">
                  <c:v>43216</c:v>
                </c:pt>
                <c:pt idx="1217">
                  <c:v>43215</c:v>
                </c:pt>
                <c:pt idx="1218">
                  <c:v>43214</c:v>
                </c:pt>
                <c:pt idx="1219">
                  <c:v>43213</c:v>
                </c:pt>
                <c:pt idx="1220">
                  <c:v>43210</c:v>
                </c:pt>
                <c:pt idx="1221">
                  <c:v>43209</c:v>
                </c:pt>
                <c:pt idx="1222">
                  <c:v>43208</c:v>
                </c:pt>
                <c:pt idx="1223">
                  <c:v>43207</c:v>
                </c:pt>
                <c:pt idx="1224">
                  <c:v>43206</c:v>
                </c:pt>
                <c:pt idx="1225">
                  <c:v>43203</c:v>
                </c:pt>
                <c:pt idx="1226">
                  <c:v>43202</c:v>
                </c:pt>
                <c:pt idx="1227">
                  <c:v>43201</c:v>
                </c:pt>
                <c:pt idx="1228">
                  <c:v>43200</c:v>
                </c:pt>
                <c:pt idx="1229">
                  <c:v>43199</c:v>
                </c:pt>
                <c:pt idx="1230">
                  <c:v>43196</c:v>
                </c:pt>
                <c:pt idx="1231">
                  <c:v>43195</c:v>
                </c:pt>
                <c:pt idx="1232">
                  <c:v>43194</c:v>
                </c:pt>
                <c:pt idx="1233">
                  <c:v>43193</c:v>
                </c:pt>
                <c:pt idx="1234">
                  <c:v>43192</c:v>
                </c:pt>
                <c:pt idx="1235">
                  <c:v>43188</c:v>
                </c:pt>
                <c:pt idx="1236">
                  <c:v>43187</c:v>
                </c:pt>
                <c:pt idx="1237">
                  <c:v>43186</c:v>
                </c:pt>
                <c:pt idx="1238">
                  <c:v>43185</c:v>
                </c:pt>
                <c:pt idx="1239">
                  <c:v>43182</c:v>
                </c:pt>
                <c:pt idx="1240">
                  <c:v>43181</c:v>
                </c:pt>
                <c:pt idx="1241">
                  <c:v>43180</c:v>
                </c:pt>
                <c:pt idx="1242">
                  <c:v>43179</c:v>
                </c:pt>
                <c:pt idx="1243">
                  <c:v>43178</c:v>
                </c:pt>
                <c:pt idx="1244">
                  <c:v>43175</c:v>
                </c:pt>
                <c:pt idx="1245">
                  <c:v>43174</c:v>
                </c:pt>
                <c:pt idx="1246">
                  <c:v>43173</c:v>
                </c:pt>
                <c:pt idx="1247">
                  <c:v>43172</c:v>
                </c:pt>
                <c:pt idx="1248">
                  <c:v>43171</c:v>
                </c:pt>
                <c:pt idx="1249">
                  <c:v>43168</c:v>
                </c:pt>
                <c:pt idx="1250">
                  <c:v>43167</c:v>
                </c:pt>
                <c:pt idx="1251">
                  <c:v>43166</c:v>
                </c:pt>
                <c:pt idx="1252">
                  <c:v>43165</c:v>
                </c:pt>
                <c:pt idx="1253">
                  <c:v>43164</c:v>
                </c:pt>
                <c:pt idx="1254">
                  <c:v>43161</c:v>
                </c:pt>
                <c:pt idx="1255">
                  <c:v>43160</c:v>
                </c:pt>
                <c:pt idx="1256">
                  <c:v>43159</c:v>
                </c:pt>
                <c:pt idx="1257">
                  <c:v>43158</c:v>
                </c:pt>
                <c:pt idx="1258">
                  <c:v>43157</c:v>
                </c:pt>
                <c:pt idx="1259">
                  <c:v>43154</c:v>
                </c:pt>
                <c:pt idx="1260">
                  <c:v>43153</c:v>
                </c:pt>
                <c:pt idx="1261">
                  <c:v>43152</c:v>
                </c:pt>
                <c:pt idx="1262">
                  <c:v>43151</c:v>
                </c:pt>
                <c:pt idx="1263">
                  <c:v>43150</c:v>
                </c:pt>
                <c:pt idx="1264">
                  <c:v>43147</c:v>
                </c:pt>
                <c:pt idx="1265">
                  <c:v>43146</c:v>
                </c:pt>
                <c:pt idx="1266">
                  <c:v>43145</c:v>
                </c:pt>
                <c:pt idx="1267">
                  <c:v>43140</c:v>
                </c:pt>
                <c:pt idx="1268">
                  <c:v>43139</c:v>
                </c:pt>
                <c:pt idx="1269">
                  <c:v>43138</c:v>
                </c:pt>
                <c:pt idx="1270">
                  <c:v>43137</c:v>
                </c:pt>
                <c:pt idx="1271">
                  <c:v>43136</c:v>
                </c:pt>
                <c:pt idx="1272">
                  <c:v>43133</c:v>
                </c:pt>
                <c:pt idx="1273">
                  <c:v>43132</c:v>
                </c:pt>
                <c:pt idx="1274">
                  <c:v>43131</c:v>
                </c:pt>
                <c:pt idx="1275">
                  <c:v>43130</c:v>
                </c:pt>
                <c:pt idx="1276">
                  <c:v>43129</c:v>
                </c:pt>
                <c:pt idx="1277">
                  <c:v>43126</c:v>
                </c:pt>
                <c:pt idx="1278">
                  <c:v>43125</c:v>
                </c:pt>
                <c:pt idx="1279">
                  <c:v>43124</c:v>
                </c:pt>
                <c:pt idx="1280">
                  <c:v>43123</c:v>
                </c:pt>
                <c:pt idx="1281">
                  <c:v>43122</c:v>
                </c:pt>
                <c:pt idx="1282">
                  <c:v>43119</c:v>
                </c:pt>
                <c:pt idx="1283">
                  <c:v>43118</c:v>
                </c:pt>
                <c:pt idx="1284">
                  <c:v>43117</c:v>
                </c:pt>
                <c:pt idx="1285">
                  <c:v>43116</c:v>
                </c:pt>
                <c:pt idx="1286">
                  <c:v>43115</c:v>
                </c:pt>
                <c:pt idx="1287">
                  <c:v>43112</c:v>
                </c:pt>
                <c:pt idx="1288">
                  <c:v>43111</c:v>
                </c:pt>
                <c:pt idx="1289">
                  <c:v>43110</c:v>
                </c:pt>
                <c:pt idx="1290">
                  <c:v>43109</c:v>
                </c:pt>
                <c:pt idx="1291">
                  <c:v>43108</c:v>
                </c:pt>
                <c:pt idx="1292">
                  <c:v>43105</c:v>
                </c:pt>
                <c:pt idx="1293">
                  <c:v>43104</c:v>
                </c:pt>
                <c:pt idx="1294">
                  <c:v>43103</c:v>
                </c:pt>
                <c:pt idx="1295">
                  <c:v>43102</c:v>
                </c:pt>
                <c:pt idx="1296">
                  <c:v>43098</c:v>
                </c:pt>
                <c:pt idx="1297">
                  <c:v>43097</c:v>
                </c:pt>
                <c:pt idx="1298">
                  <c:v>43096</c:v>
                </c:pt>
                <c:pt idx="1299">
                  <c:v>43095</c:v>
                </c:pt>
                <c:pt idx="1300">
                  <c:v>43091</c:v>
                </c:pt>
                <c:pt idx="1301">
                  <c:v>43090</c:v>
                </c:pt>
                <c:pt idx="1302">
                  <c:v>43089</c:v>
                </c:pt>
                <c:pt idx="1303">
                  <c:v>43088</c:v>
                </c:pt>
                <c:pt idx="1304">
                  <c:v>43087</c:v>
                </c:pt>
                <c:pt idx="1305">
                  <c:v>43084</c:v>
                </c:pt>
                <c:pt idx="1306">
                  <c:v>43083</c:v>
                </c:pt>
                <c:pt idx="1307">
                  <c:v>43082</c:v>
                </c:pt>
                <c:pt idx="1308">
                  <c:v>43081</c:v>
                </c:pt>
                <c:pt idx="1309">
                  <c:v>43080</c:v>
                </c:pt>
                <c:pt idx="1310">
                  <c:v>43077</c:v>
                </c:pt>
                <c:pt idx="1311">
                  <c:v>43076</c:v>
                </c:pt>
                <c:pt idx="1312">
                  <c:v>43075</c:v>
                </c:pt>
                <c:pt idx="1313">
                  <c:v>43074</c:v>
                </c:pt>
                <c:pt idx="1314">
                  <c:v>43073</c:v>
                </c:pt>
                <c:pt idx="1315">
                  <c:v>43070</c:v>
                </c:pt>
                <c:pt idx="1316">
                  <c:v>43069</c:v>
                </c:pt>
                <c:pt idx="1317">
                  <c:v>43068</c:v>
                </c:pt>
                <c:pt idx="1318">
                  <c:v>43067</c:v>
                </c:pt>
                <c:pt idx="1319">
                  <c:v>43066</c:v>
                </c:pt>
                <c:pt idx="1320">
                  <c:v>43063</c:v>
                </c:pt>
                <c:pt idx="1321">
                  <c:v>43062</c:v>
                </c:pt>
                <c:pt idx="1322">
                  <c:v>43061</c:v>
                </c:pt>
                <c:pt idx="1323">
                  <c:v>43060</c:v>
                </c:pt>
                <c:pt idx="1324">
                  <c:v>43059</c:v>
                </c:pt>
                <c:pt idx="1325">
                  <c:v>43056</c:v>
                </c:pt>
                <c:pt idx="1326">
                  <c:v>43055</c:v>
                </c:pt>
                <c:pt idx="1327">
                  <c:v>43053</c:v>
                </c:pt>
                <c:pt idx="1328">
                  <c:v>43052</c:v>
                </c:pt>
                <c:pt idx="1329">
                  <c:v>43049</c:v>
                </c:pt>
                <c:pt idx="1330">
                  <c:v>43048</c:v>
                </c:pt>
                <c:pt idx="1331">
                  <c:v>43047</c:v>
                </c:pt>
                <c:pt idx="1332">
                  <c:v>43046</c:v>
                </c:pt>
                <c:pt idx="1333">
                  <c:v>43045</c:v>
                </c:pt>
                <c:pt idx="1334">
                  <c:v>43042</c:v>
                </c:pt>
                <c:pt idx="1335">
                  <c:v>43040</c:v>
                </c:pt>
                <c:pt idx="1336">
                  <c:v>43039</c:v>
                </c:pt>
                <c:pt idx="1337">
                  <c:v>43038</c:v>
                </c:pt>
                <c:pt idx="1338">
                  <c:v>43035</c:v>
                </c:pt>
                <c:pt idx="1339">
                  <c:v>43034</c:v>
                </c:pt>
                <c:pt idx="1340">
                  <c:v>43033</c:v>
                </c:pt>
                <c:pt idx="1341">
                  <c:v>43032</c:v>
                </c:pt>
                <c:pt idx="1342">
                  <c:v>43031</c:v>
                </c:pt>
                <c:pt idx="1343">
                  <c:v>43028</c:v>
                </c:pt>
                <c:pt idx="1344">
                  <c:v>43027</c:v>
                </c:pt>
                <c:pt idx="1345">
                  <c:v>43026</c:v>
                </c:pt>
                <c:pt idx="1346">
                  <c:v>43025</c:v>
                </c:pt>
                <c:pt idx="1347">
                  <c:v>43024</c:v>
                </c:pt>
                <c:pt idx="1348">
                  <c:v>43021</c:v>
                </c:pt>
                <c:pt idx="1349">
                  <c:v>43019</c:v>
                </c:pt>
                <c:pt idx="1350">
                  <c:v>43018</c:v>
                </c:pt>
                <c:pt idx="1351">
                  <c:v>43017</c:v>
                </c:pt>
                <c:pt idx="1352">
                  <c:v>43014</c:v>
                </c:pt>
                <c:pt idx="1353">
                  <c:v>43013</c:v>
                </c:pt>
                <c:pt idx="1354">
                  <c:v>43012</c:v>
                </c:pt>
                <c:pt idx="1355">
                  <c:v>43011</c:v>
                </c:pt>
                <c:pt idx="1356">
                  <c:v>43010</c:v>
                </c:pt>
                <c:pt idx="1357">
                  <c:v>43007</c:v>
                </c:pt>
                <c:pt idx="1358">
                  <c:v>43006</c:v>
                </c:pt>
                <c:pt idx="1359">
                  <c:v>43005</c:v>
                </c:pt>
                <c:pt idx="1360">
                  <c:v>43004</c:v>
                </c:pt>
                <c:pt idx="1361">
                  <c:v>43003</c:v>
                </c:pt>
                <c:pt idx="1362">
                  <c:v>43000</c:v>
                </c:pt>
                <c:pt idx="1363">
                  <c:v>42999</c:v>
                </c:pt>
                <c:pt idx="1364">
                  <c:v>42998</c:v>
                </c:pt>
                <c:pt idx="1365">
                  <c:v>42997</c:v>
                </c:pt>
                <c:pt idx="1366">
                  <c:v>42996</c:v>
                </c:pt>
                <c:pt idx="1367">
                  <c:v>42993</c:v>
                </c:pt>
                <c:pt idx="1368">
                  <c:v>42992</c:v>
                </c:pt>
                <c:pt idx="1369">
                  <c:v>42991</c:v>
                </c:pt>
                <c:pt idx="1370">
                  <c:v>42990</c:v>
                </c:pt>
                <c:pt idx="1371">
                  <c:v>42989</c:v>
                </c:pt>
                <c:pt idx="1372">
                  <c:v>42986</c:v>
                </c:pt>
                <c:pt idx="1373">
                  <c:v>42984</c:v>
                </c:pt>
                <c:pt idx="1374">
                  <c:v>42983</c:v>
                </c:pt>
                <c:pt idx="1375">
                  <c:v>42982</c:v>
                </c:pt>
                <c:pt idx="1376">
                  <c:v>42979</c:v>
                </c:pt>
                <c:pt idx="1377">
                  <c:v>42978</c:v>
                </c:pt>
                <c:pt idx="1378">
                  <c:v>42977</c:v>
                </c:pt>
                <c:pt idx="1379">
                  <c:v>42975</c:v>
                </c:pt>
                <c:pt idx="1380">
                  <c:v>42972</c:v>
                </c:pt>
                <c:pt idx="1381">
                  <c:v>42971</c:v>
                </c:pt>
                <c:pt idx="1382">
                  <c:v>42970</c:v>
                </c:pt>
                <c:pt idx="1383">
                  <c:v>42969</c:v>
                </c:pt>
                <c:pt idx="1384">
                  <c:v>42968</c:v>
                </c:pt>
                <c:pt idx="1385">
                  <c:v>42965</c:v>
                </c:pt>
                <c:pt idx="1386">
                  <c:v>42964</c:v>
                </c:pt>
                <c:pt idx="1387">
                  <c:v>42963</c:v>
                </c:pt>
                <c:pt idx="1388">
                  <c:v>42962</c:v>
                </c:pt>
                <c:pt idx="1389">
                  <c:v>42961</c:v>
                </c:pt>
                <c:pt idx="1390">
                  <c:v>42958</c:v>
                </c:pt>
                <c:pt idx="1391">
                  <c:v>42957</c:v>
                </c:pt>
                <c:pt idx="1392">
                  <c:v>42956</c:v>
                </c:pt>
                <c:pt idx="1393">
                  <c:v>42955</c:v>
                </c:pt>
                <c:pt idx="1394">
                  <c:v>42954</c:v>
                </c:pt>
                <c:pt idx="1395">
                  <c:v>42951</c:v>
                </c:pt>
                <c:pt idx="1396">
                  <c:v>42950</c:v>
                </c:pt>
                <c:pt idx="1397">
                  <c:v>42949</c:v>
                </c:pt>
                <c:pt idx="1398">
                  <c:v>42948</c:v>
                </c:pt>
                <c:pt idx="1399">
                  <c:v>42947</c:v>
                </c:pt>
                <c:pt idx="1400">
                  <c:v>42944</c:v>
                </c:pt>
                <c:pt idx="1401">
                  <c:v>42943</c:v>
                </c:pt>
                <c:pt idx="1402">
                  <c:v>42942</c:v>
                </c:pt>
                <c:pt idx="1403">
                  <c:v>42941</c:v>
                </c:pt>
                <c:pt idx="1404">
                  <c:v>42940</c:v>
                </c:pt>
                <c:pt idx="1405">
                  <c:v>42937</c:v>
                </c:pt>
                <c:pt idx="1406">
                  <c:v>42936</c:v>
                </c:pt>
                <c:pt idx="1407">
                  <c:v>42935</c:v>
                </c:pt>
                <c:pt idx="1408">
                  <c:v>42934</c:v>
                </c:pt>
                <c:pt idx="1409">
                  <c:v>42933</c:v>
                </c:pt>
                <c:pt idx="1410">
                  <c:v>42930</c:v>
                </c:pt>
                <c:pt idx="1411">
                  <c:v>42929</c:v>
                </c:pt>
                <c:pt idx="1412">
                  <c:v>42928</c:v>
                </c:pt>
                <c:pt idx="1413">
                  <c:v>42927</c:v>
                </c:pt>
                <c:pt idx="1414">
                  <c:v>42926</c:v>
                </c:pt>
                <c:pt idx="1415">
                  <c:v>42923</c:v>
                </c:pt>
                <c:pt idx="1416">
                  <c:v>42922</c:v>
                </c:pt>
                <c:pt idx="1417">
                  <c:v>42921</c:v>
                </c:pt>
                <c:pt idx="1418">
                  <c:v>42920</c:v>
                </c:pt>
                <c:pt idx="1419">
                  <c:v>42919</c:v>
                </c:pt>
                <c:pt idx="1420">
                  <c:v>42916</c:v>
                </c:pt>
                <c:pt idx="1421">
                  <c:v>42915</c:v>
                </c:pt>
                <c:pt idx="1422">
                  <c:v>42914</c:v>
                </c:pt>
                <c:pt idx="1423">
                  <c:v>42913</c:v>
                </c:pt>
                <c:pt idx="1424">
                  <c:v>42912</c:v>
                </c:pt>
                <c:pt idx="1425">
                  <c:v>42909</c:v>
                </c:pt>
                <c:pt idx="1426">
                  <c:v>42908</c:v>
                </c:pt>
                <c:pt idx="1427">
                  <c:v>42907</c:v>
                </c:pt>
                <c:pt idx="1428">
                  <c:v>42906</c:v>
                </c:pt>
                <c:pt idx="1429">
                  <c:v>42905</c:v>
                </c:pt>
                <c:pt idx="1430">
                  <c:v>42902</c:v>
                </c:pt>
                <c:pt idx="1431">
                  <c:v>42900</c:v>
                </c:pt>
                <c:pt idx="1432">
                  <c:v>42899</c:v>
                </c:pt>
                <c:pt idx="1433">
                  <c:v>42898</c:v>
                </c:pt>
                <c:pt idx="1434">
                  <c:v>42895</c:v>
                </c:pt>
                <c:pt idx="1435">
                  <c:v>42894</c:v>
                </c:pt>
                <c:pt idx="1436">
                  <c:v>42893</c:v>
                </c:pt>
                <c:pt idx="1437">
                  <c:v>42892</c:v>
                </c:pt>
                <c:pt idx="1438">
                  <c:v>42891</c:v>
                </c:pt>
                <c:pt idx="1439">
                  <c:v>42888</c:v>
                </c:pt>
                <c:pt idx="1440">
                  <c:v>42887</c:v>
                </c:pt>
                <c:pt idx="1441">
                  <c:v>42886</c:v>
                </c:pt>
                <c:pt idx="1442">
                  <c:v>42885</c:v>
                </c:pt>
                <c:pt idx="1443">
                  <c:v>42884</c:v>
                </c:pt>
                <c:pt idx="1444">
                  <c:v>42881</c:v>
                </c:pt>
                <c:pt idx="1445">
                  <c:v>42880</c:v>
                </c:pt>
                <c:pt idx="1446">
                  <c:v>42879</c:v>
                </c:pt>
                <c:pt idx="1447">
                  <c:v>42878</c:v>
                </c:pt>
                <c:pt idx="1448">
                  <c:v>42877</c:v>
                </c:pt>
                <c:pt idx="1449">
                  <c:v>42874</c:v>
                </c:pt>
                <c:pt idx="1450">
                  <c:v>42873</c:v>
                </c:pt>
                <c:pt idx="1451">
                  <c:v>42872</c:v>
                </c:pt>
                <c:pt idx="1452">
                  <c:v>42871</c:v>
                </c:pt>
                <c:pt idx="1453">
                  <c:v>42870</c:v>
                </c:pt>
                <c:pt idx="1454">
                  <c:v>42867</c:v>
                </c:pt>
                <c:pt idx="1455">
                  <c:v>42866</c:v>
                </c:pt>
                <c:pt idx="1456">
                  <c:v>42865</c:v>
                </c:pt>
                <c:pt idx="1457">
                  <c:v>42864</c:v>
                </c:pt>
                <c:pt idx="1458">
                  <c:v>42863</c:v>
                </c:pt>
                <c:pt idx="1459">
                  <c:v>42860</c:v>
                </c:pt>
                <c:pt idx="1460">
                  <c:v>42859</c:v>
                </c:pt>
                <c:pt idx="1461">
                  <c:v>42858</c:v>
                </c:pt>
                <c:pt idx="1462">
                  <c:v>42857</c:v>
                </c:pt>
                <c:pt idx="1463">
                  <c:v>42853</c:v>
                </c:pt>
                <c:pt idx="1464">
                  <c:v>42852</c:v>
                </c:pt>
                <c:pt idx="1465">
                  <c:v>42851</c:v>
                </c:pt>
                <c:pt idx="1466">
                  <c:v>42850</c:v>
                </c:pt>
                <c:pt idx="1467">
                  <c:v>42849</c:v>
                </c:pt>
                <c:pt idx="1468">
                  <c:v>42845</c:v>
                </c:pt>
                <c:pt idx="1469">
                  <c:v>42844</c:v>
                </c:pt>
                <c:pt idx="1470">
                  <c:v>42843</c:v>
                </c:pt>
                <c:pt idx="1471">
                  <c:v>42842</c:v>
                </c:pt>
                <c:pt idx="1472">
                  <c:v>42838</c:v>
                </c:pt>
                <c:pt idx="1473">
                  <c:v>42837</c:v>
                </c:pt>
                <c:pt idx="1474">
                  <c:v>42836</c:v>
                </c:pt>
                <c:pt idx="1475">
                  <c:v>42835</c:v>
                </c:pt>
                <c:pt idx="1476">
                  <c:v>42832</c:v>
                </c:pt>
                <c:pt idx="1477">
                  <c:v>42831</c:v>
                </c:pt>
                <c:pt idx="1478">
                  <c:v>42830</c:v>
                </c:pt>
                <c:pt idx="1479">
                  <c:v>42829</c:v>
                </c:pt>
                <c:pt idx="1480">
                  <c:v>42828</c:v>
                </c:pt>
                <c:pt idx="1481">
                  <c:v>42825</c:v>
                </c:pt>
                <c:pt idx="1482">
                  <c:v>42824</c:v>
                </c:pt>
                <c:pt idx="1483">
                  <c:v>42823</c:v>
                </c:pt>
                <c:pt idx="1484">
                  <c:v>42822</c:v>
                </c:pt>
                <c:pt idx="1485">
                  <c:v>42821</c:v>
                </c:pt>
                <c:pt idx="1486">
                  <c:v>42818</c:v>
                </c:pt>
                <c:pt idx="1487">
                  <c:v>42817</c:v>
                </c:pt>
                <c:pt idx="1488">
                  <c:v>42816</c:v>
                </c:pt>
                <c:pt idx="1489">
                  <c:v>42815</c:v>
                </c:pt>
                <c:pt idx="1490">
                  <c:v>42814</c:v>
                </c:pt>
                <c:pt idx="1491">
                  <c:v>42811</c:v>
                </c:pt>
                <c:pt idx="1492">
                  <c:v>42810</c:v>
                </c:pt>
                <c:pt idx="1493">
                  <c:v>42809</c:v>
                </c:pt>
                <c:pt idx="1494">
                  <c:v>42808</c:v>
                </c:pt>
                <c:pt idx="1495">
                  <c:v>42807</c:v>
                </c:pt>
                <c:pt idx="1496">
                  <c:v>42804</c:v>
                </c:pt>
                <c:pt idx="1497">
                  <c:v>42803</c:v>
                </c:pt>
                <c:pt idx="1498">
                  <c:v>42802</c:v>
                </c:pt>
                <c:pt idx="1499">
                  <c:v>42801</c:v>
                </c:pt>
                <c:pt idx="1500">
                  <c:v>42800</c:v>
                </c:pt>
                <c:pt idx="1501">
                  <c:v>42797</c:v>
                </c:pt>
                <c:pt idx="1502">
                  <c:v>42796</c:v>
                </c:pt>
                <c:pt idx="1503">
                  <c:v>42795</c:v>
                </c:pt>
                <c:pt idx="1504">
                  <c:v>42790</c:v>
                </c:pt>
                <c:pt idx="1505">
                  <c:v>42789</c:v>
                </c:pt>
                <c:pt idx="1506">
                  <c:v>42788</c:v>
                </c:pt>
                <c:pt idx="1507">
                  <c:v>42787</c:v>
                </c:pt>
                <c:pt idx="1508">
                  <c:v>42786</c:v>
                </c:pt>
                <c:pt idx="1509">
                  <c:v>42783</c:v>
                </c:pt>
                <c:pt idx="1510">
                  <c:v>42782</c:v>
                </c:pt>
                <c:pt idx="1511">
                  <c:v>42781</c:v>
                </c:pt>
                <c:pt idx="1512">
                  <c:v>42780</c:v>
                </c:pt>
                <c:pt idx="1513">
                  <c:v>42779</c:v>
                </c:pt>
                <c:pt idx="1514">
                  <c:v>42776</c:v>
                </c:pt>
                <c:pt idx="1515">
                  <c:v>42775</c:v>
                </c:pt>
                <c:pt idx="1516">
                  <c:v>42774</c:v>
                </c:pt>
                <c:pt idx="1517">
                  <c:v>42773</c:v>
                </c:pt>
                <c:pt idx="1518">
                  <c:v>42772</c:v>
                </c:pt>
                <c:pt idx="1519">
                  <c:v>42769</c:v>
                </c:pt>
                <c:pt idx="1520">
                  <c:v>42768</c:v>
                </c:pt>
                <c:pt idx="1521">
                  <c:v>42767</c:v>
                </c:pt>
                <c:pt idx="1522">
                  <c:v>42766</c:v>
                </c:pt>
                <c:pt idx="1523">
                  <c:v>42765</c:v>
                </c:pt>
                <c:pt idx="1524">
                  <c:v>42762</c:v>
                </c:pt>
                <c:pt idx="1525">
                  <c:v>42761</c:v>
                </c:pt>
                <c:pt idx="1526">
                  <c:v>42760</c:v>
                </c:pt>
                <c:pt idx="1527">
                  <c:v>42759</c:v>
                </c:pt>
                <c:pt idx="1528">
                  <c:v>42758</c:v>
                </c:pt>
                <c:pt idx="1529">
                  <c:v>42755</c:v>
                </c:pt>
                <c:pt idx="1530">
                  <c:v>42754</c:v>
                </c:pt>
                <c:pt idx="1531">
                  <c:v>42753</c:v>
                </c:pt>
                <c:pt idx="1532">
                  <c:v>42752</c:v>
                </c:pt>
                <c:pt idx="1533">
                  <c:v>42751</c:v>
                </c:pt>
                <c:pt idx="1534">
                  <c:v>42748</c:v>
                </c:pt>
                <c:pt idx="1535">
                  <c:v>42747</c:v>
                </c:pt>
                <c:pt idx="1536">
                  <c:v>42746</c:v>
                </c:pt>
                <c:pt idx="1537">
                  <c:v>42745</c:v>
                </c:pt>
                <c:pt idx="1538">
                  <c:v>42744</c:v>
                </c:pt>
                <c:pt idx="1539">
                  <c:v>42741</c:v>
                </c:pt>
                <c:pt idx="1540">
                  <c:v>42740</c:v>
                </c:pt>
                <c:pt idx="1541">
                  <c:v>42739</c:v>
                </c:pt>
                <c:pt idx="1542">
                  <c:v>42738</c:v>
                </c:pt>
                <c:pt idx="1543">
                  <c:v>42737</c:v>
                </c:pt>
                <c:pt idx="1544">
                  <c:v>42734</c:v>
                </c:pt>
                <c:pt idx="1545">
                  <c:v>42733</c:v>
                </c:pt>
                <c:pt idx="1546">
                  <c:v>42732</c:v>
                </c:pt>
                <c:pt idx="1547">
                  <c:v>42731</c:v>
                </c:pt>
                <c:pt idx="1548">
                  <c:v>42730</c:v>
                </c:pt>
                <c:pt idx="1549">
                  <c:v>42727</c:v>
                </c:pt>
                <c:pt idx="1550">
                  <c:v>42726</c:v>
                </c:pt>
                <c:pt idx="1551">
                  <c:v>42725</c:v>
                </c:pt>
                <c:pt idx="1552">
                  <c:v>42724</c:v>
                </c:pt>
                <c:pt idx="1553">
                  <c:v>42723</c:v>
                </c:pt>
                <c:pt idx="1554">
                  <c:v>42720</c:v>
                </c:pt>
                <c:pt idx="1555">
                  <c:v>42719</c:v>
                </c:pt>
                <c:pt idx="1556">
                  <c:v>42718</c:v>
                </c:pt>
                <c:pt idx="1557">
                  <c:v>42717</c:v>
                </c:pt>
                <c:pt idx="1558">
                  <c:v>42716</c:v>
                </c:pt>
                <c:pt idx="1559">
                  <c:v>42713</c:v>
                </c:pt>
                <c:pt idx="1560">
                  <c:v>42712</c:v>
                </c:pt>
                <c:pt idx="1561">
                  <c:v>42711</c:v>
                </c:pt>
                <c:pt idx="1562">
                  <c:v>42710</c:v>
                </c:pt>
                <c:pt idx="1563">
                  <c:v>42709</c:v>
                </c:pt>
                <c:pt idx="1564">
                  <c:v>42706</c:v>
                </c:pt>
                <c:pt idx="1565">
                  <c:v>42705</c:v>
                </c:pt>
                <c:pt idx="1566">
                  <c:v>42704</c:v>
                </c:pt>
                <c:pt idx="1567">
                  <c:v>42703</c:v>
                </c:pt>
                <c:pt idx="1568">
                  <c:v>42702</c:v>
                </c:pt>
                <c:pt idx="1569">
                  <c:v>42699</c:v>
                </c:pt>
                <c:pt idx="1570">
                  <c:v>42698</c:v>
                </c:pt>
                <c:pt idx="1571">
                  <c:v>42697</c:v>
                </c:pt>
                <c:pt idx="1572">
                  <c:v>42696</c:v>
                </c:pt>
                <c:pt idx="1573">
                  <c:v>42692</c:v>
                </c:pt>
                <c:pt idx="1574">
                  <c:v>42691</c:v>
                </c:pt>
                <c:pt idx="1575">
                  <c:v>42690</c:v>
                </c:pt>
                <c:pt idx="1576">
                  <c:v>42688</c:v>
                </c:pt>
                <c:pt idx="1577">
                  <c:v>42685</c:v>
                </c:pt>
                <c:pt idx="1578">
                  <c:v>42684</c:v>
                </c:pt>
                <c:pt idx="1579">
                  <c:v>42683</c:v>
                </c:pt>
                <c:pt idx="1580">
                  <c:v>42682</c:v>
                </c:pt>
                <c:pt idx="1581">
                  <c:v>42681</c:v>
                </c:pt>
                <c:pt idx="1582">
                  <c:v>42678</c:v>
                </c:pt>
                <c:pt idx="1583">
                  <c:v>42677</c:v>
                </c:pt>
                <c:pt idx="1584">
                  <c:v>42675</c:v>
                </c:pt>
                <c:pt idx="1585">
                  <c:v>42674</c:v>
                </c:pt>
                <c:pt idx="1586">
                  <c:v>42671</c:v>
                </c:pt>
                <c:pt idx="1587">
                  <c:v>42670</c:v>
                </c:pt>
                <c:pt idx="1588">
                  <c:v>42669</c:v>
                </c:pt>
                <c:pt idx="1589">
                  <c:v>42668</c:v>
                </c:pt>
                <c:pt idx="1590">
                  <c:v>42667</c:v>
                </c:pt>
                <c:pt idx="1591">
                  <c:v>42664</c:v>
                </c:pt>
                <c:pt idx="1592">
                  <c:v>42663</c:v>
                </c:pt>
                <c:pt idx="1593">
                  <c:v>42662</c:v>
                </c:pt>
                <c:pt idx="1594">
                  <c:v>42661</c:v>
                </c:pt>
                <c:pt idx="1595">
                  <c:v>42660</c:v>
                </c:pt>
                <c:pt idx="1596">
                  <c:v>42657</c:v>
                </c:pt>
                <c:pt idx="1597">
                  <c:v>42656</c:v>
                </c:pt>
                <c:pt idx="1598">
                  <c:v>42654</c:v>
                </c:pt>
                <c:pt idx="1599">
                  <c:v>42653</c:v>
                </c:pt>
                <c:pt idx="1600">
                  <c:v>42650</c:v>
                </c:pt>
                <c:pt idx="1601">
                  <c:v>42649</c:v>
                </c:pt>
                <c:pt idx="1602">
                  <c:v>42648</c:v>
                </c:pt>
                <c:pt idx="1603">
                  <c:v>42647</c:v>
                </c:pt>
                <c:pt idx="1604">
                  <c:v>42646</c:v>
                </c:pt>
                <c:pt idx="1605">
                  <c:v>42643</c:v>
                </c:pt>
                <c:pt idx="1606">
                  <c:v>42642</c:v>
                </c:pt>
                <c:pt idx="1607">
                  <c:v>42641</c:v>
                </c:pt>
                <c:pt idx="1608">
                  <c:v>42640</c:v>
                </c:pt>
                <c:pt idx="1609">
                  <c:v>42639</c:v>
                </c:pt>
                <c:pt idx="1610">
                  <c:v>42636</c:v>
                </c:pt>
                <c:pt idx="1611">
                  <c:v>42635</c:v>
                </c:pt>
                <c:pt idx="1612">
                  <c:v>42634</c:v>
                </c:pt>
                <c:pt idx="1613">
                  <c:v>42633</c:v>
                </c:pt>
                <c:pt idx="1614">
                  <c:v>42632</c:v>
                </c:pt>
                <c:pt idx="1615">
                  <c:v>42629</c:v>
                </c:pt>
                <c:pt idx="1616">
                  <c:v>42628</c:v>
                </c:pt>
                <c:pt idx="1617">
                  <c:v>42627</c:v>
                </c:pt>
                <c:pt idx="1618">
                  <c:v>42626</c:v>
                </c:pt>
                <c:pt idx="1619">
                  <c:v>42625</c:v>
                </c:pt>
                <c:pt idx="1620">
                  <c:v>42622</c:v>
                </c:pt>
                <c:pt idx="1621">
                  <c:v>42621</c:v>
                </c:pt>
                <c:pt idx="1622">
                  <c:v>42619</c:v>
                </c:pt>
                <c:pt idx="1623">
                  <c:v>42618</c:v>
                </c:pt>
                <c:pt idx="1624">
                  <c:v>42615</c:v>
                </c:pt>
                <c:pt idx="1625">
                  <c:v>42614</c:v>
                </c:pt>
                <c:pt idx="1626">
                  <c:v>42613</c:v>
                </c:pt>
                <c:pt idx="1627">
                  <c:v>42612</c:v>
                </c:pt>
                <c:pt idx="1628">
                  <c:v>42611</c:v>
                </c:pt>
                <c:pt idx="1629">
                  <c:v>42608</c:v>
                </c:pt>
                <c:pt idx="1630">
                  <c:v>42607</c:v>
                </c:pt>
                <c:pt idx="1631">
                  <c:v>42606</c:v>
                </c:pt>
                <c:pt idx="1632">
                  <c:v>42605</c:v>
                </c:pt>
                <c:pt idx="1633">
                  <c:v>42604</c:v>
                </c:pt>
                <c:pt idx="1634">
                  <c:v>42601</c:v>
                </c:pt>
                <c:pt idx="1635">
                  <c:v>42600</c:v>
                </c:pt>
                <c:pt idx="1636">
                  <c:v>42599</c:v>
                </c:pt>
                <c:pt idx="1637">
                  <c:v>42598</c:v>
                </c:pt>
                <c:pt idx="1638">
                  <c:v>42597</c:v>
                </c:pt>
                <c:pt idx="1639">
                  <c:v>42594</c:v>
                </c:pt>
                <c:pt idx="1640">
                  <c:v>42593</c:v>
                </c:pt>
                <c:pt idx="1641">
                  <c:v>42592</c:v>
                </c:pt>
                <c:pt idx="1642">
                  <c:v>42591</c:v>
                </c:pt>
                <c:pt idx="1643">
                  <c:v>42590</c:v>
                </c:pt>
                <c:pt idx="1644">
                  <c:v>42587</c:v>
                </c:pt>
                <c:pt idx="1645">
                  <c:v>42586</c:v>
                </c:pt>
                <c:pt idx="1646">
                  <c:v>42585</c:v>
                </c:pt>
                <c:pt idx="1647">
                  <c:v>42584</c:v>
                </c:pt>
                <c:pt idx="1648">
                  <c:v>42583</c:v>
                </c:pt>
                <c:pt idx="1649">
                  <c:v>42580</c:v>
                </c:pt>
                <c:pt idx="1650">
                  <c:v>42579</c:v>
                </c:pt>
                <c:pt idx="1651">
                  <c:v>42578</c:v>
                </c:pt>
                <c:pt idx="1652">
                  <c:v>42577</c:v>
                </c:pt>
                <c:pt idx="1653">
                  <c:v>42576</c:v>
                </c:pt>
                <c:pt idx="1654">
                  <c:v>42573</c:v>
                </c:pt>
                <c:pt idx="1655">
                  <c:v>42572</c:v>
                </c:pt>
                <c:pt idx="1656">
                  <c:v>42571</c:v>
                </c:pt>
                <c:pt idx="1657">
                  <c:v>42570</c:v>
                </c:pt>
                <c:pt idx="1658">
                  <c:v>42569</c:v>
                </c:pt>
                <c:pt idx="1659">
                  <c:v>42566</c:v>
                </c:pt>
                <c:pt idx="1660">
                  <c:v>42565</c:v>
                </c:pt>
                <c:pt idx="1661">
                  <c:v>42564</c:v>
                </c:pt>
                <c:pt idx="1662">
                  <c:v>42563</c:v>
                </c:pt>
                <c:pt idx="1663">
                  <c:v>42562</c:v>
                </c:pt>
                <c:pt idx="1664">
                  <c:v>42559</c:v>
                </c:pt>
                <c:pt idx="1665">
                  <c:v>42558</c:v>
                </c:pt>
                <c:pt idx="1666">
                  <c:v>42557</c:v>
                </c:pt>
                <c:pt idx="1667">
                  <c:v>42556</c:v>
                </c:pt>
                <c:pt idx="1668">
                  <c:v>42555</c:v>
                </c:pt>
                <c:pt idx="1669">
                  <c:v>42552</c:v>
                </c:pt>
                <c:pt idx="1670">
                  <c:v>42551</c:v>
                </c:pt>
                <c:pt idx="1671">
                  <c:v>42550</c:v>
                </c:pt>
                <c:pt idx="1672">
                  <c:v>42549</c:v>
                </c:pt>
                <c:pt idx="1673">
                  <c:v>42548</c:v>
                </c:pt>
                <c:pt idx="1674">
                  <c:v>42545</c:v>
                </c:pt>
                <c:pt idx="1675">
                  <c:v>42544</c:v>
                </c:pt>
                <c:pt idx="1676">
                  <c:v>42543</c:v>
                </c:pt>
                <c:pt idx="1677">
                  <c:v>42542</c:v>
                </c:pt>
                <c:pt idx="1678">
                  <c:v>42541</c:v>
                </c:pt>
                <c:pt idx="1679">
                  <c:v>42538</c:v>
                </c:pt>
                <c:pt idx="1680">
                  <c:v>42537</c:v>
                </c:pt>
                <c:pt idx="1681">
                  <c:v>42536</c:v>
                </c:pt>
                <c:pt idx="1682">
                  <c:v>42535</c:v>
                </c:pt>
                <c:pt idx="1683">
                  <c:v>42534</c:v>
                </c:pt>
                <c:pt idx="1684">
                  <c:v>42531</c:v>
                </c:pt>
                <c:pt idx="1685">
                  <c:v>42530</c:v>
                </c:pt>
                <c:pt idx="1686">
                  <c:v>42529</c:v>
                </c:pt>
                <c:pt idx="1687">
                  <c:v>42528</c:v>
                </c:pt>
                <c:pt idx="1688">
                  <c:v>42527</c:v>
                </c:pt>
                <c:pt idx="1689">
                  <c:v>42524</c:v>
                </c:pt>
                <c:pt idx="1690">
                  <c:v>42523</c:v>
                </c:pt>
                <c:pt idx="1691">
                  <c:v>42522</c:v>
                </c:pt>
                <c:pt idx="1692">
                  <c:v>42521</c:v>
                </c:pt>
                <c:pt idx="1693">
                  <c:v>42520</c:v>
                </c:pt>
                <c:pt idx="1694">
                  <c:v>42517</c:v>
                </c:pt>
                <c:pt idx="1695">
                  <c:v>42515</c:v>
                </c:pt>
                <c:pt idx="1696">
                  <c:v>42514</c:v>
                </c:pt>
                <c:pt idx="1697">
                  <c:v>42513</c:v>
                </c:pt>
                <c:pt idx="1698">
                  <c:v>42510</c:v>
                </c:pt>
                <c:pt idx="1699">
                  <c:v>42509</c:v>
                </c:pt>
                <c:pt idx="1700">
                  <c:v>42508</c:v>
                </c:pt>
                <c:pt idx="1701">
                  <c:v>42507</c:v>
                </c:pt>
                <c:pt idx="1702">
                  <c:v>42506</c:v>
                </c:pt>
                <c:pt idx="1703">
                  <c:v>42503</c:v>
                </c:pt>
                <c:pt idx="1704">
                  <c:v>42502</c:v>
                </c:pt>
                <c:pt idx="1705">
                  <c:v>42501</c:v>
                </c:pt>
                <c:pt idx="1706">
                  <c:v>42500</c:v>
                </c:pt>
                <c:pt idx="1707">
                  <c:v>42499</c:v>
                </c:pt>
                <c:pt idx="1708">
                  <c:v>42496</c:v>
                </c:pt>
                <c:pt idx="1709">
                  <c:v>42495</c:v>
                </c:pt>
                <c:pt idx="1710">
                  <c:v>42494</c:v>
                </c:pt>
                <c:pt idx="1711">
                  <c:v>42493</c:v>
                </c:pt>
                <c:pt idx="1712">
                  <c:v>42492</c:v>
                </c:pt>
                <c:pt idx="1713">
                  <c:v>42489</c:v>
                </c:pt>
                <c:pt idx="1714">
                  <c:v>42488</c:v>
                </c:pt>
                <c:pt idx="1715">
                  <c:v>42487</c:v>
                </c:pt>
                <c:pt idx="1716">
                  <c:v>42486</c:v>
                </c:pt>
                <c:pt idx="1717">
                  <c:v>42485</c:v>
                </c:pt>
                <c:pt idx="1718">
                  <c:v>42482</c:v>
                </c:pt>
                <c:pt idx="1719">
                  <c:v>42480</c:v>
                </c:pt>
                <c:pt idx="1720">
                  <c:v>42479</c:v>
                </c:pt>
                <c:pt idx="1721">
                  <c:v>42478</c:v>
                </c:pt>
                <c:pt idx="1722">
                  <c:v>42475</c:v>
                </c:pt>
                <c:pt idx="1723">
                  <c:v>42474</c:v>
                </c:pt>
                <c:pt idx="1724">
                  <c:v>42473</c:v>
                </c:pt>
                <c:pt idx="1725">
                  <c:v>42472</c:v>
                </c:pt>
                <c:pt idx="1726">
                  <c:v>42471</c:v>
                </c:pt>
                <c:pt idx="1727">
                  <c:v>42468</c:v>
                </c:pt>
                <c:pt idx="1728">
                  <c:v>42467</c:v>
                </c:pt>
                <c:pt idx="1729">
                  <c:v>42466</c:v>
                </c:pt>
                <c:pt idx="1730">
                  <c:v>42465</c:v>
                </c:pt>
                <c:pt idx="1731">
                  <c:v>42464</c:v>
                </c:pt>
                <c:pt idx="1732">
                  <c:v>42461</c:v>
                </c:pt>
                <c:pt idx="1733">
                  <c:v>42460</c:v>
                </c:pt>
                <c:pt idx="1734">
                  <c:v>42459</c:v>
                </c:pt>
                <c:pt idx="1735">
                  <c:v>42458</c:v>
                </c:pt>
                <c:pt idx="1736">
                  <c:v>42457</c:v>
                </c:pt>
                <c:pt idx="1737">
                  <c:v>42453</c:v>
                </c:pt>
                <c:pt idx="1738">
                  <c:v>42452</c:v>
                </c:pt>
                <c:pt idx="1739">
                  <c:v>42451</c:v>
                </c:pt>
                <c:pt idx="1740">
                  <c:v>42450</c:v>
                </c:pt>
                <c:pt idx="1741">
                  <c:v>42447</c:v>
                </c:pt>
                <c:pt idx="1742">
                  <c:v>42446</c:v>
                </c:pt>
                <c:pt idx="1743">
                  <c:v>42445</c:v>
                </c:pt>
                <c:pt idx="1744">
                  <c:v>42444</c:v>
                </c:pt>
                <c:pt idx="1745">
                  <c:v>42443</c:v>
                </c:pt>
                <c:pt idx="1746">
                  <c:v>42440</c:v>
                </c:pt>
                <c:pt idx="1747">
                  <c:v>42439</c:v>
                </c:pt>
                <c:pt idx="1748">
                  <c:v>42438</c:v>
                </c:pt>
                <c:pt idx="1749">
                  <c:v>42437</c:v>
                </c:pt>
                <c:pt idx="1750">
                  <c:v>42436</c:v>
                </c:pt>
                <c:pt idx="1751">
                  <c:v>42433</c:v>
                </c:pt>
                <c:pt idx="1752">
                  <c:v>42432</c:v>
                </c:pt>
                <c:pt idx="1753">
                  <c:v>42431</c:v>
                </c:pt>
                <c:pt idx="1754">
                  <c:v>42430</c:v>
                </c:pt>
                <c:pt idx="1755">
                  <c:v>42429</c:v>
                </c:pt>
                <c:pt idx="1756">
                  <c:v>42426</c:v>
                </c:pt>
                <c:pt idx="1757">
                  <c:v>42425</c:v>
                </c:pt>
                <c:pt idx="1758">
                  <c:v>42424</c:v>
                </c:pt>
                <c:pt idx="1759">
                  <c:v>42423</c:v>
                </c:pt>
                <c:pt idx="1760">
                  <c:v>42422</c:v>
                </c:pt>
                <c:pt idx="1761">
                  <c:v>42419</c:v>
                </c:pt>
                <c:pt idx="1762">
                  <c:v>42418</c:v>
                </c:pt>
                <c:pt idx="1763">
                  <c:v>42417</c:v>
                </c:pt>
                <c:pt idx="1764">
                  <c:v>42416</c:v>
                </c:pt>
                <c:pt idx="1765">
                  <c:v>42415</c:v>
                </c:pt>
                <c:pt idx="1766">
                  <c:v>42412</c:v>
                </c:pt>
                <c:pt idx="1767">
                  <c:v>42411</c:v>
                </c:pt>
                <c:pt idx="1768">
                  <c:v>42410</c:v>
                </c:pt>
                <c:pt idx="1769">
                  <c:v>42405</c:v>
                </c:pt>
                <c:pt idx="1770">
                  <c:v>42404</c:v>
                </c:pt>
                <c:pt idx="1771">
                  <c:v>42403</c:v>
                </c:pt>
                <c:pt idx="1772">
                  <c:v>42402</c:v>
                </c:pt>
                <c:pt idx="1773">
                  <c:v>42401</c:v>
                </c:pt>
                <c:pt idx="1774">
                  <c:v>42398</c:v>
                </c:pt>
                <c:pt idx="1775">
                  <c:v>42397</c:v>
                </c:pt>
                <c:pt idx="1776">
                  <c:v>42396</c:v>
                </c:pt>
                <c:pt idx="1777">
                  <c:v>42395</c:v>
                </c:pt>
                <c:pt idx="1778">
                  <c:v>42394</c:v>
                </c:pt>
                <c:pt idx="1779">
                  <c:v>42391</c:v>
                </c:pt>
                <c:pt idx="1780">
                  <c:v>42390</c:v>
                </c:pt>
                <c:pt idx="1781">
                  <c:v>42389</c:v>
                </c:pt>
                <c:pt idx="1782">
                  <c:v>42388</c:v>
                </c:pt>
                <c:pt idx="1783">
                  <c:v>42387</c:v>
                </c:pt>
                <c:pt idx="1784">
                  <c:v>42384</c:v>
                </c:pt>
                <c:pt idx="1785">
                  <c:v>42383</c:v>
                </c:pt>
                <c:pt idx="1786">
                  <c:v>42382</c:v>
                </c:pt>
                <c:pt idx="1787">
                  <c:v>42381</c:v>
                </c:pt>
                <c:pt idx="1788">
                  <c:v>42380</c:v>
                </c:pt>
                <c:pt idx="1789">
                  <c:v>42377</c:v>
                </c:pt>
                <c:pt idx="1790">
                  <c:v>42376</c:v>
                </c:pt>
                <c:pt idx="1791">
                  <c:v>42375</c:v>
                </c:pt>
                <c:pt idx="1792">
                  <c:v>42374</c:v>
                </c:pt>
                <c:pt idx="1793">
                  <c:v>42373</c:v>
                </c:pt>
                <c:pt idx="1794">
                  <c:v>42369</c:v>
                </c:pt>
                <c:pt idx="1795">
                  <c:v>42368</c:v>
                </c:pt>
                <c:pt idx="1796">
                  <c:v>42367</c:v>
                </c:pt>
                <c:pt idx="1797">
                  <c:v>42366</c:v>
                </c:pt>
                <c:pt idx="1798">
                  <c:v>42362</c:v>
                </c:pt>
                <c:pt idx="1799">
                  <c:v>42361</c:v>
                </c:pt>
                <c:pt idx="1800">
                  <c:v>42360</c:v>
                </c:pt>
                <c:pt idx="1801">
                  <c:v>42359</c:v>
                </c:pt>
                <c:pt idx="1802">
                  <c:v>42356</c:v>
                </c:pt>
                <c:pt idx="1803">
                  <c:v>42355</c:v>
                </c:pt>
                <c:pt idx="1804">
                  <c:v>42354</c:v>
                </c:pt>
                <c:pt idx="1805">
                  <c:v>42353</c:v>
                </c:pt>
                <c:pt idx="1806">
                  <c:v>42352</c:v>
                </c:pt>
                <c:pt idx="1807">
                  <c:v>42349</c:v>
                </c:pt>
                <c:pt idx="1808">
                  <c:v>42348</c:v>
                </c:pt>
                <c:pt idx="1809">
                  <c:v>42347</c:v>
                </c:pt>
                <c:pt idx="1810">
                  <c:v>42346</c:v>
                </c:pt>
                <c:pt idx="1811">
                  <c:v>42345</c:v>
                </c:pt>
                <c:pt idx="1812">
                  <c:v>42342</c:v>
                </c:pt>
                <c:pt idx="1813">
                  <c:v>42341</c:v>
                </c:pt>
                <c:pt idx="1814">
                  <c:v>42340</c:v>
                </c:pt>
                <c:pt idx="1815">
                  <c:v>42339</c:v>
                </c:pt>
                <c:pt idx="1816">
                  <c:v>42338</c:v>
                </c:pt>
                <c:pt idx="1817">
                  <c:v>42335</c:v>
                </c:pt>
                <c:pt idx="1818">
                  <c:v>42334</c:v>
                </c:pt>
                <c:pt idx="1819">
                  <c:v>42333</c:v>
                </c:pt>
                <c:pt idx="1820">
                  <c:v>42332</c:v>
                </c:pt>
                <c:pt idx="1821">
                  <c:v>42331</c:v>
                </c:pt>
                <c:pt idx="1822">
                  <c:v>42328</c:v>
                </c:pt>
                <c:pt idx="1823">
                  <c:v>42327</c:v>
                </c:pt>
                <c:pt idx="1824">
                  <c:v>42326</c:v>
                </c:pt>
                <c:pt idx="1825">
                  <c:v>42325</c:v>
                </c:pt>
                <c:pt idx="1826">
                  <c:v>42324</c:v>
                </c:pt>
                <c:pt idx="1827">
                  <c:v>42321</c:v>
                </c:pt>
                <c:pt idx="1828">
                  <c:v>42320</c:v>
                </c:pt>
                <c:pt idx="1829">
                  <c:v>42319</c:v>
                </c:pt>
                <c:pt idx="1830">
                  <c:v>42318</c:v>
                </c:pt>
                <c:pt idx="1831">
                  <c:v>42317</c:v>
                </c:pt>
                <c:pt idx="1832">
                  <c:v>42314</c:v>
                </c:pt>
                <c:pt idx="1833">
                  <c:v>42313</c:v>
                </c:pt>
                <c:pt idx="1834">
                  <c:v>42312</c:v>
                </c:pt>
                <c:pt idx="1835">
                  <c:v>42311</c:v>
                </c:pt>
                <c:pt idx="1836">
                  <c:v>42307</c:v>
                </c:pt>
                <c:pt idx="1837">
                  <c:v>42306</c:v>
                </c:pt>
                <c:pt idx="1838">
                  <c:v>42305</c:v>
                </c:pt>
                <c:pt idx="1839">
                  <c:v>42304</c:v>
                </c:pt>
                <c:pt idx="1840">
                  <c:v>42303</c:v>
                </c:pt>
                <c:pt idx="1841">
                  <c:v>42300</c:v>
                </c:pt>
                <c:pt idx="1842">
                  <c:v>42299</c:v>
                </c:pt>
                <c:pt idx="1843">
                  <c:v>42298</c:v>
                </c:pt>
                <c:pt idx="1844">
                  <c:v>42297</c:v>
                </c:pt>
                <c:pt idx="1845">
                  <c:v>42296</c:v>
                </c:pt>
                <c:pt idx="1846">
                  <c:v>42293</c:v>
                </c:pt>
                <c:pt idx="1847">
                  <c:v>42292</c:v>
                </c:pt>
                <c:pt idx="1848">
                  <c:v>42291</c:v>
                </c:pt>
                <c:pt idx="1849">
                  <c:v>42290</c:v>
                </c:pt>
                <c:pt idx="1850">
                  <c:v>42286</c:v>
                </c:pt>
                <c:pt idx="1851">
                  <c:v>42285</c:v>
                </c:pt>
                <c:pt idx="1852">
                  <c:v>42284</c:v>
                </c:pt>
                <c:pt idx="1853">
                  <c:v>42283</c:v>
                </c:pt>
                <c:pt idx="1854">
                  <c:v>42282</c:v>
                </c:pt>
                <c:pt idx="1855">
                  <c:v>42279</c:v>
                </c:pt>
                <c:pt idx="1856">
                  <c:v>42278</c:v>
                </c:pt>
                <c:pt idx="1857">
                  <c:v>42277</c:v>
                </c:pt>
                <c:pt idx="1858">
                  <c:v>42276</c:v>
                </c:pt>
                <c:pt idx="1859">
                  <c:v>42275</c:v>
                </c:pt>
                <c:pt idx="1860">
                  <c:v>42272</c:v>
                </c:pt>
                <c:pt idx="1861">
                  <c:v>42271</c:v>
                </c:pt>
                <c:pt idx="1862">
                  <c:v>42270</c:v>
                </c:pt>
                <c:pt idx="1863">
                  <c:v>42269</c:v>
                </c:pt>
                <c:pt idx="1864">
                  <c:v>42268</c:v>
                </c:pt>
                <c:pt idx="1865">
                  <c:v>42265</c:v>
                </c:pt>
                <c:pt idx="1866">
                  <c:v>42264</c:v>
                </c:pt>
                <c:pt idx="1867">
                  <c:v>42263</c:v>
                </c:pt>
                <c:pt idx="1868">
                  <c:v>42262</c:v>
                </c:pt>
                <c:pt idx="1869">
                  <c:v>42261</c:v>
                </c:pt>
                <c:pt idx="1870">
                  <c:v>42258</c:v>
                </c:pt>
                <c:pt idx="1871">
                  <c:v>42257</c:v>
                </c:pt>
                <c:pt idx="1872">
                  <c:v>42256</c:v>
                </c:pt>
                <c:pt idx="1873">
                  <c:v>42255</c:v>
                </c:pt>
                <c:pt idx="1874">
                  <c:v>42251</c:v>
                </c:pt>
                <c:pt idx="1875">
                  <c:v>42250</c:v>
                </c:pt>
                <c:pt idx="1876">
                  <c:v>42249</c:v>
                </c:pt>
                <c:pt idx="1877">
                  <c:v>42248</c:v>
                </c:pt>
                <c:pt idx="1878">
                  <c:v>42247</c:v>
                </c:pt>
                <c:pt idx="1879">
                  <c:v>42244</c:v>
                </c:pt>
                <c:pt idx="1880">
                  <c:v>42243</c:v>
                </c:pt>
                <c:pt idx="1881">
                  <c:v>42242</c:v>
                </c:pt>
                <c:pt idx="1882">
                  <c:v>42241</c:v>
                </c:pt>
                <c:pt idx="1883">
                  <c:v>42240</c:v>
                </c:pt>
                <c:pt idx="1884">
                  <c:v>42237</c:v>
                </c:pt>
                <c:pt idx="1885">
                  <c:v>42236</c:v>
                </c:pt>
                <c:pt idx="1886">
                  <c:v>42235</c:v>
                </c:pt>
                <c:pt idx="1887">
                  <c:v>42234</c:v>
                </c:pt>
                <c:pt idx="1888">
                  <c:v>42233</c:v>
                </c:pt>
                <c:pt idx="1889">
                  <c:v>42230</c:v>
                </c:pt>
                <c:pt idx="1890">
                  <c:v>42229</c:v>
                </c:pt>
                <c:pt idx="1891">
                  <c:v>42228</c:v>
                </c:pt>
                <c:pt idx="1892">
                  <c:v>42227</c:v>
                </c:pt>
                <c:pt idx="1893">
                  <c:v>42226</c:v>
                </c:pt>
                <c:pt idx="1894">
                  <c:v>42223</c:v>
                </c:pt>
                <c:pt idx="1895">
                  <c:v>42222</c:v>
                </c:pt>
                <c:pt idx="1896">
                  <c:v>42221</c:v>
                </c:pt>
                <c:pt idx="1897">
                  <c:v>42220</c:v>
                </c:pt>
                <c:pt idx="1898">
                  <c:v>42219</c:v>
                </c:pt>
                <c:pt idx="1899">
                  <c:v>42216</c:v>
                </c:pt>
                <c:pt idx="1900">
                  <c:v>42215</c:v>
                </c:pt>
                <c:pt idx="1901">
                  <c:v>42214</c:v>
                </c:pt>
                <c:pt idx="1902">
                  <c:v>42213</c:v>
                </c:pt>
                <c:pt idx="1903">
                  <c:v>42212</c:v>
                </c:pt>
                <c:pt idx="1904">
                  <c:v>42209</c:v>
                </c:pt>
                <c:pt idx="1905">
                  <c:v>42208</c:v>
                </c:pt>
                <c:pt idx="1906">
                  <c:v>42207</c:v>
                </c:pt>
                <c:pt idx="1907">
                  <c:v>42206</c:v>
                </c:pt>
                <c:pt idx="1908">
                  <c:v>42205</c:v>
                </c:pt>
                <c:pt idx="1909">
                  <c:v>42202</c:v>
                </c:pt>
                <c:pt idx="1910">
                  <c:v>42201</c:v>
                </c:pt>
                <c:pt idx="1911">
                  <c:v>42200</c:v>
                </c:pt>
                <c:pt idx="1912">
                  <c:v>42199</c:v>
                </c:pt>
                <c:pt idx="1913">
                  <c:v>42198</c:v>
                </c:pt>
                <c:pt idx="1914">
                  <c:v>42195</c:v>
                </c:pt>
                <c:pt idx="1915">
                  <c:v>42194</c:v>
                </c:pt>
                <c:pt idx="1916">
                  <c:v>42193</c:v>
                </c:pt>
                <c:pt idx="1917">
                  <c:v>42192</c:v>
                </c:pt>
                <c:pt idx="1918">
                  <c:v>42191</c:v>
                </c:pt>
                <c:pt idx="1919">
                  <c:v>42188</c:v>
                </c:pt>
                <c:pt idx="1920">
                  <c:v>42187</c:v>
                </c:pt>
                <c:pt idx="1921">
                  <c:v>42186</c:v>
                </c:pt>
                <c:pt idx="1922">
                  <c:v>42185</c:v>
                </c:pt>
                <c:pt idx="1923">
                  <c:v>42184</c:v>
                </c:pt>
                <c:pt idx="1924">
                  <c:v>42181</c:v>
                </c:pt>
                <c:pt idx="1925">
                  <c:v>42180</c:v>
                </c:pt>
                <c:pt idx="1926">
                  <c:v>42179</c:v>
                </c:pt>
                <c:pt idx="1927">
                  <c:v>42178</c:v>
                </c:pt>
                <c:pt idx="1928">
                  <c:v>42177</c:v>
                </c:pt>
                <c:pt idx="1929">
                  <c:v>42174</c:v>
                </c:pt>
                <c:pt idx="1930">
                  <c:v>42173</c:v>
                </c:pt>
                <c:pt idx="1931">
                  <c:v>42172</c:v>
                </c:pt>
                <c:pt idx="1932">
                  <c:v>42171</c:v>
                </c:pt>
                <c:pt idx="1933">
                  <c:v>42170</c:v>
                </c:pt>
                <c:pt idx="1934">
                  <c:v>42167</c:v>
                </c:pt>
                <c:pt idx="1935">
                  <c:v>42166</c:v>
                </c:pt>
                <c:pt idx="1936">
                  <c:v>42165</c:v>
                </c:pt>
                <c:pt idx="1937">
                  <c:v>42164</c:v>
                </c:pt>
                <c:pt idx="1938">
                  <c:v>42163</c:v>
                </c:pt>
                <c:pt idx="1939">
                  <c:v>42160</c:v>
                </c:pt>
                <c:pt idx="1940">
                  <c:v>42158</c:v>
                </c:pt>
                <c:pt idx="1941">
                  <c:v>42157</c:v>
                </c:pt>
                <c:pt idx="1942">
                  <c:v>42156</c:v>
                </c:pt>
                <c:pt idx="1943">
                  <c:v>42153</c:v>
                </c:pt>
                <c:pt idx="1944">
                  <c:v>42152</c:v>
                </c:pt>
                <c:pt idx="1945">
                  <c:v>42151</c:v>
                </c:pt>
                <c:pt idx="1946">
                  <c:v>42150</c:v>
                </c:pt>
                <c:pt idx="1947">
                  <c:v>42149</c:v>
                </c:pt>
                <c:pt idx="1948">
                  <c:v>42146</c:v>
                </c:pt>
                <c:pt idx="1949">
                  <c:v>42145</c:v>
                </c:pt>
                <c:pt idx="1950">
                  <c:v>42144</c:v>
                </c:pt>
                <c:pt idx="1951">
                  <c:v>42143</c:v>
                </c:pt>
                <c:pt idx="1952">
                  <c:v>42142</c:v>
                </c:pt>
                <c:pt idx="1953">
                  <c:v>42139</c:v>
                </c:pt>
                <c:pt idx="1954">
                  <c:v>42138</c:v>
                </c:pt>
                <c:pt idx="1955">
                  <c:v>42137</c:v>
                </c:pt>
                <c:pt idx="1956">
                  <c:v>42136</c:v>
                </c:pt>
                <c:pt idx="1957">
                  <c:v>42135</c:v>
                </c:pt>
                <c:pt idx="1958">
                  <c:v>42132</c:v>
                </c:pt>
                <c:pt idx="1959">
                  <c:v>42131</c:v>
                </c:pt>
                <c:pt idx="1960">
                  <c:v>42130</c:v>
                </c:pt>
                <c:pt idx="1961">
                  <c:v>42129</c:v>
                </c:pt>
                <c:pt idx="1962">
                  <c:v>42128</c:v>
                </c:pt>
                <c:pt idx="1963">
                  <c:v>42124</c:v>
                </c:pt>
                <c:pt idx="1964">
                  <c:v>42123</c:v>
                </c:pt>
                <c:pt idx="1965">
                  <c:v>42122</c:v>
                </c:pt>
                <c:pt idx="1966">
                  <c:v>42121</c:v>
                </c:pt>
                <c:pt idx="1967">
                  <c:v>42118</c:v>
                </c:pt>
                <c:pt idx="1968">
                  <c:v>42117</c:v>
                </c:pt>
                <c:pt idx="1969">
                  <c:v>42116</c:v>
                </c:pt>
                <c:pt idx="1970">
                  <c:v>42114</c:v>
                </c:pt>
                <c:pt idx="1971">
                  <c:v>42111</c:v>
                </c:pt>
                <c:pt idx="1972">
                  <c:v>42110</c:v>
                </c:pt>
                <c:pt idx="1973">
                  <c:v>42109</c:v>
                </c:pt>
                <c:pt idx="1974">
                  <c:v>42108</c:v>
                </c:pt>
                <c:pt idx="1975">
                  <c:v>42107</c:v>
                </c:pt>
                <c:pt idx="1976">
                  <c:v>42104</c:v>
                </c:pt>
                <c:pt idx="1977">
                  <c:v>42103</c:v>
                </c:pt>
                <c:pt idx="1978">
                  <c:v>42102</c:v>
                </c:pt>
                <c:pt idx="1979">
                  <c:v>42101</c:v>
                </c:pt>
                <c:pt idx="1980">
                  <c:v>42100</c:v>
                </c:pt>
                <c:pt idx="1981">
                  <c:v>42096</c:v>
                </c:pt>
                <c:pt idx="1982">
                  <c:v>42095</c:v>
                </c:pt>
                <c:pt idx="1983">
                  <c:v>42094</c:v>
                </c:pt>
                <c:pt idx="1984">
                  <c:v>42093</c:v>
                </c:pt>
                <c:pt idx="1985">
                  <c:v>42090</c:v>
                </c:pt>
                <c:pt idx="1986">
                  <c:v>42089</c:v>
                </c:pt>
                <c:pt idx="1987">
                  <c:v>42088</c:v>
                </c:pt>
                <c:pt idx="1988">
                  <c:v>42087</c:v>
                </c:pt>
                <c:pt idx="1989">
                  <c:v>42086</c:v>
                </c:pt>
                <c:pt idx="1990">
                  <c:v>42083</c:v>
                </c:pt>
                <c:pt idx="1991">
                  <c:v>42082</c:v>
                </c:pt>
                <c:pt idx="1992">
                  <c:v>42081</c:v>
                </c:pt>
                <c:pt idx="1993">
                  <c:v>42080</c:v>
                </c:pt>
                <c:pt idx="1994">
                  <c:v>42079</c:v>
                </c:pt>
                <c:pt idx="1995">
                  <c:v>42076</c:v>
                </c:pt>
                <c:pt idx="1996">
                  <c:v>42075</c:v>
                </c:pt>
                <c:pt idx="1997">
                  <c:v>42074</c:v>
                </c:pt>
                <c:pt idx="1998">
                  <c:v>42073</c:v>
                </c:pt>
                <c:pt idx="1999">
                  <c:v>42072</c:v>
                </c:pt>
                <c:pt idx="2000">
                  <c:v>42069</c:v>
                </c:pt>
                <c:pt idx="2001">
                  <c:v>42068</c:v>
                </c:pt>
                <c:pt idx="2002">
                  <c:v>42067</c:v>
                </c:pt>
                <c:pt idx="2003">
                  <c:v>42066</c:v>
                </c:pt>
                <c:pt idx="2004">
                  <c:v>42065</c:v>
                </c:pt>
                <c:pt idx="2005">
                  <c:v>42062</c:v>
                </c:pt>
                <c:pt idx="2006">
                  <c:v>42061</c:v>
                </c:pt>
                <c:pt idx="2007">
                  <c:v>42060</c:v>
                </c:pt>
                <c:pt idx="2008">
                  <c:v>42059</c:v>
                </c:pt>
                <c:pt idx="2009">
                  <c:v>42058</c:v>
                </c:pt>
                <c:pt idx="2010">
                  <c:v>42055</c:v>
                </c:pt>
                <c:pt idx="2011">
                  <c:v>42054</c:v>
                </c:pt>
                <c:pt idx="2012">
                  <c:v>42053</c:v>
                </c:pt>
                <c:pt idx="2013">
                  <c:v>42048</c:v>
                </c:pt>
                <c:pt idx="2014">
                  <c:v>42047</c:v>
                </c:pt>
                <c:pt idx="2015">
                  <c:v>42046</c:v>
                </c:pt>
                <c:pt idx="2016">
                  <c:v>42045</c:v>
                </c:pt>
                <c:pt idx="2017">
                  <c:v>42044</c:v>
                </c:pt>
                <c:pt idx="2018">
                  <c:v>42041</c:v>
                </c:pt>
                <c:pt idx="2019">
                  <c:v>42040</c:v>
                </c:pt>
                <c:pt idx="2020">
                  <c:v>42039</c:v>
                </c:pt>
                <c:pt idx="2021">
                  <c:v>42038</c:v>
                </c:pt>
                <c:pt idx="2022">
                  <c:v>42037</c:v>
                </c:pt>
                <c:pt idx="2023">
                  <c:v>42034</c:v>
                </c:pt>
                <c:pt idx="2024">
                  <c:v>42033</c:v>
                </c:pt>
                <c:pt idx="2025">
                  <c:v>42032</c:v>
                </c:pt>
                <c:pt idx="2026">
                  <c:v>42031</c:v>
                </c:pt>
                <c:pt idx="2027">
                  <c:v>42030</c:v>
                </c:pt>
                <c:pt idx="2028">
                  <c:v>42027</c:v>
                </c:pt>
                <c:pt idx="2029">
                  <c:v>42026</c:v>
                </c:pt>
                <c:pt idx="2030">
                  <c:v>42025</c:v>
                </c:pt>
                <c:pt idx="2031">
                  <c:v>42024</c:v>
                </c:pt>
                <c:pt idx="2032">
                  <c:v>42023</c:v>
                </c:pt>
                <c:pt idx="2033">
                  <c:v>42020</c:v>
                </c:pt>
                <c:pt idx="2034">
                  <c:v>42019</c:v>
                </c:pt>
                <c:pt idx="2035">
                  <c:v>42018</c:v>
                </c:pt>
                <c:pt idx="2036">
                  <c:v>42017</c:v>
                </c:pt>
                <c:pt idx="2037">
                  <c:v>42016</c:v>
                </c:pt>
                <c:pt idx="2038">
                  <c:v>42013</c:v>
                </c:pt>
                <c:pt idx="2039">
                  <c:v>42012</c:v>
                </c:pt>
                <c:pt idx="2040">
                  <c:v>42011</c:v>
                </c:pt>
                <c:pt idx="2041">
                  <c:v>42010</c:v>
                </c:pt>
                <c:pt idx="2042">
                  <c:v>42009</c:v>
                </c:pt>
                <c:pt idx="2043">
                  <c:v>42006</c:v>
                </c:pt>
                <c:pt idx="2044">
                  <c:v>42004</c:v>
                </c:pt>
                <c:pt idx="2045">
                  <c:v>42003</c:v>
                </c:pt>
                <c:pt idx="2046">
                  <c:v>42002</c:v>
                </c:pt>
                <c:pt idx="2047">
                  <c:v>41999</c:v>
                </c:pt>
                <c:pt idx="2048">
                  <c:v>41997</c:v>
                </c:pt>
                <c:pt idx="2049">
                  <c:v>41996</c:v>
                </c:pt>
                <c:pt idx="2050">
                  <c:v>41995</c:v>
                </c:pt>
                <c:pt idx="2051">
                  <c:v>41992</c:v>
                </c:pt>
                <c:pt idx="2052">
                  <c:v>41991</c:v>
                </c:pt>
                <c:pt idx="2053">
                  <c:v>41990</c:v>
                </c:pt>
                <c:pt idx="2054">
                  <c:v>41989</c:v>
                </c:pt>
                <c:pt idx="2055">
                  <c:v>41988</c:v>
                </c:pt>
                <c:pt idx="2056">
                  <c:v>41985</c:v>
                </c:pt>
                <c:pt idx="2057">
                  <c:v>41984</c:v>
                </c:pt>
                <c:pt idx="2058">
                  <c:v>41983</c:v>
                </c:pt>
                <c:pt idx="2059">
                  <c:v>41982</c:v>
                </c:pt>
                <c:pt idx="2060">
                  <c:v>41981</c:v>
                </c:pt>
                <c:pt idx="2061">
                  <c:v>41978</c:v>
                </c:pt>
                <c:pt idx="2062">
                  <c:v>41977</c:v>
                </c:pt>
                <c:pt idx="2063">
                  <c:v>41976</c:v>
                </c:pt>
                <c:pt idx="2064">
                  <c:v>41975</c:v>
                </c:pt>
                <c:pt idx="2065">
                  <c:v>41974</c:v>
                </c:pt>
                <c:pt idx="2066">
                  <c:v>41971</c:v>
                </c:pt>
                <c:pt idx="2067">
                  <c:v>41970</c:v>
                </c:pt>
                <c:pt idx="2068">
                  <c:v>41969</c:v>
                </c:pt>
                <c:pt idx="2069">
                  <c:v>41968</c:v>
                </c:pt>
                <c:pt idx="2070">
                  <c:v>41967</c:v>
                </c:pt>
                <c:pt idx="2071">
                  <c:v>41964</c:v>
                </c:pt>
                <c:pt idx="2072">
                  <c:v>41963</c:v>
                </c:pt>
                <c:pt idx="2073">
                  <c:v>41962</c:v>
                </c:pt>
                <c:pt idx="2074">
                  <c:v>41961</c:v>
                </c:pt>
                <c:pt idx="2075">
                  <c:v>41960</c:v>
                </c:pt>
                <c:pt idx="2076">
                  <c:v>41956</c:v>
                </c:pt>
                <c:pt idx="2077">
                  <c:v>41955</c:v>
                </c:pt>
                <c:pt idx="2078">
                  <c:v>41954</c:v>
                </c:pt>
                <c:pt idx="2079">
                  <c:v>41953</c:v>
                </c:pt>
                <c:pt idx="2080">
                  <c:v>41950</c:v>
                </c:pt>
                <c:pt idx="2081">
                  <c:v>41949</c:v>
                </c:pt>
                <c:pt idx="2082">
                  <c:v>41948</c:v>
                </c:pt>
                <c:pt idx="2083">
                  <c:v>41947</c:v>
                </c:pt>
                <c:pt idx="2084">
                  <c:v>41946</c:v>
                </c:pt>
                <c:pt idx="2085">
                  <c:v>41942</c:v>
                </c:pt>
                <c:pt idx="2086">
                  <c:v>41941</c:v>
                </c:pt>
                <c:pt idx="2087">
                  <c:v>41940</c:v>
                </c:pt>
                <c:pt idx="2088">
                  <c:v>41939</c:v>
                </c:pt>
                <c:pt idx="2089">
                  <c:v>41936</c:v>
                </c:pt>
                <c:pt idx="2090">
                  <c:v>41935</c:v>
                </c:pt>
                <c:pt idx="2091">
                  <c:v>41934</c:v>
                </c:pt>
                <c:pt idx="2092">
                  <c:v>41933</c:v>
                </c:pt>
                <c:pt idx="2093">
                  <c:v>41932</c:v>
                </c:pt>
                <c:pt idx="2094">
                  <c:v>41929</c:v>
                </c:pt>
                <c:pt idx="2095">
                  <c:v>41928</c:v>
                </c:pt>
                <c:pt idx="2096">
                  <c:v>41927</c:v>
                </c:pt>
                <c:pt idx="2097">
                  <c:v>41926</c:v>
                </c:pt>
                <c:pt idx="2098">
                  <c:v>41925</c:v>
                </c:pt>
                <c:pt idx="2099">
                  <c:v>41922</c:v>
                </c:pt>
                <c:pt idx="2100">
                  <c:v>41921</c:v>
                </c:pt>
                <c:pt idx="2101">
                  <c:v>41920</c:v>
                </c:pt>
                <c:pt idx="2102">
                  <c:v>41919</c:v>
                </c:pt>
                <c:pt idx="2103">
                  <c:v>41918</c:v>
                </c:pt>
                <c:pt idx="2104">
                  <c:v>41915</c:v>
                </c:pt>
                <c:pt idx="2105">
                  <c:v>41914</c:v>
                </c:pt>
                <c:pt idx="2106">
                  <c:v>41913</c:v>
                </c:pt>
                <c:pt idx="2107">
                  <c:v>41912</c:v>
                </c:pt>
                <c:pt idx="2108">
                  <c:v>41911</c:v>
                </c:pt>
                <c:pt idx="2109">
                  <c:v>41908</c:v>
                </c:pt>
                <c:pt idx="2110">
                  <c:v>41907</c:v>
                </c:pt>
                <c:pt idx="2111">
                  <c:v>41906</c:v>
                </c:pt>
                <c:pt idx="2112">
                  <c:v>41905</c:v>
                </c:pt>
                <c:pt idx="2113">
                  <c:v>41904</c:v>
                </c:pt>
                <c:pt idx="2114">
                  <c:v>41901</c:v>
                </c:pt>
                <c:pt idx="2115">
                  <c:v>41900</c:v>
                </c:pt>
                <c:pt idx="2116">
                  <c:v>41899</c:v>
                </c:pt>
                <c:pt idx="2117">
                  <c:v>41898</c:v>
                </c:pt>
                <c:pt idx="2118">
                  <c:v>41897</c:v>
                </c:pt>
                <c:pt idx="2119">
                  <c:v>41894</c:v>
                </c:pt>
                <c:pt idx="2120">
                  <c:v>41893</c:v>
                </c:pt>
                <c:pt idx="2121">
                  <c:v>41892</c:v>
                </c:pt>
                <c:pt idx="2122">
                  <c:v>41891</c:v>
                </c:pt>
                <c:pt idx="2123">
                  <c:v>41890</c:v>
                </c:pt>
                <c:pt idx="2124">
                  <c:v>41887</c:v>
                </c:pt>
                <c:pt idx="2125">
                  <c:v>41886</c:v>
                </c:pt>
                <c:pt idx="2126">
                  <c:v>41885</c:v>
                </c:pt>
                <c:pt idx="2127">
                  <c:v>41884</c:v>
                </c:pt>
                <c:pt idx="2128">
                  <c:v>41883</c:v>
                </c:pt>
                <c:pt idx="2129">
                  <c:v>41880</c:v>
                </c:pt>
                <c:pt idx="2130">
                  <c:v>41879</c:v>
                </c:pt>
                <c:pt idx="2131">
                  <c:v>41878</c:v>
                </c:pt>
                <c:pt idx="2132">
                  <c:v>41877</c:v>
                </c:pt>
                <c:pt idx="2133">
                  <c:v>41876</c:v>
                </c:pt>
                <c:pt idx="2134">
                  <c:v>41873</c:v>
                </c:pt>
                <c:pt idx="2135">
                  <c:v>41872</c:v>
                </c:pt>
                <c:pt idx="2136">
                  <c:v>41871</c:v>
                </c:pt>
                <c:pt idx="2137">
                  <c:v>41870</c:v>
                </c:pt>
                <c:pt idx="2138">
                  <c:v>41869</c:v>
                </c:pt>
                <c:pt idx="2139">
                  <c:v>41866</c:v>
                </c:pt>
                <c:pt idx="2140">
                  <c:v>41865</c:v>
                </c:pt>
                <c:pt idx="2141">
                  <c:v>41864</c:v>
                </c:pt>
                <c:pt idx="2142">
                  <c:v>41863</c:v>
                </c:pt>
                <c:pt idx="2143">
                  <c:v>41862</c:v>
                </c:pt>
                <c:pt idx="2144">
                  <c:v>41859</c:v>
                </c:pt>
                <c:pt idx="2145">
                  <c:v>41858</c:v>
                </c:pt>
                <c:pt idx="2146">
                  <c:v>41857</c:v>
                </c:pt>
                <c:pt idx="2147">
                  <c:v>41856</c:v>
                </c:pt>
                <c:pt idx="2148">
                  <c:v>41855</c:v>
                </c:pt>
                <c:pt idx="2149">
                  <c:v>41852</c:v>
                </c:pt>
                <c:pt idx="2150">
                  <c:v>41851</c:v>
                </c:pt>
                <c:pt idx="2151">
                  <c:v>41850</c:v>
                </c:pt>
                <c:pt idx="2152">
                  <c:v>41849</c:v>
                </c:pt>
                <c:pt idx="2153">
                  <c:v>41848</c:v>
                </c:pt>
                <c:pt idx="2154">
                  <c:v>41845</c:v>
                </c:pt>
                <c:pt idx="2155">
                  <c:v>41844</c:v>
                </c:pt>
                <c:pt idx="2156">
                  <c:v>41843</c:v>
                </c:pt>
                <c:pt idx="2157">
                  <c:v>41842</c:v>
                </c:pt>
                <c:pt idx="2158">
                  <c:v>41841</c:v>
                </c:pt>
                <c:pt idx="2159">
                  <c:v>41838</c:v>
                </c:pt>
                <c:pt idx="2160">
                  <c:v>41837</c:v>
                </c:pt>
                <c:pt idx="2161">
                  <c:v>41836</c:v>
                </c:pt>
                <c:pt idx="2162">
                  <c:v>41835</c:v>
                </c:pt>
                <c:pt idx="2163">
                  <c:v>41834</c:v>
                </c:pt>
                <c:pt idx="2164">
                  <c:v>41831</c:v>
                </c:pt>
                <c:pt idx="2165">
                  <c:v>41830</c:v>
                </c:pt>
                <c:pt idx="2166">
                  <c:v>41829</c:v>
                </c:pt>
                <c:pt idx="2167">
                  <c:v>41828</c:v>
                </c:pt>
                <c:pt idx="2168">
                  <c:v>41827</c:v>
                </c:pt>
                <c:pt idx="2169">
                  <c:v>41824</c:v>
                </c:pt>
                <c:pt idx="2170">
                  <c:v>41823</c:v>
                </c:pt>
                <c:pt idx="2171">
                  <c:v>41822</c:v>
                </c:pt>
                <c:pt idx="2172">
                  <c:v>41821</c:v>
                </c:pt>
                <c:pt idx="2173">
                  <c:v>41820</c:v>
                </c:pt>
                <c:pt idx="2174">
                  <c:v>41817</c:v>
                </c:pt>
                <c:pt idx="2175">
                  <c:v>41816</c:v>
                </c:pt>
                <c:pt idx="2176">
                  <c:v>41815</c:v>
                </c:pt>
                <c:pt idx="2177">
                  <c:v>41814</c:v>
                </c:pt>
                <c:pt idx="2178">
                  <c:v>41813</c:v>
                </c:pt>
                <c:pt idx="2179">
                  <c:v>41810</c:v>
                </c:pt>
                <c:pt idx="2180">
                  <c:v>41808</c:v>
                </c:pt>
                <c:pt idx="2181">
                  <c:v>41807</c:v>
                </c:pt>
                <c:pt idx="2182">
                  <c:v>41806</c:v>
                </c:pt>
                <c:pt idx="2183">
                  <c:v>41803</c:v>
                </c:pt>
                <c:pt idx="2184">
                  <c:v>41802</c:v>
                </c:pt>
                <c:pt idx="2185">
                  <c:v>41801</c:v>
                </c:pt>
                <c:pt idx="2186">
                  <c:v>41800</c:v>
                </c:pt>
                <c:pt idx="2187">
                  <c:v>41799</c:v>
                </c:pt>
                <c:pt idx="2188">
                  <c:v>41796</c:v>
                </c:pt>
                <c:pt idx="2189">
                  <c:v>41795</c:v>
                </c:pt>
                <c:pt idx="2190">
                  <c:v>41794</c:v>
                </c:pt>
                <c:pt idx="2191">
                  <c:v>41793</c:v>
                </c:pt>
                <c:pt idx="2192">
                  <c:v>41792</c:v>
                </c:pt>
                <c:pt idx="2193">
                  <c:v>41789</c:v>
                </c:pt>
                <c:pt idx="2194">
                  <c:v>41788</c:v>
                </c:pt>
                <c:pt idx="2195">
                  <c:v>41787</c:v>
                </c:pt>
                <c:pt idx="2196">
                  <c:v>41786</c:v>
                </c:pt>
                <c:pt idx="2197">
                  <c:v>41785</c:v>
                </c:pt>
                <c:pt idx="2198">
                  <c:v>41782</c:v>
                </c:pt>
                <c:pt idx="2199">
                  <c:v>41781</c:v>
                </c:pt>
                <c:pt idx="2200">
                  <c:v>41780</c:v>
                </c:pt>
                <c:pt idx="2201">
                  <c:v>41779</c:v>
                </c:pt>
                <c:pt idx="2202">
                  <c:v>41778</c:v>
                </c:pt>
                <c:pt idx="2203">
                  <c:v>41775</c:v>
                </c:pt>
                <c:pt idx="2204">
                  <c:v>41774</c:v>
                </c:pt>
                <c:pt idx="2205">
                  <c:v>41773</c:v>
                </c:pt>
                <c:pt idx="2206">
                  <c:v>41772</c:v>
                </c:pt>
                <c:pt idx="2207">
                  <c:v>41771</c:v>
                </c:pt>
                <c:pt idx="2208">
                  <c:v>41768</c:v>
                </c:pt>
                <c:pt idx="2209">
                  <c:v>41767</c:v>
                </c:pt>
                <c:pt idx="2210">
                  <c:v>41766</c:v>
                </c:pt>
                <c:pt idx="2211">
                  <c:v>41765</c:v>
                </c:pt>
                <c:pt idx="2212">
                  <c:v>41764</c:v>
                </c:pt>
                <c:pt idx="2213">
                  <c:v>41761</c:v>
                </c:pt>
                <c:pt idx="2214">
                  <c:v>41759</c:v>
                </c:pt>
                <c:pt idx="2215">
                  <c:v>41758</c:v>
                </c:pt>
                <c:pt idx="2216">
                  <c:v>41757</c:v>
                </c:pt>
                <c:pt idx="2217">
                  <c:v>41754</c:v>
                </c:pt>
                <c:pt idx="2218">
                  <c:v>41753</c:v>
                </c:pt>
                <c:pt idx="2219">
                  <c:v>41752</c:v>
                </c:pt>
                <c:pt idx="2220">
                  <c:v>41751</c:v>
                </c:pt>
                <c:pt idx="2221">
                  <c:v>41746</c:v>
                </c:pt>
                <c:pt idx="2222">
                  <c:v>41745</c:v>
                </c:pt>
                <c:pt idx="2223">
                  <c:v>41744</c:v>
                </c:pt>
                <c:pt idx="2224">
                  <c:v>41743</c:v>
                </c:pt>
                <c:pt idx="2225">
                  <c:v>41740</c:v>
                </c:pt>
                <c:pt idx="2226">
                  <c:v>41739</c:v>
                </c:pt>
                <c:pt idx="2227">
                  <c:v>41738</c:v>
                </c:pt>
                <c:pt idx="2228">
                  <c:v>41737</c:v>
                </c:pt>
                <c:pt idx="2229">
                  <c:v>41736</c:v>
                </c:pt>
                <c:pt idx="2230">
                  <c:v>41733</c:v>
                </c:pt>
                <c:pt idx="2231">
                  <c:v>41732</c:v>
                </c:pt>
                <c:pt idx="2232">
                  <c:v>41731</c:v>
                </c:pt>
                <c:pt idx="2233">
                  <c:v>41730</c:v>
                </c:pt>
                <c:pt idx="2234">
                  <c:v>41729</c:v>
                </c:pt>
                <c:pt idx="2235">
                  <c:v>41726</c:v>
                </c:pt>
                <c:pt idx="2236">
                  <c:v>41725</c:v>
                </c:pt>
                <c:pt idx="2237">
                  <c:v>41724</c:v>
                </c:pt>
                <c:pt idx="2238">
                  <c:v>41723</c:v>
                </c:pt>
                <c:pt idx="2239">
                  <c:v>41722</c:v>
                </c:pt>
                <c:pt idx="2240">
                  <c:v>41719</c:v>
                </c:pt>
                <c:pt idx="2241">
                  <c:v>41718</c:v>
                </c:pt>
                <c:pt idx="2242">
                  <c:v>41717</c:v>
                </c:pt>
                <c:pt idx="2243">
                  <c:v>41716</c:v>
                </c:pt>
                <c:pt idx="2244">
                  <c:v>41715</c:v>
                </c:pt>
                <c:pt idx="2245">
                  <c:v>41712</c:v>
                </c:pt>
                <c:pt idx="2246">
                  <c:v>41711</c:v>
                </c:pt>
                <c:pt idx="2247">
                  <c:v>41710</c:v>
                </c:pt>
                <c:pt idx="2248">
                  <c:v>41709</c:v>
                </c:pt>
                <c:pt idx="2249">
                  <c:v>41708</c:v>
                </c:pt>
                <c:pt idx="2250">
                  <c:v>41705</c:v>
                </c:pt>
                <c:pt idx="2251">
                  <c:v>41704</c:v>
                </c:pt>
                <c:pt idx="2252">
                  <c:v>41703</c:v>
                </c:pt>
                <c:pt idx="2253">
                  <c:v>41698</c:v>
                </c:pt>
                <c:pt idx="2254">
                  <c:v>41697</c:v>
                </c:pt>
                <c:pt idx="2255">
                  <c:v>41696</c:v>
                </c:pt>
                <c:pt idx="2256">
                  <c:v>41695</c:v>
                </c:pt>
                <c:pt idx="2257">
                  <c:v>41694</c:v>
                </c:pt>
                <c:pt idx="2258">
                  <c:v>41691</c:v>
                </c:pt>
                <c:pt idx="2259">
                  <c:v>41690</c:v>
                </c:pt>
                <c:pt idx="2260">
                  <c:v>41689</c:v>
                </c:pt>
                <c:pt idx="2261">
                  <c:v>41688</c:v>
                </c:pt>
                <c:pt idx="2262">
                  <c:v>41687</c:v>
                </c:pt>
                <c:pt idx="2263">
                  <c:v>41684</c:v>
                </c:pt>
                <c:pt idx="2264">
                  <c:v>41683</c:v>
                </c:pt>
                <c:pt idx="2265">
                  <c:v>41682</c:v>
                </c:pt>
                <c:pt idx="2266">
                  <c:v>41681</c:v>
                </c:pt>
                <c:pt idx="2267">
                  <c:v>41680</c:v>
                </c:pt>
                <c:pt idx="2268">
                  <c:v>41677</c:v>
                </c:pt>
                <c:pt idx="2269">
                  <c:v>41676</c:v>
                </c:pt>
                <c:pt idx="2270">
                  <c:v>41675</c:v>
                </c:pt>
                <c:pt idx="2271">
                  <c:v>41674</c:v>
                </c:pt>
                <c:pt idx="2272">
                  <c:v>41673</c:v>
                </c:pt>
                <c:pt idx="2273">
                  <c:v>41670</c:v>
                </c:pt>
                <c:pt idx="2274">
                  <c:v>41669</c:v>
                </c:pt>
                <c:pt idx="2275">
                  <c:v>41668</c:v>
                </c:pt>
                <c:pt idx="2276">
                  <c:v>41667</c:v>
                </c:pt>
                <c:pt idx="2277">
                  <c:v>41666</c:v>
                </c:pt>
                <c:pt idx="2278">
                  <c:v>41663</c:v>
                </c:pt>
                <c:pt idx="2279">
                  <c:v>41662</c:v>
                </c:pt>
                <c:pt idx="2280">
                  <c:v>41661</c:v>
                </c:pt>
                <c:pt idx="2281">
                  <c:v>41660</c:v>
                </c:pt>
                <c:pt idx="2282">
                  <c:v>41659</c:v>
                </c:pt>
                <c:pt idx="2283">
                  <c:v>41656</c:v>
                </c:pt>
                <c:pt idx="2284">
                  <c:v>41655</c:v>
                </c:pt>
                <c:pt idx="2285">
                  <c:v>41654</c:v>
                </c:pt>
                <c:pt idx="2286">
                  <c:v>41653</c:v>
                </c:pt>
                <c:pt idx="2287">
                  <c:v>41652</c:v>
                </c:pt>
                <c:pt idx="2288">
                  <c:v>41649</c:v>
                </c:pt>
                <c:pt idx="2289">
                  <c:v>41648</c:v>
                </c:pt>
                <c:pt idx="2290">
                  <c:v>41647</c:v>
                </c:pt>
                <c:pt idx="2291">
                  <c:v>41646</c:v>
                </c:pt>
                <c:pt idx="2292">
                  <c:v>41645</c:v>
                </c:pt>
                <c:pt idx="2293">
                  <c:v>41642</c:v>
                </c:pt>
                <c:pt idx="2294">
                  <c:v>41641</c:v>
                </c:pt>
                <c:pt idx="2295">
                  <c:v>41639</c:v>
                </c:pt>
                <c:pt idx="2296">
                  <c:v>41638</c:v>
                </c:pt>
                <c:pt idx="2297">
                  <c:v>41635</c:v>
                </c:pt>
                <c:pt idx="2298">
                  <c:v>41634</c:v>
                </c:pt>
                <c:pt idx="2299">
                  <c:v>41632</c:v>
                </c:pt>
                <c:pt idx="2300">
                  <c:v>41631</c:v>
                </c:pt>
                <c:pt idx="2301">
                  <c:v>41628</c:v>
                </c:pt>
                <c:pt idx="2302">
                  <c:v>41627</c:v>
                </c:pt>
                <c:pt idx="2303">
                  <c:v>41626</c:v>
                </c:pt>
                <c:pt idx="2304">
                  <c:v>41625</c:v>
                </c:pt>
                <c:pt idx="2305">
                  <c:v>41624</c:v>
                </c:pt>
                <c:pt idx="2306">
                  <c:v>41621</c:v>
                </c:pt>
                <c:pt idx="2307">
                  <c:v>41620</c:v>
                </c:pt>
                <c:pt idx="2308">
                  <c:v>41619</c:v>
                </c:pt>
                <c:pt idx="2309">
                  <c:v>41618</c:v>
                </c:pt>
                <c:pt idx="2310">
                  <c:v>41617</c:v>
                </c:pt>
                <c:pt idx="2311">
                  <c:v>41614</c:v>
                </c:pt>
                <c:pt idx="2312">
                  <c:v>41613</c:v>
                </c:pt>
                <c:pt idx="2313">
                  <c:v>41612</c:v>
                </c:pt>
                <c:pt idx="2314">
                  <c:v>41611</c:v>
                </c:pt>
                <c:pt idx="2315">
                  <c:v>41610</c:v>
                </c:pt>
                <c:pt idx="2316">
                  <c:v>41607</c:v>
                </c:pt>
                <c:pt idx="2317">
                  <c:v>41606</c:v>
                </c:pt>
                <c:pt idx="2318">
                  <c:v>41605</c:v>
                </c:pt>
                <c:pt idx="2319">
                  <c:v>41604</c:v>
                </c:pt>
                <c:pt idx="2320">
                  <c:v>41603</c:v>
                </c:pt>
                <c:pt idx="2321">
                  <c:v>41600</c:v>
                </c:pt>
                <c:pt idx="2322">
                  <c:v>41599</c:v>
                </c:pt>
                <c:pt idx="2323">
                  <c:v>41598</c:v>
                </c:pt>
                <c:pt idx="2324">
                  <c:v>41597</c:v>
                </c:pt>
                <c:pt idx="2325">
                  <c:v>41596</c:v>
                </c:pt>
                <c:pt idx="2326">
                  <c:v>41592</c:v>
                </c:pt>
                <c:pt idx="2327">
                  <c:v>41591</c:v>
                </c:pt>
                <c:pt idx="2328">
                  <c:v>41590</c:v>
                </c:pt>
                <c:pt idx="2329">
                  <c:v>41589</c:v>
                </c:pt>
                <c:pt idx="2330">
                  <c:v>41586</c:v>
                </c:pt>
                <c:pt idx="2331">
                  <c:v>41585</c:v>
                </c:pt>
                <c:pt idx="2332">
                  <c:v>41584</c:v>
                </c:pt>
                <c:pt idx="2333">
                  <c:v>41583</c:v>
                </c:pt>
                <c:pt idx="2334">
                  <c:v>41582</c:v>
                </c:pt>
                <c:pt idx="2335">
                  <c:v>41579</c:v>
                </c:pt>
                <c:pt idx="2336">
                  <c:v>41578</c:v>
                </c:pt>
                <c:pt idx="2337">
                  <c:v>41577</c:v>
                </c:pt>
                <c:pt idx="2338">
                  <c:v>41576</c:v>
                </c:pt>
                <c:pt idx="2339">
                  <c:v>41575</c:v>
                </c:pt>
                <c:pt idx="2340">
                  <c:v>41572</c:v>
                </c:pt>
                <c:pt idx="2341">
                  <c:v>41571</c:v>
                </c:pt>
                <c:pt idx="2342">
                  <c:v>41570</c:v>
                </c:pt>
                <c:pt idx="2343">
                  <c:v>41569</c:v>
                </c:pt>
                <c:pt idx="2344">
                  <c:v>41568</c:v>
                </c:pt>
                <c:pt idx="2345">
                  <c:v>41565</c:v>
                </c:pt>
                <c:pt idx="2346">
                  <c:v>41564</c:v>
                </c:pt>
                <c:pt idx="2347">
                  <c:v>41563</c:v>
                </c:pt>
                <c:pt idx="2348">
                  <c:v>41562</c:v>
                </c:pt>
                <c:pt idx="2349">
                  <c:v>41561</c:v>
                </c:pt>
                <c:pt idx="2350">
                  <c:v>41558</c:v>
                </c:pt>
                <c:pt idx="2351">
                  <c:v>41557</c:v>
                </c:pt>
                <c:pt idx="2352">
                  <c:v>41556</c:v>
                </c:pt>
                <c:pt idx="2353">
                  <c:v>41555</c:v>
                </c:pt>
                <c:pt idx="2354">
                  <c:v>41554</c:v>
                </c:pt>
                <c:pt idx="2355">
                  <c:v>41551</c:v>
                </c:pt>
                <c:pt idx="2356">
                  <c:v>41550</c:v>
                </c:pt>
                <c:pt idx="2357">
                  <c:v>41549</c:v>
                </c:pt>
                <c:pt idx="2358">
                  <c:v>41548</c:v>
                </c:pt>
                <c:pt idx="2359">
                  <c:v>41547</c:v>
                </c:pt>
                <c:pt idx="2360">
                  <c:v>41544</c:v>
                </c:pt>
                <c:pt idx="2361">
                  <c:v>41543</c:v>
                </c:pt>
                <c:pt idx="2362">
                  <c:v>41542</c:v>
                </c:pt>
                <c:pt idx="2363">
                  <c:v>41541</c:v>
                </c:pt>
                <c:pt idx="2364">
                  <c:v>41540</c:v>
                </c:pt>
                <c:pt idx="2365">
                  <c:v>41537</c:v>
                </c:pt>
                <c:pt idx="2366">
                  <c:v>41536</c:v>
                </c:pt>
                <c:pt idx="2367">
                  <c:v>41535</c:v>
                </c:pt>
                <c:pt idx="2368">
                  <c:v>41534</c:v>
                </c:pt>
                <c:pt idx="2369">
                  <c:v>41533</c:v>
                </c:pt>
                <c:pt idx="2370">
                  <c:v>41530</c:v>
                </c:pt>
                <c:pt idx="2371">
                  <c:v>41529</c:v>
                </c:pt>
                <c:pt idx="2372">
                  <c:v>41528</c:v>
                </c:pt>
                <c:pt idx="2373">
                  <c:v>41527</c:v>
                </c:pt>
                <c:pt idx="2374">
                  <c:v>41526</c:v>
                </c:pt>
                <c:pt idx="2375">
                  <c:v>41523</c:v>
                </c:pt>
                <c:pt idx="2376">
                  <c:v>41522</c:v>
                </c:pt>
                <c:pt idx="2377">
                  <c:v>41521</c:v>
                </c:pt>
                <c:pt idx="2378">
                  <c:v>41520</c:v>
                </c:pt>
                <c:pt idx="2379">
                  <c:v>41519</c:v>
                </c:pt>
                <c:pt idx="2380">
                  <c:v>41516</c:v>
                </c:pt>
                <c:pt idx="2381">
                  <c:v>41515</c:v>
                </c:pt>
                <c:pt idx="2382">
                  <c:v>41514</c:v>
                </c:pt>
                <c:pt idx="2383">
                  <c:v>41513</c:v>
                </c:pt>
                <c:pt idx="2384">
                  <c:v>41512</c:v>
                </c:pt>
                <c:pt idx="2385">
                  <c:v>41509</c:v>
                </c:pt>
                <c:pt idx="2386">
                  <c:v>41508</c:v>
                </c:pt>
                <c:pt idx="2387">
                  <c:v>41507</c:v>
                </c:pt>
                <c:pt idx="2388">
                  <c:v>41506</c:v>
                </c:pt>
                <c:pt idx="2389">
                  <c:v>41505</c:v>
                </c:pt>
                <c:pt idx="2390">
                  <c:v>41502</c:v>
                </c:pt>
                <c:pt idx="2391">
                  <c:v>41501</c:v>
                </c:pt>
                <c:pt idx="2392">
                  <c:v>41500</c:v>
                </c:pt>
                <c:pt idx="2393">
                  <c:v>41499</c:v>
                </c:pt>
                <c:pt idx="2394">
                  <c:v>41498</c:v>
                </c:pt>
                <c:pt idx="2395">
                  <c:v>41495</c:v>
                </c:pt>
                <c:pt idx="2396">
                  <c:v>41494</c:v>
                </c:pt>
                <c:pt idx="2397">
                  <c:v>41493</c:v>
                </c:pt>
                <c:pt idx="2398">
                  <c:v>41492</c:v>
                </c:pt>
                <c:pt idx="2399">
                  <c:v>41491</c:v>
                </c:pt>
                <c:pt idx="2400">
                  <c:v>41488</c:v>
                </c:pt>
                <c:pt idx="2401">
                  <c:v>41487</c:v>
                </c:pt>
                <c:pt idx="2402">
                  <c:v>41486</c:v>
                </c:pt>
                <c:pt idx="2403">
                  <c:v>41485</c:v>
                </c:pt>
                <c:pt idx="2404">
                  <c:v>41484</c:v>
                </c:pt>
                <c:pt idx="2405">
                  <c:v>41481</c:v>
                </c:pt>
                <c:pt idx="2406">
                  <c:v>41480</c:v>
                </c:pt>
                <c:pt idx="2407">
                  <c:v>41479</c:v>
                </c:pt>
                <c:pt idx="2408">
                  <c:v>41478</c:v>
                </c:pt>
                <c:pt idx="2409">
                  <c:v>41477</c:v>
                </c:pt>
                <c:pt idx="2410">
                  <c:v>41474</c:v>
                </c:pt>
                <c:pt idx="2411">
                  <c:v>41473</c:v>
                </c:pt>
                <c:pt idx="2412">
                  <c:v>41472</c:v>
                </c:pt>
                <c:pt idx="2413">
                  <c:v>41471</c:v>
                </c:pt>
                <c:pt idx="2414">
                  <c:v>41470</c:v>
                </c:pt>
                <c:pt idx="2415">
                  <c:v>41467</c:v>
                </c:pt>
                <c:pt idx="2416">
                  <c:v>41466</c:v>
                </c:pt>
                <c:pt idx="2417">
                  <c:v>41465</c:v>
                </c:pt>
                <c:pt idx="2418">
                  <c:v>41464</c:v>
                </c:pt>
                <c:pt idx="2419">
                  <c:v>41463</c:v>
                </c:pt>
                <c:pt idx="2420">
                  <c:v>41460</c:v>
                </c:pt>
                <c:pt idx="2421">
                  <c:v>41459</c:v>
                </c:pt>
                <c:pt idx="2422">
                  <c:v>41458</c:v>
                </c:pt>
                <c:pt idx="2423">
                  <c:v>41457</c:v>
                </c:pt>
                <c:pt idx="2424">
                  <c:v>41456</c:v>
                </c:pt>
                <c:pt idx="2425">
                  <c:v>41453</c:v>
                </c:pt>
                <c:pt idx="2426">
                  <c:v>41452</c:v>
                </c:pt>
                <c:pt idx="2427">
                  <c:v>41451</c:v>
                </c:pt>
                <c:pt idx="2428">
                  <c:v>41450</c:v>
                </c:pt>
                <c:pt idx="2429">
                  <c:v>41449</c:v>
                </c:pt>
                <c:pt idx="2430">
                  <c:v>41446</c:v>
                </c:pt>
                <c:pt idx="2431">
                  <c:v>41445</c:v>
                </c:pt>
                <c:pt idx="2432">
                  <c:v>41444</c:v>
                </c:pt>
                <c:pt idx="2433">
                  <c:v>41443</c:v>
                </c:pt>
                <c:pt idx="2434">
                  <c:v>41442</c:v>
                </c:pt>
                <c:pt idx="2435">
                  <c:v>41439</c:v>
                </c:pt>
                <c:pt idx="2436">
                  <c:v>41438</c:v>
                </c:pt>
                <c:pt idx="2437">
                  <c:v>41437</c:v>
                </c:pt>
                <c:pt idx="2438">
                  <c:v>41436</c:v>
                </c:pt>
                <c:pt idx="2439">
                  <c:v>41435</c:v>
                </c:pt>
                <c:pt idx="2440">
                  <c:v>41432</c:v>
                </c:pt>
                <c:pt idx="2441">
                  <c:v>41431</c:v>
                </c:pt>
                <c:pt idx="2442">
                  <c:v>41430</c:v>
                </c:pt>
                <c:pt idx="2443">
                  <c:v>41429</c:v>
                </c:pt>
                <c:pt idx="2444">
                  <c:v>41428</c:v>
                </c:pt>
                <c:pt idx="2445">
                  <c:v>41425</c:v>
                </c:pt>
                <c:pt idx="2446">
                  <c:v>41423</c:v>
                </c:pt>
                <c:pt idx="2447">
                  <c:v>41422</c:v>
                </c:pt>
                <c:pt idx="2448">
                  <c:v>41421</c:v>
                </c:pt>
                <c:pt idx="2449">
                  <c:v>41418</c:v>
                </c:pt>
                <c:pt idx="2450">
                  <c:v>41417</c:v>
                </c:pt>
                <c:pt idx="2451">
                  <c:v>41416</c:v>
                </c:pt>
                <c:pt idx="2452">
                  <c:v>41415</c:v>
                </c:pt>
                <c:pt idx="2453">
                  <c:v>41414</c:v>
                </c:pt>
                <c:pt idx="2454">
                  <c:v>41411</c:v>
                </c:pt>
                <c:pt idx="2455">
                  <c:v>41410</c:v>
                </c:pt>
                <c:pt idx="2456">
                  <c:v>41409</c:v>
                </c:pt>
                <c:pt idx="2457">
                  <c:v>41408</c:v>
                </c:pt>
                <c:pt idx="2458">
                  <c:v>41407</c:v>
                </c:pt>
                <c:pt idx="2459">
                  <c:v>41404</c:v>
                </c:pt>
                <c:pt idx="2460">
                  <c:v>41403</c:v>
                </c:pt>
                <c:pt idx="2461">
                  <c:v>41402</c:v>
                </c:pt>
                <c:pt idx="2462">
                  <c:v>41401</c:v>
                </c:pt>
                <c:pt idx="2463">
                  <c:v>41400</c:v>
                </c:pt>
                <c:pt idx="2464">
                  <c:v>41397</c:v>
                </c:pt>
                <c:pt idx="2465">
                  <c:v>41396</c:v>
                </c:pt>
                <c:pt idx="2466">
                  <c:v>41394</c:v>
                </c:pt>
                <c:pt idx="2467">
                  <c:v>41393</c:v>
                </c:pt>
                <c:pt idx="2468">
                  <c:v>41390</c:v>
                </c:pt>
                <c:pt idx="2469">
                  <c:v>41389</c:v>
                </c:pt>
                <c:pt idx="2470">
                  <c:v>41388</c:v>
                </c:pt>
                <c:pt idx="2471">
                  <c:v>41387</c:v>
                </c:pt>
                <c:pt idx="2472">
                  <c:v>41386</c:v>
                </c:pt>
                <c:pt idx="2473">
                  <c:v>41383</c:v>
                </c:pt>
                <c:pt idx="2474">
                  <c:v>41382</c:v>
                </c:pt>
                <c:pt idx="2475">
                  <c:v>41381</c:v>
                </c:pt>
                <c:pt idx="2476">
                  <c:v>41380</c:v>
                </c:pt>
                <c:pt idx="2477">
                  <c:v>41379</c:v>
                </c:pt>
                <c:pt idx="2478">
                  <c:v>41376</c:v>
                </c:pt>
                <c:pt idx="2479">
                  <c:v>41375</c:v>
                </c:pt>
                <c:pt idx="2480">
                  <c:v>41374</c:v>
                </c:pt>
                <c:pt idx="2481">
                  <c:v>41373</c:v>
                </c:pt>
                <c:pt idx="2482">
                  <c:v>41372</c:v>
                </c:pt>
                <c:pt idx="2483">
                  <c:v>41369</c:v>
                </c:pt>
                <c:pt idx="2484">
                  <c:v>41368</c:v>
                </c:pt>
                <c:pt idx="2485">
                  <c:v>41367</c:v>
                </c:pt>
                <c:pt idx="2486">
                  <c:v>41366</c:v>
                </c:pt>
                <c:pt idx="2487">
                  <c:v>41365</c:v>
                </c:pt>
                <c:pt idx="2488">
                  <c:v>41361</c:v>
                </c:pt>
                <c:pt idx="2489">
                  <c:v>41360</c:v>
                </c:pt>
                <c:pt idx="2490">
                  <c:v>41359</c:v>
                </c:pt>
                <c:pt idx="2491">
                  <c:v>41358</c:v>
                </c:pt>
                <c:pt idx="2492">
                  <c:v>41355</c:v>
                </c:pt>
                <c:pt idx="2493">
                  <c:v>41354</c:v>
                </c:pt>
                <c:pt idx="2494">
                  <c:v>41353</c:v>
                </c:pt>
                <c:pt idx="2495">
                  <c:v>41352</c:v>
                </c:pt>
                <c:pt idx="2496">
                  <c:v>41351</c:v>
                </c:pt>
                <c:pt idx="2497">
                  <c:v>41348</c:v>
                </c:pt>
                <c:pt idx="2498">
                  <c:v>41347</c:v>
                </c:pt>
                <c:pt idx="2499">
                  <c:v>41346</c:v>
                </c:pt>
                <c:pt idx="2500">
                  <c:v>41345</c:v>
                </c:pt>
                <c:pt idx="2501">
                  <c:v>41344</c:v>
                </c:pt>
                <c:pt idx="2502">
                  <c:v>41341</c:v>
                </c:pt>
                <c:pt idx="2503">
                  <c:v>41340</c:v>
                </c:pt>
                <c:pt idx="2504">
                  <c:v>41339</c:v>
                </c:pt>
                <c:pt idx="2505">
                  <c:v>41338</c:v>
                </c:pt>
                <c:pt idx="2506">
                  <c:v>41337</c:v>
                </c:pt>
                <c:pt idx="2507">
                  <c:v>41334</c:v>
                </c:pt>
                <c:pt idx="2508">
                  <c:v>41333</c:v>
                </c:pt>
                <c:pt idx="2509">
                  <c:v>41332</c:v>
                </c:pt>
                <c:pt idx="2510">
                  <c:v>41331</c:v>
                </c:pt>
                <c:pt idx="2511">
                  <c:v>41330</c:v>
                </c:pt>
                <c:pt idx="2512">
                  <c:v>41327</c:v>
                </c:pt>
                <c:pt idx="2513">
                  <c:v>41326</c:v>
                </c:pt>
                <c:pt idx="2514">
                  <c:v>41325</c:v>
                </c:pt>
                <c:pt idx="2515">
                  <c:v>41324</c:v>
                </c:pt>
                <c:pt idx="2516">
                  <c:v>41323</c:v>
                </c:pt>
                <c:pt idx="2517">
                  <c:v>41320</c:v>
                </c:pt>
                <c:pt idx="2518">
                  <c:v>41319</c:v>
                </c:pt>
                <c:pt idx="2519">
                  <c:v>41318</c:v>
                </c:pt>
                <c:pt idx="2520">
                  <c:v>41313</c:v>
                </c:pt>
                <c:pt idx="2521">
                  <c:v>41312</c:v>
                </c:pt>
                <c:pt idx="2522">
                  <c:v>41311</c:v>
                </c:pt>
                <c:pt idx="2523">
                  <c:v>41310</c:v>
                </c:pt>
                <c:pt idx="2524">
                  <c:v>41309</c:v>
                </c:pt>
                <c:pt idx="2525">
                  <c:v>41306</c:v>
                </c:pt>
                <c:pt idx="2526">
                  <c:v>41305</c:v>
                </c:pt>
                <c:pt idx="2527">
                  <c:v>41304</c:v>
                </c:pt>
                <c:pt idx="2528">
                  <c:v>41303</c:v>
                </c:pt>
                <c:pt idx="2529">
                  <c:v>41302</c:v>
                </c:pt>
                <c:pt idx="2530">
                  <c:v>41299</c:v>
                </c:pt>
                <c:pt idx="2531">
                  <c:v>41298</c:v>
                </c:pt>
                <c:pt idx="2532">
                  <c:v>41297</c:v>
                </c:pt>
                <c:pt idx="2533">
                  <c:v>41296</c:v>
                </c:pt>
                <c:pt idx="2534">
                  <c:v>41295</c:v>
                </c:pt>
                <c:pt idx="2535">
                  <c:v>41292</c:v>
                </c:pt>
                <c:pt idx="2536">
                  <c:v>41291</c:v>
                </c:pt>
                <c:pt idx="2537">
                  <c:v>41290</c:v>
                </c:pt>
                <c:pt idx="2538">
                  <c:v>41289</c:v>
                </c:pt>
                <c:pt idx="2539">
                  <c:v>41288</c:v>
                </c:pt>
                <c:pt idx="2540">
                  <c:v>41285</c:v>
                </c:pt>
                <c:pt idx="2541">
                  <c:v>41284</c:v>
                </c:pt>
                <c:pt idx="2542">
                  <c:v>41283</c:v>
                </c:pt>
                <c:pt idx="2543">
                  <c:v>41282</c:v>
                </c:pt>
                <c:pt idx="2544">
                  <c:v>41281</c:v>
                </c:pt>
                <c:pt idx="2545">
                  <c:v>41278</c:v>
                </c:pt>
                <c:pt idx="2546">
                  <c:v>41277</c:v>
                </c:pt>
                <c:pt idx="2547">
                  <c:v>41276</c:v>
                </c:pt>
                <c:pt idx="2548">
                  <c:v>41274</c:v>
                </c:pt>
                <c:pt idx="2549">
                  <c:v>41271</c:v>
                </c:pt>
                <c:pt idx="2550">
                  <c:v>41270</c:v>
                </c:pt>
                <c:pt idx="2551">
                  <c:v>41269</c:v>
                </c:pt>
                <c:pt idx="2552">
                  <c:v>41267</c:v>
                </c:pt>
                <c:pt idx="2553">
                  <c:v>41264</c:v>
                </c:pt>
                <c:pt idx="2554">
                  <c:v>41263</c:v>
                </c:pt>
                <c:pt idx="2555">
                  <c:v>41262</c:v>
                </c:pt>
                <c:pt idx="2556">
                  <c:v>41261</c:v>
                </c:pt>
                <c:pt idx="2557">
                  <c:v>41260</c:v>
                </c:pt>
                <c:pt idx="2558">
                  <c:v>41257</c:v>
                </c:pt>
                <c:pt idx="2559">
                  <c:v>41256</c:v>
                </c:pt>
                <c:pt idx="2560">
                  <c:v>41255</c:v>
                </c:pt>
                <c:pt idx="2561">
                  <c:v>41254</c:v>
                </c:pt>
                <c:pt idx="2562">
                  <c:v>41253</c:v>
                </c:pt>
                <c:pt idx="2563">
                  <c:v>41250</c:v>
                </c:pt>
                <c:pt idx="2564">
                  <c:v>41249</c:v>
                </c:pt>
                <c:pt idx="2565">
                  <c:v>41248</c:v>
                </c:pt>
                <c:pt idx="2566">
                  <c:v>41247</c:v>
                </c:pt>
                <c:pt idx="2567">
                  <c:v>41246</c:v>
                </c:pt>
                <c:pt idx="2568">
                  <c:v>41243</c:v>
                </c:pt>
                <c:pt idx="2569">
                  <c:v>41242</c:v>
                </c:pt>
                <c:pt idx="2570">
                  <c:v>41241</c:v>
                </c:pt>
                <c:pt idx="2571">
                  <c:v>41240</c:v>
                </c:pt>
                <c:pt idx="2572">
                  <c:v>41239</c:v>
                </c:pt>
                <c:pt idx="2573">
                  <c:v>41236</c:v>
                </c:pt>
                <c:pt idx="2574">
                  <c:v>41235</c:v>
                </c:pt>
                <c:pt idx="2575">
                  <c:v>41234</c:v>
                </c:pt>
                <c:pt idx="2576">
                  <c:v>41233</c:v>
                </c:pt>
                <c:pt idx="2577">
                  <c:v>41232</c:v>
                </c:pt>
                <c:pt idx="2578">
                  <c:v>41229</c:v>
                </c:pt>
                <c:pt idx="2579">
                  <c:v>41227</c:v>
                </c:pt>
                <c:pt idx="2580">
                  <c:v>41226</c:v>
                </c:pt>
                <c:pt idx="2581">
                  <c:v>41225</c:v>
                </c:pt>
                <c:pt idx="2582">
                  <c:v>41222</c:v>
                </c:pt>
                <c:pt idx="2583">
                  <c:v>41221</c:v>
                </c:pt>
                <c:pt idx="2584">
                  <c:v>41220</c:v>
                </c:pt>
                <c:pt idx="2585">
                  <c:v>41219</c:v>
                </c:pt>
                <c:pt idx="2586">
                  <c:v>41218</c:v>
                </c:pt>
                <c:pt idx="2587">
                  <c:v>41214</c:v>
                </c:pt>
                <c:pt idx="2588">
                  <c:v>41213</c:v>
                </c:pt>
                <c:pt idx="2589">
                  <c:v>41212</c:v>
                </c:pt>
                <c:pt idx="2590">
                  <c:v>41211</c:v>
                </c:pt>
                <c:pt idx="2591">
                  <c:v>41208</c:v>
                </c:pt>
                <c:pt idx="2592">
                  <c:v>41207</c:v>
                </c:pt>
                <c:pt idx="2593">
                  <c:v>41206</c:v>
                </c:pt>
                <c:pt idx="2594">
                  <c:v>41205</c:v>
                </c:pt>
                <c:pt idx="2595">
                  <c:v>41204</c:v>
                </c:pt>
                <c:pt idx="2596">
                  <c:v>41201</c:v>
                </c:pt>
                <c:pt idx="2597">
                  <c:v>41200</c:v>
                </c:pt>
                <c:pt idx="2598">
                  <c:v>41199</c:v>
                </c:pt>
                <c:pt idx="2599">
                  <c:v>41198</c:v>
                </c:pt>
                <c:pt idx="2600">
                  <c:v>41197</c:v>
                </c:pt>
                <c:pt idx="2601">
                  <c:v>41193</c:v>
                </c:pt>
                <c:pt idx="2602">
                  <c:v>41192</c:v>
                </c:pt>
                <c:pt idx="2603">
                  <c:v>41191</c:v>
                </c:pt>
                <c:pt idx="2604">
                  <c:v>41190</c:v>
                </c:pt>
                <c:pt idx="2605">
                  <c:v>41187</c:v>
                </c:pt>
                <c:pt idx="2606">
                  <c:v>41186</c:v>
                </c:pt>
                <c:pt idx="2607">
                  <c:v>41185</c:v>
                </c:pt>
                <c:pt idx="2608">
                  <c:v>41184</c:v>
                </c:pt>
                <c:pt idx="2609">
                  <c:v>41183</c:v>
                </c:pt>
                <c:pt idx="2610">
                  <c:v>41180</c:v>
                </c:pt>
                <c:pt idx="2611">
                  <c:v>41179</c:v>
                </c:pt>
                <c:pt idx="2612">
                  <c:v>41178</c:v>
                </c:pt>
                <c:pt idx="2613">
                  <c:v>41177</c:v>
                </c:pt>
                <c:pt idx="2614">
                  <c:v>41176</c:v>
                </c:pt>
                <c:pt idx="2615">
                  <c:v>41173</c:v>
                </c:pt>
                <c:pt idx="2616">
                  <c:v>41172</c:v>
                </c:pt>
                <c:pt idx="2617">
                  <c:v>41171</c:v>
                </c:pt>
                <c:pt idx="2618">
                  <c:v>41170</c:v>
                </c:pt>
                <c:pt idx="2619">
                  <c:v>41169</c:v>
                </c:pt>
                <c:pt idx="2620">
                  <c:v>41166</c:v>
                </c:pt>
                <c:pt idx="2621">
                  <c:v>41165</c:v>
                </c:pt>
                <c:pt idx="2622">
                  <c:v>41164</c:v>
                </c:pt>
                <c:pt idx="2623">
                  <c:v>41163</c:v>
                </c:pt>
                <c:pt idx="2624">
                  <c:v>41162</c:v>
                </c:pt>
                <c:pt idx="2625">
                  <c:v>41158</c:v>
                </c:pt>
                <c:pt idx="2626">
                  <c:v>41157</c:v>
                </c:pt>
                <c:pt idx="2627">
                  <c:v>41156</c:v>
                </c:pt>
                <c:pt idx="2628">
                  <c:v>41155</c:v>
                </c:pt>
                <c:pt idx="2629">
                  <c:v>41152</c:v>
                </c:pt>
                <c:pt idx="2630">
                  <c:v>41151</c:v>
                </c:pt>
                <c:pt idx="2631">
                  <c:v>41150</c:v>
                </c:pt>
                <c:pt idx="2632">
                  <c:v>41149</c:v>
                </c:pt>
                <c:pt idx="2633">
                  <c:v>41148</c:v>
                </c:pt>
                <c:pt idx="2634">
                  <c:v>41145</c:v>
                </c:pt>
                <c:pt idx="2635">
                  <c:v>41144</c:v>
                </c:pt>
                <c:pt idx="2636">
                  <c:v>41143</c:v>
                </c:pt>
                <c:pt idx="2637">
                  <c:v>41142</c:v>
                </c:pt>
                <c:pt idx="2638">
                  <c:v>41141</c:v>
                </c:pt>
                <c:pt idx="2639">
                  <c:v>41138</c:v>
                </c:pt>
                <c:pt idx="2640">
                  <c:v>41137</c:v>
                </c:pt>
                <c:pt idx="2641">
                  <c:v>41136</c:v>
                </c:pt>
                <c:pt idx="2642">
                  <c:v>41135</c:v>
                </c:pt>
                <c:pt idx="2643">
                  <c:v>41134</c:v>
                </c:pt>
                <c:pt idx="2644">
                  <c:v>41131</c:v>
                </c:pt>
                <c:pt idx="2645">
                  <c:v>41130</c:v>
                </c:pt>
                <c:pt idx="2646">
                  <c:v>41129</c:v>
                </c:pt>
                <c:pt idx="2647">
                  <c:v>41128</c:v>
                </c:pt>
                <c:pt idx="2648">
                  <c:v>41127</c:v>
                </c:pt>
                <c:pt idx="2649">
                  <c:v>41124</c:v>
                </c:pt>
                <c:pt idx="2650">
                  <c:v>41123</c:v>
                </c:pt>
                <c:pt idx="2651">
                  <c:v>41122</c:v>
                </c:pt>
                <c:pt idx="2652">
                  <c:v>41121</c:v>
                </c:pt>
                <c:pt idx="2653">
                  <c:v>41120</c:v>
                </c:pt>
                <c:pt idx="2654">
                  <c:v>41117</c:v>
                </c:pt>
                <c:pt idx="2655">
                  <c:v>41116</c:v>
                </c:pt>
                <c:pt idx="2656">
                  <c:v>41115</c:v>
                </c:pt>
                <c:pt idx="2657">
                  <c:v>41114</c:v>
                </c:pt>
                <c:pt idx="2658">
                  <c:v>41113</c:v>
                </c:pt>
                <c:pt idx="2659">
                  <c:v>41110</c:v>
                </c:pt>
                <c:pt idx="2660">
                  <c:v>41109</c:v>
                </c:pt>
                <c:pt idx="2661">
                  <c:v>41108</c:v>
                </c:pt>
                <c:pt idx="2662">
                  <c:v>41107</c:v>
                </c:pt>
                <c:pt idx="2663">
                  <c:v>41106</c:v>
                </c:pt>
                <c:pt idx="2664">
                  <c:v>41103</c:v>
                </c:pt>
                <c:pt idx="2665">
                  <c:v>41102</c:v>
                </c:pt>
                <c:pt idx="2666">
                  <c:v>41101</c:v>
                </c:pt>
                <c:pt idx="2667">
                  <c:v>41100</c:v>
                </c:pt>
                <c:pt idx="2668">
                  <c:v>41099</c:v>
                </c:pt>
                <c:pt idx="2669">
                  <c:v>41096</c:v>
                </c:pt>
                <c:pt idx="2670">
                  <c:v>41095</c:v>
                </c:pt>
                <c:pt idx="2671">
                  <c:v>41094</c:v>
                </c:pt>
                <c:pt idx="2672">
                  <c:v>41093</c:v>
                </c:pt>
                <c:pt idx="2673">
                  <c:v>41092</c:v>
                </c:pt>
                <c:pt idx="2674">
                  <c:v>41089</c:v>
                </c:pt>
                <c:pt idx="2675">
                  <c:v>41088</c:v>
                </c:pt>
                <c:pt idx="2676">
                  <c:v>41087</c:v>
                </c:pt>
                <c:pt idx="2677">
                  <c:v>41086</c:v>
                </c:pt>
                <c:pt idx="2678">
                  <c:v>41085</c:v>
                </c:pt>
                <c:pt idx="2679">
                  <c:v>41082</c:v>
                </c:pt>
                <c:pt idx="2680">
                  <c:v>41081</c:v>
                </c:pt>
                <c:pt idx="2681">
                  <c:v>41080</c:v>
                </c:pt>
                <c:pt idx="2682">
                  <c:v>41079</c:v>
                </c:pt>
                <c:pt idx="2683">
                  <c:v>41078</c:v>
                </c:pt>
                <c:pt idx="2684">
                  <c:v>41075</c:v>
                </c:pt>
                <c:pt idx="2685">
                  <c:v>41074</c:v>
                </c:pt>
                <c:pt idx="2686">
                  <c:v>41073</c:v>
                </c:pt>
                <c:pt idx="2687">
                  <c:v>41072</c:v>
                </c:pt>
                <c:pt idx="2688">
                  <c:v>41071</c:v>
                </c:pt>
                <c:pt idx="2689">
                  <c:v>41068</c:v>
                </c:pt>
                <c:pt idx="2690">
                  <c:v>41066</c:v>
                </c:pt>
                <c:pt idx="2691">
                  <c:v>41065</c:v>
                </c:pt>
                <c:pt idx="2692">
                  <c:v>41064</c:v>
                </c:pt>
                <c:pt idx="2693">
                  <c:v>41061</c:v>
                </c:pt>
                <c:pt idx="2694">
                  <c:v>41060</c:v>
                </c:pt>
                <c:pt idx="2695">
                  <c:v>41059</c:v>
                </c:pt>
                <c:pt idx="2696">
                  <c:v>41058</c:v>
                </c:pt>
                <c:pt idx="2697">
                  <c:v>41057</c:v>
                </c:pt>
                <c:pt idx="2698">
                  <c:v>41054</c:v>
                </c:pt>
                <c:pt idx="2699">
                  <c:v>41053</c:v>
                </c:pt>
                <c:pt idx="2700">
                  <c:v>41052</c:v>
                </c:pt>
                <c:pt idx="2701">
                  <c:v>41051</c:v>
                </c:pt>
                <c:pt idx="2702">
                  <c:v>41050</c:v>
                </c:pt>
                <c:pt idx="2703">
                  <c:v>41047</c:v>
                </c:pt>
                <c:pt idx="2704">
                  <c:v>41046</c:v>
                </c:pt>
                <c:pt idx="2705">
                  <c:v>41045</c:v>
                </c:pt>
                <c:pt idx="2706">
                  <c:v>41044</c:v>
                </c:pt>
                <c:pt idx="2707">
                  <c:v>41043</c:v>
                </c:pt>
                <c:pt idx="2708">
                  <c:v>41040</c:v>
                </c:pt>
                <c:pt idx="2709">
                  <c:v>41039</c:v>
                </c:pt>
                <c:pt idx="2710">
                  <c:v>41038</c:v>
                </c:pt>
                <c:pt idx="2711">
                  <c:v>41037</c:v>
                </c:pt>
                <c:pt idx="2712">
                  <c:v>41036</c:v>
                </c:pt>
                <c:pt idx="2713">
                  <c:v>41033</c:v>
                </c:pt>
                <c:pt idx="2714">
                  <c:v>41032</c:v>
                </c:pt>
                <c:pt idx="2715">
                  <c:v>41031</c:v>
                </c:pt>
                <c:pt idx="2716">
                  <c:v>41029</c:v>
                </c:pt>
                <c:pt idx="2717">
                  <c:v>41026</c:v>
                </c:pt>
                <c:pt idx="2718">
                  <c:v>41025</c:v>
                </c:pt>
                <c:pt idx="2719">
                  <c:v>41024</c:v>
                </c:pt>
                <c:pt idx="2720">
                  <c:v>41023</c:v>
                </c:pt>
                <c:pt idx="2721">
                  <c:v>41022</c:v>
                </c:pt>
                <c:pt idx="2722">
                  <c:v>41019</c:v>
                </c:pt>
                <c:pt idx="2723">
                  <c:v>41018</c:v>
                </c:pt>
                <c:pt idx="2724">
                  <c:v>41017</c:v>
                </c:pt>
                <c:pt idx="2725">
                  <c:v>41016</c:v>
                </c:pt>
                <c:pt idx="2726">
                  <c:v>41015</c:v>
                </c:pt>
                <c:pt idx="2727">
                  <c:v>41012</c:v>
                </c:pt>
                <c:pt idx="2728">
                  <c:v>41011</c:v>
                </c:pt>
                <c:pt idx="2729">
                  <c:v>41010</c:v>
                </c:pt>
                <c:pt idx="2730">
                  <c:v>41009</c:v>
                </c:pt>
                <c:pt idx="2731">
                  <c:v>41008</c:v>
                </c:pt>
                <c:pt idx="2732">
                  <c:v>41004</c:v>
                </c:pt>
                <c:pt idx="2733">
                  <c:v>41003</c:v>
                </c:pt>
                <c:pt idx="2734">
                  <c:v>41002</c:v>
                </c:pt>
                <c:pt idx="2735">
                  <c:v>41001</c:v>
                </c:pt>
                <c:pt idx="2736">
                  <c:v>40998</c:v>
                </c:pt>
                <c:pt idx="2737">
                  <c:v>40997</c:v>
                </c:pt>
                <c:pt idx="2738">
                  <c:v>40996</c:v>
                </c:pt>
                <c:pt idx="2739">
                  <c:v>40995</c:v>
                </c:pt>
                <c:pt idx="2740">
                  <c:v>40994</c:v>
                </c:pt>
                <c:pt idx="2741">
                  <c:v>40991</c:v>
                </c:pt>
                <c:pt idx="2742">
                  <c:v>40990</c:v>
                </c:pt>
                <c:pt idx="2743">
                  <c:v>40989</c:v>
                </c:pt>
                <c:pt idx="2744">
                  <c:v>40988</c:v>
                </c:pt>
                <c:pt idx="2745">
                  <c:v>40987</c:v>
                </c:pt>
                <c:pt idx="2746">
                  <c:v>40984</c:v>
                </c:pt>
                <c:pt idx="2747">
                  <c:v>40983</c:v>
                </c:pt>
                <c:pt idx="2748">
                  <c:v>40982</c:v>
                </c:pt>
                <c:pt idx="2749">
                  <c:v>40981</c:v>
                </c:pt>
                <c:pt idx="2750">
                  <c:v>40980</c:v>
                </c:pt>
                <c:pt idx="2751">
                  <c:v>40977</c:v>
                </c:pt>
                <c:pt idx="2752">
                  <c:v>40976</c:v>
                </c:pt>
                <c:pt idx="2753">
                  <c:v>40975</c:v>
                </c:pt>
                <c:pt idx="2754">
                  <c:v>40974</c:v>
                </c:pt>
                <c:pt idx="2755">
                  <c:v>40973</c:v>
                </c:pt>
                <c:pt idx="2756">
                  <c:v>40970</c:v>
                </c:pt>
                <c:pt idx="2757">
                  <c:v>40969</c:v>
                </c:pt>
                <c:pt idx="2758">
                  <c:v>40968</c:v>
                </c:pt>
                <c:pt idx="2759">
                  <c:v>40967</c:v>
                </c:pt>
                <c:pt idx="2760">
                  <c:v>40966</c:v>
                </c:pt>
                <c:pt idx="2761">
                  <c:v>40963</c:v>
                </c:pt>
                <c:pt idx="2762">
                  <c:v>40962</c:v>
                </c:pt>
                <c:pt idx="2763">
                  <c:v>40961</c:v>
                </c:pt>
                <c:pt idx="2764">
                  <c:v>40956</c:v>
                </c:pt>
                <c:pt idx="2765">
                  <c:v>40955</c:v>
                </c:pt>
                <c:pt idx="2766">
                  <c:v>40954</c:v>
                </c:pt>
                <c:pt idx="2767">
                  <c:v>40953</c:v>
                </c:pt>
                <c:pt idx="2768">
                  <c:v>40952</c:v>
                </c:pt>
                <c:pt idx="2769">
                  <c:v>40949</c:v>
                </c:pt>
                <c:pt idx="2770">
                  <c:v>40948</c:v>
                </c:pt>
                <c:pt idx="2771">
                  <c:v>40947</c:v>
                </c:pt>
                <c:pt idx="2772">
                  <c:v>40946</c:v>
                </c:pt>
                <c:pt idx="2773">
                  <c:v>40945</c:v>
                </c:pt>
                <c:pt idx="2774">
                  <c:v>40942</c:v>
                </c:pt>
                <c:pt idx="2775">
                  <c:v>40941</c:v>
                </c:pt>
                <c:pt idx="2776">
                  <c:v>40940</c:v>
                </c:pt>
                <c:pt idx="2777">
                  <c:v>40939</c:v>
                </c:pt>
                <c:pt idx="2778">
                  <c:v>40938</c:v>
                </c:pt>
                <c:pt idx="2779">
                  <c:v>40935</c:v>
                </c:pt>
                <c:pt idx="2780">
                  <c:v>40934</c:v>
                </c:pt>
                <c:pt idx="2781">
                  <c:v>40933</c:v>
                </c:pt>
                <c:pt idx="2782">
                  <c:v>40932</c:v>
                </c:pt>
                <c:pt idx="2783">
                  <c:v>40931</c:v>
                </c:pt>
                <c:pt idx="2784">
                  <c:v>40928</c:v>
                </c:pt>
                <c:pt idx="2785">
                  <c:v>40927</c:v>
                </c:pt>
                <c:pt idx="2786">
                  <c:v>40926</c:v>
                </c:pt>
                <c:pt idx="2787">
                  <c:v>40925</c:v>
                </c:pt>
                <c:pt idx="2788">
                  <c:v>40924</c:v>
                </c:pt>
                <c:pt idx="2789">
                  <c:v>40921</c:v>
                </c:pt>
                <c:pt idx="2790">
                  <c:v>40920</c:v>
                </c:pt>
                <c:pt idx="2791">
                  <c:v>40919</c:v>
                </c:pt>
                <c:pt idx="2792">
                  <c:v>40918</c:v>
                </c:pt>
                <c:pt idx="2793">
                  <c:v>40917</c:v>
                </c:pt>
                <c:pt idx="2794">
                  <c:v>40914</c:v>
                </c:pt>
                <c:pt idx="2795">
                  <c:v>40913</c:v>
                </c:pt>
                <c:pt idx="2796">
                  <c:v>40912</c:v>
                </c:pt>
                <c:pt idx="2797">
                  <c:v>40911</c:v>
                </c:pt>
                <c:pt idx="2798">
                  <c:v>40910</c:v>
                </c:pt>
                <c:pt idx="2799">
                  <c:v>40907</c:v>
                </c:pt>
                <c:pt idx="2800">
                  <c:v>40906</c:v>
                </c:pt>
                <c:pt idx="2801">
                  <c:v>40905</c:v>
                </c:pt>
                <c:pt idx="2802">
                  <c:v>40904</c:v>
                </c:pt>
                <c:pt idx="2803">
                  <c:v>40903</c:v>
                </c:pt>
                <c:pt idx="2804">
                  <c:v>40900</c:v>
                </c:pt>
                <c:pt idx="2805">
                  <c:v>40899</c:v>
                </c:pt>
                <c:pt idx="2806">
                  <c:v>40898</c:v>
                </c:pt>
                <c:pt idx="2807">
                  <c:v>40897</c:v>
                </c:pt>
                <c:pt idx="2808">
                  <c:v>40896</c:v>
                </c:pt>
                <c:pt idx="2809">
                  <c:v>40893</c:v>
                </c:pt>
                <c:pt idx="2810">
                  <c:v>40892</c:v>
                </c:pt>
                <c:pt idx="2811">
                  <c:v>40891</c:v>
                </c:pt>
                <c:pt idx="2812">
                  <c:v>40890</c:v>
                </c:pt>
                <c:pt idx="2813">
                  <c:v>40889</c:v>
                </c:pt>
                <c:pt idx="2814">
                  <c:v>40886</c:v>
                </c:pt>
                <c:pt idx="2815">
                  <c:v>40885</c:v>
                </c:pt>
                <c:pt idx="2816">
                  <c:v>40884</c:v>
                </c:pt>
                <c:pt idx="2817">
                  <c:v>40883</c:v>
                </c:pt>
                <c:pt idx="2818">
                  <c:v>40882</c:v>
                </c:pt>
                <c:pt idx="2819">
                  <c:v>40879</c:v>
                </c:pt>
                <c:pt idx="2820">
                  <c:v>40878</c:v>
                </c:pt>
                <c:pt idx="2821">
                  <c:v>40877</c:v>
                </c:pt>
                <c:pt idx="2822">
                  <c:v>40876</c:v>
                </c:pt>
                <c:pt idx="2823">
                  <c:v>40875</c:v>
                </c:pt>
                <c:pt idx="2824">
                  <c:v>40872</c:v>
                </c:pt>
                <c:pt idx="2825">
                  <c:v>40871</c:v>
                </c:pt>
                <c:pt idx="2826">
                  <c:v>40870</c:v>
                </c:pt>
                <c:pt idx="2827">
                  <c:v>40869</c:v>
                </c:pt>
                <c:pt idx="2828">
                  <c:v>40868</c:v>
                </c:pt>
                <c:pt idx="2829">
                  <c:v>40865</c:v>
                </c:pt>
                <c:pt idx="2830">
                  <c:v>40864</c:v>
                </c:pt>
                <c:pt idx="2831">
                  <c:v>40863</c:v>
                </c:pt>
                <c:pt idx="2832">
                  <c:v>40861</c:v>
                </c:pt>
                <c:pt idx="2833">
                  <c:v>40858</c:v>
                </c:pt>
                <c:pt idx="2834">
                  <c:v>40857</c:v>
                </c:pt>
                <c:pt idx="2835">
                  <c:v>40856</c:v>
                </c:pt>
                <c:pt idx="2836">
                  <c:v>40855</c:v>
                </c:pt>
                <c:pt idx="2837">
                  <c:v>40854</c:v>
                </c:pt>
                <c:pt idx="2838">
                  <c:v>40851</c:v>
                </c:pt>
                <c:pt idx="2839">
                  <c:v>40850</c:v>
                </c:pt>
                <c:pt idx="2840">
                  <c:v>40848</c:v>
                </c:pt>
                <c:pt idx="2841">
                  <c:v>40847</c:v>
                </c:pt>
                <c:pt idx="2842">
                  <c:v>40844</c:v>
                </c:pt>
                <c:pt idx="2843">
                  <c:v>40843</c:v>
                </c:pt>
                <c:pt idx="2844">
                  <c:v>40842</c:v>
                </c:pt>
                <c:pt idx="2845">
                  <c:v>40841</c:v>
                </c:pt>
                <c:pt idx="2846">
                  <c:v>40840</c:v>
                </c:pt>
                <c:pt idx="2847">
                  <c:v>40837</c:v>
                </c:pt>
                <c:pt idx="2848">
                  <c:v>40836</c:v>
                </c:pt>
                <c:pt idx="2849">
                  <c:v>40835</c:v>
                </c:pt>
                <c:pt idx="2850">
                  <c:v>40834</c:v>
                </c:pt>
                <c:pt idx="2851">
                  <c:v>40833</c:v>
                </c:pt>
                <c:pt idx="2852">
                  <c:v>40830</c:v>
                </c:pt>
                <c:pt idx="2853">
                  <c:v>40829</c:v>
                </c:pt>
                <c:pt idx="2854">
                  <c:v>40827</c:v>
                </c:pt>
                <c:pt idx="2855">
                  <c:v>40826</c:v>
                </c:pt>
                <c:pt idx="2856">
                  <c:v>40823</c:v>
                </c:pt>
                <c:pt idx="2857">
                  <c:v>40822</c:v>
                </c:pt>
                <c:pt idx="2858">
                  <c:v>40821</c:v>
                </c:pt>
                <c:pt idx="2859">
                  <c:v>40820</c:v>
                </c:pt>
                <c:pt idx="2860">
                  <c:v>40819</c:v>
                </c:pt>
                <c:pt idx="2861">
                  <c:v>40816</c:v>
                </c:pt>
                <c:pt idx="2862">
                  <c:v>40815</c:v>
                </c:pt>
                <c:pt idx="2863">
                  <c:v>40814</c:v>
                </c:pt>
                <c:pt idx="2864">
                  <c:v>40813</c:v>
                </c:pt>
                <c:pt idx="2865">
                  <c:v>40812</c:v>
                </c:pt>
                <c:pt idx="2866">
                  <c:v>40809</c:v>
                </c:pt>
                <c:pt idx="2867">
                  <c:v>40808</c:v>
                </c:pt>
                <c:pt idx="2868">
                  <c:v>40807</c:v>
                </c:pt>
                <c:pt idx="2869">
                  <c:v>40806</c:v>
                </c:pt>
                <c:pt idx="2870">
                  <c:v>40805</c:v>
                </c:pt>
                <c:pt idx="2871">
                  <c:v>40802</c:v>
                </c:pt>
                <c:pt idx="2872">
                  <c:v>40801</c:v>
                </c:pt>
                <c:pt idx="2873">
                  <c:v>40800</c:v>
                </c:pt>
                <c:pt idx="2874">
                  <c:v>40799</c:v>
                </c:pt>
                <c:pt idx="2875">
                  <c:v>40798</c:v>
                </c:pt>
                <c:pt idx="2876">
                  <c:v>40795</c:v>
                </c:pt>
                <c:pt idx="2877">
                  <c:v>40794</c:v>
                </c:pt>
                <c:pt idx="2878">
                  <c:v>40792</c:v>
                </c:pt>
                <c:pt idx="2879">
                  <c:v>40791</c:v>
                </c:pt>
                <c:pt idx="2880">
                  <c:v>40788</c:v>
                </c:pt>
                <c:pt idx="2881">
                  <c:v>40787</c:v>
                </c:pt>
                <c:pt idx="2882">
                  <c:v>40786</c:v>
                </c:pt>
                <c:pt idx="2883">
                  <c:v>40785</c:v>
                </c:pt>
                <c:pt idx="2884">
                  <c:v>40784</c:v>
                </c:pt>
                <c:pt idx="2885">
                  <c:v>40781</c:v>
                </c:pt>
                <c:pt idx="2886">
                  <c:v>40780</c:v>
                </c:pt>
                <c:pt idx="2887">
                  <c:v>40779</c:v>
                </c:pt>
                <c:pt idx="2888">
                  <c:v>40778</c:v>
                </c:pt>
                <c:pt idx="2889">
                  <c:v>40777</c:v>
                </c:pt>
                <c:pt idx="2890">
                  <c:v>40774</c:v>
                </c:pt>
                <c:pt idx="2891">
                  <c:v>40773</c:v>
                </c:pt>
                <c:pt idx="2892">
                  <c:v>40772</c:v>
                </c:pt>
                <c:pt idx="2893">
                  <c:v>40771</c:v>
                </c:pt>
                <c:pt idx="2894">
                  <c:v>40770</c:v>
                </c:pt>
                <c:pt idx="2895">
                  <c:v>40767</c:v>
                </c:pt>
                <c:pt idx="2896">
                  <c:v>40766</c:v>
                </c:pt>
                <c:pt idx="2897">
                  <c:v>40765</c:v>
                </c:pt>
                <c:pt idx="2898">
                  <c:v>40764</c:v>
                </c:pt>
                <c:pt idx="2899">
                  <c:v>40763</c:v>
                </c:pt>
                <c:pt idx="2900">
                  <c:v>40760</c:v>
                </c:pt>
                <c:pt idx="2901">
                  <c:v>40759</c:v>
                </c:pt>
                <c:pt idx="2902">
                  <c:v>40758</c:v>
                </c:pt>
                <c:pt idx="2903">
                  <c:v>40757</c:v>
                </c:pt>
                <c:pt idx="2904">
                  <c:v>40756</c:v>
                </c:pt>
                <c:pt idx="2905">
                  <c:v>40753</c:v>
                </c:pt>
                <c:pt idx="2906">
                  <c:v>40752</c:v>
                </c:pt>
                <c:pt idx="2907">
                  <c:v>40751</c:v>
                </c:pt>
                <c:pt idx="2908">
                  <c:v>40750</c:v>
                </c:pt>
                <c:pt idx="2909">
                  <c:v>40749</c:v>
                </c:pt>
                <c:pt idx="2910">
                  <c:v>40746</c:v>
                </c:pt>
                <c:pt idx="2911">
                  <c:v>40745</c:v>
                </c:pt>
                <c:pt idx="2912">
                  <c:v>40744</c:v>
                </c:pt>
                <c:pt idx="2913">
                  <c:v>40743</c:v>
                </c:pt>
                <c:pt idx="2914">
                  <c:v>40742</c:v>
                </c:pt>
                <c:pt idx="2915">
                  <c:v>40739</c:v>
                </c:pt>
                <c:pt idx="2916">
                  <c:v>40738</c:v>
                </c:pt>
                <c:pt idx="2917">
                  <c:v>40737</c:v>
                </c:pt>
                <c:pt idx="2918">
                  <c:v>40736</c:v>
                </c:pt>
                <c:pt idx="2919">
                  <c:v>40735</c:v>
                </c:pt>
                <c:pt idx="2920">
                  <c:v>40732</c:v>
                </c:pt>
                <c:pt idx="2921">
                  <c:v>40731</c:v>
                </c:pt>
                <c:pt idx="2922">
                  <c:v>40730</c:v>
                </c:pt>
                <c:pt idx="2923">
                  <c:v>40729</c:v>
                </c:pt>
                <c:pt idx="2924">
                  <c:v>40728</c:v>
                </c:pt>
                <c:pt idx="2925">
                  <c:v>40725</c:v>
                </c:pt>
                <c:pt idx="2926">
                  <c:v>40724</c:v>
                </c:pt>
                <c:pt idx="2927">
                  <c:v>40723</c:v>
                </c:pt>
                <c:pt idx="2928">
                  <c:v>40722</c:v>
                </c:pt>
                <c:pt idx="2929">
                  <c:v>40721</c:v>
                </c:pt>
                <c:pt idx="2930">
                  <c:v>40718</c:v>
                </c:pt>
                <c:pt idx="2931">
                  <c:v>40716</c:v>
                </c:pt>
                <c:pt idx="2932">
                  <c:v>40715</c:v>
                </c:pt>
                <c:pt idx="2933">
                  <c:v>40714</c:v>
                </c:pt>
                <c:pt idx="2934">
                  <c:v>40711</c:v>
                </c:pt>
                <c:pt idx="2935">
                  <c:v>40710</c:v>
                </c:pt>
                <c:pt idx="2936">
                  <c:v>40709</c:v>
                </c:pt>
                <c:pt idx="2937">
                  <c:v>40708</c:v>
                </c:pt>
                <c:pt idx="2938">
                  <c:v>40707</c:v>
                </c:pt>
                <c:pt idx="2939">
                  <c:v>40704</c:v>
                </c:pt>
                <c:pt idx="2940">
                  <c:v>40703</c:v>
                </c:pt>
                <c:pt idx="2941">
                  <c:v>40702</c:v>
                </c:pt>
                <c:pt idx="2942">
                  <c:v>40701</c:v>
                </c:pt>
                <c:pt idx="2943">
                  <c:v>40700</c:v>
                </c:pt>
                <c:pt idx="2944">
                  <c:v>40697</c:v>
                </c:pt>
                <c:pt idx="2945">
                  <c:v>40696</c:v>
                </c:pt>
                <c:pt idx="2946">
                  <c:v>40695</c:v>
                </c:pt>
                <c:pt idx="2947">
                  <c:v>40694</c:v>
                </c:pt>
                <c:pt idx="2948">
                  <c:v>40693</c:v>
                </c:pt>
                <c:pt idx="2949">
                  <c:v>40690</c:v>
                </c:pt>
                <c:pt idx="2950">
                  <c:v>40689</c:v>
                </c:pt>
                <c:pt idx="2951">
                  <c:v>40688</c:v>
                </c:pt>
                <c:pt idx="2952">
                  <c:v>40687</c:v>
                </c:pt>
                <c:pt idx="2953">
                  <c:v>40686</c:v>
                </c:pt>
                <c:pt idx="2954">
                  <c:v>40683</c:v>
                </c:pt>
                <c:pt idx="2955">
                  <c:v>40682</c:v>
                </c:pt>
                <c:pt idx="2956">
                  <c:v>40681</c:v>
                </c:pt>
                <c:pt idx="2957">
                  <c:v>40680</c:v>
                </c:pt>
                <c:pt idx="2958">
                  <c:v>40679</c:v>
                </c:pt>
                <c:pt idx="2959">
                  <c:v>40676</c:v>
                </c:pt>
                <c:pt idx="2960">
                  <c:v>40675</c:v>
                </c:pt>
                <c:pt idx="2961">
                  <c:v>40674</c:v>
                </c:pt>
                <c:pt idx="2962">
                  <c:v>40673</c:v>
                </c:pt>
                <c:pt idx="2963">
                  <c:v>40672</c:v>
                </c:pt>
                <c:pt idx="2964">
                  <c:v>40669</c:v>
                </c:pt>
                <c:pt idx="2965">
                  <c:v>40668</c:v>
                </c:pt>
                <c:pt idx="2966">
                  <c:v>40667</c:v>
                </c:pt>
                <c:pt idx="2967">
                  <c:v>40666</c:v>
                </c:pt>
                <c:pt idx="2968">
                  <c:v>40665</c:v>
                </c:pt>
                <c:pt idx="2969">
                  <c:v>40662</c:v>
                </c:pt>
                <c:pt idx="2970">
                  <c:v>40661</c:v>
                </c:pt>
                <c:pt idx="2971">
                  <c:v>40660</c:v>
                </c:pt>
                <c:pt idx="2972">
                  <c:v>40659</c:v>
                </c:pt>
                <c:pt idx="2973">
                  <c:v>40658</c:v>
                </c:pt>
                <c:pt idx="2974">
                  <c:v>40653</c:v>
                </c:pt>
                <c:pt idx="2975">
                  <c:v>40652</c:v>
                </c:pt>
                <c:pt idx="2976">
                  <c:v>40651</c:v>
                </c:pt>
                <c:pt idx="2977">
                  <c:v>40648</c:v>
                </c:pt>
                <c:pt idx="2978">
                  <c:v>40647</c:v>
                </c:pt>
                <c:pt idx="2979">
                  <c:v>40646</c:v>
                </c:pt>
                <c:pt idx="2980">
                  <c:v>40645</c:v>
                </c:pt>
                <c:pt idx="2981">
                  <c:v>40644</c:v>
                </c:pt>
                <c:pt idx="2982">
                  <c:v>40641</c:v>
                </c:pt>
                <c:pt idx="2983">
                  <c:v>40640</c:v>
                </c:pt>
                <c:pt idx="2984">
                  <c:v>40639</c:v>
                </c:pt>
                <c:pt idx="2985">
                  <c:v>40638</c:v>
                </c:pt>
                <c:pt idx="2986">
                  <c:v>40637</c:v>
                </c:pt>
                <c:pt idx="2987">
                  <c:v>40634</c:v>
                </c:pt>
                <c:pt idx="2988">
                  <c:v>40633</c:v>
                </c:pt>
                <c:pt idx="2989">
                  <c:v>40632</c:v>
                </c:pt>
                <c:pt idx="2990">
                  <c:v>40631</c:v>
                </c:pt>
                <c:pt idx="2991">
                  <c:v>40630</c:v>
                </c:pt>
                <c:pt idx="2992">
                  <c:v>40627</c:v>
                </c:pt>
                <c:pt idx="2993">
                  <c:v>40626</c:v>
                </c:pt>
                <c:pt idx="2994">
                  <c:v>40625</c:v>
                </c:pt>
                <c:pt idx="2995">
                  <c:v>40624</c:v>
                </c:pt>
                <c:pt idx="2996">
                  <c:v>40623</c:v>
                </c:pt>
                <c:pt idx="2997">
                  <c:v>40620</c:v>
                </c:pt>
                <c:pt idx="2998">
                  <c:v>40619</c:v>
                </c:pt>
                <c:pt idx="2999">
                  <c:v>40618</c:v>
                </c:pt>
                <c:pt idx="3000">
                  <c:v>40617</c:v>
                </c:pt>
                <c:pt idx="3001">
                  <c:v>40616</c:v>
                </c:pt>
                <c:pt idx="3002">
                  <c:v>40613</c:v>
                </c:pt>
                <c:pt idx="3003">
                  <c:v>40612</c:v>
                </c:pt>
                <c:pt idx="3004">
                  <c:v>40611</c:v>
                </c:pt>
                <c:pt idx="3005">
                  <c:v>40606</c:v>
                </c:pt>
                <c:pt idx="3006">
                  <c:v>40605</c:v>
                </c:pt>
                <c:pt idx="3007">
                  <c:v>40604</c:v>
                </c:pt>
                <c:pt idx="3008">
                  <c:v>40603</c:v>
                </c:pt>
                <c:pt idx="3009">
                  <c:v>40602</c:v>
                </c:pt>
                <c:pt idx="3010">
                  <c:v>40599</c:v>
                </c:pt>
                <c:pt idx="3011">
                  <c:v>40598</c:v>
                </c:pt>
                <c:pt idx="3012">
                  <c:v>40597</c:v>
                </c:pt>
                <c:pt idx="3013">
                  <c:v>40596</c:v>
                </c:pt>
                <c:pt idx="3014">
                  <c:v>40595</c:v>
                </c:pt>
                <c:pt idx="3015">
                  <c:v>40592</c:v>
                </c:pt>
                <c:pt idx="3016">
                  <c:v>40591</c:v>
                </c:pt>
                <c:pt idx="3017">
                  <c:v>40590</c:v>
                </c:pt>
                <c:pt idx="3018">
                  <c:v>40589</c:v>
                </c:pt>
                <c:pt idx="3019">
                  <c:v>40588</c:v>
                </c:pt>
                <c:pt idx="3020">
                  <c:v>40585</c:v>
                </c:pt>
                <c:pt idx="3021">
                  <c:v>40584</c:v>
                </c:pt>
                <c:pt idx="3022">
                  <c:v>40583</c:v>
                </c:pt>
                <c:pt idx="3023">
                  <c:v>40582</c:v>
                </c:pt>
                <c:pt idx="3024">
                  <c:v>40581</c:v>
                </c:pt>
                <c:pt idx="3025">
                  <c:v>40578</c:v>
                </c:pt>
                <c:pt idx="3026">
                  <c:v>40577</c:v>
                </c:pt>
                <c:pt idx="3027">
                  <c:v>40576</c:v>
                </c:pt>
                <c:pt idx="3028">
                  <c:v>40575</c:v>
                </c:pt>
                <c:pt idx="3029">
                  <c:v>40574</c:v>
                </c:pt>
                <c:pt idx="3030">
                  <c:v>40571</c:v>
                </c:pt>
                <c:pt idx="3031">
                  <c:v>40570</c:v>
                </c:pt>
                <c:pt idx="3032">
                  <c:v>40569</c:v>
                </c:pt>
                <c:pt idx="3033">
                  <c:v>40568</c:v>
                </c:pt>
                <c:pt idx="3034">
                  <c:v>40567</c:v>
                </c:pt>
                <c:pt idx="3035">
                  <c:v>40564</c:v>
                </c:pt>
                <c:pt idx="3036">
                  <c:v>40563</c:v>
                </c:pt>
                <c:pt idx="3037">
                  <c:v>40562</c:v>
                </c:pt>
                <c:pt idx="3038">
                  <c:v>40561</c:v>
                </c:pt>
                <c:pt idx="3039">
                  <c:v>40560</c:v>
                </c:pt>
                <c:pt idx="3040">
                  <c:v>40557</c:v>
                </c:pt>
                <c:pt idx="3041">
                  <c:v>40556</c:v>
                </c:pt>
                <c:pt idx="3042">
                  <c:v>40555</c:v>
                </c:pt>
                <c:pt idx="3043">
                  <c:v>40553</c:v>
                </c:pt>
                <c:pt idx="3044">
                  <c:v>40550</c:v>
                </c:pt>
                <c:pt idx="3045">
                  <c:v>40549</c:v>
                </c:pt>
                <c:pt idx="3046">
                  <c:v>40548</c:v>
                </c:pt>
                <c:pt idx="3047">
                  <c:v>40547</c:v>
                </c:pt>
                <c:pt idx="3048">
                  <c:v>40543</c:v>
                </c:pt>
                <c:pt idx="3049">
                  <c:v>40542</c:v>
                </c:pt>
                <c:pt idx="3050">
                  <c:v>40541</c:v>
                </c:pt>
                <c:pt idx="3051">
                  <c:v>40539</c:v>
                </c:pt>
                <c:pt idx="3052">
                  <c:v>40536</c:v>
                </c:pt>
                <c:pt idx="3053">
                  <c:v>40535</c:v>
                </c:pt>
                <c:pt idx="3054">
                  <c:v>40534</c:v>
                </c:pt>
                <c:pt idx="3055">
                  <c:v>40533</c:v>
                </c:pt>
                <c:pt idx="3056">
                  <c:v>40532</c:v>
                </c:pt>
                <c:pt idx="3057">
                  <c:v>40529</c:v>
                </c:pt>
                <c:pt idx="3058">
                  <c:v>40528</c:v>
                </c:pt>
                <c:pt idx="3059">
                  <c:v>40527</c:v>
                </c:pt>
                <c:pt idx="3060">
                  <c:v>40526</c:v>
                </c:pt>
                <c:pt idx="3061">
                  <c:v>40525</c:v>
                </c:pt>
                <c:pt idx="3062">
                  <c:v>40522</c:v>
                </c:pt>
                <c:pt idx="3063">
                  <c:v>40521</c:v>
                </c:pt>
                <c:pt idx="3064">
                  <c:v>40520</c:v>
                </c:pt>
                <c:pt idx="3065">
                  <c:v>40519</c:v>
                </c:pt>
                <c:pt idx="3066">
                  <c:v>40518</c:v>
                </c:pt>
                <c:pt idx="3067">
                  <c:v>40515</c:v>
                </c:pt>
                <c:pt idx="3068">
                  <c:v>40514</c:v>
                </c:pt>
                <c:pt idx="3069">
                  <c:v>40513</c:v>
                </c:pt>
                <c:pt idx="3070">
                  <c:v>40512</c:v>
                </c:pt>
                <c:pt idx="3071">
                  <c:v>40511</c:v>
                </c:pt>
                <c:pt idx="3072">
                  <c:v>40508</c:v>
                </c:pt>
                <c:pt idx="3073">
                  <c:v>40507</c:v>
                </c:pt>
                <c:pt idx="3074">
                  <c:v>40506</c:v>
                </c:pt>
                <c:pt idx="3075">
                  <c:v>40505</c:v>
                </c:pt>
                <c:pt idx="3076">
                  <c:v>40504</c:v>
                </c:pt>
                <c:pt idx="3077">
                  <c:v>40501</c:v>
                </c:pt>
                <c:pt idx="3078">
                  <c:v>40500</c:v>
                </c:pt>
                <c:pt idx="3079">
                  <c:v>40499</c:v>
                </c:pt>
                <c:pt idx="3080">
                  <c:v>40498</c:v>
                </c:pt>
                <c:pt idx="3081">
                  <c:v>40494</c:v>
                </c:pt>
                <c:pt idx="3082">
                  <c:v>40493</c:v>
                </c:pt>
                <c:pt idx="3083">
                  <c:v>40492</c:v>
                </c:pt>
                <c:pt idx="3084">
                  <c:v>40491</c:v>
                </c:pt>
                <c:pt idx="3085">
                  <c:v>40490</c:v>
                </c:pt>
                <c:pt idx="3086">
                  <c:v>40487</c:v>
                </c:pt>
                <c:pt idx="3087">
                  <c:v>40486</c:v>
                </c:pt>
                <c:pt idx="3088">
                  <c:v>40485</c:v>
                </c:pt>
                <c:pt idx="3089">
                  <c:v>40483</c:v>
                </c:pt>
                <c:pt idx="3090">
                  <c:v>40480</c:v>
                </c:pt>
                <c:pt idx="3091">
                  <c:v>40479</c:v>
                </c:pt>
                <c:pt idx="3092">
                  <c:v>40478</c:v>
                </c:pt>
                <c:pt idx="3093">
                  <c:v>40477</c:v>
                </c:pt>
                <c:pt idx="3094">
                  <c:v>40476</c:v>
                </c:pt>
                <c:pt idx="3095">
                  <c:v>40473</c:v>
                </c:pt>
                <c:pt idx="3096">
                  <c:v>40472</c:v>
                </c:pt>
                <c:pt idx="3097">
                  <c:v>40471</c:v>
                </c:pt>
                <c:pt idx="3098">
                  <c:v>40470</c:v>
                </c:pt>
                <c:pt idx="3099">
                  <c:v>40469</c:v>
                </c:pt>
                <c:pt idx="3100">
                  <c:v>40466</c:v>
                </c:pt>
                <c:pt idx="3101">
                  <c:v>40465</c:v>
                </c:pt>
                <c:pt idx="3102">
                  <c:v>40464</c:v>
                </c:pt>
                <c:pt idx="3103">
                  <c:v>40462</c:v>
                </c:pt>
                <c:pt idx="3104">
                  <c:v>40459</c:v>
                </c:pt>
                <c:pt idx="3105">
                  <c:v>40458</c:v>
                </c:pt>
                <c:pt idx="3106">
                  <c:v>40457</c:v>
                </c:pt>
                <c:pt idx="3107">
                  <c:v>40456</c:v>
                </c:pt>
                <c:pt idx="3108">
                  <c:v>40455</c:v>
                </c:pt>
                <c:pt idx="3109">
                  <c:v>40452</c:v>
                </c:pt>
                <c:pt idx="3110">
                  <c:v>40451</c:v>
                </c:pt>
                <c:pt idx="3111">
                  <c:v>40450</c:v>
                </c:pt>
                <c:pt idx="3112">
                  <c:v>40449</c:v>
                </c:pt>
                <c:pt idx="3113">
                  <c:v>40448</c:v>
                </c:pt>
                <c:pt idx="3114">
                  <c:v>40445</c:v>
                </c:pt>
                <c:pt idx="3115">
                  <c:v>40444</c:v>
                </c:pt>
                <c:pt idx="3116">
                  <c:v>40443</c:v>
                </c:pt>
                <c:pt idx="3117">
                  <c:v>40442</c:v>
                </c:pt>
                <c:pt idx="3118">
                  <c:v>40441</c:v>
                </c:pt>
                <c:pt idx="3119">
                  <c:v>40438</c:v>
                </c:pt>
                <c:pt idx="3120">
                  <c:v>40437</c:v>
                </c:pt>
                <c:pt idx="3121">
                  <c:v>40436</c:v>
                </c:pt>
                <c:pt idx="3122">
                  <c:v>40435</c:v>
                </c:pt>
                <c:pt idx="3123">
                  <c:v>40434</c:v>
                </c:pt>
                <c:pt idx="3124">
                  <c:v>40431</c:v>
                </c:pt>
                <c:pt idx="3125">
                  <c:v>40430</c:v>
                </c:pt>
                <c:pt idx="3126">
                  <c:v>40429</c:v>
                </c:pt>
                <c:pt idx="3127">
                  <c:v>40427</c:v>
                </c:pt>
                <c:pt idx="3128">
                  <c:v>40424</c:v>
                </c:pt>
                <c:pt idx="3129">
                  <c:v>40423</c:v>
                </c:pt>
                <c:pt idx="3130">
                  <c:v>40422</c:v>
                </c:pt>
                <c:pt idx="3131">
                  <c:v>40421</c:v>
                </c:pt>
                <c:pt idx="3132">
                  <c:v>40420</c:v>
                </c:pt>
                <c:pt idx="3133">
                  <c:v>40417</c:v>
                </c:pt>
                <c:pt idx="3134">
                  <c:v>40416</c:v>
                </c:pt>
                <c:pt idx="3135">
                  <c:v>40415</c:v>
                </c:pt>
                <c:pt idx="3136">
                  <c:v>40414</c:v>
                </c:pt>
                <c:pt idx="3137">
                  <c:v>40413</c:v>
                </c:pt>
                <c:pt idx="3138">
                  <c:v>40410</c:v>
                </c:pt>
                <c:pt idx="3139">
                  <c:v>40409</c:v>
                </c:pt>
                <c:pt idx="3140">
                  <c:v>40408</c:v>
                </c:pt>
                <c:pt idx="3141">
                  <c:v>40407</c:v>
                </c:pt>
                <c:pt idx="3142">
                  <c:v>40406</c:v>
                </c:pt>
                <c:pt idx="3143">
                  <c:v>40403</c:v>
                </c:pt>
                <c:pt idx="3144">
                  <c:v>40402</c:v>
                </c:pt>
                <c:pt idx="3145">
                  <c:v>40401</c:v>
                </c:pt>
                <c:pt idx="3146">
                  <c:v>40400</c:v>
                </c:pt>
                <c:pt idx="3147">
                  <c:v>40399</c:v>
                </c:pt>
                <c:pt idx="3148">
                  <c:v>40396</c:v>
                </c:pt>
                <c:pt idx="3149">
                  <c:v>40395</c:v>
                </c:pt>
                <c:pt idx="3150">
                  <c:v>40394</c:v>
                </c:pt>
                <c:pt idx="3151">
                  <c:v>40393</c:v>
                </c:pt>
                <c:pt idx="3152">
                  <c:v>40392</c:v>
                </c:pt>
                <c:pt idx="3153">
                  <c:v>40389</c:v>
                </c:pt>
                <c:pt idx="3154">
                  <c:v>40388</c:v>
                </c:pt>
                <c:pt idx="3155">
                  <c:v>40387</c:v>
                </c:pt>
                <c:pt idx="3156">
                  <c:v>40386</c:v>
                </c:pt>
                <c:pt idx="3157">
                  <c:v>40385</c:v>
                </c:pt>
                <c:pt idx="3158">
                  <c:v>40382</c:v>
                </c:pt>
                <c:pt idx="3159">
                  <c:v>40381</c:v>
                </c:pt>
                <c:pt idx="3160">
                  <c:v>40380</c:v>
                </c:pt>
                <c:pt idx="3161">
                  <c:v>40379</c:v>
                </c:pt>
                <c:pt idx="3162">
                  <c:v>40378</c:v>
                </c:pt>
                <c:pt idx="3163">
                  <c:v>40375</c:v>
                </c:pt>
                <c:pt idx="3164">
                  <c:v>40374</c:v>
                </c:pt>
                <c:pt idx="3165">
                  <c:v>40373</c:v>
                </c:pt>
                <c:pt idx="3166">
                  <c:v>40372</c:v>
                </c:pt>
                <c:pt idx="3167">
                  <c:v>40371</c:v>
                </c:pt>
                <c:pt idx="3168">
                  <c:v>40368</c:v>
                </c:pt>
                <c:pt idx="3169">
                  <c:v>40367</c:v>
                </c:pt>
                <c:pt idx="3170">
                  <c:v>40366</c:v>
                </c:pt>
                <c:pt idx="3171">
                  <c:v>40365</c:v>
                </c:pt>
                <c:pt idx="3172">
                  <c:v>40364</c:v>
                </c:pt>
                <c:pt idx="3173">
                  <c:v>40361</c:v>
                </c:pt>
                <c:pt idx="3174">
                  <c:v>40360</c:v>
                </c:pt>
                <c:pt idx="3175">
                  <c:v>40359</c:v>
                </c:pt>
                <c:pt idx="3176">
                  <c:v>40358</c:v>
                </c:pt>
                <c:pt idx="3177">
                  <c:v>40357</c:v>
                </c:pt>
                <c:pt idx="3178">
                  <c:v>40354</c:v>
                </c:pt>
                <c:pt idx="3179">
                  <c:v>40353</c:v>
                </c:pt>
                <c:pt idx="3180">
                  <c:v>40352</c:v>
                </c:pt>
                <c:pt idx="3181">
                  <c:v>40351</c:v>
                </c:pt>
                <c:pt idx="3182">
                  <c:v>40350</c:v>
                </c:pt>
                <c:pt idx="3183">
                  <c:v>40347</c:v>
                </c:pt>
                <c:pt idx="3184">
                  <c:v>40346</c:v>
                </c:pt>
                <c:pt idx="3185">
                  <c:v>40345</c:v>
                </c:pt>
                <c:pt idx="3186">
                  <c:v>40344</c:v>
                </c:pt>
                <c:pt idx="3187">
                  <c:v>40343</c:v>
                </c:pt>
                <c:pt idx="3188">
                  <c:v>40340</c:v>
                </c:pt>
                <c:pt idx="3189">
                  <c:v>40338</c:v>
                </c:pt>
                <c:pt idx="3190">
                  <c:v>40336</c:v>
                </c:pt>
                <c:pt idx="3191">
                  <c:v>40333</c:v>
                </c:pt>
                <c:pt idx="3192">
                  <c:v>40331</c:v>
                </c:pt>
                <c:pt idx="3193">
                  <c:v>40330</c:v>
                </c:pt>
                <c:pt idx="3194">
                  <c:v>40329</c:v>
                </c:pt>
                <c:pt idx="3195">
                  <c:v>40326</c:v>
                </c:pt>
                <c:pt idx="3196">
                  <c:v>40325</c:v>
                </c:pt>
                <c:pt idx="3197">
                  <c:v>40324</c:v>
                </c:pt>
                <c:pt idx="3198">
                  <c:v>40323</c:v>
                </c:pt>
                <c:pt idx="3199">
                  <c:v>40322</c:v>
                </c:pt>
                <c:pt idx="3200">
                  <c:v>40319</c:v>
                </c:pt>
                <c:pt idx="3201">
                  <c:v>40318</c:v>
                </c:pt>
                <c:pt idx="3202">
                  <c:v>40317</c:v>
                </c:pt>
                <c:pt idx="3203">
                  <c:v>40316</c:v>
                </c:pt>
                <c:pt idx="3204">
                  <c:v>40315</c:v>
                </c:pt>
                <c:pt idx="3205">
                  <c:v>40311</c:v>
                </c:pt>
                <c:pt idx="3206">
                  <c:v>40310</c:v>
                </c:pt>
                <c:pt idx="3207">
                  <c:v>40309</c:v>
                </c:pt>
                <c:pt idx="3208">
                  <c:v>40308</c:v>
                </c:pt>
                <c:pt idx="3209">
                  <c:v>40305</c:v>
                </c:pt>
                <c:pt idx="3210">
                  <c:v>40304</c:v>
                </c:pt>
                <c:pt idx="3211">
                  <c:v>40303</c:v>
                </c:pt>
                <c:pt idx="3212">
                  <c:v>40302</c:v>
                </c:pt>
                <c:pt idx="3213">
                  <c:v>40301</c:v>
                </c:pt>
                <c:pt idx="3214">
                  <c:v>40298</c:v>
                </c:pt>
                <c:pt idx="3215">
                  <c:v>40297</c:v>
                </c:pt>
                <c:pt idx="3216">
                  <c:v>40296</c:v>
                </c:pt>
                <c:pt idx="3217">
                  <c:v>40295</c:v>
                </c:pt>
                <c:pt idx="3218">
                  <c:v>40294</c:v>
                </c:pt>
                <c:pt idx="3219">
                  <c:v>40291</c:v>
                </c:pt>
                <c:pt idx="3220">
                  <c:v>40290</c:v>
                </c:pt>
                <c:pt idx="3221">
                  <c:v>40288</c:v>
                </c:pt>
                <c:pt idx="3222">
                  <c:v>40287</c:v>
                </c:pt>
                <c:pt idx="3223">
                  <c:v>40284</c:v>
                </c:pt>
                <c:pt idx="3224">
                  <c:v>40283</c:v>
                </c:pt>
                <c:pt idx="3225">
                  <c:v>40282</c:v>
                </c:pt>
                <c:pt idx="3226">
                  <c:v>40281</c:v>
                </c:pt>
                <c:pt idx="3227">
                  <c:v>40280</c:v>
                </c:pt>
                <c:pt idx="3228">
                  <c:v>40277</c:v>
                </c:pt>
                <c:pt idx="3229">
                  <c:v>40276</c:v>
                </c:pt>
                <c:pt idx="3230">
                  <c:v>40275</c:v>
                </c:pt>
                <c:pt idx="3231">
                  <c:v>40274</c:v>
                </c:pt>
                <c:pt idx="3232">
                  <c:v>40273</c:v>
                </c:pt>
                <c:pt idx="3233">
                  <c:v>40269</c:v>
                </c:pt>
                <c:pt idx="3234">
                  <c:v>40268</c:v>
                </c:pt>
                <c:pt idx="3235">
                  <c:v>40267</c:v>
                </c:pt>
                <c:pt idx="3236">
                  <c:v>40266</c:v>
                </c:pt>
                <c:pt idx="3237">
                  <c:v>40263</c:v>
                </c:pt>
                <c:pt idx="3238">
                  <c:v>40262</c:v>
                </c:pt>
                <c:pt idx="3239">
                  <c:v>40261</c:v>
                </c:pt>
                <c:pt idx="3240">
                  <c:v>40260</c:v>
                </c:pt>
                <c:pt idx="3241">
                  <c:v>40259</c:v>
                </c:pt>
                <c:pt idx="3242">
                  <c:v>40256</c:v>
                </c:pt>
                <c:pt idx="3243">
                  <c:v>40255</c:v>
                </c:pt>
                <c:pt idx="3244">
                  <c:v>40254</c:v>
                </c:pt>
                <c:pt idx="3245">
                  <c:v>40253</c:v>
                </c:pt>
                <c:pt idx="3246">
                  <c:v>40252</c:v>
                </c:pt>
                <c:pt idx="3247">
                  <c:v>40249</c:v>
                </c:pt>
                <c:pt idx="3248">
                  <c:v>40248</c:v>
                </c:pt>
                <c:pt idx="3249">
                  <c:v>40247</c:v>
                </c:pt>
                <c:pt idx="3250">
                  <c:v>40246</c:v>
                </c:pt>
                <c:pt idx="3251">
                  <c:v>40245</c:v>
                </c:pt>
                <c:pt idx="3252">
                  <c:v>40242</c:v>
                </c:pt>
                <c:pt idx="3253">
                  <c:v>40241</c:v>
                </c:pt>
                <c:pt idx="3254">
                  <c:v>40240</c:v>
                </c:pt>
                <c:pt idx="3255">
                  <c:v>40239</c:v>
                </c:pt>
                <c:pt idx="3256">
                  <c:v>40238</c:v>
                </c:pt>
                <c:pt idx="3257">
                  <c:v>40235</c:v>
                </c:pt>
                <c:pt idx="3258">
                  <c:v>40234</c:v>
                </c:pt>
                <c:pt idx="3259">
                  <c:v>40233</c:v>
                </c:pt>
                <c:pt idx="3260">
                  <c:v>40232</c:v>
                </c:pt>
                <c:pt idx="3261">
                  <c:v>40231</c:v>
                </c:pt>
                <c:pt idx="3262">
                  <c:v>40228</c:v>
                </c:pt>
                <c:pt idx="3263">
                  <c:v>40227</c:v>
                </c:pt>
                <c:pt idx="3264">
                  <c:v>40226</c:v>
                </c:pt>
                <c:pt idx="3265">
                  <c:v>40221</c:v>
                </c:pt>
                <c:pt idx="3266">
                  <c:v>40220</c:v>
                </c:pt>
                <c:pt idx="3267">
                  <c:v>40219</c:v>
                </c:pt>
                <c:pt idx="3268">
                  <c:v>40218</c:v>
                </c:pt>
                <c:pt idx="3269">
                  <c:v>40217</c:v>
                </c:pt>
                <c:pt idx="3270">
                  <c:v>40214</c:v>
                </c:pt>
                <c:pt idx="3271">
                  <c:v>40213</c:v>
                </c:pt>
                <c:pt idx="3272">
                  <c:v>40212</c:v>
                </c:pt>
                <c:pt idx="3273">
                  <c:v>40211</c:v>
                </c:pt>
                <c:pt idx="3274">
                  <c:v>40210</c:v>
                </c:pt>
                <c:pt idx="3275">
                  <c:v>40207</c:v>
                </c:pt>
                <c:pt idx="3276">
                  <c:v>40206</c:v>
                </c:pt>
                <c:pt idx="3277">
                  <c:v>40205</c:v>
                </c:pt>
                <c:pt idx="3278">
                  <c:v>40204</c:v>
                </c:pt>
                <c:pt idx="3279">
                  <c:v>40203</c:v>
                </c:pt>
                <c:pt idx="3280">
                  <c:v>40200</c:v>
                </c:pt>
                <c:pt idx="3281">
                  <c:v>40199</c:v>
                </c:pt>
                <c:pt idx="3282">
                  <c:v>40198</c:v>
                </c:pt>
                <c:pt idx="3283">
                  <c:v>40197</c:v>
                </c:pt>
                <c:pt idx="3284">
                  <c:v>40196</c:v>
                </c:pt>
                <c:pt idx="3285">
                  <c:v>40193</c:v>
                </c:pt>
                <c:pt idx="3286">
                  <c:v>40192</c:v>
                </c:pt>
                <c:pt idx="3287">
                  <c:v>40191</c:v>
                </c:pt>
                <c:pt idx="3288">
                  <c:v>40190</c:v>
                </c:pt>
                <c:pt idx="3289">
                  <c:v>40189</c:v>
                </c:pt>
                <c:pt idx="3290">
                  <c:v>40186</c:v>
                </c:pt>
                <c:pt idx="3291">
                  <c:v>40185</c:v>
                </c:pt>
                <c:pt idx="3292">
                  <c:v>40184</c:v>
                </c:pt>
                <c:pt idx="3293">
                  <c:v>40183</c:v>
                </c:pt>
                <c:pt idx="3294">
                  <c:v>40182</c:v>
                </c:pt>
                <c:pt idx="3295">
                  <c:v>40178</c:v>
                </c:pt>
                <c:pt idx="3296">
                  <c:v>40177</c:v>
                </c:pt>
                <c:pt idx="3297">
                  <c:v>40176</c:v>
                </c:pt>
                <c:pt idx="3298">
                  <c:v>40175</c:v>
                </c:pt>
                <c:pt idx="3299">
                  <c:v>40171</c:v>
                </c:pt>
                <c:pt idx="3300">
                  <c:v>40170</c:v>
                </c:pt>
                <c:pt idx="3301">
                  <c:v>40169</c:v>
                </c:pt>
                <c:pt idx="3302">
                  <c:v>40168</c:v>
                </c:pt>
                <c:pt idx="3303">
                  <c:v>40165</c:v>
                </c:pt>
                <c:pt idx="3304">
                  <c:v>40164</c:v>
                </c:pt>
                <c:pt idx="3305">
                  <c:v>40163</c:v>
                </c:pt>
                <c:pt idx="3306">
                  <c:v>40162</c:v>
                </c:pt>
                <c:pt idx="3307">
                  <c:v>40161</c:v>
                </c:pt>
                <c:pt idx="3308">
                  <c:v>40158</c:v>
                </c:pt>
                <c:pt idx="3309">
                  <c:v>40157</c:v>
                </c:pt>
                <c:pt idx="3310">
                  <c:v>40156</c:v>
                </c:pt>
                <c:pt idx="3311">
                  <c:v>40155</c:v>
                </c:pt>
                <c:pt idx="3312">
                  <c:v>40154</c:v>
                </c:pt>
                <c:pt idx="3313">
                  <c:v>40151</c:v>
                </c:pt>
                <c:pt idx="3314">
                  <c:v>40150</c:v>
                </c:pt>
                <c:pt idx="3315">
                  <c:v>40149</c:v>
                </c:pt>
                <c:pt idx="3316">
                  <c:v>40148</c:v>
                </c:pt>
                <c:pt idx="3317">
                  <c:v>40147</c:v>
                </c:pt>
                <c:pt idx="3318">
                  <c:v>40144</c:v>
                </c:pt>
                <c:pt idx="3319">
                  <c:v>40143</c:v>
                </c:pt>
                <c:pt idx="3320">
                  <c:v>40142</c:v>
                </c:pt>
                <c:pt idx="3321">
                  <c:v>40141</c:v>
                </c:pt>
                <c:pt idx="3322">
                  <c:v>40140</c:v>
                </c:pt>
                <c:pt idx="3323">
                  <c:v>40137</c:v>
                </c:pt>
                <c:pt idx="3324">
                  <c:v>40136</c:v>
                </c:pt>
                <c:pt idx="3325">
                  <c:v>40135</c:v>
                </c:pt>
                <c:pt idx="3326">
                  <c:v>40134</c:v>
                </c:pt>
                <c:pt idx="3327">
                  <c:v>40133</c:v>
                </c:pt>
                <c:pt idx="3328">
                  <c:v>40130</c:v>
                </c:pt>
                <c:pt idx="3329">
                  <c:v>40129</c:v>
                </c:pt>
                <c:pt idx="3330">
                  <c:v>40128</c:v>
                </c:pt>
                <c:pt idx="3331">
                  <c:v>40127</c:v>
                </c:pt>
                <c:pt idx="3332">
                  <c:v>40126</c:v>
                </c:pt>
                <c:pt idx="3333">
                  <c:v>40123</c:v>
                </c:pt>
                <c:pt idx="3334">
                  <c:v>40122</c:v>
                </c:pt>
                <c:pt idx="3335">
                  <c:v>40121</c:v>
                </c:pt>
                <c:pt idx="3336">
                  <c:v>40120</c:v>
                </c:pt>
                <c:pt idx="3337">
                  <c:v>40116</c:v>
                </c:pt>
                <c:pt idx="3338">
                  <c:v>40115</c:v>
                </c:pt>
                <c:pt idx="3339">
                  <c:v>40114</c:v>
                </c:pt>
                <c:pt idx="3340">
                  <c:v>40113</c:v>
                </c:pt>
                <c:pt idx="3341">
                  <c:v>40112</c:v>
                </c:pt>
                <c:pt idx="3342">
                  <c:v>40109</c:v>
                </c:pt>
                <c:pt idx="3343">
                  <c:v>40108</c:v>
                </c:pt>
                <c:pt idx="3344">
                  <c:v>40107</c:v>
                </c:pt>
                <c:pt idx="3345">
                  <c:v>40106</c:v>
                </c:pt>
                <c:pt idx="3346">
                  <c:v>40105</c:v>
                </c:pt>
                <c:pt idx="3347">
                  <c:v>40102</c:v>
                </c:pt>
                <c:pt idx="3348">
                  <c:v>40101</c:v>
                </c:pt>
                <c:pt idx="3349">
                  <c:v>40100</c:v>
                </c:pt>
                <c:pt idx="3350">
                  <c:v>40099</c:v>
                </c:pt>
                <c:pt idx="3351">
                  <c:v>40095</c:v>
                </c:pt>
                <c:pt idx="3352">
                  <c:v>40094</c:v>
                </c:pt>
                <c:pt idx="3353">
                  <c:v>40093</c:v>
                </c:pt>
                <c:pt idx="3354">
                  <c:v>40092</c:v>
                </c:pt>
                <c:pt idx="3355">
                  <c:v>40091</c:v>
                </c:pt>
                <c:pt idx="3356">
                  <c:v>40088</c:v>
                </c:pt>
                <c:pt idx="3357">
                  <c:v>40087</c:v>
                </c:pt>
                <c:pt idx="3358">
                  <c:v>40086</c:v>
                </c:pt>
                <c:pt idx="3359">
                  <c:v>40085</c:v>
                </c:pt>
                <c:pt idx="3360">
                  <c:v>40084</c:v>
                </c:pt>
                <c:pt idx="3361">
                  <c:v>40081</c:v>
                </c:pt>
                <c:pt idx="3362">
                  <c:v>40080</c:v>
                </c:pt>
                <c:pt idx="3363">
                  <c:v>40079</c:v>
                </c:pt>
                <c:pt idx="3364">
                  <c:v>40078</c:v>
                </c:pt>
                <c:pt idx="3365">
                  <c:v>40077</c:v>
                </c:pt>
                <c:pt idx="3366">
                  <c:v>40074</c:v>
                </c:pt>
                <c:pt idx="3367">
                  <c:v>40073</c:v>
                </c:pt>
                <c:pt idx="3368">
                  <c:v>40072</c:v>
                </c:pt>
                <c:pt idx="3369">
                  <c:v>40071</c:v>
                </c:pt>
                <c:pt idx="3370">
                  <c:v>40070</c:v>
                </c:pt>
                <c:pt idx="3371">
                  <c:v>40067</c:v>
                </c:pt>
                <c:pt idx="3372">
                  <c:v>40066</c:v>
                </c:pt>
                <c:pt idx="3373">
                  <c:v>40065</c:v>
                </c:pt>
                <c:pt idx="3374">
                  <c:v>40060</c:v>
                </c:pt>
                <c:pt idx="3375">
                  <c:v>40059</c:v>
                </c:pt>
                <c:pt idx="3376">
                  <c:v>40058</c:v>
                </c:pt>
                <c:pt idx="3377">
                  <c:v>40057</c:v>
                </c:pt>
                <c:pt idx="3378">
                  <c:v>40056</c:v>
                </c:pt>
                <c:pt idx="3379">
                  <c:v>40053</c:v>
                </c:pt>
                <c:pt idx="3380">
                  <c:v>40052</c:v>
                </c:pt>
                <c:pt idx="3381">
                  <c:v>40051</c:v>
                </c:pt>
                <c:pt idx="3382">
                  <c:v>40050</c:v>
                </c:pt>
                <c:pt idx="3383">
                  <c:v>40049</c:v>
                </c:pt>
                <c:pt idx="3384">
                  <c:v>40046</c:v>
                </c:pt>
                <c:pt idx="3385">
                  <c:v>40045</c:v>
                </c:pt>
                <c:pt idx="3386">
                  <c:v>40044</c:v>
                </c:pt>
                <c:pt idx="3387">
                  <c:v>40043</c:v>
                </c:pt>
                <c:pt idx="3388">
                  <c:v>40042</c:v>
                </c:pt>
                <c:pt idx="3389">
                  <c:v>40039</c:v>
                </c:pt>
                <c:pt idx="3390">
                  <c:v>40038</c:v>
                </c:pt>
                <c:pt idx="3391">
                  <c:v>40037</c:v>
                </c:pt>
                <c:pt idx="3392">
                  <c:v>40036</c:v>
                </c:pt>
                <c:pt idx="3393">
                  <c:v>40035</c:v>
                </c:pt>
                <c:pt idx="3394">
                  <c:v>40032</c:v>
                </c:pt>
                <c:pt idx="3395">
                  <c:v>40031</c:v>
                </c:pt>
                <c:pt idx="3396">
                  <c:v>40030</c:v>
                </c:pt>
                <c:pt idx="3397">
                  <c:v>40029</c:v>
                </c:pt>
                <c:pt idx="3398">
                  <c:v>40028</c:v>
                </c:pt>
                <c:pt idx="3399">
                  <c:v>40025</c:v>
                </c:pt>
                <c:pt idx="3400">
                  <c:v>40024</c:v>
                </c:pt>
                <c:pt idx="3401">
                  <c:v>40023</c:v>
                </c:pt>
                <c:pt idx="3402">
                  <c:v>40022</c:v>
                </c:pt>
                <c:pt idx="3403">
                  <c:v>40021</c:v>
                </c:pt>
                <c:pt idx="3404">
                  <c:v>40018</c:v>
                </c:pt>
                <c:pt idx="3405">
                  <c:v>40016</c:v>
                </c:pt>
                <c:pt idx="3406">
                  <c:v>40015</c:v>
                </c:pt>
                <c:pt idx="3407">
                  <c:v>40014</c:v>
                </c:pt>
                <c:pt idx="3408">
                  <c:v>40011</c:v>
                </c:pt>
                <c:pt idx="3409">
                  <c:v>40010</c:v>
                </c:pt>
                <c:pt idx="3410">
                  <c:v>40009</c:v>
                </c:pt>
                <c:pt idx="3411">
                  <c:v>40008</c:v>
                </c:pt>
                <c:pt idx="3412">
                  <c:v>40007</c:v>
                </c:pt>
                <c:pt idx="3413">
                  <c:v>40004</c:v>
                </c:pt>
                <c:pt idx="3414">
                  <c:v>40003</c:v>
                </c:pt>
                <c:pt idx="3415">
                  <c:v>40002</c:v>
                </c:pt>
                <c:pt idx="3416">
                  <c:v>40001</c:v>
                </c:pt>
                <c:pt idx="3417">
                  <c:v>40000</c:v>
                </c:pt>
                <c:pt idx="3418">
                  <c:v>39997</c:v>
                </c:pt>
                <c:pt idx="3419">
                  <c:v>39996</c:v>
                </c:pt>
                <c:pt idx="3420">
                  <c:v>39995</c:v>
                </c:pt>
                <c:pt idx="3421">
                  <c:v>39994</c:v>
                </c:pt>
                <c:pt idx="3422">
                  <c:v>39993</c:v>
                </c:pt>
                <c:pt idx="3423">
                  <c:v>39990</c:v>
                </c:pt>
                <c:pt idx="3424">
                  <c:v>39989</c:v>
                </c:pt>
                <c:pt idx="3425">
                  <c:v>39988</c:v>
                </c:pt>
                <c:pt idx="3426">
                  <c:v>39987</c:v>
                </c:pt>
                <c:pt idx="3427">
                  <c:v>39986</c:v>
                </c:pt>
                <c:pt idx="3428">
                  <c:v>39982</c:v>
                </c:pt>
                <c:pt idx="3429">
                  <c:v>39981</c:v>
                </c:pt>
                <c:pt idx="3430">
                  <c:v>39980</c:v>
                </c:pt>
                <c:pt idx="3431">
                  <c:v>39979</c:v>
                </c:pt>
                <c:pt idx="3432">
                  <c:v>39976</c:v>
                </c:pt>
                <c:pt idx="3433">
                  <c:v>39974</c:v>
                </c:pt>
                <c:pt idx="3434">
                  <c:v>39973</c:v>
                </c:pt>
                <c:pt idx="3435">
                  <c:v>39972</c:v>
                </c:pt>
                <c:pt idx="3436">
                  <c:v>39969</c:v>
                </c:pt>
                <c:pt idx="3437">
                  <c:v>39968</c:v>
                </c:pt>
                <c:pt idx="3438">
                  <c:v>39967</c:v>
                </c:pt>
                <c:pt idx="3439">
                  <c:v>39966</c:v>
                </c:pt>
                <c:pt idx="3440">
                  <c:v>39965</c:v>
                </c:pt>
                <c:pt idx="3441">
                  <c:v>39962</c:v>
                </c:pt>
                <c:pt idx="3442">
                  <c:v>39961</c:v>
                </c:pt>
                <c:pt idx="3443">
                  <c:v>39960</c:v>
                </c:pt>
                <c:pt idx="3444">
                  <c:v>39959</c:v>
                </c:pt>
                <c:pt idx="3445">
                  <c:v>39958</c:v>
                </c:pt>
                <c:pt idx="3446">
                  <c:v>39955</c:v>
                </c:pt>
                <c:pt idx="3447">
                  <c:v>39954</c:v>
                </c:pt>
                <c:pt idx="3448">
                  <c:v>39953</c:v>
                </c:pt>
                <c:pt idx="3449">
                  <c:v>39952</c:v>
                </c:pt>
                <c:pt idx="3450">
                  <c:v>39951</c:v>
                </c:pt>
                <c:pt idx="3451">
                  <c:v>39948</c:v>
                </c:pt>
                <c:pt idx="3452">
                  <c:v>39947</c:v>
                </c:pt>
                <c:pt idx="3453">
                  <c:v>39946</c:v>
                </c:pt>
                <c:pt idx="3454">
                  <c:v>39945</c:v>
                </c:pt>
                <c:pt idx="3455">
                  <c:v>39944</c:v>
                </c:pt>
                <c:pt idx="3456">
                  <c:v>39941</c:v>
                </c:pt>
                <c:pt idx="3457">
                  <c:v>39940</c:v>
                </c:pt>
                <c:pt idx="3458">
                  <c:v>39939</c:v>
                </c:pt>
                <c:pt idx="3459">
                  <c:v>39938</c:v>
                </c:pt>
                <c:pt idx="3460">
                  <c:v>39937</c:v>
                </c:pt>
                <c:pt idx="3461">
                  <c:v>39933</c:v>
                </c:pt>
                <c:pt idx="3462">
                  <c:v>39932</c:v>
                </c:pt>
                <c:pt idx="3463">
                  <c:v>39931</c:v>
                </c:pt>
                <c:pt idx="3464">
                  <c:v>39930</c:v>
                </c:pt>
                <c:pt idx="3465">
                  <c:v>39927</c:v>
                </c:pt>
                <c:pt idx="3466">
                  <c:v>39926</c:v>
                </c:pt>
                <c:pt idx="3467">
                  <c:v>39925</c:v>
                </c:pt>
                <c:pt idx="3468">
                  <c:v>39923</c:v>
                </c:pt>
                <c:pt idx="3469">
                  <c:v>39920</c:v>
                </c:pt>
                <c:pt idx="3470">
                  <c:v>39919</c:v>
                </c:pt>
                <c:pt idx="3471">
                  <c:v>39918</c:v>
                </c:pt>
                <c:pt idx="3472">
                  <c:v>39917</c:v>
                </c:pt>
                <c:pt idx="3473">
                  <c:v>39916</c:v>
                </c:pt>
                <c:pt idx="3474">
                  <c:v>39912</c:v>
                </c:pt>
                <c:pt idx="3475">
                  <c:v>39911</c:v>
                </c:pt>
                <c:pt idx="3476">
                  <c:v>39910</c:v>
                </c:pt>
                <c:pt idx="3477">
                  <c:v>39909</c:v>
                </c:pt>
                <c:pt idx="3478">
                  <c:v>39906</c:v>
                </c:pt>
                <c:pt idx="3479">
                  <c:v>39905</c:v>
                </c:pt>
                <c:pt idx="3480">
                  <c:v>39904</c:v>
                </c:pt>
                <c:pt idx="3481">
                  <c:v>39903</c:v>
                </c:pt>
                <c:pt idx="3482">
                  <c:v>39902</c:v>
                </c:pt>
                <c:pt idx="3483">
                  <c:v>39899</c:v>
                </c:pt>
                <c:pt idx="3484">
                  <c:v>39898</c:v>
                </c:pt>
                <c:pt idx="3485">
                  <c:v>39897</c:v>
                </c:pt>
                <c:pt idx="3486">
                  <c:v>39896</c:v>
                </c:pt>
                <c:pt idx="3487">
                  <c:v>39895</c:v>
                </c:pt>
                <c:pt idx="3488">
                  <c:v>39892</c:v>
                </c:pt>
                <c:pt idx="3489">
                  <c:v>39891</c:v>
                </c:pt>
                <c:pt idx="3490">
                  <c:v>39890</c:v>
                </c:pt>
                <c:pt idx="3491">
                  <c:v>39889</c:v>
                </c:pt>
                <c:pt idx="3492">
                  <c:v>39888</c:v>
                </c:pt>
                <c:pt idx="3493">
                  <c:v>39885</c:v>
                </c:pt>
                <c:pt idx="3494">
                  <c:v>39884</c:v>
                </c:pt>
                <c:pt idx="3495">
                  <c:v>39883</c:v>
                </c:pt>
                <c:pt idx="3496">
                  <c:v>39882</c:v>
                </c:pt>
                <c:pt idx="3497">
                  <c:v>39881</c:v>
                </c:pt>
                <c:pt idx="3498">
                  <c:v>39878</c:v>
                </c:pt>
                <c:pt idx="3499">
                  <c:v>39877</c:v>
                </c:pt>
                <c:pt idx="3500">
                  <c:v>39876</c:v>
                </c:pt>
                <c:pt idx="3501">
                  <c:v>39875</c:v>
                </c:pt>
                <c:pt idx="3502">
                  <c:v>39874</c:v>
                </c:pt>
                <c:pt idx="3503">
                  <c:v>39871</c:v>
                </c:pt>
                <c:pt idx="3504">
                  <c:v>39870</c:v>
                </c:pt>
                <c:pt idx="3505">
                  <c:v>39869</c:v>
                </c:pt>
                <c:pt idx="3506">
                  <c:v>39864</c:v>
                </c:pt>
                <c:pt idx="3507">
                  <c:v>39863</c:v>
                </c:pt>
                <c:pt idx="3508">
                  <c:v>39862</c:v>
                </c:pt>
                <c:pt idx="3509">
                  <c:v>39861</c:v>
                </c:pt>
                <c:pt idx="3510">
                  <c:v>39860</c:v>
                </c:pt>
                <c:pt idx="3511">
                  <c:v>39857</c:v>
                </c:pt>
                <c:pt idx="3512">
                  <c:v>39856</c:v>
                </c:pt>
                <c:pt idx="3513">
                  <c:v>39855</c:v>
                </c:pt>
                <c:pt idx="3514">
                  <c:v>39854</c:v>
                </c:pt>
                <c:pt idx="3515">
                  <c:v>39853</c:v>
                </c:pt>
                <c:pt idx="3516">
                  <c:v>39850</c:v>
                </c:pt>
                <c:pt idx="3517">
                  <c:v>39849</c:v>
                </c:pt>
                <c:pt idx="3518">
                  <c:v>39848</c:v>
                </c:pt>
                <c:pt idx="3519">
                  <c:v>39847</c:v>
                </c:pt>
                <c:pt idx="3520">
                  <c:v>39846</c:v>
                </c:pt>
                <c:pt idx="3521">
                  <c:v>39843</c:v>
                </c:pt>
                <c:pt idx="3522">
                  <c:v>39842</c:v>
                </c:pt>
                <c:pt idx="3523">
                  <c:v>39841</c:v>
                </c:pt>
                <c:pt idx="3524">
                  <c:v>39840</c:v>
                </c:pt>
                <c:pt idx="3525">
                  <c:v>39839</c:v>
                </c:pt>
                <c:pt idx="3526">
                  <c:v>39836</c:v>
                </c:pt>
                <c:pt idx="3527">
                  <c:v>39835</c:v>
                </c:pt>
                <c:pt idx="3528">
                  <c:v>39834</c:v>
                </c:pt>
                <c:pt idx="3529">
                  <c:v>39833</c:v>
                </c:pt>
                <c:pt idx="3530">
                  <c:v>39832</c:v>
                </c:pt>
                <c:pt idx="3531">
                  <c:v>39829</c:v>
                </c:pt>
                <c:pt idx="3532">
                  <c:v>39828</c:v>
                </c:pt>
                <c:pt idx="3533">
                  <c:v>39827</c:v>
                </c:pt>
                <c:pt idx="3534">
                  <c:v>39826</c:v>
                </c:pt>
                <c:pt idx="3535">
                  <c:v>39825</c:v>
                </c:pt>
                <c:pt idx="3536">
                  <c:v>39822</c:v>
                </c:pt>
                <c:pt idx="3537">
                  <c:v>39821</c:v>
                </c:pt>
                <c:pt idx="3538">
                  <c:v>39820</c:v>
                </c:pt>
                <c:pt idx="3539">
                  <c:v>39819</c:v>
                </c:pt>
                <c:pt idx="3540">
                  <c:v>39818</c:v>
                </c:pt>
                <c:pt idx="3541">
                  <c:v>39815</c:v>
                </c:pt>
                <c:pt idx="3542">
                  <c:v>39813</c:v>
                </c:pt>
                <c:pt idx="3543">
                  <c:v>39812</c:v>
                </c:pt>
                <c:pt idx="3544">
                  <c:v>39811</c:v>
                </c:pt>
                <c:pt idx="3545">
                  <c:v>39808</c:v>
                </c:pt>
                <c:pt idx="3546">
                  <c:v>39806</c:v>
                </c:pt>
                <c:pt idx="3547">
                  <c:v>39805</c:v>
                </c:pt>
                <c:pt idx="3548">
                  <c:v>39804</c:v>
                </c:pt>
                <c:pt idx="3549">
                  <c:v>39801</c:v>
                </c:pt>
                <c:pt idx="3550">
                  <c:v>39800</c:v>
                </c:pt>
                <c:pt idx="3551">
                  <c:v>39799</c:v>
                </c:pt>
                <c:pt idx="3552">
                  <c:v>39798</c:v>
                </c:pt>
                <c:pt idx="3553">
                  <c:v>39797</c:v>
                </c:pt>
                <c:pt idx="3554">
                  <c:v>39794</c:v>
                </c:pt>
                <c:pt idx="3555">
                  <c:v>39793</c:v>
                </c:pt>
                <c:pt idx="3556">
                  <c:v>39792</c:v>
                </c:pt>
                <c:pt idx="3557">
                  <c:v>39791</c:v>
                </c:pt>
                <c:pt idx="3558">
                  <c:v>39790</c:v>
                </c:pt>
                <c:pt idx="3559">
                  <c:v>39787</c:v>
                </c:pt>
                <c:pt idx="3560">
                  <c:v>39786</c:v>
                </c:pt>
                <c:pt idx="3561">
                  <c:v>39785</c:v>
                </c:pt>
                <c:pt idx="3562">
                  <c:v>39784</c:v>
                </c:pt>
                <c:pt idx="3563">
                  <c:v>39783</c:v>
                </c:pt>
                <c:pt idx="3564">
                  <c:v>39780</c:v>
                </c:pt>
                <c:pt idx="3565">
                  <c:v>39779</c:v>
                </c:pt>
                <c:pt idx="3566">
                  <c:v>39778</c:v>
                </c:pt>
                <c:pt idx="3567">
                  <c:v>39777</c:v>
                </c:pt>
                <c:pt idx="3568">
                  <c:v>39776</c:v>
                </c:pt>
                <c:pt idx="3569">
                  <c:v>39773</c:v>
                </c:pt>
                <c:pt idx="3570">
                  <c:v>39772</c:v>
                </c:pt>
                <c:pt idx="3571">
                  <c:v>39771</c:v>
                </c:pt>
                <c:pt idx="3572">
                  <c:v>39770</c:v>
                </c:pt>
                <c:pt idx="3573">
                  <c:v>39769</c:v>
                </c:pt>
                <c:pt idx="3574">
                  <c:v>39766</c:v>
                </c:pt>
                <c:pt idx="3575">
                  <c:v>39765</c:v>
                </c:pt>
                <c:pt idx="3576">
                  <c:v>39764</c:v>
                </c:pt>
                <c:pt idx="3577">
                  <c:v>39763</c:v>
                </c:pt>
                <c:pt idx="3578">
                  <c:v>39762</c:v>
                </c:pt>
                <c:pt idx="3579">
                  <c:v>39759</c:v>
                </c:pt>
                <c:pt idx="3580">
                  <c:v>39758</c:v>
                </c:pt>
                <c:pt idx="3581">
                  <c:v>39757</c:v>
                </c:pt>
                <c:pt idx="3582">
                  <c:v>39756</c:v>
                </c:pt>
                <c:pt idx="3583">
                  <c:v>39755</c:v>
                </c:pt>
                <c:pt idx="3584">
                  <c:v>39752</c:v>
                </c:pt>
                <c:pt idx="3585">
                  <c:v>39751</c:v>
                </c:pt>
                <c:pt idx="3586">
                  <c:v>39750</c:v>
                </c:pt>
                <c:pt idx="3587">
                  <c:v>39749</c:v>
                </c:pt>
                <c:pt idx="3588">
                  <c:v>39748</c:v>
                </c:pt>
                <c:pt idx="3589">
                  <c:v>39745</c:v>
                </c:pt>
                <c:pt idx="3590">
                  <c:v>39744</c:v>
                </c:pt>
                <c:pt idx="3591">
                  <c:v>39743</c:v>
                </c:pt>
                <c:pt idx="3592">
                  <c:v>39742</c:v>
                </c:pt>
                <c:pt idx="3593">
                  <c:v>39741</c:v>
                </c:pt>
                <c:pt idx="3594">
                  <c:v>39738</c:v>
                </c:pt>
                <c:pt idx="3595">
                  <c:v>39737</c:v>
                </c:pt>
                <c:pt idx="3596">
                  <c:v>39736</c:v>
                </c:pt>
                <c:pt idx="3597">
                  <c:v>39735</c:v>
                </c:pt>
                <c:pt idx="3598">
                  <c:v>39734</c:v>
                </c:pt>
                <c:pt idx="3599">
                  <c:v>39731</c:v>
                </c:pt>
                <c:pt idx="3600">
                  <c:v>39730</c:v>
                </c:pt>
                <c:pt idx="3601">
                  <c:v>39729</c:v>
                </c:pt>
                <c:pt idx="3602">
                  <c:v>39728</c:v>
                </c:pt>
                <c:pt idx="3603">
                  <c:v>39727</c:v>
                </c:pt>
                <c:pt idx="3604">
                  <c:v>39724</c:v>
                </c:pt>
                <c:pt idx="3605">
                  <c:v>39723</c:v>
                </c:pt>
                <c:pt idx="3606">
                  <c:v>39722</c:v>
                </c:pt>
                <c:pt idx="3607">
                  <c:v>39721</c:v>
                </c:pt>
                <c:pt idx="3608">
                  <c:v>39720</c:v>
                </c:pt>
                <c:pt idx="3609">
                  <c:v>39717</c:v>
                </c:pt>
                <c:pt idx="3610">
                  <c:v>39716</c:v>
                </c:pt>
                <c:pt idx="3611">
                  <c:v>39715</c:v>
                </c:pt>
                <c:pt idx="3612">
                  <c:v>39714</c:v>
                </c:pt>
                <c:pt idx="3613">
                  <c:v>39713</c:v>
                </c:pt>
                <c:pt idx="3614">
                  <c:v>39710</c:v>
                </c:pt>
                <c:pt idx="3615">
                  <c:v>39709</c:v>
                </c:pt>
                <c:pt idx="3616">
                  <c:v>39708</c:v>
                </c:pt>
                <c:pt idx="3617">
                  <c:v>39707</c:v>
                </c:pt>
                <c:pt idx="3618">
                  <c:v>39706</c:v>
                </c:pt>
                <c:pt idx="3619">
                  <c:v>39703</c:v>
                </c:pt>
                <c:pt idx="3620">
                  <c:v>39702</c:v>
                </c:pt>
                <c:pt idx="3621">
                  <c:v>39701</c:v>
                </c:pt>
                <c:pt idx="3622">
                  <c:v>39700</c:v>
                </c:pt>
                <c:pt idx="3623">
                  <c:v>39699</c:v>
                </c:pt>
                <c:pt idx="3624">
                  <c:v>39696</c:v>
                </c:pt>
                <c:pt idx="3625">
                  <c:v>39695</c:v>
                </c:pt>
                <c:pt idx="3626">
                  <c:v>39694</c:v>
                </c:pt>
                <c:pt idx="3627">
                  <c:v>39693</c:v>
                </c:pt>
                <c:pt idx="3628">
                  <c:v>39692</c:v>
                </c:pt>
                <c:pt idx="3629">
                  <c:v>39689</c:v>
                </c:pt>
                <c:pt idx="3630">
                  <c:v>39688</c:v>
                </c:pt>
                <c:pt idx="3631">
                  <c:v>39687</c:v>
                </c:pt>
                <c:pt idx="3632">
                  <c:v>39686</c:v>
                </c:pt>
                <c:pt idx="3633">
                  <c:v>39685</c:v>
                </c:pt>
                <c:pt idx="3634">
                  <c:v>39682</c:v>
                </c:pt>
                <c:pt idx="3635">
                  <c:v>39681</c:v>
                </c:pt>
                <c:pt idx="3636">
                  <c:v>39680</c:v>
                </c:pt>
                <c:pt idx="3637">
                  <c:v>39679</c:v>
                </c:pt>
                <c:pt idx="3638">
                  <c:v>39678</c:v>
                </c:pt>
                <c:pt idx="3639">
                  <c:v>39675</c:v>
                </c:pt>
                <c:pt idx="3640">
                  <c:v>39674</c:v>
                </c:pt>
                <c:pt idx="3641">
                  <c:v>39673</c:v>
                </c:pt>
                <c:pt idx="3642">
                  <c:v>39672</c:v>
                </c:pt>
                <c:pt idx="3643">
                  <c:v>39671</c:v>
                </c:pt>
                <c:pt idx="3644">
                  <c:v>39668</c:v>
                </c:pt>
                <c:pt idx="3645">
                  <c:v>39667</c:v>
                </c:pt>
                <c:pt idx="3646">
                  <c:v>39666</c:v>
                </c:pt>
                <c:pt idx="3647">
                  <c:v>39665</c:v>
                </c:pt>
                <c:pt idx="3648">
                  <c:v>39664</c:v>
                </c:pt>
                <c:pt idx="3649">
                  <c:v>39661</c:v>
                </c:pt>
                <c:pt idx="3650">
                  <c:v>39660</c:v>
                </c:pt>
                <c:pt idx="3651">
                  <c:v>39659</c:v>
                </c:pt>
                <c:pt idx="3652">
                  <c:v>39658</c:v>
                </c:pt>
                <c:pt idx="3653">
                  <c:v>39657</c:v>
                </c:pt>
                <c:pt idx="3654">
                  <c:v>39654</c:v>
                </c:pt>
                <c:pt idx="3655">
                  <c:v>39653</c:v>
                </c:pt>
                <c:pt idx="3656">
                  <c:v>39652</c:v>
                </c:pt>
                <c:pt idx="3657">
                  <c:v>39651</c:v>
                </c:pt>
                <c:pt idx="3658">
                  <c:v>39650</c:v>
                </c:pt>
                <c:pt idx="3659">
                  <c:v>39647</c:v>
                </c:pt>
                <c:pt idx="3660">
                  <c:v>39646</c:v>
                </c:pt>
                <c:pt idx="3661">
                  <c:v>39645</c:v>
                </c:pt>
                <c:pt idx="3662">
                  <c:v>39644</c:v>
                </c:pt>
                <c:pt idx="3663">
                  <c:v>39643</c:v>
                </c:pt>
                <c:pt idx="3664">
                  <c:v>39640</c:v>
                </c:pt>
                <c:pt idx="3665">
                  <c:v>39639</c:v>
                </c:pt>
                <c:pt idx="3666">
                  <c:v>39638</c:v>
                </c:pt>
                <c:pt idx="3667">
                  <c:v>39637</c:v>
                </c:pt>
                <c:pt idx="3668">
                  <c:v>39636</c:v>
                </c:pt>
                <c:pt idx="3669">
                  <c:v>39633</c:v>
                </c:pt>
                <c:pt idx="3670">
                  <c:v>39632</c:v>
                </c:pt>
                <c:pt idx="3671">
                  <c:v>39631</c:v>
                </c:pt>
                <c:pt idx="3672">
                  <c:v>39630</c:v>
                </c:pt>
                <c:pt idx="3673">
                  <c:v>39629</c:v>
                </c:pt>
                <c:pt idx="3674">
                  <c:v>39626</c:v>
                </c:pt>
                <c:pt idx="3675">
                  <c:v>39625</c:v>
                </c:pt>
                <c:pt idx="3676">
                  <c:v>39624</c:v>
                </c:pt>
                <c:pt idx="3677">
                  <c:v>39623</c:v>
                </c:pt>
                <c:pt idx="3678">
                  <c:v>39622</c:v>
                </c:pt>
                <c:pt idx="3679">
                  <c:v>39619</c:v>
                </c:pt>
                <c:pt idx="3680">
                  <c:v>39618</c:v>
                </c:pt>
                <c:pt idx="3681">
                  <c:v>39617</c:v>
                </c:pt>
                <c:pt idx="3682">
                  <c:v>39616</c:v>
                </c:pt>
                <c:pt idx="3683">
                  <c:v>39615</c:v>
                </c:pt>
                <c:pt idx="3684">
                  <c:v>39612</c:v>
                </c:pt>
                <c:pt idx="3685">
                  <c:v>39611</c:v>
                </c:pt>
                <c:pt idx="3686">
                  <c:v>39610</c:v>
                </c:pt>
                <c:pt idx="3687">
                  <c:v>39609</c:v>
                </c:pt>
                <c:pt idx="3688">
                  <c:v>39608</c:v>
                </c:pt>
                <c:pt idx="3689">
                  <c:v>39605</c:v>
                </c:pt>
                <c:pt idx="3690">
                  <c:v>39604</c:v>
                </c:pt>
                <c:pt idx="3691">
                  <c:v>39603</c:v>
                </c:pt>
                <c:pt idx="3692">
                  <c:v>39602</c:v>
                </c:pt>
                <c:pt idx="3693">
                  <c:v>39601</c:v>
                </c:pt>
                <c:pt idx="3694">
                  <c:v>39598</c:v>
                </c:pt>
                <c:pt idx="3695">
                  <c:v>39597</c:v>
                </c:pt>
                <c:pt idx="3696">
                  <c:v>39596</c:v>
                </c:pt>
                <c:pt idx="3697">
                  <c:v>39595</c:v>
                </c:pt>
                <c:pt idx="3698">
                  <c:v>39594</c:v>
                </c:pt>
                <c:pt idx="3699">
                  <c:v>39591</c:v>
                </c:pt>
                <c:pt idx="3700">
                  <c:v>39589</c:v>
                </c:pt>
                <c:pt idx="3701">
                  <c:v>39588</c:v>
                </c:pt>
                <c:pt idx="3702">
                  <c:v>39587</c:v>
                </c:pt>
                <c:pt idx="3703">
                  <c:v>39584</c:v>
                </c:pt>
                <c:pt idx="3704">
                  <c:v>39583</c:v>
                </c:pt>
                <c:pt idx="3705">
                  <c:v>39582</c:v>
                </c:pt>
                <c:pt idx="3706">
                  <c:v>39581</c:v>
                </c:pt>
                <c:pt idx="3707">
                  <c:v>39580</c:v>
                </c:pt>
                <c:pt idx="3708">
                  <c:v>39577</c:v>
                </c:pt>
                <c:pt idx="3709">
                  <c:v>39576</c:v>
                </c:pt>
                <c:pt idx="3710">
                  <c:v>39575</c:v>
                </c:pt>
                <c:pt idx="3711">
                  <c:v>39574</c:v>
                </c:pt>
                <c:pt idx="3712">
                  <c:v>39573</c:v>
                </c:pt>
                <c:pt idx="3713">
                  <c:v>39570</c:v>
                </c:pt>
                <c:pt idx="3714">
                  <c:v>39568</c:v>
                </c:pt>
                <c:pt idx="3715">
                  <c:v>39567</c:v>
                </c:pt>
                <c:pt idx="3716">
                  <c:v>39566</c:v>
                </c:pt>
                <c:pt idx="3717">
                  <c:v>39563</c:v>
                </c:pt>
                <c:pt idx="3718">
                  <c:v>39562</c:v>
                </c:pt>
                <c:pt idx="3719">
                  <c:v>39561</c:v>
                </c:pt>
                <c:pt idx="3720">
                  <c:v>39560</c:v>
                </c:pt>
                <c:pt idx="3721">
                  <c:v>39556</c:v>
                </c:pt>
                <c:pt idx="3722">
                  <c:v>39555</c:v>
                </c:pt>
                <c:pt idx="3723">
                  <c:v>39554</c:v>
                </c:pt>
                <c:pt idx="3724">
                  <c:v>39553</c:v>
                </c:pt>
                <c:pt idx="3725">
                  <c:v>39552</c:v>
                </c:pt>
                <c:pt idx="3726">
                  <c:v>39549</c:v>
                </c:pt>
                <c:pt idx="3727">
                  <c:v>39548</c:v>
                </c:pt>
                <c:pt idx="3728">
                  <c:v>39547</c:v>
                </c:pt>
                <c:pt idx="3729">
                  <c:v>39546</c:v>
                </c:pt>
                <c:pt idx="3730">
                  <c:v>39545</c:v>
                </c:pt>
                <c:pt idx="3731">
                  <c:v>39542</c:v>
                </c:pt>
                <c:pt idx="3732">
                  <c:v>39541</c:v>
                </c:pt>
                <c:pt idx="3733">
                  <c:v>39540</c:v>
                </c:pt>
                <c:pt idx="3734">
                  <c:v>39539</c:v>
                </c:pt>
                <c:pt idx="3735">
                  <c:v>39538</c:v>
                </c:pt>
                <c:pt idx="3736">
                  <c:v>39535</c:v>
                </c:pt>
                <c:pt idx="3737">
                  <c:v>39534</c:v>
                </c:pt>
                <c:pt idx="3738">
                  <c:v>39533</c:v>
                </c:pt>
                <c:pt idx="3739">
                  <c:v>39532</c:v>
                </c:pt>
                <c:pt idx="3740">
                  <c:v>39531</c:v>
                </c:pt>
                <c:pt idx="3741">
                  <c:v>39527</c:v>
                </c:pt>
                <c:pt idx="3742">
                  <c:v>39526</c:v>
                </c:pt>
                <c:pt idx="3743">
                  <c:v>39525</c:v>
                </c:pt>
                <c:pt idx="3744">
                  <c:v>39524</c:v>
                </c:pt>
                <c:pt idx="3745">
                  <c:v>39521</c:v>
                </c:pt>
                <c:pt idx="3746">
                  <c:v>39520</c:v>
                </c:pt>
                <c:pt idx="3747">
                  <c:v>39519</c:v>
                </c:pt>
                <c:pt idx="3748">
                  <c:v>39518</c:v>
                </c:pt>
                <c:pt idx="3749">
                  <c:v>39517</c:v>
                </c:pt>
                <c:pt idx="3750">
                  <c:v>39514</c:v>
                </c:pt>
                <c:pt idx="3751">
                  <c:v>39513</c:v>
                </c:pt>
                <c:pt idx="3752">
                  <c:v>39512</c:v>
                </c:pt>
                <c:pt idx="3753">
                  <c:v>39511</c:v>
                </c:pt>
                <c:pt idx="3754">
                  <c:v>39510</c:v>
                </c:pt>
                <c:pt idx="3755">
                  <c:v>39507</c:v>
                </c:pt>
                <c:pt idx="3756">
                  <c:v>39506</c:v>
                </c:pt>
                <c:pt idx="3757">
                  <c:v>39505</c:v>
                </c:pt>
                <c:pt idx="3758">
                  <c:v>39504</c:v>
                </c:pt>
                <c:pt idx="3759">
                  <c:v>39503</c:v>
                </c:pt>
                <c:pt idx="3760">
                  <c:v>39500</c:v>
                </c:pt>
                <c:pt idx="3761">
                  <c:v>39499</c:v>
                </c:pt>
                <c:pt idx="3762">
                  <c:v>39498</c:v>
                </c:pt>
                <c:pt idx="3763">
                  <c:v>39497</c:v>
                </c:pt>
                <c:pt idx="3764">
                  <c:v>39496</c:v>
                </c:pt>
                <c:pt idx="3765">
                  <c:v>39493</c:v>
                </c:pt>
                <c:pt idx="3766">
                  <c:v>39492</c:v>
                </c:pt>
                <c:pt idx="3767">
                  <c:v>39491</c:v>
                </c:pt>
                <c:pt idx="3768">
                  <c:v>39490</c:v>
                </c:pt>
                <c:pt idx="3769">
                  <c:v>39489</c:v>
                </c:pt>
                <c:pt idx="3770">
                  <c:v>39486</c:v>
                </c:pt>
                <c:pt idx="3771">
                  <c:v>39485</c:v>
                </c:pt>
                <c:pt idx="3772">
                  <c:v>39484</c:v>
                </c:pt>
                <c:pt idx="3773">
                  <c:v>39479</c:v>
                </c:pt>
                <c:pt idx="3774">
                  <c:v>39478</c:v>
                </c:pt>
                <c:pt idx="3775">
                  <c:v>39477</c:v>
                </c:pt>
                <c:pt idx="3776">
                  <c:v>39476</c:v>
                </c:pt>
                <c:pt idx="3777">
                  <c:v>39475</c:v>
                </c:pt>
                <c:pt idx="3778">
                  <c:v>39472</c:v>
                </c:pt>
                <c:pt idx="3779">
                  <c:v>39471</c:v>
                </c:pt>
                <c:pt idx="3780">
                  <c:v>39470</c:v>
                </c:pt>
                <c:pt idx="3781">
                  <c:v>39469</c:v>
                </c:pt>
                <c:pt idx="3782">
                  <c:v>39468</c:v>
                </c:pt>
                <c:pt idx="3783">
                  <c:v>39465</c:v>
                </c:pt>
                <c:pt idx="3784">
                  <c:v>39464</c:v>
                </c:pt>
                <c:pt idx="3785">
                  <c:v>39463</c:v>
                </c:pt>
                <c:pt idx="3786">
                  <c:v>39462</c:v>
                </c:pt>
                <c:pt idx="3787">
                  <c:v>39461</c:v>
                </c:pt>
                <c:pt idx="3788">
                  <c:v>39458</c:v>
                </c:pt>
                <c:pt idx="3789">
                  <c:v>39457</c:v>
                </c:pt>
                <c:pt idx="3790">
                  <c:v>39456</c:v>
                </c:pt>
                <c:pt idx="3791">
                  <c:v>39455</c:v>
                </c:pt>
                <c:pt idx="3792">
                  <c:v>39454</c:v>
                </c:pt>
                <c:pt idx="3793">
                  <c:v>39451</c:v>
                </c:pt>
                <c:pt idx="3794">
                  <c:v>39450</c:v>
                </c:pt>
                <c:pt idx="3795">
                  <c:v>39449</c:v>
                </c:pt>
                <c:pt idx="3796">
                  <c:v>39447</c:v>
                </c:pt>
                <c:pt idx="3797">
                  <c:v>39444</c:v>
                </c:pt>
                <c:pt idx="3798">
                  <c:v>39443</c:v>
                </c:pt>
                <c:pt idx="3799">
                  <c:v>39442</c:v>
                </c:pt>
                <c:pt idx="3800">
                  <c:v>39440</c:v>
                </c:pt>
                <c:pt idx="3801">
                  <c:v>39437</c:v>
                </c:pt>
                <c:pt idx="3802">
                  <c:v>39436</c:v>
                </c:pt>
                <c:pt idx="3803">
                  <c:v>39435</c:v>
                </c:pt>
                <c:pt idx="3804">
                  <c:v>39434</c:v>
                </c:pt>
                <c:pt idx="3805">
                  <c:v>39433</c:v>
                </c:pt>
                <c:pt idx="3806">
                  <c:v>39430</c:v>
                </c:pt>
                <c:pt idx="3807">
                  <c:v>39429</c:v>
                </c:pt>
                <c:pt idx="3808">
                  <c:v>39428</c:v>
                </c:pt>
                <c:pt idx="3809">
                  <c:v>39427</c:v>
                </c:pt>
                <c:pt idx="3810">
                  <c:v>39426</c:v>
                </c:pt>
                <c:pt idx="3811">
                  <c:v>39423</c:v>
                </c:pt>
                <c:pt idx="3812">
                  <c:v>39422</c:v>
                </c:pt>
                <c:pt idx="3813">
                  <c:v>39421</c:v>
                </c:pt>
                <c:pt idx="3814">
                  <c:v>39420</c:v>
                </c:pt>
                <c:pt idx="3815">
                  <c:v>39419</c:v>
                </c:pt>
                <c:pt idx="3816">
                  <c:v>39416</c:v>
                </c:pt>
                <c:pt idx="3817">
                  <c:v>39415</c:v>
                </c:pt>
                <c:pt idx="3818">
                  <c:v>39414</c:v>
                </c:pt>
                <c:pt idx="3819">
                  <c:v>39413</c:v>
                </c:pt>
                <c:pt idx="3820">
                  <c:v>39412</c:v>
                </c:pt>
                <c:pt idx="3821">
                  <c:v>39409</c:v>
                </c:pt>
                <c:pt idx="3822">
                  <c:v>39408</c:v>
                </c:pt>
                <c:pt idx="3823">
                  <c:v>39407</c:v>
                </c:pt>
                <c:pt idx="3824">
                  <c:v>39406</c:v>
                </c:pt>
                <c:pt idx="3825">
                  <c:v>39405</c:v>
                </c:pt>
                <c:pt idx="3826">
                  <c:v>39402</c:v>
                </c:pt>
                <c:pt idx="3827">
                  <c:v>39400</c:v>
                </c:pt>
                <c:pt idx="3828">
                  <c:v>39399</c:v>
                </c:pt>
                <c:pt idx="3829">
                  <c:v>39398</c:v>
                </c:pt>
                <c:pt idx="3830">
                  <c:v>39395</c:v>
                </c:pt>
                <c:pt idx="3831">
                  <c:v>39394</c:v>
                </c:pt>
                <c:pt idx="3832">
                  <c:v>39393</c:v>
                </c:pt>
                <c:pt idx="3833">
                  <c:v>39392</c:v>
                </c:pt>
                <c:pt idx="3834">
                  <c:v>39391</c:v>
                </c:pt>
                <c:pt idx="3835">
                  <c:v>39387</c:v>
                </c:pt>
                <c:pt idx="3836">
                  <c:v>39386</c:v>
                </c:pt>
                <c:pt idx="3837">
                  <c:v>39385</c:v>
                </c:pt>
                <c:pt idx="3838">
                  <c:v>39384</c:v>
                </c:pt>
                <c:pt idx="3839">
                  <c:v>39381</c:v>
                </c:pt>
                <c:pt idx="3840">
                  <c:v>39380</c:v>
                </c:pt>
                <c:pt idx="3841">
                  <c:v>39379</c:v>
                </c:pt>
                <c:pt idx="3842">
                  <c:v>39378</c:v>
                </c:pt>
                <c:pt idx="3843">
                  <c:v>39377</c:v>
                </c:pt>
                <c:pt idx="3844">
                  <c:v>39374</c:v>
                </c:pt>
                <c:pt idx="3845">
                  <c:v>39373</c:v>
                </c:pt>
                <c:pt idx="3846">
                  <c:v>39372</c:v>
                </c:pt>
                <c:pt idx="3847">
                  <c:v>39371</c:v>
                </c:pt>
                <c:pt idx="3848">
                  <c:v>39370</c:v>
                </c:pt>
                <c:pt idx="3849">
                  <c:v>39366</c:v>
                </c:pt>
                <c:pt idx="3850">
                  <c:v>39365</c:v>
                </c:pt>
                <c:pt idx="3851">
                  <c:v>39364</c:v>
                </c:pt>
                <c:pt idx="3852">
                  <c:v>39363</c:v>
                </c:pt>
                <c:pt idx="3853">
                  <c:v>39360</c:v>
                </c:pt>
                <c:pt idx="3854">
                  <c:v>39359</c:v>
                </c:pt>
                <c:pt idx="3855">
                  <c:v>39358</c:v>
                </c:pt>
                <c:pt idx="3856">
                  <c:v>39357</c:v>
                </c:pt>
                <c:pt idx="3857">
                  <c:v>39356</c:v>
                </c:pt>
                <c:pt idx="3858">
                  <c:v>39353</c:v>
                </c:pt>
                <c:pt idx="3859">
                  <c:v>39352</c:v>
                </c:pt>
                <c:pt idx="3860">
                  <c:v>39351</c:v>
                </c:pt>
                <c:pt idx="3861">
                  <c:v>39350</c:v>
                </c:pt>
                <c:pt idx="3862">
                  <c:v>39349</c:v>
                </c:pt>
                <c:pt idx="3863">
                  <c:v>39346</c:v>
                </c:pt>
                <c:pt idx="3864">
                  <c:v>39345</c:v>
                </c:pt>
                <c:pt idx="3865">
                  <c:v>39344</c:v>
                </c:pt>
                <c:pt idx="3866">
                  <c:v>39343</c:v>
                </c:pt>
                <c:pt idx="3867">
                  <c:v>39342</c:v>
                </c:pt>
                <c:pt idx="3868">
                  <c:v>39339</c:v>
                </c:pt>
                <c:pt idx="3869">
                  <c:v>39338</c:v>
                </c:pt>
                <c:pt idx="3870">
                  <c:v>39337</c:v>
                </c:pt>
                <c:pt idx="3871">
                  <c:v>39336</c:v>
                </c:pt>
                <c:pt idx="3872">
                  <c:v>39335</c:v>
                </c:pt>
                <c:pt idx="3873">
                  <c:v>39331</c:v>
                </c:pt>
                <c:pt idx="3874">
                  <c:v>39330</c:v>
                </c:pt>
                <c:pt idx="3875">
                  <c:v>39329</c:v>
                </c:pt>
                <c:pt idx="3876">
                  <c:v>39328</c:v>
                </c:pt>
                <c:pt idx="3877">
                  <c:v>39325</c:v>
                </c:pt>
                <c:pt idx="3878">
                  <c:v>39324</c:v>
                </c:pt>
                <c:pt idx="3879">
                  <c:v>39323</c:v>
                </c:pt>
                <c:pt idx="3880">
                  <c:v>39322</c:v>
                </c:pt>
                <c:pt idx="3881">
                  <c:v>39321</c:v>
                </c:pt>
                <c:pt idx="3882">
                  <c:v>39318</c:v>
                </c:pt>
                <c:pt idx="3883">
                  <c:v>39317</c:v>
                </c:pt>
                <c:pt idx="3884">
                  <c:v>39316</c:v>
                </c:pt>
                <c:pt idx="3885">
                  <c:v>39315</c:v>
                </c:pt>
                <c:pt idx="3886">
                  <c:v>39314</c:v>
                </c:pt>
                <c:pt idx="3887">
                  <c:v>39311</c:v>
                </c:pt>
                <c:pt idx="3888">
                  <c:v>39310</c:v>
                </c:pt>
                <c:pt idx="3889">
                  <c:v>39309</c:v>
                </c:pt>
                <c:pt idx="3890">
                  <c:v>39308</c:v>
                </c:pt>
                <c:pt idx="3891">
                  <c:v>39307</c:v>
                </c:pt>
                <c:pt idx="3892">
                  <c:v>39304</c:v>
                </c:pt>
                <c:pt idx="3893">
                  <c:v>39303</c:v>
                </c:pt>
                <c:pt idx="3894">
                  <c:v>39302</c:v>
                </c:pt>
                <c:pt idx="3895">
                  <c:v>39301</c:v>
                </c:pt>
                <c:pt idx="3896">
                  <c:v>39300</c:v>
                </c:pt>
                <c:pt idx="3897">
                  <c:v>39297</c:v>
                </c:pt>
                <c:pt idx="3898">
                  <c:v>39296</c:v>
                </c:pt>
                <c:pt idx="3899">
                  <c:v>39295</c:v>
                </c:pt>
                <c:pt idx="3900">
                  <c:v>39294</c:v>
                </c:pt>
                <c:pt idx="3901">
                  <c:v>39293</c:v>
                </c:pt>
                <c:pt idx="3902">
                  <c:v>39290</c:v>
                </c:pt>
                <c:pt idx="3903">
                  <c:v>39289</c:v>
                </c:pt>
                <c:pt idx="3904">
                  <c:v>39288</c:v>
                </c:pt>
                <c:pt idx="3905">
                  <c:v>39287</c:v>
                </c:pt>
                <c:pt idx="3906">
                  <c:v>39286</c:v>
                </c:pt>
                <c:pt idx="3907">
                  <c:v>39283</c:v>
                </c:pt>
                <c:pt idx="3908">
                  <c:v>39282</c:v>
                </c:pt>
                <c:pt idx="3909">
                  <c:v>39281</c:v>
                </c:pt>
                <c:pt idx="3910">
                  <c:v>39280</c:v>
                </c:pt>
                <c:pt idx="3911">
                  <c:v>39279</c:v>
                </c:pt>
                <c:pt idx="3912">
                  <c:v>39276</c:v>
                </c:pt>
                <c:pt idx="3913">
                  <c:v>39275</c:v>
                </c:pt>
                <c:pt idx="3914">
                  <c:v>39274</c:v>
                </c:pt>
                <c:pt idx="3915">
                  <c:v>39273</c:v>
                </c:pt>
                <c:pt idx="3916">
                  <c:v>39269</c:v>
                </c:pt>
                <c:pt idx="3917">
                  <c:v>39268</c:v>
                </c:pt>
                <c:pt idx="3918">
                  <c:v>39267</c:v>
                </c:pt>
                <c:pt idx="3919">
                  <c:v>39266</c:v>
                </c:pt>
                <c:pt idx="3920">
                  <c:v>39265</c:v>
                </c:pt>
                <c:pt idx="3921">
                  <c:v>39262</c:v>
                </c:pt>
                <c:pt idx="3922">
                  <c:v>39261</c:v>
                </c:pt>
                <c:pt idx="3923">
                  <c:v>39260</c:v>
                </c:pt>
                <c:pt idx="3924">
                  <c:v>39259</c:v>
                </c:pt>
                <c:pt idx="3925">
                  <c:v>39258</c:v>
                </c:pt>
                <c:pt idx="3926">
                  <c:v>39255</c:v>
                </c:pt>
                <c:pt idx="3927">
                  <c:v>39254</c:v>
                </c:pt>
                <c:pt idx="3928">
                  <c:v>39253</c:v>
                </c:pt>
                <c:pt idx="3929">
                  <c:v>39252</c:v>
                </c:pt>
                <c:pt idx="3930">
                  <c:v>39251</c:v>
                </c:pt>
                <c:pt idx="3931">
                  <c:v>39248</c:v>
                </c:pt>
                <c:pt idx="3932">
                  <c:v>39247</c:v>
                </c:pt>
                <c:pt idx="3933">
                  <c:v>39246</c:v>
                </c:pt>
                <c:pt idx="3934">
                  <c:v>39245</c:v>
                </c:pt>
                <c:pt idx="3935">
                  <c:v>39244</c:v>
                </c:pt>
                <c:pt idx="3936">
                  <c:v>39241</c:v>
                </c:pt>
                <c:pt idx="3937">
                  <c:v>39239</c:v>
                </c:pt>
                <c:pt idx="3938">
                  <c:v>39238</c:v>
                </c:pt>
                <c:pt idx="3939">
                  <c:v>39237</c:v>
                </c:pt>
                <c:pt idx="3940">
                  <c:v>39234</c:v>
                </c:pt>
                <c:pt idx="3941">
                  <c:v>39233</c:v>
                </c:pt>
                <c:pt idx="3942">
                  <c:v>39232</c:v>
                </c:pt>
                <c:pt idx="3943">
                  <c:v>39231</c:v>
                </c:pt>
                <c:pt idx="3944">
                  <c:v>39230</c:v>
                </c:pt>
                <c:pt idx="3945">
                  <c:v>39227</c:v>
                </c:pt>
                <c:pt idx="3946">
                  <c:v>39226</c:v>
                </c:pt>
                <c:pt idx="3947">
                  <c:v>39225</c:v>
                </c:pt>
                <c:pt idx="3948">
                  <c:v>39224</c:v>
                </c:pt>
                <c:pt idx="3949">
                  <c:v>39223</c:v>
                </c:pt>
                <c:pt idx="3950">
                  <c:v>39220</c:v>
                </c:pt>
                <c:pt idx="3951">
                  <c:v>39219</c:v>
                </c:pt>
                <c:pt idx="3952">
                  <c:v>39218</c:v>
                </c:pt>
                <c:pt idx="3953">
                  <c:v>39217</c:v>
                </c:pt>
                <c:pt idx="3954">
                  <c:v>39216</c:v>
                </c:pt>
                <c:pt idx="3955">
                  <c:v>39213</c:v>
                </c:pt>
                <c:pt idx="3956">
                  <c:v>39212</c:v>
                </c:pt>
                <c:pt idx="3957">
                  <c:v>39211</c:v>
                </c:pt>
                <c:pt idx="3958">
                  <c:v>39210</c:v>
                </c:pt>
                <c:pt idx="3959">
                  <c:v>39209</c:v>
                </c:pt>
                <c:pt idx="3960">
                  <c:v>39206</c:v>
                </c:pt>
                <c:pt idx="3961">
                  <c:v>39205</c:v>
                </c:pt>
                <c:pt idx="3962">
                  <c:v>39204</c:v>
                </c:pt>
                <c:pt idx="3963">
                  <c:v>39202</c:v>
                </c:pt>
                <c:pt idx="3964">
                  <c:v>39199</c:v>
                </c:pt>
                <c:pt idx="3965">
                  <c:v>39198</c:v>
                </c:pt>
                <c:pt idx="3966">
                  <c:v>39197</c:v>
                </c:pt>
                <c:pt idx="3967">
                  <c:v>39196</c:v>
                </c:pt>
                <c:pt idx="3968">
                  <c:v>39195</c:v>
                </c:pt>
                <c:pt idx="3969">
                  <c:v>39192</c:v>
                </c:pt>
                <c:pt idx="3970">
                  <c:v>39191</c:v>
                </c:pt>
                <c:pt idx="3971">
                  <c:v>39190</c:v>
                </c:pt>
                <c:pt idx="3972">
                  <c:v>39189</c:v>
                </c:pt>
                <c:pt idx="3973">
                  <c:v>39188</c:v>
                </c:pt>
                <c:pt idx="3974">
                  <c:v>39185</c:v>
                </c:pt>
                <c:pt idx="3975">
                  <c:v>39184</c:v>
                </c:pt>
                <c:pt idx="3976">
                  <c:v>39183</c:v>
                </c:pt>
                <c:pt idx="3977">
                  <c:v>39182</c:v>
                </c:pt>
                <c:pt idx="3978">
                  <c:v>39181</c:v>
                </c:pt>
                <c:pt idx="3979">
                  <c:v>39177</c:v>
                </c:pt>
                <c:pt idx="3980">
                  <c:v>39176</c:v>
                </c:pt>
                <c:pt idx="3981">
                  <c:v>39175</c:v>
                </c:pt>
                <c:pt idx="3982">
                  <c:v>39174</c:v>
                </c:pt>
                <c:pt idx="3983">
                  <c:v>39171</c:v>
                </c:pt>
                <c:pt idx="3984">
                  <c:v>39170</c:v>
                </c:pt>
                <c:pt idx="3985">
                  <c:v>39169</c:v>
                </c:pt>
                <c:pt idx="3986">
                  <c:v>39168</c:v>
                </c:pt>
                <c:pt idx="3987">
                  <c:v>39167</c:v>
                </c:pt>
                <c:pt idx="3988">
                  <c:v>39164</c:v>
                </c:pt>
                <c:pt idx="3989">
                  <c:v>39163</c:v>
                </c:pt>
                <c:pt idx="3990">
                  <c:v>39162</c:v>
                </c:pt>
                <c:pt idx="3991">
                  <c:v>39161</c:v>
                </c:pt>
                <c:pt idx="3992">
                  <c:v>39160</c:v>
                </c:pt>
                <c:pt idx="3993">
                  <c:v>39157</c:v>
                </c:pt>
                <c:pt idx="3994">
                  <c:v>39156</c:v>
                </c:pt>
                <c:pt idx="3995">
                  <c:v>39155</c:v>
                </c:pt>
                <c:pt idx="3996">
                  <c:v>39154</c:v>
                </c:pt>
                <c:pt idx="3997">
                  <c:v>39153</c:v>
                </c:pt>
                <c:pt idx="3998">
                  <c:v>39150</c:v>
                </c:pt>
                <c:pt idx="3999">
                  <c:v>39149</c:v>
                </c:pt>
                <c:pt idx="4000">
                  <c:v>39148</c:v>
                </c:pt>
                <c:pt idx="4001">
                  <c:v>39147</c:v>
                </c:pt>
                <c:pt idx="4002">
                  <c:v>39146</c:v>
                </c:pt>
                <c:pt idx="4003">
                  <c:v>39143</c:v>
                </c:pt>
                <c:pt idx="4004">
                  <c:v>39142</c:v>
                </c:pt>
                <c:pt idx="4005">
                  <c:v>39141</c:v>
                </c:pt>
                <c:pt idx="4006">
                  <c:v>39140</c:v>
                </c:pt>
                <c:pt idx="4007">
                  <c:v>39139</c:v>
                </c:pt>
                <c:pt idx="4008">
                  <c:v>39136</c:v>
                </c:pt>
                <c:pt idx="4009">
                  <c:v>39135</c:v>
                </c:pt>
                <c:pt idx="4010">
                  <c:v>39134</c:v>
                </c:pt>
                <c:pt idx="4011">
                  <c:v>39129</c:v>
                </c:pt>
                <c:pt idx="4012">
                  <c:v>39128</c:v>
                </c:pt>
                <c:pt idx="4013">
                  <c:v>39127</c:v>
                </c:pt>
                <c:pt idx="4014">
                  <c:v>39126</c:v>
                </c:pt>
                <c:pt idx="4015">
                  <c:v>39125</c:v>
                </c:pt>
                <c:pt idx="4016">
                  <c:v>39122</c:v>
                </c:pt>
                <c:pt idx="4017">
                  <c:v>39121</c:v>
                </c:pt>
                <c:pt idx="4018">
                  <c:v>39120</c:v>
                </c:pt>
                <c:pt idx="4019">
                  <c:v>39119</c:v>
                </c:pt>
                <c:pt idx="4020">
                  <c:v>39118</c:v>
                </c:pt>
                <c:pt idx="4021">
                  <c:v>39115</c:v>
                </c:pt>
                <c:pt idx="4022">
                  <c:v>39114</c:v>
                </c:pt>
                <c:pt idx="4023">
                  <c:v>39113</c:v>
                </c:pt>
                <c:pt idx="4024">
                  <c:v>39112</c:v>
                </c:pt>
                <c:pt idx="4025">
                  <c:v>39111</c:v>
                </c:pt>
                <c:pt idx="4026">
                  <c:v>39108</c:v>
                </c:pt>
                <c:pt idx="4027">
                  <c:v>39107</c:v>
                </c:pt>
                <c:pt idx="4028">
                  <c:v>39106</c:v>
                </c:pt>
                <c:pt idx="4029">
                  <c:v>39105</c:v>
                </c:pt>
                <c:pt idx="4030">
                  <c:v>39104</c:v>
                </c:pt>
                <c:pt idx="4031">
                  <c:v>39101</c:v>
                </c:pt>
                <c:pt idx="4032">
                  <c:v>39100</c:v>
                </c:pt>
                <c:pt idx="4033">
                  <c:v>39099</c:v>
                </c:pt>
                <c:pt idx="4034">
                  <c:v>39098</c:v>
                </c:pt>
                <c:pt idx="4035">
                  <c:v>39097</c:v>
                </c:pt>
                <c:pt idx="4036">
                  <c:v>39094</c:v>
                </c:pt>
                <c:pt idx="4037">
                  <c:v>39093</c:v>
                </c:pt>
                <c:pt idx="4038">
                  <c:v>39092</c:v>
                </c:pt>
                <c:pt idx="4039">
                  <c:v>39091</c:v>
                </c:pt>
                <c:pt idx="4040">
                  <c:v>39090</c:v>
                </c:pt>
                <c:pt idx="4041">
                  <c:v>39087</c:v>
                </c:pt>
                <c:pt idx="4042">
                  <c:v>39086</c:v>
                </c:pt>
                <c:pt idx="4043">
                  <c:v>39085</c:v>
                </c:pt>
              </c:numCache>
            </c:numRef>
          </c:cat>
          <c:val>
            <c:numRef>
              <c:f>Dados!$F$4:$F$4047</c:f>
              <c:numCache>
                <c:formatCode>General</c:formatCode>
                <c:ptCount val="4044"/>
                <c:pt idx="0">
                  <c:v>-0.40558487646801566</c:v>
                </c:pt>
                <c:pt idx="1">
                  <c:v>-0.52052217298949621</c:v>
                </c:pt>
                <c:pt idx="2">
                  <c:v>-0.25677225918357038</c:v>
                </c:pt>
                <c:pt idx="3">
                  <c:v>-0.4172199103376748</c:v>
                </c:pt>
                <c:pt idx="4">
                  <c:v>-0.44048689288099219</c:v>
                </c:pt>
                <c:pt idx="5">
                  <c:v>-0.49405900321402108</c:v>
                </c:pt>
                <c:pt idx="6">
                  <c:v>-0.30062464166997671</c:v>
                </c:pt>
                <c:pt idx="7">
                  <c:v>-0.4497361882431985</c:v>
                </c:pt>
                <c:pt idx="8">
                  <c:v>-0.21611073496768718</c:v>
                </c:pt>
                <c:pt idx="9">
                  <c:v>-0.30474056177676445</c:v>
                </c:pt>
                <c:pt idx="10">
                  <c:v>-0.23565983202113649</c:v>
                </c:pt>
                <c:pt idx="11">
                  <c:v>-0.21437217550815113</c:v>
                </c:pt>
                <c:pt idx="12">
                  <c:v>-0.46692071984601213</c:v>
                </c:pt>
                <c:pt idx="13">
                  <c:v>-0.37526962149295784</c:v>
                </c:pt>
                <c:pt idx="14">
                  <c:v>-0.45769246589591717</c:v>
                </c:pt>
                <c:pt idx="15">
                  <c:v>-0.41096126348385198</c:v>
                </c:pt>
                <c:pt idx="16">
                  <c:v>-0.7253729091610932</c:v>
                </c:pt>
                <c:pt idx="17">
                  <c:v>-0.62268621674785152</c:v>
                </c:pt>
                <c:pt idx="18">
                  <c:v>-0.74416170088867339</c:v>
                </c:pt>
                <c:pt idx="19">
                  <c:v>-0.61911602097209695</c:v>
                </c:pt>
                <c:pt idx="20">
                  <c:v>-0.61067591382485098</c:v>
                </c:pt>
                <c:pt idx="21">
                  <c:v>-0.77922511965607022</c:v>
                </c:pt>
                <c:pt idx="22">
                  <c:v>-0.83535216761057995</c:v>
                </c:pt>
                <c:pt idx="23">
                  <c:v>-0.6732322537173232</c:v>
                </c:pt>
                <c:pt idx="24">
                  <c:v>-0.54415596687901946</c:v>
                </c:pt>
                <c:pt idx="25">
                  <c:v>-0.73554239403563493</c:v>
                </c:pt>
                <c:pt idx="26">
                  <c:v>-1.080691264405635</c:v>
                </c:pt>
                <c:pt idx="27">
                  <c:v>-1.1682335644611328</c:v>
                </c:pt>
                <c:pt idx="28">
                  <c:v>-1.2459788194737857</c:v>
                </c:pt>
                <c:pt idx="29">
                  <c:v>-1.144292165550139</c:v>
                </c:pt>
                <c:pt idx="30">
                  <c:v>-1.4255414616622151</c:v>
                </c:pt>
                <c:pt idx="31">
                  <c:v>-1.5066187896052732</c:v>
                </c:pt>
                <c:pt idx="32">
                  <c:v>-1.3335048601665385</c:v>
                </c:pt>
                <c:pt idx="33">
                  <c:v>-1.1251333754373487</c:v>
                </c:pt>
                <c:pt idx="34">
                  <c:v>-0.96545909599106494</c:v>
                </c:pt>
                <c:pt idx="35">
                  <c:v>-0.91776320953613322</c:v>
                </c:pt>
                <c:pt idx="36">
                  <c:v>-0.72538691174160874</c:v>
                </c:pt>
                <c:pt idx="37">
                  <c:v>-0.46358874489256685</c:v>
                </c:pt>
                <c:pt idx="38">
                  <c:v>-0.61660784456401174</c:v>
                </c:pt>
                <c:pt idx="39">
                  <c:v>-0.81751787185464053</c:v>
                </c:pt>
                <c:pt idx="40">
                  <c:v>#N/A</c:v>
                </c:pt>
                <c:pt idx="41">
                  <c:v>-1.1081666695434418</c:v>
                </c:pt>
                <c:pt idx="42">
                  <c:v>-1.0220302416140914</c:v>
                </c:pt>
                <c:pt idx="43">
                  <c:v>-0.80108328329608369</c:v>
                </c:pt>
                <c:pt idx="44">
                  <c:v>-0.87312880203893961</c:v>
                </c:pt>
                <c:pt idx="45">
                  <c:v>-0.89416666105893405</c:v>
                </c:pt>
                <c:pt idx="46">
                  <c:v>-0.80903565961550683</c:v>
                </c:pt>
                <c:pt idx="47">
                  <c:v>-0.71500027000000088</c:v>
                </c:pt>
                <c:pt idx="48">
                  <c:v>-0.61296669321556507</c:v>
                </c:pt>
                <c:pt idx="49">
                  <c:v>-0.30176675341140147</c:v>
                </c:pt>
                <c:pt idx="50">
                  <c:v>-0.26672592470074008</c:v>
                </c:pt>
                <c:pt idx="51">
                  <c:v>-0.45002437001750017</c:v>
                </c:pt>
                <c:pt idx="52">
                  <c:v>-0.22292472149635501</c:v>
                </c:pt>
                <c:pt idx="53">
                  <c:v>-0.46289894583174096</c:v>
                </c:pt>
                <c:pt idx="54">
                  <c:v>-0.63907494169524703</c:v>
                </c:pt>
                <c:pt idx="55">
                  <c:v>-0.84028393182809147</c:v>
                </c:pt>
                <c:pt idx="56">
                  <c:v>-0.88551613293142672</c:v>
                </c:pt>
                <c:pt idx="57">
                  <c:v>-0.99044208952066626</c:v>
                </c:pt>
                <c:pt idx="58">
                  <c:v>-0.92458972840874409</c:v>
                </c:pt>
                <c:pt idx="59">
                  <c:v>-1.0292795219250408</c:v>
                </c:pt>
                <c:pt idx="60">
                  <c:v>-1.2744937507841581</c:v>
                </c:pt>
                <c:pt idx="61">
                  <c:v>-0.99438030524851584</c:v>
                </c:pt>
                <c:pt idx="62">
                  <c:v>-1.108874434663889</c:v>
                </c:pt>
                <c:pt idx="63">
                  <c:v>-0.90472622605158648</c:v>
                </c:pt>
                <c:pt idx="64">
                  <c:v>-0.41293382793302769</c:v>
                </c:pt>
                <c:pt idx="65">
                  <c:v>-0.21747117077165079</c:v>
                </c:pt>
                <c:pt idx="66">
                  <c:v>-0.39911656637883297</c:v>
                </c:pt>
                <c:pt idx="67">
                  <c:v>-9.5639120652570853E-3</c:v>
                </c:pt>
                <c:pt idx="68">
                  <c:v>-0.29340287214024663</c:v>
                </c:pt>
                <c:pt idx="69">
                  <c:v>-0.47064845721333093</c:v>
                </c:pt>
                <c:pt idx="70">
                  <c:v>-0.47650130427807191</c:v>
                </c:pt>
                <c:pt idx="71">
                  <c:v>-0.48911792576829427</c:v>
                </c:pt>
                <c:pt idx="72">
                  <c:v>-0.68352063931851781</c:v>
                </c:pt>
                <c:pt idx="73">
                  <c:v>-0.93339953872183123</c:v>
                </c:pt>
                <c:pt idx="74">
                  <c:v>-0.53802530496267131</c:v>
                </c:pt>
                <c:pt idx="75">
                  <c:v>-0.73050119086975585</c:v>
                </c:pt>
                <c:pt idx="76">
                  <c:v>-1.728133769633402</c:v>
                </c:pt>
                <c:pt idx="77">
                  <c:v>-1.782438230301608</c:v>
                </c:pt>
                <c:pt idx="78">
                  <c:v>-1.8786075798612956</c:v>
                </c:pt>
                <c:pt idx="79">
                  <c:v>-2.1300640444354606</c:v>
                </c:pt>
                <c:pt idx="80">
                  <c:v>-2.0599636282382079</c:v>
                </c:pt>
                <c:pt idx="81">
                  <c:v>-2.1401488875745649</c:v>
                </c:pt>
                <c:pt idx="82">
                  <c:v>-2.1039114602639852</c:v>
                </c:pt>
                <c:pt idx="83">
                  <c:v>-1.9449250914420304</c:v>
                </c:pt>
                <c:pt idx="84">
                  <c:v>-1.9175385884039802</c:v>
                </c:pt>
                <c:pt idx="85">
                  <c:v>-1.7708480745669757</c:v>
                </c:pt>
                <c:pt idx="86">
                  <c:v>-1.8583809762785943</c:v>
                </c:pt>
                <c:pt idx="87">
                  <c:v>-1.8713574252140415</c:v>
                </c:pt>
                <c:pt idx="88">
                  <c:v>-2.0673807278180885</c:v>
                </c:pt>
                <c:pt idx="89">
                  <c:v>-2.021077478231792</c:v>
                </c:pt>
                <c:pt idx="90">
                  <c:v>-2.0473634581104463</c:v>
                </c:pt>
                <c:pt idx="91">
                  <c:v>-2.1286807385435367</c:v>
                </c:pt>
                <c:pt idx="92">
                  <c:v>-2.0948437481087208</c:v>
                </c:pt>
                <c:pt idx="93">
                  <c:v>-1.9862127100694735</c:v>
                </c:pt>
                <c:pt idx="94">
                  <c:v>-2.0348230499847642</c:v>
                </c:pt>
                <c:pt idx="95">
                  <c:v>-2.0619163810504713</c:v>
                </c:pt>
                <c:pt idx="96">
                  <c:v>-2.2421184886246674</c:v>
                </c:pt>
                <c:pt idx="97">
                  <c:v>-2.2182271462756109</c:v>
                </c:pt>
                <c:pt idx="98">
                  <c:v>-2.2306630475149127</c:v>
                </c:pt>
                <c:pt idx="99">
                  <c:v>-2.265206156568917</c:v>
                </c:pt>
                <c:pt idx="100">
                  <c:v>-2.3418344226541148</c:v>
                </c:pt>
                <c:pt idx="101">
                  <c:v>-2.2780517265902347</c:v>
                </c:pt>
                <c:pt idx="102">
                  <c:v>-2.0197753029951997</c:v>
                </c:pt>
                <c:pt idx="103">
                  <c:v>-1.8813986072403104</c:v>
                </c:pt>
                <c:pt idx="104">
                  <c:v>-1.8252738297696958</c:v>
                </c:pt>
                <c:pt idx="105">
                  <c:v>-2.0255419114480233</c:v>
                </c:pt>
                <c:pt idx="106">
                  <c:v>-1.9201007149755736</c:v>
                </c:pt>
                <c:pt idx="107">
                  <c:v>-2.2062899767333342</c:v>
                </c:pt>
                <c:pt idx="108">
                  <c:v>-2.422098014000051</c:v>
                </c:pt>
                <c:pt idx="109">
                  <c:v>-2.2590442671657591</c:v>
                </c:pt>
                <c:pt idx="110">
                  <c:v>-2.0684555439118757</c:v>
                </c:pt>
                <c:pt idx="111">
                  <c:v>-2.0484602855120801</c:v>
                </c:pt>
                <c:pt idx="112">
                  <c:v>-1.9423485538384373</c:v>
                </c:pt>
                <c:pt idx="113">
                  <c:v>-1.8615914182612876</c:v>
                </c:pt>
                <c:pt idx="114">
                  <c:v>-1.984566355299421</c:v>
                </c:pt>
                <c:pt idx="115">
                  <c:v>-2.075184502361628</c:v>
                </c:pt>
                <c:pt idx="116">
                  <c:v>-2.3019424495801122</c:v>
                </c:pt>
                <c:pt idx="117">
                  <c:v>-2.3351296987498174</c:v>
                </c:pt>
                <c:pt idx="118">
                  <c:v>-2.2052730454740725</c:v>
                </c:pt>
                <c:pt idx="119">
                  <c:v>-2.0166330705489841</c:v>
                </c:pt>
                <c:pt idx="120">
                  <c:v>-2.1304249038736867</c:v>
                </c:pt>
                <c:pt idx="121">
                  <c:v>-2.0920372231096334</c:v>
                </c:pt>
                <c:pt idx="122">
                  <c:v>-2.0019539538087034</c:v>
                </c:pt>
                <c:pt idx="123">
                  <c:v>-1.828724593151076</c:v>
                </c:pt>
                <c:pt idx="124">
                  <c:v>-1.7490789182824802</c:v>
                </c:pt>
                <c:pt idx="125">
                  <c:v>-1.7353630421040069</c:v>
                </c:pt>
                <c:pt idx="126">
                  <c:v>-1.8126288653715648</c:v>
                </c:pt>
                <c:pt idx="127">
                  <c:v>-1.7254005629485896</c:v>
                </c:pt>
                <c:pt idx="128">
                  <c:v>-1.9253984021817381</c:v>
                </c:pt>
                <c:pt idx="129">
                  <c:v>-1.9757729407597271</c:v>
                </c:pt>
                <c:pt idx="130">
                  <c:v>-1.7510445372481165</c:v>
                </c:pt>
                <c:pt idx="131">
                  <c:v>-1.7980698191686848</c:v>
                </c:pt>
                <c:pt idx="132">
                  <c:v>-1.9137137447168122</c:v>
                </c:pt>
                <c:pt idx="133">
                  <c:v>-1.9956830828034917</c:v>
                </c:pt>
                <c:pt idx="134">
                  <c:v>-2.1282748544760697</c:v>
                </c:pt>
                <c:pt idx="135">
                  <c:v>-2.1237671401908518</c:v>
                </c:pt>
                <c:pt idx="136">
                  <c:v>-1.9145798443453188</c:v>
                </c:pt>
                <c:pt idx="137">
                  <c:v>-1.7279981438156504</c:v>
                </c:pt>
                <c:pt idx="138">
                  <c:v>-1.7846305404714293</c:v>
                </c:pt>
                <c:pt idx="139">
                  <c:v>-1.7248076424511218</c:v>
                </c:pt>
                <c:pt idx="140">
                  <c:v>-1.8781399453397025</c:v>
                </c:pt>
                <c:pt idx="141">
                  <c:v>-1.5220121454209767</c:v>
                </c:pt>
                <c:pt idx="142">
                  <c:v>-1.3720914904325312</c:v>
                </c:pt>
                <c:pt idx="143">
                  <c:v>-1.0702887214232693</c:v>
                </c:pt>
                <c:pt idx="144">
                  <c:v>-0.4559022823324117</c:v>
                </c:pt>
                <c:pt idx="145">
                  <c:v>-0.63898768925009009</c:v>
                </c:pt>
                <c:pt idx="146">
                  <c:v>-0.52705387450609997</c:v>
                </c:pt>
                <c:pt idx="147">
                  <c:v>-0.34495379378969915</c:v>
                </c:pt>
                <c:pt idx="148">
                  <c:v>-0.13876192700982592</c:v>
                </c:pt>
                <c:pt idx="149">
                  <c:v>1.6224557679418439E-3</c:v>
                </c:pt>
                <c:pt idx="150">
                  <c:v>1.7029009836022624E-5</c:v>
                </c:pt>
                <c:pt idx="151">
                  <c:v>0.1007707466331933</c:v>
                </c:pt>
                <c:pt idx="152">
                  <c:v>0.25543462647793724</c:v>
                </c:pt>
                <c:pt idx="153">
                  <c:v>0.16597673588350759</c:v>
                </c:pt>
                <c:pt idx="154">
                  <c:v>0.22488725432007861</c:v>
                </c:pt>
                <c:pt idx="155">
                  <c:v>7.2578335805856042E-2</c:v>
                </c:pt>
                <c:pt idx="156">
                  <c:v>-0.18262768114517058</c:v>
                </c:pt>
                <c:pt idx="157">
                  <c:v>-0.13522651996703949</c:v>
                </c:pt>
                <c:pt idx="158">
                  <c:v>-0.19444162417233102</c:v>
                </c:pt>
                <c:pt idx="159">
                  <c:v>-0.19385294737710268</c:v>
                </c:pt>
                <c:pt idx="160">
                  <c:v>-3.9129083801917375E-2</c:v>
                </c:pt>
                <c:pt idx="161">
                  <c:v>-0.23948193089676373</c:v>
                </c:pt>
                <c:pt idx="162">
                  <c:v>-0.33010057272559301</c:v>
                </c:pt>
                <c:pt idx="163">
                  <c:v>-0.23607903499314276</c:v>
                </c:pt>
                <c:pt idx="164">
                  <c:v>-0.28185984567236133</c:v>
                </c:pt>
                <c:pt idx="165">
                  <c:v>-0.41907924493165538</c:v>
                </c:pt>
                <c:pt idx="166">
                  <c:v>-0.48017643764750595</c:v>
                </c:pt>
                <c:pt idx="167">
                  <c:v>-0.45585399871897003</c:v>
                </c:pt>
                <c:pt idx="168">
                  <c:v>-0.34835647983243945</c:v>
                </c:pt>
                <c:pt idx="169">
                  <c:v>-0.30072161444326184</c:v>
                </c:pt>
                <c:pt idx="170">
                  <c:v>-0.60863967612426961</c:v>
                </c:pt>
                <c:pt idx="171">
                  <c:v>-0.66065264864000106</c:v>
                </c:pt>
                <c:pt idx="172">
                  <c:v>-0.86807986939420978</c:v>
                </c:pt>
                <c:pt idx="173">
                  <c:v>-0.82939725793406005</c:v>
                </c:pt>
                <c:pt idx="174">
                  <c:v>-0.69092723929920652</c:v>
                </c:pt>
                <c:pt idx="175">
                  <c:v>-0.72214795040734181</c:v>
                </c:pt>
                <c:pt idx="176">
                  <c:v>-0.63249676538722888</c:v>
                </c:pt>
                <c:pt idx="177">
                  <c:v>-0.46768708966715522</c:v>
                </c:pt>
                <c:pt idx="178">
                  <c:v>0.34467726075392058</c:v>
                </c:pt>
                <c:pt idx="179">
                  <c:v>0.10535721593295655</c:v>
                </c:pt>
                <c:pt idx="180">
                  <c:v>-0.11459443767926736</c:v>
                </c:pt>
                <c:pt idx="181">
                  <c:v>-0.13640340747392976</c:v>
                </c:pt>
                <c:pt idx="182">
                  <c:v>-7.6379701693467084E-2</c:v>
                </c:pt>
                <c:pt idx="183">
                  <c:v>-6.3159078026890469E-2</c:v>
                </c:pt>
                <c:pt idx="184">
                  <c:v>-0.26225924563751768</c:v>
                </c:pt>
                <c:pt idx="185">
                  <c:v>-0.34024997185475492</c:v>
                </c:pt>
                <c:pt idx="186">
                  <c:v>-0.29060932370005332</c:v>
                </c:pt>
                <c:pt idx="187">
                  <c:v>-0.37452455356497616</c:v>
                </c:pt>
                <c:pt idx="188">
                  <c:v>-0.51728511641129593</c:v>
                </c:pt>
                <c:pt idx="189">
                  <c:v>-0.39462133917779951</c:v>
                </c:pt>
                <c:pt idx="190">
                  <c:v>-0.69337835626247646</c:v>
                </c:pt>
                <c:pt idx="191">
                  <c:v>-0.69081791300439299</c:v>
                </c:pt>
                <c:pt idx="192">
                  <c:v>-0.55242997723697762</c:v>
                </c:pt>
                <c:pt idx="193">
                  <c:v>-0.67135954663799247</c:v>
                </c:pt>
                <c:pt idx="194">
                  <c:v>-0.8829399513731051</c:v>
                </c:pt>
                <c:pt idx="195">
                  <c:v>-0.80580070450374208</c:v>
                </c:pt>
                <c:pt idx="196">
                  <c:v>-0.67627981568464612</c:v>
                </c:pt>
                <c:pt idx="197">
                  <c:v>-0.50889513664350083</c:v>
                </c:pt>
                <c:pt idx="198">
                  <c:v>-0.49731566493923474</c:v>
                </c:pt>
                <c:pt idx="199">
                  <c:v>-0.49026166631462509</c:v>
                </c:pt>
                <c:pt idx="200">
                  <c:v>-0.3460187801021668</c:v>
                </c:pt>
                <c:pt idx="201">
                  <c:v>-0.26228799064615949</c:v>
                </c:pt>
                <c:pt idx="202">
                  <c:v>-0.31213446406538914</c:v>
                </c:pt>
                <c:pt idx="203">
                  <c:v>-0.43103617300016595</c:v>
                </c:pt>
                <c:pt idx="204">
                  <c:v>-0.33382752290220452</c:v>
                </c:pt>
                <c:pt idx="205">
                  <c:v>-0.26795874230595551</c:v>
                </c:pt>
                <c:pt idx="206">
                  <c:v>-0.45024162665933609</c:v>
                </c:pt>
                <c:pt idx="207">
                  <c:v>-0.72368927800204474</c:v>
                </c:pt>
                <c:pt idx="208">
                  <c:v>0.36398201289947885</c:v>
                </c:pt>
                <c:pt idx="209">
                  <c:v>0.3509358777038063</c:v>
                </c:pt>
                <c:pt idx="210">
                  <c:v>0.20714918065147003</c:v>
                </c:pt>
                <c:pt idx="211">
                  <c:v>0.24636211920532602</c:v>
                </c:pt>
                <c:pt idx="212">
                  <c:v>0.29230763620547684</c:v>
                </c:pt>
                <c:pt idx="213">
                  <c:v>0.34824185798215623</c:v>
                </c:pt>
                <c:pt idx="214">
                  <c:v>0.21017954187251853</c:v>
                </c:pt>
                <c:pt idx="215">
                  <c:v>0.36892255371701843</c:v>
                </c:pt>
                <c:pt idx="216">
                  <c:v>0.17149766040773429</c:v>
                </c:pt>
                <c:pt idx="217">
                  <c:v>0.203386810309647</c:v>
                </c:pt>
                <c:pt idx="218">
                  <c:v>0.14326919490620682</c:v>
                </c:pt>
                <c:pt idx="219">
                  <c:v>0.21702483166227005</c:v>
                </c:pt>
                <c:pt idx="220">
                  <c:v>5.3806618048902521E-2</c:v>
                </c:pt>
                <c:pt idx="221">
                  <c:v>3.2346142507773123E-2</c:v>
                </c:pt>
                <c:pt idx="222">
                  <c:v>-6.1711956526888656E-2</c:v>
                </c:pt>
                <c:pt idx="223">
                  <c:v>-0.15406464961005284</c:v>
                </c:pt>
                <c:pt idx="224">
                  <c:v>-0.34375825585106412</c:v>
                </c:pt>
                <c:pt idx="225">
                  <c:v>-0.42041153950792598</c:v>
                </c:pt>
                <c:pt idx="226">
                  <c:v>-0.54216780862391367</c:v>
                </c:pt>
                <c:pt idx="227">
                  <c:v>-0.73865346842078594</c:v>
                </c:pt>
                <c:pt idx="228">
                  <c:v>-0.61646787847389639</c:v>
                </c:pt>
                <c:pt idx="229">
                  <c:v>-0.36954257336629937</c:v>
                </c:pt>
                <c:pt idx="230">
                  <c:v>-0.24878087244377056</c:v>
                </c:pt>
                <c:pt idx="231">
                  <c:v>-0.3413698520962587</c:v>
                </c:pt>
                <c:pt idx="232">
                  <c:v>-0.29039407828125263</c:v>
                </c:pt>
                <c:pt idx="233">
                  <c:v>-0.17173448121493351</c:v>
                </c:pt>
                <c:pt idx="234">
                  <c:v>-3.5185477521313402E-2</c:v>
                </c:pt>
                <c:pt idx="235">
                  <c:v>0.24477956190050776</c:v>
                </c:pt>
                <c:pt idx="236">
                  <c:v>0.26567066008220586</c:v>
                </c:pt>
                <c:pt idx="237">
                  <c:v>0.36084600394705291</c:v>
                </c:pt>
                <c:pt idx="238">
                  <c:v>0.30651637982344226</c:v>
                </c:pt>
                <c:pt idx="239">
                  <c:v>0.53451118789626406</c:v>
                </c:pt>
                <c:pt idx="240">
                  <c:v>0.62320278628821235</c:v>
                </c:pt>
                <c:pt idx="241">
                  <c:v>1.6182884269162958</c:v>
                </c:pt>
                <c:pt idx="242">
                  <c:v>1.846854408812785</c:v>
                </c:pt>
                <c:pt idx="243">
                  <c:v>1.5455546522565466</c:v>
                </c:pt>
                <c:pt idx="244">
                  <c:v>1.5166690965917642</c:v>
                </c:pt>
                <c:pt idx="245">
                  <c:v>1.4268378447040657</c:v>
                </c:pt>
                <c:pt idx="246">
                  <c:v>1.6169675520209328</c:v>
                </c:pt>
                <c:pt idx="247">
                  <c:v>1.418018381245842</c:v>
                </c:pt>
                <c:pt idx="248">
                  <c:v>1.0415812062769731</c:v>
                </c:pt>
                <c:pt idx="249">
                  <c:v>0.88442143678095064</c:v>
                </c:pt>
                <c:pt idx="250">
                  <c:v>0.81670375038497767</c:v>
                </c:pt>
                <c:pt idx="251">
                  <c:v>0.7494106468781716</c:v>
                </c:pt>
                <c:pt idx="252">
                  <c:v>0.72731230792321711</c:v>
                </c:pt>
                <c:pt idx="253">
                  <c:v>0.63791313610324174</c:v>
                </c:pt>
                <c:pt idx="254">
                  <c:v>0.67495202867092985</c:v>
                </c:pt>
                <c:pt idx="255">
                  <c:v>0.62617032797406402</c:v>
                </c:pt>
                <c:pt idx="256">
                  <c:v>0.74340091285344734</c:v>
                </c:pt>
                <c:pt idx="257">
                  <c:v>0.73459540823949254</c:v>
                </c:pt>
                <c:pt idx="258">
                  <c:v>0.64582678267753479</c:v>
                </c:pt>
                <c:pt idx="259">
                  <c:v>0.6752997956647171</c:v>
                </c:pt>
                <c:pt idx="260">
                  <c:v>0.81320128591905849</c:v>
                </c:pt>
                <c:pt idx="261">
                  <c:v>0.80162725703921112</c:v>
                </c:pt>
                <c:pt idx="262">
                  <c:v>0.75136495105471468</c:v>
                </c:pt>
                <c:pt idx="263">
                  <c:v>0.66027183332237982</c:v>
                </c:pt>
                <c:pt idx="264">
                  <c:v>0.76055854549945501</c:v>
                </c:pt>
                <c:pt idx="265">
                  <c:v>0.62009465702333877</c:v>
                </c:pt>
                <c:pt idx="266">
                  <c:v>0.70728947055488689</c:v>
                </c:pt>
                <c:pt idx="267">
                  <c:v>0.40824917053061682</c:v>
                </c:pt>
                <c:pt idx="268">
                  <c:v>0.38623216936219507</c:v>
                </c:pt>
                <c:pt idx="269">
                  <c:v>2.0166814804051008</c:v>
                </c:pt>
                <c:pt idx="270">
                  <c:v>2.1003753948432315</c:v>
                </c:pt>
                <c:pt idx="271">
                  <c:v>2.2030327532792686</c:v>
                </c:pt>
                <c:pt idx="272">
                  <c:v>2.2118499615455107</c:v>
                </c:pt>
                <c:pt idx="273">
                  <c:v>2.0136461155040664</c:v>
                </c:pt>
                <c:pt idx="274">
                  <c:v>2.115238355320983</c:v>
                </c:pt>
                <c:pt idx="275">
                  <c:v>2.1230825422505202</c:v>
                </c:pt>
                <c:pt idx="276">
                  <c:v>2.2228052464604797</c:v>
                </c:pt>
                <c:pt idx="277">
                  <c:v>1.9957862673067766</c:v>
                </c:pt>
                <c:pt idx="278">
                  <c:v>2.1123576286508658</c:v>
                </c:pt>
                <c:pt idx="279">
                  <c:v>2.3015725734586407</c:v>
                </c:pt>
                <c:pt idx="280">
                  <c:v>2.2586241931646995</c:v>
                </c:pt>
                <c:pt idx="281">
                  <c:v>1.9916742994173777</c:v>
                </c:pt>
                <c:pt idx="282">
                  <c:v>1.9923455845863725</c:v>
                </c:pt>
                <c:pt idx="283">
                  <c:v>2.0214893330362287</c:v>
                </c:pt>
                <c:pt idx="284">
                  <c:v>2.2609320531165586</c:v>
                </c:pt>
                <c:pt idx="285">
                  <c:v>2.1986400643834418</c:v>
                </c:pt>
                <c:pt idx="286">
                  <c:v>2.1085283281178757</c:v>
                </c:pt>
                <c:pt idx="287">
                  <c:v>2.0527054666587166</c:v>
                </c:pt>
                <c:pt idx="288">
                  <c:v>2.0510781710556447</c:v>
                </c:pt>
                <c:pt idx="289">
                  <c:v>1.9611576551314815</c:v>
                </c:pt>
                <c:pt idx="290">
                  <c:v>1.7028495230835592</c:v>
                </c:pt>
                <c:pt idx="291">
                  <c:v>#N/A</c:v>
                </c:pt>
                <c:pt idx="292">
                  <c:v>1.4720550115148079</c:v>
                </c:pt>
                <c:pt idx="293">
                  <c:v>1.4511350757002557</c:v>
                </c:pt>
                <c:pt idx="294">
                  <c:v>1.3707752008190734</c:v>
                </c:pt>
                <c:pt idx="295">
                  <c:v>1.3805074150990553</c:v>
                </c:pt>
                <c:pt idx="296">
                  <c:v>#N/A</c:v>
                </c:pt>
                <c:pt idx="297">
                  <c:v>1.3699999999999992</c:v>
                </c:pt>
                <c:pt idx="298">
                  <c:v>1.2197161839783881</c:v>
                </c:pt>
                <c:pt idx="299">
                  <c:v>1.1794921669193279</c:v>
                </c:pt>
                <c:pt idx="300">
                  <c:v>1.2592764079502672</c:v>
                </c:pt>
                <c:pt idx="301">
                  <c:v>1.4491815023338397</c:v>
                </c:pt>
                <c:pt idx="302">
                  <c:v>1.2890736661643931</c:v>
                </c:pt>
                <c:pt idx="303">
                  <c:v>1.1789030496819297</c:v>
                </c:pt>
                <c:pt idx="304">
                  <c:v>1.1685112466498477</c:v>
                </c:pt>
                <c:pt idx="305">
                  <c:v>1.2687968890817416</c:v>
                </c:pt>
                <c:pt idx="306">
                  <c:v>1.1678742477062816</c:v>
                </c:pt>
                <c:pt idx="307">
                  <c:v>1.3875941523512285</c:v>
                </c:pt>
                <c:pt idx="308">
                  <c:v>1.506646656688682</c:v>
                </c:pt>
                <c:pt idx="309">
                  <c:v>3.1665566991994716</c:v>
                </c:pt>
                <c:pt idx="310">
                  <c:v>3.256684713736572</c:v>
                </c:pt>
                <c:pt idx="311">
                  <c:v>3.2667238169139914</c:v>
                </c:pt>
                <c:pt idx="312">
                  <c:v>3.5469451819124203</c:v>
                </c:pt>
                <c:pt idx="313">
                  <c:v>3.6974411091861565</c:v>
                </c:pt>
                <c:pt idx="314">
                  <c:v>3.6571519764497449</c:v>
                </c:pt>
                <c:pt idx="315">
                  <c:v>3.8268124723460879</c:v>
                </c:pt>
                <c:pt idx="316">
                  <c:v>3.947037309173659</c:v>
                </c:pt>
                <c:pt idx="317">
                  <c:v>4.0672562487566566</c:v>
                </c:pt>
                <c:pt idx="318">
                  <c:v>3.9679856354321004</c:v>
                </c:pt>
                <c:pt idx="319">
                  <c:v>3.9881860576584387</c:v>
                </c:pt>
                <c:pt idx="320">
                  <c:v>4.228997441725614</c:v>
                </c:pt>
                <c:pt idx="321">
                  <c:v>4.0778391450672746</c:v>
                </c:pt>
                <c:pt idx="322">
                  <c:v>4.1752085951483888</c:v>
                </c:pt>
                <c:pt idx="323">
                  <c:v>4.1256235728651482</c:v>
                </c:pt>
                <c:pt idx="324">
                  <c:v>4.0041170578753373</c:v>
                </c:pt>
                <c:pt idx="325">
                  <c:v>3.9034636844883419</c:v>
                </c:pt>
                <c:pt idx="326">
                  <c:v>3.9060594528996138</c:v>
                </c:pt>
                <c:pt idx="327">
                  <c:v>3.9100520968491193</c:v>
                </c:pt>
                <c:pt idx="328">
                  <c:v>3.9700049870870746</c:v>
                </c:pt>
                <c:pt idx="329">
                  <c:v>4.2325809429357193</c:v>
                </c:pt>
                <c:pt idx="330">
                  <c:v>4.3314052347491412</c:v>
                </c:pt>
                <c:pt idx="331">
                  <c:v>4.4507844020692122</c:v>
                </c:pt>
                <c:pt idx="332">
                  <c:v>4.3106724404239163</c:v>
                </c:pt>
                <c:pt idx="333">
                  <c:v>4.8024682597731534</c:v>
                </c:pt>
                <c:pt idx="334">
                  <c:v>4.528164038144487</c:v>
                </c:pt>
                <c:pt idx="335">
                  <c:v>4.7439985661885995</c:v>
                </c:pt>
                <c:pt idx="336">
                  <c:v>4.2358801305645066</c:v>
                </c:pt>
                <c:pt idx="337">
                  <c:v>5.7772585650245691</c:v>
                </c:pt>
                <c:pt idx="338">
                  <c:v>5.6629651743866329</c:v>
                </c:pt>
                <c:pt idx="339">
                  <c:v>5.7395108181234651</c:v>
                </c:pt>
                <c:pt idx="340">
                  <c:v>5.7332153110383484</c:v>
                </c:pt>
                <c:pt idx="341">
                  <c:v>5.2214597073902365</c:v>
                </c:pt>
                <c:pt idx="342">
                  <c:v>5.1417861603356005</c:v>
                </c:pt>
                <c:pt idx="343">
                  <c:v>4.6375410820186733</c:v>
                </c:pt>
                <c:pt idx="344">
                  <c:v>4.5673125631919493</c:v>
                </c:pt>
                <c:pt idx="345">
                  <c:v>4.4557670105469676</c:v>
                </c:pt>
                <c:pt idx="346">
                  <c:v>4.4250820027637019</c:v>
                </c:pt>
                <c:pt idx="347">
                  <c:v>4.4946871000710829</c:v>
                </c:pt>
                <c:pt idx="348">
                  <c:v>4.4049609161723851</c:v>
                </c:pt>
                <c:pt idx="349">
                  <c:v>4.6048729664226791</c:v>
                </c:pt>
                <c:pt idx="350">
                  <c:v>4.501851011682966</c:v>
                </c:pt>
                <c:pt idx="351">
                  <c:v>4.6335784581425337</c:v>
                </c:pt>
                <c:pt idx="352">
                  <c:v>4.5953925822124102</c:v>
                </c:pt>
                <c:pt idx="353">
                  <c:v>4.5165525427786299</c:v>
                </c:pt>
                <c:pt idx="354">
                  <c:v>4.6652567841150869</c:v>
                </c:pt>
                <c:pt idx="355">
                  <c:v>4.5465728784433495</c:v>
                </c:pt>
                <c:pt idx="356">
                  <c:v>4.6358405037154888</c:v>
                </c:pt>
                <c:pt idx="357">
                  <c:v>4.5380099339437407</c:v>
                </c:pt>
                <c:pt idx="358">
                  <c:v>4.4264969014111646</c:v>
                </c:pt>
                <c:pt idx="359">
                  <c:v>4.3365143578726943</c:v>
                </c:pt>
                <c:pt idx="360">
                  <c:v>4.1409988494719876</c:v>
                </c:pt>
                <c:pt idx="361">
                  <c:v>5.2355441912366949</c:v>
                </c:pt>
                <c:pt idx="362">
                  <c:v>5.5182645378567585</c:v>
                </c:pt>
                <c:pt idx="363">
                  <c:v>5.6089541179300024</c:v>
                </c:pt>
                <c:pt idx="364">
                  <c:v>5.5054100328177427</c:v>
                </c:pt>
                <c:pt idx="365">
                  <c:v>5.5324428927046725</c:v>
                </c:pt>
                <c:pt idx="366">
                  <c:v>5.4522575673549483</c:v>
                </c:pt>
                <c:pt idx="367">
                  <c:v>5.4357017666109311</c:v>
                </c:pt>
                <c:pt idx="368">
                  <c:v>5.5509681674565332</c:v>
                </c:pt>
                <c:pt idx="369">
                  <c:v>5.7048874893713748</c:v>
                </c:pt>
                <c:pt idx="370">
                  <c:v>5.538721890011713</c:v>
                </c:pt>
                <c:pt idx="371">
                  <c:v>5.267135524250163</c:v>
                </c:pt>
                <c:pt idx="372">
                  <c:v>5.288169746193633</c:v>
                </c:pt>
                <c:pt idx="373">
                  <c:v>5.1695002328335473</c:v>
                </c:pt>
                <c:pt idx="374">
                  <c:v>4.9345476894213842</c:v>
                </c:pt>
                <c:pt idx="375">
                  <c:v>4.9311221205579212</c:v>
                </c:pt>
                <c:pt idx="376">
                  <c:v>4.7024241328075629</c:v>
                </c:pt>
                <c:pt idx="377">
                  <c:v>4.6621055104575309</c:v>
                </c:pt>
                <c:pt idx="378">
                  <c:v>4.748563046884243</c:v>
                </c:pt>
                <c:pt idx="379">
                  <c:v>4.7246801629119748</c:v>
                </c:pt>
                <c:pt idx="380">
                  <c:v>4.9599861262547815</c:v>
                </c:pt>
                <c:pt idx="381">
                  <c:v>5.1485166100429787</c:v>
                </c:pt>
                <c:pt idx="382">
                  <c:v>4.957999196168636</c:v>
                </c:pt>
                <c:pt idx="383">
                  <c:v>5.1601970687161938</c:v>
                </c:pt>
                <c:pt idx="384">
                  <c:v>5.3101494157931128</c:v>
                </c:pt>
                <c:pt idx="385">
                  <c:v>5.0202489465398177</c:v>
                </c:pt>
                <c:pt idx="386">
                  <c:v>5.0558090206778914</c:v>
                </c:pt>
                <c:pt idx="387">
                  <c:v>4.7821728724866031</c:v>
                </c:pt>
                <c:pt idx="388">
                  <c:v>4.5830277316666148</c:v>
                </c:pt>
                <c:pt idx="389">
                  <c:v>4.4487212074904399</c:v>
                </c:pt>
                <c:pt idx="390">
                  <c:v>4.4171156430785654</c:v>
                </c:pt>
                <c:pt idx="391">
                  <c:v>4.4615306583309682</c:v>
                </c:pt>
                <c:pt idx="392">
                  <c:v>4.3436370824897423</c:v>
                </c:pt>
                <c:pt idx="393">
                  <c:v>4.317790684617286</c:v>
                </c:pt>
                <c:pt idx="394">
                  <c:v>4.018149728438404</c:v>
                </c:pt>
                <c:pt idx="395">
                  <c:v>5.0352735418784249</c:v>
                </c:pt>
                <c:pt idx="396">
                  <c:v>5.0056182026279252</c:v>
                </c:pt>
                <c:pt idx="397">
                  <c:v>4.9723529149858461</c:v>
                </c:pt>
                <c:pt idx="398">
                  <c:v>4.6761375824576366</c:v>
                </c:pt>
                <c:pt idx="399">
                  <c:v>4.6916784107129725</c:v>
                </c:pt>
                <c:pt idx="400">
                  <c:v>4.6993063279022742</c:v>
                </c:pt>
                <c:pt idx="401">
                  <c:v>4.6227837584958706</c:v>
                </c:pt>
                <c:pt idx="402">
                  <c:v>4.6777985197895404</c:v>
                </c:pt>
                <c:pt idx="403">
                  <c:v>4.5232562470548174</c:v>
                </c:pt>
                <c:pt idx="404">
                  <c:v>4.5666706601688691</c:v>
                </c:pt>
                <c:pt idx="405">
                  <c:v>4.5396448579614486</c:v>
                </c:pt>
                <c:pt idx="406">
                  <c:v>4.5870849633620328</c:v>
                </c:pt>
                <c:pt idx="407">
                  <c:v>4.57827395937883</c:v>
                </c:pt>
                <c:pt idx="408">
                  <c:v>4.6314150068411895</c:v>
                </c:pt>
                <c:pt idx="409">
                  <c:v>4.6303238904400761</c:v>
                </c:pt>
                <c:pt idx="410">
                  <c:v>4.8185010003478101</c:v>
                </c:pt>
                <c:pt idx="411">
                  <c:v>4.7392264257523191</c:v>
                </c:pt>
                <c:pt idx="412">
                  <c:v>#N/A</c:v>
                </c:pt>
                <c:pt idx="413">
                  <c:v>4.676187999639847</c:v>
                </c:pt>
                <c:pt idx="414">
                  <c:v>4.6533157460368457</c:v>
                </c:pt>
                <c:pt idx="415">
                  <c:v>4.7450209577445754</c:v>
                </c:pt>
                <c:pt idx="416">
                  <c:v>4.6448279844635145</c:v>
                </c:pt>
                <c:pt idx="417">
                  <c:v>4.5913958437537268</c:v>
                </c:pt>
                <c:pt idx="418">
                  <c:v>4.5843007889413325</c:v>
                </c:pt>
                <c:pt idx="419">
                  <c:v>4.4722571078147322</c:v>
                </c:pt>
                <c:pt idx="420">
                  <c:v>4.3826860764240081</c:v>
                </c:pt>
                <c:pt idx="421">
                  <c:v>4.3934700015644683</c:v>
                </c:pt>
                <c:pt idx="422">
                  <c:v>4.5057101460465834</c:v>
                </c:pt>
                <c:pt idx="423">
                  <c:v>4.4731564862541777</c:v>
                </c:pt>
                <c:pt idx="424">
                  <c:v>4.5899746025978327</c:v>
                </c:pt>
                <c:pt idx="425">
                  <c:v>4.6203056804364717</c:v>
                </c:pt>
                <c:pt idx="426">
                  <c:v>4.6125639427166671</c:v>
                </c:pt>
                <c:pt idx="427">
                  <c:v>4.799816005613696</c:v>
                </c:pt>
                <c:pt idx="428">
                  <c:v>4.5321382398191261</c:v>
                </c:pt>
                <c:pt idx="429">
                  <c:v>4.4484958542795638</c:v>
                </c:pt>
                <c:pt idx="430">
                  <c:v>5.1919968397689722</c:v>
                </c:pt>
                <c:pt idx="431">
                  <c:v>5.2623082502463809</c:v>
                </c:pt>
                <c:pt idx="432">
                  <c:v>5.3280252084855846</c:v>
                </c:pt>
                <c:pt idx="433">
                  <c:v>5.2250658301478534</c:v>
                </c:pt>
                <c:pt idx="434">
                  <c:v>5.1205381772518042</c:v>
                </c:pt>
                <c:pt idx="435">
                  <c:v>5.0899283074634258</c:v>
                </c:pt>
                <c:pt idx="436">
                  <c:v>5.1095413031233239</c:v>
                </c:pt>
                <c:pt idx="437">
                  <c:v>5.036664861631877</c:v>
                </c:pt>
                <c:pt idx="438">
                  <c:v>5.1291958414472134</c:v>
                </c:pt>
                <c:pt idx="439">
                  <c:v>5.2205344261011852</c:v>
                </c:pt>
                <c:pt idx="440">
                  <c:v>5.2804526699682306</c:v>
                </c:pt>
                <c:pt idx="441">
                  <c:v>5.2481179741503716</c:v>
                </c:pt>
                <c:pt idx="442">
                  <c:v>5.3297186900142535</c:v>
                </c:pt>
                <c:pt idx="443">
                  <c:v>5.4393954264155386</c:v>
                </c:pt>
                <c:pt idx="444">
                  <c:v>5.5197158191149107</c:v>
                </c:pt>
                <c:pt idx="445">
                  <c:v>5.6037723041970349</c:v>
                </c:pt>
                <c:pt idx="446">
                  <c:v>5.5249178957104146</c:v>
                </c:pt>
                <c:pt idx="447">
                  <c:v>5.57713695446337</c:v>
                </c:pt>
                <c:pt idx="448">
                  <c:v>5.6619561526502178</c:v>
                </c:pt>
                <c:pt idx="449">
                  <c:v>5.5941092028536907</c:v>
                </c:pt>
                <c:pt idx="450">
                  <c:v>5.5112270954345792</c:v>
                </c:pt>
                <c:pt idx="451">
                  <c:v>5.5912482856771373</c:v>
                </c:pt>
                <c:pt idx="452">
                  <c:v>5.5772962375116002</c:v>
                </c:pt>
                <c:pt idx="453">
                  <c:v>5.5911770062427966</c:v>
                </c:pt>
                <c:pt idx="454">
                  <c:v>5.3968840689057824</c:v>
                </c:pt>
                <c:pt idx="455">
                  <c:v>5.4254468267672262</c:v>
                </c:pt>
                <c:pt idx="456">
                  <c:v>5.3546353913808229</c:v>
                </c:pt>
                <c:pt idx="457">
                  <c:v>5.3922103498925864</c:v>
                </c:pt>
                <c:pt idx="458">
                  <c:v>5.3090416912555813</c:v>
                </c:pt>
                <c:pt idx="459">
                  <c:v>6.1505639138402888</c:v>
                </c:pt>
                <c:pt idx="460">
                  <c:v>6.0039960093196143</c:v>
                </c:pt>
                <c:pt idx="461">
                  <c:v>5.9198500260147231</c:v>
                </c:pt>
                <c:pt idx="462">
                  <c:v>5.8352484709855403</c:v>
                </c:pt>
                <c:pt idx="463">
                  <c:v>5.8630990112603794</c:v>
                </c:pt>
                <c:pt idx="464">
                  <c:v>5.8750797417799667</c:v>
                </c:pt>
                <c:pt idx="465">
                  <c:v>5.8112233037911043</c:v>
                </c:pt>
                <c:pt idx="466">
                  <c:v>5.8373366377723599</c:v>
                </c:pt>
                <c:pt idx="467">
                  <c:v>5.9241784343249666</c:v>
                </c:pt>
                <c:pt idx="468">
                  <c:v>6.1267479023316476</c:v>
                </c:pt>
                <c:pt idx="469">
                  <c:v>5.9799317740614395</c:v>
                </c:pt>
                <c:pt idx="470">
                  <c:v>6.0957159675285606</c:v>
                </c:pt>
                <c:pt idx="471">
                  <c:v>6.3341696307639399</c:v>
                </c:pt>
                <c:pt idx="472">
                  <c:v>6.4449263878277634</c:v>
                </c:pt>
                <c:pt idx="473">
                  <c:v>6.4934380939086846</c:v>
                </c:pt>
                <c:pt idx="474">
                  <c:v>6.3798726941061918</c:v>
                </c:pt>
                <c:pt idx="475">
                  <c:v>6.4154723097911859</c:v>
                </c:pt>
                <c:pt idx="476">
                  <c:v>6.2414849167110145</c:v>
                </c:pt>
                <c:pt idx="477">
                  <c:v>6.4681855313684835</c:v>
                </c:pt>
                <c:pt idx="478">
                  <c:v>6.3212496307093922</c:v>
                </c:pt>
                <c:pt idx="479">
                  <c:v>6.2427982814169809</c:v>
                </c:pt>
                <c:pt idx="480">
                  <c:v>6.2560918189243608</c:v>
                </c:pt>
                <c:pt idx="481">
                  <c:v>6.1790366582139011</c:v>
                </c:pt>
                <c:pt idx="482">
                  <c:v>6.1626147883039621</c:v>
                </c:pt>
                <c:pt idx="483">
                  <c:v>6.2833912372406999</c:v>
                </c:pt>
                <c:pt idx="484">
                  <c:v>6.1420226184981708</c:v>
                </c:pt>
                <c:pt idx="485">
                  <c:v>6.133967280180995</c:v>
                </c:pt>
                <c:pt idx="486">
                  <c:v>6.1376706053886689</c:v>
                </c:pt>
                <c:pt idx="487">
                  <c:v>5.8741160745624654</c:v>
                </c:pt>
                <c:pt idx="488">
                  <c:v>5.6705246067706945</c:v>
                </c:pt>
                <c:pt idx="489">
                  <c:v>5.5164732300764161</c:v>
                </c:pt>
                <c:pt idx="490">
                  <c:v>5.2900328679538902</c:v>
                </c:pt>
                <c:pt idx="491">
                  <c:v>5.3636695931378693</c:v>
                </c:pt>
                <c:pt idx="492">
                  <c:v>6.1020594910955204</c:v>
                </c:pt>
                <c:pt idx="493">
                  <c:v>6.1674309256647106</c:v>
                </c:pt>
                <c:pt idx="494">
                  <c:v>6.2521169667409584</c:v>
                </c:pt>
                <c:pt idx="495">
                  <c:v>6.0991564673179948</c:v>
                </c:pt>
                <c:pt idx="496">
                  <c:v>6.2569742101717516</c:v>
                </c:pt>
                <c:pt idx="497">
                  <c:v>6.2722132672175466</c:v>
                </c:pt>
                <c:pt idx="498">
                  <c:v>6.0834132954533811</c:v>
                </c:pt>
                <c:pt idx="499">
                  <c:v>5.8242691946304488</c:v>
                </c:pt>
                <c:pt idx="500">
                  <c:v>6.1165936752266781</c:v>
                </c:pt>
                <c:pt idx="501">
                  <c:v>6.6526352881502593</c:v>
                </c:pt>
                <c:pt idx="502">
                  <c:v>6.3582762344826307</c:v>
                </c:pt>
                <c:pt idx="503">
                  <c:v>6.2021557080640228</c:v>
                </c:pt>
                <c:pt idx="504">
                  <c:v>6.0866896137187112</c:v>
                </c:pt>
                <c:pt idx="505">
                  <c:v>6.0935897079388717</c:v>
                </c:pt>
                <c:pt idx="506">
                  <c:v>5.9483634667337455</c:v>
                </c:pt>
                <c:pt idx="507">
                  <c:v>5.7573853822518393</c:v>
                </c:pt>
                <c:pt idx="508">
                  <c:v>5.814988669807291</c:v>
                </c:pt>
                <c:pt idx="509">
                  <c:v>5.6323889177892017</c:v>
                </c:pt>
                <c:pt idx="510">
                  <c:v>5.5147579433887337</c:v>
                </c:pt>
                <c:pt idx="511">
                  <c:v>5.5614570498155373</c:v>
                </c:pt>
                <c:pt idx="512">
                  <c:v>5.450464253054002</c:v>
                </c:pt>
                <c:pt idx="513">
                  <c:v>5.3850145468944586</c:v>
                </c:pt>
                <c:pt idx="514">
                  <c:v>5.3483540549809705</c:v>
                </c:pt>
                <c:pt idx="515">
                  <c:v>5.3619865217355178</c:v>
                </c:pt>
                <c:pt idx="516">
                  <c:v>5.2926457776036742</c:v>
                </c:pt>
                <c:pt idx="517">
                  <c:v>5.2352904793478121</c:v>
                </c:pt>
                <c:pt idx="518">
                  <c:v>5.2501906998555006</c:v>
                </c:pt>
                <c:pt idx="519">
                  <c:v>5.1391143606967642</c:v>
                </c:pt>
                <c:pt idx="520">
                  <c:v>5.1371157105812273</c:v>
                </c:pt>
                <c:pt idx="521">
                  <c:v>5.2362125915758986</c:v>
                </c:pt>
                <c:pt idx="522">
                  <c:v>5.2606527191786601</c:v>
                </c:pt>
                <c:pt idx="523">
                  <c:v>5.389593885336172</c:v>
                </c:pt>
                <c:pt idx="524">
                  <c:v>5.4691413884408071</c:v>
                </c:pt>
                <c:pt idx="525">
                  <c:v>5.5479190704014387</c:v>
                </c:pt>
                <c:pt idx="526">
                  <c:v>#N/A</c:v>
                </c:pt>
                <c:pt idx="527">
                  <c:v>5.7403818986354898</c:v>
                </c:pt>
                <c:pt idx="528">
                  <c:v>5.49991263795064</c:v>
                </c:pt>
                <c:pt idx="529">
                  <c:v>5.3892535453481001</c:v>
                </c:pt>
                <c:pt idx="530">
                  <c:v>5.3478163380628647</c:v>
                </c:pt>
                <c:pt idx="531">
                  <c:v>5.3016490876369913</c:v>
                </c:pt>
                <c:pt idx="532">
                  <c:v>5.3308858896798865</c:v>
                </c:pt>
                <c:pt idx="533">
                  <c:v>5.3254466121122643</c:v>
                </c:pt>
                <c:pt idx="534">
                  <c:v>5.5043350509723625</c:v>
                </c:pt>
                <c:pt idx="535">
                  <c:v>5.3545929250332343</c:v>
                </c:pt>
                <c:pt idx="536">
                  <c:v>5.4885058495822756</c:v>
                </c:pt>
                <c:pt idx="537">
                  <c:v>5.2831982498726795</c:v>
                </c:pt>
                <c:pt idx="538">
                  <c:v>5.2226479452358552</c:v>
                </c:pt>
                <c:pt idx="539">
                  <c:v>4.946226378166946</c:v>
                </c:pt>
                <c:pt idx="540">
                  <c:v>4.7454126327733244</c:v>
                </c:pt>
                <c:pt idx="541">
                  <c:v>4.6547094378047813</c:v>
                </c:pt>
                <c:pt idx="542">
                  <c:v>#N/A</c:v>
                </c:pt>
                <c:pt idx="543">
                  <c:v>4.6776270528889219</c:v>
                </c:pt>
                <c:pt idx="544">
                  <c:v>4.6919553011975683</c:v>
                </c:pt>
                <c:pt idx="545">
                  <c:v>4.8609739267257526</c:v>
                </c:pt>
                <c:pt idx="546">
                  <c:v>#N/A</c:v>
                </c:pt>
                <c:pt idx="547">
                  <c:v>4.8290590378528746</c:v>
                </c:pt>
                <c:pt idx="548">
                  <c:v>4.9181724262722009</c:v>
                </c:pt>
                <c:pt idx="549">
                  <c:v>4.9523157081558402</c:v>
                </c:pt>
                <c:pt idx="550">
                  <c:v>4.9565319056288697</c:v>
                </c:pt>
                <c:pt idx="551">
                  <c:v>5.0103369635302473</c:v>
                </c:pt>
                <c:pt idx="552">
                  <c:v>5.0245898598637622</c:v>
                </c:pt>
                <c:pt idx="553">
                  <c:v>4.968261977597872</c:v>
                </c:pt>
                <c:pt idx="554">
                  <c:v>5.0826236794791555</c:v>
                </c:pt>
                <c:pt idx="555">
                  <c:v>5.0067490546074396</c:v>
                </c:pt>
                <c:pt idx="556">
                  <c:v>5.1157151497175395</c:v>
                </c:pt>
                <c:pt idx="557">
                  <c:v>5.2543691045826222</c:v>
                </c:pt>
                <c:pt idx="558">
                  <c:v>5.178736711389452</c:v>
                </c:pt>
                <c:pt idx="559">
                  <c:v>5.1930103004650547</c:v>
                </c:pt>
                <c:pt idx="560">
                  <c:v>5.1973391079457292</c:v>
                </c:pt>
                <c:pt idx="561">
                  <c:v>5.185525970226462</c:v>
                </c:pt>
                <c:pt idx="562">
                  <c:v>5.5194692154563612</c:v>
                </c:pt>
                <c:pt idx="563">
                  <c:v>5.6345834964064752</c:v>
                </c:pt>
                <c:pt idx="564">
                  <c:v>5.8281993162866206</c:v>
                </c:pt>
                <c:pt idx="565">
                  <c:v>5.7717842664236976</c:v>
                </c:pt>
                <c:pt idx="566">
                  <c:v>5.8745688897711519</c:v>
                </c:pt>
                <c:pt idx="567">
                  <c:v>5.9440079162017065</c:v>
                </c:pt>
                <c:pt idx="568">
                  <c:v>6.0143284392868814</c:v>
                </c:pt>
                <c:pt idx="569">
                  <c:v>6.087859608549552</c:v>
                </c:pt>
                <c:pt idx="570">
                  <c:v>6.0064472169247303</c:v>
                </c:pt>
                <c:pt idx="571">
                  <c:v>5.8655492479554212</c:v>
                </c:pt>
                <c:pt idx="572">
                  <c:v>5.8455109347249063</c:v>
                </c:pt>
                <c:pt idx="573">
                  <c:v>5.6741051027793441</c:v>
                </c:pt>
                <c:pt idx="574">
                  <c:v>5.7231967108682209</c:v>
                </c:pt>
                <c:pt idx="575">
                  <c:v>5.7035336715311331</c:v>
                </c:pt>
                <c:pt idx="576">
                  <c:v>5.8194311189098231</c:v>
                </c:pt>
                <c:pt idx="577">
                  <c:v>5.7347422814957785</c:v>
                </c:pt>
                <c:pt idx="578">
                  <c:v>5.4890045267475225</c:v>
                </c:pt>
                <c:pt idx="579">
                  <c:v>5.4076217716378565</c:v>
                </c:pt>
                <c:pt idx="580">
                  <c:v>5.5166503256694375</c:v>
                </c:pt>
                <c:pt idx="581">
                  <c:v>5.6742924648337842</c:v>
                </c:pt>
                <c:pt idx="582">
                  <c:v>5.7995869810910792</c:v>
                </c:pt>
                <c:pt idx="583">
                  <c:v>5.9336970867554619</c:v>
                </c:pt>
                <c:pt idx="584">
                  <c:v>5.825090248466986</c:v>
                </c:pt>
                <c:pt idx="585">
                  <c:v>5.7544962797316828</c:v>
                </c:pt>
                <c:pt idx="586">
                  <c:v>5.7233377193058823</c:v>
                </c:pt>
                <c:pt idx="587">
                  <c:v>5.7427332198592911</c:v>
                </c:pt>
                <c:pt idx="588">
                  <c:v>5.6976230300133421</c:v>
                </c:pt>
                <c:pt idx="589">
                  <c:v>5.7290494431157724</c:v>
                </c:pt>
                <c:pt idx="590">
                  <c:v>5.6449092600519197</c:v>
                </c:pt>
                <c:pt idx="591">
                  <c:v>5.5452664277508497</c:v>
                </c:pt>
                <c:pt idx="592">
                  <c:v>5.49757128012486</c:v>
                </c:pt>
                <c:pt idx="593">
                  <c:v>5.6639550266787237</c:v>
                </c:pt>
                <c:pt idx="594">
                  <c:v>5.8329590888440999</c:v>
                </c:pt>
                <c:pt idx="595">
                  <c:v>5.8028503365027682</c:v>
                </c:pt>
                <c:pt idx="596">
                  <c:v>5.6349889475955646</c:v>
                </c:pt>
                <c:pt idx="597">
                  <c:v>5.6614520559160324</c:v>
                </c:pt>
                <c:pt idx="598">
                  <c:v>5.8039700380991883</c:v>
                </c:pt>
                <c:pt idx="599">
                  <c:v>5.8159179461897761</c:v>
                </c:pt>
                <c:pt idx="600">
                  <c:v>5.8399068633001647</c:v>
                </c:pt>
                <c:pt idx="601">
                  <c:v>5.8079471573469927</c:v>
                </c:pt>
                <c:pt idx="602">
                  <c:v>5.6960963874662482</c:v>
                </c:pt>
                <c:pt idx="603">
                  <c:v>5.8547934964776838</c:v>
                </c:pt>
                <c:pt idx="604">
                  <c:v>5.7646077155560738</c:v>
                </c:pt>
                <c:pt idx="605">
                  <c:v>5.7491123197255805</c:v>
                </c:pt>
                <c:pt idx="606">
                  <c:v>5.8742732976865604</c:v>
                </c:pt>
                <c:pt idx="607">
                  <c:v>5.8936527091453321</c:v>
                </c:pt>
                <c:pt idx="608">
                  <c:v>5.4785243464606594</c:v>
                </c:pt>
                <c:pt idx="609">
                  <c:v>5.4577292596869711</c:v>
                </c:pt>
                <c:pt idx="610">
                  <c:v>5.6624424302931819</c:v>
                </c:pt>
                <c:pt idx="611">
                  <c:v>5.5240745525219745</c:v>
                </c:pt>
                <c:pt idx="612">
                  <c:v>5.6001125032457519</c:v>
                </c:pt>
                <c:pt idx="613">
                  <c:v>5.5392088782985791</c:v>
                </c:pt>
                <c:pt idx="614">
                  <c:v>5.2716334347558078</c:v>
                </c:pt>
                <c:pt idx="615">
                  <c:v>5.3822918119148957</c:v>
                </c:pt>
                <c:pt idx="616">
                  <c:v>5.2796971518176612</c:v>
                </c:pt>
                <c:pt idx="617">
                  <c:v>5.177745168461243</c:v>
                </c:pt>
                <c:pt idx="618">
                  <c:v>5.2266128649943093</c:v>
                </c:pt>
                <c:pt idx="619">
                  <c:v>5.2023231600695219</c:v>
                </c:pt>
                <c:pt idx="620">
                  <c:v>4.9897336044394089</c:v>
                </c:pt>
                <c:pt idx="621">
                  <c:v>5.0379404298267731</c:v>
                </c:pt>
                <c:pt idx="622">
                  <c:v>4.8866985101157745</c:v>
                </c:pt>
                <c:pt idx="623">
                  <c:v>4.9665467458460748</c:v>
                </c:pt>
                <c:pt idx="624">
                  <c:v>5.0377681457240193</c:v>
                </c:pt>
                <c:pt idx="625">
                  <c:v>4.9869971970964713</c:v>
                </c:pt>
                <c:pt idx="626">
                  <c:v>5.0903616338242479</c:v>
                </c:pt>
                <c:pt idx="627">
                  <c:v>5.0216870825908426</c:v>
                </c:pt>
                <c:pt idx="628">
                  <c:v>5.1996722630054037</c:v>
                </c:pt>
                <c:pt idx="629">
                  <c:v>5.2223203985425783</c:v>
                </c:pt>
                <c:pt idx="630">
                  <c:v>5.013743639794523</c:v>
                </c:pt>
                <c:pt idx="631">
                  <c:v>4.9811174972594428</c:v>
                </c:pt>
                <c:pt idx="632">
                  <c:v>5.0428166001979902</c:v>
                </c:pt>
                <c:pt idx="633">
                  <c:v>5.0680148286397619</c:v>
                </c:pt>
                <c:pt idx="634">
                  <c:v>5.0939533273810254</c:v>
                </c:pt>
                <c:pt idx="635">
                  <c:v>4.9481981094959258</c:v>
                </c:pt>
                <c:pt idx="636">
                  <c:v>5.2444557536263297</c:v>
                </c:pt>
                <c:pt idx="637">
                  <c:v>5.077969878924578</c:v>
                </c:pt>
                <c:pt idx="638">
                  <c:v>5.0927380541159168</c:v>
                </c:pt>
                <c:pt idx="639">
                  <c:v>4.9452732406055588</c:v>
                </c:pt>
                <c:pt idx="640">
                  <c:v>4.7354092677680955</c:v>
                </c:pt>
                <c:pt idx="641">
                  <c:v>4.6304520455231994</c:v>
                </c:pt>
                <c:pt idx="642">
                  <c:v>4.5406150438697779</c:v>
                </c:pt>
                <c:pt idx="643">
                  <c:v>4.3998607958143783</c:v>
                </c:pt>
                <c:pt idx="644">
                  <c:v>4.4590575277428881</c:v>
                </c:pt>
                <c:pt idx="645">
                  <c:v>4.1153669561230961</c:v>
                </c:pt>
                <c:pt idx="646">
                  <c:v>4.0010061664313383</c:v>
                </c:pt>
                <c:pt idx="647">
                  <c:v>4.0031720103124959</c:v>
                </c:pt>
                <c:pt idx="648">
                  <c:v>4.0414144635948448</c:v>
                </c:pt>
                <c:pt idx="649">
                  <c:v>4.2154381942994812</c:v>
                </c:pt>
                <c:pt idx="650">
                  <c:v>4.1973150307824847</c:v>
                </c:pt>
                <c:pt idx="651">
                  <c:v>4.1845712785323199</c:v>
                </c:pt>
                <c:pt idx="652">
                  <c:v>4.2550774503977937</c:v>
                </c:pt>
                <c:pt idx="653">
                  <c:v>4.3484127509410291</c:v>
                </c:pt>
                <c:pt idx="654">
                  <c:v>4.3044396279556523</c:v>
                </c:pt>
                <c:pt idx="655">
                  <c:v>4.2297977731418195</c:v>
                </c:pt>
                <c:pt idx="656">
                  <c:v>4.2150206310583327</c:v>
                </c:pt>
                <c:pt idx="657">
                  <c:v>4.1958054981185198</c:v>
                </c:pt>
                <c:pt idx="658">
                  <c:v>4.33005023722008</c:v>
                </c:pt>
                <c:pt idx="659">
                  <c:v>4.3308464667562934</c:v>
                </c:pt>
                <c:pt idx="660">
                  <c:v>4.3330000646774049</c:v>
                </c:pt>
                <c:pt idx="661">
                  <c:v>4.3023514045393778</c:v>
                </c:pt>
                <c:pt idx="662">
                  <c:v>4.2743190251387047</c:v>
                </c:pt>
                <c:pt idx="663">
                  <c:v>4.3821330052810783</c:v>
                </c:pt>
                <c:pt idx="664">
                  <c:v>4.4333401429426047</c:v>
                </c:pt>
                <c:pt idx="665">
                  <c:v>4.4676473133930203</c:v>
                </c:pt>
                <c:pt idx="666">
                  <c:v>4.3337386380150233</c:v>
                </c:pt>
                <c:pt idx="667">
                  <c:v>4.394163497873528</c:v>
                </c:pt>
                <c:pt idx="668">
                  <c:v>4.5015283897852107</c:v>
                </c:pt>
                <c:pt idx="669">
                  <c:v>4.4990600153530851</c:v>
                </c:pt>
                <c:pt idx="670">
                  <c:v>4.575393573748455</c:v>
                </c:pt>
                <c:pt idx="671">
                  <c:v>4.6977094844838811</c:v>
                </c:pt>
                <c:pt idx="672">
                  <c:v>4.7748745367411312</c:v>
                </c:pt>
                <c:pt idx="673">
                  <c:v>4.7122143445767772</c:v>
                </c:pt>
                <c:pt idx="674">
                  <c:v>4.8935701215126288</c:v>
                </c:pt>
                <c:pt idx="675">
                  <c:v>4.7636451067322518</c:v>
                </c:pt>
                <c:pt idx="676">
                  <c:v>4.8637549349535281</c:v>
                </c:pt>
                <c:pt idx="677">
                  <c:v>4.7561124896610556</c:v>
                </c:pt>
                <c:pt idx="678">
                  <c:v>4.7717333599641103</c:v>
                </c:pt>
                <c:pt idx="679">
                  <c:v>4.570144208662029</c:v>
                </c:pt>
                <c:pt idx="680">
                  <c:v>3.9459524882589436</c:v>
                </c:pt>
                <c:pt idx="681">
                  <c:v>3.8371032924790009</c:v>
                </c:pt>
                <c:pt idx="682">
                  <c:v>3.7964063253289462</c:v>
                </c:pt>
                <c:pt idx="683">
                  <c:v>3.7891728108179441</c:v>
                </c:pt>
                <c:pt idx="684">
                  <c:v>3.9236482116572367</c:v>
                </c:pt>
                <c:pt idx="685">
                  <c:v>3.9029261529847492</c:v>
                </c:pt>
                <c:pt idx="686">
                  <c:v>3.965316135792909</c:v>
                </c:pt>
                <c:pt idx="687">
                  <c:v>3.9083000516660658</c:v>
                </c:pt>
                <c:pt idx="688">
                  <c:v>3.8355527602327477</c:v>
                </c:pt>
                <c:pt idx="689">
                  <c:v>3.9239457517685814</c:v>
                </c:pt>
                <c:pt idx="690">
                  <c:v>4.0969967063919031</c:v>
                </c:pt>
                <c:pt idx="691">
                  <c:v>4.0822574536199188</c:v>
                </c:pt>
                <c:pt idx="692">
                  <c:v>4.1539405866560255</c:v>
                </c:pt>
                <c:pt idx="693">
                  <c:v>4.1111159030511617</c:v>
                </c:pt>
                <c:pt idx="694">
                  <c:v>4.1605717017463233</c:v>
                </c:pt>
                <c:pt idx="695">
                  <c:v>4.2344388470182697</c:v>
                </c:pt>
                <c:pt idx="696">
                  <c:v>4.6046637822620475</c:v>
                </c:pt>
                <c:pt idx="697">
                  <c:v>4.6106133284494542</c:v>
                </c:pt>
                <c:pt idx="698">
                  <c:v>4.7946586576233203</c:v>
                </c:pt>
                <c:pt idx="699">
                  <c:v>4.8004836830970969</c:v>
                </c:pt>
                <c:pt idx="700">
                  <c:v>4.8563138286178615</c:v>
                </c:pt>
                <c:pt idx="701">
                  <c:v>5.0041783473143209</c:v>
                </c:pt>
                <c:pt idx="702">
                  <c:v>5.0569527850592326</c:v>
                </c:pt>
                <c:pt idx="703">
                  <c:v>5.1403363510239544</c:v>
                </c:pt>
                <c:pt idx="704">
                  <c:v>4.9392667339363578</c:v>
                </c:pt>
                <c:pt idx="705">
                  <c:v>4.6354017614171115</c:v>
                </c:pt>
                <c:pt idx="706">
                  <c:v>4.5798600097842357</c:v>
                </c:pt>
                <c:pt idx="707">
                  <c:v>4.7063600505733598</c:v>
                </c:pt>
                <c:pt idx="708">
                  <c:v>4.474956971083154</c:v>
                </c:pt>
                <c:pt idx="709">
                  <c:v>3.8266268353910782</c:v>
                </c:pt>
                <c:pt idx="710">
                  <c:v>3.8603977231380187</c:v>
                </c:pt>
                <c:pt idx="711">
                  <c:v>3.7640598360749431</c:v>
                </c:pt>
                <c:pt idx="712">
                  <c:v>3.7257435328579351</c:v>
                </c:pt>
                <c:pt idx="713">
                  <c:v>3.9626407831539572</c:v>
                </c:pt>
                <c:pt idx="714">
                  <c:v>4.809907362846177</c:v>
                </c:pt>
                <c:pt idx="715">
                  <c:v>4.9364708572096081</c:v>
                </c:pt>
                <c:pt idx="716">
                  <c:v>3.5324605938086222</c:v>
                </c:pt>
                <c:pt idx="717">
                  <c:v>3.1584260139484766</c:v>
                </c:pt>
                <c:pt idx="718">
                  <c:v>3.1782147692339038</c:v>
                </c:pt>
                <c:pt idx="719">
                  <c:v>3.241958701884843</c:v>
                </c:pt>
                <c:pt idx="720">
                  <c:v>3.2936623619991536</c:v>
                </c:pt>
                <c:pt idx="721">
                  <c:v>3.4597294363547748</c:v>
                </c:pt>
                <c:pt idx="722">
                  <c:v>3.5954651475264487</c:v>
                </c:pt>
                <c:pt idx="723">
                  <c:v>3.7432213285814306</c:v>
                </c:pt>
                <c:pt idx="724">
                  <c:v>3.7875106160265108</c:v>
                </c:pt>
                <c:pt idx="725">
                  <c:v>3.9330192675604954</c:v>
                </c:pt>
                <c:pt idx="726">
                  <c:v>4.0695555131912213</c:v>
                </c:pt>
                <c:pt idx="727">
                  <c:v>4.167042251953367</c:v>
                </c:pt>
                <c:pt idx="728">
                  <c:v>4.3293485632314823</c:v>
                </c:pt>
                <c:pt idx="729">
                  <c:v>4.076780290786453</c:v>
                </c:pt>
                <c:pt idx="730">
                  <c:v>4.0481743308251756</c:v>
                </c:pt>
                <c:pt idx="731">
                  <c:v>3.8043827627893929</c:v>
                </c:pt>
                <c:pt idx="732">
                  <c:v>3.8567276288975396</c:v>
                </c:pt>
                <c:pt idx="733">
                  <c:v>3.9541896482518952</c:v>
                </c:pt>
                <c:pt idx="734">
                  <c:v>4.0742134835745727</c:v>
                </c:pt>
                <c:pt idx="735">
                  <c:v>4.5824140328167715</c:v>
                </c:pt>
                <c:pt idx="736">
                  <c:v>5.398458105317026</c:v>
                </c:pt>
                <c:pt idx="737">
                  <c:v>5.791691454043205</c:v>
                </c:pt>
                <c:pt idx="738">
                  <c:v>5.2096678008323618</c:v>
                </c:pt>
                <c:pt idx="739">
                  <c:v>4.8786329860060977</c:v>
                </c:pt>
                <c:pt idx="740">
                  <c:v>4.8569126541462353</c:v>
                </c:pt>
                <c:pt idx="741">
                  <c:v>3.1983968093270763</c:v>
                </c:pt>
                <c:pt idx="742">
                  <c:v>3.6103846251108864</c:v>
                </c:pt>
                <c:pt idx="743">
                  <c:v>3.6570664710165364</c:v>
                </c:pt>
                <c:pt idx="744">
                  <c:v>4.6829768629366111</c:v>
                </c:pt>
                <c:pt idx="745">
                  <c:v>3.4054896935925489</c:v>
                </c:pt>
                <c:pt idx="746">
                  <c:v>2.6446602350121839</c:v>
                </c:pt>
                <c:pt idx="747">
                  <c:v>2.7499930345542669</c:v>
                </c:pt>
                <c:pt idx="748">
                  <c:v>2.3618845908366195</c:v>
                </c:pt>
                <c:pt idx="749">
                  <c:v>2.331482943300025</c:v>
                </c:pt>
                <c:pt idx="750">
                  <c:v>2.1533598209377676</c:v>
                </c:pt>
                <c:pt idx="751">
                  <c:v>2.171468582381503</c:v>
                </c:pt>
                <c:pt idx="752">
                  <c:v>2.1978831812056479</c:v>
                </c:pt>
                <c:pt idx="753">
                  <c:v>2.414519576425759</c:v>
                </c:pt>
                <c:pt idx="754">
                  <c:v>2.3547196819098311</c:v>
                </c:pt>
                <c:pt idx="755">
                  <c:v>2.4125786927709427</c:v>
                </c:pt>
                <c:pt idx="756">
                  <c:v>2.250558374255772</c:v>
                </c:pt>
                <c:pt idx="757">
                  <c:v>2.1894370680827215</c:v>
                </c:pt>
                <c:pt idx="758">
                  <c:v>2.1478966429893083</c:v>
                </c:pt>
                <c:pt idx="759">
                  <c:v>2.1659226660367237</c:v>
                </c:pt>
                <c:pt idx="760">
                  <c:v>2.1456963766854438</c:v>
                </c:pt>
                <c:pt idx="761">
                  <c:v>2.1035416355144116</c:v>
                </c:pt>
                <c:pt idx="762">
                  <c:v>2.2117661494690699</c:v>
                </c:pt>
                <c:pt idx="763">
                  <c:v>2.1615372421761077</c:v>
                </c:pt>
                <c:pt idx="764">
                  <c:v>2.1901398090384987</c:v>
                </c:pt>
                <c:pt idx="765">
                  <c:v>2.2491966441136215</c:v>
                </c:pt>
                <c:pt idx="766">
                  <c:v>2.3197740226988151</c:v>
                </c:pt>
                <c:pt idx="767">
                  <c:v>2.2382587514157777</c:v>
                </c:pt>
                <c:pt idx="768">
                  <c:v>2.1581239823554679</c:v>
                </c:pt>
                <c:pt idx="769">
                  <c:v>1.988830337117145</c:v>
                </c:pt>
                <c:pt idx="770">
                  <c:v>2.03852616009332</c:v>
                </c:pt>
                <c:pt idx="771">
                  <c:v>2.1184063763492818</c:v>
                </c:pt>
                <c:pt idx="772">
                  <c:v>2.1077439518813854</c:v>
                </c:pt>
                <c:pt idx="773">
                  <c:v>2.0978019122707092</c:v>
                </c:pt>
                <c:pt idx="774">
                  <c:v>2.1165464686161615</c:v>
                </c:pt>
                <c:pt idx="775">
                  <c:v>2.1756711436838332</c:v>
                </c:pt>
                <c:pt idx="776">
                  <c:v>2.1946656529167878</c:v>
                </c:pt>
                <c:pt idx="777">
                  <c:v>2.2240790843905467</c:v>
                </c:pt>
                <c:pt idx="778">
                  <c:v>2.2144965199567981</c:v>
                </c:pt>
                <c:pt idx="779">
                  <c:v>2.242891983617004</c:v>
                </c:pt>
                <c:pt idx="780">
                  <c:v>2.2804855196827436</c:v>
                </c:pt>
                <c:pt idx="781">
                  <c:v>2.2595057592530594</c:v>
                </c:pt>
                <c:pt idx="782">
                  <c:v>2.3297266044186973</c:v>
                </c:pt>
                <c:pt idx="783">
                  <c:v>2.2190972843130048</c:v>
                </c:pt>
                <c:pt idx="784">
                  <c:v>2.2578651276495885</c:v>
                </c:pt>
                <c:pt idx="785">
                  <c:v>2.3171553316800919</c:v>
                </c:pt>
                <c:pt idx="786">
                  <c:v>2.2462354945587757</c:v>
                </c:pt>
                <c:pt idx="787">
                  <c:v>2.2359060100777972</c:v>
                </c:pt>
                <c:pt idx="788">
                  <c:v>2.2656344154721308</c:v>
                </c:pt>
                <c:pt idx="789">
                  <c:v>2.2948825829654309</c:v>
                </c:pt>
                <c:pt idx="790">
                  <c:v>2.2938217193492685</c:v>
                </c:pt>
                <c:pt idx="791">
                  <c:v>2.2529850771416804</c:v>
                </c:pt>
                <c:pt idx="792">
                  <c:v>2.2124120571822745</c:v>
                </c:pt>
                <c:pt idx="793">
                  <c:v>#N/A</c:v>
                </c:pt>
                <c:pt idx="794">
                  <c:v>2.2614794624176771</c:v>
                </c:pt>
                <c:pt idx="795">
                  <c:v>2.3410255722058588</c:v>
                </c:pt>
                <c:pt idx="796">
                  <c:v>2.3506287481863799</c:v>
                </c:pt>
                <c:pt idx="797">
                  <c:v>#N/A</c:v>
                </c:pt>
                <c:pt idx="798">
                  <c:v>2.4294076074806608</c:v>
                </c:pt>
                <c:pt idx="799">
                  <c:v>2.4888222331368812</c:v>
                </c:pt>
                <c:pt idx="800">
                  <c:v>2.5582949732783202</c:v>
                </c:pt>
                <c:pt idx="801">
                  <c:v>2.3976787519031699</c:v>
                </c:pt>
                <c:pt idx="802">
                  <c:v>2.4272728792562184</c:v>
                </c:pt>
                <c:pt idx="803">
                  <c:v>2.3065266257548096</c:v>
                </c:pt>
                <c:pt idx="804">
                  <c:v>2.1960361204016055</c:v>
                </c:pt>
                <c:pt idx="805">
                  <c:v>2.1754921609904434</c:v>
                </c:pt>
                <c:pt idx="806">
                  <c:v>2.194395752576936</c:v>
                </c:pt>
                <c:pt idx="807">
                  <c:v>1.7035295099845813</c:v>
                </c:pt>
                <c:pt idx="808">
                  <c:v>1.6930573630529979</c:v>
                </c:pt>
                <c:pt idx="809">
                  <c:v>1.6926369031003139</c:v>
                </c:pt>
                <c:pt idx="810">
                  <c:v>1.7624436701012902</c:v>
                </c:pt>
                <c:pt idx="811">
                  <c:v>1.7221047483915619</c:v>
                </c:pt>
                <c:pt idx="812">
                  <c:v>1.8014995630231549</c:v>
                </c:pt>
                <c:pt idx="813">
                  <c:v>1.8906986038769737</c:v>
                </c:pt>
                <c:pt idx="814">
                  <c:v>1.8397756991644405</c:v>
                </c:pt>
                <c:pt idx="815">
                  <c:v>1.8593807718342443</c:v>
                </c:pt>
                <c:pt idx="816">
                  <c:v>1.9287001512526496</c:v>
                </c:pt>
                <c:pt idx="817">
                  <c:v>1.9084878548276603</c:v>
                </c:pt>
                <c:pt idx="818">
                  <c:v>1.8385071652966243</c:v>
                </c:pt>
                <c:pt idx="819">
                  <c:v>1.7573370499199745</c:v>
                </c:pt>
                <c:pt idx="820">
                  <c:v>1.7972074862378777</c:v>
                </c:pt>
                <c:pt idx="821">
                  <c:v>#N/A</c:v>
                </c:pt>
                <c:pt idx="822">
                  <c:v>1.6955955479566498</c:v>
                </c:pt>
                <c:pt idx="823">
                  <c:v>1.6651373122196871</c:v>
                </c:pt>
                <c:pt idx="824">
                  <c:v>1.6440143034856156</c:v>
                </c:pt>
                <c:pt idx="825">
                  <c:v>1.653235047078975</c:v>
                </c:pt>
                <c:pt idx="826">
                  <c:v>1.6702829104381296</c:v>
                </c:pt>
                <c:pt idx="827">
                  <c:v>1.5196948161362158</c:v>
                </c:pt>
                <c:pt idx="828">
                  <c:v>1.5635224644993366</c:v>
                </c:pt>
                <c:pt idx="829">
                  <c:v>1.5228729789941724</c:v>
                </c:pt>
                <c:pt idx="830">
                  <c:v>1.4511736736101808</c:v>
                </c:pt>
                <c:pt idx="831">
                  <c:v>1.3210582815883081</c:v>
                </c:pt>
                <c:pt idx="832">
                  <c:v>1.314386339447581</c:v>
                </c:pt>
                <c:pt idx="833">
                  <c:v>1.298727562201913</c:v>
                </c:pt>
                <c:pt idx="834">
                  <c:v>1.3641758965904218</c:v>
                </c:pt>
                <c:pt idx="835">
                  <c:v>1.4042871232455987</c:v>
                </c:pt>
                <c:pt idx="836">
                  <c:v>0.91414845920199106</c:v>
                </c:pt>
                <c:pt idx="837">
                  <c:v>0.87218555082189031</c:v>
                </c:pt>
                <c:pt idx="838">
                  <c:v>0.92061469979162691</c:v>
                </c:pt>
                <c:pt idx="839">
                  <c:v>0.99882385239223126</c:v>
                </c:pt>
                <c:pt idx="840">
                  <c:v>0.95955713387739916</c:v>
                </c:pt>
                <c:pt idx="841">
                  <c:v>1.0289646069269862</c:v>
                </c:pt>
                <c:pt idx="842">
                  <c:v>0.94699545153928977</c:v>
                </c:pt>
                <c:pt idx="843">
                  <c:v>0.94722915778151329</c:v>
                </c:pt>
                <c:pt idx="844">
                  <c:v>0.94526769321228077</c:v>
                </c:pt>
                <c:pt idx="845">
                  <c:v>1.0451124478519231</c:v>
                </c:pt>
                <c:pt idx="846">
                  <c:v>1.1547879890085753</c:v>
                </c:pt>
                <c:pt idx="847">
                  <c:v>1.0651303888861667</c:v>
                </c:pt>
                <c:pt idx="848">
                  <c:v>1.0831798836798265</c:v>
                </c:pt>
                <c:pt idx="849">
                  <c:v>1.2813016889888234</c:v>
                </c:pt>
                <c:pt idx="850">
                  <c:v>1.2934587898830321</c:v>
                </c:pt>
                <c:pt idx="851">
                  <c:v>1.4141902677206248</c:v>
                </c:pt>
                <c:pt idx="852">
                  <c:v>1.4063483697692787</c:v>
                </c:pt>
                <c:pt idx="853">
                  <c:v>1.3433128056038477</c:v>
                </c:pt>
                <c:pt idx="854">
                  <c:v>1.3630157598185457</c:v>
                </c:pt>
                <c:pt idx="855">
                  <c:v>1.4129054582931477</c:v>
                </c:pt>
                <c:pt idx="856">
                  <c:v>1.3927903984753849</c:v>
                </c:pt>
                <c:pt idx="857">
                  <c:v>1.421276684043205</c:v>
                </c:pt>
                <c:pt idx="858">
                  <c:v>1.4186028003838596</c:v>
                </c:pt>
                <c:pt idx="859">
                  <c:v>1.4360982201224166</c:v>
                </c:pt>
                <c:pt idx="860">
                  <c:v>1.4748751527915527</c:v>
                </c:pt>
                <c:pt idx="861">
                  <c:v>1.5419612715638307</c:v>
                </c:pt>
                <c:pt idx="862">
                  <c:v>1.4820851374485011</c:v>
                </c:pt>
                <c:pt idx="863">
                  <c:v>1.4407497618242635</c:v>
                </c:pt>
                <c:pt idx="864">
                  <c:v>1.549542494754359</c:v>
                </c:pt>
                <c:pt idx="865">
                  <c:v>1.5682477413289666</c:v>
                </c:pt>
                <c:pt idx="866">
                  <c:v>1.0769307988305501</c:v>
                </c:pt>
                <c:pt idx="867">
                  <c:v>1.1879511273909271</c:v>
                </c:pt>
                <c:pt idx="868">
                  <c:v>1.2783172026007872</c:v>
                </c:pt>
                <c:pt idx="869">
                  <c:v>1.1569882597970285</c:v>
                </c:pt>
                <c:pt idx="870">
                  <c:v>1.2144525441189211</c:v>
                </c:pt>
                <c:pt idx="871">
                  <c:v>1.2315107233818381</c:v>
                </c:pt>
                <c:pt idx="872">
                  <c:v>1.2014844304327461</c:v>
                </c:pt>
                <c:pt idx="873">
                  <c:v>1.2118607066035452</c:v>
                </c:pt>
                <c:pt idx="874">
                  <c:v>1.1908603779268878</c:v>
                </c:pt>
                <c:pt idx="875">
                  <c:v>1.1918271285686632</c:v>
                </c:pt>
                <c:pt idx="876">
                  <c:v>1.282455160342705</c:v>
                </c:pt>
                <c:pt idx="877">
                  <c:v>1.3712895337256006</c:v>
                </c:pt>
                <c:pt idx="878">
                  <c:v>1.2998303888994638</c:v>
                </c:pt>
                <c:pt idx="879">
                  <c:v>1.4739470250466411</c:v>
                </c:pt>
                <c:pt idx="880">
                  <c:v>1.4963789073884577</c:v>
                </c:pt>
                <c:pt idx="881">
                  <c:v>1.367899448839788</c:v>
                </c:pt>
                <c:pt idx="882">
                  <c:v>1.2953288274917378</c:v>
                </c:pt>
                <c:pt idx="883">
                  <c:v>1.1915853738171007</c:v>
                </c:pt>
                <c:pt idx="884">
                  <c:v>1.1389015882749414</c:v>
                </c:pt>
                <c:pt idx="885">
                  <c:v>1.1125095431517504</c:v>
                </c:pt>
                <c:pt idx="886">
                  <c:v>1.1949442095702967</c:v>
                </c:pt>
                <c:pt idx="887">
                  <c:v>1.1745972769055593</c:v>
                </c:pt>
                <c:pt idx="888">
                  <c:v>1.1160222213085182</c:v>
                </c:pt>
                <c:pt idx="889">
                  <c:v>1.1754571151752371</c:v>
                </c:pt>
                <c:pt idx="890">
                  <c:v>1.1869233734570335</c:v>
                </c:pt>
                <c:pt idx="891">
                  <c:v>1.1063700800612803</c:v>
                </c:pt>
                <c:pt idx="892">
                  <c:v>1.1236113784247621</c:v>
                </c:pt>
                <c:pt idx="893">
                  <c:v>1.0797518220519748</c:v>
                </c:pt>
                <c:pt idx="894">
                  <c:v>1.0628570507346762</c:v>
                </c:pt>
                <c:pt idx="895">
                  <c:v>1.113759879003573</c:v>
                </c:pt>
                <c:pt idx="896">
                  <c:v>1.1997731419000903</c:v>
                </c:pt>
                <c:pt idx="897">
                  <c:v>1.301729986267965</c:v>
                </c:pt>
                <c:pt idx="898">
                  <c:v>1.1612944593156165</c:v>
                </c:pt>
                <c:pt idx="899">
                  <c:v>1.1770753418465318</c:v>
                </c:pt>
                <c:pt idx="900">
                  <c:v>1.1589245254738199</c:v>
                </c:pt>
                <c:pt idx="901">
                  <c:v>0.60601229823669023</c:v>
                </c:pt>
                <c:pt idx="902">
                  <c:v>0.61544851635171227</c:v>
                </c:pt>
                <c:pt idx="903">
                  <c:v>0.60216533181486565</c:v>
                </c:pt>
                <c:pt idx="904">
                  <c:v>0.6392026677558631</c:v>
                </c:pt>
                <c:pt idx="905">
                  <c:v>0.57846294937244291</c:v>
                </c:pt>
                <c:pt idx="906">
                  <c:v>0.61530678865075128</c:v>
                </c:pt>
                <c:pt idx="907">
                  <c:v>0.69205170996826126</c:v>
                </c:pt>
                <c:pt idx="908">
                  <c:v>0.69142837928946665</c:v>
                </c:pt>
                <c:pt idx="909">
                  <c:v>0.67341066379569536</c:v>
                </c:pt>
                <c:pt idx="910">
                  <c:v>0.7101153889186449</c:v>
                </c:pt>
                <c:pt idx="911">
                  <c:v>0.70673789075561633</c:v>
                </c:pt>
                <c:pt idx="912">
                  <c:v>0.63166586174645012</c:v>
                </c:pt>
                <c:pt idx="913">
                  <c:v>0.63365329326090958</c:v>
                </c:pt>
                <c:pt idx="914">
                  <c:v>0.57575258697295251</c:v>
                </c:pt>
                <c:pt idx="915">
                  <c:v>0.61238180326138458</c:v>
                </c:pt>
                <c:pt idx="916">
                  <c:v>#N/A</c:v>
                </c:pt>
                <c:pt idx="917">
                  <c:v>0.68388572407412784</c:v>
                </c:pt>
                <c:pt idx="918">
                  <c:v>0.77324568227671886</c:v>
                </c:pt>
                <c:pt idx="919">
                  <c:v>0.707378826308104</c:v>
                </c:pt>
                <c:pt idx="920">
                  <c:v>0.72635717690346979</c:v>
                </c:pt>
                <c:pt idx="921">
                  <c:v>0.7959011456360896</c:v>
                </c:pt>
                <c:pt idx="922">
                  <c:v>0.76053981354983957</c:v>
                </c:pt>
                <c:pt idx="923">
                  <c:v>0.8450937765173876</c:v>
                </c:pt>
                <c:pt idx="924">
                  <c:v>0.9715651556629421</c:v>
                </c:pt>
                <c:pt idx="925">
                  <c:v>0.97099886999999985</c:v>
                </c:pt>
                <c:pt idx="926">
                  <c:v>1.0353984735990531</c:v>
                </c:pt>
                <c:pt idx="927">
                  <c:v>0.98177026116493593</c:v>
                </c:pt>
                <c:pt idx="928">
                  <c:v>0.96603035917043023</c:v>
                </c:pt>
                <c:pt idx="929">
                  <c:v>1.1705451465047645</c:v>
                </c:pt>
                <c:pt idx="930">
                  <c:v>1.2568372522074878</c:v>
                </c:pt>
                <c:pt idx="931">
                  <c:v>1.3193978822762782</c:v>
                </c:pt>
                <c:pt idx="932">
                  <c:v>1.2619708854070364</c:v>
                </c:pt>
                <c:pt idx="933">
                  <c:v>1.2913973339650564</c:v>
                </c:pt>
                <c:pt idx="934">
                  <c:v>1.3740286439870228</c:v>
                </c:pt>
                <c:pt idx="935">
                  <c:v>1.3403311342694533</c:v>
                </c:pt>
                <c:pt idx="936">
                  <c:v>1.5188052480357523</c:v>
                </c:pt>
                <c:pt idx="937">
                  <c:v>1.5314215200462442</c:v>
                </c:pt>
                <c:pt idx="938">
                  <c:v>1.6140416207705961</c:v>
                </c:pt>
                <c:pt idx="939">
                  <c:v>1.7523403414469332</c:v>
                </c:pt>
                <c:pt idx="940">
                  <c:v>1.5885521062456558</c:v>
                </c:pt>
                <c:pt idx="941">
                  <c:v>1.7380453940044855</c:v>
                </c:pt>
                <c:pt idx="942">
                  <c:v>1.9008575025539631</c:v>
                </c:pt>
                <c:pt idx="943">
                  <c:v>1.9236835392990859</c:v>
                </c:pt>
                <c:pt idx="944">
                  <c:v>1.9465943552880844</c:v>
                </c:pt>
                <c:pt idx="945">
                  <c:v>2.1069063807295159</c:v>
                </c:pt>
                <c:pt idx="946">
                  <c:v>2.2522641069678357</c:v>
                </c:pt>
                <c:pt idx="947">
                  <c:v>2.3083678748906209</c:v>
                </c:pt>
                <c:pt idx="948">
                  <c:v>2.3078928317099514</c:v>
                </c:pt>
                <c:pt idx="949">
                  <c:v>2.3308506407649823</c:v>
                </c:pt>
                <c:pt idx="950">
                  <c:v>2.3464849708187874</c:v>
                </c:pt>
                <c:pt idx="951">
                  <c:v>2.5199673189943468</c:v>
                </c:pt>
                <c:pt idx="952">
                  <c:v>2.6395229326271483</c:v>
                </c:pt>
                <c:pt idx="953">
                  <c:v>2.4426388705362179</c:v>
                </c:pt>
                <c:pt idx="954">
                  <c:v>2.3321788831286359</c:v>
                </c:pt>
                <c:pt idx="955">
                  <c:v>2.281751818240739</c:v>
                </c:pt>
                <c:pt idx="956">
                  <c:v>2.3212948627501024</c:v>
                </c:pt>
                <c:pt idx="957">
                  <c:v>2.2509124658427453</c:v>
                </c:pt>
                <c:pt idx="958">
                  <c:v>2.294080077817835</c:v>
                </c:pt>
                <c:pt idx="959">
                  <c:v>2.3173172289701096</c:v>
                </c:pt>
                <c:pt idx="960">
                  <c:v>2.4000267509807607</c:v>
                </c:pt>
                <c:pt idx="961">
                  <c:v>2.3760366556911414</c:v>
                </c:pt>
                <c:pt idx="962">
                  <c:v>2.3919333642313045</c:v>
                </c:pt>
                <c:pt idx="963">
                  <c:v>2.4583325220092203</c:v>
                </c:pt>
                <c:pt idx="964">
                  <c:v>2.4542650723096155</c:v>
                </c:pt>
                <c:pt idx="965">
                  <c:v>2.4908245320766866</c:v>
                </c:pt>
                <c:pt idx="966">
                  <c:v>2.4804344735363699</c:v>
                </c:pt>
                <c:pt idx="967">
                  <c:v>2.4863260372390403</c:v>
                </c:pt>
                <c:pt idx="968">
                  <c:v>2.4628354351852604</c:v>
                </c:pt>
                <c:pt idx="969">
                  <c:v>2.3587097526089167</c:v>
                </c:pt>
                <c:pt idx="970">
                  <c:v>2.4646154282107737</c:v>
                </c:pt>
                <c:pt idx="971">
                  <c:v>2.4712703564139655</c:v>
                </c:pt>
                <c:pt idx="972">
                  <c:v>2.5347440575964946</c:v>
                </c:pt>
                <c:pt idx="973">
                  <c:v>2.4605523731649388</c:v>
                </c:pt>
                <c:pt idx="974">
                  <c:v>2.4240742602603138</c:v>
                </c:pt>
                <c:pt idx="975">
                  <c:v>2.5099060483667692</c:v>
                </c:pt>
                <c:pt idx="976">
                  <c:v>2.4357297873952426</c:v>
                </c:pt>
                <c:pt idx="977">
                  <c:v>2.3754322635717067</c:v>
                </c:pt>
                <c:pt idx="978">
                  <c:v>2.4951354167703723</c:v>
                </c:pt>
                <c:pt idx="979">
                  <c:v>2.4648743012933192</c:v>
                </c:pt>
                <c:pt idx="980">
                  <c:v>2.3919364996596535</c:v>
                </c:pt>
                <c:pt idx="981">
                  <c:v>2.4040540985220815</c:v>
                </c:pt>
                <c:pt idx="982">
                  <c:v>2.4637851598091789</c:v>
                </c:pt>
                <c:pt idx="983">
                  <c:v>2.3509111560209632</c:v>
                </c:pt>
                <c:pt idx="984">
                  <c:v>2.3171102742754286</c:v>
                </c:pt>
                <c:pt idx="985">
                  <c:v>2.4168271247530129</c:v>
                </c:pt>
                <c:pt idx="986">
                  <c:v>2.4442530808799834</c:v>
                </c:pt>
                <c:pt idx="987">
                  <c:v>2.7527973530189822</c:v>
                </c:pt>
                <c:pt idx="988">
                  <c:v>2.526369913658284</c:v>
                </c:pt>
                <c:pt idx="989">
                  <c:v>2.4615284464186651</c:v>
                </c:pt>
                <c:pt idx="990">
                  <c:v>2.573484932878392</c:v>
                </c:pt>
                <c:pt idx="991">
                  <c:v>2.2167701560871702</c:v>
                </c:pt>
                <c:pt idx="992">
                  <c:v>2.1282379263514422</c:v>
                </c:pt>
                <c:pt idx="993">
                  <c:v>2.2329672395543909</c:v>
                </c:pt>
                <c:pt idx="994">
                  <c:v>2.2763418060324092</c:v>
                </c:pt>
                <c:pt idx="995">
                  <c:v>2.3135766363870456</c:v>
                </c:pt>
                <c:pt idx="996">
                  <c:v>2.3328543365980874</c:v>
                </c:pt>
                <c:pt idx="997">
                  <c:v>2.2278864794289657</c:v>
                </c:pt>
                <c:pt idx="998">
                  <c:v>2.3313625471461776</c:v>
                </c:pt>
                <c:pt idx="999">
                  <c:v>2.3848331651944861</c:v>
                </c:pt>
                <c:pt idx="1000">
                  <c:v>2.5299056409670211</c:v>
                </c:pt>
                <c:pt idx="1001">
                  <c:v>2.6091980662632359</c:v>
                </c:pt>
                <c:pt idx="1002">
                  <c:v>2.6284573373302962</c:v>
                </c:pt>
                <c:pt idx="1003">
                  <c:v>2.5634167940639454</c:v>
                </c:pt>
                <c:pt idx="1004">
                  <c:v>2.4970566332963919</c:v>
                </c:pt>
                <c:pt idx="1005">
                  <c:v>2.4520705784620898</c:v>
                </c:pt>
                <c:pt idx="1006">
                  <c:v>2.4755678788174205</c:v>
                </c:pt>
                <c:pt idx="1007">
                  <c:v>2.4503287605301605</c:v>
                </c:pt>
                <c:pt idx="1008">
                  <c:v>2.405262622173959</c:v>
                </c:pt>
                <c:pt idx="1009">
                  <c:v>2.4288746318726293</c:v>
                </c:pt>
                <c:pt idx="1010">
                  <c:v>2.4380925406191878</c:v>
                </c:pt>
                <c:pt idx="1011">
                  <c:v>2.2773514274573472</c:v>
                </c:pt>
                <c:pt idx="1012">
                  <c:v>2.3822100086212483</c:v>
                </c:pt>
                <c:pt idx="1013">
                  <c:v>2.2514513688994775</c:v>
                </c:pt>
                <c:pt idx="1014">
                  <c:v>2.3694350808467455</c:v>
                </c:pt>
                <c:pt idx="1015">
                  <c:v>2.4342006152077023</c:v>
                </c:pt>
                <c:pt idx="1016">
                  <c:v>2.4734373264417773</c:v>
                </c:pt>
                <c:pt idx="1017">
                  <c:v>2.5727020513638585</c:v>
                </c:pt>
                <c:pt idx="1018">
                  <c:v>2.5864281170280119</c:v>
                </c:pt>
                <c:pt idx="1019">
                  <c:v>2.4812138276504658</c:v>
                </c:pt>
                <c:pt idx="1020">
                  <c:v>2.4204811774252732</c:v>
                </c:pt>
                <c:pt idx="1021">
                  <c:v>2.3087042167689109</c:v>
                </c:pt>
                <c:pt idx="1022">
                  <c:v>2.2525655971098555</c:v>
                </c:pt>
                <c:pt idx="1023">
                  <c:v>2.2472485055383782</c:v>
                </c:pt>
                <c:pt idx="1024">
                  <c:v>2.3474966958819987</c:v>
                </c:pt>
                <c:pt idx="1025">
                  <c:v>2.607604112331428</c:v>
                </c:pt>
                <c:pt idx="1026">
                  <c:v>2.5067849205090802</c:v>
                </c:pt>
                <c:pt idx="1027">
                  <c:v>2.6006343769126623</c:v>
                </c:pt>
                <c:pt idx="1028">
                  <c:v>#N/A</c:v>
                </c:pt>
                <c:pt idx="1029">
                  <c:v>2.5790766987845881</c:v>
                </c:pt>
                <c:pt idx="1030">
                  <c:v>2.4723316148153458</c:v>
                </c:pt>
                <c:pt idx="1031">
                  <c:v>2.5622392150358007</c:v>
                </c:pt>
                <c:pt idx="1032">
                  <c:v>2.6003077320669465</c:v>
                </c:pt>
                <c:pt idx="1033">
                  <c:v>2.6243729379359291</c:v>
                </c:pt>
                <c:pt idx="1034">
                  <c:v>2.6794434949120269</c:v>
                </c:pt>
                <c:pt idx="1035">
                  <c:v>2.7039410646613895</c:v>
                </c:pt>
                <c:pt idx="1036">
                  <c:v>2.6983940881530319</c:v>
                </c:pt>
                <c:pt idx="1037">
                  <c:v>2.6072675074539386</c:v>
                </c:pt>
                <c:pt idx="1038">
                  <c:v>2.6365370960447549</c:v>
                </c:pt>
                <c:pt idx="1039">
                  <c:v>2.6257931868388873</c:v>
                </c:pt>
                <c:pt idx="1040">
                  <c:v>2.5699642239487357</c:v>
                </c:pt>
                <c:pt idx="1041">
                  <c:v>2.6192459329126123</c:v>
                </c:pt>
                <c:pt idx="1042">
                  <c:v>2.683638213337364</c:v>
                </c:pt>
                <c:pt idx="1043">
                  <c:v>2.6129097460366832</c:v>
                </c:pt>
                <c:pt idx="1044">
                  <c:v>2.6724169702276903</c:v>
                </c:pt>
                <c:pt idx="1045">
                  <c:v>2.6666476162881558</c:v>
                </c:pt>
                <c:pt idx="1046">
                  <c:v>#N/A</c:v>
                </c:pt>
                <c:pt idx="1047">
                  <c:v>2.77999945</c:v>
                </c:pt>
                <c:pt idx="1048">
                  <c:v>2.7993053882452728</c:v>
                </c:pt>
                <c:pt idx="1049">
                  <c:v>2.8885316150537079</c:v>
                </c:pt>
                <c:pt idx="1050">
                  <c:v>#N/A</c:v>
                </c:pt>
                <c:pt idx="1051">
                  <c:v>2.896926294952074</c:v>
                </c:pt>
                <c:pt idx="1052">
                  <c:v>2.9317144246391678</c:v>
                </c:pt>
                <c:pt idx="1053">
                  <c:v>3.0657268307455681</c:v>
                </c:pt>
                <c:pt idx="1054">
                  <c:v>3.1952724790023943</c:v>
                </c:pt>
                <c:pt idx="1055">
                  <c:v>3.1246067579229369</c:v>
                </c:pt>
                <c:pt idx="1056">
                  <c:v>3.1194538080081191</c:v>
                </c:pt>
                <c:pt idx="1057">
                  <c:v>3.1936706500425185</c:v>
                </c:pt>
                <c:pt idx="1058">
                  <c:v>3.3530929117966402</c:v>
                </c:pt>
                <c:pt idx="1059">
                  <c:v>3.5072363201387962</c:v>
                </c:pt>
                <c:pt idx="1060">
                  <c:v>3.4917940777754115</c:v>
                </c:pt>
                <c:pt idx="1061">
                  <c:v>3.3564712204475153</c:v>
                </c:pt>
                <c:pt idx="1062">
                  <c:v>3.3658698504740059</c:v>
                </c:pt>
                <c:pt idx="1063">
                  <c:v>3.4399452249920852</c:v>
                </c:pt>
                <c:pt idx="1064">
                  <c:v>3.4293685805863081</c:v>
                </c:pt>
                <c:pt idx="1065">
                  <c:v>3.2394755261690857</c:v>
                </c:pt>
                <c:pt idx="1066">
                  <c:v>3.2097123577902806</c:v>
                </c:pt>
                <c:pt idx="1067">
                  <c:v>3.2691837465603459</c:v>
                </c:pt>
                <c:pt idx="1068">
                  <c:v>3.3224340693404759</c:v>
                </c:pt>
                <c:pt idx="1069">
                  <c:v>3.4264683686768382</c:v>
                </c:pt>
                <c:pt idx="1070">
                  <c:v>3.4113480675783521</c:v>
                </c:pt>
                <c:pt idx="1071">
                  <c:v>3.1608480448177296</c:v>
                </c:pt>
                <c:pt idx="1072">
                  <c:v>3.2847369328125726</c:v>
                </c:pt>
                <c:pt idx="1073">
                  <c:v>3.2977394452959654</c:v>
                </c:pt>
                <c:pt idx="1074">
                  <c:v>3.3939211618907805</c:v>
                </c:pt>
                <c:pt idx="1075">
                  <c:v>3.3874633717408873</c:v>
                </c:pt>
                <c:pt idx="1076">
                  <c:v>3.3468745831624656</c:v>
                </c:pt>
                <c:pt idx="1077">
                  <c:v>3.6693912498386485</c:v>
                </c:pt>
                <c:pt idx="1078">
                  <c:v>3.8030656472761972</c:v>
                </c:pt>
                <c:pt idx="1079">
                  <c:v>3.7524448556695411</c:v>
                </c:pt>
                <c:pt idx="1080">
                  <c:v>3.7374865380980538</c:v>
                </c:pt>
                <c:pt idx="1081">
                  <c:v>3.6913789728040243</c:v>
                </c:pt>
                <c:pt idx="1082">
                  <c:v>3.5265318040843585</c:v>
                </c:pt>
                <c:pt idx="1083">
                  <c:v>3.4815457398626961</c:v>
                </c:pt>
                <c:pt idx="1084">
                  <c:v>3.39679360597653</c:v>
                </c:pt>
                <c:pt idx="1085">
                  <c:v>3.3904974462092063</c:v>
                </c:pt>
                <c:pt idx="1086">
                  <c:v>3.4938867136734739</c:v>
                </c:pt>
                <c:pt idx="1087">
                  <c:v>3.4392393893787361</c:v>
                </c:pt>
                <c:pt idx="1088">
                  <c:v>3.5570102036683444</c:v>
                </c:pt>
                <c:pt idx="1089">
                  <c:v>3.5722545131600167</c:v>
                </c:pt>
                <c:pt idx="1090">
                  <c:v>3.8515672711271804</c:v>
                </c:pt>
                <c:pt idx="1091">
                  <c:v>3.8111101976209287</c:v>
                </c:pt>
                <c:pt idx="1092">
                  <c:v>3.6305912101981477</c:v>
                </c:pt>
                <c:pt idx="1093">
                  <c:v>3.5833052758180521</c:v>
                </c:pt>
                <c:pt idx="1094">
                  <c:v>3.7990405734021717</c:v>
                </c:pt>
                <c:pt idx="1095">
                  <c:v>3.7885488102397726</c:v>
                </c:pt>
                <c:pt idx="1096">
                  <c:v>3.6323902289078323</c:v>
                </c:pt>
                <c:pt idx="1097">
                  <c:v>3.8260201247808823</c:v>
                </c:pt>
                <c:pt idx="1098">
                  <c:v>4.0814430231332199</c:v>
                </c:pt>
                <c:pt idx="1099">
                  <c:v>4.4187912924267554</c:v>
                </c:pt>
                <c:pt idx="1100">
                  <c:v>4.3183580992670585</c:v>
                </c:pt>
                <c:pt idx="1101">
                  <c:v>4.2336655772982361</c:v>
                </c:pt>
                <c:pt idx="1102">
                  <c:v>4.4032556102699836</c:v>
                </c:pt>
                <c:pt idx="1103">
                  <c:v>4.9848437029122383</c:v>
                </c:pt>
                <c:pt idx="1104">
                  <c:v>4.8744989844872002</c:v>
                </c:pt>
                <c:pt idx="1105">
                  <c:v>4.9560813162594499</c:v>
                </c:pt>
                <c:pt idx="1106">
                  <c:v>5.0672407413998339</c:v>
                </c:pt>
                <c:pt idx="1107">
                  <c:v>5.2750939841755251</c:v>
                </c:pt>
                <c:pt idx="1108">
                  <c:v>5.4237174381774178</c:v>
                </c:pt>
                <c:pt idx="1109">
                  <c:v>5.253249132168083</c:v>
                </c:pt>
                <c:pt idx="1110">
                  <c:v>5.3703768491100732</c:v>
                </c:pt>
                <c:pt idx="1111">
                  <c:v>5.5233069593380222</c:v>
                </c:pt>
                <c:pt idx="1112">
                  <c:v>5.5150634911748959</c:v>
                </c:pt>
                <c:pt idx="1113">
                  <c:v>5.4410572988860828</c:v>
                </c:pt>
                <c:pt idx="1114">
                  <c:v>5.6852701580603444</c:v>
                </c:pt>
                <c:pt idx="1115">
                  <c:v>5.8129240971295193</c:v>
                </c:pt>
                <c:pt idx="1116">
                  <c:v>5.8786363585319066</c:v>
                </c:pt>
                <c:pt idx="1117">
                  <c:v>5.9405641680048724</c:v>
                </c:pt>
                <c:pt idx="1118">
                  <c:v>6.0441607814142078</c:v>
                </c:pt>
                <c:pt idx="1119">
                  <c:v>6.1743180636152211</c:v>
                </c:pt>
                <c:pt idx="1120">
                  <c:v>6.0425310966099541</c:v>
                </c:pt>
                <c:pt idx="1121">
                  <c:v>6.1039035120366361</c:v>
                </c:pt>
                <c:pt idx="1122">
                  <c:v>5.9903619915527742</c:v>
                </c:pt>
                <c:pt idx="1123">
                  <c:v>5.9828568943240832</c:v>
                </c:pt>
                <c:pt idx="1124">
                  <c:v>6.1445202120329512</c:v>
                </c:pt>
                <c:pt idx="1125">
                  <c:v>6.1167045125660735</c:v>
                </c:pt>
                <c:pt idx="1126">
                  <c:v>5.9518212560516286</c:v>
                </c:pt>
                <c:pt idx="1127">
                  <c:v>5.758673213804995</c:v>
                </c:pt>
                <c:pt idx="1128">
                  <c:v>5.9447497402722238</c:v>
                </c:pt>
                <c:pt idx="1129">
                  <c:v>5.6656373801669133</c:v>
                </c:pt>
                <c:pt idx="1130">
                  <c:v>5.6580941570854719</c:v>
                </c:pt>
                <c:pt idx="1131">
                  <c:v>5.5375554596633823</c:v>
                </c:pt>
                <c:pt idx="1132">
                  <c:v>5.6399201566237362</c:v>
                </c:pt>
                <c:pt idx="1133">
                  <c:v>5.768230209090504</c:v>
                </c:pt>
                <c:pt idx="1134">
                  <c:v>5.6174120889784867</c:v>
                </c:pt>
                <c:pt idx="1135">
                  <c:v>5.7796380973844386</c:v>
                </c:pt>
                <c:pt idx="1136">
                  <c:v>5.3818815587681961</c:v>
                </c:pt>
                <c:pt idx="1137">
                  <c:v>5.2509073951671343</c:v>
                </c:pt>
                <c:pt idx="1138">
                  <c:v>5.1370769888061076</c:v>
                </c:pt>
                <c:pt idx="1139">
                  <c:v>5.0564559146517496</c:v>
                </c:pt>
                <c:pt idx="1140">
                  <c:v>5.0325954516292555</c:v>
                </c:pt>
                <c:pt idx="1141">
                  <c:v>5.3455425104400227</c:v>
                </c:pt>
                <c:pt idx="1142">
                  <c:v>5.2887040404613401</c:v>
                </c:pt>
                <c:pt idx="1143">
                  <c:v>4.9315121046037174</c:v>
                </c:pt>
                <c:pt idx="1144">
                  <c:v>4.7738235540784899</c:v>
                </c:pt>
                <c:pt idx="1145">
                  <c:v>4.6597123857622513</c:v>
                </c:pt>
                <c:pt idx="1146">
                  <c:v>4.4791700573242679</c:v>
                </c:pt>
                <c:pt idx="1147">
                  <c:v>4.5057199985908181</c:v>
                </c:pt>
                <c:pt idx="1148">
                  <c:v>4.6876477791050295</c:v>
                </c:pt>
                <c:pt idx="1149">
                  <c:v>4.6543789729980247</c:v>
                </c:pt>
                <c:pt idx="1150">
                  <c:v>4.5977516238387217</c:v>
                </c:pt>
                <c:pt idx="1151">
                  <c:v>4.5152401124389847</c:v>
                </c:pt>
                <c:pt idx="1152">
                  <c:v>4.487314726374878</c:v>
                </c:pt>
                <c:pt idx="1153">
                  <c:v>4.504496751091013</c:v>
                </c:pt>
                <c:pt idx="1154">
                  <c:v>4.4252835804108717</c:v>
                </c:pt>
                <c:pt idx="1155">
                  <c:v>4.5193766782627431</c:v>
                </c:pt>
                <c:pt idx="1156">
                  <c:v>4.5328905688234258</c:v>
                </c:pt>
                <c:pt idx="1157">
                  <c:v>4.4852876783808142</c:v>
                </c:pt>
                <c:pt idx="1158">
                  <c:v>4.7825681948780101</c:v>
                </c:pt>
                <c:pt idx="1159">
                  <c:v>4.8494140168723039</c:v>
                </c:pt>
                <c:pt idx="1160">
                  <c:v>4.8668788328881476</c:v>
                </c:pt>
                <c:pt idx="1161">
                  <c:v>4.9537137786792407</c:v>
                </c:pt>
                <c:pt idx="1162">
                  <c:v>4.8851117346349451</c:v>
                </c:pt>
                <c:pt idx="1163">
                  <c:v>4.9668919223156873</c:v>
                </c:pt>
                <c:pt idx="1164">
                  <c:v>4.7961941507600354</c:v>
                </c:pt>
                <c:pt idx="1165">
                  <c:v>4.6774832131817075</c:v>
                </c:pt>
                <c:pt idx="1166">
                  <c:v>#N/A</c:v>
                </c:pt>
                <c:pt idx="1167">
                  <c:v>4.8214819560884354</c:v>
                </c:pt>
                <c:pt idx="1168">
                  <c:v>4.981949956228183</c:v>
                </c:pt>
                <c:pt idx="1169">
                  <c:v>4.8829812056983872</c:v>
                </c:pt>
                <c:pt idx="1170">
                  <c:v>4.9996757930542852</c:v>
                </c:pt>
                <c:pt idx="1171">
                  <c:v>4.9558583364392295</c:v>
                </c:pt>
                <c:pt idx="1172">
                  <c:v>5.1265270818680122</c:v>
                </c:pt>
                <c:pt idx="1173">
                  <c:v>5.2709944469867818</c:v>
                </c:pt>
                <c:pt idx="1174">
                  <c:v>5.3914822561745499</c:v>
                </c:pt>
                <c:pt idx="1175">
                  <c:v>5.2953389129665211</c:v>
                </c:pt>
                <c:pt idx="1176">
                  <c:v>5.4356379032313118</c:v>
                </c:pt>
                <c:pt idx="1177">
                  <c:v>5.5322835962502435</c:v>
                </c:pt>
                <c:pt idx="1178">
                  <c:v>5.4936162965978159</c:v>
                </c:pt>
                <c:pt idx="1179">
                  <c:v>5.3559145580254572</c:v>
                </c:pt>
                <c:pt idx="1180">
                  <c:v>5.337602228715161</c:v>
                </c:pt>
                <c:pt idx="1181">
                  <c:v>5.6215276681631199</c:v>
                </c:pt>
                <c:pt idx="1182">
                  <c:v>5.5686011549393974</c:v>
                </c:pt>
                <c:pt idx="1183">
                  <c:v>5.8598830825447372</c:v>
                </c:pt>
                <c:pt idx="1184">
                  <c:v>5.5389186162510828</c:v>
                </c:pt>
                <c:pt idx="1185">
                  <c:v>5.3799362837196032</c:v>
                </c:pt>
                <c:pt idx="1186">
                  <c:v>5.3871001286138949</c:v>
                </c:pt>
                <c:pt idx="1187">
                  <c:v>5.3901656740457735</c:v>
                </c:pt>
                <c:pt idx="1188">
                  <c:v>5.672246289314602</c:v>
                </c:pt>
                <c:pt idx="1189">
                  <c:v>5.5823560644549381</c:v>
                </c:pt>
                <c:pt idx="1190">
                  <c:v>5.4073238732508546</c:v>
                </c:pt>
                <c:pt idx="1191">
                  <c:v>4.945584201846442</c:v>
                </c:pt>
                <c:pt idx="1192">
                  <c:v>4.882595530514628</c:v>
                </c:pt>
                <c:pt idx="1193">
                  <c:v>4.877052304818335</c:v>
                </c:pt>
                <c:pt idx="1194">
                  <c:v>4.8339694949883416</c:v>
                </c:pt>
                <c:pt idx="1195">
                  <c:v>4.5747357208667356</c:v>
                </c:pt>
                <c:pt idx="1196">
                  <c:v>4.4977438476658769</c:v>
                </c:pt>
                <c:pt idx="1197">
                  <c:v>4.277241494536451</c:v>
                </c:pt>
                <c:pt idx="1198">
                  <c:v>4.0954151398013803</c:v>
                </c:pt>
                <c:pt idx="1199">
                  <c:v>4.1036001827556117</c:v>
                </c:pt>
                <c:pt idx="1200">
                  <c:v>4.1299267970558713</c:v>
                </c:pt>
                <c:pt idx="1201">
                  <c:v>4.2026007356838768</c:v>
                </c:pt>
                <c:pt idx="1202">
                  <c:v>3.7802053621571829</c:v>
                </c:pt>
                <c:pt idx="1203">
                  <c:v>3.6620565281452606</c:v>
                </c:pt>
                <c:pt idx="1204">
                  <c:v>3.693364863905499</c:v>
                </c:pt>
                <c:pt idx="1205">
                  <c:v>3.6290602175837723</c:v>
                </c:pt>
                <c:pt idx="1206">
                  <c:v>3.5343649903073917</c:v>
                </c:pt>
                <c:pt idx="1207">
                  <c:v>3.4944900132392114</c:v>
                </c:pt>
                <c:pt idx="1208">
                  <c:v>3.7448982432448421</c:v>
                </c:pt>
                <c:pt idx="1209">
                  <c:v>3.5265662062331735</c:v>
                </c:pt>
                <c:pt idx="1210">
                  <c:v>3.3783513061602264</c:v>
                </c:pt>
                <c:pt idx="1211">
                  <c:v>3.2890716885430002</c:v>
                </c:pt>
                <c:pt idx="1212">
                  <c:v>3.2736204114796905</c:v>
                </c:pt>
                <c:pt idx="1213">
                  <c:v>3.2937799272367272</c:v>
                </c:pt>
                <c:pt idx="1214">
                  <c:v>3.2461938459765634</c:v>
                </c:pt>
                <c:pt idx="1215">
                  <c:v>3.1947586089057669</c:v>
                </c:pt>
                <c:pt idx="1216">
                  <c:v>3.2880916458290859</c:v>
                </c:pt>
                <c:pt idx="1217">
                  <c:v>3.375214789733251</c:v>
                </c:pt>
                <c:pt idx="1218">
                  <c:v>3.3368638815861811</c:v>
                </c:pt>
                <c:pt idx="1219">
                  <c:v>3.2981844260238145</c:v>
                </c:pt>
                <c:pt idx="1220">
                  <c:v>3.1645800046400225</c:v>
                </c:pt>
                <c:pt idx="1221">
                  <c:v>3.153190008822504</c:v>
                </c:pt>
                <c:pt idx="1222">
                  <c:v>3.1159505195670363</c:v>
                </c:pt>
                <c:pt idx="1223">
                  <c:v>3.2044358134759285</c:v>
                </c:pt>
                <c:pt idx="1224">
                  <c:v>3.2443910959357716</c:v>
                </c:pt>
                <c:pt idx="1225">
                  <c:v>3.2832478535015923</c:v>
                </c:pt>
                <c:pt idx="1226">
                  <c:v>3.1898268585627658</c:v>
                </c:pt>
                <c:pt idx="1227">
                  <c:v>3.2184509184049475</c:v>
                </c:pt>
                <c:pt idx="1228">
                  <c:v>3.2793565574191224</c:v>
                </c:pt>
                <c:pt idx="1229">
                  <c:v>3.2480171236205813</c:v>
                </c:pt>
                <c:pt idx="1230">
                  <c:v>3.2165562461608772</c:v>
                </c:pt>
                <c:pt idx="1231">
                  <c:v>3.1059865578710912</c:v>
                </c:pt>
                <c:pt idx="1232">
                  <c:v>3.207394839183646</c:v>
                </c:pt>
                <c:pt idx="1233">
                  <c:v>3.1142333283550041</c:v>
                </c:pt>
                <c:pt idx="1234">
                  <c:v>3.0442753723005413</c:v>
                </c:pt>
                <c:pt idx="1235">
                  <c:v>3.0049436451845697</c:v>
                </c:pt>
                <c:pt idx="1236">
                  <c:v>3.0442716015181279</c:v>
                </c:pt>
                <c:pt idx="1237">
                  <c:v>3.0091342061610646</c:v>
                </c:pt>
                <c:pt idx="1238">
                  <c:v>2.9972087036827517</c:v>
                </c:pt>
                <c:pt idx="1239">
                  <c:v>3.0531795737588272</c:v>
                </c:pt>
                <c:pt idx="1240">
                  <c:v>2.9512757785347254</c:v>
                </c:pt>
                <c:pt idx="1241">
                  <c:v>3.0064372250387059</c:v>
                </c:pt>
                <c:pt idx="1242">
                  <c:v>2.8355871027589359</c:v>
                </c:pt>
                <c:pt idx="1243">
                  <c:v>2.776410524422138</c:v>
                </c:pt>
                <c:pt idx="1244">
                  <c:v>2.7654422403767125</c:v>
                </c:pt>
                <c:pt idx="1245">
                  <c:v>2.794465507388848</c:v>
                </c:pt>
                <c:pt idx="1246">
                  <c:v>2.7983073970364085</c:v>
                </c:pt>
                <c:pt idx="1247">
                  <c:v>2.808231335143784</c:v>
                </c:pt>
                <c:pt idx="1248">
                  <c:v>2.9085788306604652</c:v>
                </c:pt>
                <c:pt idx="1249">
                  <c:v>2.9066513270059939</c:v>
                </c:pt>
                <c:pt idx="1250">
                  <c:v>2.885546638546959</c:v>
                </c:pt>
                <c:pt idx="1251">
                  <c:v>2.8567244808790857</c:v>
                </c:pt>
                <c:pt idx="1252">
                  <c:v>2.8251653345140735</c:v>
                </c:pt>
                <c:pt idx="1253">
                  <c:v>2.8246734497927388</c:v>
                </c:pt>
                <c:pt idx="1254">
                  <c:v>2.8733953436962469</c:v>
                </c:pt>
                <c:pt idx="1255">
                  <c:v>2.9214218282091284</c:v>
                </c:pt>
                <c:pt idx="1256">
                  <c:v>2.9105738555629408</c:v>
                </c:pt>
                <c:pt idx="1257">
                  <c:v>2.9421151472169687</c:v>
                </c:pt>
                <c:pt idx="1258">
                  <c:v>2.9111072290824076</c:v>
                </c:pt>
                <c:pt idx="1259">
                  <c:v>3.0308733564408623</c:v>
                </c:pt>
                <c:pt idx="1260">
                  <c:v>3.1622754020301151</c:v>
                </c:pt>
                <c:pt idx="1261">
                  <c:v>3.1822485178670892</c:v>
                </c:pt>
                <c:pt idx="1262">
                  <c:v>3.1608466856872059</c:v>
                </c:pt>
                <c:pt idx="1263">
                  <c:v>3.1898675729256567</c:v>
                </c:pt>
                <c:pt idx="1264">
                  <c:v>3.1601124358135877</c:v>
                </c:pt>
                <c:pt idx="1265">
                  <c:v>3.2192663929667873</c:v>
                </c:pt>
                <c:pt idx="1266">
                  <c:v>3.2177881254322731</c:v>
                </c:pt>
                <c:pt idx="1267">
                  <c:v>3.3360139415366969</c:v>
                </c:pt>
                <c:pt idx="1268">
                  <c:v>3.2144781237753595</c:v>
                </c:pt>
                <c:pt idx="1269">
                  <c:v>3.1731374777178427</c:v>
                </c:pt>
                <c:pt idx="1270">
                  <c:v>2.9326350022180758</c:v>
                </c:pt>
                <c:pt idx="1271">
                  <c:v>3.0017133075689202</c:v>
                </c:pt>
                <c:pt idx="1272">
                  <c:v>2.9413047908116194</c:v>
                </c:pt>
                <c:pt idx="1273">
                  <c:v>2.8011138585072572</c:v>
                </c:pt>
                <c:pt idx="1274">
                  <c:v>2.8724364511636722</c:v>
                </c:pt>
                <c:pt idx="1275">
                  <c:v>2.9031146258796792</c:v>
                </c:pt>
                <c:pt idx="1276">
                  <c:v>2.9131434198687085</c:v>
                </c:pt>
                <c:pt idx="1277">
                  <c:v>2.8733552752921838</c:v>
                </c:pt>
                <c:pt idx="1278">
                  <c:v>#N/A</c:v>
                </c:pt>
                <c:pt idx="1279">
                  <c:v>3.0310393485155966</c:v>
                </c:pt>
                <c:pt idx="1280">
                  <c:v>3.1809265181099633</c:v>
                </c:pt>
                <c:pt idx="1281">
                  <c:v>3.0994725214873071</c:v>
                </c:pt>
                <c:pt idx="1282">
                  <c:v>3.0693992800871115</c:v>
                </c:pt>
                <c:pt idx="1283">
                  <c:v>3.0488280005953072</c:v>
                </c:pt>
                <c:pt idx="1284">
                  <c:v>3.0691526682149597</c:v>
                </c:pt>
                <c:pt idx="1285">
                  <c:v>3.0792245299740753</c:v>
                </c:pt>
                <c:pt idx="1286">
                  <c:v>3.0577810761326027</c:v>
                </c:pt>
                <c:pt idx="1287">
                  <c:v>3.0478251739202662</c:v>
                </c:pt>
                <c:pt idx="1288">
                  <c:v>3.117529562726153</c:v>
                </c:pt>
                <c:pt idx="1289">
                  <c:v>3.1771137418079469</c:v>
                </c:pt>
                <c:pt idx="1290">
                  <c:v>3.2349452451804446</c:v>
                </c:pt>
                <c:pt idx="1291">
                  <c:v>3.1944044142554517</c:v>
                </c:pt>
                <c:pt idx="1292">
                  <c:v>3.2440566768717947</c:v>
                </c:pt>
                <c:pt idx="1293">
                  <c:v>3.2257989343473845</c:v>
                </c:pt>
                <c:pt idx="1294">
                  <c:v>3.2060562076026056</c:v>
                </c:pt>
                <c:pt idx="1295">
                  <c:v>3.2651031885386192</c:v>
                </c:pt>
                <c:pt idx="1296">
                  <c:v>#N/A</c:v>
                </c:pt>
                <c:pt idx="1297">
                  <c:v>3.4432182515705048</c:v>
                </c:pt>
                <c:pt idx="1298">
                  <c:v>3.5220602879642762</c:v>
                </c:pt>
                <c:pt idx="1299">
                  <c:v>3.5107958768800547</c:v>
                </c:pt>
                <c:pt idx="1300">
                  <c:v>3.5899984600000003</c:v>
                </c:pt>
                <c:pt idx="1301">
                  <c:v>3.6092736501741811</c:v>
                </c:pt>
                <c:pt idx="1302">
                  <c:v>3.6885241292971322</c:v>
                </c:pt>
                <c:pt idx="1303">
                  <c:v>3.82795933792932</c:v>
                </c:pt>
                <c:pt idx="1304">
                  <c:v>3.7371245316118618</c:v>
                </c:pt>
                <c:pt idx="1305">
                  <c:v>3.6865825632399485</c:v>
                </c:pt>
                <c:pt idx="1306">
                  <c:v>3.6560463180497145</c:v>
                </c:pt>
                <c:pt idx="1307">
                  <c:v>3.5854142356039063</c:v>
                </c:pt>
                <c:pt idx="1308">
                  <c:v>3.6546492763338065</c:v>
                </c:pt>
                <c:pt idx="1309">
                  <c:v>3.5236654526968678</c:v>
                </c:pt>
                <c:pt idx="1310">
                  <c:v>3.4837657458364131</c:v>
                </c:pt>
                <c:pt idx="1311">
                  <c:v>3.5329329834810537</c:v>
                </c:pt>
                <c:pt idx="1312">
                  <c:v>3.4221510852659627</c:v>
                </c:pt>
                <c:pt idx="1313">
                  <c:v>2.9311400559382008</c:v>
                </c:pt>
                <c:pt idx="1314">
                  <c:v>3.0207751071591726</c:v>
                </c:pt>
                <c:pt idx="1315">
                  <c:v>3.1198039492699365</c:v>
                </c:pt>
                <c:pt idx="1316">
                  <c:v>3.1592641873112619</c:v>
                </c:pt>
                <c:pt idx="1317">
                  <c:v>3.0490780702532252</c:v>
                </c:pt>
                <c:pt idx="1318">
                  <c:v>2.8881982697528734</c:v>
                </c:pt>
                <c:pt idx="1319">
                  <c:v>2.9385512187333553</c:v>
                </c:pt>
                <c:pt idx="1320">
                  <c:v>2.9157357518041724</c:v>
                </c:pt>
                <c:pt idx="1321">
                  <c:v>2.825962206149736</c:v>
                </c:pt>
                <c:pt idx="1322">
                  <c:v>2.8657957606827438</c:v>
                </c:pt>
                <c:pt idx="1323">
                  <c:v>2.8356595931669801</c:v>
                </c:pt>
                <c:pt idx="1324">
                  <c:v>#N/A</c:v>
                </c:pt>
                <c:pt idx="1325">
                  <c:v>2.9532003241475806</c:v>
                </c:pt>
                <c:pt idx="1326">
                  <c:v>3.0725190843349761</c:v>
                </c:pt>
                <c:pt idx="1327">
                  <c:v>3.2286481475276965</c:v>
                </c:pt>
                <c:pt idx="1328">
                  <c:v>3.080159855759673</c:v>
                </c:pt>
                <c:pt idx="1329">
                  <c:v>3.0008974154567429</c:v>
                </c:pt>
                <c:pt idx="1330">
                  <c:v>2.8409982349118366</c:v>
                </c:pt>
                <c:pt idx="1331">
                  <c:v>2.8402170564191067</c:v>
                </c:pt>
                <c:pt idx="1332">
                  <c:v>2.8802139588861255</c:v>
                </c:pt>
                <c:pt idx="1333">
                  <c:v>2.8023747231837497</c:v>
                </c:pt>
                <c:pt idx="1334">
                  <c:v>2.9611250571377621</c:v>
                </c:pt>
                <c:pt idx="1335">
                  <c:v>2.7722614939279495</c:v>
                </c:pt>
                <c:pt idx="1336">
                  <c:v>2.6613023856225286</c:v>
                </c:pt>
                <c:pt idx="1337">
                  <c:v>2.630419330943143</c:v>
                </c:pt>
                <c:pt idx="1338">
                  <c:v>2.5685847363818546</c:v>
                </c:pt>
                <c:pt idx="1339">
                  <c:v>2.5979574191645778</c:v>
                </c:pt>
                <c:pt idx="1340">
                  <c:v>2.3857195948665275</c:v>
                </c:pt>
                <c:pt idx="1341">
                  <c:v>1.6762742588021187</c:v>
                </c:pt>
                <c:pt idx="1342">
                  <c:v>1.6348723511353924</c:v>
                </c:pt>
                <c:pt idx="1343">
                  <c:v>1.574379633188018</c:v>
                </c:pt>
                <c:pt idx="1344">
                  <c:v>1.5431018765067055</c:v>
                </c:pt>
                <c:pt idx="1345">
                  <c:v>1.6419284201584947</c:v>
                </c:pt>
                <c:pt idx="1346">
                  <c:v>1.6514636136437577</c:v>
                </c:pt>
                <c:pt idx="1347">
                  <c:v>1.7594460797410019</c:v>
                </c:pt>
                <c:pt idx="1348">
                  <c:v>1.6896353897100163</c:v>
                </c:pt>
                <c:pt idx="1349">
                  <c:v>1.6981606395390596</c:v>
                </c:pt>
                <c:pt idx="1350">
                  <c:v>1.6576744336128826</c:v>
                </c:pt>
                <c:pt idx="1351">
                  <c:v>1.7069102853200437</c:v>
                </c:pt>
                <c:pt idx="1352">
                  <c:v>1.620351900124346</c:v>
                </c:pt>
                <c:pt idx="1353">
                  <c:v>1.7766357568601947</c:v>
                </c:pt>
                <c:pt idx="1354">
                  <c:v>1.6316909218654398</c:v>
                </c:pt>
                <c:pt idx="1355">
                  <c:v>1.6194608718257264</c:v>
                </c:pt>
                <c:pt idx="1356">
                  <c:v>1.5367616276516873</c:v>
                </c:pt>
                <c:pt idx="1357">
                  <c:v>1.5272243149348714</c:v>
                </c:pt>
                <c:pt idx="1358">
                  <c:v>1.5885222026585382</c:v>
                </c:pt>
                <c:pt idx="1359">
                  <c:v>1.6537135041156557</c:v>
                </c:pt>
                <c:pt idx="1360">
                  <c:v>1.5481737573305008</c:v>
                </c:pt>
                <c:pt idx="1361">
                  <c:v>1.6059070684058341</c:v>
                </c:pt>
                <c:pt idx="1362">
                  <c:v>1.457361178493791</c:v>
                </c:pt>
                <c:pt idx="1363">
                  <c:v>1.4274772790907928</c:v>
                </c:pt>
                <c:pt idx="1364">
                  <c:v>1.5189131851853013</c:v>
                </c:pt>
                <c:pt idx="1365">
                  <c:v>1.5553623508379371</c:v>
                </c:pt>
                <c:pt idx="1366">
                  <c:v>1.6160473139024507</c:v>
                </c:pt>
                <c:pt idx="1367">
                  <c:v>1.6319776431474473</c:v>
                </c:pt>
                <c:pt idx="1368">
                  <c:v>1.5711899908820062</c:v>
                </c:pt>
                <c:pt idx="1369">
                  <c:v>1.6696437249790357</c:v>
                </c:pt>
                <c:pt idx="1370">
                  <c:v>1.6685733844364918</c:v>
                </c:pt>
                <c:pt idx="1371">
                  <c:v>1.6102192062061871</c:v>
                </c:pt>
                <c:pt idx="1372">
                  <c:v>1.5263474102645915</c:v>
                </c:pt>
                <c:pt idx="1373">
                  <c:v>1.5931460542958078</c:v>
                </c:pt>
                <c:pt idx="1374">
                  <c:v>0.7128138692480519</c:v>
                </c:pt>
                <c:pt idx="1375">
                  <c:v>0.84226730875767331</c:v>
                </c:pt>
                <c:pt idx="1376">
                  <c:v>0.87285490423162315</c:v>
                </c:pt>
                <c:pt idx="1377">
                  <c:v>0.84376468230368218</c:v>
                </c:pt>
                <c:pt idx="1378">
                  <c:v>0.93319408393548287</c:v>
                </c:pt>
                <c:pt idx="1379">
                  <c:v>0.94507400469593428</c:v>
                </c:pt>
                <c:pt idx="1380">
                  <c:v>0.96188640402387904</c:v>
                </c:pt>
                <c:pt idx="1381">
                  <c:v>0.93400030277674162</c:v>
                </c:pt>
                <c:pt idx="1382">
                  <c:v>1.0011858506706819</c:v>
                </c:pt>
                <c:pt idx="1383">
                  <c:v>1.0731954114673243</c:v>
                </c:pt>
                <c:pt idx="1384">
                  <c:v>1.0830825217473787</c:v>
                </c:pt>
                <c:pt idx="1385">
                  <c:v>0.99249655690963756</c:v>
                </c:pt>
                <c:pt idx="1386">
                  <c:v>1.1298898410395832</c:v>
                </c:pt>
                <c:pt idx="1387">
                  <c:v>0.94948302123524897</c:v>
                </c:pt>
                <c:pt idx="1388">
                  <c:v>0.95070096701762452</c:v>
                </c:pt>
                <c:pt idx="1389">
                  <c:v>0.9621775648981501</c:v>
                </c:pt>
                <c:pt idx="1390">
                  <c:v>0.95158506899674933</c:v>
                </c:pt>
                <c:pt idx="1391">
                  <c:v>1.0010923316249389</c:v>
                </c:pt>
                <c:pt idx="1392">
                  <c:v>0.8905943759541266</c:v>
                </c:pt>
                <c:pt idx="1393">
                  <c:v>0.78992383066548477</c:v>
                </c:pt>
                <c:pt idx="1394">
                  <c:v>0.74157471763835936</c:v>
                </c:pt>
                <c:pt idx="1395">
                  <c:v>0.67340056723680597</c:v>
                </c:pt>
                <c:pt idx="1396">
                  <c:v>0.680599724362839</c:v>
                </c:pt>
                <c:pt idx="1397">
                  <c:v>0.76220063496154822</c:v>
                </c:pt>
                <c:pt idx="1398">
                  <c:v>0.84832028155326356</c:v>
                </c:pt>
                <c:pt idx="1399">
                  <c:v>0.84771383146246571</c:v>
                </c:pt>
                <c:pt idx="1400">
                  <c:v>0.86915267608928737</c:v>
                </c:pt>
                <c:pt idx="1401">
                  <c:v>0.84115460239008222</c:v>
                </c:pt>
                <c:pt idx="1402">
                  <c:v>0.95309631486172108</c:v>
                </c:pt>
                <c:pt idx="1403">
                  <c:v>-4.7205014262486245E-2</c:v>
                </c:pt>
                <c:pt idx="1404">
                  <c:v>-9.1688135651812885E-2</c:v>
                </c:pt>
                <c:pt idx="1405">
                  <c:v>-0.10959920612386398</c:v>
                </c:pt>
                <c:pt idx="1406">
                  <c:v>-0.10000434354776111</c:v>
                </c:pt>
                <c:pt idx="1407">
                  <c:v>-9.8335069392918584E-2</c:v>
                </c:pt>
                <c:pt idx="1408">
                  <c:v>1.3557559923267348E-3</c:v>
                </c:pt>
                <c:pt idx="1409">
                  <c:v>6.6736443265739354E-2</c:v>
                </c:pt>
                <c:pt idx="1410">
                  <c:v>0.1030750323704126</c:v>
                </c:pt>
                <c:pt idx="1411">
                  <c:v>0.21850154779038711</c:v>
                </c:pt>
                <c:pt idx="1412">
                  <c:v>0.17052273943114038</c:v>
                </c:pt>
                <c:pt idx="1413">
                  <c:v>0.39009543169092531</c:v>
                </c:pt>
                <c:pt idx="1414">
                  <c:v>0.40414572061908949</c:v>
                </c:pt>
                <c:pt idx="1415">
                  <c:v>0.49092732655513061</c:v>
                </c:pt>
                <c:pt idx="1416">
                  <c:v>0.40048049286768261</c:v>
                </c:pt>
                <c:pt idx="1417">
                  <c:v>0.43146317166580062</c:v>
                </c:pt>
                <c:pt idx="1418">
                  <c:v>0.43340798549977855</c:v>
                </c:pt>
                <c:pt idx="1419">
                  <c:v>0.36309059018409329</c:v>
                </c:pt>
                <c:pt idx="1420">
                  <c:v>0.4470433929201274</c:v>
                </c:pt>
                <c:pt idx="1421">
                  <c:v>0.55126555143881184</c:v>
                </c:pt>
                <c:pt idx="1422">
                  <c:v>0.54610419533146271</c:v>
                </c:pt>
                <c:pt idx="1423">
                  <c:v>0.6856601997043974</c:v>
                </c:pt>
                <c:pt idx="1424">
                  <c:v>0.55809322590284438</c:v>
                </c:pt>
                <c:pt idx="1425">
                  <c:v>0.59766824775418748</c:v>
                </c:pt>
                <c:pt idx="1426">
                  <c:v>0.57726729377240638</c:v>
                </c:pt>
                <c:pt idx="1427">
                  <c:v>0.50196812779732625</c:v>
                </c:pt>
                <c:pt idx="1428">
                  <c:v>0.4443618019202944</c:v>
                </c:pt>
                <c:pt idx="1429">
                  <c:v>0.29899849000000067</c:v>
                </c:pt>
                <c:pt idx="1430">
                  <c:v>0.41871392425781551</c:v>
                </c:pt>
                <c:pt idx="1431">
                  <c:v>0.60841447879524857</c:v>
                </c:pt>
                <c:pt idx="1432">
                  <c:v>0.7081050036394263</c:v>
                </c:pt>
                <c:pt idx="1433">
                  <c:v>0.67481108777416132</c:v>
                </c:pt>
                <c:pt idx="1434">
                  <c:v>0.73555717956199373</c:v>
                </c:pt>
                <c:pt idx="1435">
                  <c:v>0.84362576130266476</c:v>
                </c:pt>
                <c:pt idx="1436">
                  <c:v>0.82337614972624529</c:v>
                </c:pt>
                <c:pt idx="1437">
                  <c:v>0.8131611092352049</c:v>
                </c:pt>
                <c:pt idx="1438">
                  <c:v>0.91007743391117302</c:v>
                </c:pt>
                <c:pt idx="1439">
                  <c:v>0.8330816875060929</c:v>
                </c:pt>
                <c:pt idx="1440">
                  <c:v>0.75399293870269801</c:v>
                </c:pt>
                <c:pt idx="1441">
                  <c:v>0.65272003903804254</c:v>
                </c:pt>
                <c:pt idx="1442">
                  <c:v>-0.2519780392504174</c:v>
                </c:pt>
                <c:pt idx="1443">
                  <c:v>-0.29555421928952441</c:v>
                </c:pt>
                <c:pt idx="1444">
                  <c:v>-0.18246595651112862</c:v>
                </c:pt>
                <c:pt idx="1445">
                  <c:v>-7.7177148772998194E-2</c:v>
                </c:pt>
                <c:pt idx="1446">
                  <c:v>-0.1016633202092212</c:v>
                </c:pt>
                <c:pt idx="1447">
                  <c:v>0.33243398650208178</c:v>
                </c:pt>
                <c:pt idx="1448">
                  <c:v>0.81126133104094222</c:v>
                </c:pt>
                <c:pt idx="1449">
                  <c:v>0.42191850135135134</c:v>
                </c:pt>
                <c:pt idx="1450">
                  <c:v>0.61497691186378844</c:v>
                </c:pt>
                <c:pt idx="1451">
                  <c:v>-1.1773642308364849</c:v>
                </c:pt>
                <c:pt idx="1452">
                  <c:v>-1.2638599083863156</c:v>
                </c:pt>
                <c:pt idx="1453">
                  <c:v>-1.1337529467233338</c:v>
                </c:pt>
                <c:pt idx="1454">
                  <c:v>-1.120753070592821</c:v>
                </c:pt>
                <c:pt idx="1455">
                  <c:v>-1.0749292017580689</c:v>
                </c:pt>
                <c:pt idx="1456">
                  <c:v>-0.9950193321532339</c:v>
                </c:pt>
                <c:pt idx="1457">
                  <c:v>-0.94925860832106856</c:v>
                </c:pt>
                <c:pt idx="1458">
                  <c:v>-0.90959048276155308</c:v>
                </c:pt>
                <c:pt idx="1459">
                  <c:v>-0.9134188039574731</c:v>
                </c:pt>
                <c:pt idx="1460">
                  <c:v>-0.83337451647463645</c:v>
                </c:pt>
                <c:pt idx="1461">
                  <c:v>-0.90071941483892459</c:v>
                </c:pt>
                <c:pt idx="1462">
                  <c:v>-0.91747295806530005</c:v>
                </c:pt>
                <c:pt idx="1463">
                  <c:v>-0.80643082669005217</c:v>
                </c:pt>
                <c:pt idx="1464">
                  <c:v>-0.74086273497247568</c:v>
                </c:pt>
                <c:pt idx="1465">
                  <c:v>-0.76534740699330328</c:v>
                </c:pt>
                <c:pt idx="1466">
                  <c:v>-0.77763585520340683</c:v>
                </c:pt>
                <c:pt idx="1467">
                  <c:v>-0.9646291790853283</c:v>
                </c:pt>
                <c:pt idx="1468">
                  <c:v>-0.93508883344106053</c:v>
                </c:pt>
                <c:pt idx="1469">
                  <c:v>-0.95192896736917909</c:v>
                </c:pt>
                <c:pt idx="1470">
                  <c:v>-1.0057792899697517</c:v>
                </c:pt>
                <c:pt idx="1471">
                  <c:v>-0.99622604426391881</c:v>
                </c:pt>
                <c:pt idx="1472">
                  <c:v>-0.96085625597159208</c:v>
                </c:pt>
                <c:pt idx="1473">
                  <c:v>-1.0397435169341307</c:v>
                </c:pt>
                <c:pt idx="1474">
                  <c:v>-2.0749850058353996</c:v>
                </c:pt>
                <c:pt idx="1475">
                  <c:v>-2.1214516647104613</c:v>
                </c:pt>
                <c:pt idx="1476">
                  <c:v>-1.9989901370051779</c:v>
                </c:pt>
                <c:pt idx="1477">
                  <c:v>-1.9442154073917344</c:v>
                </c:pt>
                <c:pt idx="1478">
                  <c:v>-2.10919592774537</c:v>
                </c:pt>
                <c:pt idx="1479">
                  <c:v>-2.1694795021483646</c:v>
                </c:pt>
                <c:pt idx="1480">
                  <c:v>-2.1152302794035798</c:v>
                </c:pt>
                <c:pt idx="1481">
                  <c:v>-2.0786138273029913</c:v>
                </c:pt>
                <c:pt idx="1482">
                  <c:v>-2.0709473900927637</c:v>
                </c:pt>
                <c:pt idx="1483">
                  <c:v>-2.0658035147920035</c:v>
                </c:pt>
                <c:pt idx="1484">
                  <c:v>-2.005645074657906</c:v>
                </c:pt>
                <c:pt idx="1485">
                  <c:v>-2.0877677089134306</c:v>
                </c:pt>
                <c:pt idx="1486">
                  <c:v>-2.0641423766627511</c:v>
                </c:pt>
                <c:pt idx="1487">
                  <c:v>-1.8994075367037357</c:v>
                </c:pt>
                <c:pt idx="1488">
                  <c:v>-1.9095792504230982</c:v>
                </c:pt>
                <c:pt idx="1489">
                  <c:v>-1.9819011000004618</c:v>
                </c:pt>
                <c:pt idx="1490">
                  <c:v>-1.9325781085868208</c:v>
                </c:pt>
                <c:pt idx="1491">
                  <c:v>-1.9610129676469263</c:v>
                </c:pt>
                <c:pt idx="1492">
                  <c:v>-1.9329088787986919</c:v>
                </c:pt>
                <c:pt idx="1493">
                  <c:v>-1.9362858712680993</c:v>
                </c:pt>
                <c:pt idx="1494">
                  <c:v>-1.8088960127096119</c:v>
                </c:pt>
                <c:pt idx="1495">
                  <c:v>-1.9675812629249858</c:v>
                </c:pt>
                <c:pt idx="1496">
                  <c:v>-1.944035908499556</c:v>
                </c:pt>
                <c:pt idx="1497">
                  <c:v>-1.759004681522276</c:v>
                </c:pt>
                <c:pt idx="1498">
                  <c:v>-1.8391482907516377</c:v>
                </c:pt>
                <c:pt idx="1499">
                  <c:v>-1.9361290831136913</c:v>
                </c:pt>
                <c:pt idx="1500">
                  <c:v>-1.9832318238696569</c:v>
                </c:pt>
                <c:pt idx="1501">
                  <c:v>-1.9448380817481361</c:v>
                </c:pt>
                <c:pt idx="1502">
                  <c:v>-1.8018344998053486</c:v>
                </c:pt>
                <c:pt idx="1503">
                  <c:v>-1.9475333628075244</c:v>
                </c:pt>
                <c:pt idx="1504">
                  <c:v>-1.9063997927595011</c:v>
                </c:pt>
                <c:pt idx="1505">
                  <c:v>-1.9720209770450943</c:v>
                </c:pt>
                <c:pt idx="1506">
                  <c:v>-1.8383442345319168</c:v>
                </c:pt>
                <c:pt idx="1507">
                  <c:v>-2.5800384337478697</c:v>
                </c:pt>
                <c:pt idx="1508">
                  <c:v>-2.5100348069648035</c:v>
                </c:pt>
                <c:pt idx="1509">
                  <c:v>-2.4887515838841328</c:v>
                </c:pt>
                <c:pt idx="1510">
                  <c:v>-2.4492161111119586</c:v>
                </c:pt>
                <c:pt idx="1511">
                  <c:v>-2.5446681076578077</c:v>
                </c:pt>
                <c:pt idx="1512">
                  <c:v>-2.4991744888368768</c:v>
                </c:pt>
                <c:pt idx="1513">
                  <c:v>-2.5201454630855054</c:v>
                </c:pt>
                <c:pt idx="1514">
                  <c:v>-2.5151425240142817</c:v>
                </c:pt>
                <c:pt idx="1515">
                  <c:v>-2.460829845397507</c:v>
                </c:pt>
                <c:pt idx="1516">
                  <c:v>-2.4657819143473834</c:v>
                </c:pt>
                <c:pt idx="1517">
                  <c:v>-2.3609369759134804</c:v>
                </c:pt>
                <c:pt idx="1518">
                  <c:v>-2.2899474530612451</c:v>
                </c:pt>
                <c:pt idx="1519">
                  <c:v>-2.2551883703586952</c:v>
                </c:pt>
                <c:pt idx="1520">
                  <c:v>-2.0951763503960148</c:v>
                </c:pt>
                <c:pt idx="1521">
                  <c:v>-2.0087556902730217</c:v>
                </c:pt>
                <c:pt idx="1522">
                  <c:v>-1.9880338002237963</c:v>
                </c:pt>
                <c:pt idx="1523">
                  <c:v>-2.0002298907575433</c:v>
                </c:pt>
                <c:pt idx="1524">
                  <c:v>-2.0851690701976757</c:v>
                </c:pt>
                <c:pt idx="1525">
                  <c:v>-1.9851102254139494</c:v>
                </c:pt>
                <c:pt idx="1526">
                  <c:v>#N/A</c:v>
                </c:pt>
                <c:pt idx="1527">
                  <c:v>-2.0698075048586464</c:v>
                </c:pt>
                <c:pt idx="1528">
                  <c:v>-2.0543773711941196</c:v>
                </c:pt>
                <c:pt idx="1529">
                  <c:v>-2.0337965026991025</c:v>
                </c:pt>
                <c:pt idx="1530">
                  <c:v>-1.963945715740488</c:v>
                </c:pt>
                <c:pt idx="1531">
                  <c:v>-1.8502713780763589</c:v>
                </c:pt>
                <c:pt idx="1532">
                  <c:v>-1.9153042609222641</c:v>
                </c:pt>
                <c:pt idx="1533">
                  <c:v>-1.8761645843527788</c:v>
                </c:pt>
                <c:pt idx="1534">
                  <c:v>-1.8556974211677684</c:v>
                </c:pt>
                <c:pt idx="1535">
                  <c:v>-1.8813358620319853</c:v>
                </c:pt>
                <c:pt idx="1536">
                  <c:v>-1.6016853529288877</c:v>
                </c:pt>
                <c:pt idx="1537">
                  <c:v>-2.3827870884854168</c:v>
                </c:pt>
                <c:pt idx="1538">
                  <c:v>-2.2877556574018492</c:v>
                </c:pt>
                <c:pt idx="1539">
                  <c:v>-2.2226404940156606</c:v>
                </c:pt>
                <c:pt idx="1540">
                  <c:v>-2.2331801604253929</c:v>
                </c:pt>
                <c:pt idx="1541">
                  <c:v>-2.1241290839421598</c:v>
                </c:pt>
                <c:pt idx="1542">
                  <c:v>-2.2792603892083196</c:v>
                </c:pt>
                <c:pt idx="1543">
                  <c:v>-2.3161886198722623</c:v>
                </c:pt>
                <c:pt idx="1544">
                  <c:v>#N/A</c:v>
                </c:pt>
                <c:pt idx="1545">
                  <c:v>-2.1636678281715422</c:v>
                </c:pt>
                <c:pt idx="1546">
                  <c:v>-2.1490824799208941</c:v>
                </c:pt>
                <c:pt idx="1547">
                  <c:v>-2.104308044352404</c:v>
                </c:pt>
                <c:pt idx="1548">
                  <c:v>-2.1153869670008927</c:v>
                </c:pt>
                <c:pt idx="1549">
                  <c:v>-2.0646100543883055</c:v>
                </c:pt>
                <c:pt idx="1550">
                  <c:v>-2.0395615581514157</c:v>
                </c:pt>
                <c:pt idx="1551">
                  <c:v>-1.98966162519101</c:v>
                </c:pt>
                <c:pt idx="1552">
                  <c:v>-1.7648590963309587</c:v>
                </c:pt>
                <c:pt idx="1553">
                  <c:v>-1.6150016300000001</c:v>
                </c:pt>
                <c:pt idx="1554">
                  <c:v>-1.5751784854706905</c:v>
                </c:pt>
                <c:pt idx="1555">
                  <c:v>-1.4903795444180918</c:v>
                </c:pt>
                <c:pt idx="1556">
                  <c:v>-1.5955383310766074</c:v>
                </c:pt>
                <c:pt idx="1557">
                  <c:v>-1.5958009178795312</c:v>
                </c:pt>
                <c:pt idx="1558">
                  <c:v>-1.6509170464284573</c:v>
                </c:pt>
                <c:pt idx="1559">
                  <c:v>-1.7161138210683013</c:v>
                </c:pt>
                <c:pt idx="1560">
                  <c:v>-1.7560039556445535</c:v>
                </c:pt>
                <c:pt idx="1561">
                  <c:v>-1.5461489162101092</c:v>
                </c:pt>
                <c:pt idx="1562">
                  <c:v>-1.4211030837396095</c:v>
                </c:pt>
                <c:pt idx="1563">
                  <c:v>-1.4760525684587016</c:v>
                </c:pt>
                <c:pt idx="1564">
                  <c:v>-1.1912856696420633</c:v>
                </c:pt>
                <c:pt idx="1565">
                  <c:v>-1.2911476087308102</c:v>
                </c:pt>
                <c:pt idx="1566">
                  <c:v>-1.7616011791274548</c:v>
                </c:pt>
                <c:pt idx="1567">
                  <c:v>-1.9311653958409352</c:v>
                </c:pt>
                <c:pt idx="1568">
                  <c:v>-1.866708584437232</c:v>
                </c:pt>
                <c:pt idx="1569">
                  <c:v>-1.7284892095515421</c:v>
                </c:pt>
                <c:pt idx="1570">
                  <c:v>-1.9421038263088608</c:v>
                </c:pt>
                <c:pt idx="1571">
                  <c:v>-1.9871627505030336</c:v>
                </c:pt>
                <c:pt idx="1572">
                  <c:v>-2.0118628822968763</c:v>
                </c:pt>
                <c:pt idx="1573">
                  <c:v>-1.7155528980631924</c:v>
                </c:pt>
                <c:pt idx="1574">
                  <c:v>-1.7099558107929909</c:v>
                </c:pt>
                <c:pt idx="1575">
                  <c:v>-1.8390580967376113</c:v>
                </c:pt>
                <c:pt idx="1576">
                  <c:v>-1.474152422665318</c:v>
                </c:pt>
                <c:pt idx="1577">
                  <c:v>-1.8813213895561329</c:v>
                </c:pt>
                <c:pt idx="1578">
                  <c:v>-1.9520724272711387</c:v>
                </c:pt>
                <c:pt idx="1579">
                  <c:v>-2.4227797885459417</c:v>
                </c:pt>
                <c:pt idx="1580">
                  <c:v>-2.6882552502211219</c:v>
                </c:pt>
                <c:pt idx="1581">
                  <c:v>-2.6234187850545094</c:v>
                </c:pt>
                <c:pt idx="1582">
                  <c:v>-2.4928660347108114</c:v>
                </c:pt>
                <c:pt idx="1583">
                  <c:v>-2.3837085135915785</c:v>
                </c:pt>
                <c:pt idx="1584">
                  <c:v>-2.4590937900170182</c:v>
                </c:pt>
                <c:pt idx="1585">
                  <c:v>-2.5799507394496253</c:v>
                </c:pt>
                <c:pt idx="1586">
                  <c:v>-2.5689564259101108</c:v>
                </c:pt>
                <c:pt idx="1587">
                  <c:v>-2.5790425191938517</c:v>
                </c:pt>
                <c:pt idx="1588">
                  <c:v>-2.6578385661401907</c:v>
                </c:pt>
                <c:pt idx="1589">
                  <c:v>-2.7872231845530653</c:v>
                </c:pt>
                <c:pt idx="1590">
                  <c:v>-2.84726228257108</c:v>
                </c:pt>
                <c:pt idx="1591">
                  <c:v>-2.7214248265663077</c:v>
                </c:pt>
                <c:pt idx="1592">
                  <c:v>-2.8652924443956884</c:v>
                </c:pt>
                <c:pt idx="1593">
                  <c:v>-2.7976836410597983</c:v>
                </c:pt>
                <c:pt idx="1594">
                  <c:v>-2.920205810520363</c:v>
                </c:pt>
                <c:pt idx="1595">
                  <c:v>-2.8520228328854582</c:v>
                </c:pt>
                <c:pt idx="1596">
                  <c:v>-2.8059544938421972</c:v>
                </c:pt>
                <c:pt idx="1597">
                  <c:v>-2.8254869885279152</c:v>
                </c:pt>
                <c:pt idx="1598">
                  <c:v>-2.8354218615813416</c:v>
                </c:pt>
                <c:pt idx="1599">
                  <c:v>-2.8573512478396808</c:v>
                </c:pt>
                <c:pt idx="1600">
                  <c:v>-2.8163242066441665</c:v>
                </c:pt>
                <c:pt idx="1601">
                  <c:v>-2.7558252348024297</c:v>
                </c:pt>
                <c:pt idx="1602">
                  <c:v>-2.7519167224055217</c:v>
                </c:pt>
                <c:pt idx="1603">
                  <c:v>-2.6210200057879067</c:v>
                </c:pt>
                <c:pt idx="1604">
                  <c:v>-2.7225681555687178</c:v>
                </c:pt>
                <c:pt idx="1605">
                  <c:v>-2.5517930763586048</c:v>
                </c:pt>
                <c:pt idx="1606">
                  <c:v>-2.4708967765599539</c:v>
                </c:pt>
                <c:pt idx="1607">
                  <c:v>-2.5656805430277387</c:v>
                </c:pt>
                <c:pt idx="1608">
                  <c:v>-2.462583796560498</c:v>
                </c:pt>
                <c:pt idx="1609">
                  <c:v>-2.3092493941204708</c:v>
                </c:pt>
                <c:pt idx="1610">
                  <c:v>-2.3611776249855687</c:v>
                </c:pt>
                <c:pt idx="1611">
                  <c:v>-2.3565120504036816</c:v>
                </c:pt>
                <c:pt idx="1612">
                  <c:v>-2.1627206664766021</c:v>
                </c:pt>
                <c:pt idx="1613">
                  <c:v>-1.97990914985537</c:v>
                </c:pt>
                <c:pt idx="1614">
                  <c:v>-1.936661207268763</c:v>
                </c:pt>
                <c:pt idx="1615">
                  <c:v>-1.9473155244447078</c:v>
                </c:pt>
                <c:pt idx="1616">
                  <c:v>-1.891198007272747</c:v>
                </c:pt>
                <c:pt idx="1617">
                  <c:v>-1.8031857588721962</c:v>
                </c:pt>
                <c:pt idx="1618">
                  <c:v>-1.7742033758680975</c:v>
                </c:pt>
                <c:pt idx="1619">
                  <c:v>-2.0556059146930057</c:v>
                </c:pt>
                <c:pt idx="1620">
                  <c:v>-1.9623054181953492</c:v>
                </c:pt>
                <c:pt idx="1621">
                  <c:v>-2.1979889623655655</c:v>
                </c:pt>
                <c:pt idx="1622">
                  <c:v>-2.277605307526068</c:v>
                </c:pt>
                <c:pt idx="1623">
                  <c:v>-2.1719191121077621</c:v>
                </c:pt>
                <c:pt idx="1624">
                  <c:v>-2.255018673450417</c:v>
                </c:pt>
                <c:pt idx="1625">
                  <c:v>-2.1675829508792148</c:v>
                </c:pt>
                <c:pt idx="1626">
                  <c:v>-2.0846586605971673</c:v>
                </c:pt>
                <c:pt idx="1627">
                  <c:v>-1.9844285067429617</c:v>
                </c:pt>
                <c:pt idx="1628">
                  <c:v>-2.0752793324844525</c:v>
                </c:pt>
                <c:pt idx="1629">
                  <c:v>-1.9534128667637063</c:v>
                </c:pt>
                <c:pt idx="1630">
                  <c:v>-2.1765888776180713</c:v>
                </c:pt>
                <c:pt idx="1631">
                  <c:v>-2.172053491309498</c:v>
                </c:pt>
                <c:pt idx="1632">
                  <c:v>-2.2096845596553045</c:v>
                </c:pt>
                <c:pt idx="1633">
                  <c:v>-2.2846498142331839</c:v>
                </c:pt>
                <c:pt idx="1634">
                  <c:v>-2.3088681923455034</c:v>
                </c:pt>
                <c:pt idx="1635">
                  <c:v>-2.2429621123719858</c:v>
                </c:pt>
                <c:pt idx="1636">
                  <c:v>-2.3130081352184906</c:v>
                </c:pt>
                <c:pt idx="1637">
                  <c:v>-2.3533517834805586</c:v>
                </c:pt>
                <c:pt idx="1638">
                  <c:v>-2.3269304968785569</c:v>
                </c:pt>
                <c:pt idx="1639">
                  <c:v>-2.2631364286169369</c:v>
                </c:pt>
                <c:pt idx="1640">
                  <c:v>-2.2800354056243712</c:v>
                </c:pt>
                <c:pt idx="1641">
                  <c:v>-2.3109147402322154</c:v>
                </c:pt>
                <c:pt idx="1642">
                  <c:v>-2.3270769429086311</c:v>
                </c:pt>
                <c:pt idx="1643">
                  <c:v>-2.2246665153732561</c:v>
                </c:pt>
                <c:pt idx="1644">
                  <c:v>-2.314640654869093</c:v>
                </c:pt>
                <c:pt idx="1645">
                  <c:v>-2.2209160948443802</c:v>
                </c:pt>
                <c:pt idx="1646">
                  <c:v>-2.0955524900337057</c:v>
                </c:pt>
                <c:pt idx="1647">
                  <c:v>-2.1547707238479585</c:v>
                </c:pt>
                <c:pt idx="1648">
                  <c:v>-2.2909069524963961</c:v>
                </c:pt>
                <c:pt idx="1649">
                  <c:v>-2.2368155802207319</c:v>
                </c:pt>
                <c:pt idx="1650">
                  <c:v>-2.1501691248742283</c:v>
                </c:pt>
                <c:pt idx="1651">
                  <c:v>-2.1706765799002135</c:v>
                </c:pt>
                <c:pt idx="1652">
                  <c:v>-2.1675978001140557</c:v>
                </c:pt>
                <c:pt idx="1653">
                  <c:v>-2.1070765820144501</c:v>
                </c:pt>
                <c:pt idx="1654">
                  <c:v>-2.1422808060332326</c:v>
                </c:pt>
                <c:pt idx="1655">
                  <c:v>-2.2575873080203301</c:v>
                </c:pt>
                <c:pt idx="1656">
                  <c:v>-2.2673005899888938</c:v>
                </c:pt>
                <c:pt idx="1657">
                  <c:v>-2.1912006200810978</c:v>
                </c:pt>
                <c:pt idx="1658">
                  <c:v>-2.2380866289889063</c:v>
                </c:pt>
                <c:pt idx="1659">
                  <c:v>-2.2269093058201577</c:v>
                </c:pt>
                <c:pt idx="1660">
                  <c:v>-2.1594467136476148</c:v>
                </c:pt>
                <c:pt idx="1661">
                  <c:v>-2.1150829000215836</c:v>
                </c:pt>
                <c:pt idx="1662">
                  <c:v>-2.0300403818660051</c:v>
                </c:pt>
                <c:pt idx="1663">
                  <c:v>-2.1554159878573618</c:v>
                </c:pt>
                <c:pt idx="1664">
                  <c:v>-2.1052444080053583</c:v>
                </c:pt>
                <c:pt idx="1665">
                  <c:v>-1.8459862990238545</c:v>
                </c:pt>
                <c:pt idx="1666">
                  <c:v>-1.810705262508197</c:v>
                </c:pt>
                <c:pt idx="1667">
                  <c:v>-1.8553732323216217</c:v>
                </c:pt>
                <c:pt idx="1668">
                  <c:v>-1.9887992159916354</c:v>
                </c:pt>
                <c:pt idx="1669">
                  <c:v>-1.9239103135338258</c:v>
                </c:pt>
                <c:pt idx="1670">
                  <c:v>-1.9729198492111806</c:v>
                </c:pt>
                <c:pt idx="1671">
                  <c:v>-1.9215710446882746</c:v>
                </c:pt>
                <c:pt idx="1672">
                  <c:v>-2.0352288276196937</c:v>
                </c:pt>
                <c:pt idx="1673">
                  <c:v>-1.8039970636767038</c:v>
                </c:pt>
                <c:pt idx="1674">
                  <c:v>-1.6131972989108636</c:v>
                </c:pt>
                <c:pt idx="1675">
                  <c:v>-1.6557025053278984</c:v>
                </c:pt>
                <c:pt idx="1676">
                  <c:v>-1.560804315663054</c:v>
                </c:pt>
                <c:pt idx="1677">
                  <c:v>-1.5599989700000005</c:v>
                </c:pt>
                <c:pt idx="1678">
                  <c:v>-1.4411841119552822</c:v>
                </c:pt>
                <c:pt idx="1679">
                  <c:v>-1.4054657985517167</c:v>
                </c:pt>
                <c:pt idx="1680">
                  <c:v>-1.3186180052874921</c:v>
                </c:pt>
                <c:pt idx="1681">
                  <c:v>-1.3612701591912</c:v>
                </c:pt>
                <c:pt idx="1682">
                  <c:v>-1.4019575040676262</c:v>
                </c:pt>
                <c:pt idx="1683">
                  <c:v>-1.4696439864253907</c:v>
                </c:pt>
                <c:pt idx="1684">
                  <c:v>-1.48947960727069</c:v>
                </c:pt>
                <c:pt idx="1685">
                  <c:v>-1.7298774103996397</c:v>
                </c:pt>
                <c:pt idx="1686">
                  <c:v>-1.7844972941597224</c:v>
                </c:pt>
                <c:pt idx="1687">
                  <c:v>-1.6930575231955611</c:v>
                </c:pt>
                <c:pt idx="1688">
                  <c:v>-1.7903047788811808</c:v>
                </c:pt>
                <c:pt idx="1689">
                  <c:v>-1.6775735174147801</c:v>
                </c:pt>
                <c:pt idx="1690">
                  <c:v>-1.428310176923782</c:v>
                </c:pt>
                <c:pt idx="1691">
                  <c:v>-1.2816077648724207</c:v>
                </c:pt>
                <c:pt idx="1692">
                  <c:v>-1.234040718408659</c:v>
                </c:pt>
                <c:pt idx="1693">
                  <c:v>-1.3348984151259184</c:v>
                </c:pt>
                <c:pt idx="1694">
                  <c:v>-1.1859431994071876</c:v>
                </c:pt>
                <c:pt idx="1695">
                  <c:v>-1.3446988236030659</c:v>
                </c:pt>
                <c:pt idx="1696">
                  <c:v>-1.4505627221510515</c:v>
                </c:pt>
                <c:pt idx="1697">
                  <c:v>-1.4585664858476957</c:v>
                </c:pt>
                <c:pt idx="1698">
                  <c:v>-1.7591079469968474</c:v>
                </c:pt>
                <c:pt idx="1699">
                  <c:v>-1.56540215549159</c:v>
                </c:pt>
                <c:pt idx="1700">
                  <c:v>-1.4654272824267895</c:v>
                </c:pt>
                <c:pt idx="1701">
                  <c:v>-1.740706238118479</c:v>
                </c:pt>
                <c:pt idx="1702">
                  <c:v>-1.857923118941045</c:v>
                </c:pt>
                <c:pt idx="1703">
                  <c:v>-1.9528757414608098</c:v>
                </c:pt>
                <c:pt idx="1704">
                  <c:v>-1.9945196608327205</c:v>
                </c:pt>
                <c:pt idx="1705">
                  <c:v>-1.8596077499435513</c:v>
                </c:pt>
                <c:pt idx="1706">
                  <c:v>-1.6988039037326903</c:v>
                </c:pt>
                <c:pt idx="1707">
                  <c:v>-1.4165960525365104</c:v>
                </c:pt>
                <c:pt idx="1708">
                  <c:v>-1.5289227854475911</c:v>
                </c:pt>
                <c:pt idx="1709">
                  <c:v>-1.5714805373023797</c:v>
                </c:pt>
                <c:pt idx="1710">
                  <c:v>-1.4768276135729916</c:v>
                </c:pt>
                <c:pt idx="1711">
                  <c:v>-1.6292119992092413</c:v>
                </c:pt>
                <c:pt idx="1712">
                  <c:v>-1.7141320283547774</c:v>
                </c:pt>
                <c:pt idx="1713">
                  <c:v>-1.7004133360050258</c:v>
                </c:pt>
                <c:pt idx="1714">
                  <c:v>-1.3888906866525605</c:v>
                </c:pt>
                <c:pt idx="1715">
                  <c:v>-1.5407583297895009</c:v>
                </c:pt>
                <c:pt idx="1716">
                  <c:v>-1.3345429341946744</c:v>
                </c:pt>
                <c:pt idx="1717">
                  <c:v>-1.317583638244356</c:v>
                </c:pt>
                <c:pt idx="1718">
                  <c:v>-1.1603239168317305</c:v>
                </c:pt>
                <c:pt idx="1719">
                  <c:v>-1.1932750161539847</c:v>
                </c:pt>
                <c:pt idx="1720">
                  <c:v>-1.1690661392310986</c:v>
                </c:pt>
                <c:pt idx="1721">
                  <c:v>-1.2244138341896829</c:v>
                </c:pt>
                <c:pt idx="1722">
                  <c:v>-1.0652493657904571</c:v>
                </c:pt>
                <c:pt idx="1723">
                  <c:v>-1.0709179822241772</c:v>
                </c:pt>
                <c:pt idx="1724">
                  <c:v>-0.95753346728368172</c:v>
                </c:pt>
                <c:pt idx="1725">
                  <c:v>-0.6190317759336228</c:v>
                </c:pt>
                <c:pt idx="1726">
                  <c:v>-0.48812333499655303</c:v>
                </c:pt>
                <c:pt idx="1727">
                  <c:v>-0.28881690867754628</c:v>
                </c:pt>
                <c:pt idx="1728">
                  <c:v>0.10665706138100361</c:v>
                </c:pt>
                <c:pt idx="1729">
                  <c:v>8.5585215669931713E-2</c:v>
                </c:pt>
                <c:pt idx="1730">
                  <c:v>-7.9460196859656662E-2</c:v>
                </c:pt>
                <c:pt idx="1731">
                  <c:v>-7.6993641432247628E-2</c:v>
                </c:pt>
                <c:pt idx="1732">
                  <c:v>-0.36596138774451603</c:v>
                </c:pt>
                <c:pt idx="1733">
                  <c:v>-0.17645631792818861</c:v>
                </c:pt>
                <c:pt idx="1734">
                  <c:v>-0.44506136269526309</c:v>
                </c:pt>
                <c:pt idx="1735">
                  <c:v>-0.55288259571469034</c:v>
                </c:pt>
                <c:pt idx="1736">
                  <c:v>-0.30039818906953997</c:v>
                </c:pt>
                <c:pt idx="1737">
                  <c:v>5.1767987699728124E-2</c:v>
                </c:pt>
                <c:pt idx="1738">
                  <c:v>-0.15183054881126345</c:v>
                </c:pt>
                <c:pt idx="1739">
                  <c:v>-0.43493420214142908</c:v>
                </c:pt>
                <c:pt idx="1740">
                  <c:v>-0.178563510771232</c:v>
                </c:pt>
                <c:pt idx="1741">
                  <c:v>-2.9946993389648568E-2</c:v>
                </c:pt>
                <c:pt idx="1742">
                  <c:v>-2.8701031158693269E-3</c:v>
                </c:pt>
                <c:pt idx="1743">
                  <c:v>0.56970324479518197</c:v>
                </c:pt>
                <c:pt idx="1744">
                  <c:v>0.57269947633230167</c:v>
                </c:pt>
                <c:pt idx="1745">
                  <c:v>0.21457575214093971</c:v>
                </c:pt>
                <c:pt idx="1746">
                  <c:v>0.1432898655308108</c:v>
                </c:pt>
                <c:pt idx="1747">
                  <c:v>0.24219928008816005</c:v>
                </c:pt>
                <c:pt idx="1748">
                  <c:v>0.35579891242740125</c:v>
                </c:pt>
                <c:pt idx="1749">
                  <c:v>0.58691444080745114</c:v>
                </c:pt>
                <c:pt idx="1750">
                  <c:v>0.80208603707790793</c:v>
                </c:pt>
                <c:pt idx="1751">
                  <c:v>0.5706221147797006</c:v>
                </c:pt>
                <c:pt idx="1752">
                  <c:v>1.0441411511409608</c:v>
                </c:pt>
                <c:pt idx="1753">
                  <c:v>1.3071911133240501</c:v>
                </c:pt>
                <c:pt idx="1754">
                  <c:v>1.4570806151386986</c:v>
                </c:pt>
                <c:pt idx="1755">
                  <c:v>1.6290558240942854</c:v>
                </c:pt>
                <c:pt idx="1756">
                  <c:v>1.7328253990644136</c:v>
                </c:pt>
                <c:pt idx="1757">
                  <c:v>1.6912201710797383</c:v>
                </c:pt>
                <c:pt idx="1758">
                  <c:v>1.4942871351209011</c:v>
                </c:pt>
                <c:pt idx="1759">
                  <c:v>1.5589712913244913</c:v>
                </c:pt>
                <c:pt idx="1760">
                  <c:v>1.4035670132801314</c:v>
                </c:pt>
                <c:pt idx="1761">
                  <c:v>1.6633546604156262</c:v>
                </c:pt>
                <c:pt idx="1762">
                  <c:v>1.8039398043222832</c:v>
                </c:pt>
                <c:pt idx="1763">
                  <c:v>1.6814671174924474</c:v>
                </c:pt>
                <c:pt idx="1764">
                  <c:v>1.9448411137057207</c:v>
                </c:pt>
                <c:pt idx="1765">
                  <c:v>1.9096901459907336</c:v>
                </c:pt>
                <c:pt idx="1766">
                  <c:v>1.9506742998087461</c:v>
                </c:pt>
                <c:pt idx="1767">
                  <c:v>2.0097721470659664</c:v>
                </c:pt>
                <c:pt idx="1768">
                  <c:v>1.7994938061561783</c:v>
                </c:pt>
                <c:pt idx="1769">
                  <c:v>1.832951007269088</c:v>
                </c:pt>
                <c:pt idx="1770">
                  <c:v>1.8622462509091164</c:v>
                </c:pt>
                <c:pt idx="1771">
                  <c:v>1.7189732054692666</c:v>
                </c:pt>
                <c:pt idx="1772">
                  <c:v>1.7970611466730375</c:v>
                </c:pt>
                <c:pt idx="1773">
                  <c:v>1.5408946069427305</c:v>
                </c:pt>
                <c:pt idx="1774">
                  <c:v>1.8078305237467802</c:v>
                </c:pt>
                <c:pt idx="1775">
                  <c:v>2.1473880894737327</c:v>
                </c:pt>
                <c:pt idx="1776">
                  <c:v>2.3464646960405062</c:v>
                </c:pt>
                <c:pt idx="1777">
                  <c:v>2.2438824431519855</c:v>
                </c:pt>
                <c:pt idx="1778">
                  <c:v>#N/A</c:v>
                </c:pt>
                <c:pt idx="1779">
                  <c:v>2.5143101047557472</c:v>
                </c:pt>
                <c:pt idx="1780">
                  <c:v>2.5427276894020956</c:v>
                </c:pt>
                <c:pt idx="1781">
                  <c:v>2.5395735850700092</c:v>
                </c:pt>
                <c:pt idx="1782">
                  <c:v>2.3804946287368978</c:v>
                </c:pt>
                <c:pt idx="1783">
                  <c:v>2.1594696922627996</c:v>
                </c:pt>
                <c:pt idx="1784">
                  <c:v>2.2492456544667974</c:v>
                </c:pt>
                <c:pt idx="1785">
                  <c:v>2.1594626592075059</c:v>
                </c:pt>
                <c:pt idx="1786">
                  <c:v>2.0200114053431655</c:v>
                </c:pt>
                <c:pt idx="1787">
                  <c:v>2.0394589919176731</c:v>
                </c:pt>
                <c:pt idx="1788">
                  <c:v>2.0497998831348845</c:v>
                </c:pt>
                <c:pt idx="1789">
                  <c:v>2.0691267987608484</c:v>
                </c:pt>
                <c:pt idx="1790">
                  <c:v>1.9890685083211928</c:v>
                </c:pt>
                <c:pt idx="1791">
                  <c:v>1.8083037417621846</c:v>
                </c:pt>
                <c:pt idx="1792">
                  <c:v>1.938737995950607</c:v>
                </c:pt>
                <c:pt idx="1793">
                  <c:v>2.278761061066696</c:v>
                </c:pt>
                <c:pt idx="1794">
                  <c:v>#N/A</c:v>
                </c:pt>
                <c:pt idx="1795">
                  <c:v>2.2992151529005511</c:v>
                </c:pt>
                <c:pt idx="1796">
                  <c:v>2.2400241179872964</c:v>
                </c:pt>
                <c:pt idx="1797">
                  <c:v>2.1699191498619292</c:v>
                </c:pt>
                <c:pt idx="1798">
                  <c:v>#N/A</c:v>
                </c:pt>
                <c:pt idx="1799">
                  <c:v>2.1497981324568194</c:v>
                </c:pt>
                <c:pt idx="1800">
                  <c:v>2.2298252664168459</c:v>
                </c:pt>
                <c:pt idx="1801">
                  <c:v>2.2400008699999994</c:v>
                </c:pt>
                <c:pt idx="1802">
                  <c:v>2.0001399517899081</c:v>
                </c:pt>
                <c:pt idx="1803">
                  <c:v>1.7802788236055669</c:v>
                </c:pt>
                <c:pt idx="1804">
                  <c:v>1.9503578637392494</c:v>
                </c:pt>
                <c:pt idx="1805">
                  <c:v>1.7504176784076222</c:v>
                </c:pt>
                <c:pt idx="1806">
                  <c:v>1.7605713655724031</c:v>
                </c:pt>
                <c:pt idx="1807">
                  <c:v>1.6603733628410939</c:v>
                </c:pt>
                <c:pt idx="1808">
                  <c:v>1.5305777013944635</c:v>
                </c:pt>
                <c:pt idx="1809">
                  <c:v>1.3504727372495395</c:v>
                </c:pt>
                <c:pt idx="1810">
                  <c:v>1.4806015525833001</c:v>
                </c:pt>
                <c:pt idx="1811">
                  <c:v>1.4894804328553377</c:v>
                </c:pt>
                <c:pt idx="1812">
                  <c:v>1.3905922539906488</c:v>
                </c:pt>
                <c:pt idx="1813">
                  <c:v>1.4603629033346035</c:v>
                </c:pt>
                <c:pt idx="1814">
                  <c:v>1.3803022645530856</c:v>
                </c:pt>
                <c:pt idx="1815">
                  <c:v>1.5206465287133515</c:v>
                </c:pt>
                <c:pt idx="1816">
                  <c:v>1.6406935745790463</c:v>
                </c:pt>
                <c:pt idx="1817">
                  <c:v>1.6207345014841312</c:v>
                </c:pt>
                <c:pt idx="1818">
                  <c:v>1.3404462360469349</c:v>
                </c:pt>
                <c:pt idx="1819">
                  <c:v>1.2361469369270086</c:v>
                </c:pt>
                <c:pt idx="1820">
                  <c:v>0.98000518703273798</c:v>
                </c:pt>
                <c:pt idx="1821">
                  <c:v>0.94980881196989131</c:v>
                </c:pt>
                <c:pt idx="1822">
                  <c:v>#N/A</c:v>
                </c:pt>
                <c:pt idx="1823">
                  <c:v>1.0102119144810846</c:v>
                </c:pt>
                <c:pt idx="1824">
                  <c:v>1.2504164891599459</c:v>
                </c:pt>
                <c:pt idx="1825">
                  <c:v>1.320310401611021</c:v>
                </c:pt>
                <c:pt idx="1826">
                  <c:v>1.3003305403244472</c:v>
                </c:pt>
                <c:pt idx="1827">
                  <c:v>1.3504710733135941</c:v>
                </c:pt>
                <c:pt idx="1828">
                  <c:v>1.2924596658742633</c:v>
                </c:pt>
                <c:pt idx="1829">
                  <c:v>1.3493339378416884</c:v>
                </c:pt>
                <c:pt idx="1830">
                  <c:v>1.4695238186746984</c:v>
                </c:pt>
                <c:pt idx="1831">
                  <c:v>1.4891068087555954</c:v>
                </c:pt>
                <c:pt idx="1832">
                  <c:v>1.4049094894026517</c:v>
                </c:pt>
                <c:pt idx="1833">
                  <c:v>1.3198823629911942</c:v>
                </c:pt>
                <c:pt idx="1834">
                  <c:v>1.288010820321718</c:v>
                </c:pt>
                <c:pt idx="1835">
                  <c:v>1.4676941269447514</c:v>
                </c:pt>
                <c:pt idx="1836">
                  <c:v>1.6700280473461397</c:v>
                </c:pt>
                <c:pt idx="1837">
                  <c:v>1.70844916220274</c:v>
                </c:pt>
                <c:pt idx="1838">
                  <c:v>1.6395950627220337</c:v>
                </c:pt>
                <c:pt idx="1839">
                  <c:v>1.4789469443876229</c:v>
                </c:pt>
                <c:pt idx="1840">
                  <c:v>1.6790372253336905</c:v>
                </c:pt>
                <c:pt idx="1841">
                  <c:v>1.7092140837246657</c:v>
                </c:pt>
                <c:pt idx="1842">
                  <c:v>1.5894582682560117</c:v>
                </c:pt>
                <c:pt idx="1843">
                  <c:v>1.5596099170225326</c:v>
                </c:pt>
                <c:pt idx="1844">
                  <c:v>1.5189231537810262</c:v>
                </c:pt>
                <c:pt idx="1845">
                  <c:v>1.5792428253295885</c:v>
                </c:pt>
                <c:pt idx="1846">
                  <c:v>1.5089150488035674</c:v>
                </c:pt>
                <c:pt idx="1847">
                  <c:v>1.4686611059563006</c:v>
                </c:pt>
                <c:pt idx="1848">
                  <c:v>1.6799991811326453</c:v>
                </c:pt>
                <c:pt idx="1849">
                  <c:v>1.6511769378787875</c:v>
                </c:pt>
                <c:pt idx="1850">
                  <c:v>1.4094217684944272</c:v>
                </c:pt>
                <c:pt idx="1851">
                  <c:v>1.0686562313172789</c:v>
                </c:pt>
                <c:pt idx="1852">
                  <c:v>1.2274977107837248</c:v>
                </c:pt>
                <c:pt idx="1853">
                  <c:v>0.94866152914292634</c:v>
                </c:pt>
                <c:pt idx="1854">
                  <c:v>0.99956273132201723</c:v>
                </c:pt>
                <c:pt idx="1855">
                  <c:v>0.92925625020220259</c:v>
                </c:pt>
                <c:pt idx="1856">
                  <c:v>1.4133970190057905</c:v>
                </c:pt>
                <c:pt idx="1857">
                  <c:v>1.3228394517571065</c:v>
                </c:pt>
                <c:pt idx="1858">
                  <c:v>1.8407080795996933</c:v>
                </c:pt>
                <c:pt idx="1859">
                  <c:v>2.1525996042869835</c:v>
                </c:pt>
                <c:pt idx="1860">
                  <c:v>1.4502988632290013</c:v>
                </c:pt>
                <c:pt idx="1861">
                  <c:v>1.7508250007680104</c:v>
                </c:pt>
                <c:pt idx="1862">
                  <c:v>2.5512813674720256</c:v>
                </c:pt>
                <c:pt idx="1863">
                  <c:v>1.8709213890506682</c:v>
                </c:pt>
                <c:pt idx="1864">
                  <c:v>1.559765223533784</c:v>
                </c:pt>
                <c:pt idx="1865">
                  <c:v>1.5351622483897316</c:v>
                </c:pt>
                <c:pt idx="1866">
                  <c:v>0.95792481338846081</c:v>
                </c:pt>
                <c:pt idx="1867">
                  <c:v>0.74792032590747226</c:v>
                </c:pt>
                <c:pt idx="1868">
                  <c:v>0.70879288232166004</c:v>
                </c:pt>
                <c:pt idx="1869">
                  <c:v>0.70630305096281809</c:v>
                </c:pt>
                <c:pt idx="1870">
                  <c:v>0.85904728586451817</c:v>
                </c:pt>
                <c:pt idx="1871">
                  <c:v>0.89858033597514186</c:v>
                </c:pt>
                <c:pt idx="1872">
                  <c:v>0.50559565460432054</c:v>
                </c:pt>
                <c:pt idx="1873">
                  <c:v>0.57628569365071236</c:v>
                </c:pt>
                <c:pt idx="1874">
                  <c:v>0.78648025397369281</c:v>
                </c:pt>
                <c:pt idx="1875">
                  <c:v>0.4266448193185326</c:v>
                </c:pt>
                <c:pt idx="1876">
                  <c:v>0.47000625538530194</c:v>
                </c:pt>
                <c:pt idx="1877">
                  <c:v>0.2019727857282696</c:v>
                </c:pt>
                <c:pt idx="1878">
                  <c:v>-6.81429756735632E-2</c:v>
                </c:pt>
                <c:pt idx="1879">
                  <c:v>-0.46922655874421615</c:v>
                </c:pt>
                <c:pt idx="1880">
                  <c:v>-0.45127356683361874</c:v>
                </c:pt>
                <c:pt idx="1881">
                  <c:v>-0.42007357914512511</c:v>
                </c:pt>
                <c:pt idx="1882">
                  <c:v>-0.23959954600064393</c:v>
                </c:pt>
                <c:pt idx="1883">
                  <c:v>-0.25435800533093911</c:v>
                </c:pt>
                <c:pt idx="1884">
                  <c:v>-0.47599140147430674</c:v>
                </c:pt>
                <c:pt idx="1885">
                  <c:v>-0.54842044761665676</c:v>
                </c:pt>
                <c:pt idx="1886">
                  <c:v>-0.59230873379911486</c:v>
                </c:pt>
                <c:pt idx="1887">
                  <c:v>-0.65899036694654178</c:v>
                </c:pt>
                <c:pt idx="1888">
                  <c:v>-0.63768756236229329</c:v>
                </c:pt>
                <c:pt idx="1889">
                  <c:v>-0.77416432677127567</c:v>
                </c:pt>
                <c:pt idx="1890">
                  <c:v>-0.79297342673888771</c:v>
                </c:pt>
                <c:pt idx="1891">
                  <c:v>-0.82532914416909264</c:v>
                </c:pt>
                <c:pt idx="1892">
                  <c:v>-0.61539979391423927</c:v>
                </c:pt>
                <c:pt idx="1893">
                  <c:v>-0.57906950289469172</c:v>
                </c:pt>
                <c:pt idx="1894">
                  <c:v>-0.42236360356678126</c:v>
                </c:pt>
                <c:pt idx="1895">
                  <c:v>-0.516567516233712</c:v>
                </c:pt>
                <c:pt idx="1896">
                  <c:v>-0.97023785633345128</c:v>
                </c:pt>
                <c:pt idx="1897">
                  <c:v>-1.1734857809424835</c:v>
                </c:pt>
                <c:pt idx="1898">
                  <c:v>-1.2101904275821305</c:v>
                </c:pt>
                <c:pt idx="1899">
                  <c:v>-1.4010884100358982</c:v>
                </c:pt>
                <c:pt idx="1900">
                  <c:v>-1.3496845039642533</c:v>
                </c:pt>
                <c:pt idx="1901">
                  <c:v>-1.1902435151345596</c:v>
                </c:pt>
                <c:pt idx="1902">
                  <c:v>-0.73351949214989176</c:v>
                </c:pt>
                <c:pt idx="1903">
                  <c:v>-0.78432103581774015</c:v>
                </c:pt>
                <c:pt idx="1904">
                  <c:v>-0.7134508196876741</c:v>
                </c:pt>
                <c:pt idx="1905">
                  <c:v>-0.70761117417196751</c:v>
                </c:pt>
                <c:pt idx="1906">
                  <c:v>-1.2967671235478093</c:v>
                </c:pt>
                <c:pt idx="1907">
                  <c:v>-1.4253550632612679</c:v>
                </c:pt>
                <c:pt idx="1908">
                  <c:v>-1.2467685347860602</c:v>
                </c:pt>
                <c:pt idx="1909">
                  <c:v>-1.1550834451103587</c:v>
                </c:pt>
                <c:pt idx="1910">
                  <c:v>-1.1650308105170879</c:v>
                </c:pt>
                <c:pt idx="1911">
                  <c:v>-1.2315602454886925</c:v>
                </c:pt>
                <c:pt idx="1912">
                  <c:v>-1.1849160744456242</c:v>
                </c:pt>
                <c:pt idx="1913">
                  <c:v>-1.1749153249255535</c:v>
                </c:pt>
                <c:pt idx="1914">
                  <c:v>-1.1630660546401117</c:v>
                </c:pt>
                <c:pt idx="1915">
                  <c:v>#N/A</c:v>
                </c:pt>
                <c:pt idx="1916">
                  <c:v>-1.1212502634150781</c:v>
                </c:pt>
                <c:pt idx="1917">
                  <c:v>-1.1610076220899899</c:v>
                </c:pt>
                <c:pt idx="1918">
                  <c:v>-1.1308361073918736</c:v>
                </c:pt>
                <c:pt idx="1919">
                  <c:v>-1.2271591490446205</c:v>
                </c:pt>
                <c:pt idx="1920">
                  <c:v>-1.2251210104432442</c:v>
                </c:pt>
                <c:pt idx="1921">
                  <c:v>-1.0731120161452594</c:v>
                </c:pt>
                <c:pt idx="1922">
                  <c:v>-1.1348633223078366</c:v>
                </c:pt>
                <c:pt idx="1923">
                  <c:v>-1.1003999425137199</c:v>
                </c:pt>
                <c:pt idx="1924">
                  <c:v>-1.1506942862400251</c:v>
                </c:pt>
                <c:pt idx="1925">
                  <c:v>-1.0024682344417162</c:v>
                </c:pt>
                <c:pt idx="1926">
                  <c:v>-1.1703473772768227</c:v>
                </c:pt>
                <c:pt idx="1927">
                  <c:v>-1.1861241242638645</c:v>
                </c:pt>
                <c:pt idx="1928">
                  <c:v>-1.1820007300000004</c:v>
                </c:pt>
                <c:pt idx="1929">
                  <c:v>-1.0798329222564274</c:v>
                </c:pt>
                <c:pt idx="1930">
                  <c:v>-1.1496460248144516</c:v>
                </c:pt>
                <c:pt idx="1931">
                  <c:v>-1.0695466860121883</c:v>
                </c:pt>
                <c:pt idx="1932">
                  <c:v>-0.9813975927578813</c:v>
                </c:pt>
                <c:pt idx="1933">
                  <c:v>-0.9154217442073378</c:v>
                </c:pt>
                <c:pt idx="1934">
                  <c:v>-1.0953006120234505</c:v>
                </c:pt>
                <c:pt idx="1935">
                  <c:v>-1.0051820240551876</c:v>
                </c:pt>
                <c:pt idx="1936">
                  <c:v>-1.0550185712580991</c:v>
                </c:pt>
                <c:pt idx="1937">
                  <c:v>-1.2793047661511157</c:v>
                </c:pt>
                <c:pt idx="1938">
                  <c:v>-1.2670388617099917</c:v>
                </c:pt>
                <c:pt idx="1939">
                  <c:v>-1.1769414790922053</c:v>
                </c:pt>
                <c:pt idx="1940">
                  <c:v>-1.2623468467343741</c:v>
                </c:pt>
                <c:pt idx="1941">
                  <c:v>-0.82224278405030482</c:v>
                </c:pt>
                <c:pt idx="1942">
                  <c:v>-0.89438958909373234</c:v>
                </c:pt>
                <c:pt idx="1943">
                  <c:v>-0.94669052390984554</c:v>
                </c:pt>
                <c:pt idx="1944">
                  <c:v>-0.97695211380577973</c:v>
                </c:pt>
                <c:pt idx="1945">
                  <c:v>-0.81660683179144655</c:v>
                </c:pt>
                <c:pt idx="1946">
                  <c:v>-0.89622457035582492</c:v>
                </c:pt>
                <c:pt idx="1947">
                  <c:v>-0.93621817762650039</c:v>
                </c:pt>
                <c:pt idx="1948">
                  <c:v>-1.0285881932219745</c:v>
                </c:pt>
                <c:pt idx="1949">
                  <c:v>-0.88336227596462358</c:v>
                </c:pt>
                <c:pt idx="1950">
                  <c:v>-0.8332829639333621</c:v>
                </c:pt>
                <c:pt idx="1951">
                  <c:v>-0.70814952507657125</c:v>
                </c:pt>
                <c:pt idx="1952">
                  <c:v>-0.69933609178237788</c:v>
                </c:pt>
                <c:pt idx="1953">
                  <c:v>-0.79558737390245859</c:v>
                </c:pt>
                <c:pt idx="1954">
                  <c:v>-0.69273344088082567</c:v>
                </c:pt>
                <c:pt idx="1955">
                  <c:v>-0.56100132003479253</c:v>
                </c:pt>
                <c:pt idx="1956">
                  <c:v>-0.49010483926156567</c:v>
                </c:pt>
                <c:pt idx="1957">
                  <c:v>-0.50760425294831713</c:v>
                </c:pt>
                <c:pt idx="1958">
                  <c:v>-0.60752536148065772</c:v>
                </c:pt>
                <c:pt idx="1959">
                  <c:v>-0.41240319255825142</c:v>
                </c:pt>
                <c:pt idx="1960">
                  <c:v>-0.36969719998159256</c:v>
                </c:pt>
                <c:pt idx="1961">
                  <c:v>-0.40962623922862207</c:v>
                </c:pt>
                <c:pt idx="1962">
                  <c:v>-0.444661281040581</c:v>
                </c:pt>
                <c:pt idx="1963">
                  <c:v>-0.52512335253806341</c:v>
                </c:pt>
                <c:pt idx="1964">
                  <c:v>-0.73109194905830677</c:v>
                </c:pt>
                <c:pt idx="1965">
                  <c:v>-0.16687345808491116</c:v>
                </c:pt>
                <c:pt idx="1966">
                  <c:v>-0.21915223923777205</c:v>
                </c:pt>
                <c:pt idx="1967">
                  <c:v>-0.12697218237105723</c:v>
                </c:pt>
                <c:pt idx="1968">
                  <c:v>-0.19411010253736904</c:v>
                </c:pt>
                <c:pt idx="1969">
                  <c:v>-0.2235325920755642</c:v>
                </c:pt>
                <c:pt idx="1970">
                  <c:v>-0.13932786053694457</c:v>
                </c:pt>
                <c:pt idx="1971">
                  <c:v>-0.17925162666259276</c:v>
                </c:pt>
                <c:pt idx="1972">
                  <c:v>-0.24759552617947911</c:v>
                </c:pt>
                <c:pt idx="1973">
                  <c:v>-0.37131368188063796</c:v>
                </c:pt>
                <c:pt idx="1974">
                  <c:v>-0.35850284723660231</c:v>
                </c:pt>
                <c:pt idx="1975">
                  <c:v>-0.19856573256902976</c:v>
                </c:pt>
                <c:pt idx="1976">
                  <c:v>-0.2858931309218633</c:v>
                </c:pt>
                <c:pt idx="1977">
                  <c:v>-0.16230908889638584</c:v>
                </c:pt>
                <c:pt idx="1978">
                  <c:v>-0.2483486589348658</c:v>
                </c:pt>
                <c:pt idx="1979">
                  <c:v>-5.1313372911822697E-2</c:v>
                </c:pt>
                <c:pt idx="1980">
                  <c:v>-3.8145785720736569E-2</c:v>
                </c:pt>
                <c:pt idx="1981">
                  <c:v>8.8656219975273842E-3</c:v>
                </c:pt>
                <c:pt idx="1982">
                  <c:v>-3.6932684119843628E-3</c:v>
                </c:pt>
                <c:pt idx="1983">
                  <c:v>0.17640660393475471</c:v>
                </c:pt>
                <c:pt idx="1984">
                  <c:v>0.289153296611671</c:v>
                </c:pt>
                <c:pt idx="1985">
                  <c:v>0.34927814581764771</c:v>
                </c:pt>
                <c:pt idx="1986">
                  <c:v>0.28972787923954968</c:v>
                </c:pt>
                <c:pt idx="1987">
                  <c:v>0.18869354189018495</c:v>
                </c:pt>
                <c:pt idx="1988">
                  <c:v>0.19932200364462993</c:v>
                </c:pt>
                <c:pt idx="1989">
                  <c:v>0.2266033775138947</c:v>
                </c:pt>
                <c:pt idx="1990">
                  <c:v>0.31668091635781614</c:v>
                </c:pt>
                <c:pt idx="1991">
                  <c:v>0.44761838281680078</c:v>
                </c:pt>
                <c:pt idx="1992">
                  <c:v>6.2958499670790147E-2</c:v>
                </c:pt>
                <c:pt idx="1993">
                  <c:v>0.22014635297010976</c:v>
                </c:pt>
                <c:pt idx="1994">
                  <c:v>0.54265166865856251</c:v>
                </c:pt>
                <c:pt idx="1995">
                  <c:v>0.50992887456463976</c:v>
                </c:pt>
                <c:pt idx="1996">
                  <c:v>0.49320889457763251</c:v>
                </c:pt>
                <c:pt idx="1997">
                  <c:v>0.30453445903761356</c:v>
                </c:pt>
                <c:pt idx="1998">
                  <c:v>0.25996762238250959</c:v>
                </c:pt>
                <c:pt idx="1999">
                  <c:v>0.43610298718981788</c:v>
                </c:pt>
                <c:pt idx="2000">
                  <c:v>6.0074294588684296E-2</c:v>
                </c:pt>
                <c:pt idx="2001">
                  <c:v>-6.707928056516721E-2</c:v>
                </c:pt>
                <c:pt idx="2002">
                  <c:v>-0.2200185728384767</c:v>
                </c:pt>
                <c:pt idx="2003">
                  <c:v>0.14650330984619409</c:v>
                </c:pt>
                <c:pt idx="2004">
                  <c:v>8.053412391283743E-2</c:v>
                </c:pt>
                <c:pt idx="2005">
                  <c:v>-8.2903260225837272E-2</c:v>
                </c:pt>
                <c:pt idx="2006">
                  <c:v>0.23700867754758725</c:v>
                </c:pt>
                <c:pt idx="2007">
                  <c:v>0.29715120071439394</c:v>
                </c:pt>
                <c:pt idx="2008">
                  <c:v>0.2271393204195622</c:v>
                </c:pt>
                <c:pt idx="2009">
                  <c:v>0.39457320418574326</c:v>
                </c:pt>
                <c:pt idx="2010">
                  <c:v>0.53690405484736381</c:v>
                </c:pt>
                <c:pt idx="2011">
                  <c:v>0.44798895064477939</c:v>
                </c:pt>
                <c:pt idx="2012">
                  <c:v>0.38584526427059629</c:v>
                </c:pt>
                <c:pt idx="2013">
                  <c:v>0.25719692543243333</c:v>
                </c:pt>
                <c:pt idx="2014">
                  <c:v>0.20166627672702298</c:v>
                </c:pt>
                <c:pt idx="2015">
                  <c:v>0.43633174287210608</c:v>
                </c:pt>
                <c:pt idx="2016">
                  <c:v>0.24728099986805319</c:v>
                </c:pt>
                <c:pt idx="2017">
                  <c:v>0.20769265792478286</c:v>
                </c:pt>
                <c:pt idx="2018">
                  <c:v>4.7609402500686571E-2</c:v>
                </c:pt>
                <c:pt idx="2019">
                  <c:v>-9.270419969785415E-2</c:v>
                </c:pt>
                <c:pt idx="2020">
                  <c:v>-0.18302340321414157</c:v>
                </c:pt>
                <c:pt idx="2021">
                  <c:v>-0.28319130564389816</c:v>
                </c:pt>
                <c:pt idx="2022">
                  <c:v>-0.2181815212386784</c:v>
                </c:pt>
                <c:pt idx="2023">
                  <c:v>-0.39199959452740352</c:v>
                </c:pt>
                <c:pt idx="2024">
                  <c:v>-0.54216040423903777</c:v>
                </c:pt>
                <c:pt idx="2025">
                  <c:v>-0.55238242076106125</c:v>
                </c:pt>
                <c:pt idx="2026">
                  <c:v>-0.63228788860481799</c:v>
                </c:pt>
                <c:pt idx="2027">
                  <c:v>-0.61156384178752177</c:v>
                </c:pt>
                <c:pt idx="2028">
                  <c:v>-0.65331820388146866</c:v>
                </c:pt>
                <c:pt idx="2029">
                  <c:v>-0.46660049241678614</c:v>
                </c:pt>
                <c:pt idx="2030">
                  <c:v>-0.54125221434434856</c:v>
                </c:pt>
                <c:pt idx="2031">
                  <c:v>7.7945553628779862E-3</c:v>
                </c:pt>
                <c:pt idx="2032">
                  <c:v>0.26836030222179907</c:v>
                </c:pt>
                <c:pt idx="2033">
                  <c:v>0.1318128755537753</c:v>
                </c:pt>
                <c:pt idx="2034">
                  <c:v>0.22785175206563935</c:v>
                </c:pt>
                <c:pt idx="2035">
                  <c:v>0.29957360724342408</c:v>
                </c:pt>
                <c:pt idx="2036">
                  <c:v>0.27890508384985502</c:v>
                </c:pt>
                <c:pt idx="2037">
                  <c:v>0.38876102914286648</c:v>
                </c:pt>
                <c:pt idx="2038">
                  <c:v>0.25883744450651314</c:v>
                </c:pt>
                <c:pt idx="2039">
                  <c:v>0.41895525502654429</c:v>
                </c:pt>
                <c:pt idx="2040">
                  <c:v>0.36879272822870313</c:v>
                </c:pt>
                <c:pt idx="2041">
                  <c:v>0.26909957944164553</c:v>
                </c:pt>
                <c:pt idx="2042">
                  <c:v>0.43886700743018991</c:v>
                </c:pt>
                <c:pt idx="2043">
                  <c:v>0.44838381974838626</c:v>
                </c:pt>
                <c:pt idx="2044">
                  <c:v>#N/A</c:v>
                </c:pt>
                <c:pt idx="2045">
                  <c:v>0.48153260584746427</c:v>
                </c:pt>
                <c:pt idx="2046">
                  <c:v>0.62926230342686118</c:v>
                </c:pt>
                <c:pt idx="2047">
                  <c:v>0.52909535532057816</c:v>
                </c:pt>
                <c:pt idx="2048">
                  <c:v>#N/A</c:v>
                </c:pt>
                <c:pt idx="2049">
                  <c:v>0.54949777469262173</c:v>
                </c:pt>
                <c:pt idx="2050">
                  <c:v>0.5398241080087427</c:v>
                </c:pt>
                <c:pt idx="2051">
                  <c:v>0.6298831078816125</c:v>
                </c:pt>
                <c:pt idx="2052">
                  <c:v>0.67999982999999986</c:v>
                </c:pt>
                <c:pt idx="2053">
                  <c:v>0.82005045635566454</c:v>
                </c:pt>
                <c:pt idx="2054">
                  <c:v>0.87009423215334003</c:v>
                </c:pt>
                <c:pt idx="2055">
                  <c:v>0.72009984810056871</c:v>
                </c:pt>
                <c:pt idx="2056">
                  <c:v>0.63998883506298299</c:v>
                </c:pt>
                <c:pt idx="2057">
                  <c:v>0.63010398114952082</c:v>
                </c:pt>
                <c:pt idx="2058">
                  <c:v>0.37059624208646014</c:v>
                </c:pt>
                <c:pt idx="2059">
                  <c:v>0.27058401323152559</c:v>
                </c:pt>
                <c:pt idx="2060">
                  <c:v>0.25120685187261316</c:v>
                </c:pt>
                <c:pt idx="2061">
                  <c:v>0.15105009227651145</c:v>
                </c:pt>
                <c:pt idx="2062">
                  <c:v>0.17106316945927702</c:v>
                </c:pt>
                <c:pt idx="2063">
                  <c:v>5.3140552349987047E-2</c:v>
                </c:pt>
                <c:pt idx="2064">
                  <c:v>0.63187518042895441</c:v>
                </c:pt>
                <c:pt idx="2065">
                  <c:v>0.49269657110806264</c:v>
                </c:pt>
                <c:pt idx="2066">
                  <c:v>0.36178501566092258</c:v>
                </c:pt>
                <c:pt idx="2067">
                  <c:v>0.38048655470224801</c:v>
                </c:pt>
                <c:pt idx="2068">
                  <c:v>0.40018992933098829</c:v>
                </c:pt>
                <c:pt idx="2069">
                  <c:v>0.5305771183576109</c:v>
                </c:pt>
                <c:pt idx="2070">
                  <c:v>0.57122659488338279</c:v>
                </c:pt>
                <c:pt idx="2071">
                  <c:v>0.82464956756018282</c:v>
                </c:pt>
                <c:pt idx="2072">
                  <c:v>#N/A</c:v>
                </c:pt>
                <c:pt idx="2073">
                  <c:v>1.2278360389394329</c:v>
                </c:pt>
                <c:pt idx="2074">
                  <c:v>1.3993260817108641</c:v>
                </c:pt>
                <c:pt idx="2075">
                  <c:v>1.4619068317169024</c:v>
                </c:pt>
                <c:pt idx="2076">
                  <c:v>1.5503964363282954</c:v>
                </c:pt>
                <c:pt idx="2077">
                  <c:v>1.4476578232299495</c:v>
                </c:pt>
                <c:pt idx="2078">
                  <c:v>1.3787296966706766</c:v>
                </c:pt>
                <c:pt idx="2079">
                  <c:v>1.2092303244354561</c:v>
                </c:pt>
                <c:pt idx="2080">
                  <c:v>1.2697208555515509</c:v>
                </c:pt>
                <c:pt idx="2081">
                  <c:v>1.2001662987797523</c:v>
                </c:pt>
                <c:pt idx="2082">
                  <c:v>0.94025132223509189</c:v>
                </c:pt>
                <c:pt idx="2083">
                  <c:v>1.0405072959429944</c:v>
                </c:pt>
                <c:pt idx="2084">
                  <c:v>0.85238486303007122</c:v>
                </c:pt>
                <c:pt idx="2085">
                  <c:v>0.8494687199708828</c:v>
                </c:pt>
                <c:pt idx="2086">
                  <c:v>0.92594039168820963</c:v>
                </c:pt>
                <c:pt idx="2087">
                  <c:v>0.94538319918605218</c:v>
                </c:pt>
                <c:pt idx="2088">
                  <c:v>1.1657273620126052</c:v>
                </c:pt>
                <c:pt idx="2089">
                  <c:v>0.87010456774380174</c:v>
                </c:pt>
                <c:pt idx="2090">
                  <c:v>1.0911346905922326</c:v>
                </c:pt>
                <c:pt idx="2091">
                  <c:v>0.85222781550569593</c:v>
                </c:pt>
                <c:pt idx="2092">
                  <c:v>0.77459678764417106</c:v>
                </c:pt>
                <c:pt idx="2093">
                  <c:v>0.52928928096374328</c:v>
                </c:pt>
                <c:pt idx="2094">
                  <c:v>0.375349940542689</c:v>
                </c:pt>
                <c:pt idx="2095">
                  <c:v>0.54780014325199033</c:v>
                </c:pt>
                <c:pt idx="2096">
                  <c:v>0.3678812668928888</c:v>
                </c:pt>
                <c:pt idx="2097">
                  <c:v>0.19701888591499639</c:v>
                </c:pt>
                <c:pt idx="2098">
                  <c:v>0.11974958343519937</c:v>
                </c:pt>
                <c:pt idx="2099">
                  <c:v>0.46196114739449712</c:v>
                </c:pt>
                <c:pt idx="2100">
                  <c:v>0.34334705871394533</c:v>
                </c:pt>
                <c:pt idx="2101">
                  <c:v>0.38326819422799474</c:v>
                </c:pt>
                <c:pt idx="2102">
                  <c:v>0.44164701735894241</c:v>
                </c:pt>
                <c:pt idx="2103">
                  <c:v>0.67025537534458657</c:v>
                </c:pt>
                <c:pt idx="2104">
                  <c:v>1.0300536027932754</c:v>
                </c:pt>
                <c:pt idx="2105">
                  <c:v>1.3284331427971008</c:v>
                </c:pt>
                <c:pt idx="2106">
                  <c:v>1.3675792923333816</c:v>
                </c:pt>
                <c:pt idx="2107">
                  <c:v>1.2365478410668143</c:v>
                </c:pt>
                <c:pt idx="2108">
                  <c:v>1.3964222720018231</c:v>
                </c:pt>
                <c:pt idx="2109">
                  <c:v>0.77822619195701925</c:v>
                </c:pt>
                <c:pt idx="2110">
                  <c:v>0.8481784889246935</c:v>
                </c:pt>
                <c:pt idx="2111">
                  <c:v>0.69598603316374508</c:v>
                </c:pt>
                <c:pt idx="2112">
                  <c:v>0.84195828782173976</c:v>
                </c:pt>
                <c:pt idx="2113">
                  <c:v>0.84999997000000072</c:v>
                </c:pt>
                <c:pt idx="2114">
                  <c:v>0.52915654456140082</c:v>
                </c:pt>
                <c:pt idx="2115">
                  <c:v>0.54106343108746202</c:v>
                </c:pt>
                <c:pt idx="2116">
                  <c:v>0.42110514515943365</c:v>
                </c:pt>
                <c:pt idx="2117">
                  <c:v>0.40215833462391082</c:v>
                </c:pt>
                <c:pt idx="2118">
                  <c:v>0.57115612809857907</c:v>
                </c:pt>
                <c:pt idx="2119">
                  <c:v>0.6499368081680128</c:v>
                </c:pt>
                <c:pt idx="2120">
                  <c:v>0.27448308050069237</c:v>
                </c:pt>
                <c:pt idx="2121">
                  <c:v>0.41452162928995406</c:v>
                </c:pt>
                <c:pt idx="2122">
                  <c:v>0.39745145928592507</c:v>
                </c:pt>
                <c:pt idx="2123">
                  <c:v>0.16675718664315298</c:v>
                </c:pt>
                <c:pt idx="2124">
                  <c:v>-2.3821821678140509E-2</c:v>
                </c:pt>
                <c:pt idx="2125">
                  <c:v>-8.0947497204775232E-5</c:v>
                </c:pt>
                <c:pt idx="2126">
                  <c:v>-8.7357981832875353E-2</c:v>
                </c:pt>
                <c:pt idx="2127">
                  <c:v>-0.17743470001985351</c:v>
                </c:pt>
                <c:pt idx="2128">
                  <c:v>-3.7461159651321907E-3</c:v>
                </c:pt>
                <c:pt idx="2129">
                  <c:v>0.14722071341676646</c:v>
                </c:pt>
                <c:pt idx="2130">
                  <c:v>0.1871363624179132</c:v>
                </c:pt>
                <c:pt idx="2131">
                  <c:v>0.22206605874198004</c:v>
                </c:pt>
                <c:pt idx="2132">
                  <c:v>0.41186016046418494</c:v>
                </c:pt>
                <c:pt idx="2133">
                  <c:v>0.50171185212863101</c:v>
                </c:pt>
                <c:pt idx="2134">
                  <c:v>0.59776030708603578</c:v>
                </c:pt>
                <c:pt idx="2135">
                  <c:v>0.77327804047767579</c:v>
                </c:pt>
                <c:pt idx="2136">
                  <c:v>0.63057830758441646</c:v>
                </c:pt>
                <c:pt idx="2137">
                  <c:v>0.544456472083235</c:v>
                </c:pt>
                <c:pt idx="2138">
                  <c:v>0.52382662301770999</c:v>
                </c:pt>
                <c:pt idx="2139">
                  <c:v>0.63690658462335392</c:v>
                </c:pt>
                <c:pt idx="2140">
                  <c:v>0.88052012308931005</c:v>
                </c:pt>
                <c:pt idx="2141">
                  <c:v>0.96448584663289161</c:v>
                </c:pt>
                <c:pt idx="2142">
                  <c:v>0.82132947285979974</c:v>
                </c:pt>
                <c:pt idx="2143">
                  <c:v>0.82991499877218011</c:v>
                </c:pt>
                <c:pt idx="2144">
                  <c:v>0.90735275510115621</c:v>
                </c:pt>
                <c:pt idx="2145">
                  <c:v>0.99970035071036989</c:v>
                </c:pt>
                <c:pt idx="2146">
                  <c:v>0.94439031159486397</c:v>
                </c:pt>
                <c:pt idx="2147">
                  <c:v>1.0991763538625658</c:v>
                </c:pt>
                <c:pt idx="2148">
                  <c:v>0.91486058086185551</c:v>
                </c:pt>
                <c:pt idx="2149">
                  <c:v>1.0019758150870128</c:v>
                </c:pt>
                <c:pt idx="2150">
                  <c:v>0.85877060632162383</c:v>
                </c:pt>
                <c:pt idx="2151">
                  <c:v>0.78153301802541364</c:v>
                </c:pt>
                <c:pt idx="2152">
                  <c:v>0.68823048899062478</c:v>
                </c:pt>
                <c:pt idx="2153">
                  <c:v>0.59845854223530637</c:v>
                </c:pt>
                <c:pt idx="2154">
                  <c:v>0.5407963181164881</c:v>
                </c:pt>
                <c:pt idx="2155">
                  <c:v>0.56061189376586817</c:v>
                </c:pt>
                <c:pt idx="2156">
                  <c:v>0.50283370163664998</c:v>
                </c:pt>
                <c:pt idx="2157">
                  <c:v>0.39707772759427762</c:v>
                </c:pt>
                <c:pt idx="2158">
                  <c:v>0.50893783878148646</c:v>
                </c:pt>
                <c:pt idx="2159">
                  <c:v>0.65108365067756857</c:v>
                </c:pt>
                <c:pt idx="2160">
                  <c:v>0.82637825025229361</c:v>
                </c:pt>
                <c:pt idx="2161">
                  <c:v>0.82726812184197662</c:v>
                </c:pt>
                <c:pt idx="2162">
                  <c:v>0.89687913491255955</c:v>
                </c:pt>
                <c:pt idx="2163">
                  <c:v>0.91337373797346366</c:v>
                </c:pt>
                <c:pt idx="2164">
                  <c:v>1.0007248818761223</c:v>
                </c:pt>
                <c:pt idx="2165">
                  <c:v>0.99188222419728156</c:v>
                </c:pt>
                <c:pt idx="2166">
                  <c:v>#N/A</c:v>
                </c:pt>
                <c:pt idx="2167">
                  <c:v>0.91816460337211758</c:v>
                </c:pt>
                <c:pt idx="2168">
                  <c:v>0.90798207201128633</c:v>
                </c:pt>
                <c:pt idx="2169">
                  <c:v>0.94150466568533453</c:v>
                </c:pt>
                <c:pt idx="2170">
                  <c:v>0.94914137382365205</c:v>
                </c:pt>
                <c:pt idx="2171">
                  <c:v>1.0088500006576027</c:v>
                </c:pt>
                <c:pt idx="2172">
                  <c:v>0.94689247066320803</c:v>
                </c:pt>
                <c:pt idx="2173">
                  <c:v>1.0931374444672119</c:v>
                </c:pt>
                <c:pt idx="2174">
                  <c:v>1.0329371929024038</c:v>
                </c:pt>
                <c:pt idx="2175">
                  <c:v>0.87986880583725302</c:v>
                </c:pt>
                <c:pt idx="2176">
                  <c:v>0.87639307439072844</c:v>
                </c:pt>
                <c:pt idx="2177">
                  <c:v>0.91931635016119451</c:v>
                </c:pt>
                <c:pt idx="2178">
                  <c:v>0.96699951000000084</c:v>
                </c:pt>
                <c:pt idx="2179">
                  <c:v>0.97572991135542431</c:v>
                </c:pt>
                <c:pt idx="2180">
                  <c:v>0.90068774772711713</c:v>
                </c:pt>
                <c:pt idx="2181">
                  <c:v>1.0659537832781982</c:v>
                </c:pt>
                <c:pt idx="2182">
                  <c:v>0.95103450578480775</c:v>
                </c:pt>
                <c:pt idx="2183">
                  <c:v>0.76503717018852413</c:v>
                </c:pt>
                <c:pt idx="2184">
                  <c:v>#N/A</c:v>
                </c:pt>
                <c:pt idx="2185">
                  <c:v>0.89039213146989304</c:v>
                </c:pt>
                <c:pt idx="2186">
                  <c:v>0.97011984004760166</c:v>
                </c:pt>
                <c:pt idx="2187">
                  <c:v>0.96480009460029592</c:v>
                </c:pt>
                <c:pt idx="2188">
                  <c:v>0.91969815130846477</c:v>
                </c:pt>
                <c:pt idx="2189">
                  <c:v>1.1540135702072298</c:v>
                </c:pt>
                <c:pt idx="2190">
                  <c:v>1.2437080865173868</c:v>
                </c:pt>
                <c:pt idx="2191">
                  <c:v>1.2633923642049574</c:v>
                </c:pt>
                <c:pt idx="2192">
                  <c:v>1.1619792878720485</c:v>
                </c:pt>
                <c:pt idx="2193">
                  <c:v>1.0184049684205618</c:v>
                </c:pt>
                <c:pt idx="2194">
                  <c:v>1.0625724663779934</c:v>
                </c:pt>
                <c:pt idx="2195">
                  <c:v>1.2566509179071943</c:v>
                </c:pt>
                <c:pt idx="2196">
                  <c:v>1.3363418392373152</c:v>
                </c:pt>
                <c:pt idx="2197">
                  <c:v>1.2288698274985155</c:v>
                </c:pt>
                <c:pt idx="2198">
                  <c:v>1.2213548816376569</c:v>
                </c:pt>
                <c:pt idx="2199">
                  <c:v>1.2012179710772326</c:v>
                </c:pt>
                <c:pt idx="2200">
                  <c:v>1.2395905074613669</c:v>
                </c:pt>
                <c:pt idx="2201">
                  <c:v>1.3506772388878527</c:v>
                </c:pt>
                <c:pt idx="2202">
                  <c:v>1.3343017778504116</c:v>
                </c:pt>
                <c:pt idx="2203">
                  <c:v>1.3538416287451085</c:v>
                </c:pt>
                <c:pt idx="2204">
                  <c:v>1.3661394941955951</c:v>
                </c:pt>
                <c:pt idx="2205">
                  <c:v>1.3138809766088198</c:v>
                </c:pt>
                <c:pt idx="2206">
                  <c:v>1.4182596494724944</c:v>
                </c:pt>
                <c:pt idx="2207">
                  <c:v>1.4444454933119601</c:v>
                </c:pt>
                <c:pt idx="2208">
                  <c:v>1.4030849318908594</c:v>
                </c:pt>
                <c:pt idx="2209">
                  <c:v>1.4310054708244735</c:v>
                </c:pt>
                <c:pt idx="2210">
                  <c:v>1.3508850658507257</c:v>
                </c:pt>
                <c:pt idx="2211">
                  <c:v>1.3469511145799533</c:v>
                </c:pt>
                <c:pt idx="2212">
                  <c:v>1.5466657013054625</c:v>
                </c:pt>
                <c:pt idx="2213">
                  <c:v>1.4808428361660742</c:v>
                </c:pt>
                <c:pt idx="2214">
                  <c:v>1.6042133307389967</c:v>
                </c:pt>
                <c:pt idx="2215">
                  <c:v>1.5999773418176417</c:v>
                </c:pt>
                <c:pt idx="2216">
                  <c:v>1.5734792816795551</c:v>
                </c:pt>
                <c:pt idx="2217">
                  <c:v>1.5487475329779681</c:v>
                </c:pt>
                <c:pt idx="2218">
                  <c:v>1.5584167290562387</c:v>
                </c:pt>
                <c:pt idx="2219">
                  <c:v>1.560567218166403</c:v>
                </c:pt>
                <c:pt idx="2220">
                  <c:v>1.671981477864998</c:v>
                </c:pt>
                <c:pt idx="2221">
                  <c:v>1.6976005931124813</c:v>
                </c:pt>
                <c:pt idx="2222">
                  <c:v>1.8201419612919008</c:v>
                </c:pt>
                <c:pt idx="2223">
                  <c:v>1.7955858629958854</c:v>
                </c:pt>
                <c:pt idx="2224">
                  <c:v>1.7829679293783194</c:v>
                </c:pt>
                <c:pt idx="2225">
                  <c:v>1.6711644738328157</c:v>
                </c:pt>
                <c:pt idx="2226">
                  <c:v>1.652339605828864</c:v>
                </c:pt>
                <c:pt idx="2227">
                  <c:v>1.5540628020693337</c:v>
                </c:pt>
                <c:pt idx="2228">
                  <c:v>1.5050795323580246</c:v>
                </c:pt>
                <c:pt idx="2229">
                  <c:v>1.6555272930435745</c:v>
                </c:pt>
                <c:pt idx="2230">
                  <c:v>1.7745610930757252</c:v>
                </c:pt>
                <c:pt idx="2231">
                  <c:v>1.8631467379059252</c:v>
                </c:pt>
                <c:pt idx="2232">
                  <c:v>1.8346230611335788</c:v>
                </c:pt>
                <c:pt idx="2233">
                  <c:v>2.1305332591216519</c:v>
                </c:pt>
                <c:pt idx="2234">
                  <c:v>2.1038515046602573</c:v>
                </c:pt>
                <c:pt idx="2235">
                  <c:v>2.051630183686493</c:v>
                </c:pt>
                <c:pt idx="2236">
                  <c:v>1.9045473082927593</c:v>
                </c:pt>
                <c:pt idx="2237">
                  <c:v>2.1086681347496157</c:v>
                </c:pt>
                <c:pt idx="2238">
                  <c:v>2.1838096072698345</c:v>
                </c:pt>
                <c:pt idx="2239">
                  <c:v>2.3264874340565278</c:v>
                </c:pt>
                <c:pt idx="2240">
                  <c:v>2.4340002900000002</c:v>
                </c:pt>
                <c:pt idx="2241">
                  <c:v>2.5386830616057132</c:v>
                </c:pt>
                <c:pt idx="2242">
                  <c:v>2.4993716177513701</c:v>
                </c:pt>
                <c:pt idx="2243">
                  <c:v>2.3586039914445802</c:v>
                </c:pt>
                <c:pt idx="2244">
                  <c:v>2.2977744060321044</c:v>
                </c:pt>
                <c:pt idx="2245">
                  <c:v>2.2474751367084984</c:v>
                </c:pt>
                <c:pt idx="2246">
                  <c:v>2.1915642600573424</c:v>
                </c:pt>
                <c:pt idx="2247">
                  <c:v>2.1703898375101893</c:v>
                </c:pt>
                <c:pt idx="2248">
                  <c:v>2.2381508669045687</c:v>
                </c:pt>
                <c:pt idx="2249">
                  <c:v>2.2470292466134936</c:v>
                </c:pt>
                <c:pt idx="2250">
                  <c:v>2.2093354099832769</c:v>
                </c:pt>
                <c:pt idx="2251">
                  <c:v>2.0670832009519469</c:v>
                </c:pt>
                <c:pt idx="2252">
                  <c:v>1.9807811338395602</c:v>
                </c:pt>
                <c:pt idx="2253">
                  <c:v>1.9716256639300962</c:v>
                </c:pt>
                <c:pt idx="2254">
                  <c:v>1.748192051300153</c:v>
                </c:pt>
                <c:pt idx="2255">
                  <c:v>1.8671047446029583</c:v>
                </c:pt>
                <c:pt idx="2256">
                  <c:v>2.1089788298663592</c:v>
                </c:pt>
                <c:pt idx="2257">
                  <c:v>2.2265316792695842</c:v>
                </c:pt>
                <c:pt idx="2258">
                  <c:v>2.3045769129656968</c:v>
                </c:pt>
                <c:pt idx="2259">
                  <c:v>2.4008640242372881</c:v>
                </c:pt>
                <c:pt idx="2260">
                  <c:v>2.5853871782310698</c:v>
                </c:pt>
                <c:pt idx="2261">
                  <c:v>2.5232132190344618</c:v>
                </c:pt>
                <c:pt idx="2262">
                  <c:v>2.5715311868718409</c:v>
                </c:pt>
                <c:pt idx="2263">
                  <c:v>2.6303593212888039</c:v>
                </c:pt>
                <c:pt idx="2264">
                  <c:v>2.6806357229643005</c:v>
                </c:pt>
                <c:pt idx="2265">
                  <c:v>2.8307031091994865</c:v>
                </c:pt>
                <c:pt idx="2266">
                  <c:v>2.7597644099760839</c:v>
                </c:pt>
                <c:pt idx="2267">
                  <c:v>2.6789766291045556</c:v>
                </c:pt>
                <c:pt idx="2268">
                  <c:v>2.607983069736127</c:v>
                </c:pt>
                <c:pt idx="2269">
                  <c:v>2.6695438983529236</c:v>
                </c:pt>
                <c:pt idx="2270">
                  <c:v>2.700293543606227</c:v>
                </c:pt>
                <c:pt idx="2271">
                  <c:v>2.8093790047201672</c:v>
                </c:pt>
                <c:pt idx="2272">
                  <c:v>2.9277197378063402</c:v>
                </c:pt>
                <c:pt idx="2273">
                  <c:v>2.9287541402831838</c:v>
                </c:pt>
                <c:pt idx="2274">
                  <c:v>2.8164309085917605</c:v>
                </c:pt>
                <c:pt idx="2275">
                  <c:v>2.8567665212483337</c:v>
                </c:pt>
                <c:pt idx="2276">
                  <c:v>2.8561896009425833</c:v>
                </c:pt>
                <c:pt idx="2277">
                  <c:v>2.777535279237183</c:v>
                </c:pt>
                <c:pt idx="2278">
                  <c:v>2.6368406850956951</c:v>
                </c:pt>
                <c:pt idx="2279">
                  <c:v>2.7554479186443626</c:v>
                </c:pt>
                <c:pt idx="2280">
                  <c:v>2.6063122174749438</c:v>
                </c:pt>
                <c:pt idx="2281">
                  <c:v>2.5747171151734562</c:v>
                </c:pt>
                <c:pt idx="2282">
                  <c:v>2.484697287584261</c:v>
                </c:pt>
                <c:pt idx="2283">
                  <c:v>2.374659134055042</c:v>
                </c:pt>
                <c:pt idx="2284">
                  <c:v>2.5031480443183352</c:v>
                </c:pt>
                <c:pt idx="2285">
                  <c:v>2.5141457151089011</c:v>
                </c:pt>
                <c:pt idx="2286">
                  <c:v>3.0938708284506777</c:v>
                </c:pt>
                <c:pt idx="2287">
                  <c:v>2.9840843562972807</c:v>
                </c:pt>
                <c:pt idx="2288">
                  <c:v>3.0238339960257434</c:v>
                </c:pt>
                <c:pt idx="2289">
                  <c:v>3.1744348748169955</c:v>
                </c:pt>
                <c:pt idx="2290">
                  <c:v>3.153490826391641</c:v>
                </c:pt>
                <c:pt idx="2291">
                  <c:v>3.0324145925569486</c:v>
                </c:pt>
                <c:pt idx="2292">
                  <c:v>3.0820565928373203</c:v>
                </c:pt>
                <c:pt idx="2293">
                  <c:v>3.0728494758345128</c:v>
                </c:pt>
                <c:pt idx="2294">
                  <c:v>3.0923037853877524</c:v>
                </c:pt>
                <c:pt idx="2295">
                  <c:v>#N/A</c:v>
                </c:pt>
                <c:pt idx="2296">
                  <c:v>3.0717407616970895</c:v>
                </c:pt>
                <c:pt idx="2297">
                  <c:v>3.0511119239527726</c:v>
                </c:pt>
                <c:pt idx="2298">
                  <c:v>3.1205379217003646</c:v>
                </c:pt>
                <c:pt idx="2299">
                  <c:v>#N/A</c:v>
                </c:pt>
                <c:pt idx="2300">
                  <c:v>3.0203633256941913</c:v>
                </c:pt>
                <c:pt idx="2301">
                  <c:v>3.0100009500000002</c:v>
                </c:pt>
                <c:pt idx="2302">
                  <c:v>2.8496723092537977</c:v>
                </c:pt>
                <c:pt idx="2303">
                  <c:v>2.639277682586707</c:v>
                </c:pt>
                <c:pt idx="2304">
                  <c:v>2.6489674808137664</c:v>
                </c:pt>
                <c:pt idx="2305">
                  <c:v>2.6389371402676698</c:v>
                </c:pt>
                <c:pt idx="2306">
                  <c:v>2.6982692300468454</c:v>
                </c:pt>
                <c:pt idx="2307">
                  <c:v>2.64873709419021</c:v>
                </c:pt>
                <c:pt idx="2308">
                  <c:v>2.7077895447978388</c:v>
                </c:pt>
                <c:pt idx="2309">
                  <c:v>2.6877978390973478</c:v>
                </c:pt>
                <c:pt idx="2310">
                  <c:v>2.7486338952425893</c:v>
                </c:pt>
                <c:pt idx="2311">
                  <c:v>2.7779358958968743</c:v>
                </c:pt>
                <c:pt idx="2312">
                  <c:v>2.8674159978294327</c:v>
                </c:pt>
                <c:pt idx="2313">
                  <c:v>3.1173425159253796</c:v>
                </c:pt>
                <c:pt idx="2314">
                  <c:v>3.1474665102218626</c:v>
                </c:pt>
                <c:pt idx="2315">
                  <c:v>3.0954375305039648</c:v>
                </c:pt>
                <c:pt idx="2316">
                  <c:v>2.8247250883705473</c:v>
                </c:pt>
                <c:pt idx="2317">
                  <c:v>2.6948268741486174</c:v>
                </c:pt>
                <c:pt idx="2318">
                  <c:v>2.6656424813976152</c:v>
                </c:pt>
                <c:pt idx="2319">
                  <c:v>3.085717908816596</c:v>
                </c:pt>
                <c:pt idx="2320">
                  <c:v>3.1055885610192711</c:v>
                </c:pt>
                <c:pt idx="2321">
                  <c:v>2.9860311222500346</c:v>
                </c:pt>
                <c:pt idx="2322">
                  <c:v>2.9551604985025648</c:v>
                </c:pt>
                <c:pt idx="2323">
                  <c:v>#N/A</c:v>
                </c:pt>
                <c:pt idx="2324">
                  <c:v>2.764618336800444</c:v>
                </c:pt>
                <c:pt idx="2325">
                  <c:v>2.5959276255264871</c:v>
                </c:pt>
                <c:pt idx="2326">
                  <c:v>2.7551120833139446</c:v>
                </c:pt>
                <c:pt idx="2327">
                  <c:v>2.8757303821332787</c:v>
                </c:pt>
                <c:pt idx="2328">
                  <c:v>2.976542031575649</c:v>
                </c:pt>
                <c:pt idx="2329">
                  <c:v>3.1140940513308859</c:v>
                </c:pt>
                <c:pt idx="2330">
                  <c:v>3.0041042074674387</c:v>
                </c:pt>
                <c:pt idx="2331">
                  <c:v>2.9277725852311285</c:v>
                </c:pt>
                <c:pt idx="2332">
                  <c:v>2.8243307787191974</c:v>
                </c:pt>
                <c:pt idx="2333">
                  <c:v>2.7843516431697264</c:v>
                </c:pt>
                <c:pt idx="2334">
                  <c:v>2.540612713094875</c:v>
                </c:pt>
                <c:pt idx="2335">
                  <c:v>2.5170541935387796</c:v>
                </c:pt>
                <c:pt idx="2336">
                  <c:v>2.3381137588469976</c:v>
                </c:pt>
                <c:pt idx="2337">
                  <c:v>2.1652630142106446</c:v>
                </c:pt>
                <c:pt idx="2338">
                  <c:v>2.1551707425325421</c:v>
                </c:pt>
                <c:pt idx="2339">
                  <c:v>2.1257403615297541</c:v>
                </c:pt>
                <c:pt idx="2340">
                  <c:v>2.1369618588056589</c:v>
                </c:pt>
                <c:pt idx="2341">
                  <c:v>2.2270327881773131</c:v>
                </c:pt>
                <c:pt idx="2342">
                  <c:v>2.1844211928282125</c:v>
                </c:pt>
                <c:pt idx="2343">
                  <c:v>2.3723039584509351</c:v>
                </c:pt>
                <c:pt idx="2344">
                  <c:v>2.4423215835569536</c:v>
                </c:pt>
                <c:pt idx="2345">
                  <c:v>2.3532282137417777</c:v>
                </c:pt>
                <c:pt idx="2346">
                  <c:v>2.2118403760287197</c:v>
                </c:pt>
                <c:pt idx="2347">
                  <c:v>2.2443634304869668</c:v>
                </c:pt>
                <c:pt idx="2348">
                  <c:v>2.2740685539971999</c:v>
                </c:pt>
                <c:pt idx="2349">
                  <c:v>2.2544079354007671</c:v>
                </c:pt>
                <c:pt idx="2350">
                  <c:v>2.1927318651769543</c:v>
                </c:pt>
                <c:pt idx="2351">
                  <c:v>2.144013469008506</c:v>
                </c:pt>
                <c:pt idx="2352">
                  <c:v>2.1324892681581868</c:v>
                </c:pt>
                <c:pt idx="2353">
                  <c:v>2.6950748702564304</c:v>
                </c:pt>
                <c:pt idx="2354">
                  <c:v>2.7606102268200203</c:v>
                </c:pt>
                <c:pt idx="2355">
                  <c:v>2.809771751002307</c:v>
                </c:pt>
                <c:pt idx="2356">
                  <c:v>2.8004357418189461</c:v>
                </c:pt>
                <c:pt idx="2357">
                  <c:v>2.8143772126639313</c:v>
                </c:pt>
                <c:pt idx="2358">
                  <c:v>2.8518408461794209</c:v>
                </c:pt>
                <c:pt idx="2359">
                  <c:v>2.8154044995751253</c:v>
                </c:pt>
                <c:pt idx="2360">
                  <c:v>2.8214855629074886</c:v>
                </c:pt>
                <c:pt idx="2361">
                  <c:v>2.7947935639469161</c:v>
                </c:pt>
                <c:pt idx="2362">
                  <c:v>2.6474412157546094</c:v>
                </c:pt>
                <c:pt idx="2363">
                  <c:v>2.5142626477997894</c:v>
                </c:pt>
                <c:pt idx="2364">
                  <c:v>2.5540006999999996</c:v>
                </c:pt>
                <c:pt idx="2365">
                  <c:v>2.5216893505169509</c:v>
                </c:pt>
                <c:pt idx="2366">
                  <c:v>2.5765777801281597</c:v>
                </c:pt>
                <c:pt idx="2367">
                  <c:v>2.5895362007594951</c:v>
                </c:pt>
                <c:pt idx="2368">
                  <c:v>3.0404306362083808</c:v>
                </c:pt>
                <c:pt idx="2369">
                  <c:v>3.0858841787064897</c:v>
                </c:pt>
                <c:pt idx="2370">
                  <c:v>3.085657678540862</c:v>
                </c:pt>
                <c:pt idx="2371">
                  <c:v>3.1053931530684942</c:v>
                </c:pt>
                <c:pt idx="2372">
                  <c:v>2.9598078366215006</c:v>
                </c:pt>
                <c:pt idx="2373">
                  <c:v>2.9372295697355675</c:v>
                </c:pt>
                <c:pt idx="2374">
                  <c:v>2.9447167070764522</c:v>
                </c:pt>
                <c:pt idx="2375">
                  <c:v>2.9511635346488223</c:v>
                </c:pt>
                <c:pt idx="2376">
                  <c:v>3.16431477758168</c:v>
                </c:pt>
                <c:pt idx="2377">
                  <c:v>3.1391629575538182</c:v>
                </c:pt>
                <c:pt idx="2378">
                  <c:v>3.1363397250480336</c:v>
                </c:pt>
                <c:pt idx="2379">
                  <c:v>3.1200002090728507</c:v>
                </c:pt>
                <c:pt idx="2380">
                  <c:v>3.1441488656496013</c:v>
                </c:pt>
                <c:pt idx="2381">
                  <c:v>3.0795654016254179</c:v>
                </c:pt>
                <c:pt idx="2382">
                  <c:v>2.7255623814551839</c:v>
                </c:pt>
                <c:pt idx="2383">
                  <c:v>3.3088465800175584</c:v>
                </c:pt>
                <c:pt idx="2384">
                  <c:v>3.2950192622932253</c:v>
                </c:pt>
                <c:pt idx="2385">
                  <c:v>3.2324061801810888</c:v>
                </c:pt>
                <c:pt idx="2386">
                  <c:v>3.6551039206121239</c:v>
                </c:pt>
                <c:pt idx="2387">
                  <c:v>3.6417816877783675</c:v>
                </c:pt>
                <c:pt idx="2388">
                  <c:v>3.2976345196673673</c:v>
                </c:pt>
                <c:pt idx="2389">
                  <c:v>3.5103096914605683</c:v>
                </c:pt>
                <c:pt idx="2390">
                  <c:v>3.3710052703475633</c:v>
                </c:pt>
                <c:pt idx="2391">
                  <c:v>3.2669990013800856</c:v>
                </c:pt>
                <c:pt idx="2392">
                  <c:v>3.2465517407836533</c:v>
                </c:pt>
                <c:pt idx="2393">
                  <c:v>3.093179280482012</c:v>
                </c:pt>
                <c:pt idx="2394">
                  <c:v>2.9094510994919247</c:v>
                </c:pt>
                <c:pt idx="2395">
                  <c:v>2.6627025936443509</c:v>
                </c:pt>
                <c:pt idx="2396">
                  <c:v>2.7188974901691232</c:v>
                </c:pt>
                <c:pt idx="2397">
                  <c:v>2.7275678213846906</c:v>
                </c:pt>
                <c:pt idx="2398">
                  <c:v>2.6995069152450704</c:v>
                </c:pt>
                <c:pt idx="2399">
                  <c:v>2.5922641326374336</c:v>
                </c:pt>
                <c:pt idx="2400">
                  <c:v>2.6387728540200239</c:v>
                </c:pt>
                <c:pt idx="2401">
                  <c:v>2.8315033748275162</c:v>
                </c:pt>
                <c:pt idx="2402">
                  <c:v>2.5939590332558531</c:v>
                </c:pt>
                <c:pt idx="2403">
                  <c:v>2.6339245792889532</c:v>
                </c:pt>
                <c:pt idx="2404">
                  <c:v>2.5857498302929471</c:v>
                </c:pt>
                <c:pt idx="2405">
                  <c:v>2.3895781322199898</c:v>
                </c:pt>
                <c:pt idx="2406">
                  <c:v>2.3291422959434005</c:v>
                </c:pt>
                <c:pt idx="2407">
                  <c:v>2.2147793541983951</c:v>
                </c:pt>
                <c:pt idx="2408">
                  <c:v>2.081165761452656</c:v>
                </c:pt>
                <c:pt idx="2409">
                  <c:v>2.1781248268766973</c:v>
                </c:pt>
                <c:pt idx="2410">
                  <c:v>2.2277122481368181</c:v>
                </c:pt>
                <c:pt idx="2411">
                  <c:v>2.261687779283406</c:v>
                </c:pt>
                <c:pt idx="2412">
                  <c:v>2.3257877602310497</c:v>
                </c:pt>
                <c:pt idx="2413">
                  <c:v>2.46920009811247</c:v>
                </c:pt>
                <c:pt idx="2414">
                  <c:v>2.4878461274489112</c:v>
                </c:pt>
                <c:pt idx="2415">
                  <c:v>2.7087935878015745</c:v>
                </c:pt>
                <c:pt idx="2416">
                  <c:v>2.7349223897544555</c:v>
                </c:pt>
                <c:pt idx="2417">
                  <c:v>2.7211393035840121</c:v>
                </c:pt>
                <c:pt idx="2418">
                  <c:v>#N/A</c:v>
                </c:pt>
                <c:pt idx="2419">
                  <c:v>3.2867981423993431</c:v>
                </c:pt>
                <c:pt idx="2420">
                  <c:v>3.449212272561736</c:v>
                </c:pt>
                <c:pt idx="2421">
                  <c:v>3.3938457833299278</c:v>
                </c:pt>
                <c:pt idx="2422">
                  <c:v>3.1973792531986192</c:v>
                </c:pt>
                <c:pt idx="2423">
                  <c:v>3.0671517824326138</c:v>
                </c:pt>
                <c:pt idx="2424">
                  <c:v>3.2669600936004421</c:v>
                </c:pt>
                <c:pt idx="2425">
                  <c:v>3.2726157630671544</c:v>
                </c:pt>
                <c:pt idx="2426">
                  <c:v>3.0065786284693203</c:v>
                </c:pt>
                <c:pt idx="2427">
                  <c:v>3.0913115446550474</c:v>
                </c:pt>
                <c:pt idx="2428">
                  <c:v>3.0922318757653287</c:v>
                </c:pt>
                <c:pt idx="2429">
                  <c:v>3.2919983399999992</c:v>
                </c:pt>
                <c:pt idx="2430">
                  <c:v>3.7409190975599831</c:v>
                </c:pt>
                <c:pt idx="2431">
                  <c:v>3.9364735828264283</c:v>
                </c:pt>
                <c:pt idx="2432">
                  <c:v>3.6279315499152318</c:v>
                </c:pt>
                <c:pt idx="2433">
                  <c:v>3.2576090315290767</c:v>
                </c:pt>
                <c:pt idx="2434">
                  <c:v>3.0107115864324108</c:v>
                </c:pt>
                <c:pt idx="2435">
                  <c:v>2.834943130999994</c:v>
                </c:pt>
                <c:pt idx="2436">
                  <c:v>2.7802575486851424</c:v>
                </c:pt>
                <c:pt idx="2437">
                  <c:v>3.0398702294112301</c:v>
                </c:pt>
                <c:pt idx="2438">
                  <c:v>2.7841435375755914</c:v>
                </c:pt>
                <c:pt idx="2439">
                  <c:v>2.7383798377085711</c:v>
                </c:pt>
                <c:pt idx="2440">
                  <c:v>2.3925851786857546</c:v>
                </c:pt>
                <c:pt idx="2441">
                  <c:v>2.3828259059435837</c:v>
                </c:pt>
                <c:pt idx="2442">
                  <c:v>2.3268753792689925</c:v>
                </c:pt>
                <c:pt idx="2443">
                  <c:v>2.2597908977797587</c:v>
                </c:pt>
                <c:pt idx="2444">
                  <c:v>2.304628726425701</c:v>
                </c:pt>
                <c:pt idx="2445">
                  <c:v>2.3204894741111168</c:v>
                </c:pt>
                <c:pt idx="2446">
                  <c:v>1.9724149151121253</c:v>
                </c:pt>
                <c:pt idx="2447">
                  <c:v>2.6220571204898206</c:v>
                </c:pt>
                <c:pt idx="2448">
                  <c:v>2.420281546379849</c:v>
                </c:pt>
                <c:pt idx="2449">
                  <c:v>2.3899491759310081</c:v>
                </c:pt>
                <c:pt idx="2450">
                  <c:v>2.3784579127446648</c:v>
                </c:pt>
                <c:pt idx="2451">
                  <c:v>2.3285017799161665</c:v>
                </c:pt>
                <c:pt idx="2452">
                  <c:v>2.2371418498688254</c:v>
                </c:pt>
                <c:pt idx="2453">
                  <c:v>2.2389354533819521</c:v>
                </c:pt>
                <c:pt idx="2454">
                  <c:v>2.1260248384779139</c:v>
                </c:pt>
                <c:pt idx="2455">
                  <c:v>2.1218328693501487</c:v>
                </c:pt>
                <c:pt idx="2456">
                  <c:v>2.1948677004503825</c:v>
                </c:pt>
                <c:pt idx="2457">
                  <c:v>2.1730454495347118</c:v>
                </c:pt>
                <c:pt idx="2458">
                  <c:v>2.025564034673776</c:v>
                </c:pt>
                <c:pt idx="2459">
                  <c:v>2.01878329759362</c:v>
                </c:pt>
                <c:pt idx="2460">
                  <c:v>1.8744346644226137</c:v>
                </c:pt>
                <c:pt idx="2461">
                  <c:v>1.737952571487476</c:v>
                </c:pt>
                <c:pt idx="2462">
                  <c:v>1.7331617093800347</c:v>
                </c:pt>
                <c:pt idx="2463">
                  <c:v>1.7625349075279484</c:v>
                </c:pt>
                <c:pt idx="2464">
                  <c:v>1.8018810671005934</c:v>
                </c:pt>
                <c:pt idx="2465">
                  <c:v>1.7411466944195588</c:v>
                </c:pt>
                <c:pt idx="2466">
                  <c:v>1.8591953188900128</c:v>
                </c:pt>
                <c:pt idx="2467">
                  <c:v>1.8990075718292463</c:v>
                </c:pt>
                <c:pt idx="2468">
                  <c:v>1.8961003968589338</c:v>
                </c:pt>
                <c:pt idx="2469">
                  <c:v>1.9453392687307485</c:v>
                </c:pt>
                <c:pt idx="2470">
                  <c:v>1.924383462622302</c:v>
                </c:pt>
                <c:pt idx="2471">
                  <c:v>1.8715138304474781</c:v>
                </c:pt>
                <c:pt idx="2472">
                  <c:v>1.8869436235810184</c:v>
                </c:pt>
                <c:pt idx="2473">
                  <c:v>1.9226639574634472</c:v>
                </c:pt>
                <c:pt idx="2474">
                  <c:v>1.9814233432988626</c:v>
                </c:pt>
                <c:pt idx="2475">
                  <c:v>2.0509193597765538</c:v>
                </c:pt>
                <c:pt idx="2476">
                  <c:v>2.3702345814632686</c:v>
                </c:pt>
                <c:pt idx="2477">
                  <c:v>2.3733102004814697</c:v>
                </c:pt>
                <c:pt idx="2478">
                  <c:v>2.4120705428676121</c:v>
                </c:pt>
                <c:pt idx="2479">
                  <c:v>2.3651873008052462</c:v>
                </c:pt>
                <c:pt idx="2480">
                  <c:v>2.3141444600785146</c:v>
                </c:pt>
                <c:pt idx="2481">
                  <c:v>2.3476859637220162</c:v>
                </c:pt>
                <c:pt idx="2482">
                  <c:v>2.3171983242283378</c:v>
                </c:pt>
                <c:pt idx="2483">
                  <c:v>2.283383779795658</c:v>
                </c:pt>
                <c:pt idx="2484">
                  <c:v>2.4861281059615443</c:v>
                </c:pt>
                <c:pt idx="2485">
                  <c:v>2.5955344462419916</c:v>
                </c:pt>
                <c:pt idx="2486">
                  <c:v>2.5782893069768686</c:v>
                </c:pt>
                <c:pt idx="2487">
                  <c:v>2.6577006100023794</c:v>
                </c:pt>
                <c:pt idx="2488">
                  <c:v>2.6471432121562568</c:v>
                </c:pt>
                <c:pt idx="2489">
                  <c:v>2.4716834064280366</c:v>
                </c:pt>
                <c:pt idx="2490">
                  <c:v>2.5160014299999993</c:v>
                </c:pt>
                <c:pt idx="2491">
                  <c:v>2.4895019351728358</c:v>
                </c:pt>
                <c:pt idx="2492">
                  <c:v>2.5589115000362295</c:v>
                </c:pt>
                <c:pt idx="2493">
                  <c:v>2.5885668020055199</c:v>
                </c:pt>
                <c:pt idx="2494">
                  <c:v>2.4964978629192025</c:v>
                </c:pt>
                <c:pt idx="2495">
                  <c:v>2.4481974394700057</c:v>
                </c:pt>
                <c:pt idx="2496">
                  <c:v>2.5078673991113281</c:v>
                </c:pt>
                <c:pt idx="2497">
                  <c:v>2.4374644449172695</c:v>
                </c:pt>
                <c:pt idx="2498">
                  <c:v>2.4981003137630164</c:v>
                </c:pt>
                <c:pt idx="2499">
                  <c:v>2.5088934453993552</c:v>
                </c:pt>
                <c:pt idx="2500">
                  <c:v>2.4075509215043791</c:v>
                </c:pt>
                <c:pt idx="2501">
                  <c:v>2.3048986186738745</c:v>
                </c:pt>
                <c:pt idx="2502">
                  <c:v>2.3042161555534353</c:v>
                </c:pt>
                <c:pt idx="2503">
                  <c:v>2.175321194610401</c:v>
                </c:pt>
                <c:pt idx="2504">
                  <c:v>2.0647083666423871</c:v>
                </c:pt>
                <c:pt idx="2505">
                  <c:v>2.0845968015948078</c:v>
                </c:pt>
                <c:pt idx="2506">
                  <c:v>2.1642374237136721</c:v>
                </c:pt>
                <c:pt idx="2507">
                  <c:v>2.1797876942986552</c:v>
                </c:pt>
                <c:pt idx="2508">
                  <c:v>2.2591563975997442</c:v>
                </c:pt>
                <c:pt idx="2509">
                  <c:v>2.2886251472111638</c:v>
                </c:pt>
                <c:pt idx="2510">
                  <c:v>2.2647705127095517</c:v>
                </c:pt>
                <c:pt idx="2511">
                  <c:v>2.2653645122144912</c:v>
                </c:pt>
                <c:pt idx="2512">
                  <c:v>2.3240088218932531</c:v>
                </c:pt>
                <c:pt idx="2513">
                  <c:v>2.2736325112217539</c:v>
                </c:pt>
                <c:pt idx="2514">
                  <c:v>2.3175903579092179</c:v>
                </c:pt>
                <c:pt idx="2515">
                  <c:v>2.3305858597369955</c:v>
                </c:pt>
                <c:pt idx="2516">
                  <c:v>2.2919219322419107</c:v>
                </c:pt>
                <c:pt idx="2517">
                  <c:v>2.2430437256557383</c:v>
                </c:pt>
                <c:pt idx="2518">
                  <c:v>2.3356987703012209</c:v>
                </c:pt>
                <c:pt idx="2519">
                  <c:v>2.3338929557397172</c:v>
                </c:pt>
                <c:pt idx="2520">
                  <c:v>2.3334429536027095</c:v>
                </c:pt>
                <c:pt idx="2521">
                  <c:v>2.3935561081065853</c:v>
                </c:pt>
                <c:pt idx="2522">
                  <c:v>2.3277328021607051</c:v>
                </c:pt>
                <c:pt idx="2523">
                  <c:v>2.3117118798661771</c:v>
                </c:pt>
                <c:pt idx="2524">
                  <c:v>2.2140048554925631</c:v>
                </c:pt>
                <c:pt idx="2525">
                  <c:v>2.1572285614945717</c:v>
                </c:pt>
                <c:pt idx="2526">
                  <c:v>2.200196268100294</c:v>
                </c:pt>
                <c:pt idx="2527">
                  <c:v>2.1690500714348033</c:v>
                </c:pt>
                <c:pt idx="2528">
                  <c:v>2.0860166468336825</c:v>
                </c:pt>
                <c:pt idx="2529">
                  <c:v>2.1256778204807514</c:v>
                </c:pt>
                <c:pt idx="2530">
                  <c:v>#N/A</c:v>
                </c:pt>
                <c:pt idx="2531">
                  <c:v>2.0639227590583857</c:v>
                </c:pt>
                <c:pt idx="2532">
                  <c:v>1.9850771301345738</c:v>
                </c:pt>
                <c:pt idx="2533">
                  <c:v>2.0042443311629068</c:v>
                </c:pt>
                <c:pt idx="2534">
                  <c:v>1.9528880407300555</c:v>
                </c:pt>
                <c:pt idx="2535">
                  <c:v>2.0031182351637113</c:v>
                </c:pt>
                <c:pt idx="2536">
                  <c:v>1.9622887225845798</c:v>
                </c:pt>
                <c:pt idx="2537">
                  <c:v>1.811730461335852</c:v>
                </c:pt>
                <c:pt idx="2538">
                  <c:v>1.8105935070930759</c:v>
                </c:pt>
                <c:pt idx="2539">
                  <c:v>1.7695606676239244</c:v>
                </c:pt>
                <c:pt idx="2540">
                  <c:v>1.7886954517653368</c:v>
                </c:pt>
                <c:pt idx="2541">
                  <c:v>1.8276759201316075</c:v>
                </c:pt>
                <c:pt idx="2542">
                  <c:v>1.8276370135970375</c:v>
                </c:pt>
                <c:pt idx="2543">
                  <c:v>1.8758568102521753</c:v>
                </c:pt>
                <c:pt idx="2544">
                  <c:v>1.7356263865532053</c:v>
                </c:pt>
                <c:pt idx="2545">
                  <c:v>1.7348343779624749</c:v>
                </c:pt>
                <c:pt idx="2546">
                  <c:v>1.6740701971561283</c:v>
                </c:pt>
                <c:pt idx="2547">
                  <c:v>1.7231981366253724</c:v>
                </c:pt>
                <c:pt idx="2548">
                  <c:v>#N/A</c:v>
                </c:pt>
                <c:pt idx="2549">
                  <c:v>1.7521571197671779</c:v>
                </c:pt>
                <c:pt idx="2550">
                  <c:v>1.7414696324801167</c:v>
                </c:pt>
                <c:pt idx="2551">
                  <c:v>1.7807459472902174</c:v>
                </c:pt>
                <c:pt idx="2552">
                  <c:v>#N/A</c:v>
                </c:pt>
                <c:pt idx="2553">
                  <c:v>1.8492638789604516</c:v>
                </c:pt>
                <c:pt idx="2554">
                  <c:v>1.8787225850614639</c:v>
                </c:pt>
                <c:pt idx="2555">
                  <c:v>1.778071673370679</c:v>
                </c:pt>
                <c:pt idx="2556">
                  <c:v>1.7373223701663942</c:v>
                </c:pt>
                <c:pt idx="2557">
                  <c:v>1.7167822163358242</c:v>
                </c:pt>
                <c:pt idx="2558">
                  <c:v>1.7252301130653045</c:v>
                </c:pt>
                <c:pt idx="2559">
                  <c:v>1.6834160733873222</c:v>
                </c:pt>
                <c:pt idx="2560">
                  <c:v>1.7943899713572549</c:v>
                </c:pt>
                <c:pt idx="2561">
                  <c:v>1.8540176276697728</c:v>
                </c:pt>
                <c:pt idx="2562">
                  <c:v>1.7434026215419181</c:v>
                </c:pt>
                <c:pt idx="2563">
                  <c:v>1.6728648330025955</c:v>
                </c:pt>
                <c:pt idx="2564">
                  <c:v>1.6216725524271673</c:v>
                </c:pt>
                <c:pt idx="2565">
                  <c:v>1.800839191590029</c:v>
                </c:pt>
                <c:pt idx="2566">
                  <c:v>1.8215334084579169</c:v>
                </c:pt>
                <c:pt idx="2567">
                  <c:v>1.9404991975281209</c:v>
                </c:pt>
                <c:pt idx="2568">
                  <c:v>1.951569267216879</c:v>
                </c:pt>
                <c:pt idx="2569">
                  <c:v>1.9792045871097468</c:v>
                </c:pt>
                <c:pt idx="2570">
                  <c:v>1.9384155712410998</c:v>
                </c:pt>
                <c:pt idx="2571">
                  <c:v>1.9433916533449285</c:v>
                </c:pt>
                <c:pt idx="2572">
                  <c:v>1.9576411383250232</c:v>
                </c:pt>
                <c:pt idx="2573">
                  <c:v>2.0073859627723323</c:v>
                </c:pt>
                <c:pt idx="2574">
                  <c:v>2.037564564243322</c:v>
                </c:pt>
                <c:pt idx="2575">
                  <c:v>2.047101767968492</c:v>
                </c:pt>
                <c:pt idx="2576">
                  <c:v>#N/A</c:v>
                </c:pt>
                <c:pt idx="2577">
                  <c:v>1.954304952371853</c:v>
                </c:pt>
                <c:pt idx="2578">
                  <c:v>2.0069087316580188</c:v>
                </c:pt>
                <c:pt idx="2579">
                  <c:v>2.0652537212126294</c:v>
                </c:pt>
                <c:pt idx="2580">
                  <c:v>1.9747395551844047</c:v>
                </c:pt>
                <c:pt idx="2581">
                  <c:v>1.9442830135605202</c:v>
                </c:pt>
                <c:pt idx="2582">
                  <c:v>1.9119155555703511</c:v>
                </c:pt>
                <c:pt idx="2583">
                  <c:v>1.8418562142866577</c:v>
                </c:pt>
                <c:pt idx="2584">
                  <c:v>1.8002331099615034</c:v>
                </c:pt>
                <c:pt idx="2585">
                  <c:v>1.7506881590103553</c:v>
                </c:pt>
                <c:pt idx="2586">
                  <c:v>1.7209835259194559</c:v>
                </c:pt>
                <c:pt idx="2587">
                  <c:v>1.7296918151816403</c:v>
                </c:pt>
                <c:pt idx="2588">
                  <c:v>1.67775408230675</c:v>
                </c:pt>
                <c:pt idx="2589">
                  <c:v>1.7161481514030843</c:v>
                </c:pt>
                <c:pt idx="2590">
                  <c:v>1.7006028381783747</c:v>
                </c:pt>
                <c:pt idx="2591">
                  <c:v>1.6876043600029238</c:v>
                </c:pt>
                <c:pt idx="2592">
                  <c:v>1.7747786531267558</c:v>
                </c:pt>
                <c:pt idx="2593">
                  <c:v>1.8150400733689178</c:v>
                </c:pt>
                <c:pt idx="2594">
                  <c:v>1.8795358171979242</c:v>
                </c:pt>
                <c:pt idx="2595">
                  <c:v>1.9026970606817635</c:v>
                </c:pt>
                <c:pt idx="2596">
                  <c:v>1.946193177422515</c:v>
                </c:pt>
                <c:pt idx="2597">
                  <c:v>1.9135038993132198</c:v>
                </c:pt>
                <c:pt idx="2598">
                  <c:v>1.9924828467300806</c:v>
                </c:pt>
                <c:pt idx="2599">
                  <c:v>1.9026047340883228</c:v>
                </c:pt>
                <c:pt idx="2600">
                  <c:v>1.9967155067228095</c:v>
                </c:pt>
                <c:pt idx="2601">
                  <c:v>1.9860877900478151</c:v>
                </c:pt>
                <c:pt idx="2602">
                  <c:v>2.0883024994230261</c:v>
                </c:pt>
                <c:pt idx="2603">
                  <c:v>1.8343193639387376</c:v>
                </c:pt>
                <c:pt idx="2604">
                  <c:v>1.8786697058813342</c:v>
                </c:pt>
                <c:pt idx="2605">
                  <c:v>1.8012831934087767</c:v>
                </c:pt>
                <c:pt idx="2606">
                  <c:v>1.9904420705942574</c:v>
                </c:pt>
                <c:pt idx="2607">
                  <c:v>1.9957368332314811</c:v>
                </c:pt>
                <c:pt idx="2608">
                  <c:v>1.9661778489086021</c:v>
                </c:pt>
                <c:pt idx="2609">
                  <c:v>1.9982010847615808</c:v>
                </c:pt>
                <c:pt idx="2610">
                  <c:v>2.0265976059620936</c:v>
                </c:pt>
                <c:pt idx="2611">
                  <c:v>2.0371536535276373</c:v>
                </c:pt>
                <c:pt idx="2612">
                  <c:v>2.085217784315498</c:v>
                </c:pt>
                <c:pt idx="2613">
                  <c:v>2.0878255734914539</c:v>
                </c:pt>
                <c:pt idx="2614">
                  <c:v>2.1425506813560986</c:v>
                </c:pt>
                <c:pt idx="2615">
                  <c:v>2.1678829472597929</c:v>
                </c:pt>
                <c:pt idx="2616">
                  <c:v>2.1293952951983179</c:v>
                </c:pt>
                <c:pt idx="2617">
                  <c:v>2.1833710573802598</c:v>
                </c:pt>
                <c:pt idx="2618">
                  <c:v>2.1874652028275285</c:v>
                </c:pt>
                <c:pt idx="2619">
                  <c:v>2.1435406241569108</c:v>
                </c:pt>
                <c:pt idx="2620">
                  <c:v>2.213301099444843</c:v>
                </c:pt>
                <c:pt idx="2621">
                  <c:v>2.1377033517187893</c:v>
                </c:pt>
                <c:pt idx="2622">
                  <c:v>2.0480890116367316</c:v>
                </c:pt>
                <c:pt idx="2623">
                  <c:v>1.9665541862254159</c:v>
                </c:pt>
                <c:pt idx="2624">
                  <c:v>2.0061560328541947</c:v>
                </c:pt>
                <c:pt idx="2625">
                  <c:v>1.984542222779119</c:v>
                </c:pt>
                <c:pt idx="2626">
                  <c:v>1.9023121287523352</c:v>
                </c:pt>
                <c:pt idx="2627">
                  <c:v>1.9151088343295442</c:v>
                </c:pt>
                <c:pt idx="2628">
                  <c:v>1.8454807541484506</c:v>
                </c:pt>
                <c:pt idx="2629">
                  <c:v>1.9071092090540827</c:v>
                </c:pt>
                <c:pt idx="2630">
                  <c:v>1.9493854465086038</c:v>
                </c:pt>
                <c:pt idx="2631">
                  <c:v>2.0591405403667995</c:v>
                </c:pt>
                <c:pt idx="2632">
                  <c:v>1.5898834645961859</c:v>
                </c:pt>
                <c:pt idx="2633">
                  <c:v>1.6193994489762797</c:v>
                </c:pt>
                <c:pt idx="2634">
                  <c:v>1.6862628227243004</c:v>
                </c:pt>
                <c:pt idx="2635">
                  <c:v>1.7843203213700676</c:v>
                </c:pt>
                <c:pt idx="2636">
                  <c:v>1.7839484020940368</c:v>
                </c:pt>
                <c:pt idx="2637">
                  <c:v>1.7095467906074564</c:v>
                </c:pt>
                <c:pt idx="2638">
                  <c:v>1.7806131859601724</c:v>
                </c:pt>
                <c:pt idx="2639">
                  <c:v>1.6613470477967347</c:v>
                </c:pt>
                <c:pt idx="2640">
                  <c:v>1.7313504038334422</c:v>
                </c:pt>
                <c:pt idx="2641">
                  <c:v>1.5740281841360204</c:v>
                </c:pt>
                <c:pt idx="2642">
                  <c:v>1.6380473073470867</c:v>
                </c:pt>
                <c:pt idx="2643">
                  <c:v>1.6959526917737264</c:v>
                </c:pt>
                <c:pt idx="2644">
                  <c:v>1.6789575460586335</c:v>
                </c:pt>
                <c:pt idx="2645">
                  <c:v>1.5341763922925153</c:v>
                </c:pt>
                <c:pt idx="2646">
                  <c:v>1.456967510508532</c:v>
                </c:pt>
                <c:pt idx="2647">
                  <c:v>1.3911745403023179</c:v>
                </c:pt>
                <c:pt idx="2648">
                  <c:v>1.4152362936084515</c:v>
                </c:pt>
                <c:pt idx="2649">
                  <c:v>1.4073661193242941</c:v>
                </c:pt>
                <c:pt idx="2650">
                  <c:v>1.3332803276393097</c:v>
                </c:pt>
                <c:pt idx="2651">
                  <c:v>1.332743759349011</c:v>
                </c:pt>
                <c:pt idx="2652">
                  <c:v>1.4184666474751904</c:v>
                </c:pt>
                <c:pt idx="2653">
                  <c:v>1.4785658781442237</c:v>
                </c:pt>
                <c:pt idx="2654">
                  <c:v>1.468752944773426</c:v>
                </c:pt>
                <c:pt idx="2655">
                  <c:v>1.337275030880873</c:v>
                </c:pt>
                <c:pt idx="2656">
                  <c:v>1.2661166579774275</c:v>
                </c:pt>
                <c:pt idx="2657">
                  <c:v>1.3611264085597305</c:v>
                </c:pt>
                <c:pt idx="2658">
                  <c:v>1.2633171848084839</c:v>
                </c:pt>
                <c:pt idx="2659">
                  <c:v>1.2939960387806622</c:v>
                </c:pt>
                <c:pt idx="2660">
                  <c:v>1.3305507765445199</c:v>
                </c:pt>
                <c:pt idx="2661">
                  <c:v>1.4880529870091976</c:v>
                </c:pt>
                <c:pt idx="2662">
                  <c:v>1.5826296392223345</c:v>
                </c:pt>
                <c:pt idx="2663">
                  <c:v>1.4798367560216832</c:v>
                </c:pt>
                <c:pt idx="2664">
                  <c:v>1.5160436701547741</c:v>
                </c:pt>
                <c:pt idx="2665">
                  <c:v>1.5787138494127895</c:v>
                </c:pt>
                <c:pt idx="2666">
                  <c:v>1.461623467418848</c:v>
                </c:pt>
                <c:pt idx="2667">
                  <c:v>1.1137902675783593</c:v>
                </c:pt>
                <c:pt idx="2668">
                  <c:v>#N/A</c:v>
                </c:pt>
                <c:pt idx="2669">
                  <c:v>1.2455285426558671</c:v>
                </c:pt>
                <c:pt idx="2670">
                  <c:v>1.3792691571922102</c:v>
                </c:pt>
                <c:pt idx="2671">
                  <c:v>1.3036794999415058</c:v>
                </c:pt>
                <c:pt idx="2672">
                  <c:v>1.1952703862623135</c:v>
                </c:pt>
                <c:pt idx="2673">
                  <c:v>1.1943738038390794</c:v>
                </c:pt>
                <c:pt idx="2674">
                  <c:v>1.30910065699425</c:v>
                </c:pt>
                <c:pt idx="2675">
                  <c:v>1.3357279956563826</c:v>
                </c:pt>
                <c:pt idx="2676">
                  <c:v>1.3066555776611857</c:v>
                </c:pt>
                <c:pt idx="2677">
                  <c:v>1.2546459166928816</c:v>
                </c:pt>
                <c:pt idx="2678">
                  <c:v>1.2416012491699764</c:v>
                </c:pt>
                <c:pt idx="2679">
                  <c:v>1.3365553194001425</c:v>
                </c:pt>
                <c:pt idx="2680">
                  <c:v>1.363244821825111</c:v>
                </c:pt>
                <c:pt idx="2681">
                  <c:v>1.4527117224305126</c:v>
                </c:pt>
                <c:pt idx="2682">
                  <c:v>1.4665042403513784</c:v>
                </c:pt>
                <c:pt idx="2683">
                  <c:v>1.6301798140380939</c:v>
                </c:pt>
                <c:pt idx="2684">
                  <c:v>1.7211481717176085</c:v>
                </c:pt>
                <c:pt idx="2685">
                  <c:v>1.5858922316599156</c:v>
                </c:pt>
                <c:pt idx="2686">
                  <c:v>1.6175343386886052</c:v>
                </c:pt>
                <c:pt idx="2687">
                  <c:v>1.6698216238229637</c:v>
                </c:pt>
                <c:pt idx="2688">
                  <c:v>1.7723481967441366</c:v>
                </c:pt>
                <c:pt idx="2689">
                  <c:v>1.5758695815398553</c:v>
                </c:pt>
                <c:pt idx="2690">
                  <c:v>1.9118213850259185</c:v>
                </c:pt>
                <c:pt idx="2691">
                  <c:v>2.0441615478295763</c:v>
                </c:pt>
                <c:pt idx="2692">
                  <c:v>2.0637497067547539</c:v>
                </c:pt>
                <c:pt idx="2693">
                  <c:v>1.741203037772836</c:v>
                </c:pt>
                <c:pt idx="2694">
                  <c:v>1.5653875358811593</c:v>
                </c:pt>
                <c:pt idx="2695">
                  <c:v>1.3942737766890811</c:v>
                </c:pt>
                <c:pt idx="2696">
                  <c:v>0.87854366069301193</c:v>
                </c:pt>
                <c:pt idx="2697">
                  <c:v>1.0271611394261662</c:v>
                </c:pt>
                <c:pt idx="2698">
                  <c:v>1.1327747231596188</c:v>
                </c:pt>
                <c:pt idx="2699">
                  <c:v>1.258970641029185</c:v>
                </c:pt>
                <c:pt idx="2700">
                  <c:v>1.1019169250969902</c:v>
                </c:pt>
                <c:pt idx="2701">
                  <c:v>1.2795014527469686</c:v>
                </c:pt>
                <c:pt idx="2702">
                  <c:v>0.94084805548570749</c:v>
                </c:pt>
                <c:pt idx="2703">
                  <c:v>0.7982477936270147</c:v>
                </c:pt>
                <c:pt idx="2704">
                  <c:v>0.93876711330720397</c:v>
                </c:pt>
                <c:pt idx="2705">
                  <c:v>1.021724271791177</c:v>
                </c:pt>
                <c:pt idx="2706">
                  <c:v>1.0015463408352563</c:v>
                </c:pt>
                <c:pt idx="2707">
                  <c:v>1.0612531757355441</c:v>
                </c:pt>
                <c:pt idx="2708">
                  <c:v>1.0636072308329112</c:v>
                </c:pt>
                <c:pt idx="2709">
                  <c:v>1.0037330244930427</c:v>
                </c:pt>
                <c:pt idx="2710">
                  <c:v>1.2241996290376242</c:v>
                </c:pt>
                <c:pt idx="2711">
                  <c:v>0.98166559994434621</c:v>
                </c:pt>
                <c:pt idx="2712">
                  <c:v>0.70234925452982466</c:v>
                </c:pt>
                <c:pt idx="2713">
                  <c:v>0.84867220004181299</c:v>
                </c:pt>
                <c:pt idx="2714">
                  <c:v>1.1935698016102467</c:v>
                </c:pt>
                <c:pt idx="2715">
                  <c:v>1.2498288272261178</c:v>
                </c:pt>
                <c:pt idx="2716">
                  <c:v>1.3988084181309297</c:v>
                </c:pt>
                <c:pt idx="2717">
                  <c:v>1.2900008567462393</c:v>
                </c:pt>
                <c:pt idx="2718">
                  <c:v>1.2815366871432836</c:v>
                </c:pt>
                <c:pt idx="2719">
                  <c:v>1.2673434046479972</c:v>
                </c:pt>
                <c:pt idx="2720">
                  <c:v>1.3814410848556218</c:v>
                </c:pt>
                <c:pt idx="2721">
                  <c:v>1.4885271439613312</c:v>
                </c:pt>
                <c:pt idx="2722">
                  <c:v>1.5258404681785205</c:v>
                </c:pt>
                <c:pt idx="2723">
                  <c:v>1.4546518041941212</c:v>
                </c:pt>
                <c:pt idx="2724">
                  <c:v>1.4760836309743777</c:v>
                </c:pt>
                <c:pt idx="2725">
                  <c:v>0.76821735915199163</c:v>
                </c:pt>
                <c:pt idx="2726">
                  <c:v>0.82261912939019233</c:v>
                </c:pt>
                <c:pt idx="2727">
                  <c:v>0.79360439833699203</c:v>
                </c:pt>
                <c:pt idx="2728">
                  <c:v>0.81276005228219717</c:v>
                </c:pt>
                <c:pt idx="2729">
                  <c:v>0.80876310420694786</c:v>
                </c:pt>
                <c:pt idx="2730">
                  <c:v>0.78760001349553654</c:v>
                </c:pt>
                <c:pt idx="2731">
                  <c:v>0.9091983664870309</c:v>
                </c:pt>
                <c:pt idx="2732">
                  <c:v>1.0610021376295506</c:v>
                </c:pt>
                <c:pt idx="2733">
                  <c:v>1.1757672311418972</c:v>
                </c:pt>
                <c:pt idx="2734">
                  <c:v>1.1726014924987531</c:v>
                </c:pt>
                <c:pt idx="2735">
                  <c:v>1.0846283627497506</c:v>
                </c:pt>
                <c:pt idx="2736">
                  <c:v>1.1668973121035737</c:v>
                </c:pt>
                <c:pt idx="2737">
                  <c:v>1.1435924127335735</c:v>
                </c:pt>
                <c:pt idx="2738">
                  <c:v>1.1283088093400266</c:v>
                </c:pt>
                <c:pt idx="2739">
                  <c:v>1.210484748299729</c:v>
                </c:pt>
                <c:pt idx="2740">
                  <c:v>1.3029107827109101</c:v>
                </c:pt>
                <c:pt idx="2741">
                  <c:v>1.2665113136464612</c:v>
                </c:pt>
                <c:pt idx="2742">
                  <c:v>1.330889921948188</c:v>
                </c:pt>
                <c:pt idx="2743">
                  <c:v>1.4233096448643057</c:v>
                </c:pt>
                <c:pt idx="2744">
                  <c:v>1.5054969211456193</c:v>
                </c:pt>
                <c:pt idx="2745">
                  <c:v>1.5328089264407669</c:v>
                </c:pt>
                <c:pt idx="2746">
                  <c:v>1.4422756084884831</c:v>
                </c:pt>
                <c:pt idx="2747">
                  <c:v>1.3178636032050903</c:v>
                </c:pt>
                <c:pt idx="2748">
                  <c:v>1.4359888369072031</c:v>
                </c:pt>
                <c:pt idx="2749">
                  <c:v>1.2615369477028224</c:v>
                </c:pt>
                <c:pt idx="2750">
                  <c:v>1.1585857468539729</c:v>
                </c:pt>
                <c:pt idx="2751">
                  <c:v>1.0450074852903963</c:v>
                </c:pt>
                <c:pt idx="2752">
                  <c:v>1.1344564722309425</c:v>
                </c:pt>
                <c:pt idx="2753">
                  <c:v>1.2581257738103364</c:v>
                </c:pt>
                <c:pt idx="2754">
                  <c:v>0.49005618716165422</c:v>
                </c:pt>
                <c:pt idx="2755">
                  <c:v>0.57164829538232986</c:v>
                </c:pt>
                <c:pt idx="2756">
                  <c:v>0.59103712351816995</c:v>
                </c:pt>
                <c:pt idx="2757">
                  <c:v>0.63474953404964296</c:v>
                </c:pt>
                <c:pt idx="2758">
                  <c:v>0.553473432976471</c:v>
                </c:pt>
                <c:pt idx="2759">
                  <c:v>0.54942933815649653</c:v>
                </c:pt>
                <c:pt idx="2760">
                  <c:v>0.63469957511297892</c:v>
                </c:pt>
                <c:pt idx="2761">
                  <c:v>0.66029110177974282</c:v>
                </c:pt>
                <c:pt idx="2762">
                  <c:v>0.49931287883376285</c:v>
                </c:pt>
                <c:pt idx="2763">
                  <c:v>0.34998050671953429</c:v>
                </c:pt>
                <c:pt idx="2764">
                  <c:v>0.37091154051471342</c:v>
                </c:pt>
                <c:pt idx="2765">
                  <c:v>0.40853994012357475</c:v>
                </c:pt>
                <c:pt idx="2766">
                  <c:v>0.41209321837444612</c:v>
                </c:pt>
                <c:pt idx="2767">
                  <c:v>0.41306009824160839</c:v>
                </c:pt>
                <c:pt idx="2768">
                  <c:v>0.51360486351611812</c:v>
                </c:pt>
                <c:pt idx="2769">
                  <c:v>0.5910206018878128</c:v>
                </c:pt>
                <c:pt idx="2770">
                  <c:v>0.72406001039926693</c:v>
                </c:pt>
                <c:pt idx="2771">
                  <c:v>0.75154364128190387</c:v>
                </c:pt>
                <c:pt idx="2772">
                  <c:v>0.73549660648723147</c:v>
                </c:pt>
                <c:pt idx="2773">
                  <c:v>0.74503760543856679</c:v>
                </c:pt>
                <c:pt idx="2774">
                  <c:v>0.62890712382607816</c:v>
                </c:pt>
                <c:pt idx="2775">
                  <c:v>0.68871180891697747</c:v>
                </c:pt>
                <c:pt idx="2776">
                  <c:v>0.69877836176098995</c:v>
                </c:pt>
                <c:pt idx="2777">
                  <c:v>0.66774321061731179</c:v>
                </c:pt>
                <c:pt idx="2778">
                  <c:v>0.63780456215519798</c:v>
                </c:pt>
                <c:pt idx="2779">
                  <c:v>0.66561170188012753</c:v>
                </c:pt>
                <c:pt idx="2780">
                  <c:v>0.74700826235522655</c:v>
                </c:pt>
                <c:pt idx="2781">
                  <c:v>#N/A</c:v>
                </c:pt>
                <c:pt idx="2782">
                  <c:v>0.82434629208319521</c:v>
                </c:pt>
                <c:pt idx="2783">
                  <c:v>0.84755822567772299</c:v>
                </c:pt>
                <c:pt idx="2784">
                  <c:v>0.72855933903719006</c:v>
                </c:pt>
                <c:pt idx="2785">
                  <c:v>0.79199140163066239</c:v>
                </c:pt>
                <c:pt idx="2786">
                  <c:v>0.75444262251072658</c:v>
                </c:pt>
                <c:pt idx="2787">
                  <c:v>0.2700835886642956</c:v>
                </c:pt>
                <c:pt idx="2788">
                  <c:v>0.25254685522544662</c:v>
                </c:pt>
                <c:pt idx="2789">
                  <c:v>0.30902059113018865</c:v>
                </c:pt>
                <c:pt idx="2790">
                  <c:v>0.34889628148671648</c:v>
                </c:pt>
                <c:pt idx="2791">
                  <c:v>0.2628260286562476</c:v>
                </c:pt>
                <c:pt idx="2792">
                  <c:v>0.24331513694133911</c:v>
                </c:pt>
                <c:pt idx="2793">
                  <c:v>0.27194695654135792</c:v>
                </c:pt>
                <c:pt idx="2794">
                  <c:v>0.24760255666765651</c:v>
                </c:pt>
                <c:pt idx="2795">
                  <c:v>0.23202079638669915</c:v>
                </c:pt>
                <c:pt idx="2796">
                  <c:v>0.15170387973754096</c:v>
                </c:pt>
                <c:pt idx="2797">
                  <c:v>7.0743878309453834E-2</c:v>
                </c:pt>
                <c:pt idx="2798">
                  <c:v>6.1895104896537489E-2</c:v>
                </c:pt>
                <c:pt idx="2799">
                  <c:v>#N/A</c:v>
                </c:pt>
                <c:pt idx="2800">
                  <c:v>5.0140367261416685E-2</c:v>
                </c:pt>
                <c:pt idx="2801">
                  <c:v>5.0058121172444459E-2</c:v>
                </c:pt>
                <c:pt idx="2802">
                  <c:v>0.18148856994903539</c:v>
                </c:pt>
                <c:pt idx="2803">
                  <c:v>0.26071647383941254</c:v>
                </c:pt>
                <c:pt idx="2804">
                  <c:v>0.16224447048534962</c:v>
                </c:pt>
                <c:pt idx="2805">
                  <c:v>0.14499935999999991</c:v>
                </c:pt>
                <c:pt idx="2806">
                  <c:v>1.966810773240546E-2</c:v>
                </c:pt>
                <c:pt idx="2807">
                  <c:v>5.9291626621730487E-2</c:v>
                </c:pt>
                <c:pt idx="2808">
                  <c:v>8.8969376524495658E-2</c:v>
                </c:pt>
                <c:pt idx="2809">
                  <c:v>2.4777994478235144E-2</c:v>
                </c:pt>
                <c:pt idx="2810">
                  <c:v>-5.0995603245805654E-2</c:v>
                </c:pt>
                <c:pt idx="2811">
                  <c:v>-9.1243446826222652E-2</c:v>
                </c:pt>
                <c:pt idx="2812">
                  <c:v>-0.11204518498167992</c:v>
                </c:pt>
                <c:pt idx="2813">
                  <c:v>-0.16237519023652069</c:v>
                </c:pt>
                <c:pt idx="2814">
                  <c:v>-0.12678442387619349</c:v>
                </c:pt>
                <c:pt idx="2815">
                  <c:v>-0.14026195321223156</c:v>
                </c:pt>
                <c:pt idx="2816">
                  <c:v>-0.1028253844795497</c:v>
                </c:pt>
                <c:pt idx="2817">
                  <c:v>-8.1348449478081619E-2</c:v>
                </c:pt>
                <c:pt idx="2818">
                  <c:v>-1.9693017045540273E-2</c:v>
                </c:pt>
                <c:pt idx="2819">
                  <c:v>-0.14545599430178235</c:v>
                </c:pt>
                <c:pt idx="2820">
                  <c:v>-0.16029625248921242</c:v>
                </c:pt>
                <c:pt idx="2821">
                  <c:v>-0.25367893155607213</c:v>
                </c:pt>
                <c:pt idx="2822">
                  <c:v>-0.63781180370399859</c:v>
                </c:pt>
                <c:pt idx="2823">
                  <c:v>-0.66454912520544163</c:v>
                </c:pt>
                <c:pt idx="2824">
                  <c:v>-0.67228702963404885</c:v>
                </c:pt>
                <c:pt idx="2825">
                  <c:v>-0.5912885953939071</c:v>
                </c:pt>
                <c:pt idx="2826">
                  <c:v>-0.56445413035734049</c:v>
                </c:pt>
                <c:pt idx="2827">
                  <c:v>-0.59536379235326109</c:v>
                </c:pt>
                <c:pt idx="2828">
                  <c:v>-0.61165642025206957</c:v>
                </c:pt>
                <c:pt idx="2829">
                  <c:v>-0.73842128033440702</c:v>
                </c:pt>
                <c:pt idx="2830">
                  <c:v>-0.69406505950910713</c:v>
                </c:pt>
                <c:pt idx="2831">
                  <c:v>-0.59981061026533666</c:v>
                </c:pt>
                <c:pt idx="2832">
                  <c:v>-0.53903523607786674</c:v>
                </c:pt>
                <c:pt idx="2833">
                  <c:v>-0.60331081793662378</c:v>
                </c:pt>
                <c:pt idx="2834">
                  <c:v>-0.58466399689988435</c:v>
                </c:pt>
                <c:pt idx="2835">
                  <c:v>-0.69855472832484011</c:v>
                </c:pt>
                <c:pt idx="2836">
                  <c:v>-0.62325421945343074</c:v>
                </c:pt>
                <c:pt idx="2837">
                  <c:v>-0.55368195233299033</c:v>
                </c:pt>
                <c:pt idx="2838">
                  <c:v>-0.42991793946861456</c:v>
                </c:pt>
                <c:pt idx="2839">
                  <c:v>-0.35518878938320597</c:v>
                </c:pt>
                <c:pt idx="2840">
                  <c:v>-0.33832716496552351</c:v>
                </c:pt>
                <c:pt idx="2841">
                  <c:v>-0.33634230156640932</c:v>
                </c:pt>
                <c:pt idx="2842">
                  <c:v>-0.26583661689686089</c:v>
                </c:pt>
                <c:pt idx="2843">
                  <c:v>-0.19485568551744947</c:v>
                </c:pt>
                <c:pt idx="2844">
                  <c:v>-0.3201198108033747</c:v>
                </c:pt>
                <c:pt idx="2845">
                  <c:v>-0.24939766657183604</c:v>
                </c:pt>
                <c:pt idx="2846">
                  <c:v>-0.2188704857254411</c:v>
                </c:pt>
                <c:pt idx="2847">
                  <c:v>-0.25915460414061364</c:v>
                </c:pt>
                <c:pt idx="2848">
                  <c:v>-0.2446444223664237</c:v>
                </c:pt>
                <c:pt idx="2849">
                  <c:v>-0.35540675673428801</c:v>
                </c:pt>
                <c:pt idx="2850">
                  <c:v>-0.79232991961346499</c:v>
                </c:pt>
                <c:pt idx="2851">
                  <c:v>-0.62960786283854198</c:v>
                </c:pt>
                <c:pt idx="2852">
                  <c:v>-0.65386167290639996</c:v>
                </c:pt>
                <c:pt idx="2853">
                  <c:v>-0.78703876601996114</c:v>
                </c:pt>
                <c:pt idx="2854">
                  <c:v>-0.85261707358285932</c:v>
                </c:pt>
                <c:pt idx="2855">
                  <c:v>-0.72406470027114267</c:v>
                </c:pt>
                <c:pt idx="2856">
                  <c:v>-0.80495957893032788</c:v>
                </c:pt>
                <c:pt idx="2857">
                  <c:v>-0.77844827894875834</c:v>
                </c:pt>
                <c:pt idx="2858">
                  <c:v>-0.85884890649880852</c:v>
                </c:pt>
                <c:pt idx="2859">
                  <c:v>-0.77880691597478524</c:v>
                </c:pt>
                <c:pt idx="2860">
                  <c:v>-0.88813190736321168</c:v>
                </c:pt>
                <c:pt idx="2861">
                  <c:v>-0.71449171182250204</c:v>
                </c:pt>
                <c:pt idx="2862">
                  <c:v>-0.65206183378117366</c:v>
                </c:pt>
                <c:pt idx="2863">
                  <c:v>-0.63015651134300477</c:v>
                </c:pt>
                <c:pt idx="2864">
                  <c:v>-0.57531403316359686</c:v>
                </c:pt>
                <c:pt idx="2865">
                  <c:v>-0.73838176630753516</c:v>
                </c:pt>
                <c:pt idx="2866">
                  <c:v>-0.41920899765296582</c:v>
                </c:pt>
                <c:pt idx="2867">
                  <c:v>-2.7855507727849727E-2</c:v>
                </c:pt>
                <c:pt idx="2868">
                  <c:v>-0.18258620728221331</c:v>
                </c:pt>
                <c:pt idx="2869">
                  <c:v>-0.38437174736777635</c:v>
                </c:pt>
                <c:pt idx="2870">
                  <c:v>-0.43586670652670989</c:v>
                </c:pt>
                <c:pt idx="2871">
                  <c:v>-0.57120208513186377</c:v>
                </c:pt>
                <c:pt idx="2872">
                  <c:v>-0.59739177846262947</c:v>
                </c:pt>
                <c:pt idx="2873">
                  <c:v>-0.58536545469885404</c:v>
                </c:pt>
                <c:pt idx="2874">
                  <c:v>-0.70923509581096411</c:v>
                </c:pt>
                <c:pt idx="2875">
                  <c:v>-0.83107044290214738</c:v>
                </c:pt>
                <c:pt idx="2876">
                  <c:v>-0.84810549157118409</c:v>
                </c:pt>
                <c:pt idx="2877">
                  <c:v>-0.69331130900342686</c:v>
                </c:pt>
                <c:pt idx="2878">
                  <c:v>-0.84655859606874095</c:v>
                </c:pt>
                <c:pt idx="2879">
                  <c:v>-0.71149575519121022</c:v>
                </c:pt>
                <c:pt idx="2880">
                  <c:v>-0.61177433244155388</c:v>
                </c:pt>
                <c:pt idx="2881">
                  <c:v>-0.90545125822877814</c:v>
                </c:pt>
                <c:pt idx="2882">
                  <c:v>-0.62481321587908134</c:v>
                </c:pt>
                <c:pt idx="2883">
                  <c:v>-1.1657683867933049</c:v>
                </c:pt>
                <c:pt idx="2884">
                  <c:v>-1.3274033369812486</c:v>
                </c:pt>
                <c:pt idx="2885">
                  <c:v>-1.0486786660496499</c:v>
                </c:pt>
                <c:pt idx="2886">
                  <c:v>-0.84010122196071713</c:v>
                </c:pt>
                <c:pt idx="2887">
                  <c:v>-0.80627063524895881</c:v>
                </c:pt>
                <c:pt idx="2888">
                  <c:v>-0.87156621860792072</c:v>
                </c:pt>
                <c:pt idx="2889">
                  <c:v>-0.94310806193334606</c:v>
                </c:pt>
                <c:pt idx="2890">
                  <c:v>-0.97483780740995307</c:v>
                </c:pt>
                <c:pt idx="2891">
                  <c:v>-0.99811972857933995</c:v>
                </c:pt>
                <c:pt idx="2892">
                  <c:v>-0.87032321268703861</c:v>
                </c:pt>
                <c:pt idx="2893">
                  <c:v>-0.70064491512098037</c:v>
                </c:pt>
                <c:pt idx="2894">
                  <c:v>-0.63245563166331209</c:v>
                </c:pt>
                <c:pt idx="2895">
                  <c:v>-0.60115050099249245</c:v>
                </c:pt>
                <c:pt idx="2896">
                  <c:v>-0.34081848772692958</c:v>
                </c:pt>
                <c:pt idx="2897">
                  <c:v>-0.4554941497311038</c:v>
                </c:pt>
                <c:pt idx="2898">
                  <c:v>-0.51327038791333379</c:v>
                </c:pt>
                <c:pt idx="2899">
                  <c:v>-0.48751074794250471</c:v>
                </c:pt>
                <c:pt idx="2900">
                  <c:v>-0.30783792967181967</c:v>
                </c:pt>
                <c:pt idx="2901">
                  <c:v>-0.22163276912567831</c:v>
                </c:pt>
                <c:pt idx="2902">
                  <c:v>-0.19081931289389686</c:v>
                </c:pt>
                <c:pt idx="2903">
                  <c:v>-0.20833621097522936</c:v>
                </c:pt>
                <c:pt idx="2904">
                  <c:v>-2.8317593724535683E-2</c:v>
                </c:pt>
                <c:pt idx="2905">
                  <c:v>0.111309443682158</c:v>
                </c:pt>
                <c:pt idx="2906">
                  <c:v>0.11876612112404139</c:v>
                </c:pt>
                <c:pt idx="2907">
                  <c:v>-4.051968184652921E-2</c:v>
                </c:pt>
                <c:pt idx="2908">
                  <c:v>-8.5531102338634923E-2</c:v>
                </c:pt>
                <c:pt idx="2909">
                  <c:v>-3.80235240238882E-2</c:v>
                </c:pt>
                <c:pt idx="2910">
                  <c:v>-0.14174560667339264</c:v>
                </c:pt>
                <c:pt idx="2911">
                  <c:v>-8.7045312396401897E-2</c:v>
                </c:pt>
                <c:pt idx="2912">
                  <c:v>-0.13859160729576736</c:v>
                </c:pt>
                <c:pt idx="2913">
                  <c:v>8.6277057544160485E-2</c:v>
                </c:pt>
                <c:pt idx="2914">
                  <c:v>0.11189768134272526</c:v>
                </c:pt>
                <c:pt idx="2915">
                  <c:v>0.16197767500791471</c:v>
                </c:pt>
                <c:pt idx="2916">
                  <c:v>8.953768173741139E-2</c:v>
                </c:pt>
                <c:pt idx="2917">
                  <c:v>2.6562840695666168E-2</c:v>
                </c:pt>
                <c:pt idx="2918">
                  <c:v>3.5283799345659617E-2</c:v>
                </c:pt>
                <c:pt idx="2919">
                  <c:v>1.7260127066430542E-2</c:v>
                </c:pt>
                <c:pt idx="2920">
                  <c:v>1.5412815034121508E-2</c:v>
                </c:pt>
                <c:pt idx="2921">
                  <c:v>2.2311814477463443E-2</c:v>
                </c:pt>
                <c:pt idx="2922">
                  <c:v>-4.2670385226147189E-2</c:v>
                </c:pt>
                <c:pt idx="2923">
                  <c:v>-1.1001405223725058E-2</c:v>
                </c:pt>
                <c:pt idx="2924">
                  <c:v>-5.6713648219474777E-2</c:v>
                </c:pt>
                <c:pt idx="2925">
                  <c:v>-3.9749452881885361E-2</c:v>
                </c:pt>
                <c:pt idx="2926">
                  <c:v>3.6308576973626216E-2</c:v>
                </c:pt>
                <c:pt idx="2927">
                  <c:v>-1.7959779076527127E-2</c:v>
                </c:pt>
                <c:pt idx="2928">
                  <c:v>-3.8674667974934351E-2</c:v>
                </c:pt>
                <c:pt idx="2929">
                  <c:v>-8.0726383550540959E-2</c:v>
                </c:pt>
                <c:pt idx="2930">
                  <c:v>-0.10233995995679024</c:v>
                </c:pt>
                <c:pt idx="2931">
                  <c:v>-5.5472770336931987E-2</c:v>
                </c:pt>
                <c:pt idx="2932">
                  <c:v>-4.8243857555213765E-2</c:v>
                </c:pt>
                <c:pt idx="2933">
                  <c:v>-0.10985678385470266</c:v>
                </c:pt>
                <c:pt idx="2934">
                  <c:v>-0.10718957112083416</c:v>
                </c:pt>
                <c:pt idx="2935">
                  <c:v>-0.14437537842101555</c:v>
                </c:pt>
                <c:pt idx="2936">
                  <c:v>-0.15082658072479305</c:v>
                </c:pt>
                <c:pt idx="2937">
                  <c:v>-0.13474630187193881</c:v>
                </c:pt>
                <c:pt idx="2938">
                  <c:v>-0.16576591735476676</c:v>
                </c:pt>
                <c:pt idx="2939">
                  <c:v>-0.18316643665268018</c:v>
                </c:pt>
                <c:pt idx="2940">
                  <c:v>-0.1256931457294197</c:v>
                </c:pt>
                <c:pt idx="2941">
                  <c:v>-0.1212107184110085</c:v>
                </c:pt>
                <c:pt idx="2942">
                  <c:v>0.19567247952078048</c:v>
                </c:pt>
                <c:pt idx="2943">
                  <c:v>0.27533885863977225</c:v>
                </c:pt>
                <c:pt idx="2944">
                  <c:v>0.23486728341140406</c:v>
                </c:pt>
                <c:pt idx="2945">
                  <c:v>0.2192329363052874</c:v>
                </c:pt>
                <c:pt idx="2946">
                  <c:v>0.23539169178863517</c:v>
                </c:pt>
                <c:pt idx="2947">
                  <c:v>0.23786953980117076</c:v>
                </c:pt>
                <c:pt idx="2948">
                  <c:v>0.26431006833157156</c:v>
                </c:pt>
                <c:pt idx="2949">
                  <c:v>0.27930024939432663</c:v>
                </c:pt>
                <c:pt idx="2950">
                  <c:v>0.32881042878069167</c:v>
                </c:pt>
                <c:pt idx="2951">
                  <c:v>0.33603557876196177</c:v>
                </c:pt>
                <c:pt idx="2952">
                  <c:v>0.41395284712288749</c:v>
                </c:pt>
                <c:pt idx="2953">
                  <c:v>0.31199189765915492</c:v>
                </c:pt>
                <c:pt idx="2954">
                  <c:v>0.30813648355782242</c:v>
                </c:pt>
                <c:pt idx="2955">
                  <c:v>0.28184884543445321</c:v>
                </c:pt>
                <c:pt idx="2956">
                  <c:v>0.23548443049499213</c:v>
                </c:pt>
                <c:pt idx="2957">
                  <c:v>0.22544907744644682</c:v>
                </c:pt>
                <c:pt idx="2958">
                  <c:v>0.27613811833261792</c:v>
                </c:pt>
                <c:pt idx="2959">
                  <c:v>0.30038825456914964</c:v>
                </c:pt>
                <c:pt idx="2960">
                  <c:v>0.30125530107313736</c:v>
                </c:pt>
                <c:pt idx="2961">
                  <c:v>0.29261858533002361</c:v>
                </c:pt>
                <c:pt idx="2962">
                  <c:v>0.3716004784746989</c:v>
                </c:pt>
                <c:pt idx="2963">
                  <c:v>0.34135887495573947</c:v>
                </c:pt>
                <c:pt idx="2964">
                  <c:v>0.41637156294588351</c:v>
                </c:pt>
                <c:pt idx="2965">
                  <c:v>0.44362305648545508</c:v>
                </c:pt>
                <c:pt idx="2966">
                  <c:v>0.48604221434358763</c:v>
                </c:pt>
                <c:pt idx="2967">
                  <c:v>0.44324717987811368</c:v>
                </c:pt>
                <c:pt idx="2968">
                  <c:v>0.41783141343714014</c:v>
                </c:pt>
                <c:pt idx="2969">
                  <c:v>0.42755115768761165</c:v>
                </c:pt>
                <c:pt idx="2970">
                  <c:v>0.44190645002801965</c:v>
                </c:pt>
                <c:pt idx="2971">
                  <c:v>0.52114609152739355</c:v>
                </c:pt>
                <c:pt idx="2972">
                  <c:v>0.60261418696368452</c:v>
                </c:pt>
                <c:pt idx="2973">
                  <c:v>0.6987871976053821</c:v>
                </c:pt>
                <c:pt idx="2974">
                  <c:v>0.58265033877088612</c:v>
                </c:pt>
                <c:pt idx="2975">
                  <c:v>0.78042082151031877</c:v>
                </c:pt>
                <c:pt idx="2976">
                  <c:v>0.76898107938386495</c:v>
                </c:pt>
                <c:pt idx="2977">
                  <c:v>0.72306959192159503</c:v>
                </c:pt>
                <c:pt idx="2978">
                  <c:v>0.78162949504785395</c:v>
                </c:pt>
                <c:pt idx="2979">
                  <c:v>0.78474300910366068</c:v>
                </c:pt>
                <c:pt idx="2980">
                  <c:v>0.82266494090537101</c:v>
                </c:pt>
                <c:pt idx="2981">
                  <c:v>0.89146893341641764</c:v>
                </c:pt>
                <c:pt idx="2982">
                  <c:v>0.89973670645876602</c:v>
                </c:pt>
                <c:pt idx="2983">
                  <c:v>0.88898846253024466</c:v>
                </c:pt>
                <c:pt idx="2984">
                  <c:v>0.89055783240176822</c:v>
                </c:pt>
                <c:pt idx="2985">
                  <c:v>0.89778778768524425</c:v>
                </c:pt>
                <c:pt idx="2986">
                  <c:v>0.85045373503775501</c:v>
                </c:pt>
                <c:pt idx="2987">
                  <c:v>0.90136723432272881</c:v>
                </c:pt>
                <c:pt idx="2988">
                  <c:v>1.0339096257645846</c:v>
                </c:pt>
                <c:pt idx="2989">
                  <c:v>0.99216810538716516</c:v>
                </c:pt>
                <c:pt idx="2990">
                  <c:v>1.0028706952627982</c:v>
                </c:pt>
                <c:pt idx="2991">
                  <c:v>0.86212583032203227</c:v>
                </c:pt>
                <c:pt idx="2992">
                  <c:v>0.84309173192570519</c:v>
                </c:pt>
                <c:pt idx="2993">
                  <c:v>0.89299498449489612</c:v>
                </c:pt>
                <c:pt idx="2994">
                  <c:v>0.80423100891238164</c:v>
                </c:pt>
                <c:pt idx="2995">
                  <c:v>0.86945658966108752</c:v>
                </c:pt>
                <c:pt idx="2996">
                  <c:v>0.86436469856313281</c:v>
                </c:pt>
                <c:pt idx="2997">
                  <c:v>0.80418039905284999</c:v>
                </c:pt>
                <c:pt idx="2998">
                  <c:v>0.87447652005411491</c:v>
                </c:pt>
                <c:pt idx="2999">
                  <c:v>0.74360134758940255</c:v>
                </c:pt>
                <c:pt idx="3000">
                  <c:v>0.71421665627190123</c:v>
                </c:pt>
                <c:pt idx="3001">
                  <c:v>0.64002461012365153</c:v>
                </c:pt>
                <c:pt idx="3002">
                  <c:v>0.64305512530595088</c:v>
                </c:pt>
                <c:pt idx="3003">
                  <c:v>0.68376236918234667</c:v>
                </c:pt>
                <c:pt idx="3004">
                  <c:v>0.73341583994110771</c:v>
                </c:pt>
                <c:pt idx="3005">
                  <c:v>0.74769118712454308</c:v>
                </c:pt>
                <c:pt idx="3006">
                  <c:v>0.76432264361277547</c:v>
                </c:pt>
                <c:pt idx="3007">
                  <c:v>0.62270961667421254</c:v>
                </c:pt>
                <c:pt idx="3008">
                  <c:v>1.0443018853145105</c:v>
                </c:pt>
                <c:pt idx="3009">
                  <c:v>1.0248618771454971</c:v>
                </c:pt>
                <c:pt idx="3010">
                  <c:v>1.02964734739016</c:v>
                </c:pt>
                <c:pt idx="3011">
                  <c:v>1.0601480448137117</c:v>
                </c:pt>
                <c:pt idx="3012">
                  <c:v>1.1258820505887179</c:v>
                </c:pt>
                <c:pt idx="3013">
                  <c:v>1.0739839034382861</c:v>
                </c:pt>
                <c:pt idx="3014">
                  <c:v>1.1251692418621655</c:v>
                </c:pt>
                <c:pt idx="3015">
                  <c:v>1.0834998182595204</c:v>
                </c:pt>
                <c:pt idx="3016">
                  <c:v>1.1150775389307537</c:v>
                </c:pt>
                <c:pt idx="3017">
                  <c:v>1.2248712810848001</c:v>
                </c:pt>
                <c:pt idx="3018">
                  <c:v>1.3753642631062224</c:v>
                </c:pt>
                <c:pt idx="3019">
                  <c:v>1.4457749028143674</c:v>
                </c:pt>
                <c:pt idx="3020">
                  <c:v>1.3805880011245399</c:v>
                </c:pt>
                <c:pt idx="3021">
                  <c:v>1.3565908565531064</c:v>
                </c:pt>
                <c:pt idx="3022">
                  <c:v>1.2370296101661697</c:v>
                </c:pt>
                <c:pt idx="3023">
                  <c:v>1.2665480983356048</c:v>
                </c:pt>
                <c:pt idx="3024">
                  <c:v>1.506553516955746</c:v>
                </c:pt>
                <c:pt idx="3025">
                  <c:v>1.5277297383802839</c:v>
                </c:pt>
                <c:pt idx="3026">
                  <c:v>1.3768966777227067</c:v>
                </c:pt>
                <c:pt idx="3027">
                  <c:v>1.3027540520248042</c:v>
                </c:pt>
                <c:pt idx="3028">
                  <c:v>1.457849939469412</c:v>
                </c:pt>
                <c:pt idx="3029">
                  <c:v>1.4985987480721263</c:v>
                </c:pt>
                <c:pt idx="3030">
                  <c:v>1.2771939641447627</c:v>
                </c:pt>
                <c:pt idx="3031">
                  <c:v>1.2778397803240757</c:v>
                </c:pt>
                <c:pt idx="3032">
                  <c:v>1.2989819210973526</c:v>
                </c:pt>
                <c:pt idx="3033">
                  <c:v>#N/A</c:v>
                </c:pt>
                <c:pt idx="3034">
                  <c:v>1.1483776931290421</c:v>
                </c:pt>
                <c:pt idx="3035">
                  <c:v>1.0686255333782704</c:v>
                </c:pt>
                <c:pt idx="3036">
                  <c:v>1.0287844242413318</c:v>
                </c:pt>
                <c:pt idx="3037">
                  <c:v>1.0492186455660892</c:v>
                </c:pt>
                <c:pt idx="3038">
                  <c:v>1.5793079248897381</c:v>
                </c:pt>
                <c:pt idx="3039">
                  <c:v>1.6295764450047336</c:v>
                </c:pt>
                <c:pt idx="3040">
                  <c:v>1.5400762157271348</c:v>
                </c:pt>
                <c:pt idx="3041">
                  <c:v>1.4399738354890612</c:v>
                </c:pt>
                <c:pt idx="3042">
                  <c:v>1.4809542565140337</c:v>
                </c:pt>
                <c:pt idx="3043">
                  <c:v>1.389935524489621</c:v>
                </c:pt>
                <c:pt idx="3044">
                  <c:v>1.3199160297997814</c:v>
                </c:pt>
                <c:pt idx="3045">
                  <c:v>1.1497675846047848</c:v>
                </c:pt>
                <c:pt idx="3046">
                  <c:v>1.119872289802835</c:v>
                </c:pt>
                <c:pt idx="3047">
                  <c:v>1.0498527223421483</c:v>
                </c:pt>
                <c:pt idx="3048">
                  <c:v>#N/A</c:v>
                </c:pt>
                <c:pt idx="3049">
                  <c:v>1.0998459781598022</c:v>
                </c:pt>
                <c:pt idx="3050">
                  <c:v>1.2099700139411631</c:v>
                </c:pt>
                <c:pt idx="3051">
                  <c:v>1.3500051633185439</c:v>
                </c:pt>
                <c:pt idx="3052">
                  <c:v>#N/A</c:v>
                </c:pt>
                <c:pt idx="3053">
                  <c:v>1.2799757378784111</c:v>
                </c:pt>
                <c:pt idx="3054">
                  <c:v>1.2299440675408597</c:v>
                </c:pt>
                <c:pt idx="3055">
                  <c:v>1.4399334440716309</c:v>
                </c:pt>
                <c:pt idx="3056">
                  <c:v>1.4300085537084204</c:v>
                </c:pt>
                <c:pt idx="3057">
                  <c:v>1.4268850780235915</c:v>
                </c:pt>
                <c:pt idx="3058">
                  <c:v>1.4468823173166054</c:v>
                </c:pt>
                <c:pt idx="3059">
                  <c:v>1.4568467655963868</c:v>
                </c:pt>
                <c:pt idx="3060">
                  <c:v>1.3136389819461769</c:v>
                </c:pt>
                <c:pt idx="3061">
                  <c:v>1.3139504828550894</c:v>
                </c:pt>
                <c:pt idx="3062">
                  <c:v>1.250100210703069</c:v>
                </c:pt>
                <c:pt idx="3063">
                  <c:v>1.4004404027886128</c:v>
                </c:pt>
                <c:pt idx="3064">
                  <c:v>1.3306026245585301</c:v>
                </c:pt>
                <c:pt idx="3065">
                  <c:v>1.2334650768289261</c:v>
                </c:pt>
                <c:pt idx="3066">
                  <c:v>1.2434586023323533</c:v>
                </c:pt>
                <c:pt idx="3067">
                  <c:v>1.2671416358558183</c:v>
                </c:pt>
                <c:pt idx="3068">
                  <c:v>1.2367326338195088</c:v>
                </c:pt>
                <c:pt idx="3069">
                  <c:v>1.266642612924052</c:v>
                </c:pt>
                <c:pt idx="3070">
                  <c:v>1.3634119997922305</c:v>
                </c:pt>
                <c:pt idx="3071">
                  <c:v>1.4672265764690309</c:v>
                </c:pt>
                <c:pt idx="3072">
                  <c:v>1.3128836341534633</c:v>
                </c:pt>
                <c:pt idx="3073">
                  <c:v>1.2768318584582428</c:v>
                </c:pt>
                <c:pt idx="3074">
                  <c:v>1.3707825734936847</c:v>
                </c:pt>
                <c:pt idx="3075">
                  <c:v>1.5496064114285026</c:v>
                </c:pt>
                <c:pt idx="3076">
                  <c:v>1.6329609694692451</c:v>
                </c:pt>
                <c:pt idx="3077">
                  <c:v>1.3001321949306455</c:v>
                </c:pt>
                <c:pt idx="3078">
                  <c:v>1.3482514484676233</c:v>
                </c:pt>
                <c:pt idx="3079">
                  <c:v>1.2702644424014178</c:v>
                </c:pt>
                <c:pt idx="3080">
                  <c:v>1.290605641147561</c:v>
                </c:pt>
                <c:pt idx="3081">
                  <c:v>1.0328055226993591</c:v>
                </c:pt>
                <c:pt idx="3082">
                  <c:v>1.0312810052159449</c:v>
                </c:pt>
                <c:pt idx="3083">
                  <c:v>1.0305805909580688</c:v>
                </c:pt>
                <c:pt idx="3084">
                  <c:v>1.1063094508236535</c:v>
                </c:pt>
                <c:pt idx="3085">
                  <c:v>1.1192205518205025</c:v>
                </c:pt>
                <c:pt idx="3086">
                  <c:v>0.98927200183701913</c:v>
                </c:pt>
                <c:pt idx="3087">
                  <c:v>0.88623339153998693</c:v>
                </c:pt>
                <c:pt idx="3088">
                  <c:v>0.81359301059725375</c:v>
                </c:pt>
                <c:pt idx="3089">
                  <c:v>0.80369276373765608</c:v>
                </c:pt>
                <c:pt idx="3090">
                  <c:v>0.8501398517501908</c:v>
                </c:pt>
                <c:pt idx="3091">
                  <c:v>1.0499312812727055</c:v>
                </c:pt>
                <c:pt idx="3092">
                  <c:v>1.0935806601032425</c:v>
                </c:pt>
                <c:pt idx="3093">
                  <c:v>0.98398998594566045</c:v>
                </c:pt>
                <c:pt idx="3094">
                  <c:v>1.1003876005164308</c:v>
                </c:pt>
                <c:pt idx="3095">
                  <c:v>1.0750346795384313</c:v>
                </c:pt>
                <c:pt idx="3096">
                  <c:v>0.98241187196057389</c:v>
                </c:pt>
                <c:pt idx="3097">
                  <c:v>0.77290380632888223</c:v>
                </c:pt>
                <c:pt idx="3098">
                  <c:v>0.8593194517313627</c:v>
                </c:pt>
                <c:pt idx="3099">
                  <c:v>0.54397518336399919</c:v>
                </c:pt>
                <c:pt idx="3100">
                  <c:v>0.4531072153201432</c:v>
                </c:pt>
                <c:pt idx="3101">
                  <c:v>0.54712544064854463</c:v>
                </c:pt>
                <c:pt idx="3102">
                  <c:v>0.71776036956048195</c:v>
                </c:pt>
                <c:pt idx="3103">
                  <c:v>0.80381305084422472</c:v>
                </c:pt>
                <c:pt idx="3104">
                  <c:v>0.82362929300175303</c:v>
                </c:pt>
                <c:pt idx="3105">
                  <c:v>0.82616579265264001</c:v>
                </c:pt>
                <c:pt idx="3106">
                  <c:v>0.87745550480308232</c:v>
                </c:pt>
                <c:pt idx="3107">
                  <c:v>0.89751125139951071</c:v>
                </c:pt>
                <c:pt idx="3108">
                  <c:v>0.84358349658524823</c:v>
                </c:pt>
                <c:pt idx="3109">
                  <c:v>0.90262700486755776</c:v>
                </c:pt>
                <c:pt idx="3110">
                  <c:v>0.90086905154910291</c:v>
                </c:pt>
                <c:pt idx="3111">
                  <c:v>0.85456784389216622</c:v>
                </c:pt>
                <c:pt idx="3112">
                  <c:v>0.90158382148476335</c:v>
                </c:pt>
                <c:pt idx="3113">
                  <c:v>0.7919125046523483</c:v>
                </c:pt>
                <c:pt idx="3114">
                  <c:v>0.67523562305957263</c:v>
                </c:pt>
                <c:pt idx="3115">
                  <c:v>0.80808755423923628</c:v>
                </c:pt>
                <c:pt idx="3116">
                  <c:v>0.92010817799422639</c:v>
                </c:pt>
                <c:pt idx="3117">
                  <c:v>0.89022474184585043</c:v>
                </c:pt>
                <c:pt idx="3118">
                  <c:v>0.90954494789194484</c:v>
                </c:pt>
                <c:pt idx="3119">
                  <c:v>0.89514103947734291</c:v>
                </c:pt>
                <c:pt idx="3120">
                  <c:v>0.96049839979386142</c:v>
                </c:pt>
                <c:pt idx="3121">
                  <c:v>0.83283388868085417</c:v>
                </c:pt>
                <c:pt idx="3122">
                  <c:v>0.77096540715510642</c:v>
                </c:pt>
                <c:pt idx="3123">
                  <c:v>0.79864930358772313</c:v>
                </c:pt>
                <c:pt idx="3124">
                  <c:v>0.73431474205243141</c:v>
                </c:pt>
                <c:pt idx="3125">
                  <c:v>0.67128104913808251</c:v>
                </c:pt>
                <c:pt idx="3126">
                  <c:v>0.62699916109625242</c:v>
                </c:pt>
                <c:pt idx="3127">
                  <c:v>0.61617205233086914</c:v>
                </c:pt>
                <c:pt idx="3128">
                  <c:v>0.67786559590967777</c:v>
                </c:pt>
                <c:pt idx="3129">
                  <c:v>0.68217370743080252</c:v>
                </c:pt>
                <c:pt idx="3130">
                  <c:v>0.64112181041730665</c:v>
                </c:pt>
                <c:pt idx="3131">
                  <c:v>0.55552989229363803</c:v>
                </c:pt>
                <c:pt idx="3132">
                  <c:v>0.59109557142695834</c:v>
                </c:pt>
                <c:pt idx="3133">
                  <c:v>0.58931663789108768</c:v>
                </c:pt>
                <c:pt idx="3134">
                  <c:v>0.5007470199637325</c:v>
                </c:pt>
                <c:pt idx="3135">
                  <c:v>0.34401401278794985</c:v>
                </c:pt>
                <c:pt idx="3136">
                  <c:v>0.2819643877550817</c:v>
                </c:pt>
                <c:pt idx="3137">
                  <c:v>0.37946624638949977</c:v>
                </c:pt>
                <c:pt idx="3138">
                  <c:v>0.52661410658775409</c:v>
                </c:pt>
                <c:pt idx="3139">
                  <c:v>0.54909930448881461</c:v>
                </c:pt>
                <c:pt idx="3140">
                  <c:v>0.55113852597652446</c:v>
                </c:pt>
                <c:pt idx="3141">
                  <c:v>0.69144826748324562</c:v>
                </c:pt>
                <c:pt idx="3142">
                  <c:v>0.73358685109817934</c:v>
                </c:pt>
                <c:pt idx="3143">
                  <c:v>0.94429830395204561</c:v>
                </c:pt>
                <c:pt idx="3144">
                  <c:v>0.93642771569172467</c:v>
                </c:pt>
                <c:pt idx="3145">
                  <c:v>0.87421065288881294</c:v>
                </c:pt>
                <c:pt idx="3146">
                  <c:v>0.95224795208526203</c:v>
                </c:pt>
                <c:pt idx="3147">
                  <c:v>0.99830084003370878</c:v>
                </c:pt>
                <c:pt idx="3148">
                  <c:v>1.0919701409224167</c:v>
                </c:pt>
                <c:pt idx="3149">
                  <c:v>1.0754619416600537</c:v>
                </c:pt>
                <c:pt idx="3150">
                  <c:v>1.1755267158499798</c:v>
                </c:pt>
                <c:pt idx="3151">
                  <c:v>1.0788767682528935</c:v>
                </c:pt>
                <c:pt idx="3152">
                  <c:v>1.0235218676200084</c:v>
                </c:pt>
                <c:pt idx="3153">
                  <c:v>1.0757258832079017</c:v>
                </c:pt>
                <c:pt idx="3154">
                  <c:v>1.2134585526958066</c:v>
                </c:pt>
                <c:pt idx="3155">
                  <c:v>1.1801281395505825</c:v>
                </c:pt>
                <c:pt idx="3156">
                  <c:v>1.1401540960548644</c:v>
                </c:pt>
                <c:pt idx="3157">
                  <c:v>1.1536592894120936</c:v>
                </c:pt>
                <c:pt idx="3158">
                  <c:v>1.2279918878309015</c:v>
                </c:pt>
                <c:pt idx="3159">
                  <c:v>1.170948481197458</c:v>
                </c:pt>
                <c:pt idx="3160">
                  <c:v>1.1019189585823064</c:v>
                </c:pt>
                <c:pt idx="3161">
                  <c:v>1.8236737889829016</c:v>
                </c:pt>
                <c:pt idx="3162">
                  <c:v>1.8843327782706769</c:v>
                </c:pt>
                <c:pt idx="3163">
                  <c:v>1.8069651830240829</c:v>
                </c:pt>
                <c:pt idx="3164">
                  <c:v>1.8670525721828888</c:v>
                </c:pt>
                <c:pt idx="3165">
                  <c:v>1.8260010862320577</c:v>
                </c:pt>
                <c:pt idx="3166">
                  <c:v>1.774519657638864</c:v>
                </c:pt>
                <c:pt idx="3167">
                  <c:v>1.8360925172833973</c:v>
                </c:pt>
                <c:pt idx="3168">
                  <c:v>#N/A</c:v>
                </c:pt>
                <c:pt idx="3169">
                  <c:v>1.8477709393197888</c:v>
                </c:pt>
                <c:pt idx="3170">
                  <c:v>1.7981780110686714</c:v>
                </c:pt>
                <c:pt idx="3171">
                  <c:v>1.7844301934196398</c:v>
                </c:pt>
                <c:pt idx="3172">
                  <c:v>1.7489533163773672</c:v>
                </c:pt>
                <c:pt idx="3173">
                  <c:v>1.788540204006404</c:v>
                </c:pt>
                <c:pt idx="3174">
                  <c:v>1.8083625584825125</c:v>
                </c:pt>
                <c:pt idx="3175">
                  <c:v>1.9278345439249556</c:v>
                </c:pt>
                <c:pt idx="3176">
                  <c:v>1.8415926339962319</c:v>
                </c:pt>
                <c:pt idx="3177">
                  <c:v>1.8499136977910524</c:v>
                </c:pt>
                <c:pt idx="3178">
                  <c:v>1.9125153951135179</c:v>
                </c:pt>
                <c:pt idx="3179">
                  <c:v>1.8985195745658636</c:v>
                </c:pt>
                <c:pt idx="3180">
                  <c:v>2.0251729848193492</c:v>
                </c:pt>
                <c:pt idx="3181">
                  <c:v>1.973484366037269</c:v>
                </c:pt>
                <c:pt idx="3182">
                  <c:v>1.8807453540722321</c:v>
                </c:pt>
                <c:pt idx="3183">
                  <c:v>1.9307028294576867</c:v>
                </c:pt>
                <c:pt idx="3184">
                  <c:v>2.0141765946419188</c:v>
                </c:pt>
                <c:pt idx="3185">
                  <c:v>2.0877606410087672</c:v>
                </c:pt>
                <c:pt idx="3186">
                  <c:v>2.2751429668518881</c:v>
                </c:pt>
                <c:pt idx="3187">
                  <c:v>2.1767575107337329</c:v>
                </c:pt>
                <c:pt idx="3188">
                  <c:v>2.1390226231493621</c:v>
                </c:pt>
                <c:pt idx="3189">
                  <c:v>1.9816756630049479</c:v>
                </c:pt>
                <c:pt idx="3190">
                  <c:v>2.6616119810076757</c:v>
                </c:pt>
                <c:pt idx="3191">
                  <c:v>2.6902117589951136</c:v>
                </c:pt>
                <c:pt idx="3192">
                  <c:v>2.7963321406459496</c:v>
                </c:pt>
                <c:pt idx="3193">
                  <c:v>2.7617805516078882</c:v>
                </c:pt>
                <c:pt idx="3194">
                  <c:v>2.8019905428002847</c:v>
                </c:pt>
                <c:pt idx="3195">
                  <c:v>2.8502942205514561</c:v>
                </c:pt>
                <c:pt idx="3196">
                  <c:v>2.87686039678721</c:v>
                </c:pt>
                <c:pt idx="3197">
                  <c:v>2.8489660870354108</c:v>
                </c:pt>
                <c:pt idx="3198">
                  <c:v>2.8283882842901651</c:v>
                </c:pt>
                <c:pt idx="3199">
                  <c:v>2.813849420902077</c:v>
                </c:pt>
                <c:pt idx="3200">
                  <c:v>2.9010806333185659</c:v>
                </c:pt>
                <c:pt idx="3201">
                  <c:v>3.0123696657377543</c:v>
                </c:pt>
                <c:pt idx="3202">
                  <c:v>3.0536849817864447</c:v>
                </c:pt>
                <c:pt idx="3203">
                  <c:v>3.0586940004930518</c:v>
                </c:pt>
                <c:pt idx="3204">
                  <c:v>3.0703645684795262</c:v>
                </c:pt>
                <c:pt idx="3205">
                  <c:v>2.9681962132400788</c:v>
                </c:pt>
                <c:pt idx="3206">
                  <c:v>2.9710440330389112</c:v>
                </c:pt>
                <c:pt idx="3207">
                  <c:v>3.0527367742203939</c:v>
                </c:pt>
                <c:pt idx="3208">
                  <c:v>3.1408161743498439</c:v>
                </c:pt>
                <c:pt idx="3209">
                  <c:v>3.3443317685952376</c:v>
                </c:pt>
                <c:pt idx="3210">
                  <c:v>3.3856263317574307</c:v>
                </c:pt>
                <c:pt idx="3211">
                  <c:v>3.2935239987815574</c:v>
                </c:pt>
                <c:pt idx="3212">
                  <c:v>3.1662336067483263</c:v>
                </c:pt>
                <c:pt idx="3213">
                  <c:v>2.975085903504965</c:v>
                </c:pt>
                <c:pt idx="3214">
                  <c:v>2.8950046206841584</c:v>
                </c:pt>
                <c:pt idx="3215">
                  <c:v>2.8736718685071168</c:v>
                </c:pt>
                <c:pt idx="3216">
                  <c:v>3.0651493337563895</c:v>
                </c:pt>
                <c:pt idx="3217">
                  <c:v>3.8170570393707095</c:v>
                </c:pt>
                <c:pt idx="3218">
                  <c:v>3.8445849359609738</c:v>
                </c:pt>
                <c:pt idx="3219">
                  <c:v>3.8871271916506167</c:v>
                </c:pt>
                <c:pt idx="3220">
                  <c:v>4.0772408622468692</c:v>
                </c:pt>
                <c:pt idx="3221">
                  <c:v>4.0340942870767673</c:v>
                </c:pt>
                <c:pt idx="3222">
                  <c:v>3.9575208393586188</c:v>
                </c:pt>
                <c:pt idx="3223">
                  <c:v>3.9654799162018435</c:v>
                </c:pt>
                <c:pt idx="3224">
                  <c:v>3.983212781680308</c:v>
                </c:pt>
                <c:pt idx="3225">
                  <c:v>3.7585511589154095</c:v>
                </c:pt>
                <c:pt idx="3226">
                  <c:v>3.6821753528639665</c:v>
                </c:pt>
                <c:pt idx="3227">
                  <c:v>3.6293576698071224</c:v>
                </c:pt>
                <c:pt idx="3228">
                  <c:v>3.6424999970994971</c:v>
                </c:pt>
                <c:pt idx="3229">
                  <c:v>3.5845243485847789</c:v>
                </c:pt>
                <c:pt idx="3230">
                  <c:v>3.5316718610038169</c:v>
                </c:pt>
                <c:pt idx="3231">
                  <c:v>3.4835207913623965</c:v>
                </c:pt>
                <c:pt idx="3232">
                  <c:v>3.4859214354343351</c:v>
                </c:pt>
                <c:pt idx="3233">
                  <c:v>3.5623321290695795</c:v>
                </c:pt>
                <c:pt idx="3234">
                  <c:v>3.5341273067990731</c:v>
                </c:pt>
                <c:pt idx="3235">
                  <c:v>3.47093620632727</c:v>
                </c:pt>
                <c:pt idx="3236">
                  <c:v>3.5096094449124262</c:v>
                </c:pt>
                <c:pt idx="3237">
                  <c:v>3.570183396595386</c:v>
                </c:pt>
                <c:pt idx="3238">
                  <c:v>3.5714242900290305</c:v>
                </c:pt>
                <c:pt idx="3239">
                  <c:v>3.6781726571118138</c:v>
                </c:pt>
                <c:pt idx="3240">
                  <c:v>3.702619385921512</c:v>
                </c:pt>
                <c:pt idx="3241">
                  <c:v>3.7776269443558554</c:v>
                </c:pt>
                <c:pt idx="3242">
                  <c:v>3.7176681552436524</c:v>
                </c:pt>
                <c:pt idx="3243">
                  <c:v>3.5957238232605686</c:v>
                </c:pt>
                <c:pt idx="3244">
                  <c:v>3.5764395694653164</c:v>
                </c:pt>
                <c:pt idx="3245">
                  <c:v>3.5146681583493393</c:v>
                </c:pt>
                <c:pt idx="3246">
                  <c:v>3.5609958438106251</c:v>
                </c:pt>
                <c:pt idx="3247">
                  <c:v>3.6132019866064482</c:v>
                </c:pt>
                <c:pt idx="3248">
                  <c:v>3.640412567803109</c:v>
                </c:pt>
                <c:pt idx="3249">
                  <c:v>3.6052198406183997</c:v>
                </c:pt>
                <c:pt idx="3250">
                  <c:v>3.6325085031167728</c:v>
                </c:pt>
                <c:pt idx="3251">
                  <c:v>3.7007579009124729</c:v>
                </c:pt>
                <c:pt idx="3252">
                  <c:v>3.7653373936937911</c:v>
                </c:pt>
                <c:pt idx="3253">
                  <c:v>3.787880570608591</c:v>
                </c:pt>
                <c:pt idx="3254">
                  <c:v>3.818907130361568</c:v>
                </c:pt>
                <c:pt idx="3255">
                  <c:v>3.8349349018112573</c:v>
                </c:pt>
                <c:pt idx="3256">
                  <c:v>3.9141578185817316</c:v>
                </c:pt>
                <c:pt idx="3257">
                  <c:v>3.9988945959102171</c:v>
                </c:pt>
                <c:pt idx="3258">
                  <c:v>3.9566889115681327</c:v>
                </c:pt>
                <c:pt idx="3259">
                  <c:v>3.996455191975679</c:v>
                </c:pt>
                <c:pt idx="3260">
                  <c:v>3.8941969195819794</c:v>
                </c:pt>
                <c:pt idx="3261">
                  <c:v>3.9627733696941281</c:v>
                </c:pt>
                <c:pt idx="3262">
                  <c:v>3.9500442710499577</c:v>
                </c:pt>
                <c:pt idx="3263">
                  <c:v>3.9785497657974016</c:v>
                </c:pt>
                <c:pt idx="3264">
                  <c:v>3.9779225772671936</c:v>
                </c:pt>
                <c:pt idx="3265">
                  <c:v>4.0074295783542411</c:v>
                </c:pt>
                <c:pt idx="3266">
                  <c:v>3.9824254317689007</c:v>
                </c:pt>
                <c:pt idx="3267">
                  <c:v>3.8246743343029603</c:v>
                </c:pt>
                <c:pt idx="3268">
                  <c:v>3.7620392193469154</c:v>
                </c:pt>
                <c:pt idx="3269">
                  <c:v>3.7848888064804136</c:v>
                </c:pt>
                <c:pt idx="3270">
                  <c:v>3.9028275149162965</c:v>
                </c:pt>
                <c:pt idx="3271">
                  <c:v>3.9139866928981704</c:v>
                </c:pt>
                <c:pt idx="3272">
                  <c:v>3.9689301983045588</c:v>
                </c:pt>
                <c:pt idx="3273">
                  <c:v>3.959537588188951</c:v>
                </c:pt>
                <c:pt idx="3274">
                  <c:v>4.1312867363656594</c:v>
                </c:pt>
                <c:pt idx="3275">
                  <c:v>4.2774647100277257</c:v>
                </c:pt>
                <c:pt idx="3276">
                  <c:v>4.3415393847482999</c:v>
                </c:pt>
                <c:pt idx="3277">
                  <c:v>4.3151960033106231</c:v>
                </c:pt>
                <c:pt idx="3278">
                  <c:v>4.3599331889136188</c:v>
                </c:pt>
                <c:pt idx="3279">
                  <c:v>#N/A</c:v>
                </c:pt>
                <c:pt idx="3280">
                  <c:v>4.3869020157995902</c:v>
                </c:pt>
                <c:pt idx="3281">
                  <c:v>4.4068789064694158</c:v>
                </c:pt>
                <c:pt idx="3282">
                  <c:v>4.3469311348649597</c:v>
                </c:pt>
                <c:pt idx="3283">
                  <c:v>4.3046143347999593</c:v>
                </c:pt>
                <c:pt idx="3284">
                  <c:v>4.2868489279847264</c:v>
                </c:pt>
                <c:pt idx="3285">
                  <c:v>4.2976559593775132</c:v>
                </c:pt>
                <c:pt idx="3286">
                  <c:v>4.3858299065146529</c:v>
                </c:pt>
                <c:pt idx="3287">
                  <c:v>4.3752060448212742</c:v>
                </c:pt>
                <c:pt idx="3288">
                  <c:v>4.4150369883446849</c:v>
                </c:pt>
                <c:pt idx="3289">
                  <c:v>4.4149259343754323</c:v>
                </c:pt>
                <c:pt idx="3290">
                  <c:v>4.3437676163299006</c:v>
                </c:pt>
                <c:pt idx="3291">
                  <c:v>4.3949257594143791</c:v>
                </c:pt>
                <c:pt idx="3292">
                  <c:v>4.3522698862420732</c:v>
                </c:pt>
                <c:pt idx="3293">
                  <c:v>4.3535412445003612</c:v>
                </c:pt>
                <c:pt idx="3294">
                  <c:v>4.3317818069917546</c:v>
                </c:pt>
                <c:pt idx="3295">
                  <c:v>#N/A</c:v>
                </c:pt>
                <c:pt idx="3296">
                  <c:v>4.3519515096905828</c:v>
                </c:pt>
                <c:pt idx="3297">
                  <c:v>4.4408658555363747</c:v>
                </c:pt>
                <c:pt idx="3298">
                  <c:v>4.5300017599999993</c:v>
                </c:pt>
                <c:pt idx="3299">
                  <c:v>#N/A</c:v>
                </c:pt>
                <c:pt idx="3300">
                  <c:v>4.4595341979557315</c:v>
                </c:pt>
                <c:pt idx="3301">
                  <c:v>4.438054719213671</c:v>
                </c:pt>
                <c:pt idx="3302">
                  <c:v>4.618862012037571</c:v>
                </c:pt>
                <c:pt idx="3303">
                  <c:v>4.6231604698720847</c:v>
                </c:pt>
                <c:pt idx="3304">
                  <c:v>4.6447490886502703</c:v>
                </c:pt>
                <c:pt idx="3305">
                  <c:v>4.5460113382920717</c:v>
                </c:pt>
                <c:pt idx="3306">
                  <c:v>4.4449104193651792</c:v>
                </c:pt>
                <c:pt idx="3307">
                  <c:v>4.3951524330563405</c:v>
                </c:pt>
                <c:pt idx="3308">
                  <c:v>4.3734286606165451</c:v>
                </c:pt>
                <c:pt idx="3309">
                  <c:v>4.405551060962269</c:v>
                </c:pt>
                <c:pt idx="3310">
                  <c:v>4.3755706226649593</c:v>
                </c:pt>
                <c:pt idx="3311">
                  <c:v>4.3607134901594229</c:v>
                </c:pt>
                <c:pt idx="3312">
                  <c:v>4.3252390331311954</c:v>
                </c:pt>
                <c:pt idx="3313">
                  <c:v>4.3649462749509489</c:v>
                </c:pt>
                <c:pt idx="3314">
                  <c:v>4.3636537784605345</c:v>
                </c:pt>
                <c:pt idx="3315">
                  <c:v>4.3910765276302168</c:v>
                </c:pt>
                <c:pt idx="3316">
                  <c:v>4.3515512311666047</c:v>
                </c:pt>
                <c:pt idx="3317">
                  <c:v>4.4312144697744049</c:v>
                </c:pt>
                <c:pt idx="3318">
                  <c:v>4.3421219386833219</c:v>
                </c:pt>
                <c:pt idx="3319">
                  <c:v>4.3154862270432837</c:v>
                </c:pt>
                <c:pt idx="3320">
                  <c:v>4.2000716981527582</c:v>
                </c:pt>
                <c:pt idx="3321">
                  <c:v>4.2444013849756601</c:v>
                </c:pt>
                <c:pt idx="3322">
                  <c:v>4.2415924390228241</c:v>
                </c:pt>
                <c:pt idx="3323">
                  <c:v>#N/A</c:v>
                </c:pt>
                <c:pt idx="3324">
                  <c:v>4.2224261551983027</c:v>
                </c:pt>
                <c:pt idx="3325">
                  <c:v>4.2389963827084749</c:v>
                </c:pt>
                <c:pt idx="3326">
                  <c:v>4.2232158048637292</c:v>
                </c:pt>
                <c:pt idx="3327">
                  <c:v>4.2159399227681256</c:v>
                </c:pt>
                <c:pt idx="3328">
                  <c:v>4.2318629161639283</c:v>
                </c:pt>
                <c:pt idx="3329">
                  <c:v>4.2774669080923129</c:v>
                </c:pt>
                <c:pt idx="3330">
                  <c:v>4.2168555175822355</c:v>
                </c:pt>
                <c:pt idx="3331">
                  <c:v>4.1895365190220897</c:v>
                </c:pt>
                <c:pt idx="3332">
                  <c:v>4.1667347090951896</c:v>
                </c:pt>
                <c:pt idx="3333">
                  <c:v>4.1748936354975967</c:v>
                </c:pt>
                <c:pt idx="3334">
                  <c:v>4.2050815049149382</c:v>
                </c:pt>
                <c:pt idx="3335">
                  <c:v>4.2747486061421824</c:v>
                </c:pt>
                <c:pt idx="3336">
                  <c:v>4.2688527801805609</c:v>
                </c:pt>
                <c:pt idx="3337">
                  <c:v>4.3322496375284736</c:v>
                </c:pt>
                <c:pt idx="3338">
                  <c:v>4.2520919723971016</c:v>
                </c:pt>
                <c:pt idx="3339">
                  <c:v>4.2613341054168963</c:v>
                </c:pt>
                <c:pt idx="3340">
                  <c:v>4.1721684273570343</c:v>
                </c:pt>
                <c:pt idx="3341">
                  <c:v>4.2218977978425976</c:v>
                </c:pt>
                <c:pt idx="3342">
                  <c:v>4.2897739606464977</c:v>
                </c:pt>
                <c:pt idx="3343">
                  <c:v>4.3044016439374104</c:v>
                </c:pt>
                <c:pt idx="3344">
                  <c:v>4.1537674215259131</c:v>
                </c:pt>
                <c:pt idx="3345">
                  <c:v>4.1657991936150118</c:v>
                </c:pt>
                <c:pt idx="3346">
                  <c:v>4.282524962942464</c:v>
                </c:pt>
                <c:pt idx="3347">
                  <c:v>3.9675167123899957</c:v>
                </c:pt>
                <c:pt idx="3348">
                  <c:v>3.8945742969522428</c:v>
                </c:pt>
                <c:pt idx="3349">
                  <c:v>3.7311965550227288</c:v>
                </c:pt>
                <c:pt idx="3350">
                  <c:v>3.8143097428069375</c:v>
                </c:pt>
                <c:pt idx="3351">
                  <c:v>3.7957056894472228</c:v>
                </c:pt>
                <c:pt idx="3352">
                  <c:v>3.7751798582056395</c:v>
                </c:pt>
                <c:pt idx="3353">
                  <c:v>3.720327578399969</c:v>
                </c:pt>
                <c:pt idx="3354">
                  <c:v>3.7239899838166028</c:v>
                </c:pt>
                <c:pt idx="3355">
                  <c:v>3.7696501845695352</c:v>
                </c:pt>
                <c:pt idx="3356">
                  <c:v>3.8423292877663329</c:v>
                </c:pt>
                <c:pt idx="3357">
                  <c:v>3.9311170758148055</c:v>
                </c:pt>
                <c:pt idx="3358">
                  <c:v>3.8950480710094535</c:v>
                </c:pt>
                <c:pt idx="3359">
                  <c:v>3.8652833494895873</c:v>
                </c:pt>
                <c:pt idx="3360">
                  <c:v>3.8672950466226226</c:v>
                </c:pt>
                <c:pt idx="3361">
                  <c:v>3.9513956335028677</c:v>
                </c:pt>
                <c:pt idx="3362">
                  <c:v>4.0618647690927734</c:v>
                </c:pt>
                <c:pt idx="3363">
                  <c:v>3.9381870848438378</c:v>
                </c:pt>
                <c:pt idx="3364">
                  <c:v>3.902028894606044</c:v>
                </c:pt>
                <c:pt idx="3365">
                  <c:v>3.9897186123717407</c:v>
                </c:pt>
                <c:pt idx="3366">
                  <c:v>3.9231703126423199</c:v>
                </c:pt>
                <c:pt idx="3367">
                  <c:v>3.9653379483182452</c:v>
                </c:pt>
                <c:pt idx="3368">
                  <c:v>3.999140982763576</c:v>
                </c:pt>
                <c:pt idx="3369">
                  <c:v>3.9465218334736214</c:v>
                </c:pt>
                <c:pt idx="3370">
                  <c:v>3.8732024989895031</c:v>
                </c:pt>
                <c:pt idx="3371">
                  <c:v>3.8744492775691448</c:v>
                </c:pt>
                <c:pt idx="3372">
                  <c:v>3.8698316672452258</c:v>
                </c:pt>
                <c:pt idx="3373">
                  <c:v>3.8454646562385832</c:v>
                </c:pt>
                <c:pt idx="3374">
                  <c:v>3.8391776452450106</c:v>
                </c:pt>
                <c:pt idx="3375">
                  <c:v>3.8528058395561651</c:v>
                </c:pt>
                <c:pt idx="3376">
                  <c:v>3.8386111129602885</c:v>
                </c:pt>
                <c:pt idx="3377">
                  <c:v>3.8197514382483213</c:v>
                </c:pt>
                <c:pt idx="3378">
                  <c:v>3.8396887623599945</c:v>
                </c:pt>
                <c:pt idx="3379">
                  <c:v>3.8388731881589777</c:v>
                </c:pt>
                <c:pt idx="3380">
                  <c:v>3.8056796591864988</c:v>
                </c:pt>
                <c:pt idx="3381">
                  <c:v>3.8195478851135487</c:v>
                </c:pt>
                <c:pt idx="3382">
                  <c:v>3.8278462131880815</c:v>
                </c:pt>
                <c:pt idx="3383">
                  <c:v>3.8329502656902825</c:v>
                </c:pt>
                <c:pt idx="3384">
                  <c:v>3.9121420054282581</c:v>
                </c:pt>
                <c:pt idx="3385">
                  <c:v>3.8884331268721315</c:v>
                </c:pt>
                <c:pt idx="3386">
                  <c:v>3.7149238265719262</c:v>
                </c:pt>
                <c:pt idx="3387">
                  <c:v>3.6579352511052026</c:v>
                </c:pt>
                <c:pt idx="3388">
                  <c:v>3.6351022903736254</c:v>
                </c:pt>
                <c:pt idx="3389">
                  <c:v>3.7007557325449358</c:v>
                </c:pt>
                <c:pt idx="3390">
                  <c:v>3.8075492343381931</c:v>
                </c:pt>
                <c:pt idx="3391">
                  <c:v>3.8501865332567302</c:v>
                </c:pt>
                <c:pt idx="3392">
                  <c:v>3.8847748008581036</c:v>
                </c:pt>
                <c:pt idx="3393">
                  <c:v>3.8108686962769891</c:v>
                </c:pt>
                <c:pt idx="3394">
                  <c:v>3.7863539309404839</c:v>
                </c:pt>
                <c:pt idx="3395">
                  <c:v>3.737678814118695</c:v>
                </c:pt>
                <c:pt idx="3396">
                  <c:v>3.7542965355730882</c:v>
                </c:pt>
                <c:pt idx="3397">
                  <c:v>3.6395657475062588</c:v>
                </c:pt>
                <c:pt idx="3398">
                  <c:v>3.627500080855393</c:v>
                </c:pt>
                <c:pt idx="3399">
                  <c:v>3.7495147130703668</c:v>
                </c:pt>
                <c:pt idx="3400">
                  <c:v>3.7793697198383942</c:v>
                </c:pt>
                <c:pt idx="3401">
                  <c:v>3.6026675106934167</c:v>
                </c:pt>
                <c:pt idx="3402">
                  <c:v>3.5975192624248518</c:v>
                </c:pt>
                <c:pt idx="3403">
                  <c:v>3.5829293802728106</c:v>
                </c:pt>
                <c:pt idx="3404">
                  <c:v>3.7309022756633219</c:v>
                </c:pt>
                <c:pt idx="3405">
                  <c:v>3.8197965723576619</c:v>
                </c:pt>
                <c:pt idx="3406">
                  <c:v>3.3971963855551834</c:v>
                </c:pt>
                <c:pt idx="3407">
                  <c:v>3.4320212081681731</c:v>
                </c:pt>
                <c:pt idx="3408">
                  <c:v>3.4640788486527363</c:v>
                </c:pt>
                <c:pt idx="3409">
                  <c:v>3.4592569483424924</c:v>
                </c:pt>
                <c:pt idx="3410">
                  <c:v>3.3986714013046821</c:v>
                </c:pt>
                <c:pt idx="3411">
                  <c:v>3.1867208168975019</c:v>
                </c:pt>
                <c:pt idx="3412">
                  <c:v>3.3306278384904431</c:v>
                </c:pt>
                <c:pt idx="3413">
                  <c:v>3.2125982802546478</c:v>
                </c:pt>
                <c:pt idx="3414">
                  <c:v>#N/A</c:v>
                </c:pt>
                <c:pt idx="3415">
                  <c:v>3.2322623000982915</c:v>
                </c:pt>
                <c:pt idx="3416">
                  <c:v>3.320023684854565</c:v>
                </c:pt>
                <c:pt idx="3417">
                  <c:v>3.3462054138280521</c:v>
                </c:pt>
                <c:pt idx="3418">
                  <c:v>3.2576553387248079</c:v>
                </c:pt>
                <c:pt idx="3419">
                  <c:v>3.3068726274227203</c:v>
                </c:pt>
                <c:pt idx="3420">
                  <c:v>3.2204531024152825</c:v>
                </c:pt>
                <c:pt idx="3421">
                  <c:v>3.277913819979382</c:v>
                </c:pt>
                <c:pt idx="3422">
                  <c:v>3.305738028589321</c:v>
                </c:pt>
                <c:pt idx="3423">
                  <c:v>2.9921195966233345</c:v>
                </c:pt>
                <c:pt idx="3424">
                  <c:v>3.0064837694054187</c:v>
                </c:pt>
                <c:pt idx="3425">
                  <c:v>3.1227063234958461</c:v>
                </c:pt>
                <c:pt idx="3426">
                  <c:v>3.1542329516780043</c:v>
                </c:pt>
                <c:pt idx="3427">
                  <c:v>3.2180929769028932</c:v>
                </c:pt>
                <c:pt idx="3428">
                  <c:v>3.2358716544912127</c:v>
                </c:pt>
                <c:pt idx="3429">
                  <c:v>3.0674224583726062</c:v>
                </c:pt>
                <c:pt idx="3430">
                  <c:v>3.0158279810238398</c:v>
                </c:pt>
                <c:pt idx="3431">
                  <c:v>3.1917992574812555</c:v>
                </c:pt>
                <c:pt idx="3432">
                  <c:v>3.1140725222317993</c:v>
                </c:pt>
                <c:pt idx="3433">
                  <c:v>3.1706856360591189</c:v>
                </c:pt>
                <c:pt idx="3434">
                  <c:v>2.1834936455780269</c:v>
                </c:pt>
                <c:pt idx="3435">
                  <c:v>1.8602975682002043</c:v>
                </c:pt>
                <c:pt idx="3436">
                  <c:v>1.734722238962803</c:v>
                </c:pt>
                <c:pt idx="3437">
                  <c:v>1.5833559777805899</c:v>
                </c:pt>
                <c:pt idx="3438">
                  <c:v>1.619011595460746</c:v>
                </c:pt>
                <c:pt idx="3439">
                  <c:v>1.5386225246712062</c:v>
                </c:pt>
                <c:pt idx="3440">
                  <c:v>1.493771523075937</c:v>
                </c:pt>
                <c:pt idx="3441">
                  <c:v>1.4866716640892292</c:v>
                </c:pt>
                <c:pt idx="3442">
                  <c:v>1.5814438433828268</c:v>
                </c:pt>
                <c:pt idx="3443">
                  <c:v>1.5501491301344892</c:v>
                </c:pt>
                <c:pt idx="3444">
                  <c:v>1.4282245116571968</c:v>
                </c:pt>
                <c:pt idx="3445">
                  <c:v>1.4437837399302769</c:v>
                </c:pt>
                <c:pt idx="3446">
                  <c:v>1.5266222311802657</c:v>
                </c:pt>
                <c:pt idx="3447">
                  <c:v>1.571732092015484</c:v>
                </c:pt>
                <c:pt idx="3448">
                  <c:v>1.3846644360683005</c:v>
                </c:pt>
                <c:pt idx="3449">
                  <c:v>1.5570803876843708</c:v>
                </c:pt>
                <c:pt idx="3450">
                  <c:v>1.5589386995805974</c:v>
                </c:pt>
                <c:pt idx="3451">
                  <c:v>1.7521209984344974</c:v>
                </c:pt>
                <c:pt idx="3452">
                  <c:v>2.0504324288204128</c:v>
                </c:pt>
                <c:pt idx="3453">
                  <c:v>2.0709567315734905</c:v>
                </c:pt>
                <c:pt idx="3454">
                  <c:v>2.1184619179058632</c:v>
                </c:pt>
                <c:pt idx="3455">
                  <c:v>2.1804914186663602</c:v>
                </c:pt>
                <c:pt idx="3456">
                  <c:v>2.1075018907195364</c:v>
                </c:pt>
                <c:pt idx="3457">
                  <c:v>2.1196573126633229</c:v>
                </c:pt>
                <c:pt idx="3458">
                  <c:v>2.1184394933340673</c:v>
                </c:pt>
                <c:pt idx="3459">
                  <c:v>2.1941185222091004</c:v>
                </c:pt>
                <c:pt idx="3460">
                  <c:v>2.2242931432050845</c:v>
                </c:pt>
                <c:pt idx="3461">
                  <c:v>2.3212506329326157</c:v>
                </c:pt>
                <c:pt idx="3462">
                  <c:v>2.2209541524110161</c:v>
                </c:pt>
                <c:pt idx="3463">
                  <c:v>1.3059830363333269</c:v>
                </c:pt>
                <c:pt idx="3464">
                  <c:v>1.4387012673275628</c:v>
                </c:pt>
                <c:pt idx="3465">
                  <c:v>1.285235062384098</c:v>
                </c:pt>
                <c:pt idx="3466">
                  <c:v>1.1713401322789814</c:v>
                </c:pt>
                <c:pt idx="3467">
                  <c:v>1.180219269411598</c:v>
                </c:pt>
                <c:pt idx="3468">
                  <c:v>1.4277117930478536</c:v>
                </c:pt>
                <c:pt idx="3469">
                  <c:v>1.4222790087945167</c:v>
                </c:pt>
                <c:pt idx="3470">
                  <c:v>1.1508139778597002</c:v>
                </c:pt>
                <c:pt idx="3471">
                  <c:v>1.0130200947268442</c:v>
                </c:pt>
                <c:pt idx="3472">
                  <c:v>0.94090285208464053</c:v>
                </c:pt>
                <c:pt idx="3473">
                  <c:v>1.2658206753808177</c:v>
                </c:pt>
                <c:pt idx="3474">
                  <c:v>1.1729666958568181</c:v>
                </c:pt>
                <c:pt idx="3475">
                  <c:v>1.1774623354494569</c:v>
                </c:pt>
                <c:pt idx="3476">
                  <c:v>0.97870402815895474</c:v>
                </c:pt>
                <c:pt idx="3477">
                  <c:v>0.8905284029076217</c:v>
                </c:pt>
                <c:pt idx="3478">
                  <c:v>0.85430131932186093</c:v>
                </c:pt>
                <c:pt idx="3479">
                  <c:v>0.70952678064488417</c:v>
                </c:pt>
                <c:pt idx="3480">
                  <c:v>0.53860325297520717</c:v>
                </c:pt>
                <c:pt idx="3481">
                  <c:v>0.5789352076628802</c:v>
                </c:pt>
                <c:pt idx="3482">
                  <c:v>0.48680906188602791</c:v>
                </c:pt>
                <c:pt idx="3483">
                  <c:v>0.50827505566088504</c:v>
                </c:pt>
                <c:pt idx="3484">
                  <c:v>0.46693116071755014</c:v>
                </c:pt>
                <c:pt idx="3485">
                  <c:v>0.64902536175418035</c:v>
                </c:pt>
                <c:pt idx="3486">
                  <c:v>0.75213110060189159</c:v>
                </c:pt>
                <c:pt idx="3487">
                  <c:v>0.59580034683062344</c:v>
                </c:pt>
                <c:pt idx="3488">
                  <c:v>0.56248676324747215</c:v>
                </c:pt>
                <c:pt idx="3489">
                  <c:v>0.55109275245176192</c:v>
                </c:pt>
                <c:pt idx="3490">
                  <c:v>0.39176394007487758</c:v>
                </c:pt>
                <c:pt idx="3491">
                  <c:v>0.86632699679651815</c:v>
                </c:pt>
                <c:pt idx="3492">
                  <c:v>0.9045271087073008</c:v>
                </c:pt>
                <c:pt idx="3493">
                  <c:v>0.7644715351389042</c:v>
                </c:pt>
                <c:pt idx="3494">
                  <c:v>0.60131300508533592</c:v>
                </c:pt>
                <c:pt idx="3495">
                  <c:v>0.51031660305451609</c:v>
                </c:pt>
                <c:pt idx="3496">
                  <c:v>-0.90742879598683501</c:v>
                </c:pt>
                <c:pt idx="3497">
                  <c:v>-0.60744686969850115</c:v>
                </c:pt>
                <c:pt idx="3498">
                  <c:v>-0.54328994194760938</c:v>
                </c:pt>
                <c:pt idx="3499">
                  <c:v>-0.57508013585230522</c:v>
                </c:pt>
                <c:pt idx="3500">
                  <c:v>-0.46057916226057571</c:v>
                </c:pt>
                <c:pt idx="3501">
                  <c:v>-0.64251379949375043</c:v>
                </c:pt>
                <c:pt idx="3502">
                  <c:v>-0.57842956431865744</c:v>
                </c:pt>
                <c:pt idx="3503">
                  <c:v>-0.43710086473473453</c:v>
                </c:pt>
                <c:pt idx="3504">
                  <c:v>-0.29895281567538312</c:v>
                </c:pt>
                <c:pt idx="3505">
                  <c:v>-0.10644687066252168</c:v>
                </c:pt>
                <c:pt idx="3506">
                  <c:v>-0.13481607460441936</c:v>
                </c:pt>
                <c:pt idx="3507">
                  <c:v>-0.27711549814348579</c:v>
                </c:pt>
                <c:pt idx="3508">
                  <c:v>-3.1541383366587183E-2</c:v>
                </c:pt>
                <c:pt idx="3509">
                  <c:v>-4.2111965733935719E-2</c:v>
                </c:pt>
                <c:pt idx="3510">
                  <c:v>-0.11486934558093687</c:v>
                </c:pt>
                <c:pt idx="3511">
                  <c:v>-0.16670575457335346</c:v>
                </c:pt>
                <c:pt idx="3512">
                  <c:v>0.24004555613005074</c:v>
                </c:pt>
                <c:pt idx="3513">
                  <c:v>0.12105557817805135</c:v>
                </c:pt>
                <c:pt idx="3514">
                  <c:v>0.22526499550755652</c:v>
                </c:pt>
                <c:pt idx="3515">
                  <c:v>2.2942870204596844E-2</c:v>
                </c:pt>
                <c:pt idx="3516">
                  <c:v>-0.19756394970284497</c:v>
                </c:pt>
                <c:pt idx="3517">
                  <c:v>-0.19792094629056578</c:v>
                </c:pt>
                <c:pt idx="3518">
                  <c:v>-0.26941755992940131</c:v>
                </c:pt>
                <c:pt idx="3519">
                  <c:v>-0.52077504063232638</c:v>
                </c:pt>
                <c:pt idx="3520">
                  <c:v>-0.44726541203626979</c:v>
                </c:pt>
                <c:pt idx="3521">
                  <c:v>-0.27367422892463189</c:v>
                </c:pt>
                <c:pt idx="3522">
                  <c:v>8.3225253381717934E-2</c:v>
                </c:pt>
                <c:pt idx="3523">
                  <c:v>-0.19680335813891503</c:v>
                </c:pt>
                <c:pt idx="3524">
                  <c:v>-9.9169308498119335E-3</c:v>
                </c:pt>
                <c:pt idx="3525">
                  <c:v>0.27827287121474598</c:v>
                </c:pt>
                <c:pt idx="3526">
                  <c:v>-0.13206411441850641</c:v>
                </c:pt>
                <c:pt idx="3527">
                  <c:v>-0.3954104112727741</c:v>
                </c:pt>
                <c:pt idx="3528">
                  <c:v>-0.39643597984305856</c:v>
                </c:pt>
                <c:pt idx="3529">
                  <c:v>-1.6160144620404413</c:v>
                </c:pt>
                <c:pt idx="3530">
                  <c:v>-1.6304279627759524</c:v>
                </c:pt>
                <c:pt idx="3531">
                  <c:v>-1.3318654333032676</c:v>
                </c:pt>
                <c:pt idx="3532">
                  <c:v>-1.3694180487981633</c:v>
                </c:pt>
                <c:pt idx="3533">
                  <c:v>-1.4230365376864604</c:v>
                </c:pt>
                <c:pt idx="3534">
                  <c:v>-1.678901577540767</c:v>
                </c:pt>
                <c:pt idx="3535">
                  <c:v>-1.4743759658877664</c:v>
                </c:pt>
                <c:pt idx="3536">
                  <c:v>-1.489362291054821</c:v>
                </c:pt>
                <c:pt idx="3537">
                  <c:v>-1.2657708578421474</c:v>
                </c:pt>
                <c:pt idx="3538">
                  <c:v>-1.1605529586263774</c:v>
                </c:pt>
                <c:pt idx="3539">
                  <c:v>-1.4395097658530229</c:v>
                </c:pt>
                <c:pt idx="3540">
                  <c:v>-1.4194908511851683</c:v>
                </c:pt>
                <c:pt idx="3541">
                  <c:v>-1.2293278507558938</c:v>
                </c:pt>
                <c:pt idx="3542">
                  <c:v>#N/A</c:v>
                </c:pt>
                <c:pt idx="3543">
                  <c:v>-1.0395003575074142</c:v>
                </c:pt>
                <c:pt idx="3544">
                  <c:v>-0.88986395711232902</c:v>
                </c:pt>
                <c:pt idx="3545">
                  <c:v>-0.80990165856922225</c:v>
                </c:pt>
                <c:pt idx="3546">
                  <c:v>#N/A</c:v>
                </c:pt>
                <c:pt idx="3547">
                  <c:v>-0.79017299998565882</c:v>
                </c:pt>
                <c:pt idx="3548">
                  <c:v>-0.54999811511625651</c:v>
                </c:pt>
                <c:pt idx="3549">
                  <c:v>-0.29523138809059013</c:v>
                </c:pt>
                <c:pt idx="3550">
                  <c:v>-0.30068940506378894</c:v>
                </c:pt>
                <c:pt idx="3551">
                  <c:v>0.17379267981806734</c:v>
                </c:pt>
                <c:pt idx="3552">
                  <c:v>0.66369371133782451</c:v>
                </c:pt>
                <c:pt idx="3553">
                  <c:v>0.5225497631457543</c:v>
                </c:pt>
                <c:pt idx="3554">
                  <c:v>0.64772490357452206</c:v>
                </c:pt>
                <c:pt idx="3555">
                  <c:v>0.6209127833449184</c:v>
                </c:pt>
                <c:pt idx="3556">
                  <c:v>0.64478230396501246</c:v>
                </c:pt>
                <c:pt idx="3557">
                  <c:v>0.57107136003775416</c:v>
                </c:pt>
                <c:pt idx="3558">
                  <c:v>0.19143519894627481</c:v>
                </c:pt>
                <c:pt idx="3559">
                  <c:v>0.29740942982373042</c:v>
                </c:pt>
                <c:pt idx="3560">
                  <c:v>0.75097220484002314</c:v>
                </c:pt>
                <c:pt idx="3561">
                  <c:v>0.72779324644425358</c:v>
                </c:pt>
                <c:pt idx="3562">
                  <c:v>0.79981092311174429</c:v>
                </c:pt>
                <c:pt idx="3563">
                  <c:v>1.5995939517973454</c:v>
                </c:pt>
                <c:pt idx="3564">
                  <c:v>2.1914256637544209</c:v>
                </c:pt>
                <c:pt idx="3565">
                  <c:v>2.4124359791300698</c:v>
                </c:pt>
                <c:pt idx="3566">
                  <c:v>2.335730068384386</c:v>
                </c:pt>
                <c:pt idx="3567">
                  <c:v>2.4166340603755465</c:v>
                </c:pt>
                <c:pt idx="3568">
                  <c:v>2.4631716181714118</c:v>
                </c:pt>
                <c:pt idx="3569">
                  <c:v>2.4694001074356287</c:v>
                </c:pt>
                <c:pt idx="3570">
                  <c:v>#N/A</c:v>
                </c:pt>
                <c:pt idx="3571">
                  <c:v>2.4209986761264446</c:v>
                </c:pt>
                <c:pt idx="3572">
                  <c:v>2.3752542508420333</c:v>
                </c:pt>
                <c:pt idx="3573">
                  <c:v>2.7697078046358996</c:v>
                </c:pt>
                <c:pt idx="3574">
                  <c:v>2.8800035011123057</c:v>
                </c:pt>
                <c:pt idx="3575">
                  <c:v>2.9769008692681531</c:v>
                </c:pt>
                <c:pt idx="3576">
                  <c:v>2.8369253353553852</c:v>
                </c:pt>
                <c:pt idx="3577">
                  <c:v>3.0179859573284276</c:v>
                </c:pt>
                <c:pt idx="3578">
                  <c:v>3.0822851437242953</c:v>
                </c:pt>
                <c:pt idx="3579">
                  <c:v>3.0659543163546807</c:v>
                </c:pt>
                <c:pt idx="3580">
                  <c:v>3.4457148903415131</c:v>
                </c:pt>
                <c:pt idx="3581">
                  <c:v>3.2932366340809196</c:v>
                </c:pt>
                <c:pt idx="3582">
                  <c:v>3.0891363425364524</c:v>
                </c:pt>
                <c:pt idx="3583">
                  <c:v>3.4341479067956442</c:v>
                </c:pt>
                <c:pt idx="3584">
                  <c:v>3.6712672414922984</c:v>
                </c:pt>
                <c:pt idx="3585">
                  <c:v>3.2595515184789612</c:v>
                </c:pt>
                <c:pt idx="3586">
                  <c:v>2.7419370330112365</c:v>
                </c:pt>
                <c:pt idx="3587">
                  <c:v>3.5500159173477677</c:v>
                </c:pt>
                <c:pt idx="3588">
                  <c:v>4.4018539460309078</c:v>
                </c:pt>
                <c:pt idx="3589">
                  <c:v>4.2877169557605512</c:v>
                </c:pt>
                <c:pt idx="3590">
                  <c:v>3.3569179694568092</c:v>
                </c:pt>
                <c:pt idx="3591">
                  <c:v>3.8350074312239677</c:v>
                </c:pt>
                <c:pt idx="3592">
                  <c:v>2.3423778175799406</c:v>
                </c:pt>
                <c:pt idx="3593">
                  <c:v>2.1464232063818152</c:v>
                </c:pt>
                <c:pt idx="3594">
                  <c:v>2.1109922316595071</c:v>
                </c:pt>
                <c:pt idx="3595">
                  <c:v>1.8808411869445347</c:v>
                </c:pt>
                <c:pt idx="3596">
                  <c:v>1.950886686218924</c:v>
                </c:pt>
                <c:pt idx="3597">
                  <c:v>1.6938538871885793</c:v>
                </c:pt>
                <c:pt idx="3598">
                  <c:v>1.6959419305860113</c:v>
                </c:pt>
                <c:pt idx="3599">
                  <c:v>2.3856390358262693</c:v>
                </c:pt>
                <c:pt idx="3600">
                  <c:v>1.7596238139223939</c:v>
                </c:pt>
                <c:pt idx="3601">
                  <c:v>1.8588090378207465</c:v>
                </c:pt>
                <c:pt idx="3602">
                  <c:v>1.6795028203370848</c:v>
                </c:pt>
                <c:pt idx="3603">
                  <c:v>1.1786394876009449</c:v>
                </c:pt>
                <c:pt idx="3604">
                  <c:v>0.69619080555010981</c:v>
                </c:pt>
                <c:pt idx="3605">
                  <c:v>0.65411359173375949</c:v>
                </c:pt>
                <c:pt idx="3606">
                  <c:v>0.13333281876585801</c:v>
                </c:pt>
                <c:pt idx="3607">
                  <c:v>0.36003992080146574</c:v>
                </c:pt>
                <c:pt idx="3608">
                  <c:v>0.79932268050501065</c:v>
                </c:pt>
                <c:pt idx="3609">
                  <c:v>0.45817386413599159</c:v>
                </c:pt>
                <c:pt idx="3610">
                  <c:v>0.72855614653604306</c:v>
                </c:pt>
                <c:pt idx="3611">
                  <c:v>1.1109578642594489</c:v>
                </c:pt>
                <c:pt idx="3612">
                  <c:v>1.0749486394938241</c:v>
                </c:pt>
                <c:pt idx="3613">
                  <c:v>0.77882987151138039</c:v>
                </c:pt>
                <c:pt idx="3614">
                  <c:v>0.76587972820401795</c:v>
                </c:pt>
                <c:pt idx="3615">
                  <c:v>1.5474059367176292</c:v>
                </c:pt>
                <c:pt idx="3616">
                  <c:v>0.95531443012549211</c:v>
                </c:pt>
                <c:pt idx="3617">
                  <c:v>0.48814348557951348</c:v>
                </c:pt>
                <c:pt idx="3618">
                  <c:v>0.3179100409873854</c:v>
                </c:pt>
                <c:pt idx="3619">
                  <c:v>0.10255411496601141</c:v>
                </c:pt>
                <c:pt idx="3620">
                  <c:v>0.16266079005952605</c:v>
                </c:pt>
                <c:pt idx="3621">
                  <c:v>4.1368181852778463E-2</c:v>
                </c:pt>
                <c:pt idx="3622">
                  <c:v>1.0191849225028946</c:v>
                </c:pt>
                <c:pt idx="3623">
                  <c:v>0.89056496953002551</c:v>
                </c:pt>
                <c:pt idx="3624">
                  <c:v>0.88588356916395128</c:v>
                </c:pt>
                <c:pt idx="3625">
                  <c:v>0.98648733841558212</c:v>
                </c:pt>
                <c:pt idx="3626">
                  <c:v>0.68141984084504337</c:v>
                </c:pt>
                <c:pt idx="3627">
                  <c:v>0.60016814993040946</c:v>
                </c:pt>
                <c:pt idx="3628">
                  <c:v>0.47376407549141852</c:v>
                </c:pt>
                <c:pt idx="3629">
                  <c:v>0.4565408319969162</c:v>
                </c:pt>
                <c:pt idx="3630">
                  <c:v>0.48648068772781627</c:v>
                </c:pt>
                <c:pt idx="3631">
                  <c:v>0.52595384644976306</c:v>
                </c:pt>
                <c:pt idx="3632">
                  <c:v>0.57704569285089491</c:v>
                </c:pt>
                <c:pt idx="3633">
                  <c:v>0.66685072376424337</c:v>
                </c:pt>
                <c:pt idx="3634">
                  <c:v>0.65543172566322205</c:v>
                </c:pt>
                <c:pt idx="3635">
                  <c:v>0.64511541050897669</c:v>
                </c:pt>
                <c:pt idx="3636">
                  <c:v>0.6702669808291688</c:v>
                </c:pt>
                <c:pt idx="3637">
                  <c:v>0.66330067846387486</c:v>
                </c:pt>
                <c:pt idx="3638">
                  <c:v>0.77293195138656046</c:v>
                </c:pt>
                <c:pt idx="3639">
                  <c:v>0.78020058935080883</c:v>
                </c:pt>
                <c:pt idx="3640">
                  <c:v>0.86516425167967981</c:v>
                </c:pt>
                <c:pt idx="3641">
                  <c:v>0.88858644504829876</c:v>
                </c:pt>
                <c:pt idx="3642">
                  <c:v>0.86949740769829198</c:v>
                </c:pt>
                <c:pt idx="3643">
                  <c:v>0.86677814744700932</c:v>
                </c:pt>
                <c:pt idx="3644">
                  <c:v>0.69923031686748338</c:v>
                </c:pt>
                <c:pt idx="3645">
                  <c:v>0.61224700816454458</c:v>
                </c:pt>
                <c:pt idx="3646">
                  <c:v>0.44699212899485907</c:v>
                </c:pt>
                <c:pt idx="3647">
                  <c:v>0.37271613960698424</c:v>
                </c:pt>
                <c:pt idx="3648">
                  <c:v>0.56459800505607483</c:v>
                </c:pt>
                <c:pt idx="3649">
                  <c:v>0.46376405243480967</c:v>
                </c:pt>
                <c:pt idx="3650">
                  <c:v>0.70859324866066409</c:v>
                </c:pt>
                <c:pt idx="3651">
                  <c:v>0.68960205615288395</c:v>
                </c:pt>
                <c:pt idx="3652">
                  <c:v>0.86625707879034231</c:v>
                </c:pt>
                <c:pt idx="3653">
                  <c:v>0.78949667164394555</c:v>
                </c:pt>
                <c:pt idx="3654">
                  <c:v>0.68947021835912281</c:v>
                </c:pt>
                <c:pt idx="3655">
                  <c:v>0.74887907001148157</c:v>
                </c:pt>
                <c:pt idx="3656">
                  <c:v>1.8245257756434956</c:v>
                </c:pt>
                <c:pt idx="3657">
                  <c:v>1.9398248617506884</c:v>
                </c:pt>
                <c:pt idx="3658">
                  <c:v>2.0796587937917757</c:v>
                </c:pt>
                <c:pt idx="3659">
                  <c:v>1.9529240875048686</c:v>
                </c:pt>
                <c:pt idx="3660">
                  <c:v>2.1705380112251973</c:v>
                </c:pt>
                <c:pt idx="3661">
                  <c:v>2.2579990406629395</c:v>
                </c:pt>
                <c:pt idx="3662">
                  <c:v>2.2001161464463017</c:v>
                </c:pt>
                <c:pt idx="3663">
                  <c:v>2.4827078332748815</c:v>
                </c:pt>
                <c:pt idx="3664">
                  <c:v>2.5138475442882111</c:v>
                </c:pt>
                <c:pt idx="3665">
                  <c:v>2.6379103129245287</c:v>
                </c:pt>
                <c:pt idx="3666">
                  <c:v>#N/A</c:v>
                </c:pt>
                <c:pt idx="3667">
                  <c:v>2.6852678481148775</c:v>
                </c:pt>
                <c:pt idx="3668">
                  <c:v>2.8260394298747595</c:v>
                </c:pt>
                <c:pt idx="3669">
                  <c:v>2.9436439449313809</c:v>
                </c:pt>
                <c:pt idx="3670">
                  <c:v>2.8581647462190887</c:v>
                </c:pt>
                <c:pt idx="3671">
                  <c:v>2.7843676844873713</c:v>
                </c:pt>
                <c:pt idx="3672">
                  <c:v>2.6835523914188713</c:v>
                </c:pt>
                <c:pt idx="3673">
                  <c:v>2.6116547204976346</c:v>
                </c:pt>
                <c:pt idx="3674">
                  <c:v>2.4781647751225471</c:v>
                </c:pt>
                <c:pt idx="3675">
                  <c:v>2.3586703839458671</c:v>
                </c:pt>
                <c:pt idx="3676">
                  <c:v>2.1967089711975945</c:v>
                </c:pt>
                <c:pt idx="3677">
                  <c:v>2.1532799998198051</c:v>
                </c:pt>
                <c:pt idx="3678">
                  <c:v>2.1853922032729542</c:v>
                </c:pt>
                <c:pt idx="3679">
                  <c:v>2.2834236504092438</c:v>
                </c:pt>
                <c:pt idx="3680">
                  <c:v>2.1078939924185836</c:v>
                </c:pt>
                <c:pt idx="3681">
                  <c:v>2.1799745896679479</c:v>
                </c:pt>
                <c:pt idx="3682">
                  <c:v>2.3151669062164224</c:v>
                </c:pt>
                <c:pt idx="3683">
                  <c:v>2.4483930125832849</c:v>
                </c:pt>
                <c:pt idx="3684">
                  <c:v>2.3396976308615098</c:v>
                </c:pt>
                <c:pt idx="3685">
                  <c:v>2.2416302737859883</c:v>
                </c:pt>
                <c:pt idx="3686">
                  <c:v>2.1914340996712962</c:v>
                </c:pt>
                <c:pt idx="3687">
                  <c:v>2.211531606862021</c:v>
                </c:pt>
                <c:pt idx="3688">
                  <c:v>2.1963166356668093</c:v>
                </c:pt>
                <c:pt idx="3689">
                  <c:v>1.9096030005112201</c:v>
                </c:pt>
                <c:pt idx="3690">
                  <c:v>1.5256240609682798</c:v>
                </c:pt>
                <c:pt idx="3691">
                  <c:v>1.8181699118405259</c:v>
                </c:pt>
                <c:pt idx="3692">
                  <c:v>1.7622670814584254</c:v>
                </c:pt>
                <c:pt idx="3693">
                  <c:v>1.8985371461488203</c:v>
                </c:pt>
                <c:pt idx="3694">
                  <c:v>1.6761509310775242</c:v>
                </c:pt>
                <c:pt idx="3695">
                  <c:v>1.700479650293417</c:v>
                </c:pt>
                <c:pt idx="3696">
                  <c:v>1.9053527053413735</c:v>
                </c:pt>
                <c:pt idx="3697">
                  <c:v>1.944732102015557</c:v>
                </c:pt>
                <c:pt idx="3698">
                  <c:v>1.8544552938601075</c:v>
                </c:pt>
                <c:pt idx="3699">
                  <c:v>1.836012763112068</c:v>
                </c:pt>
                <c:pt idx="3700">
                  <c:v>1.8179405022632</c:v>
                </c:pt>
                <c:pt idx="3701">
                  <c:v>1.705907822148621</c:v>
                </c:pt>
                <c:pt idx="3702">
                  <c:v>1.7778420461274766</c:v>
                </c:pt>
                <c:pt idx="3703">
                  <c:v>1.6545692902605502</c:v>
                </c:pt>
                <c:pt idx="3704">
                  <c:v>1.8094647166156008</c:v>
                </c:pt>
                <c:pt idx="3705">
                  <c:v>1.9555635283382671</c:v>
                </c:pt>
                <c:pt idx="3706">
                  <c:v>1.8244298579777265</c:v>
                </c:pt>
                <c:pt idx="3707">
                  <c:v>1.8009932944422751</c:v>
                </c:pt>
                <c:pt idx="3708">
                  <c:v>1.9886380323076889</c:v>
                </c:pt>
                <c:pt idx="3709">
                  <c:v>1.9089781518485669</c:v>
                </c:pt>
                <c:pt idx="3710">
                  <c:v>1.9189707532757492</c:v>
                </c:pt>
                <c:pt idx="3711">
                  <c:v>1.6585203641151232</c:v>
                </c:pt>
                <c:pt idx="3712">
                  <c:v>1.4222615484104768</c:v>
                </c:pt>
                <c:pt idx="3713">
                  <c:v>1.3195070067514703</c:v>
                </c:pt>
                <c:pt idx="3714">
                  <c:v>1.8397288434859753</c:v>
                </c:pt>
                <c:pt idx="3715">
                  <c:v>2.2047320654469189</c:v>
                </c:pt>
                <c:pt idx="3716">
                  <c:v>2.1890832452777378</c:v>
                </c:pt>
                <c:pt idx="3717">
                  <c:v>2.0443042524380139</c:v>
                </c:pt>
                <c:pt idx="3718">
                  <c:v>2.1257899113831069</c:v>
                </c:pt>
                <c:pt idx="3719">
                  <c:v>2.0466325012925175</c:v>
                </c:pt>
                <c:pt idx="3720">
                  <c:v>2.2169734376842261</c:v>
                </c:pt>
                <c:pt idx="3721">
                  <c:v>1.9018649892263522</c:v>
                </c:pt>
                <c:pt idx="3722">
                  <c:v>1.7025480154397545</c:v>
                </c:pt>
                <c:pt idx="3723">
                  <c:v>2.2979318660390664</c:v>
                </c:pt>
                <c:pt idx="3724">
                  <c:v>2.2327391650869277</c:v>
                </c:pt>
                <c:pt idx="3725">
                  <c:v>2.1819224436373563</c:v>
                </c:pt>
                <c:pt idx="3726">
                  <c:v>2.1497569954241094</c:v>
                </c:pt>
                <c:pt idx="3727">
                  <c:v>2.122097285767504</c:v>
                </c:pt>
                <c:pt idx="3728">
                  <c:v>2.1401586542166182</c:v>
                </c:pt>
                <c:pt idx="3729">
                  <c:v>2.0759653638776534</c:v>
                </c:pt>
                <c:pt idx="3730">
                  <c:v>2.0520400352517001</c:v>
                </c:pt>
                <c:pt idx="3731">
                  <c:v>1.9478133417639416</c:v>
                </c:pt>
                <c:pt idx="3732">
                  <c:v>1.9417692793709946</c:v>
                </c:pt>
                <c:pt idx="3733">
                  <c:v>2.0031311580770215</c:v>
                </c:pt>
                <c:pt idx="3734">
                  <c:v>2.0102159699255573</c:v>
                </c:pt>
                <c:pt idx="3735">
                  <c:v>2.0885408705546809</c:v>
                </c:pt>
                <c:pt idx="3736">
                  <c:v>2.0225250643570032</c:v>
                </c:pt>
                <c:pt idx="3737">
                  <c:v>2.1653773007328034</c:v>
                </c:pt>
                <c:pt idx="3738">
                  <c:v>2.2477978420821927</c:v>
                </c:pt>
                <c:pt idx="3739">
                  <c:v>2.181060965912172</c:v>
                </c:pt>
                <c:pt idx="3740">
                  <c:v>2.1086413341109189</c:v>
                </c:pt>
                <c:pt idx="3741">
                  <c:v>1.9993601176953284</c:v>
                </c:pt>
                <c:pt idx="3742">
                  <c:v>1.9388735007337878</c:v>
                </c:pt>
                <c:pt idx="3743">
                  <c:v>1.760883345708903</c:v>
                </c:pt>
                <c:pt idx="3744">
                  <c:v>1.9711554054181484</c:v>
                </c:pt>
                <c:pt idx="3745">
                  <c:v>1.8757987385886921</c:v>
                </c:pt>
                <c:pt idx="3746">
                  <c:v>1.690775092709881</c:v>
                </c:pt>
                <c:pt idx="3747">
                  <c:v>1.530662886316648</c:v>
                </c:pt>
                <c:pt idx="3748">
                  <c:v>1.4823802939130903</c:v>
                </c:pt>
                <c:pt idx="3749">
                  <c:v>1.6910823162588891</c:v>
                </c:pt>
                <c:pt idx="3750">
                  <c:v>1.5799519692190351</c:v>
                </c:pt>
                <c:pt idx="3751">
                  <c:v>1.3619279522178473</c:v>
                </c:pt>
                <c:pt idx="3752">
                  <c:v>1.0812554236267946</c:v>
                </c:pt>
                <c:pt idx="3753">
                  <c:v>1.1597551118194023</c:v>
                </c:pt>
                <c:pt idx="3754">
                  <c:v>1.16050809120593</c:v>
                </c:pt>
                <c:pt idx="3755">
                  <c:v>1.3048977738981105</c:v>
                </c:pt>
                <c:pt idx="3756">
                  <c:v>1.1789382425867032</c:v>
                </c:pt>
                <c:pt idx="3757">
                  <c:v>1.1543465220034417</c:v>
                </c:pt>
                <c:pt idx="3758">
                  <c:v>1.2160849421234605</c:v>
                </c:pt>
                <c:pt idx="3759">
                  <c:v>1.2789603654712778</c:v>
                </c:pt>
                <c:pt idx="3760">
                  <c:v>1.2729225755830864</c:v>
                </c:pt>
                <c:pt idx="3761">
                  <c:v>1.2865474379741073</c:v>
                </c:pt>
                <c:pt idx="3762">
                  <c:v>1.3336336966320292</c:v>
                </c:pt>
                <c:pt idx="3763">
                  <c:v>1.401345303315118</c:v>
                </c:pt>
                <c:pt idx="3764">
                  <c:v>1.359793224190657</c:v>
                </c:pt>
                <c:pt idx="3765">
                  <c:v>1.5121408817716038</c:v>
                </c:pt>
                <c:pt idx="3766">
                  <c:v>1.4530107273809527</c:v>
                </c:pt>
                <c:pt idx="3767">
                  <c:v>1.3816013674510117</c:v>
                </c:pt>
                <c:pt idx="3768">
                  <c:v>1.4308677822801936</c:v>
                </c:pt>
                <c:pt idx="3769">
                  <c:v>1.5110364228418209</c:v>
                </c:pt>
                <c:pt idx="3770">
                  <c:v>1.5834990669221671</c:v>
                </c:pt>
                <c:pt idx="3771">
                  <c:v>1.6314860043464723</c:v>
                </c:pt>
                <c:pt idx="3772">
                  <c:v>1.6795067995578368</c:v>
                </c:pt>
                <c:pt idx="3773">
                  <c:v>1.6257195367146906</c:v>
                </c:pt>
                <c:pt idx="3774">
                  <c:v>1.7287860263998933</c:v>
                </c:pt>
                <c:pt idx="3775">
                  <c:v>1.7163847533768948</c:v>
                </c:pt>
                <c:pt idx="3776">
                  <c:v>1.7115086174114609</c:v>
                </c:pt>
                <c:pt idx="3777">
                  <c:v>1.6665886802497756</c:v>
                </c:pt>
                <c:pt idx="3778">
                  <c:v>#N/A</c:v>
                </c:pt>
                <c:pt idx="3779">
                  <c:v>1.8122525996443777</c:v>
                </c:pt>
                <c:pt idx="3780">
                  <c:v>2.0818076487958912</c:v>
                </c:pt>
                <c:pt idx="3781">
                  <c:v>2.0169744357886561</c:v>
                </c:pt>
                <c:pt idx="3782">
                  <c:v>2.0705175233055257</c:v>
                </c:pt>
                <c:pt idx="3783">
                  <c:v>1.8312627468774441</c:v>
                </c:pt>
                <c:pt idx="3784">
                  <c:v>1.8164882747019035</c:v>
                </c:pt>
                <c:pt idx="3785">
                  <c:v>1.750692009714216</c:v>
                </c:pt>
                <c:pt idx="3786">
                  <c:v>1.6813588046551242</c:v>
                </c:pt>
                <c:pt idx="3787">
                  <c:v>1.7310592546009769</c:v>
                </c:pt>
                <c:pt idx="3788">
                  <c:v>1.7305310285239184</c:v>
                </c:pt>
                <c:pt idx="3789">
                  <c:v>1.7860547906453821</c:v>
                </c:pt>
                <c:pt idx="3790">
                  <c:v>1.7406561086323258</c:v>
                </c:pt>
                <c:pt idx="3791">
                  <c:v>1.6769799995202401</c:v>
                </c:pt>
                <c:pt idx="3792">
                  <c:v>1.7408076462938542</c:v>
                </c:pt>
                <c:pt idx="3793">
                  <c:v>1.7703601178381589</c:v>
                </c:pt>
                <c:pt idx="3794">
                  <c:v>1.7303140557247261</c:v>
                </c:pt>
                <c:pt idx="3795">
                  <c:v>1.8101148510527008</c:v>
                </c:pt>
                <c:pt idx="3796">
                  <c:v>#N/A</c:v>
                </c:pt>
                <c:pt idx="3797">
                  <c:v>1.8299330448606614</c:v>
                </c:pt>
                <c:pt idx="3798">
                  <c:v>1.8899152354536142</c:v>
                </c:pt>
                <c:pt idx="3799">
                  <c:v>1.8194657415004194</c:v>
                </c:pt>
                <c:pt idx="3800">
                  <c:v>#N/A</c:v>
                </c:pt>
                <c:pt idx="3801">
                  <c:v>1.7487097029757663</c:v>
                </c:pt>
                <c:pt idx="3802">
                  <c:v>1.7486622695085625</c:v>
                </c:pt>
                <c:pt idx="3803">
                  <c:v>1.6086850910664303</c:v>
                </c:pt>
                <c:pt idx="3804">
                  <c:v>1.7186180280076613</c:v>
                </c:pt>
                <c:pt idx="3805">
                  <c:v>1.8551877445117846</c:v>
                </c:pt>
                <c:pt idx="3806">
                  <c:v>1.889194805320594</c:v>
                </c:pt>
                <c:pt idx="3807">
                  <c:v>2.0471743501796471</c:v>
                </c:pt>
                <c:pt idx="3808">
                  <c:v>1.6319028215840987</c:v>
                </c:pt>
                <c:pt idx="3809">
                  <c:v>1.5368967599892507</c:v>
                </c:pt>
                <c:pt idx="3810">
                  <c:v>1.6873983465210411</c:v>
                </c:pt>
                <c:pt idx="3811">
                  <c:v>1.5862252725471429</c:v>
                </c:pt>
                <c:pt idx="3812">
                  <c:v>1.6855497248662861</c:v>
                </c:pt>
                <c:pt idx="3813">
                  <c:v>1.7137898814573873</c:v>
                </c:pt>
                <c:pt idx="3814">
                  <c:v>1.5206805046089382</c:v>
                </c:pt>
                <c:pt idx="3815">
                  <c:v>1.4562567345795472</c:v>
                </c:pt>
                <c:pt idx="3816">
                  <c:v>1.3456182684888844</c:v>
                </c:pt>
                <c:pt idx="3817">
                  <c:v>1.4750098935220581</c:v>
                </c:pt>
                <c:pt idx="3818">
                  <c:v>1.2453760296182423</c:v>
                </c:pt>
                <c:pt idx="3819">
                  <c:v>1.2643798060107763</c:v>
                </c:pt>
                <c:pt idx="3820">
                  <c:v>1.0752913671097151</c:v>
                </c:pt>
                <c:pt idx="3821">
                  <c:v>1.000212134035289</c:v>
                </c:pt>
                <c:pt idx="3822">
                  <c:v>1.0015170503373305</c:v>
                </c:pt>
                <c:pt idx="3823">
                  <c:v>1.0385925530227205</c:v>
                </c:pt>
                <c:pt idx="3824">
                  <c:v>#N/A</c:v>
                </c:pt>
                <c:pt idx="3825">
                  <c:v>1.0873255158277058</c:v>
                </c:pt>
                <c:pt idx="3826">
                  <c:v>1.0044700618631541</c:v>
                </c:pt>
                <c:pt idx="3827">
                  <c:v>1.0123366660058366</c:v>
                </c:pt>
                <c:pt idx="3828">
                  <c:v>1.2319040703936022</c:v>
                </c:pt>
                <c:pt idx="3829">
                  <c:v>1.1514151246274977</c:v>
                </c:pt>
                <c:pt idx="3830">
                  <c:v>0.94335304702475753</c:v>
                </c:pt>
                <c:pt idx="3831">
                  <c:v>1.1213455361194313</c:v>
                </c:pt>
                <c:pt idx="3832">
                  <c:v>0.93255509424990812</c:v>
                </c:pt>
                <c:pt idx="3833">
                  <c:v>0.61374809739639957</c:v>
                </c:pt>
                <c:pt idx="3834">
                  <c:v>0.66930386955103138</c:v>
                </c:pt>
                <c:pt idx="3835">
                  <c:v>0.57946710031665383</c:v>
                </c:pt>
                <c:pt idx="3836">
                  <c:v>0.50294457833938289</c:v>
                </c:pt>
                <c:pt idx="3837">
                  <c:v>0.49681121515108195</c:v>
                </c:pt>
                <c:pt idx="3838">
                  <c:v>0.47911442112066815</c:v>
                </c:pt>
                <c:pt idx="3839">
                  <c:v>0.49863303403864556</c:v>
                </c:pt>
                <c:pt idx="3840">
                  <c:v>0.66603777064207037</c:v>
                </c:pt>
                <c:pt idx="3841">
                  <c:v>0.65087916703088666</c:v>
                </c:pt>
                <c:pt idx="3842">
                  <c:v>0.46979980476998939</c:v>
                </c:pt>
                <c:pt idx="3843">
                  <c:v>0.64242166218241614</c:v>
                </c:pt>
                <c:pt idx="3844">
                  <c:v>0.37828292320776846</c:v>
                </c:pt>
                <c:pt idx="3845">
                  <c:v>0.18403053879312203</c:v>
                </c:pt>
                <c:pt idx="3846">
                  <c:v>0.13288460040589634</c:v>
                </c:pt>
                <c:pt idx="3847">
                  <c:v>8.219330851666129E-2</c:v>
                </c:pt>
                <c:pt idx="3848">
                  <c:v>4.2416857668850838E-2</c:v>
                </c:pt>
                <c:pt idx="3849">
                  <c:v>9.6291028862147243E-2</c:v>
                </c:pt>
                <c:pt idx="3850">
                  <c:v>6.2790656265114819E-2</c:v>
                </c:pt>
                <c:pt idx="3851">
                  <c:v>-1.4398317545243344E-2</c:v>
                </c:pt>
                <c:pt idx="3852">
                  <c:v>0.1021521621502437</c:v>
                </c:pt>
                <c:pt idx="3853">
                  <c:v>7.325188786010628E-2</c:v>
                </c:pt>
                <c:pt idx="3854">
                  <c:v>0.11965219014893869</c:v>
                </c:pt>
                <c:pt idx="3855">
                  <c:v>8.7818907083780928E-2</c:v>
                </c:pt>
                <c:pt idx="3856">
                  <c:v>2.9518487806237559E-2</c:v>
                </c:pt>
                <c:pt idx="3857">
                  <c:v>1.6991396370968914E-3</c:v>
                </c:pt>
                <c:pt idx="3858">
                  <c:v>0.11963664035190646</c:v>
                </c:pt>
                <c:pt idx="3859">
                  <c:v>0.14011321574454527</c:v>
                </c:pt>
                <c:pt idx="3860">
                  <c:v>0.16385365216313552</c:v>
                </c:pt>
                <c:pt idx="3861">
                  <c:v>0.16471035740264206</c:v>
                </c:pt>
                <c:pt idx="3862">
                  <c:v>0.23435860610799253</c:v>
                </c:pt>
                <c:pt idx="3863">
                  <c:v>0.1700234455383125</c:v>
                </c:pt>
                <c:pt idx="3864">
                  <c:v>0.20217081898049649</c:v>
                </c:pt>
                <c:pt idx="3865">
                  <c:v>0.23060277441273769</c:v>
                </c:pt>
                <c:pt idx="3866">
                  <c:v>0.33019362237202543</c:v>
                </c:pt>
                <c:pt idx="3867">
                  <c:v>0.61140318720866915</c:v>
                </c:pt>
                <c:pt idx="3868">
                  <c:v>0.52780164705162314</c:v>
                </c:pt>
                <c:pt idx="3869">
                  <c:v>0.65740988837413816</c:v>
                </c:pt>
                <c:pt idx="3870">
                  <c:v>0.65509793089755952</c:v>
                </c:pt>
                <c:pt idx="3871">
                  <c:v>0.72392782020601842</c:v>
                </c:pt>
                <c:pt idx="3872">
                  <c:v>0.78287416326039683</c:v>
                </c:pt>
                <c:pt idx="3873">
                  <c:v>0.6969118091924269</c:v>
                </c:pt>
                <c:pt idx="3874">
                  <c:v>0.49618226089608086</c:v>
                </c:pt>
                <c:pt idx="3875">
                  <c:v>0.26604055933383641</c:v>
                </c:pt>
                <c:pt idx="3876">
                  <c:v>0.28644133005602157</c:v>
                </c:pt>
                <c:pt idx="3877">
                  <c:v>0.36401045179875879</c:v>
                </c:pt>
                <c:pt idx="3878">
                  <c:v>0.43990853175611377</c:v>
                </c:pt>
                <c:pt idx="3879">
                  <c:v>0.42425142332273857</c:v>
                </c:pt>
                <c:pt idx="3880">
                  <c:v>0.58007539259718222</c:v>
                </c:pt>
                <c:pt idx="3881">
                  <c:v>0.42202350077991646</c:v>
                </c:pt>
                <c:pt idx="3882">
                  <c:v>0.43182144600842953</c:v>
                </c:pt>
                <c:pt idx="3883">
                  <c:v>0.61394453367961432</c:v>
                </c:pt>
                <c:pt idx="3884">
                  <c:v>0.66720033105766241</c:v>
                </c:pt>
                <c:pt idx="3885">
                  <c:v>0.89031489706265354</c:v>
                </c:pt>
                <c:pt idx="3886">
                  <c:v>0.706614095610961</c:v>
                </c:pt>
                <c:pt idx="3887">
                  <c:v>0.61318422829518759</c:v>
                </c:pt>
                <c:pt idx="3888">
                  <c:v>1.2384683720768326</c:v>
                </c:pt>
                <c:pt idx="3889">
                  <c:v>0.32443789387395938</c:v>
                </c:pt>
                <c:pt idx="3890">
                  <c:v>-8.1256059274945613E-3</c:v>
                </c:pt>
                <c:pt idx="3891">
                  <c:v>-0.14433805819934875</c:v>
                </c:pt>
                <c:pt idx="3892">
                  <c:v>-9.6652732808912845E-2</c:v>
                </c:pt>
                <c:pt idx="3893">
                  <c:v>-3.6307784223108541E-2</c:v>
                </c:pt>
                <c:pt idx="3894">
                  <c:v>-0.25970962264281283</c:v>
                </c:pt>
                <c:pt idx="3895">
                  <c:v>-0.2093314512800184</c:v>
                </c:pt>
                <c:pt idx="3896">
                  <c:v>-9.7066368070597875E-2</c:v>
                </c:pt>
                <c:pt idx="3897">
                  <c:v>-7.3971135403287036E-2</c:v>
                </c:pt>
                <c:pt idx="3898">
                  <c:v>-0.26920559414260659</c:v>
                </c:pt>
                <c:pt idx="3899">
                  <c:v>-0.22451849767062271</c:v>
                </c:pt>
                <c:pt idx="3900">
                  <c:v>-0.40977637752136431</c:v>
                </c:pt>
                <c:pt idx="3901">
                  <c:v>-0.44622784795699744</c:v>
                </c:pt>
                <c:pt idx="3902">
                  <c:v>-0.38208216283920748</c:v>
                </c:pt>
                <c:pt idx="3903">
                  <c:v>-0.19945058714071706</c:v>
                </c:pt>
                <c:pt idx="3904">
                  <c:v>-0.62594294473597856</c:v>
                </c:pt>
                <c:pt idx="3905">
                  <c:v>-0.603492867744297</c:v>
                </c:pt>
                <c:pt idx="3906">
                  <c:v>-0.73919457796959165</c:v>
                </c:pt>
                <c:pt idx="3907">
                  <c:v>-0.75363735912991814</c:v>
                </c:pt>
                <c:pt idx="3908">
                  <c:v>-0.78987830494658695</c:v>
                </c:pt>
                <c:pt idx="3909">
                  <c:v>-1.4484489293403833</c:v>
                </c:pt>
                <c:pt idx="3910">
                  <c:v>-1.4448323572505171</c:v>
                </c:pt>
                <c:pt idx="3911">
                  <c:v>-1.424929178714871</c:v>
                </c:pt>
                <c:pt idx="3912">
                  <c:v>-1.4766930582725184</c:v>
                </c:pt>
                <c:pt idx="3913">
                  <c:v>-1.4094260359730377</c:v>
                </c:pt>
                <c:pt idx="3914">
                  <c:v>-1.3363567751889587</c:v>
                </c:pt>
                <c:pt idx="3915">
                  <c:v>-1.2589335174664793</c:v>
                </c:pt>
                <c:pt idx="3916">
                  <c:v>-1.3435524385405984</c:v>
                </c:pt>
                <c:pt idx="3917">
                  <c:v>-1.2164491410303739</c:v>
                </c:pt>
                <c:pt idx="3918">
                  <c:v>-1.220341411496161</c:v>
                </c:pt>
                <c:pt idx="3919">
                  <c:v>-1.4016300072715406</c:v>
                </c:pt>
                <c:pt idx="3920">
                  <c:v>-1.4370941150506873</c:v>
                </c:pt>
                <c:pt idx="3921">
                  <c:v>-1.3371386267788896</c:v>
                </c:pt>
                <c:pt idx="3922">
                  <c:v>-1.3411920229781646</c:v>
                </c:pt>
                <c:pt idx="3923">
                  <c:v>-1.3873798029211546</c:v>
                </c:pt>
                <c:pt idx="3924">
                  <c:v>-1.2519430423562099</c:v>
                </c:pt>
                <c:pt idx="3925">
                  <c:v>-1.2220325787354938</c:v>
                </c:pt>
                <c:pt idx="3926">
                  <c:v>-1.4626852845494884</c:v>
                </c:pt>
                <c:pt idx="3927">
                  <c:v>-1.6259924494482334</c:v>
                </c:pt>
                <c:pt idx="3928">
                  <c:v>-1.6562056263030112</c:v>
                </c:pt>
                <c:pt idx="3929">
                  <c:v>-1.783298091534256</c:v>
                </c:pt>
                <c:pt idx="3930">
                  <c:v>-1.7632200373774634</c:v>
                </c:pt>
                <c:pt idx="3931">
                  <c:v>-1.7922256095355067</c:v>
                </c:pt>
                <c:pt idx="3932">
                  <c:v>-1.671659327479821</c:v>
                </c:pt>
                <c:pt idx="3933">
                  <c:v>-1.5126734868601233</c:v>
                </c:pt>
                <c:pt idx="3934">
                  <c:v>-1.4665982546775975</c:v>
                </c:pt>
                <c:pt idx="3935">
                  <c:v>-1.7389905792029534</c:v>
                </c:pt>
                <c:pt idx="3936">
                  <c:v>-1.7702214798006519</c:v>
                </c:pt>
                <c:pt idx="3937">
                  <c:v>-1.7685519682069355</c:v>
                </c:pt>
                <c:pt idx="3938">
                  <c:v>-2.3152886510048045</c:v>
                </c:pt>
                <c:pt idx="3939">
                  <c:v>-2.3890283878433678</c:v>
                </c:pt>
                <c:pt idx="3940">
                  <c:v>-2.5488661981449177</c:v>
                </c:pt>
                <c:pt idx="3941">
                  <c:v>-2.4305384697804406</c:v>
                </c:pt>
                <c:pt idx="3942">
                  <c:v>-2.4001504656837778</c:v>
                </c:pt>
                <c:pt idx="3943">
                  <c:v>-2.3638541384455518</c:v>
                </c:pt>
                <c:pt idx="3944">
                  <c:v>-2.483174856588235</c:v>
                </c:pt>
                <c:pt idx="3945">
                  <c:v>-2.457930271341997</c:v>
                </c:pt>
                <c:pt idx="3946">
                  <c:v>-2.3514386584197045</c:v>
                </c:pt>
                <c:pt idx="3947">
                  <c:v>-2.6094228279145142</c:v>
                </c:pt>
                <c:pt idx="3948">
                  <c:v>-2.7476139121626542</c:v>
                </c:pt>
                <c:pt idx="3949">
                  <c:v>-2.6954387240423987</c:v>
                </c:pt>
                <c:pt idx="3950">
                  <c:v>-2.590939278482983</c:v>
                </c:pt>
                <c:pt idx="3951">
                  <c:v>-2.6581177873138717</c:v>
                </c:pt>
                <c:pt idx="3952">
                  <c:v>-2.5342560916040551</c:v>
                </c:pt>
                <c:pt idx="3953">
                  <c:v>-2.3409597457273268</c:v>
                </c:pt>
                <c:pt idx="3954">
                  <c:v>-2.2012175755517962</c:v>
                </c:pt>
                <c:pt idx="3955">
                  <c:v>-2.1506146544164739</c:v>
                </c:pt>
                <c:pt idx="3956">
                  <c:v>-2.1090981160871376</c:v>
                </c:pt>
                <c:pt idx="3957">
                  <c:v>-2.1977250781191628</c:v>
                </c:pt>
                <c:pt idx="3958">
                  <c:v>-2.1274736720106375</c:v>
                </c:pt>
                <c:pt idx="3959">
                  <c:v>-2.1270009330853288</c:v>
                </c:pt>
                <c:pt idx="3960">
                  <c:v>-2.153828180769759</c:v>
                </c:pt>
                <c:pt idx="3961">
                  <c:v>-2.1611385977152491</c:v>
                </c:pt>
                <c:pt idx="3962">
                  <c:v>-2.0917524035559776</c:v>
                </c:pt>
                <c:pt idx="3963">
                  <c:v>-1.9279148519934708</c:v>
                </c:pt>
                <c:pt idx="3964">
                  <c:v>-1.9021340892927672</c:v>
                </c:pt>
                <c:pt idx="3965">
                  <c:v>-1.9107694369510515</c:v>
                </c:pt>
                <c:pt idx="3966">
                  <c:v>-1.9652103783128894</c:v>
                </c:pt>
                <c:pt idx="3967">
                  <c:v>-1.8503780958960334</c:v>
                </c:pt>
                <c:pt idx="3968">
                  <c:v>-1.8762648319913602</c:v>
                </c:pt>
                <c:pt idx="3969">
                  <c:v>-1.8354502733046392</c:v>
                </c:pt>
                <c:pt idx="3970">
                  <c:v>-1.7890553698629841</c:v>
                </c:pt>
                <c:pt idx="3971">
                  <c:v>-1.7953431085364713</c:v>
                </c:pt>
                <c:pt idx="3972">
                  <c:v>-1.7411871100273384</c:v>
                </c:pt>
                <c:pt idx="3973">
                  <c:v>-1.7068625242713438</c:v>
                </c:pt>
                <c:pt idx="3974">
                  <c:v>-1.5655712020982655</c:v>
                </c:pt>
                <c:pt idx="3975">
                  <c:v>-1.4211136892341081</c:v>
                </c:pt>
                <c:pt idx="3976">
                  <c:v>-1.4098571672457769</c:v>
                </c:pt>
                <c:pt idx="3977">
                  <c:v>-1.4419519797879694</c:v>
                </c:pt>
                <c:pt idx="3978">
                  <c:v>-1.3892055005364288</c:v>
                </c:pt>
                <c:pt idx="3979">
                  <c:v>-1.2908484002775431</c:v>
                </c:pt>
                <c:pt idx="3980">
                  <c:v>-1.279863290437353</c:v>
                </c:pt>
                <c:pt idx="3981">
                  <c:v>-1.2742158936837633</c:v>
                </c:pt>
                <c:pt idx="3982">
                  <c:v>-1.2186902760198262</c:v>
                </c:pt>
                <c:pt idx="3983">
                  <c:v>-1.1581045990341305</c:v>
                </c:pt>
                <c:pt idx="3984">
                  <c:v>-1.0690993483404423</c:v>
                </c:pt>
                <c:pt idx="3985">
                  <c:v>-1.0175595400823187</c:v>
                </c:pt>
                <c:pt idx="3986">
                  <c:v>-1.0581668698980096</c:v>
                </c:pt>
                <c:pt idx="3987">
                  <c:v>-1.0515447279543899</c:v>
                </c:pt>
                <c:pt idx="3988">
                  <c:v>-1.0312910359945064</c:v>
                </c:pt>
                <c:pt idx="3989">
                  <c:v>-1.0725681452104787</c:v>
                </c:pt>
                <c:pt idx="3990">
                  <c:v>-1.0345912993944051</c:v>
                </c:pt>
                <c:pt idx="3991">
                  <c:v>-0.86671078593310114</c:v>
                </c:pt>
                <c:pt idx="3992">
                  <c:v>-0.85774444634621894</c:v>
                </c:pt>
                <c:pt idx="3993">
                  <c:v>-0.80381014343983814</c:v>
                </c:pt>
                <c:pt idx="3994">
                  <c:v>-0.84957785372478334</c:v>
                </c:pt>
                <c:pt idx="3995">
                  <c:v>-0.85053856624745627</c:v>
                </c:pt>
                <c:pt idx="3996">
                  <c:v>-0.72539020868362591</c:v>
                </c:pt>
                <c:pt idx="3997">
                  <c:v>-0.89834651943590949</c:v>
                </c:pt>
                <c:pt idx="3998">
                  <c:v>-0.78890273731298954</c:v>
                </c:pt>
                <c:pt idx="3999">
                  <c:v>-0.69644264092726083</c:v>
                </c:pt>
                <c:pt idx="4000">
                  <c:v>-0.74403563533375916</c:v>
                </c:pt>
                <c:pt idx="4001">
                  <c:v>-0.97051877211039539</c:v>
                </c:pt>
                <c:pt idx="4002">
                  <c:v>-0.69964277786450069</c:v>
                </c:pt>
                <c:pt idx="4003">
                  <c:v>-0.74022589642426162</c:v>
                </c:pt>
                <c:pt idx="4004">
                  <c:v>-0.8736987792389872</c:v>
                </c:pt>
                <c:pt idx="4005">
                  <c:v>-0.96821495830478455</c:v>
                </c:pt>
                <c:pt idx="4006">
                  <c:v>-0.93108961737495655</c:v>
                </c:pt>
                <c:pt idx="4007">
                  <c:v>-1.2235335082396332</c:v>
                </c:pt>
                <c:pt idx="4008">
                  <c:v>-1.1581704627280889</c:v>
                </c:pt>
                <c:pt idx="4009">
                  <c:v>-1.2460629255614837</c:v>
                </c:pt>
                <c:pt idx="4010">
                  <c:v>-1.1578147043938198</c:v>
                </c:pt>
                <c:pt idx="4011">
                  <c:v>-1.0450264767950816</c:v>
                </c:pt>
                <c:pt idx="4012">
                  <c:v>-1.036940988805787</c:v>
                </c:pt>
                <c:pt idx="4013">
                  <c:v>-0.99622378764174613</c:v>
                </c:pt>
                <c:pt idx="4014">
                  <c:v>-0.86554522390261646</c:v>
                </c:pt>
                <c:pt idx="4015">
                  <c:v>-0.83656385755783802</c:v>
                </c:pt>
                <c:pt idx="4016">
                  <c:v>-0.78755054647697165</c:v>
                </c:pt>
                <c:pt idx="4017">
                  <c:v>-0.74788035652460216</c:v>
                </c:pt>
                <c:pt idx="4018">
                  <c:v>-0.75714225877439745</c:v>
                </c:pt>
                <c:pt idx="4019">
                  <c:v>-0.74723608617410342</c:v>
                </c:pt>
                <c:pt idx="4020">
                  <c:v>-0.75199298015125393</c:v>
                </c:pt>
                <c:pt idx="4021">
                  <c:v>-0.65753273622672559</c:v>
                </c:pt>
                <c:pt idx="4022">
                  <c:v>-0.65815659617882716</c:v>
                </c:pt>
                <c:pt idx="4023">
                  <c:v>-0.62426480058520184</c:v>
                </c:pt>
                <c:pt idx="4024">
                  <c:v>-0.53910060981422525</c:v>
                </c:pt>
                <c:pt idx="4025">
                  <c:v>-0.54759570155708737</c:v>
                </c:pt>
                <c:pt idx="4026">
                  <c:v>-0.50783199473346663</c:v>
                </c:pt>
                <c:pt idx="4027">
                  <c:v>#N/A</c:v>
                </c:pt>
                <c:pt idx="4028">
                  <c:v>-0.60248390219783765</c:v>
                </c:pt>
                <c:pt idx="4029">
                  <c:v>-0.85866278664869888</c:v>
                </c:pt>
                <c:pt idx="4030">
                  <c:v>-0.85765703902953483</c:v>
                </c:pt>
                <c:pt idx="4031">
                  <c:v>-0.84797619586416495</c:v>
                </c:pt>
                <c:pt idx="4032">
                  <c:v>-0.82598461761700825</c:v>
                </c:pt>
                <c:pt idx="4033">
                  <c:v>-0.75452569668122216</c:v>
                </c:pt>
                <c:pt idx="4034">
                  <c:v>-0.69913915480207223</c:v>
                </c:pt>
                <c:pt idx="4035">
                  <c:v>-0.66919962564622182</c:v>
                </c:pt>
                <c:pt idx="4036">
                  <c:v>-0.68983432545046242</c:v>
                </c:pt>
                <c:pt idx="4037">
                  <c:v>-0.81874721903561642</c:v>
                </c:pt>
                <c:pt idx="4038">
                  <c:v>-0.79999513492687768</c:v>
                </c:pt>
                <c:pt idx="4039">
                  <c:v>-0.76975028703383863</c:v>
                </c:pt>
                <c:pt idx="4040">
                  <c:v>-0.78047908669345389</c:v>
                </c:pt>
                <c:pt idx="4041">
                  <c:v>-0.85989430061000327</c:v>
                </c:pt>
                <c:pt idx="4042">
                  <c:v>-0.92978498812752974</c:v>
                </c:pt>
                <c:pt idx="4043">
                  <c:v>-1.0764660378048116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D2-4670-A976-BD87EC06C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8576120"/>
        <c:axId val="1248577760"/>
      </c:barChart>
      <c:lineChart>
        <c:grouping val="standard"/>
        <c:varyColors val="0"/>
        <c:ser>
          <c:idx val="1"/>
          <c:order val="0"/>
          <c:tx>
            <c:v>Taxa de juros Título 7 anos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Dados!$C$4:$C$4047</c:f>
              <c:numCache>
                <c:formatCode>m/d/yyyy</c:formatCode>
                <c:ptCount val="4044"/>
                <c:pt idx="0">
                  <c:v>44985</c:v>
                </c:pt>
                <c:pt idx="1">
                  <c:v>44984</c:v>
                </c:pt>
                <c:pt idx="2">
                  <c:v>44981</c:v>
                </c:pt>
                <c:pt idx="3">
                  <c:v>44980</c:v>
                </c:pt>
                <c:pt idx="4">
                  <c:v>44979</c:v>
                </c:pt>
                <c:pt idx="5">
                  <c:v>44974</c:v>
                </c:pt>
                <c:pt idx="6">
                  <c:v>44973</c:v>
                </c:pt>
                <c:pt idx="7">
                  <c:v>44972</c:v>
                </c:pt>
                <c:pt idx="8">
                  <c:v>44971</c:v>
                </c:pt>
                <c:pt idx="9">
                  <c:v>44970</c:v>
                </c:pt>
                <c:pt idx="10">
                  <c:v>44967</c:v>
                </c:pt>
                <c:pt idx="11">
                  <c:v>44966</c:v>
                </c:pt>
                <c:pt idx="12">
                  <c:v>44965</c:v>
                </c:pt>
                <c:pt idx="13">
                  <c:v>44964</c:v>
                </c:pt>
                <c:pt idx="14">
                  <c:v>44963</c:v>
                </c:pt>
                <c:pt idx="15">
                  <c:v>44960</c:v>
                </c:pt>
                <c:pt idx="16">
                  <c:v>44959</c:v>
                </c:pt>
                <c:pt idx="17">
                  <c:v>44958</c:v>
                </c:pt>
                <c:pt idx="18">
                  <c:v>44957</c:v>
                </c:pt>
                <c:pt idx="19">
                  <c:v>44956</c:v>
                </c:pt>
                <c:pt idx="20">
                  <c:v>44953</c:v>
                </c:pt>
                <c:pt idx="21">
                  <c:v>44952</c:v>
                </c:pt>
                <c:pt idx="22">
                  <c:v>44951</c:v>
                </c:pt>
                <c:pt idx="23">
                  <c:v>44950</c:v>
                </c:pt>
                <c:pt idx="24">
                  <c:v>44949</c:v>
                </c:pt>
                <c:pt idx="25">
                  <c:v>44946</c:v>
                </c:pt>
                <c:pt idx="26">
                  <c:v>44945</c:v>
                </c:pt>
                <c:pt idx="27">
                  <c:v>44944</c:v>
                </c:pt>
                <c:pt idx="28">
                  <c:v>44943</c:v>
                </c:pt>
                <c:pt idx="29">
                  <c:v>44942</c:v>
                </c:pt>
                <c:pt idx="30">
                  <c:v>44939</c:v>
                </c:pt>
                <c:pt idx="31">
                  <c:v>44938</c:v>
                </c:pt>
                <c:pt idx="32">
                  <c:v>44937</c:v>
                </c:pt>
                <c:pt idx="33">
                  <c:v>44936</c:v>
                </c:pt>
                <c:pt idx="34">
                  <c:v>44935</c:v>
                </c:pt>
                <c:pt idx="35">
                  <c:v>44932</c:v>
                </c:pt>
                <c:pt idx="36">
                  <c:v>44931</c:v>
                </c:pt>
                <c:pt idx="37">
                  <c:v>44930</c:v>
                </c:pt>
                <c:pt idx="38">
                  <c:v>44929</c:v>
                </c:pt>
                <c:pt idx="39">
                  <c:v>44928</c:v>
                </c:pt>
                <c:pt idx="40">
                  <c:v>44925</c:v>
                </c:pt>
                <c:pt idx="41">
                  <c:v>44924</c:v>
                </c:pt>
                <c:pt idx="42">
                  <c:v>44923</c:v>
                </c:pt>
                <c:pt idx="43">
                  <c:v>44922</c:v>
                </c:pt>
                <c:pt idx="44">
                  <c:v>44921</c:v>
                </c:pt>
                <c:pt idx="45">
                  <c:v>44918</c:v>
                </c:pt>
                <c:pt idx="46">
                  <c:v>44917</c:v>
                </c:pt>
                <c:pt idx="47">
                  <c:v>44916</c:v>
                </c:pt>
                <c:pt idx="48">
                  <c:v>44915</c:v>
                </c:pt>
                <c:pt idx="49">
                  <c:v>44914</c:v>
                </c:pt>
                <c:pt idx="50">
                  <c:v>44911</c:v>
                </c:pt>
                <c:pt idx="51">
                  <c:v>44910</c:v>
                </c:pt>
                <c:pt idx="52">
                  <c:v>44909</c:v>
                </c:pt>
                <c:pt idx="53">
                  <c:v>44908</c:v>
                </c:pt>
                <c:pt idx="54">
                  <c:v>44907</c:v>
                </c:pt>
                <c:pt idx="55">
                  <c:v>44904</c:v>
                </c:pt>
                <c:pt idx="56">
                  <c:v>44903</c:v>
                </c:pt>
                <c:pt idx="57">
                  <c:v>44902</c:v>
                </c:pt>
                <c:pt idx="58">
                  <c:v>44901</c:v>
                </c:pt>
                <c:pt idx="59">
                  <c:v>44900</c:v>
                </c:pt>
                <c:pt idx="60">
                  <c:v>44897</c:v>
                </c:pt>
                <c:pt idx="61">
                  <c:v>44896</c:v>
                </c:pt>
                <c:pt idx="62">
                  <c:v>44895</c:v>
                </c:pt>
                <c:pt idx="63">
                  <c:v>44894</c:v>
                </c:pt>
                <c:pt idx="64">
                  <c:v>44893</c:v>
                </c:pt>
                <c:pt idx="65">
                  <c:v>44890</c:v>
                </c:pt>
                <c:pt idx="66">
                  <c:v>44889</c:v>
                </c:pt>
                <c:pt idx="67">
                  <c:v>44888</c:v>
                </c:pt>
                <c:pt idx="68">
                  <c:v>44887</c:v>
                </c:pt>
                <c:pt idx="69">
                  <c:v>44886</c:v>
                </c:pt>
                <c:pt idx="70">
                  <c:v>44883</c:v>
                </c:pt>
                <c:pt idx="71">
                  <c:v>44882</c:v>
                </c:pt>
                <c:pt idx="72">
                  <c:v>44881</c:v>
                </c:pt>
                <c:pt idx="73">
                  <c:v>44879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44872</c:v>
                </c:pt>
                <c:pt idx="79">
                  <c:v>44869</c:v>
                </c:pt>
                <c:pt idx="80">
                  <c:v>44868</c:v>
                </c:pt>
                <c:pt idx="81">
                  <c:v>44866</c:v>
                </c:pt>
                <c:pt idx="82">
                  <c:v>44865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44858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44851</c:v>
                </c:pt>
                <c:pt idx="93">
                  <c:v>44848</c:v>
                </c:pt>
                <c:pt idx="94">
                  <c:v>44847</c:v>
                </c:pt>
                <c:pt idx="95">
                  <c:v>44845</c:v>
                </c:pt>
                <c:pt idx="96">
                  <c:v>44844</c:v>
                </c:pt>
                <c:pt idx="97">
                  <c:v>44841</c:v>
                </c:pt>
                <c:pt idx="98">
                  <c:v>44840</c:v>
                </c:pt>
                <c:pt idx="99">
                  <c:v>44839</c:v>
                </c:pt>
                <c:pt idx="100">
                  <c:v>44838</c:v>
                </c:pt>
                <c:pt idx="101">
                  <c:v>44837</c:v>
                </c:pt>
                <c:pt idx="102">
                  <c:v>44834</c:v>
                </c:pt>
                <c:pt idx="103">
                  <c:v>44833</c:v>
                </c:pt>
                <c:pt idx="104">
                  <c:v>44832</c:v>
                </c:pt>
                <c:pt idx="105">
                  <c:v>44831</c:v>
                </c:pt>
                <c:pt idx="106">
                  <c:v>44830</c:v>
                </c:pt>
                <c:pt idx="107">
                  <c:v>44827</c:v>
                </c:pt>
                <c:pt idx="108">
                  <c:v>44826</c:v>
                </c:pt>
                <c:pt idx="109">
                  <c:v>44825</c:v>
                </c:pt>
                <c:pt idx="110">
                  <c:v>44824</c:v>
                </c:pt>
                <c:pt idx="111">
                  <c:v>44823</c:v>
                </c:pt>
                <c:pt idx="112">
                  <c:v>44820</c:v>
                </c:pt>
                <c:pt idx="113">
                  <c:v>44819</c:v>
                </c:pt>
                <c:pt idx="114">
                  <c:v>44818</c:v>
                </c:pt>
                <c:pt idx="115">
                  <c:v>44817</c:v>
                </c:pt>
                <c:pt idx="116">
                  <c:v>44816</c:v>
                </c:pt>
                <c:pt idx="117">
                  <c:v>44813</c:v>
                </c:pt>
                <c:pt idx="118">
                  <c:v>44812</c:v>
                </c:pt>
                <c:pt idx="119">
                  <c:v>44810</c:v>
                </c:pt>
                <c:pt idx="120">
                  <c:v>44809</c:v>
                </c:pt>
                <c:pt idx="121">
                  <c:v>44806</c:v>
                </c:pt>
                <c:pt idx="122">
                  <c:v>44805</c:v>
                </c:pt>
                <c:pt idx="123">
                  <c:v>44804</c:v>
                </c:pt>
                <c:pt idx="124">
                  <c:v>44803</c:v>
                </c:pt>
                <c:pt idx="125">
                  <c:v>44802</c:v>
                </c:pt>
                <c:pt idx="126">
                  <c:v>44799</c:v>
                </c:pt>
                <c:pt idx="127">
                  <c:v>44798</c:v>
                </c:pt>
                <c:pt idx="128">
                  <c:v>44797</c:v>
                </c:pt>
                <c:pt idx="129">
                  <c:v>44796</c:v>
                </c:pt>
                <c:pt idx="130">
                  <c:v>44795</c:v>
                </c:pt>
                <c:pt idx="131">
                  <c:v>44792</c:v>
                </c:pt>
                <c:pt idx="132">
                  <c:v>44791</c:v>
                </c:pt>
                <c:pt idx="133">
                  <c:v>44790</c:v>
                </c:pt>
                <c:pt idx="134">
                  <c:v>44789</c:v>
                </c:pt>
                <c:pt idx="135">
                  <c:v>44788</c:v>
                </c:pt>
                <c:pt idx="136">
                  <c:v>44785</c:v>
                </c:pt>
                <c:pt idx="137">
                  <c:v>44784</c:v>
                </c:pt>
                <c:pt idx="138">
                  <c:v>44783</c:v>
                </c:pt>
                <c:pt idx="139">
                  <c:v>44782</c:v>
                </c:pt>
                <c:pt idx="140">
                  <c:v>44781</c:v>
                </c:pt>
                <c:pt idx="141">
                  <c:v>44778</c:v>
                </c:pt>
                <c:pt idx="142">
                  <c:v>44777</c:v>
                </c:pt>
                <c:pt idx="143">
                  <c:v>44776</c:v>
                </c:pt>
                <c:pt idx="144">
                  <c:v>44775</c:v>
                </c:pt>
                <c:pt idx="145">
                  <c:v>44774</c:v>
                </c:pt>
                <c:pt idx="146">
                  <c:v>44771</c:v>
                </c:pt>
                <c:pt idx="147">
                  <c:v>44770</c:v>
                </c:pt>
                <c:pt idx="148">
                  <c:v>44769</c:v>
                </c:pt>
                <c:pt idx="149">
                  <c:v>44768</c:v>
                </c:pt>
                <c:pt idx="150">
                  <c:v>44767</c:v>
                </c:pt>
                <c:pt idx="151">
                  <c:v>44764</c:v>
                </c:pt>
                <c:pt idx="152">
                  <c:v>44763</c:v>
                </c:pt>
                <c:pt idx="153">
                  <c:v>44762</c:v>
                </c:pt>
                <c:pt idx="154">
                  <c:v>44761</c:v>
                </c:pt>
                <c:pt idx="155">
                  <c:v>44760</c:v>
                </c:pt>
                <c:pt idx="156">
                  <c:v>44757</c:v>
                </c:pt>
                <c:pt idx="157">
                  <c:v>44756</c:v>
                </c:pt>
                <c:pt idx="158">
                  <c:v>44755</c:v>
                </c:pt>
                <c:pt idx="159">
                  <c:v>44754</c:v>
                </c:pt>
                <c:pt idx="160">
                  <c:v>44753</c:v>
                </c:pt>
                <c:pt idx="161">
                  <c:v>44750</c:v>
                </c:pt>
                <c:pt idx="162">
                  <c:v>44749</c:v>
                </c:pt>
                <c:pt idx="163">
                  <c:v>44748</c:v>
                </c:pt>
                <c:pt idx="164">
                  <c:v>44747</c:v>
                </c:pt>
                <c:pt idx="165">
                  <c:v>44746</c:v>
                </c:pt>
                <c:pt idx="166">
                  <c:v>44743</c:v>
                </c:pt>
                <c:pt idx="167">
                  <c:v>44742</c:v>
                </c:pt>
                <c:pt idx="168">
                  <c:v>44741</c:v>
                </c:pt>
                <c:pt idx="169">
                  <c:v>44740</c:v>
                </c:pt>
                <c:pt idx="170">
                  <c:v>44739</c:v>
                </c:pt>
                <c:pt idx="171">
                  <c:v>44736</c:v>
                </c:pt>
                <c:pt idx="172">
                  <c:v>44735</c:v>
                </c:pt>
                <c:pt idx="173">
                  <c:v>44734</c:v>
                </c:pt>
                <c:pt idx="174">
                  <c:v>44733</c:v>
                </c:pt>
                <c:pt idx="175">
                  <c:v>44732</c:v>
                </c:pt>
                <c:pt idx="176">
                  <c:v>44729</c:v>
                </c:pt>
                <c:pt idx="177">
                  <c:v>44727</c:v>
                </c:pt>
                <c:pt idx="178">
                  <c:v>44726</c:v>
                </c:pt>
                <c:pt idx="179">
                  <c:v>44725</c:v>
                </c:pt>
                <c:pt idx="180">
                  <c:v>44722</c:v>
                </c:pt>
                <c:pt idx="181">
                  <c:v>44721</c:v>
                </c:pt>
                <c:pt idx="182">
                  <c:v>44720</c:v>
                </c:pt>
                <c:pt idx="183">
                  <c:v>44719</c:v>
                </c:pt>
                <c:pt idx="184">
                  <c:v>44718</c:v>
                </c:pt>
                <c:pt idx="185">
                  <c:v>44715</c:v>
                </c:pt>
                <c:pt idx="186">
                  <c:v>44714</c:v>
                </c:pt>
                <c:pt idx="187">
                  <c:v>44713</c:v>
                </c:pt>
                <c:pt idx="188">
                  <c:v>44712</c:v>
                </c:pt>
                <c:pt idx="189">
                  <c:v>44711</c:v>
                </c:pt>
                <c:pt idx="190">
                  <c:v>44708</c:v>
                </c:pt>
                <c:pt idx="191">
                  <c:v>44707</c:v>
                </c:pt>
                <c:pt idx="192">
                  <c:v>44706</c:v>
                </c:pt>
                <c:pt idx="193">
                  <c:v>44705</c:v>
                </c:pt>
                <c:pt idx="194">
                  <c:v>44704</c:v>
                </c:pt>
                <c:pt idx="195">
                  <c:v>44701</c:v>
                </c:pt>
                <c:pt idx="196">
                  <c:v>44700</c:v>
                </c:pt>
                <c:pt idx="197">
                  <c:v>44699</c:v>
                </c:pt>
                <c:pt idx="198">
                  <c:v>44698</c:v>
                </c:pt>
                <c:pt idx="199">
                  <c:v>44697</c:v>
                </c:pt>
                <c:pt idx="200">
                  <c:v>44694</c:v>
                </c:pt>
                <c:pt idx="201">
                  <c:v>44693</c:v>
                </c:pt>
                <c:pt idx="202">
                  <c:v>44692</c:v>
                </c:pt>
                <c:pt idx="203">
                  <c:v>44691</c:v>
                </c:pt>
                <c:pt idx="204">
                  <c:v>44690</c:v>
                </c:pt>
                <c:pt idx="205">
                  <c:v>44687</c:v>
                </c:pt>
                <c:pt idx="206">
                  <c:v>44686</c:v>
                </c:pt>
                <c:pt idx="207">
                  <c:v>44685</c:v>
                </c:pt>
                <c:pt idx="208">
                  <c:v>44684</c:v>
                </c:pt>
                <c:pt idx="209">
                  <c:v>44683</c:v>
                </c:pt>
                <c:pt idx="210">
                  <c:v>44680</c:v>
                </c:pt>
                <c:pt idx="211">
                  <c:v>44679</c:v>
                </c:pt>
                <c:pt idx="212">
                  <c:v>44678</c:v>
                </c:pt>
                <c:pt idx="213">
                  <c:v>44677</c:v>
                </c:pt>
                <c:pt idx="214">
                  <c:v>44676</c:v>
                </c:pt>
                <c:pt idx="215">
                  <c:v>44673</c:v>
                </c:pt>
                <c:pt idx="216">
                  <c:v>44671</c:v>
                </c:pt>
                <c:pt idx="217">
                  <c:v>44670</c:v>
                </c:pt>
                <c:pt idx="218">
                  <c:v>44669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44662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44655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44648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44641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44634</c:v>
                </c:pt>
                <c:pt idx="243">
                  <c:v>44631</c:v>
                </c:pt>
                <c:pt idx="244">
                  <c:v>44630</c:v>
                </c:pt>
                <c:pt idx="245">
                  <c:v>44629</c:v>
                </c:pt>
                <c:pt idx="246">
                  <c:v>44628</c:v>
                </c:pt>
                <c:pt idx="247">
                  <c:v>44627</c:v>
                </c:pt>
                <c:pt idx="248">
                  <c:v>44624</c:v>
                </c:pt>
                <c:pt idx="249">
                  <c:v>44623</c:v>
                </c:pt>
                <c:pt idx="250">
                  <c:v>44622</c:v>
                </c:pt>
                <c:pt idx="251">
                  <c:v>44617</c:v>
                </c:pt>
                <c:pt idx="252">
                  <c:v>44616</c:v>
                </c:pt>
                <c:pt idx="253">
                  <c:v>44615</c:v>
                </c:pt>
                <c:pt idx="254">
                  <c:v>44614</c:v>
                </c:pt>
                <c:pt idx="255">
                  <c:v>44613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44606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44599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44592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44585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44578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  <c:pt idx="285">
                  <c:v>44571</c:v>
                </c:pt>
                <c:pt idx="286">
                  <c:v>44568</c:v>
                </c:pt>
                <c:pt idx="287">
                  <c:v>44567</c:v>
                </c:pt>
                <c:pt idx="288">
                  <c:v>44566</c:v>
                </c:pt>
                <c:pt idx="289">
                  <c:v>44565</c:v>
                </c:pt>
                <c:pt idx="290">
                  <c:v>44564</c:v>
                </c:pt>
                <c:pt idx="291">
                  <c:v>44561</c:v>
                </c:pt>
                <c:pt idx="292">
                  <c:v>44560</c:v>
                </c:pt>
                <c:pt idx="293">
                  <c:v>44559</c:v>
                </c:pt>
                <c:pt idx="294">
                  <c:v>44558</c:v>
                </c:pt>
                <c:pt idx="295">
                  <c:v>44557</c:v>
                </c:pt>
                <c:pt idx="296">
                  <c:v>44554</c:v>
                </c:pt>
                <c:pt idx="297">
                  <c:v>44553</c:v>
                </c:pt>
                <c:pt idx="298">
                  <c:v>44552</c:v>
                </c:pt>
                <c:pt idx="299">
                  <c:v>44551</c:v>
                </c:pt>
                <c:pt idx="300">
                  <c:v>44550</c:v>
                </c:pt>
                <c:pt idx="301">
                  <c:v>44547</c:v>
                </c:pt>
                <c:pt idx="302">
                  <c:v>44546</c:v>
                </c:pt>
                <c:pt idx="303">
                  <c:v>44545</c:v>
                </c:pt>
                <c:pt idx="304">
                  <c:v>44544</c:v>
                </c:pt>
                <c:pt idx="305">
                  <c:v>44543</c:v>
                </c:pt>
                <c:pt idx="306">
                  <c:v>44540</c:v>
                </c:pt>
                <c:pt idx="307">
                  <c:v>44539</c:v>
                </c:pt>
                <c:pt idx="308">
                  <c:v>44538</c:v>
                </c:pt>
                <c:pt idx="309">
                  <c:v>44537</c:v>
                </c:pt>
                <c:pt idx="310">
                  <c:v>44536</c:v>
                </c:pt>
                <c:pt idx="311">
                  <c:v>44533</c:v>
                </c:pt>
                <c:pt idx="312">
                  <c:v>44532</c:v>
                </c:pt>
                <c:pt idx="313">
                  <c:v>44531</c:v>
                </c:pt>
                <c:pt idx="314">
                  <c:v>44530</c:v>
                </c:pt>
                <c:pt idx="315">
                  <c:v>44529</c:v>
                </c:pt>
                <c:pt idx="316">
                  <c:v>44526</c:v>
                </c:pt>
                <c:pt idx="317">
                  <c:v>44525</c:v>
                </c:pt>
                <c:pt idx="318">
                  <c:v>44524</c:v>
                </c:pt>
                <c:pt idx="319">
                  <c:v>44523</c:v>
                </c:pt>
                <c:pt idx="320">
                  <c:v>44522</c:v>
                </c:pt>
                <c:pt idx="321">
                  <c:v>44519</c:v>
                </c:pt>
                <c:pt idx="322">
                  <c:v>44518</c:v>
                </c:pt>
                <c:pt idx="323">
                  <c:v>44517</c:v>
                </c:pt>
                <c:pt idx="324">
                  <c:v>44516</c:v>
                </c:pt>
                <c:pt idx="325">
                  <c:v>44512</c:v>
                </c:pt>
                <c:pt idx="326">
                  <c:v>44511</c:v>
                </c:pt>
                <c:pt idx="327">
                  <c:v>44510</c:v>
                </c:pt>
                <c:pt idx="328">
                  <c:v>44509</c:v>
                </c:pt>
                <c:pt idx="329">
                  <c:v>44508</c:v>
                </c:pt>
                <c:pt idx="330">
                  <c:v>44505</c:v>
                </c:pt>
                <c:pt idx="331">
                  <c:v>44504</c:v>
                </c:pt>
                <c:pt idx="332">
                  <c:v>44503</c:v>
                </c:pt>
                <c:pt idx="333">
                  <c:v>44501</c:v>
                </c:pt>
                <c:pt idx="334">
                  <c:v>44498</c:v>
                </c:pt>
                <c:pt idx="335">
                  <c:v>44497</c:v>
                </c:pt>
                <c:pt idx="336">
                  <c:v>44496</c:v>
                </c:pt>
                <c:pt idx="337">
                  <c:v>44495</c:v>
                </c:pt>
                <c:pt idx="338">
                  <c:v>44494</c:v>
                </c:pt>
                <c:pt idx="339">
                  <c:v>44491</c:v>
                </c:pt>
                <c:pt idx="340">
                  <c:v>44490</c:v>
                </c:pt>
                <c:pt idx="341">
                  <c:v>44489</c:v>
                </c:pt>
                <c:pt idx="342">
                  <c:v>44488</c:v>
                </c:pt>
                <c:pt idx="343">
                  <c:v>44487</c:v>
                </c:pt>
                <c:pt idx="344">
                  <c:v>44484</c:v>
                </c:pt>
                <c:pt idx="345">
                  <c:v>44483</c:v>
                </c:pt>
                <c:pt idx="346">
                  <c:v>44482</c:v>
                </c:pt>
                <c:pt idx="347">
                  <c:v>44480</c:v>
                </c:pt>
                <c:pt idx="348">
                  <c:v>44477</c:v>
                </c:pt>
                <c:pt idx="349">
                  <c:v>44476</c:v>
                </c:pt>
                <c:pt idx="350">
                  <c:v>44475</c:v>
                </c:pt>
                <c:pt idx="351">
                  <c:v>44474</c:v>
                </c:pt>
                <c:pt idx="352">
                  <c:v>44473</c:v>
                </c:pt>
                <c:pt idx="353">
                  <c:v>44470</c:v>
                </c:pt>
                <c:pt idx="354">
                  <c:v>44469</c:v>
                </c:pt>
                <c:pt idx="355">
                  <c:v>44468</c:v>
                </c:pt>
                <c:pt idx="356">
                  <c:v>44467</c:v>
                </c:pt>
                <c:pt idx="357">
                  <c:v>44466</c:v>
                </c:pt>
                <c:pt idx="358">
                  <c:v>44463</c:v>
                </c:pt>
                <c:pt idx="359">
                  <c:v>44462</c:v>
                </c:pt>
                <c:pt idx="360">
                  <c:v>44461</c:v>
                </c:pt>
                <c:pt idx="361">
                  <c:v>44460</c:v>
                </c:pt>
                <c:pt idx="362">
                  <c:v>44459</c:v>
                </c:pt>
                <c:pt idx="363">
                  <c:v>44456</c:v>
                </c:pt>
                <c:pt idx="364">
                  <c:v>44455</c:v>
                </c:pt>
                <c:pt idx="365">
                  <c:v>44454</c:v>
                </c:pt>
                <c:pt idx="366">
                  <c:v>44453</c:v>
                </c:pt>
                <c:pt idx="367">
                  <c:v>44452</c:v>
                </c:pt>
                <c:pt idx="368">
                  <c:v>44449</c:v>
                </c:pt>
                <c:pt idx="369">
                  <c:v>44448</c:v>
                </c:pt>
                <c:pt idx="370">
                  <c:v>44447</c:v>
                </c:pt>
                <c:pt idx="371">
                  <c:v>44445</c:v>
                </c:pt>
                <c:pt idx="372">
                  <c:v>44442</c:v>
                </c:pt>
                <c:pt idx="373">
                  <c:v>44441</c:v>
                </c:pt>
                <c:pt idx="374">
                  <c:v>44440</c:v>
                </c:pt>
                <c:pt idx="375">
                  <c:v>44439</c:v>
                </c:pt>
                <c:pt idx="376">
                  <c:v>44438</c:v>
                </c:pt>
                <c:pt idx="377">
                  <c:v>44435</c:v>
                </c:pt>
                <c:pt idx="378">
                  <c:v>44434</c:v>
                </c:pt>
                <c:pt idx="379">
                  <c:v>44433</c:v>
                </c:pt>
                <c:pt idx="380">
                  <c:v>44432</c:v>
                </c:pt>
                <c:pt idx="381">
                  <c:v>44431</c:v>
                </c:pt>
                <c:pt idx="382">
                  <c:v>44428</c:v>
                </c:pt>
                <c:pt idx="383">
                  <c:v>44427</c:v>
                </c:pt>
                <c:pt idx="384">
                  <c:v>44426</c:v>
                </c:pt>
                <c:pt idx="385">
                  <c:v>44425</c:v>
                </c:pt>
                <c:pt idx="386">
                  <c:v>44424</c:v>
                </c:pt>
                <c:pt idx="387">
                  <c:v>44421</c:v>
                </c:pt>
                <c:pt idx="388">
                  <c:v>44420</c:v>
                </c:pt>
                <c:pt idx="389">
                  <c:v>44419</c:v>
                </c:pt>
                <c:pt idx="390">
                  <c:v>44418</c:v>
                </c:pt>
                <c:pt idx="391">
                  <c:v>44417</c:v>
                </c:pt>
                <c:pt idx="392">
                  <c:v>44414</c:v>
                </c:pt>
                <c:pt idx="393">
                  <c:v>44413</c:v>
                </c:pt>
                <c:pt idx="394">
                  <c:v>44412</c:v>
                </c:pt>
                <c:pt idx="395">
                  <c:v>44411</c:v>
                </c:pt>
                <c:pt idx="396">
                  <c:v>44410</c:v>
                </c:pt>
                <c:pt idx="397">
                  <c:v>44407</c:v>
                </c:pt>
                <c:pt idx="398">
                  <c:v>44406</c:v>
                </c:pt>
                <c:pt idx="399">
                  <c:v>44405</c:v>
                </c:pt>
                <c:pt idx="400">
                  <c:v>44404</c:v>
                </c:pt>
                <c:pt idx="401">
                  <c:v>44403</c:v>
                </c:pt>
                <c:pt idx="402">
                  <c:v>44400</c:v>
                </c:pt>
                <c:pt idx="403">
                  <c:v>44399</c:v>
                </c:pt>
                <c:pt idx="404">
                  <c:v>44398</c:v>
                </c:pt>
                <c:pt idx="405">
                  <c:v>44397</c:v>
                </c:pt>
                <c:pt idx="406">
                  <c:v>44396</c:v>
                </c:pt>
                <c:pt idx="407">
                  <c:v>44393</c:v>
                </c:pt>
                <c:pt idx="408">
                  <c:v>44392</c:v>
                </c:pt>
                <c:pt idx="409">
                  <c:v>44391</c:v>
                </c:pt>
                <c:pt idx="410">
                  <c:v>44390</c:v>
                </c:pt>
                <c:pt idx="411">
                  <c:v>44389</c:v>
                </c:pt>
                <c:pt idx="412">
                  <c:v>44386</c:v>
                </c:pt>
                <c:pt idx="413">
                  <c:v>44385</c:v>
                </c:pt>
                <c:pt idx="414">
                  <c:v>44384</c:v>
                </c:pt>
                <c:pt idx="415">
                  <c:v>44383</c:v>
                </c:pt>
                <c:pt idx="416">
                  <c:v>44382</c:v>
                </c:pt>
                <c:pt idx="417">
                  <c:v>44379</c:v>
                </c:pt>
                <c:pt idx="418">
                  <c:v>44378</c:v>
                </c:pt>
                <c:pt idx="419">
                  <c:v>44377</c:v>
                </c:pt>
                <c:pt idx="420">
                  <c:v>44376</c:v>
                </c:pt>
                <c:pt idx="421">
                  <c:v>44375</c:v>
                </c:pt>
                <c:pt idx="422">
                  <c:v>44372</c:v>
                </c:pt>
                <c:pt idx="423">
                  <c:v>44371</c:v>
                </c:pt>
                <c:pt idx="424">
                  <c:v>44370</c:v>
                </c:pt>
                <c:pt idx="425">
                  <c:v>44369</c:v>
                </c:pt>
                <c:pt idx="426">
                  <c:v>44368</c:v>
                </c:pt>
                <c:pt idx="427">
                  <c:v>44365</c:v>
                </c:pt>
                <c:pt idx="428">
                  <c:v>44364</c:v>
                </c:pt>
                <c:pt idx="429">
                  <c:v>44363</c:v>
                </c:pt>
                <c:pt idx="430">
                  <c:v>44362</c:v>
                </c:pt>
                <c:pt idx="431">
                  <c:v>44361</c:v>
                </c:pt>
                <c:pt idx="432">
                  <c:v>44358</c:v>
                </c:pt>
                <c:pt idx="433">
                  <c:v>44357</c:v>
                </c:pt>
                <c:pt idx="434">
                  <c:v>44356</c:v>
                </c:pt>
                <c:pt idx="435">
                  <c:v>44355</c:v>
                </c:pt>
                <c:pt idx="436">
                  <c:v>44354</c:v>
                </c:pt>
                <c:pt idx="437">
                  <c:v>44351</c:v>
                </c:pt>
                <c:pt idx="438">
                  <c:v>44349</c:v>
                </c:pt>
                <c:pt idx="439">
                  <c:v>44348</c:v>
                </c:pt>
                <c:pt idx="440">
                  <c:v>44347</c:v>
                </c:pt>
                <c:pt idx="441">
                  <c:v>44344</c:v>
                </c:pt>
                <c:pt idx="442">
                  <c:v>44343</c:v>
                </c:pt>
                <c:pt idx="443">
                  <c:v>44342</c:v>
                </c:pt>
                <c:pt idx="444">
                  <c:v>44341</c:v>
                </c:pt>
                <c:pt idx="445">
                  <c:v>44340</c:v>
                </c:pt>
                <c:pt idx="446">
                  <c:v>44337</c:v>
                </c:pt>
                <c:pt idx="447">
                  <c:v>44336</c:v>
                </c:pt>
                <c:pt idx="448">
                  <c:v>44335</c:v>
                </c:pt>
                <c:pt idx="449">
                  <c:v>44334</c:v>
                </c:pt>
                <c:pt idx="450">
                  <c:v>44333</c:v>
                </c:pt>
                <c:pt idx="451">
                  <c:v>44330</c:v>
                </c:pt>
                <c:pt idx="452">
                  <c:v>44329</c:v>
                </c:pt>
                <c:pt idx="453">
                  <c:v>44328</c:v>
                </c:pt>
                <c:pt idx="454">
                  <c:v>44327</c:v>
                </c:pt>
                <c:pt idx="455">
                  <c:v>44326</c:v>
                </c:pt>
                <c:pt idx="456">
                  <c:v>44323</c:v>
                </c:pt>
                <c:pt idx="457">
                  <c:v>44322</c:v>
                </c:pt>
                <c:pt idx="458">
                  <c:v>44321</c:v>
                </c:pt>
                <c:pt idx="459">
                  <c:v>44320</c:v>
                </c:pt>
                <c:pt idx="460">
                  <c:v>44319</c:v>
                </c:pt>
                <c:pt idx="461">
                  <c:v>44316</c:v>
                </c:pt>
                <c:pt idx="462">
                  <c:v>44315</c:v>
                </c:pt>
                <c:pt idx="463">
                  <c:v>44314</c:v>
                </c:pt>
                <c:pt idx="464">
                  <c:v>44313</c:v>
                </c:pt>
                <c:pt idx="465">
                  <c:v>44312</c:v>
                </c:pt>
                <c:pt idx="466">
                  <c:v>44309</c:v>
                </c:pt>
                <c:pt idx="467">
                  <c:v>44308</c:v>
                </c:pt>
                <c:pt idx="468">
                  <c:v>44306</c:v>
                </c:pt>
                <c:pt idx="469">
                  <c:v>44305</c:v>
                </c:pt>
                <c:pt idx="470">
                  <c:v>44302</c:v>
                </c:pt>
                <c:pt idx="471">
                  <c:v>44301</c:v>
                </c:pt>
                <c:pt idx="472">
                  <c:v>44300</c:v>
                </c:pt>
                <c:pt idx="473">
                  <c:v>44299</c:v>
                </c:pt>
                <c:pt idx="474">
                  <c:v>44298</c:v>
                </c:pt>
                <c:pt idx="475">
                  <c:v>44295</c:v>
                </c:pt>
                <c:pt idx="476">
                  <c:v>44294</c:v>
                </c:pt>
                <c:pt idx="477">
                  <c:v>44293</c:v>
                </c:pt>
                <c:pt idx="478">
                  <c:v>44292</c:v>
                </c:pt>
                <c:pt idx="479">
                  <c:v>44291</c:v>
                </c:pt>
                <c:pt idx="480">
                  <c:v>44287</c:v>
                </c:pt>
                <c:pt idx="481">
                  <c:v>44286</c:v>
                </c:pt>
                <c:pt idx="482">
                  <c:v>44285</c:v>
                </c:pt>
                <c:pt idx="483">
                  <c:v>44284</c:v>
                </c:pt>
                <c:pt idx="484">
                  <c:v>44281</c:v>
                </c:pt>
                <c:pt idx="485">
                  <c:v>44280</c:v>
                </c:pt>
                <c:pt idx="486">
                  <c:v>44279</c:v>
                </c:pt>
                <c:pt idx="487">
                  <c:v>44278</c:v>
                </c:pt>
                <c:pt idx="488">
                  <c:v>44277</c:v>
                </c:pt>
                <c:pt idx="489">
                  <c:v>44274</c:v>
                </c:pt>
                <c:pt idx="490">
                  <c:v>44273</c:v>
                </c:pt>
                <c:pt idx="491">
                  <c:v>44272</c:v>
                </c:pt>
                <c:pt idx="492">
                  <c:v>44271</c:v>
                </c:pt>
                <c:pt idx="493">
                  <c:v>44270</c:v>
                </c:pt>
                <c:pt idx="494">
                  <c:v>44267</c:v>
                </c:pt>
                <c:pt idx="495">
                  <c:v>44266</c:v>
                </c:pt>
                <c:pt idx="496">
                  <c:v>44265</c:v>
                </c:pt>
                <c:pt idx="497">
                  <c:v>44264</c:v>
                </c:pt>
                <c:pt idx="498">
                  <c:v>44263</c:v>
                </c:pt>
                <c:pt idx="499">
                  <c:v>44260</c:v>
                </c:pt>
                <c:pt idx="500">
                  <c:v>44259</c:v>
                </c:pt>
                <c:pt idx="501">
                  <c:v>44258</c:v>
                </c:pt>
                <c:pt idx="502">
                  <c:v>44257</c:v>
                </c:pt>
                <c:pt idx="503">
                  <c:v>44256</c:v>
                </c:pt>
                <c:pt idx="504">
                  <c:v>44253</c:v>
                </c:pt>
                <c:pt idx="505">
                  <c:v>44252</c:v>
                </c:pt>
                <c:pt idx="506">
                  <c:v>44251</c:v>
                </c:pt>
                <c:pt idx="507">
                  <c:v>44250</c:v>
                </c:pt>
                <c:pt idx="508">
                  <c:v>44249</c:v>
                </c:pt>
                <c:pt idx="509">
                  <c:v>44246</c:v>
                </c:pt>
                <c:pt idx="510">
                  <c:v>44245</c:v>
                </c:pt>
                <c:pt idx="511">
                  <c:v>44244</c:v>
                </c:pt>
                <c:pt idx="512">
                  <c:v>44239</c:v>
                </c:pt>
                <c:pt idx="513">
                  <c:v>44238</c:v>
                </c:pt>
                <c:pt idx="514">
                  <c:v>44237</c:v>
                </c:pt>
                <c:pt idx="515">
                  <c:v>44236</c:v>
                </c:pt>
                <c:pt idx="516">
                  <c:v>44235</c:v>
                </c:pt>
                <c:pt idx="517">
                  <c:v>44232</c:v>
                </c:pt>
                <c:pt idx="518">
                  <c:v>44231</c:v>
                </c:pt>
                <c:pt idx="519">
                  <c:v>44230</c:v>
                </c:pt>
                <c:pt idx="520">
                  <c:v>44229</c:v>
                </c:pt>
                <c:pt idx="521">
                  <c:v>44228</c:v>
                </c:pt>
                <c:pt idx="522">
                  <c:v>44225</c:v>
                </c:pt>
                <c:pt idx="523">
                  <c:v>44224</c:v>
                </c:pt>
                <c:pt idx="524">
                  <c:v>44223</c:v>
                </c:pt>
                <c:pt idx="525">
                  <c:v>44222</c:v>
                </c:pt>
                <c:pt idx="526">
                  <c:v>44221</c:v>
                </c:pt>
                <c:pt idx="527">
                  <c:v>44218</c:v>
                </c:pt>
                <c:pt idx="528">
                  <c:v>44217</c:v>
                </c:pt>
                <c:pt idx="529">
                  <c:v>44216</c:v>
                </c:pt>
                <c:pt idx="530">
                  <c:v>44215</c:v>
                </c:pt>
                <c:pt idx="531">
                  <c:v>44214</c:v>
                </c:pt>
                <c:pt idx="532">
                  <c:v>44211</c:v>
                </c:pt>
                <c:pt idx="533">
                  <c:v>44210</c:v>
                </c:pt>
                <c:pt idx="534">
                  <c:v>44209</c:v>
                </c:pt>
                <c:pt idx="535">
                  <c:v>44208</c:v>
                </c:pt>
                <c:pt idx="536">
                  <c:v>44207</c:v>
                </c:pt>
                <c:pt idx="537">
                  <c:v>44204</c:v>
                </c:pt>
                <c:pt idx="538">
                  <c:v>44203</c:v>
                </c:pt>
                <c:pt idx="539">
                  <c:v>44202</c:v>
                </c:pt>
                <c:pt idx="540">
                  <c:v>44201</c:v>
                </c:pt>
                <c:pt idx="541">
                  <c:v>44200</c:v>
                </c:pt>
                <c:pt idx="542">
                  <c:v>44196</c:v>
                </c:pt>
                <c:pt idx="543">
                  <c:v>44195</c:v>
                </c:pt>
                <c:pt idx="544">
                  <c:v>44194</c:v>
                </c:pt>
                <c:pt idx="545">
                  <c:v>44193</c:v>
                </c:pt>
                <c:pt idx="546">
                  <c:v>44189</c:v>
                </c:pt>
                <c:pt idx="547">
                  <c:v>44188</c:v>
                </c:pt>
                <c:pt idx="548">
                  <c:v>44187</c:v>
                </c:pt>
                <c:pt idx="549">
                  <c:v>44186</c:v>
                </c:pt>
                <c:pt idx="550">
                  <c:v>44183</c:v>
                </c:pt>
                <c:pt idx="551">
                  <c:v>44182</c:v>
                </c:pt>
                <c:pt idx="552">
                  <c:v>44181</c:v>
                </c:pt>
                <c:pt idx="553">
                  <c:v>44180</c:v>
                </c:pt>
                <c:pt idx="554">
                  <c:v>44179</c:v>
                </c:pt>
                <c:pt idx="555">
                  <c:v>44176</c:v>
                </c:pt>
                <c:pt idx="556">
                  <c:v>44175</c:v>
                </c:pt>
                <c:pt idx="557">
                  <c:v>44174</c:v>
                </c:pt>
                <c:pt idx="558">
                  <c:v>44173</c:v>
                </c:pt>
                <c:pt idx="559">
                  <c:v>44172</c:v>
                </c:pt>
                <c:pt idx="560">
                  <c:v>44169</c:v>
                </c:pt>
                <c:pt idx="561">
                  <c:v>44168</c:v>
                </c:pt>
                <c:pt idx="562">
                  <c:v>44167</c:v>
                </c:pt>
                <c:pt idx="563">
                  <c:v>44166</c:v>
                </c:pt>
                <c:pt idx="564">
                  <c:v>44165</c:v>
                </c:pt>
                <c:pt idx="565">
                  <c:v>44162</c:v>
                </c:pt>
                <c:pt idx="566">
                  <c:v>44161</c:v>
                </c:pt>
                <c:pt idx="567">
                  <c:v>44160</c:v>
                </c:pt>
                <c:pt idx="568">
                  <c:v>44159</c:v>
                </c:pt>
                <c:pt idx="569">
                  <c:v>44158</c:v>
                </c:pt>
                <c:pt idx="570">
                  <c:v>44155</c:v>
                </c:pt>
                <c:pt idx="571">
                  <c:v>44154</c:v>
                </c:pt>
                <c:pt idx="572">
                  <c:v>44153</c:v>
                </c:pt>
                <c:pt idx="573">
                  <c:v>44152</c:v>
                </c:pt>
                <c:pt idx="574">
                  <c:v>44151</c:v>
                </c:pt>
                <c:pt idx="575">
                  <c:v>44148</c:v>
                </c:pt>
                <c:pt idx="576">
                  <c:v>44147</c:v>
                </c:pt>
                <c:pt idx="577">
                  <c:v>44146</c:v>
                </c:pt>
                <c:pt idx="578">
                  <c:v>44145</c:v>
                </c:pt>
                <c:pt idx="579">
                  <c:v>44144</c:v>
                </c:pt>
                <c:pt idx="580">
                  <c:v>44141</c:v>
                </c:pt>
                <c:pt idx="581">
                  <c:v>44140</c:v>
                </c:pt>
                <c:pt idx="582">
                  <c:v>44139</c:v>
                </c:pt>
                <c:pt idx="583">
                  <c:v>44138</c:v>
                </c:pt>
                <c:pt idx="584">
                  <c:v>44134</c:v>
                </c:pt>
                <c:pt idx="585">
                  <c:v>44133</c:v>
                </c:pt>
                <c:pt idx="586">
                  <c:v>44132</c:v>
                </c:pt>
                <c:pt idx="587">
                  <c:v>44131</c:v>
                </c:pt>
                <c:pt idx="588">
                  <c:v>44130</c:v>
                </c:pt>
                <c:pt idx="589">
                  <c:v>44127</c:v>
                </c:pt>
                <c:pt idx="590">
                  <c:v>44126</c:v>
                </c:pt>
                <c:pt idx="591">
                  <c:v>44125</c:v>
                </c:pt>
                <c:pt idx="592">
                  <c:v>44124</c:v>
                </c:pt>
                <c:pt idx="593">
                  <c:v>44123</c:v>
                </c:pt>
                <c:pt idx="594">
                  <c:v>44120</c:v>
                </c:pt>
                <c:pt idx="595">
                  <c:v>44119</c:v>
                </c:pt>
                <c:pt idx="596">
                  <c:v>44118</c:v>
                </c:pt>
                <c:pt idx="597">
                  <c:v>44117</c:v>
                </c:pt>
                <c:pt idx="598">
                  <c:v>44113</c:v>
                </c:pt>
                <c:pt idx="599">
                  <c:v>44112</c:v>
                </c:pt>
                <c:pt idx="600">
                  <c:v>44111</c:v>
                </c:pt>
                <c:pt idx="601">
                  <c:v>44110</c:v>
                </c:pt>
                <c:pt idx="602">
                  <c:v>44109</c:v>
                </c:pt>
                <c:pt idx="603">
                  <c:v>44106</c:v>
                </c:pt>
                <c:pt idx="604">
                  <c:v>44105</c:v>
                </c:pt>
                <c:pt idx="605">
                  <c:v>44104</c:v>
                </c:pt>
                <c:pt idx="606">
                  <c:v>44103</c:v>
                </c:pt>
                <c:pt idx="607">
                  <c:v>44102</c:v>
                </c:pt>
                <c:pt idx="608">
                  <c:v>44099</c:v>
                </c:pt>
                <c:pt idx="609">
                  <c:v>44098</c:v>
                </c:pt>
                <c:pt idx="610">
                  <c:v>44097</c:v>
                </c:pt>
                <c:pt idx="611">
                  <c:v>44096</c:v>
                </c:pt>
                <c:pt idx="612">
                  <c:v>44095</c:v>
                </c:pt>
                <c:pt idx="613">
                  <c:v>44092</c:v>
                </c:pt>
                <c:pt idx="614">
                  <c:v>44091</c:v>
                </c:pt>
                <c:pt idx="615">
                  <c:v>44090</c:v>
                </c:pt>
                <c:pt idx="616">
                  <c:v>44089</c:v>
                </c:pt>
                <c:pt idx="617">
                  <c:v>44088</c:v>
                </c:pt>
                <c:pt idx="618">
                  <c:v>44085</c:v>
                </c:pt>
                <c:pt idx="619">
                  <c:v>44084</c:v>
                </c:pt>
                <c:pt idx="620">
                  <c:v>44083</c:v>
                </c:pt>
                <c:pt idx="621">
                  <c:v>44082</c:v>
                </c:pt>
                <c:pt idx="622">
                  <c:v>44078</c:v>
                </c:pt>
                <c:pt idx="623">
                  <c:v>44077</c:v>
                </c:pt>
                <c:pt idx="624">
                  <c:v>44076</c:v>
                </c:pt>
                <c:pt idx="625">
                  <c:v>44075</c:v>
                </c:pt>
                <c:pt idx="626">
                  <c:v>44074</c:v>
                </c:pt>
                <c:pt idx="627">
                  <c:v>44071</c:v>
                </c:pt>
                <c:pt idx="628">
                  <c:v>44070</c:v>
                </c:pt>
                <c:pt idx="629">
                  <c:v>44069</c:v>
                </c:pt>
                <c:pt idx="630">
                  <c:v>44068</c:v>
                </c:pt>
                <c:pt idx="631">
                  <c:v>44067</c:v>
                </c:pt>
                <c:pt idx="632">
                  <c:v>44064</c:v>
                </c:pt>
                <c:pt idx="633">
                  <c:v>44063</c:v>
                </c:pt>
                <c:pt idx="634">
                  <c:v>44062</c:v>
                </c:pt>
                <c:pt idx="635">
                  <c:v>44061</c:v>
                </c:pt>
                <c:pt idx="636">
                  <c:v>44060</c:v>
                </c:pt>
                <c:pt idx="637">
                  <c:v>44057</c:v>
                </c:pt>
                <c:pt idx="638">
                  <c:v>44056</c:v>
                </c:pt>
                <c:pt idx="639">
                  <c:v>44055</c:v>
                </c:pt>
                <c:pt idx="640">
                  <c:v>44054</c:v>
                </c:pt>
                <c:pt idx="641">
                  <c:v>44053</c:v>
                </c:pt>
                <c:pt idx="642">
                  <c:v>44050</c:v>
                </c:pt>
                <c:pt idx="643">
                  <c:v>44049</c:v>
                </c:pt>
                <c:pt idx="644">
                  <c:v>44048</c:v>
                </c:pt>
                <c:pt idx="645">
                  <c:v>44047</c:v>
                </c:pt>
                <c:pt idx="646">
                  <c:v>44046</c:v>
                </c:pt>
                <c:pt idx="647">
                  <c:v>44043</c:v>
                </c:pt>
                <c:pt idx="648">
                  <c:v>44042</c:v>
                </c:pt>
                <c:pt idx="649">
                  <c:v>44041</c:v>
                </c:pt>
                <c:pt idx="650">
                  <c:v>44040</c:v>
                </c:pt>
                <c:pt idx="651">
                  <c:v>44039</c:v>
                </c:pt>
                <c:pt idx="652">
                  <c:v>44036</c:v>
                </c:pt>
                <c:pt idx="653">
                  <c:v>44035</c:v>
                </c:pt>
                <c:pt idx="654">
                  <c:v>44034</c:v>
                </c:pt>
                <c:pt idx="655">
                  <c:v>44033</c:v>
                </c:pt>
                <c:pt idx="656">
                  <c:v>44032</c:v>
                </c:pt>
                <c:pt idx="657">
                  <c:v>44029</c:v>
                </c:pt>
                <c:pt idx="658">
                  <c:v>44028</c:v>
                </c:pt>
                <c:pt idx="659">
                  <c:v>44027</c:v>
                </c:pt>
                <c:pt idx="660">
                  <c:v>44026</c:v>
                </c:pt>
                <c:pt idx="661">
                  <c:v>44025</c:v>
                </c:pt>
                <c:pt idx="662">
                  <c:v>44022</c:v>
                </c:pt>
                <c:pt idx="663">
                  <c:v>44021</c:v>
                </c:pt>
                <c:pt idx="664">
                  <c:v>44020</c:v>
                </c:pt>
                <c:pt idx="665">
                  <c:v>44019</c:v>
                </c:pt>
                <c:pt idx="666">
                  <c:v>44018</c:v>
                </c:pt>
                <c:pt idx="667">
                  <c:v>44015</c:v>
                </c:pt>
                <c:pt idx="668">
                  <c:v>44014</c:v>
                </c:pt>
                <c:pt idx="669">
                  <c:v>44013</c:v>
                </c:pt>
                <c:pt idx="670">
                  <c:v>44012</c:v>
                </c:pt>
                <c:pt idx="671">
                  <c:v>44011</c:v>
                </c:pt>
                <c:pt idx="672">
                  <c:v>44008</c:v>
                </c:pt>
                <c:pt idx="673">
                  <c:v>44007</c:v>
                </c:pt>
                <c:pt idx="674">
                  <c:v>44006</c:v>
                </c:pt>
                <c:pt idx="675">
                  <c:v>44005</c:v>
                </c:pt>
                <c:pt idx="676">
                  <c:v>44004</c:v>
                </c:pt>
                <c:pt idx="677">
                  <c:v>44001</c:v>
                </c:pt>
                <c:pt idx="678">
                  <c:v>44000</c:v>
                </c:pt>
                <c:pt idx="679">
                  <c:v>43999</c:v>
                </c:pt>
                <c:pt idx="680">
                  <c:v>43998</c:v>
                </c:pt>
                <c:pt idx="681">
                  <c:v>43997</c:v>
                </c:pt>
                <c:pt idx="682">
                  <c:v>43994</c:v>
                </c:pt>
                <c:pt idx="683">
                  <c:v>43992</c:v>
                </c:pt>
                <c:pt idx="684">
                  <c:v>43991</c:v>
                </c:pt>
                <c:pt idx="685">
                  <c:v>43990</c:v>
                </c:pt>
                <c:pt idx="686">
                  <c:v>43987</c:v>
                </c:pt>
                <c:pt idx="687">
                  <c:v>43986</c:v>
                </c:pt>
                <c:pt idx="688">
                  <c:v>43985</c:v>
                </c:pt>
                <c:pt idx="689">
                  <c:v>43984</c:v>
                </c:pt>
                <c:pt idx="690">
                  <c:v>43983</c:v>
                </c:pt>
                <c:pt idx="691">
                  <c:v>43980</c:v>
                </c:pt>
                <c:pt idx="692">
                  <c:v>43979</c:v>
                </c:pt>
                <c:pt idx="693">
                  <c:v>43978</c:v>
                </c:pt>
                <c:pt idx="694">
                  <c:v>43977</c:v>
                </c:pt>
                <c:pt idx="695">
                  <c:v>43976</c:v>
                </c:pt>
                <c:pt idx="696">
                  <c:v>43973</c:v>
                </c:pt>
                <c:pt idx="697">
                  <c:v>43972</c:v>
                </c:pt>
                <c:pt idx="698">
                  <c:v>43971</c:v>
                </c:pt>
                <c:pt idx="699">
                  <c:v>43970</c:v>
                </c:pt>
                <c:pt idx="700">
                  <c:v>43969</c:v>
                </c:pt>
                <c:pt idx="701">
                  <c:v>43966</c:v>
                </c:pt>
                <c:pt idx="702">
                  <c:v>43965</c:v>
                </c:pt>
                <c:pt idx="703">
                  <c:v>43964</c:v>
                </c:pt>
                <c:pt idx="704">
                  <c:v>43963</c:v>
                </c:pt>
                <c:pt idx="705">
                  <c:v>43962</c:v>
                </c:pt>
                <c:pt idx="706">
                  <c:v>43959</c:v>
                </c:pt>
                <c:pt idx="707">
                  <c:v>43958</c:v>
                </c:pt>
                <c:pt idx="708">
                  <c:v>43957</c:v>
                </c:pt>
                <c:pt idx="709">
                  <c:v>43956</c:v>
                </c:pt>
                <c:pt idx="710">
                  <c:v>43955</c:v>
                </c:pt>
                <c:pt idx="711">
                  <c:v>43951</c:v>
                </c:pt>
                <c:pt idx="712">
                  <c:v>43950</c:v>
                </c:pt>
                <c:pt idx="713">
                  <c:v>43949</c:v>
                </c:pt>
                <c:pt idx="714">
                  <c:v>43948</c:v>
                </c:pt>
                <c:pt idx="715">
                  <c:v>43945</c:v>
                </c:pt>
                <c:pt idx="716">
                  <c:v>43944</c:v>
                </c:pt>
                <c:pt idx="717">
                  <c:v>43943</c:v>
                </c:pt>
                <c:pt idx="718">
                  <c:v>43941</c:v>
                </c:pt>
                <c:pt idx="719">
                  <c:v>43938</c:v>
                </c:pt>
                <c:pt idx="720">
                  <c:v>43937</c:v>
                </c:pt>
                <c:pt idx="721">
                  <c:v>43936</c:v>
                </c:pt>
                <c:pt idx="722">
                  <c:v>43935</c:v>
                </c:pt>
                <c:pt idx="723">
                  <c:v>43934</c:v>
                </c:pt>
                <c:pt idx="724">
                  <c:v>43930</c:v>
                </c:pt>
                <c:pt idx="725">
                  <c:v>43929</c:v>
                </c:pt>
                <c:pt idx="726">
                  <c:v>43928</c:v>
                </c:pt>
                <c:pt idx="727">
                  <c:v>43927</c:v>
                </c:pt>
                <c:pt idx="728">
                  <c:v>43924</c:v>
                </c:pt>
                <c:pt idx="729">
                  <c:v>43923</c:v>
                </c:pt>
                <c:pt idx="730">
                  <c:v>43922</c:v>
                </c:pt>
                <c:pt idx="731">
                  <c:v>43921</c:v>
                </c:pt>
                <c:pt idx="732">
                  <c:v>43920</c:v>
                </c:pt>
                <c:pt idx="733">
                  <c:v>43917</c:v>
                </c:pt>
                <c:pt idx="734">
                  <c:v>43916</c:v>
                </c:pt>
                <c:pt idx="735">
                  <c:v>43915</c:v>
                </c:pt>
                <c:pt idx="736">
                  <c:v>43914</c:v>
                </c:pt>
                <c:pt idx="737">
                  <c:v>43913</c:v>
                </c:pt>
                <c:pt idx="738">
                  <c:v>43910</c:v>
                </c:pt>
                <c:pt idx="739">
                  <c:v>43909</c:v>
                </c:pt>
                <c:pt idx="740">
                  <c:v>43908</c:v>
                </c:pt>
                <c:pt idx="741">
                  <c:v>43907</c:v>
                </c:pt>
                <c:pt idx="742">
                  <c:v>43906</c:v>
                </c:pt>
                <c:pt idx="743">
                  <c:v>43903</c:v>
                </c:pt>
                <c:pt idx="744">
                  <c:v>43902</c:v>
                </c:pt>
                <c:pt idx="745">
                  <c:v>43901</c:v>
                </c:pt>
                <c:pt idx="746">
                  <c:v>43900</c:v>
                </c:pt>
                <c:pt idx="747">
                  <c:v>43899</c:v>
                </c:pt>
                <c:pt idx="748">
                  <c:v>43896</c:v>
                </c:pt>
                <c:pt idx="749">
                  <c:v>43895</c:v>
                </c:pt>
                <c:pt idx="750">
                  <c:v>43894</c:v>
                </c:pt>
                <c:pt idx="751">
                  <c:v>43893</c:v>
                </c:pt>
                <c:pt idx="752">
                  <c:v>43892</c:v>
                </c:pt>
                <c:pt idx="753">
                  <c:v>43889</c:v>
                </c:pt>
                <c:pt idx="754">
                  <c:v>43888</c:v>
                </c:pt>
                <c:pt idx="755">
                  <c:v>43887</c:v>
                </c:pt>
                <c:pt idx="756">
                  <c:v>43882</c:v>
                </c:pt>
                <c:pt idx="757">
                  <c:v>43881</c:v>
                </c:pt>
                <c:pt idx="758">
                  <c:v>43880</c:v>
                </c:pt>
                <c:pt idx="759">
                  <c:v>43879</c:v>
                </c:pt>
                <c:pt idx="760">
                  <c:v>43878</c:v>
                </c:pt>
                <c:pt idx="761">
                  <c:v>43875</c:v>
                </c:pt>
                <c:pt idx="762">
                  <c:v>43874</c:v>
                </c:pt>
                <c:pt idx="763">
                  <c:v>43873</c:v>
                </c:pt>
                <c:pt idx="764">
                  <c:v>43872</c:v>
                </c:pt>
                <c:pt idx="765">
                  <c:v>43871</c:v>
                </c:pt>
                <c:pt idx="766">
                  <c:v>43868</c:v>
                </c:pt>
                <c:pt idx="767">
                  <c:v>43867</c:v>
                </c:pt>
                <c:pt idx="768">
                  <c:v>43866</c:v>
                </c:pt>
                <c:pt idx="769">
                  <c:v>43865</c:v>
                </c:pt>
                <c:pt idx="770">
                  <c:v>43864</c:v>
                </c:pt>
                <c:pt idx="771">
                  <c:v>43861</c:v>
                </c:pt>
                <c:pt idx="772">
                  <c:v>43860</c:v>
                </c:pt>
                <c:pt idx="773">
                  <c:v>43859</c:v>
                </c:pt>
                <c:pt idx="774">
                  <c:v>43858</c:v>
                </c:pt>
                <c:pt idx="775">
                  <c:v>43857</c:v>
                </c:pt>
                <c:pt idx="776">
                  <c:v>43854</c:v>
                </c:pt>
                <c:pt idx="777">
                  <c:v>43853</c:v>
                </c:pt>
                <c:pt idx="778">
                  <c:v>43852</c:v>
                </c:pt>
                <c:pt idx="779">
                  <c:v>43851</c:v>
                </c:pt>
                <c:pt idx="780">
                  <c:v>43850</c:v>
                </c:pt>
                <c:pt idx="781">
                  <c:v>43847</c:v>
                </c:pt>
                <c:pt idx="782">
                  <c:v>43846</c:v>
                </c:pt>
                <c:pt idx="783">
                  <c:v>43845</c:v>
                </c:pt>
                <c:pt idx="784">
                  <c:v>43844</c:v>
                </c:pt>
                <c:pt idx="785">
                  <c:v>43843</c:v>
                </c:pt>
                <c:pt idx="786">
                  <c:v>43840</c:v>
                </c:pt>
                <c:pt idx="787">
                  <c:v>43839</c:v>
                </c:pt>
                <c:pt idx="788">
                  <c:v>43838</c:v>
                </c:pt>
                <c:pt idx="789">
                  <c:v>43837</c:v>
                </c:pt>
                <c:pt idx="790">
                  <c:v>43836</c:v>
                </c:pt>
                <c:pt idx="791">
                  <c:v>43833</c:v>
                </c:pt>
                <c:pt idx="792">
                  <c:v>43832</c:v>
                </c:pt>
                <c:pt idx="793">
                  <c:v>43830</c:v>
                </c:pt>
                <c:pt idx="794">
                  <c:v>43829</c:v>
                </c:pt>
                <c:pt idx="795">
                  <c:v>43826</c:v>
                </c:pt>
                <c:pt idx="796">
                  <c:v>43825</c:v>
                </c:pt>
                <c:pt idx="797">
                  <c:v>43823</c:v>
                </c:pt>
                <c:pt idx="798">
                  <c:v>43822</c:v>
                </c:pt>
                <c:pt idx="799">
                  <c:v>43819</c:v>
                </c:pt>
                <c:pt idx="800">
                  <c:v>43818</c:v>
                </c:pt>
                <c:pt idx="801">
                  <c:v>43817</c:v>
                </c:pt>
                <c:pt idx="802">
                  <c:v>43816</c:v>
                </c:pt>
                <c:pt idx="803">
                  <c:v>43815</c:v>
                </c:pt>
                <c:pt idx="804">
                  <c:v>43812</c:v>
                </c:pt>
                <c:pt idx="805">
                  <c:v>43811</c:v>
                </c:pt>
                <c:pt idx="806">
                  <c:v>43810</c:v>
                </c:pt>
                <c:pt idx="807">
                  <c:v>43809</c:v>
                </c:pt>
                <c:pt idx="808">
                  <c:v>43808</c:v>
                </c:pt>
                <c:pt idx="809">
                  <c:v>43805</c:v>
                </c:pt>
                <c:pt idx="810">
                  <c:v>43804</c:v>
                </c:pt>
                <c:pt idx="811">
                  <c:v>43803</c:v>
                </c:pt>
                <c:pt idx="812">
                  <c:v>43802</c:v>
                </c:pt>
                <c:pt idx="813">
                  <c:v>43801</c:v>
                </c:pt>
                <c:pt idx="814">
                  <c:v>43798</c:v>
                </c:pt>
                <c:pt idx="815">
                  <c:v>43797</c:v>
                </c:pt>
                <c:pt idx="816">
                  <c:v>43796</c:v>
                </c:pt>
                <c:pt idx="817">
                  <c:v>43795</c:v>
                </c:pt>
                <c:pt idx="818">
                  <c:v>43794</c:v>
                </c:pt>
                <c:pt idx="819">
                  <c:v>43791</c:v>
                </c:pt>
                <c:pt idx="820">
                  <c:v>43790</c:v>
                </c:pt>
                <c:pt idx="821">
                  <c:v>43789</c:v>
                </c:pt>
                <c:pt idx="822">
                  <c:v>43788</c:v>
                </c:pt>
                <c:pt idx="823">
                  <c:v>43787</c:v>
                </c:pt>
                <c:pt idx="824">
                  <c:v>43783</c:v>
                </c:pt>
                <c:pt idx="825">
                  <c:v>43782</c:v>
                </c:pt>
                <c:pt idx="826">
                  <c:v>43781</c:v>
                </c:pt>
                <c:pt idx="827">
                  <c:v>43780</c:v>
                </c:pt>
                <c:pt idx="828">
                  <c:v>43777</c:v>
                </c:pt>
                <c:pt idx="829">
                  <c:v>43776</c:v>
                </c:pt>
                <c:pt idx="830">
                  <c:v>43775</c:v>
                </c:pt>
                <c:pt idx="831">
                  <c:v>43774</c:v>
                </c:pt>
                <c:pt idx="832">
                  <c:v>43773</c:v>
                </c:pt>
                <c:pt idx="833">
                  <c:v>43770</c:v>
                </c:pt>
                <c:pt idx="834">
                  <c:v>43769</c:v>
                </c:pt>
                <c:pt idx="835">
                  <c:v>43768</c:v>
                </c:pt>
                <c:pt idx="836">
                  <c:v>43767</c:v>
                </c:pt>
                <c:pt idx="837">
                  <c:v>43766</c:v>
                </c:pt>
                <c:pt idx="838">
                  <c:v>43763</c:v>
                </c:pt>
                <c:pt idx="839">
                  <c:v>43762</c:v>
                </c:pt>
                <c:pt idx="840">
                  <c:v>43761</c:v>
                </c:pt>
                <c:pt idx="841">
                  <c:v>43760</c:v>
                </c:pt>
                <c:pt idx="842">
                  <c:v>43759</c:v>
                </c:pt>
                <c:pt idx="843">
                  <c:v>43756</c:v>
                </c:pt>
                <c:pt idx="844">
                  <c:v>43755</c:v>
                </c:pt>
                <c:pt idx="845">
                  <c:v>43754</c:v>
                </c:pt>
                <c:pt idx="846">
                  <c:v>43753</c:v>
                </c:pt>
                <c:pt idx="847">
                  <c:v>43752</c:v>
                </c:pt>
                <c:pt idx="848">
                  <c:v>43749</c:v>
                </c:pt>
                <c:pt idx="849">
                  <c:v>43748</c:v>
                </c:pt>
                <c:pt idx="850">
                  <c:v>43747</c:v>
                </c:pt>
                <c:pt idx="851">
                  <c:v>43746</c:v>
                </c:pt>
                <c:pt idx="852">
                  <c:v>43745</c:v>
                </c:pt>
                <c:pt idx="853">
                  <c:v>43742</c:v>
                </c:pt>
                <c:pt idx="854">
                  <c:v>43741</c:v>
                </c:pt>
                <c:pt idx="855">
                  <c:v>43740</c:v>
                </c:pt>
                <c:pt idx="856">
                  <c:v>43739</c:v>
                </c:pt>
                <c:pt idx="857">
                  <c:v>43738</c:v>
                </c:pt>
                <c:pt idx="858">
                  <c:v>43735</c:v>
                </c:pt>
                <c:pt idx="859">
                  <c:v>43734</c:v>
                </c:pt>
                <c:pt idx="860">
                  <c:v>43733</c:v>
                </c:pt>
                <c:pt idx="861">
                  <c:v>43732</c:v>
                </c:pt>
                <c:pt idx="862">
                  <c:v>43731</c:v>
                </c:pt>
                <c:pt idx="863">
                  <c:v>43728</c:v>
                </c:pt>
                <c:pt idx="864">
                  <c:v>43727</c:v>
                </c:pt>
                <c:pt idx="865">
                  <c:v>43726</c:v>
                </c:pt>
                <c:pt idx="866">
                  <c:v>43725</c:v>
                </c:pt>
                <c:pt idx="867">
                  <c:v>43724</c:v>
                </c:pt>
                <c:pt idx="868">
                  <c:v>43721</c:v>
                </c:pt>
                <c:pt idx="869">
                  <c:v>43720</c:v>
                </c:pt>
                <c:pt idx="870">
                  <c:v>43719</c:v>
                </c:pt>
                <c:pt idx="871">
                  <c:v>43718</c:v>
                </c:pt>
                <c:pt idx="872">
                  <c:v>43717</c:v>
                </c:pt>
                <c:pt idx="873">
                  <c:v>43714</c:v>
                </c:pt>
                <c:pt idx="874">
                  <c:v>43713</c:v>
                </c:pt>
                <c:pt idx="875">
                  <c:v>43712</c:v>
                </c:pt>
                <c:pt idx="876">
                  <c:v>43711</c:v>
                </c:pt>
                <c:pt idx="877">
                  <c:v>43710</c:v>
                </c:pt>
                <c:pt idx="878">
                  <c:v>43707</c:v>
                </c:pt>
                <c:pt idx="879">
                  <c:v>43706</c:v>
                </c:pt>
                <c:pt idx="880">
                  <c:v>43705</c:v>
                </c:pt>
                <c:pt idx="881">
                  <c:v>43704</c:v>
                </c:pt>
                <c:pt idx="882">
                  <c:v>43703</c:v>
                </c:pt>
                <c:pt idx="883">
                  <c:v>43700</c:v>
                </c:pt>
                <c:pt idx="884">
                  <c:v>43699</c:v>
                </c:pt>
                <c:pt idx="885">
                  <c:v>43698</c:v>
                </c:pt>
                <c:pt idx="886">
                  <c:v>43697</c:v>
                </c:pt>
                <c:pt idx="887">
                  <c:v>43696</c:v>
                </c:pt>
                <c:pt idx="888">
                  <c:v>43693</c:v>
                </c:pt>
                <c:pt idx="889">
                  <c:v>43692</c:v>
                </c:pt>
                <c:pt idx="890">
                  <c:v>43691</c:v>
                </c:pt>
                <c:pt idx="891">
                  <c:v>43690</c:v>
                </c:pt>
                <c:pt idx="892">
                  <c:v>43689</c:v>
                </c:pt>
                <c:pt idx="893">
                  <c:v>43686</c:v>
                </c:pt>
                <c:pt idx="894">
                  <c:v>43685</c:v>
                </c:pt>
                <c:pt idx="895">
                  <c:v>43684</c:v>
                </c:pt>
                <c:pt idx="896">
                  <c:v>43683</c:v>
                </c:pt>
                <c:pt idx="897">
                  <c:v>43682</c:v>
                </c:pt>
                <c:pt idx="898">
                  <c:v>43679</c:v>
                </c:pt>
                <c:pt idx="899">
                  <c:v>43678</c:v>
                </c:pt>
                <c:pt idx="900">
                  <c:v>43677</c:v>
                </c:pt>
                <c:pt idx="901">
                  <c:v>43676</c:v>
                </c:pt>
                <c:pt idx="902">
                  <c:v>43675</c:v>
                </c:pt>
                <c:pt idx="903">
                  <c:v>43672</c:v>
                </c:pt>
                <c:pt idx="904">
                  <c:v>43671</c:v>
                </c:pt>
                <c:pt idx="905">
                  <c:v>43670</c:v>
                </c:pt>
                <c:pt idx="906">
                  <c:v>43669</c:v>
                </c:pt>
                <c:pt idx="907">
                  <c:v>43668</c:v>
                </c:pt>
                <c:pt idx="908">
                  <c:v>43665</c:v>
                </c:pt>
                <c:pt idx="909">
                  <c:v>43664</c:v>
                </c:pt>
                <c:pt idx="910">
                  <c:v>43663</c:v>
                </c:pt>
                <c:pt idx="911">
                  <c:v>43662</c:v>
                </c:pt>
                <c:pt idx="912">
                  <c:v>43661</c:v>
                </c:pt>
                <c:pt idx="913">
                  <c:v>43658</c:v>
                </c:pt>
                <c:pt idx="914">
                  <c:v>43657</c:v>
                </c:pt>
                <c:pt idx="915">
                  <c:v>43656</c:v>
                </c:pt>
                <c:pt idx="916">
                  <c:v>43655</c:v>
                </c:pt>
                <c:pt idx="917">
                  <c:v>43654</c:v>
                </c:pt>
                <c:pt idx="918">
                  <c:v>43651</c:v>
                </c:pt>
                <c:pt idx="919">
                  <c:v>43650</c:v>
                </c:pt>
                <c:pt idx="920">
                  <c:v>43649</c:v>
                </c:pt>
                <c:pt idx="921">
                  <c:v>43648</c:v>
                </c:pt>
                <c:pt idx="922">
                  <c:v>43647</c:v>
                </c:pt>
                <c:pt idx="923">
                  <c:v>43644</c:v>
                </c:pt>
                <c:pt idx="924">
                  <c:v>43643</c:v>
                </c:pt>
                <c:pt idx="925">
                  <c:v>43642</c:v>
                </c:pt>
                <c:pt idx="926">
                  <c:v>43641</c:v>
                </c:pt>
                <c:pt idx="927">
                  <c:v>43640</c:v>
                </c:pt>
                <c:pt idx="928">
                  <c:v>43637</c:v>
                </c:pt>
                <c:pt idx="929">
                  <c:v>43635</c:v>
                </c:pt>
                <c:pt idx="930">
                  <c:v>43634</c:v>
                </c:pt>
                <c:pt idx="931">
                  <c:v>43633</c:v>
                </c:pt>
                <c:pt idx="932">
                  <c:v>43630</c:v>
                </c:pt>
                <c:pt idx="933">
                  <c:v>43629</c:v>
                </c:pt>
                <c:pt idx="934">
                  <c:v>43628</c:v>
                </c:pt>
                <c:pt idx="935">
                  <c:v>43627</c:v>
                </c:pt>
                <c:pt idx="936">
                  <c:v>43626</c:v>
                </c:pt>
                <c:pt idx="937">
                  <c:v>43623</c:v>
                </c:pt>
                <c:pt idx="938">
                  <c:v>43622</c:v>
                </c:pt>
                <c:pt idx="939">
                  <c:v>43621</c:v>
                </c:pt>
                <c:pt idx="940">
                  <c:v>43620</c:v>
                </c:pt>
                <c:pt idx="941">
                  <c:v>43619</c:v>
                </c:pt>
                <c:pt idx="942">
                  <c:v>43616</c:v>
                </c:pt>
                <c:pt idx="943">
                  <c:v>43615</c:v>
                </c:pt>
                <c:pt idx="944">
                  <c:v>43614</c:v>
                </c:pt>
                <c:pt idx="945">
                  <c:v>43613</c:v>
                </c:pt>
                <c:pt idx="946">
                  <c:v>43612</c:v>
                </c:pt>
                <c:pt idx="947">
                  <c:v>43609</c:v>
                </c:pt>
                <c:pt idx="948">
                  <c:v>43608</c:v>
                </c:pt>
                <c:pt idx="949">
                  <c:v>43607</c:v>
                </c:pt>
                <c:pt idx="950">
                  <c:v>43606</c:v>
                </c:pt>
                <c:pt idx="951">
                  <c:v>43605</c:v>
                </c:pt>
                <c:pt idx="952">
                  <c:v>43602</c:v>
                </c:pt>
                <c:pt idx="953">
                  <c:v>43601</c:v>
                </c:pt>
                <c:pt idx="954">
                  <c:v>43600</c:v>
                </c:pt>
                <c:pt idx="955">
                  <c:v>43599</c:v>
                </c:pt>
                <c:pt idx="956">
                  <c:v>43598</c:v>
                </c:pt>
                <c:pt idx="957">
                  <c:v>43595</c:v>
                </c:pt>
                <c:pt idx="958">
                  <c:v>43594</c:v>
                </c:pt>
                <c:pt idx="959">
                  <c:v>43593</c:v>
                </c:pt>
                <c:pt idx="960">
                  <c:v>43592</c:v>
                </c:pt>
                <c:pt idx="961">
                  <c:v>43591</c:v>
                </c:pt>
                <c:pt idx="962">
                  <c:v>43588</c:v>
                </c:pt>
                <c:pt idx="963">
                  <c:v>43587</c:v>
                </c:pt>
                <c:pt idx="964">
                  <c:v>43585</c:v>
                </c:pt>
                <c:pt idx="965">
                  <c:v>43584</c:v>
                </c:pt>
                <c:pt idx="966">
                  <c:v>43581</c:v>
                </c:pt>
                <c:pt idx="967">
                  <c:v>43580</c:v>
                </c:pt>
                <c:pt idx="968">
                  <c:v>43579</c:v>
                </c:pt>
                <c:pt idx="969">
                  <c:v>43578</c:v>
                </c:pt>
                <c:pt idx="970">
                  <c:v>43577</c:v>
                </c:pt>
                <c:pt idx="971">
                  <c:v>43573</c:v>
                </c:pt>
                <c:pt idx="972">
                  <c:v>43572</c:v>
                </c:pt>
                <c:pt idx="973">
                  <c:v>43571</c:v>
                </c:pt>
                <c:pt idx="974">
                  <c:v>43570</c:v>
                </c:pt>
                <c:pt idx="975">
                  <c:v>43567</c:v>
                </c:pt>
                <c:pt idx="976">
                  <c:v>43566</c:v>
                </c:pt>
                <c:pt idx="977">
                  <c:v>43565</c:v>
                </c:pt>
                <c:pt idx="978">
                  <c:v>43564</c:v>
                </c:pt>
                <c:pt idx="979">
                  <c:v>43563</c:v>
                </c:pt>
                <c:pt idx="980">
                  <c:v>43560</c:v>
                </c:pt>
                <c:pt idx="981">
                  <c:v>43559</c:v>
                </c:pt>
                <c:pt idx="982">
                  <c:v>43558</c:v>
                </c:pt>
                <c:pt idx="983">
                  <c:v>43557</c:v>
                </c:pt>
                <c:pt idx="984">
                  <c:v>43556</c:v>
                </c:pt>
                <c:pt idx="985">
                  <c:v>43553</c:v>
                </c:pt>
                <c:pt idx="986">
                  <c:v>43552</c:v>
                </c:pt>
                <c:pt idx="987">
                  <c:v>43551</c:v>
                </c:pt>
                <c:pt idx="988">
                  <c:v>43550</c:v>
                </c:pt>
                <c:pt idx="989">
                  <c:v>43549</c:v>
                </c:pt>
                <c:pt idx="990">
                  <c:v>43546</c:v>
                </c:pt>
                <c:pt idx="991">
                  <c:v>43545</c:v>
                </c:pt>
                <c:pt idx="992">
                  <c:v>43544</c:v>
                </c:pt>
                <c:pt idx="993">
                  <c:v>43543</c:v>
                </c:pt>
                <c:pt idx="994">
                  <c:v>43542</c:v>
                </c:pt>
                <c:pt idx="995">
                  <c:v>43539</c:v>
                </c:pt>
                <c:pt idx="996">
                  <c:v>43538</c:v>
                </c:pt>
                <c:pt idx="997">
                  <c:v>43537</c:v>
                </c:pt>
                <c:pt idx="998">
                  <c:v>43536</c:v>
                </c:pt>
                <c:pt idx="999">
                  <c:v>43535</c:v>
                </c:pt>
                <c:pt idx="1000">
                  <c:v>43532</c:v>
                </c:pt>
                <c:pt idx="1001">
                  <c:v>43531</c:v>
                </c:pt>
                <c:pt idx="1002">
                  <c:v>43530</c:v>
                </c:pt>
                <c:pt idx="1003">
                  <c:v>43525</c:v>
                </c:pt>
                <c:pt idx="1004">
                  <c:v>43524</c:v>
                </c:pt>
                <c:pt idx="1005">
                  <c:v>43523</c:v>
                </c:pt>
                <c:pt idx="1006">
                  <c:v>43522</c:v>
                </c:pt>
                <c:pt idx="1007">
                  <c:v>43521</c:v>
                </c:pt>
                <c:pt idx="1008">
                  <c:v>43518</c:v>
                </c:pt>
                <c:pt idx="1009">
                  <c:v>43517</c:v>
                </c:pt>
                <c:pt idx="1010">
                  <c:v>43516</c:v>
                </c:pt>
                <c:pt idx="1011">
                  <c:v>43515</c:v>
                </c:pt>
                <c:pt idx="1012">
                  <c:v>43514</c:v>
                </c:pt>
                <c:pt idx="1013">
                  <c:v>43511</c:v>
                </c:pt>
                <c:pt idx="1014">
                  <c:v>43510</c:v>
                </c:pt>
                <c:pt idx="1015">
                  <c:v>43509</c:v>
                </c:pt>
                <c:pt idx="1016">
                  <c:v>43508</c:v>
                </c:pt>
                <c:pt idx="1017">
                  <c:v>43507</c:v>
                </c:pt>
                <c:pt idx="1018">
                  <c:v>43504</c:v>
                </c:pt>
                <c:pt idx="1019">
                  <c:v>43503</c:v>
                </c:pt>
                <c:pt idx="1020">
                  <c:v>43502</c:v>
                </c:pt>
                <c:pt idx="1021">
                  <c:v>43501</c:v>
                </c:pt>
                <c:pt idx="1022">
                  <c:v>43500</c:v>
                </c:pt>
                <c:pt idx="1023">
                  <c:v>43497</c:v>
                </c:pt>
                <c:pt idx="1024">
                  <c:v>43496</c:v>
                </c:pt>
                <c:pt idx="1025">
                  <c:v>43495</c:v>
                </c:pt>
                <c:pt idx="1026">
                  <c:v>43494</c:v>
                </c:pt>
                <c:pt idx="1027">
                  <c:v>43493</c:v>
                </c:pt>
                <c:pt idx="1028">
                  <c:v>43490</c:v>
                </c:pt>
                <c:pt idx="1029">
                  <c:v>43489</c:v>
                </c:pt>
                <c:pt idx="1030">
                  <c:v>43488</c:v>
                </c:pt>
                <c:pt idx="1031">
                  <c:v>43487</c:v>
                </c:pt>
                <c:pt idx="1032">
                  <c:v>43486</c:v>
                </c:pt>
                <c:pt idx="1033">
                  <c:v>43483</c:v>
                </c:pt>
                <c:pt idx="1034">
                  <c:v>43482</c:v>
                </c:pt>
                <c:pt idx="1035">
                  <c:v>43481</c:v>
                </c:pt>
                <c:pt idx="1036">
                  <c:v>43480</c:v>
                </c:pt>
                <c:pt idx="1037">
                  <c:v>43479</c:v>
                </c:pt>
                <c:pt idx="1038">
                  <c:v>43476</c:v>
                </c:pt>
                <c:pt idx="1039">
                  <c:v>43475</c:v>
                </c:pt>
                <c:pt idx="1040">
                  <c:v>43474</c:v>
                </c:pt>
                <c:pt idx="1041">
                  <c:v>43473</c:v>
                </c:pt>
                <c:pt idx="1042">
                  <c:v>43472</c:v>
                </c:pt>
                <c:pt idx="1043">
                  <c:v>43469</c:v>
                </c:pt>
                <c:pt idx="1044">
                  <c:v>43468</c:v>
                </c:pt>
                <c:pt idx="1045">
                  <c:v>43467</c:v>
                </c:pt>
                <c:pt idx="1046">
                  <c:v>43465</c:v>
                </c:pt>
                <c:pt idx="1047">
                  <c:v>43462</c:v>
                </c:pt>
                <c:pt idx="1048">
                  <c:v>43461</c:v>
                </c:pt>
                <c:pt idx="1049">
                  <c:v>43460</c:v>
                </c:pt>
                <c:pt idx="1050">
                  <c:v>43458</c:v>
                </c:pt>
                <c:pt idx="1051">
                  <c:v>43455</c:v>
                </c:pt>
                <c:pt idx="1052">
                  <c:v>43454</c:v>
                </c:pt>
                <c:pt idx="1053">
                  <c:v>43453</c:v>
                </c:pt>
                <c:pt idx="1054">
                  <c:v>43452</c:v>
                </c:pt>
                <c:pt idx="1055">
                  <c:v>43451</c:v>
                </c:pt>
                <c:pt idx="1056">
                  <c:v>43448</c:v>
                </c:pt>
                <c:pt idx="1057">
                  <c:v>43447</c:v>
                </c:pt>
                <c:pt idx="1058">
                  <c:v>43446</c:v>
                </c:pt>
                <c:pt idx="1059">
                  <c:v>43445</c:v>
                </c:pt>
                <c:pt idx="1060">
                  <c:v>43444</c:v>
                </c:pt>
                <c:pt idx="1061">
                  <c:v>43441</c:v>
                </c:pt>
                <c:pt idx="1062">
                  <c:v>43440</c:v>
                </c:pt>
                <c:pt idx="1063">
                  <c:v>43439</c:v>
                </c:pt>
                <c:pt idx="1064">
                  <c:v>43438</c:v>
                </c:pt>
                <c:pt idx="1065">
                  <c:v>43437</c:v>
                </c:pt>
                <c:pt idx="1066">
                  <c:v>43434</c:v>
                </c:pt>
                <c:pt idx="1067">
                  <c:v>43433</c:v>
                </c:pt>
                <c:pt idx="1068">
                  <c:v>43432</c:v>
                </c:pt>
                <c:pt idx="1069">
                  <c:v>43431</c:v>
                </c:pt>
                <c:pt idx="1070">
                  <c:v>43430</c:v>
                </c:pt>
                <c:pt idx="1071">
                  <c:v>43427</c:v>
                </c:pt>
                <c:pt idx="1072">
                  <c:v>43426</c:v>
                </c:pt>
                <c:pt idx="1073">
                  <c:v>43425</c:v>
                </c:pt>
                <c:pt idx="1074">
                  <c:v>43424</c:v>
                </c:pt>
                <c:pt idx="1075">
                  <c:v>43423</c:v>
                </c:pt>
                <c:pt idx="1076">
                  <c:v>43420</c:v>
                </c:pt>
                <c:pt idx="1077">
                  <c:v>43418</c:v>
                </c:pt>
                <c:pt idx="1078">
                  <c:v>43417</c:v>
                </c:pt>
                <c:pt idx="1079">
                  <c:v>43416</c:v>
                </c:pt>
                <c:pt idx="1080">
                  <c:v>43413</c:v>
                </c:pt>
                <c:pt idx="1081">
                  <c:v>43412</c:v>
                </c:pt>
                <c:pt idx="1082">
                  <c:v>43411</c:v>
                </c:pt>
                <c:pt idx="1083">
                  <c:v>43410</c:v>
                </c:pt>
                <c:pt idx="1084">
                  <c:v>43409</c:v>
                </c:pt>
                <c:pt idx="1085">
                  <c:v>43405</c:v>
                </c:pt>
                <c:pt idx="1086">
                  <c:v>43404</c:v>
                </c:pt>
                <c:pt idx="1087">
                  <c:v>43403</c:v>
                </c:pt>
                <c:pt idx="1088">
                  <c:v>43402</c:v>
                </c:pt>
                <c:pt idx="1089">
                  <c:v>43399</c:v>
                </c:pt>
                <c:pt idx="1090">
                  <c:v>43398</c:v>
                </c:pt>
                <c:pt idx="1091">
                  <c:v>43397</c:v>
                </c:pt>
                <c:pt idx="1092">
                  <c:v>43396</c:v>
                </c:pt>
                <c:pt idx="1093">
                  <c:v>43395</c:v>
                </c:pt>
                <c:pt idx="1094">
                  <c:v>43392</c:v>
                </c:pt>
                <c:pt idx="1095">
                  <c:v>43391</c:v>
                </c:pt>
                <c:pt idx="1096">
                  <c:v>43390</c:v>
                </c:pt>
                <c:pt idx="1097">
                  <c:v>43389</c:v>
                </c:pt>
                <c:pt idx="1098">
                  <c:v>43388</c:v>
                </c:pt>
                <c:pt idx="1099">
                  <c:v>43384</c:v>
                </c:pt>
                <c:pt idx="1100">
                  <c:v>43383</c:v>
                </c:pt>
                <c:pt idx="1101">
                  <c:v>43382</c:v>
                </c:pt>
                <c:pt idx="1102">
                  <c:v>43381</c:v>
                </c:pt>
                <c:pt idx="1103">
                  <c:v>43378</c:v>
                </c:pt>
                <c:pt idx="1104">
                  <c:v>43377</c:v>
                </c:pt>
                <c:pt idx="1105">
                  <c:v>43376</c:v>
                </c:pt>
                <c:pt idx="1106">
                  <c:v>43375</c:v>
                </c:pt>
                <c:pt idx="1107">
                  <c:v>43374</c:v>
                </c:pt>
                <c:pt idx="1108">
                  <c:v>43371</c:v>
                </c:pt>
                <c:pt idx="1109">
                  <c:v>43370</c:v>
                </c:pt>
                <c:pt idx="1110">
                  <c:v>43369</c:v>
                </c:pt>
                <c:pt idx="1111">
                  <c:v>43368</c:v>
                </c:pt>
                <c:pt idx="1112">
                  <c:v>43367</c:v>
                </c:pt>
                <c:pt idx="1113">
                  <c:v>43364</c:v>
                </c:pt>
                <c:pt idx="1114">
                  <c:v>43363</c:v>
                </c:pt>
                <c:pt idx="1115">
                  <c:v>43362</c:v>
                </c:pt>
                <c:pt idx="1116">
                  <c:v>43361</c:v>
                </c:pt>
                <c:pt idx="1117">
                  <c:v>43360</c:v>
                </c:pt>
                <c:pt idx="1118">
                  <c:v>43357</c:v>
                </c:pt>
                <c:pt idx="1119">
                  <c:v>43356</c:v>
                </c:pt>
                <c:pt idx="1120">
                  <c:v>43355</c:v>
                </c:pt>
                <c:pt idx="1121">
                  <c:v>43354</c:v>
                </c:pt>
                <c:pt idx="1122">
                  <c:v>43353</c:v>
                </c:pt>
                <c:pt idx="1123">
                  <c:v>43349</c:v>
                </c:pt>
                <c:pt idx="1124">
                  <c:v>43348</c:v>
                </c:pt>
                <c:pt idx="1125">
                  <c:v>43347</c:v>
                </c:pt>
                <c:pt idx="1126">
                  <c:v>43346</c:v>
                </c:pt>
                <c:pt idx="1127">
                  <c:v>43343</c:v>
                </c:pt>
                <c:pt idx="1128">
                  <c:v>43342</c:v>
                </c:pt>
                <c:pt idx="1129">
                  <c:v>43341</c:v>
                </c:pt>
                <c:pt idx="1130">
                  <c:v>43340</c:v>
                </c:pt>
                <c:pt idx="1131">
                  <c:v>43339</c:v>
                </c:pt>
                <c:pt idx="1132">
                  <c:v>43336</c:v>
                </c:pt>
                <c:pt idx="1133">
                  <c:v>43335</c:v>
                </c:pt>
                <c:pt idx="1134">
                  <c:v>43334</c:v>
                </c:pt>
                <c:pt idx="1135">
                  <c:v>43333</c:v>
                </c:pt>
                <c:pt idx="1136">
                  <c:v>43332</c:v>
                </c:pt>
                <c:pt idx="1137">
                  <c:v>43329</c:v>
                </c:pt>
                <c:pt idx="1138">
                  <c:v>43328</c:v>
                </c:pt>
                <c:pt idx="1139">
                  <c:v>43327</c:v>
                </c:pt>
                <c:pt idx="1140">
                  <c:v>43326</c:v>
                </c:pt>
                <c:pt idx="1141">
                  <c:v>43325</c:v>
                </c:pt>
                <c:pt idx="1142">
                  <c:v>43322</c:v>
                </c:pt>
                <c:pt idx="1143">
                  <c:v>43321</c:v>
                </c:pt>
                <c:pt idx="1144">
                  <c:v>43320</c:v>
                </c:pt>
                <c:pt idx="1145">
                  <c:v>43319</c:v>
                </c:pt>
                <c:pt idx="1146">
                  <c:v>43318</c:v>
                </c:pt>
                <c:pt idx="1147">
                  <c:v>43315</c:v>
                </c:pt>
                <c:pt idx="1148">
                  <c:v>43314</c:v>
                </c:pt>
                <c:pt idx="1149">
                  <c:v>43313</c:v>
                </c:pt>
                <c:pt idx="1150">
                  <c:v>43312</c:v>
                </c:pt>
                <c:pt idx="1151">
                  <c:v>43311</c:v>
                </c:pt>
                <c:pt idx="1152">
                  <c:v>43308</c:v>
                </c:pt>
                <c:pt idx="1153">
                  <c:v>43307</c:v>
                </c:pt>
                <c:pt idx="1154">
                  <c:v>43306</c:v>
                </c:pt>
                <c:pt idx="1155">
                  <c:v>43305</c:v>
                </c:pt>
                <c:pt idx="1156">
                  <c:v>43304</c:v>
                </c:pt>
                <c:pt idx="1157">
                  <c:v>43301</c:v>
                </c:pt>
                <c:pt idx="1158">
                  <c:v>43300</c:v>
                </c:pt>
                <c:pt idx="1159">
                  <c:v>43299</c:v>
                </c:pt>
                <c:pt idx="1160">
                  <c:v>43298</c:v>
                </c:pt>
                <c:pt idx="1161">
                  <c:v>43297</c:v>
                </c:pt>
                <c:pt idx="1162">
                  <c:v>43294</c:v>
                </c:pt>
                <c:pt idx="1163">
                  <c:v>43293</c:v>
                </c:pt>
                <c:pt idx="1164">
                  <c:v>43292</c:v>
                </c:pt>
                <c:pt idx="1165">
                  <c:v>43291</c:v>
                </c:pt>
                <c:pt idx="1166">
                  <c:v>43290</c:v>
                </c:pt>
                <c:pt idx="1167">
                  <c:v>43287</c:v>
                </c:pt>
                <c:pt idx="1168">
                  <c:v>43286</c:v>
                </c:pt>
                <c:pt idx="1169">
                  <c:v>43285</c:v>
                </c:pt>
                <c:pt idx="1170">
                  <c:v>43284</c:v>
                </c:pt>
                <c:pt idx="1171">
                  <c:v>43283</c:v>
                </c:pt>
                <c:pt idx="1172">
                  <c:v>43280</c:v>
                </c:pt>
                <c:pt idx="1173">
                  <c:v>43279</c:v>
                </c:pt>
                <c:pt idx="1174">
                  <c:v>43278</c:v>
                </c:pt>
                <c:pt idx="1175">
                  <c:v>43277</c:v>
                </c:pt>
                <c:pt idx="1176">
                  <c:v>43276</c:v>
                </c:pt>
                <c:pt idx="1177">
                  <c:v>43273</c:v>
                </c:pt>
                <c:pt idx="1178">
                  <c:v>43272</c:v>
                </c:pt>
                <c:pt idx="1179">
                  <c:v>43271</c:v>
                </c:pt>
                <c:pt idx="1180">
                  <c:v>43270</c:v>
                </c:pt>
                <c:pt idx="1181">
                  <c:v>43269</c:v>
                </c:pt>
                <c:pt idx="1182">
                  <c:v>43266</c:v>
                </c:pt>
                <c:pt idx="1183">
                  <c:v>43265</c:v>
                </c:pt>
                <c:pt idx="1184">
                  <c:v>43264</c:v>
                </c:pt>
                <c:pt idx="1185">
                  <c:v>43263</c:v>
                </c:pt>
                <c:pt idx="1186">
                  <c:v>43262</c:v>
                </c:pt>
                <c:pt idx="1187">
                  <c:v>43259</c:v>
                </c:pt>
                <c:pt idx="1188">
                  <c:v>43258</c:v>
                </c:pt>
                <c:pt idx="1189">
                  <c:v>43257</c:v>
                </c:pt>
                <c:pt idx="1190">
                  <c:v>43256</c:v>
                </c:pt>
                <c:pt idx="1191">
                  <c:v>43255</c:v>
                </c:pt>
                <c:pt idx="1192">
                  <c:v>43252</c:v>
                </c:pt>
                <c:pt idx="1193">
                  <c:v>43250</c:v>
                </c:pt>
                <c:pt idx="1194">
                  <c:v>43249</c:v>
                </c:pt>
                <c:pt idx="1195">
                  <c:v>43248</c:v>
                </c:pt>
                <c:pt idx="1196">
                  <c:v>43245</c:v>
                </c:pt>
                <c:pt idx="1197">
                  <c:v>43244</c:v>
                </c:pt>
                <c:pt idx="1198">
                  <c:v>43243</c:v>
                </c:pt>
                <c:pt idx="1199">
                  <c:v>43242</c:v>
                </c:pt>
                <c:pt idx="1200">
                  <c:v>43241</c:v>
                </c:pt>
                <c:pt idx="1201">
                  <c:v>43238</c:v>
                </c:pt>
                <c:pt idx="1202">
                  <c:v>43237</c:v>
                </c:pt>
                <c:pt idx="1203">
                  <c:v>43236</c:v>
                </c:pt>
                <c:pt idx="1204">
                  <c:v>43235</c:v>
                </c:pt>
                <c:pt idx="1205">
                  <c:v>43234</c:v>
                </c:pt>
                <c:pt idx="1206">
                  <c:v>43231</c:v>
                </c:pt>
                <c:pt idx="1207">
                  <c:v>43230</c:v>
                </c:pt>
                <c:pt idx="1208">
                  <c:v>43229</c:v>
                </c:pt>
                <c:pt idx="1209">
                  <c:v>43228</c:v>
                </c:pt>
                <c:pt idx="1210">
                  <c:v>43227</c:v>
                </c:pt>
                <c:pt idx="1211">
                  <c:v>43224</c:v>
                </c:pt>
                <c:pt idx="1212">
                  <c:v>43223</c:v>
                </c:pt>
                <c:pt idx="1213">
                  <c:v>43222</c:v>
                </c:pt>
                <c:pt idx="1214">
                  <c:v>43220</c:v>
                </c:pt>
                <c:pt idx="1215">
                  <c:v>43217</c:v>
                </c:pt>
                <c:pt idx="1216">
                  <c:v>43216</c:v>
                </c:pt>
                <c:pt idx="1217">
                  <c:v>43215</c:v>
                </c:pt>
                <c:pt idx="1218">
                  <c:v>43214</c:v>
                </c:pt>
                <c:pt idx="1219">
                  <c:v>43213</c:v>
                </c:pt>
                <c:pt idx="1220">
                  <c:v>43210</c:v>
                </c:pt>
                <c:pt idx="1221">
                  <c:v>43209</c:v>
                </c:pt>
                <c:pt idx="1222">
                  <c:v>43208</c:v>
                </c:pt>
                <c:pt idx="1223">
                  <c:v>43207</c:v>
                </c:pt>
                <c:pt idx="1224">
                  <c:v>43206</c:v>
                </c:pt>
                <c:pt idx="1225">
                  <c:v>43203</c:v>
                </c:pt>
                <c:pt idx="1226">
                  <c:v>43202</c:v>
                </c:pt>
                <c:pt idx="1227">
                  <c:v>43201</c:v>
                </c:pt>
                <c:pt idx="1228">
                  <c:v>43200</c:v>
                </c:pt>
                <c:pt idx="1229">
                  <c:v>43199</c:v>
                </c:pt>
                <c:pt idx="1230">
                  <c:v>43196</c:v>
                </c:pt>
                <c:pt idx="1231">
                  <c:v>43195</c:v>
                </c:pt>
                <c:pt idx="1232">
                  <c:v>43194</c:v>
                </c:pt>
                <c:pt idx="1233">
                  <c:v>43193</c:v>
                </c:pt>
                <c:pt idx="1234">
                  <c:v>43192</c:v>
                </c:pt>
                <c:pt idx="1235">
                  <c:v>43188</c:v>
                </c:pt>
                <c:pt idx="1236">
                  <c:v>43187</c:v>
                </c:pt>
                <c:pt idx="1237">
                  <c:v>43186</c:v>
                </c:pt>
                <c:pt idx="1238">
                  <c:v>43185</c:v>
                </c:pt>
                <c:pt idx="1239">
                  <c:v>43182</c:v>
                </c:pt>
                <c:pt idx="1240">
                  <c:v>43181</c:v>
                </c:pt>
                <c:pt idx="1241">
                  <c:v>43180</c:v>
                </c:pt>
                <c:pt idx="1242">
                  <c:v>43179</c:v>
                </c:pt>
                <c:pt idx="1243">
                  <c:v>43178</c:v>
                </c:pt>
                <c:pt idx="1244">
                  <c:v>43175</c:v>
                </c:pt>
                <c:pt idx="1245">
                  <c:v>43174</c:v>
                </c:pt>
                <c:pt idx="1246">
                  <c:v>43173</c:v>
                </c:pt>
                <c:pt idx="1247">
                  <c:v>43172</c:v>
                </c:pt>
                <c:pt idx="1248">
                  <c:v>43171</c:v>
                </c:pt>
                <c:pt idx="1249">
                  <c:v>43168</c:v>
                </c:pt>
                <c:pt idx="1250">
                  <c:v>43167</c:v>
                </c:pt>
                <c:pt idx="1251">
                  <c:v>43166</c:v>
                </c:pt>
                <c:pt idx="1252">
                  <c:v>43165</c:v>
                </c:pt>
                <c:pt idx="1253">
                  <c:v>43164</c:v>
                </c:pt>
                <c:pt idx="1254">
                  <c:v>43161</c:v>
                </c:pt>
                <c:pt idx="1255">
                  <c:v>43160</c:v>
                </c:pt>
                <c:pt idx="1256">
                  <c:v>43159</c:v>
                </c:pt>
                <c:pt idx="1257">
                  <c:v>43158</c:v>
                </c:pt>
                <c:pt idx="1258">
                  <c:v>43157</c:v>
                </c:pt>
                <c:pt idx="1259">
                  <c:v>43154</c:v>
                </c:pt>
                <c:pt idx="1260">
                  <c:v>43153</c:v>
                </c:pt>
                <c:pt idx="1261">
                  <c:v>43152</c:v>
                </c:pt>
                <c:pt idx="1262">
                  <c:v>43151</c:v>
                </c:pt>
                <c:pt idx="1263">
                  <c:v>43150</c:v>
                </c:pt>
                <c:pt idx="1264">
                  <c:v>43147</c:v>
                </c:pt>
                <c:pt idx="1265">
                  <c:v>43146</c:v>
                </c:pt>
                <c:pt idx="1266">
                  <c:v>43145</c:v>
                </c:pt>
                <c:pt idx="1267">
                  <c:v>43140</c:v>
                </c:pt>
                <c:pt idx="1268">
                  <c:v>43139</c:v>
                </c:pt>
                <c:pt idx="1269">
                  <c:v>43138</c:v>
                </c:pt>
                <c:pt idx="1270">
                  <c:v>43137</c:v>
                </c:pt>
                <c:pt idx="1271">
                  <c:v>43136</c:v>
                </c:pt>
                <c:pt idx="1272">
                  <c:v>43133</c:v>
                </c:pt>
                <c:pt idx="1273">
                  <c:v>43132</c:v>
                </c:pt>
                <c:pt idx="1274">
                  <c:v>43131</c:v>
                </c:pt>
                <c:pt idx="1275">
                  <c:v>43130</c:v>
                </c:pt>
                <c:pt idx="1276">
                  <c:v>43129</c:v>
                </c:pt>
                <c:pt idx="1277">
                  <c:v>43126</c:v>
                </c:pt>
                <c:pt idx="1278">
                  <c:v>43125</c:v>
                </c:pt>
                <c:pt idx="1279">
                  <c:v>43124</c:v>
                </c:pt>
                <c:pt idx="1280">
                  <c:v>43123</c:v>
                </c:pt>
                <c:pt idx="1281">
                  <c:v>43122</c:v>
                </c:pt>
                <c:pt idx="1282">
                  <c:v>43119</c:v>
                </c:pt>
                <c:pt idx="1283">
                  <c:v>43118</c:v>
                </c:pt>
                <c:pt idx="1284">
                  <c:v>43117</c:v>
                </c:pt>
                <c:pt idx="1285">
                  <c:v>43116</c:v>
                </c:pt>
                <c:pt idx="1286">
                  <c:v>43115</c:v>
                </c:pt>
                <c:pt idx="1287">
                  <c:v>43112</c:v>
                </c:pt>
                <c:pt idx="1288">
                  <c:v>43111</c:v>
                </c:pt>
                <c:pt idx="1289">
                  <c:v>43110</c:v>
                </c:pt>
                <c:pt idx="1290">
                  <c:v>43109</c:v>
                </c:pt>
                <c:pt idx="1291">
                  <c:v>43108</c:v>
                </c:pt>
                <c:pt idx="1292">
                  <c:v>43105</c:v>
                </c:pt>
                <c:pt idx="1293">
                  <c:v>43104</c:v>
                </c:pt>
                <c:pt idx="1294">
                  <c:v>43103</c:v>
                </c:pt>
                <c:pt idx="1295">
                  <c:v>43102</c:v>
                </c:pt>
                <c:pt idx="1296">
                  <c:v>43098</c:v>
                </c:pt>
                <c:pt idx="1297">
                  <c:v>43097</c:v>
                </c:pt>
                <c:pt idx="1298">
                  <c:v>43096</c:v>
                </c:pt>
                <c:pt idx="1299">
                  <c:v>43095</c:v>
                </c:pt>
                <c:pt idx="1300">
                  <c:v>43091</c:v>
                </c:pt>
                <c:pt idx="1301">
                  <c:v>43090</c:v>
                </c:pt>
                <c:pt idx="1302">
                  <c:v>43089</c:v>
                </c:pt>
                <c:pt idx="1303">
                  <c:v>43088</c:v>
                </c:pt>
                <c:pt idx="1304">
                  <c:v>43087</c:v>
                </c:pt>
                <c:pt idx="1305">
                  <c:v>43084</c:v>
                </c:pt>
                <c:pt idx="1306">
                  <c:v>43083</c:v>
                </c:pt>
                <c:pt idx="1307">
                  <c:v>43082</c:v>
                </c:pt>
                <c:pt idx="1308">
                  <c:v>43081</c:v>
                </c:pt>
                <c:pt idx="1309">
                  <c:v>43080</c:v>
                </c:pt>
                <c:pt idx="1310">
                  <c:v>43077</c:v>
                </c:pt>
                <c:pt idx="1311">
                  <c:v>43076</c:v>
                </c:pt>
                <c:pt idx="1312">
                  <c:v>43075</c:v>
                </c:pt>
                <c:pt idx="1313">
                  <c:v>43074</c:v>
                </c:pt>
                <c:pt idx="1314">
                  <c:v>43073</c:v>
                </c:pt>
                <c:pt idx="1315">
                  <c:v>43070</c:v>
                </c:pt>
                <c:pt idx="1316">
                  <c:v>43069</c:v>
                </c:pt>
                <c:pt idx="1317">
                  <c:v>43068</c:v>
                </c:pt>
                <c:pt idx="1318">
                  <c:v>43067</c:v>
                </c:pt>
                <c:pt idx="1319">
                  <c:v>43066</c:v>
                </c:pt>
                <c:pt idx="1320">
                  <c:v>43063</c:v>
                </c:pt>
                <c:pt idx="1321">
                  <c:v>43062</c:v>
                </c:pt>
                <c:pt idx="1322">
                  <c:v>43061</c:v>
                </c:pt>
                <c:pt idx="1323">
                  <c:v>43060</c:v>
                </c:pt>
                <c:pt idx="1324">
                  <c:v>43059</c:v>
                </c:pt>
                <c:pt idx="1325">
                  <c:v>43056</c:v>
                </c:pt>
                <c:pt idx="1326">
                  <c:v>43055</c:v>
                </c:pt>
                <c:pt idx="1327">
                  <c:v>43053</c:v>
                </c:pt>
                <c:pt idx="1328">
                  <c:v>43052</c:v>
                </c:pt>
                <c:pt idx="1329">
                  <c:v>43049</c:v>
                </c:pt>
                <c:pt idx="1330">
                  <c:v>43048</c:v>
                </c:pt>
                <c:pt idx="1331">
                  <c:v>43047</c:v>
                </c:pt>
                <c:pt idx="1332">
                  <c:v>43046</c:v>
                </c:pt>
                <c:pt idx="1333">
                  <c:v>43045</c:v>
                </c:pt>
                <c:pt idx="1334">
                  <c:v>43042</c:v>
                </c:pt>
                <c:pt idx="1335">
                  <c:v>43040</c:v>
                </c:pt>
                <c:pt idx="1336">
                  <c:v>43039</c:v>
                </c:pt>
                <c:pt idx="1337">
                  <c:v>43038</c:v>
                </c:pt>
                <c:pt idx="1338">
                  <c:v>43035</c:v>
                </c:pt>
                <c:pt idx="1339">
                  <c:v>43034</c:v>
                </c:pt>
                <c:pt idx="1340">
                  <c:v>43033</c:v>
                </c:pt>
                <c:pt idx="1341">
                  <c:v>43032</c:v>
                </c:pt>
                <c:pt idx="1342">
                  <c:v>43031</c:v>
                </c:pt>
                <c:pt idx="1343">
                  <c:v>43028</c:v>
                </c:pt>
                <c:pt idx="1344">
                  <c:v>43027</c:v>
                </c:pt>
                <c:pt idx="1345">
                  <c:v>43026</c:v>
                </c:pt>
                <c:pt idx="1346">
                  <c:v>43025</c:v>
                </c:pt>
                <c:pt idx="1347">
                  <c:v>43024</c:v>
                </c:pt>
                <c:pt idx="1348">
                  <c:v>43021</c:v>
                </c:pt>
                <c:pt idx="1349">
                  <c:v>43019</c:v>
                </c:pt>
                <c:pt idx="1350">
                  <c:v>43018</c:v>
                </c:pt>
                <c:pt idx="1351">
                  <c:v>43017</c:v>
                </c:pt>
                <c:pt idx="1352">
                  <c:v>43014</c:v>
                </c:pt>
                <c:pt idx="1353">
                  <c:v>43013</c:v>
                </c:pt>
                <c:pt idx="1354">
                  <c:v>43012</c:v>
                </c:pt>
                <c:pt idx="1355">
                  <c:v>43011</c:v>
                </c:pt>
                <c:pt idx="1356">
                  <c:v>43010</c:v>
                </c:pt>
                <c:pt idx="1357">
                  <c:v>43007</c:v>
                </c:pt>
                <c:pt idx="1358">
                  <c:v>43006</c:v>
                </c:pt>
                <c:pt idx="1359">
                  <c:v>43005</c:v>
                </c:pt>
                <c:pt idx="1360">
                  <c:v>43004</c:v>
                </c:pt>
                <c:pt idx="1361">
                  <c:v>43003</c:v>
                </c:pt>
                <c:pt idx="1362">
                  <c:v>43000</c:v>
                </c:pt>
                <c:pt idx="1363">
                  <c:v>42999</c:v>
                </c:pt>
                <c:pt idx="1364">
                  <c:v>42998</c:v>
                </c:pt>
                <c:pt idx="1365">
                  <c:v>42997</c:v>
                </c:pt>
                <c:pt idx="1366">
                  <c:v>42996</c:v>
                </c:pt>
                <c:pt idx="1367">
                  <c:v>42993</c:v>
                </c:pt>
                <c:pt idx="1368">
                  <c:v>42992</c:v>
                </c:pt>
                <c:pt idx="1369">
                  <c:v>42991</c:v>
                </c:pt>
                <c:pt idx="1370">
                  <c:v>42990</c:v>
                </c:pt>
                <c:pt idx="1371">
                  <c:v>42989</c:v>
                </c:pt>
                <c:pt idx="1372">
                  <c:v>42986</c:v>
                </c:pt>
                <c:pt idx="1373">
                  <c:v>42984</c:v>
                </c:pt>
                <c:pt idx="1374">
                  <c:v>42983</c:v>
                </c:pt>
                <c:pt idx="1375">
                  <c:v>42982</c:v>
                </c:pt>
                <c:pt idx="1376">
                  <c:v>42979</c:v>
                </c:pt>
                <c:pt idx="1377">
                  <c:v>42978</c:v>
                </c:pt>
                <c:pt idx="1378">
                  <c:v>42977</c:v>
                </c:pt>
                <c:pt idx="1379">
                  <c:v>42975</c:v>
                </c:pt>
                <c:pt idx="1380">
                  <c:v>42972</c:v>
                </c:pt>
                <c:pt idx="1381">
                  <c:v>42971</c:v>
                </c:pt>
                <c:pt idx="1382">
                  <c:v>42970</c:v>
                </c:pt>
                <c:pt idx="1383">
                  <c:v>42969</c:v>
                </c:pt>
                <c:pt idx="1384">
                  <c:v>42968</c:v>
                </c:pt>
                <c:pt idx="1385">
                  <c:v>42965</c:v>
                </c:pt>
                <c:pt idx="1386">
                  <c:v>42964</c:v>
                </c:pt>
                <c:pt idx="1387">
                  <c:v>42963</c:v>
                </c:pt>
                <c:pt idx="1388">
                  <c:v>42962</c:v>
                </c:pt>
                <c:pt idx="1389">
                  <c:v>42961</c:v>
                </c:pt>
                <c:pt idx="1390">
                  <c:v>42958</c:v>
                </c:pt>
                <c:pt idx="1391">
                  <c:v>42957</c:v>
                </c:pt>
                <c:pt idx="1392">
                  <c:v>42956</c:v>
                </c:pt>
                <c:pt idx="1393">
                  <c:v>42955</c:v>
                </c:pt>
                <c:pt idx="1394">
                  <c:v>42954</c:v>
                </c:pt>
                <c:pt idx="1395">
                  <c:v>42951</c:v>
                </c:pt>
                <c:pt idx="1396">
                  <c:v>42950</c:v>
                </c:pt>
                <c:pt idx="1397">
                  <c:v>42949</c:v>
                </c:pt>
                <c:pt idx="1398">
                  <c:v>42948</c:v>
                </c:pt>
                <c:pt idx="1399">
                  <c:v>42947</c:v>
                </c:pt>
                <c:pt idx="1400">
                  <c:v>42944</c:v>
                </c:pt>
                <c:pt idx="1401">
                  <c:v>42943</c:v>
                </c:pt>
                <c:pt idx="1402">
                  <c:v>42942</c:v>
                </c:pt>
                <c:pt idx="1403">
                  <c:v>42941</c:v>
                </c:pt>
                <c:pt idx="1404">
                  <c:v>42940</c:v>
                </c:pt>
                <c:pt idx="1405">
                  <c:v>42937</c:v>
                </c:pt>
                <c:pt idx="1406">
                  <c:v>42936</c:v>
                </c:pt>
                <c:pt idx="1407">
                  <c:v>42935</c:v>
                </c:pt>
                <c:pt idx="1408">
                  <c:v>42934</c:v>
                </c:pt>
                <c:pt idx="1409">
                  <c:v>42933</c:v>
                </c:pt>
                <c:pt idx="1410">
                  <c:v>42930</c:v>
                </c:pt>
                <c:pt idx="1411">
                  <c:v>42929</c:v>
                </c:pt>
                <c:pt idx="1412">
                  <c:v>42928</c:v>
                </c:pt>
                <c:pt idx="1413">
                  <c:v>42927</c:v>
                </c:pt>
                <c:pt idx="1414">
                  <c:v>42926</c:v>
                </c:pt>
                <c:pt idx="1415">
                  <c:v>42923</c:v>
                </c:pt>
                <c:pt idx="1416">
                  <c:v>42922</c:v>
                </c:pt>
                <c:pt idx="1417">
                  <c:v>42921</c:v>
                </c:pt>
                <c:pt idx="1418">
                  <c:v>42920</c:v>
                </c:pt>
                <c:pt idx="1419">
                  <c:v>42919</c:v>
                </c:pt>
                <c:pt idx="1420">
                  <c:v>42916</c:v>
                </c:pt>
                <c:pt idx="1421">
                  <c:v>42915</c:v>
                </c:pt>
                <c:pt idx="1422">
                  <c:v>42914</c:v>
                </c:pt>
                <c:pt idx="1423">
                  <c:v>42913</c:v>
                </c:pt>
                <c:pt idx="1424">
                  <c:v>42912</c:v>
                </c:pt>
                <c:pt idx="1425">
                  <c:v>42909</c:v>
                </c:pt>
                <c:pt idx="1426">
                  <c:v>42908</c:v>
                </c:pt>
                <c:pt idx="1427">
                  <c:v>42907</c:v>
                </c:pt>
                <c:pt idx="1428">
                  <c:v>42906</c:v>
                </c:pt>
                <c:pt idx="1429">
                  <c:v>42905</c:v>
                </c:pt>
                <c:pt idx="1430">
                  <c:v>42902</c:v>
                </c:pt>
                <c:pt idx="1431">
                  <c:v>42900</c:v>
                </c:pt>
                <c:pt idx="1432">
                  <c:v>42899</c:v>
                </c:pt>
                <c:pt idx="1433">
                  <c:v>42898</c:v>
                </c:pt>
                <c:pt idx="1434">
                  <c:v>42895</c:v>
                </c:pt>
                <c:pt idx="1435">
                  <c:v>42894</c:v>
                </c:pt>
                <c:pt idx="1436">
                  <c:v>42893</c:v>
                </c:pt>
                <c:pt idx="1437">
                  <c:v>42892</c:v>
                </c:pt>
                <c:pt idx="1438">
                  <c:v>42891</c:v>
                </c:pt>
                <c:pt idx="1439">
                  <c:v>42888</c:v>
                </c:pt>
                <c:pt idx="1440">
                  <c:v>42887</c:v>
                </c:pt>
                <c:pt idx="1441">
                  <c:v>42886</c:v>
                </c:pt>
                <c:pt idx="1442">
                  <c:v>42885</c:v>
                </c:pt>
                <c:pt idx="1443">
                  <c:v>42884</c:v>
                </c:pt>
                <c:pt idx="1444">
                  <c:v>42881</c:v>
                </c:pt>
                <c:pt idx="1445">
                  <c:v>42880</c:v>
                </c:pt>
                <c:pt idx="1446">
                  <c:v>42879</c:v>
                </c:pt>
                <c:pt idx="1447">
                  <c:v>42878</c:v>
                </c:pt>
                <c:pt idx="1448">
                  <c:v>42877</c:v>
                </c:pt>
                <c:pt idx="1449">
                  <c:v>42874</c:v>
                </c:pt>
                <c:pt idx="1450">
                  <c:v>42873</c:v>
                </c:pt>
                <c:pt idx="1451">
                  <c:v>42872</c:v>
                </c:pt>
                <c:pt idx="1452">
                  <c:v>42871</c:v>
                </c:pt>
                <c:pt idx="1453">
                  <c:v>42870</c:v>
                </c:pt>
                <c:pt idx="1454">
                  <c:v>42867</c:v>
                </c:pt>
                <c:pt idx="1455">
                  <c:v>42866</c:v>
                </c:pt>
                <c:pt idx="1456">
                  <c:v>42865</c:v>
                </c:pt>
                <c:pt idx="1457">
                  <c:v>42864</c:v>
                </c:pt>
                <c:pt idx="1458">
                  <c:v>42863</c:v>
                </c:pt>
                <c:pt idx="1459">
                  <c:v>42860</c:v>
                </c:pt>
                <c:pt idx="1460">
                  <c:v>42859</c:v>
                </c:pt>
                <c:pt idx="1461">
                  <c:v>42858</c:v>
                </c:pt>
                <c:pt idx="1462">
                  <c:v>42857</c:v>
                </c:pt>
                <c:pt idx="1463">
                  <c:v>42853</c:v>
                </c:pt>
                <c:pt idx="1464">
                  <c:v>42852</c:v>
                </c:pt>
                <c:pt idx="1465">
                  <c:v>42851</c:v>
                </c:pt>
                <c:pt idx="1466">
                  <c:v>42850</c:v>
                </c:pt>
                <c:pt idx="1467">
                  <c:v>42849</c:v>
                </c:pt>
                <c:pt idx="1468">
                  <c:v>42845</c:v>
                </c:pt>
                <c:pt idx="1469">
                  <c:v>42844</c:v>
                </c:pt>
                <c:pt idx="1470">
                  <c:v>42843</c:v>
                </c:pt>
                <c:pt idx="1471">
                  <c:v>42842</c:v>
                </c:pt>
                <c:pt idx="1472">
                  <c:v>42838</c:v>
                </c:pt>
                <c:pt idx="1473">
                  <c:v>42837</c:v>
                </c:pt>
                <c:pt idx="1474">
                  <c:v>42836</c:v>
                </c:pt>
                <c:pt idx="1475">
                  <c:v>42835</c:v>
                </c:pt>
                <c:pt idx="1476">
                  <c:v>42832</c:v>
                </c:pt>
                <c:pt idx="1477">
                  <c:v>42831</c:v>
                </c:pt>
                <c:pt idx="1478">
                  <c:v>42830</c:v>
                </c:pt>
                <c:pt idx="1479">
                  <c:v>42829</c:v>
                </c:pt>
                <c:pt idx="1480">
                  <c:v>42828</c:v>
                </c:pt>
                <c:pt idx="1481">
                  <c:v>42825</c:v>
                </c:pt>
                <c:pt idx="1482">
                  <c:v>42824</c:v>
                </c:pt>
                <c:pt idx="1483">
                  <c:v>42823</c:v>
                </c:pt>
                <c:pt idx="1484">
                  <c:v>42822</c:v>
                </c:pt>
                <c:pt idx="1485">
                  <c:v>42821</c:v>
                </c:pt>
                <c:pt idx="1486">
                  <c:v>42818</c:v>
                </c:pt>
                <c:pt idx="1487">
                  <c:v>42817</c:v>
                </c:pt>
                <c:pt idx="1488">
                  <c:v>42816</c:v>
                </c:pt>
                <c:pt idx="1489">
                  <c:v>42815</c:v>
                </c:pt>
                <c:pt idx="1490">
                  <c:v>42814</c:v>
                </c:pt>
                <c:pt idx="1491">
                  <c:v>42811</c:v>
                </c:pt>
                <c:pt idx="1492">
                  <c:v>42810</c:v>
                </c:pt>
                <c:pt idx="1493">
                  <c:v>42809</c:v>
                </c:pt>
                <c:pt idx="1494">
                  <c:v>42808</c:v>
                </c:pt>
                <c:pt idx="1495">
                  <c:v>42807</c:v>
                </c:pt>
                <c:pt idx="1496">
                  <c:v>42804</c:v>
                </c:pt>
                <c:pt idx="1497">
                  <c:v>42803</c:v>
                </c:pt>
                <c:pt idx="1498">
                  <c:v>42802</c:v>
                </c:pt>
                <c:pt idx="1499">
                  <c:v>42801</c:v>
                </c:pt>
                <c:pt idx="1500">
                  <c:v>42800</c:v>
                </c:pt>
                <c:pt idx="1501">
                  <c:v>42797</c:v>
                </c:pt>
                <c:pt idx="1502">
                  <c:v>42796</c:v>
                </c:pt>
                <c:pt idx="1503">
                  <c:v>42795</c:v>
                </c:pt>
                <c:pt idx="1504">
                  <c:v>42790</c:v>
                </c:pt>
                <c:pt idx="1505">
                  <c:v>42789</c:v>
                </c:pt>
                <c:pt idx="1506">
                  <c:v>42788</c:v>
                </c:pt>
                <c:pt idx="1507">
                  <c:v>42787</c:v>
                </c:pt>
                <c:pt idx="1508">
                  <c:v>42786</c:v>
                </c:pt>
                <c:pt idx="1509">
                  <c:v>42783</c:v>
                </c:pt>
                <c:pt idx="1510">
                  <c:v>42782</c:v>
                </c:pt>
                <c:pt idx="1511">
                  <c:v>42781</c:v>
                </c:pt>
                <c:pt idx="1512">
                  <c:v>42780</c:v>
                </c:pt>
                <c:pt idx="1513">
                  <c:v>42779</c:v>
                </c:pt>
                <c:pt idx="1514">
                  <c:v>42776</c:v>
                </c:pt>
                <c:pt idx="1515">
                  <c:v>42775</c:v>
                </c:pt>
                <c:pt idx="1516">
                  <c:v>42774</c:v>
                </c:pt>
                <c:pt idx="1517">
                  <c:v>42773</c:v>
                </c:pt>
                <c:pt idx="1518">
                  <c:v>42772</c:v>
                </c:pt>
                <c:pt idx="1519">
                  <c:v>42769</c:v>
                </c:pt>
                <c:pt idx="1520">
                  <c:v>42768</c:v>
                </c:pt>
                <c:pt idx="1521">
                  <c:v>42767</c:v>
                </c:pt>
                <c:pt idx="1522">
                  <c:v>42766</c:v>
                </c:pt>
                <c:pt idx="1523">
                  <c:v>42765</c:v>
                </c:pt>
                <c:pt idx="1524">
                  <c:v>42762</c:v>
                </c:pt>
                <c:pt idx="1525">
                  <c:v>42761</c:v>
                </c:pt>
                <c:pt idx="1526">
                  <c:v>42760</c:v>
                </c:pt>
                <c:pt idx="1527">
                  <c:v>42759</c:v>
                </c:pt>
                <c:pt idx="1528">
                  <c:v>42758</c:v>
                </c:pt>
                <c:pt idx="1529">
                  <c:v>42755</c:v>
                </c:pt>
                <c:pt idx="1530">
                  <c:v>42754</c:v>
                </c:pt>
                <c:pt idx="1531">
                  <c:v>42753</c:v>
                </c:pt>
                <c:pt idx="1532">
                  <c:v>42752</c:v>
                </c:pt>
                <c:pt idx="1533">
                  <c:v>42751</c:v>
                </c:pt>
                <c:pt idx="1534">
                  <c:v>42748</c:v>
                </c:pt>
                <c:pt idx="1535">
                  <c:v>42747</c:v>
                </c:pt>
                <c:pt idx="1536">
                  <c:v>42746</c:v>
                </c:pt>
                <c:pt idx="1537">
                  <c:v>42745</c:v>
                </c:pt>
                <c:pt idx="1538">
                  <c:v>42744</c:v>
                </c:pt>
                <c:pt idx="1539">
                  <c:v>42741</c:v>
                </c:pt>
                <c:pt idx="1540">
                  <c:v>42740</c:v>
                </c:pt>
                <c:pt idx="1541">
                  <c:v>42739</c:v>
                </c:pt>
                <c:pt idx="1542">
                  <c:v>42738</c:v>
                </c:pt>
                <c:pt idx="1543">
                  <c:v>42737</c:v>
                </c:pt>
                <c:pt idx="1544">
                  <c:v>42734</c:v>
                </c:pt>
                <c:pt idx="1545">
                  <c:v>42733</c:v>
                </c:pt>
                <c:pt idx="1546">
                  <c:v>42732</c:v>
                </c:pt>
                <c:pt idx="1547">
                  <c:v>42731</c:v>
                </c:pt>
                <c:pt idx="1548">
                  <c:v>42730</c:v>
                </c:pt>
                <c:pt idx="1549">
                  <c:v>42727</c:v>
                </c:pt>
                <c:pt idx="1550">
                  <c:v>42726</c:v>
                </c:pt>
                <c:pt idx="1551">
                  <c:v>42725</c:v>
                </c:pt>
                <c:pt idx="1552">
                  <c:v>42724</c:v>
                </c:pt>
                <c:pt idx="1553">
                  <c:v>42723</c:v>
                </c:pt>
                <c:pt idx="1554">
                  <c:v>42720</c:v>
                </c:pt>
                <c:pt idx="1555">
                  <c:v>42719</c:v>
                </c:pt>
                <c:pt idx="1556">
                  <c:v>42718</c:v>
                </c:pt>
                <c:pt idx="1557">
                  <c:v>42717</c:v>
                </c:pt>
                <c:pt idx="1558">
                  <c:v>42716</c:v>
                </c:pt>
                <c:pt idx="1559">
                  <c:v>42713</c:v>
                </c:pt>
                <c:pt idx="1560">
                  <c:v>42712</c:v>
                </c:pt>
                <c:pt idx="1561">
                  <c:v>42711</c:v>
                </c:pt>
                <c:pt idx="1562">
                  <c:v>42710</c:v>
                </c:pt>
                <c:pt idx="1563">
                  <c:v>42709</c:v>
                </c:pt>
                <c:pt idx="1564">
                  <c:v>42706</c:v>
                </c:pt>
                <c:pt idx="1565">
                  <c:v>42705</c:v>
                </c:pt>
                <c:pt idx="1566">
                  <c:v>42704</c:v>
                </c:pt>
                <c:pt idx="1567">
                  <c:v>42703</c:v>
                </c:pt>
                <c:pt idx="1568">
                  <c:v>42702</c:v>
                </c:pt>
                <c:pt idx="1569">
                  <c:v>42699</c:v>
                </c:pt>
                <c:pt idx="1570">
                  <c:v>42698</c:v>
                </c:pt>
                <c:pt idx="1571">
                  <c:v>42697</c:v>
                </c:pt>
                <c:pt idx="1572">
                  <c:v>42696</c:v>
                </c:pt>
                <c:pt idx="1573">
                  <c:v>42692</c:v>
                </c:pt>
                <c:pt idx="1574">
                  <c:v>42691</c:v>
                </c:pt>
                <c:pt idx="1575">
                  <c:v>42690</c:v>
                </c:pt>
                <c:pt idx="1576">
                  <c:v>42688</c:v>
                </c:pt>
                <c:pt idx="1577">
                  <c:v>42685</c:v>
                </c:pt>
                <c:pt idx="1578">
                  <c:v>42684</c:v>
                </c:pt>
                <c:pt idx="1579">
                  <c:v>42683</c:v>
                </c:pt>
                <c:pt idx="1580">
                  <c:v>42682</c:v>
                </c:pt>
                <c:pt idx="1581">
                  <c:v>42681</c:v>
                </c:pt>
                <c:pt idx="1582">
                  <c:v>42678</c:v>
                </c:pt>
                <c:pt idx="1583">
                  <c:v>42677</c:v>
                </c:pt>
                <c:pt idx="1584">
                  <c:v>42675</c:v>
                </c:pt>
                <c:pt idx="1585">
                  <c:v>42674</c:v>
                </c:pt>
                <c:pt idx="1586">
                  <c:v>42671</c:v>
                </c:pt>
                <c:pt idx="1587">
                  <c:v>42670</c:v>
                </c:pt>
                <c:pt idx="1588">
                  <c:v>42669</c:v>
                </c:pt>
                <c:pt idx="1589">
                  <c:v>42668</c:v>
                </c:pt>
                <c:pt idx="1590">
                  <c:v>42667</c:v>
                </c:pt>
                <c:pt idx="1591">
                  <c:v>42664</c:v>
                </c:pt>
                <c:pt idx="1592">
                  <c:v>42663</c:v>
                </c:pt>
                <c:pt idx="1593">
                  <c:v>42662</c:v>
                </c:pt>
                <c:pt idx="1594">
                  <c:v>42661</c:v>
                </c:pt>
                <c:pt idx="1595">
                  <c:v>42660</c:v>
                </c:pt>
                <c:pt idx="1596">
                  <c:v>42657</c:v>
                </c:pt>
                <c:pt idx="1597">
                  <c:v>42656</c:v>
                </c:pt>
                <c:pt idx="1598">
                  <c:v>42654</c:v>
                </c:pt>
                <c:pt idx="1599">
                  <c:v>42653</c:v>
                </c:pt>
                <c:pt idx="1600">
                  <c:v>42650</c:v>
                </c:pt>
                <c:pt idx="1601">
                  <c:v>42649</c:v>
                </c:pt>
                <c:pt idx="1602">
                  <c:v>42648</c:v>
                </c:pt>
                <c:pt idx="1603">
                  <c:v>42647</c:v>
                </c:pt>
                <c:pt idx="1604">
                  <c:v>42646</c:v>
                </c:pt>
                <c:pt idx="1605">
                  <c:v>42643</c:v>
                </c:pt>
                <c:pt idx="1606">
                  <c:v>42642</c:v>
                </c:pt>
                <c:pt idx="1607">
                  <c:v>42641</c:v>
                </c:pt>
                <c:pt idx="1608">
                  <c:v>42640</c:v>
                </c:pt>
                <c:pt idx="1609">
                  <c:v>42639</c:v>
                </c:pt>
                <c:pt idx="1610">
                  <c:v>42636</c:v>
                </c:pt>
                <c:pt idx="1611">
                  <c:v>42635</c:v>
                </c:pt>
                <c:pt idx="1612">
                  <c:v>42634</c:v>
                </c:pt>
                <c:pt idx="1613">
                  <c:v>42633</c:v>
                </c:pt>
                <c:pt idx="1614">
                  <c:v>42632</c:v>
                </c:pt>
                <c:pt idx="1615">
                  <c:v>42629</c:v>
                </c:pt>
                <c:pt idx="1616">
                  <c:v>42628</c:v>
                </c:pt>
                <c:pt idx="1617">
                  <c:v>42627</c:v>
                </c:pt>
                <c:pt idx="1618">
                  <c:v>42626</c:v>
                </c:pt>
                <c:pt idx="1619">
                  <c:v>42625</c:v>
                </c:pt>
                <c:pt idx="1620">
                  <c:v>42622</c:v>
                </c:pt>
                <c:pt idx="1621">
                  <c:v>42621</c:v>
                </c:pt>
                <c:pt idx="1622">
                  <c:v>42619</c:v>
                </c:pt>
                <c:pt idx="1623">
                  <c:v>42618</c:v>
                </c:pt>
                <c:pt idx="1624">
                  <c:v>42615</c:v>
                </c:pt>
                <c:pt idx="1625">
                  <c:v>42614</c:v>
                </c:pt>
                <c:pt idx="1626">
                  <c:v>42613</c:v>
                </c:pt>
                <c:pt idx="1627">
                  <c:v>42612</c:v>
                </c:pt>
                <c:pt idx="1628">
                  <c:v>42611</c:v>
                </c:pt>
                <c:pt idx="1629">
                  <c:v>42608</c:v>
                </c:pt>
                <c:pt idx="1630">
                  <c:v>42607</c:v>
                </c:pt>
                <c:pt idx="1631">
                  <c:v>42606</c:v>
                </c:pt>
                <c:pt idx="1632">
                  <c:v>42605</c:v>
                </c:pt>
                <c:pt idx="1633">
                  <c:v>42604</c:v>
                </c:pt>
                <c:pt idx="1634">
                  <c:v>42601</c:v>
                </c:pt>
                <c:pt idx="1635">
                  <c:v>42600</c:v>
                </c:pt>
                <c:pt idx="1636">
                  <c:v>42599</c:v>
                </c:pt>
                <c:pt idx="1637">
                  <c:v>42598</c:v>
                </c:pt>
                <c:pt idx="1638">
                  <c:v>42597</c:v>
                </c:pt>
                <c:pt idx="1639">
                  <c:v>42594</c:v>
                </c:pt>
                <c:pt idx="1640">
                  <c:v>42593</c:v>
                </c:pt>
                <c:pt idx="1641">
                  <c:v>42592</c:v>
                </c:pt>
                <c:pt idx="1642">
                  <c:v>42591</c:v>
                </c:pt>
                <c:pt idx="1643">
                  <c:v>42590</c:v>
                </c:pt>
                <c:pt idx="1644">
                  <c:v>42587</c:v>
                </c:pt>
                <c:pt idx="1645">
                  <c:v>42586</c:v>
                </c:pt>
                <c:pt idx="1646">
                  <c:v>42585</c:v>
                </c:pt>
                <c:pt idx="1647">
                  <c:v>42584</c:v>
                </c:pt>
                <c:pt idx="1648">
                  <c:v>42583</c:v>
                </c:pt>
                <c:pt idx="1649">
                  <c:v>42580</c:v>
                </c:pt>
                <c:pt idx="1650">
                  <c:v>42579</c:v>
                </c:pt>
                <c:pt idx="1651">
                  <c:v>42578</c:v>
                </c:pt>
                <c:pt idx="1652">
                  <c:v>42577</c:v>
                </c:pt>
                <c:pt idx="1653">
                  <c:v>42576</c:v>
                </c:pt>
                <c:pt idx="1654">
                  <c:v>42573</c:v>
                </c:pt>
                <c:pt idx="1655">
                  <c:v>42572</c:v>
                </c:pt>
                <c:pt idx="1656">
                  <c:v>42571</c:v>
                </c:pt>
                <c:pt idx="1657">
                  <c:v>42570</c:v>
                </c:pt>
                <c:pt idx="1658">
                  <c:v>42569</c:v>
                </c:pt>
                <c:pt idx="1659">
                  <c:v>42566</c:v>
                </c:pt>
                <c:pt idx="1660">
                  <c:v>42565</c:v>
                </c:pt>
                <c:pt idx="1661">
                  <c:v>42564</c:v>
                </c:pt>
                <c:pt idx="1662">
                  <c:v>42563</c:v>
                </c:pt>
                <c:pt idx="1663">
                  <c:v>42562</c:v>
                </c:pt>
                <c:pt idx="1664">
                  <c:v>42559</c:v>
                </c:pt>
                <c:pt idx="1665">
                  <c:v>42558</c:v>
                </c:pt>
                <c:pt idx="1666">
                  <c:v>42557</c:v>
                </c:pt>
                <c:pt idx="1667">
                  <c:v>42556</c:v>
                </c:pt>
                <c:pt idx="1668">
                  <c:v>42555</c:v>
                </c:pt>
                <c:pt idx="1669">
                  <c:v>42552</c:v>
                </c:pt>
                <c:pt idx="1670">
                  <c:v>42551</c:v>
                </c:pt>
                <c:pt idx="1671">
                  <c:v>42550</c:v>
                </c:pt>
                <c:pt idx="1672">
                  <c:v>42549</c:v>
                </c:pt>
                <c:pt idx="1673">
                  <c:v>42548</c:v>
                </c:pt>
                <c:pt idx="1674">
                  <c:v>42545</c:v>
                </c:pt>
                <c:pt idx="1675">
                  <c:v>42544</c:v>
                </c:pt>
                <c:pt idx="1676">
                  <c:v>42543</c:v>
                </c:pt>
                <c:pt idx="1677">
                  <c:v>42542</c:v>
                </c:pt>
                <c:pt idx="1678">
                  <c:v>42541</c:v>
                </c:pt>
                <c:pt idx="1679">
                  <c:v>42538</c:v>
                </c:pt>
                <c:pt idx="1680">
                  <c:v>42537</c:v>
                </c:pt>
                <c:pt idx="1681">
                  <c:v>42536</c:v>
                </c:pt>
                <c:pt idx="1682">
                  <c:v>42535</c:v>
                </c:pt>
                <c:pt idx="1683">
                  <c:v>42534</c:v>
                </c:pt>
                <c:pt idx="1684">
                  <c:v>42531</c:v>
                </c:pt>
                <c:pt idx="1685">
                  <c:v>42530</c:v>
                </c:pt>
                <c:pt idx="1686">
                  <c:v>42529</c:v>
                </c:pt>
                <c:pt idx="1687">
                  <c:v>42528</c:v>
                </c:pt>
                <c:pt idx="1688">
                  <c:v>42527</c:v>
                </c:pt>
                <c:pt idx="1689">
                  <c:v>42524</c:v>
                </c:pt>
                <c:pt idx="1690">
                  <c:v>42523</c:v>
                </c:pt>
                <c:pt idx="1691">
                  <c:v>42522</c:v>
                </c:pt>
                <c:pt idx="1692">
                  <c:v>42521</c:v>
                </c:pt>
                <c:pt idx="1693">
                  <c:v>42520</c:v>
                </c:pt>
                <c:pt idx="1694">
                  <c:v>42517</c:v>
                </c:pt>
                <c:pt idx="1695">
                  <c:v>42515</c:v>
                </c:pt>
                <c:pt idx="1696">
                  <c:v>42514</c:v>
                </c:pt>
                <c:pt idx="1697">
                  <c:v>42513</c:v>
                </c:pt>
                <c:pt idx="1698">
                  <c:v>42510</c:v>
                </c:pt>
                <c:pt idx="1699">
                  <c:v>42509</c:v>
                </c:pt>
                <c:pt idx="1700">
                  <c:v>42508</c:v>
                </c:pt>
                <c:pt idx="1701">
                  <c:v>42507</c:v>
                </c:pt>
                <c:pt idx="1702">
                  <c:v>42506</c:v>
                </c:pt>
                <c:pt idx="1703">
                  <c:v>42503</c:v>
                </c:pt>
                <c:pt idx="1704">
                  <c:v>42502</c:v>
                </c:pt>
                <c:pt idx="1705">
                  <c:v>42501</c:v>
                </c:pt>
                <c:pt idx="1706">
                  <c:v>42500</c:v>
                </c:pt>
                <c:pt idx="1707">
                  <c:v>42499</c:v>
                </c:pt>
                <c:pt idx="1708">
                  <c:v>42496</c:v>
                </c:pt>
                <c:pt idx="1709">
                  <c:v>42495</c:v>
                </c:pt>
                <c:pt idx="1710">
                  <c:v>42494</c:v>
                </c:pt>
                <c:pt idx="1711">
                  <c:v>42493</c:v>
                </c:pt>
                <c:pt idx="1712">
                  <c:v>42492</c:v>
                </c:pt>
                <c:pt idx="1713">
                  <c:v>42489</c:v>
                </c:pt>
                <c:pt idx="1714">
                  <c:v>42488</c:v>
                </c:pt>
                <c:pt idx="1715">
                  <c:v>42487</c:v>
                </c:pt>
                <c:pt idx="1716">
                  <c:v>42486</c:v>
                </c:pt>
                <c:pt idx="1717">
                  <c:v>42485</c:v>
                </c:pt>
                <c:pt idx="1718">
                  <c:v>42482</c:v>
                </c:pt>
                <c:pt idx="1719">
                  <c:v>42480</c:v>
                </c:pt>
                <c:pt idx="1720">
                  <c:v>42479</c:v>
                </c:pt>
                <c:pt idx="1721">
                  <c:v>42478</c:v>
                </c:pt>
                <c:pt idx="1722">
                  <c:v>42475</c:v>
                </c:pt>
                <c:pt idx="1723">
                  <c:v>42474</c:v>
                </c:pt>
                <c:pt idx="1724">
                  <c:v>42473</c:v>
                </c:pt>
                <c:pt idx="1725">
                  <c:v>42472</c:v>
                </c:pt>
                <c:pt idx="1726">
                  <c:v>42471</c:v>
                </c:pt>
                <c:pt idx="1727">
                  <c:v>42468</c:v>
                </c:pt>
                <c:pt idx="1728">
                  <c:v>42467</c:v>
                </c:pt>
                <c:pt idx="1729">
                  <c:v>42466</c:v>
                </c:pt>
                <c:pt idx="1730">
                  <c:v>42465</c:v>
                </c:pt>
                <c:pt idx="1731">
                  <c:v>42464</c:v>
                </c:pt>
                <c:pt idx="1732">
                  <c:v>42461</c:v>
                </c:pt>
                <c:pt idx="1733">
                  <c:v>42460</c:v>
                </c:pt>
                <c:pt idx="1734">
                  <c:v>42459</c:v>
                </c:pt>
                <c:pt idx="1735">
                  <c:v>42458</c:v>
                </c:pt>
                <c:pt idx="1736">
                  <c:v>42457</c:v>
                </c:pt>
                <c:pt idx="1737">
                  <c:v>42453</c:v>
                </c:pt>
                <c:pt idx="1738">
                  <c:v>42452</c:v>
                </c:pt>
                <c:pt idx="1739">
                  <c:v>42451</c:v>
                </c:pt>
                <c:pt idx="1740">
                  <c:v>42450</c:v>
                </c:pt>
                <c:pt idx="1741">
                  <c:v>42447</c:v>
                </c:pt>
                <c:pt idx="1742">
                  <c:v>42446</c:v>
                </c:pt>
                <c:pt idx="1743">
                  <c:v>42445</c:v>
                </c:pt>
                <c:pt idx="1744">
                  <c:v>42444</c:v>
                </c:pt>
                <c:pt idx="1745">
                  <c:v>42443</c:v>
                </c:pt>
                <c:pt idx="1746">
                  <c:v>42440</c:v>
                </c:pt>
                <c:pt idx="1747">
                  <c:v>42439</c:v>
                </c:pt>
                <c:pt idx="1748">
                  <c:v>42438</c:v>
                </c:pt>
                <c:pt idx="1749">
                  <c:v>42437</c:v>
                </c:pt>
                <c:pt idx="1750">
                  <c:v>42436</c:v>
                </c:pt>
                <c:pt idx="1751">
                  <c:v>42433</c:v>
                </c:pt>
                <c:pt idx="1752">
                  <c:v>42432</c:v>
                </c:pt>
                <c:pt idx="1753">
                  <c:v>42431</c:v>
                </c:pt>
                <c:pt idx="1754">
                  <c:v>42430</c:v>
                </c:pt>
                <c:pt idx="1755">
                  <c:v>42429</c:v>
                </c:pt>
                <c:pt idx="1756">
                  <c:v>42426</c:v>
                </c:pt>
                <c:pt idx="1757">
                  <c:v>42425</c:v>
                </c:pt>
                <c:pt idx="1758">
                  <c:v>42424</c:v>
                </c:pt>
                <c:pt idx="1759">
                  <c:v>42423</c:v>
                </c:pt>
                <c:pt idx="1760">
                  <c:v>42422</c:v>
                </c:pt>
                <c:pt idx="1761">
                  <c:v>42419</c:v>
                </c:pt>
                <c:pt idx="1762">
                  <c:v>42418</c:v>
                </c:pt>
                <c:pt idx="1763">
                  <c:v>42417</c:v>
                </c:pt>
                <c:pt idx="1764">
                  <c:v>42416</c:v>
                </c:pt>
                <c:pt idx="1765">
                  <c:v>42415</c:v>
                </c:pt>
                <c:pt idx="1766">
                  <c:v>42412</c:v>
                </c:pt>
                <c:pt idx="1767">
                  <c:v>42411</c:v>
                </c:pt>
                <c:pt idx="1768">
                  <c:v>42410</c:v>
                </c:pt>
                <c:pt idx="1769">
                  <c:v>42405</c:v>
                </c:pt>
                <c:pt idx="1770">
                  <c:v>42404</c:v>
                </c:pt>
                <c:pt idx="1771">
                  <c:v>42403</c:v>
                </c:pt>
                <c:pt idx="1772">
                  <c:v>42402</c:v>
                </c:pt>
                <c:pt idx="1773">
                  <c:v>42401</c:v>
                </c:pt>
                <c:pt idx="1774">
                  <c:v>42398</c:v>
                </c:pt>
                <c:pt idx="1775">
                  <c:v>42397</c:v>
                </c:pt>
                <c:pt idx="1776">
                  <c:v>42396</c:v>
                </c:pt>
                <c:pt idx="1777">
                  <c:v>42395</c:v>
                </c:pt>
                <c:pt idx="1778">
                  <c:v>42394</c:v>
                </c:pt>
                <c:pt idx="1779">
                  <c:v>42391</c:v>
                </c:pt>
                <c:pt idx="1780">
                  <c:v>42390</c:v>
                </c:pt>
                <c:pt idx="1781">
                  <c:v>42389</c:v>
                </c:pt>
                <c:pt idx="1782">
                  <c:v>42388</c:v>
                </c:pt>
                <c:pt idx="1783">
                  <c:v>42387</c:v>
                </c:pt>
                <c:pt idx="1784">
                  <c:v>42384</c:v>
                </c:pt>
                <c:pt idx="1785">
                  <c:v>42383</c:v>
                </c:pt>
                <c:pt idx="1786">
                  <c:v>42382</c:v>
                </c:pt>
                <c:pt idx="1787">
                  <c:v>42381</c:v>
                </c:pt>
                <c:pt idx="1788">
                  <c:v>42380</c:v>
                </c:pt>
                <c:pt idx="1789">
                  <c:v>42377</c:v>
                </c:pt>
                <c:pt idx="1790">
                  <c:v>42376</c:v>
                </c:pt>
                <c:pt idx="1791">
                  <c:v>42375</c:v>
                </c:pt>
                <c:pt idx="1792">
                  <c:v>42374</c:v>
                </c:pt>
                <c:pt idx="1793">
                  <c:v>42373</c:v>
                </c:pt>
                <c:pt idx="1794">
                  <c:v>42369</c:v>
                </c:pt>
                <c:pt idx="1795">
                  <c:v>42368</c:v>
                </c:pt>
                <c:pt idx="1796">
                  <c:v>42367</c:v>
                </c:pt>
                <c:pt idx="1797">
                  <c:v>42366</c:v>
                </c:pt>
                <c:pt idx="1798">
                  <c:v>42362</c:v>
                </c:pt>
                <c:pt idx="1799">
                  <c:v>42361</c:v>
                </c:pt>
                <c:pt idx="1800">
                  <c:v>42360</c:v>
                </c:pt>
                <c:pt idx="1801">
                  <c:v>42359</c:v>
                </c:pt>
                <c:pt idx="1802">
                  <c:v>42356</c:v>
                </c:pt>
                <c:pt idx="1803">
                  <c:v>42355</c:v>
                </c:pt>
                <c:pt idx="1804">
                  <c:v>42354</c:v>
                </c:pt>
                <c:pt idx="1805">
                  <c:v>42353</c:v>
                </c:pt>
                <c:pt idx="1806">
                  <c:v>42352</c:v>
                </c:pt>
                <c:pt idx="1807">
                  <c:v>42349</c:v>
                </c:pt>
                <c:pt idx="1808">
                  <c:v>42348</c:v>
                </c:pt>
                <c:pt idx="1809">
                  <c:v>42347</c:v>
                </c:pt>
                <c:pt idx="1810">
                  <c:v>42346</c:v>
                </c:pt>
                <c:pt idx="1811">
                  <c:v>42345</c:v>
                </c:pt>
                <c:pt idx="1812">
                  <c:v>42342</c:v>
                </c:pt>
                <c:pt idx="1813">
                  <c:v>42341</c:v>
                </c:pt>
                <c:pt idx="1814">
                  <c:v>42340</c:v>
                </c:pt>
                <c:pt idx="1815">
                  <c:v>42339</c:v>
                </c:pt>
                <c:pt idx="1816">
                  <c:v>42338</c:v>
                </c:pt>
                <c:pt idx="1817">
                  <c:v>42335</c:v>
                </c:pt>
                <c:pt idx="1818">
                  <c:v>42334</c:v>
                </c:pt>
                <c:pt idx="1819">
                  <c:v>42333</c:v>
                </c:pt>
                <c:pt idx="1820">
                  <c:v>42332</c:v>
                </c:pt>
                <c:pt idx="1821">
                  <c:v>42331</c:v>
                </c:pt>
                <c:pt idx="1822">
                  <c:v>42328</c:v>
                </c:pt>
                <c:pt idx="1823">
                  <c:v>42327</c:v>
                </c:pt>
                <c:pt idx="1824">
                  <c:v>42326</c:v>
                </c:pt>
                <c:pt idx="1825">
                  <c:v>42325</c:v>
                </c:pt>
                <c:pt idx="1826">
                  <c:v>42324</c:v>
                </c:pt>
                <c:pt idx="1827">
                  <c:v>42321</c:v>
                </c:pt>
                <c:pt idx="1828">
                  <c:v>42320</c:v>
                </c:pt>
                <c:pt idx="1829">
                  <c:v>42319</c:v>
                </c:pt>
                <c:pt idx="1830">
                  <c:v>42318</c:v>
                </c:pt>
                <c:pt idx="1831">
                  <c:v>42317</c:v>
                </c:pt>
                <c:pt idx="1832">
                  <c:v>42314</c:v>
                </c:pt>
                <c:pt idx="1833">
                  <c:v>42313</c:v>
                </c:pt>
                <c:pt idx="1834">
                  <c:v>42312</c:v>
                </c:pt>
                <c:pt idx="1835">
                  <c:v>42311</c:v>
                </c:pt>
                <c:pt idx="1836">
                  <c:v>42307</c:v>
                </c:pt>
                <c:pt idx="1837">
                  <c:v>42306</c:v>
                </c:pt>
                <c:pt idx="1838">
                  <c:v>42305</c:v>
                </c:pt>
                <c:pt idx="1839">
                  <c:v>42304</c:v>
                </c:pt>
                <c:pt idx="1840">
                  <c:v>42303</c:v>
                </c:pt>
                <c:pt idx="1841">
                  <c:v>42300</c:v>
                </c:pt>
                <c:pt idx="1842">
                  <c:v>42299</c:v>
                </c:pt>
                <c:pt idx="1843">
                  <c:v>42298</c:v>
                </c:pt>
                <c:pt idx="1844">
                  <c:v>42297</c:v>
                </c:pt>
                <c:pt idx="1845">
                  <c:v>42296</c:v>
                </c:pt>
                <c:pt idx="1846">
                  <c:v>42293</c:v>
                </c:pt>
                <c:pt idx="1847">
                  <c:v>42292</c:v>
                </c:pt>
                <c:pt idx="1848">
                  <c:v>42291</c:v>
                </c:pt>
                <c:pt idx="1849">
                  <c:v>42290</c:v>
                </c:pt>
                <c:pt idx="1850">
                  <c:v>42286</c:v>
                </c:pt>
                <c:pt idx="1851">
                  <c:v>42285</c:v>
                </c:pt>
                <c:pt idx="1852">
                  <c:v>42284</c:v>
                </c:pt>
                <c:pt idx="1853">
                  <c:v>42283</c:v>
                </c:pt>
                <c:pt idx="1854">
                  <c:v>42282</c:v>
                </c:pt>
                <c:pt idx="1855">
                  <c:v>42279</c:v>
                </c:pt>
                <c:pt idx="1856">
                  <c:v>42278</c:v>
                </c:pt>
                <c:pt idx="1857">
                  <c:v>42277</c:v>
                </c:pt>
                <c:pt idx="1858">
                  <c:v>42276</c:v>
                </c:pt>
                <c:pt idx="1859">
                  <c:v>42275</c:v>
                </c:pt>
                <c:pt idx="1860">
                  <c:v>42272</c:v>
                </c:pt>
                <c:pt idx="1861">
                  <c:v>42271</c:v>
                </c:pt>
                <c:pt idx="1862">
                  <c:v>42270</c:v>
                </c:pt>
                <c:pt idx="1863">
                  <c:v>42269</c:v>
                </c:pt>
                <c:pt idx="1864">
                  <c:v>42268</c:v>
                </c:pt>
                <c:pt idx="1865">
                  <c:v>42265</c:v>
                </c:pt>
                <c:pt idx="1866">
                  <c:v>42264</c:v>
                </c:pt>
                <c:pt idx="1867">
                  <c:v>42263</c:v>
                </c:pt>
                <c:pt idx="1868">
                  <c:v>42262</c:v>
                </c:pt>
                <c:pt idx="1869">
                  <c:v>42261</c:v>
                </c:pt>
                <c:pt idx="1870">
                  <c:v>42258</c:v>
                </c:pt>
                <c:pt idx="1871">
                  <c:v>42257</c:v>
                </c:pt>
                <c:pt idx="1872">
                  <c:v>42256</c:v>
                </c:pt>
                <c:pt idx="1873">
                  <c:v>42255</c:v>
                </c:pt>
                <c:pt idx="1874">
                  <c:v>42251</c:v>
                </c:pt>
                <c:pt idx="1875">
                  <c:v>42250</c:v>
                </c:pt>
                <c:pt idx="1876">
                  <c:v>42249</c:v>
                </c:pt>
                <c:pt idx="1877">
                  <c:v>42248</c:v>
                </c:pt>
                <c:pt idx="1878">
                  <c:v>42247</c:v>
                </c:pt>
                <c:pt idx="1879">
                  <c:v>42244</c:v>
                </c:pt>
                <c:pt idx="1880">
                  <c:v>42243</c:v>
                </c:pt>
                <c:pt idx="1881">
                  <c:v>42242</c:v>
                </c:pt>
                <c:pt idx="1882">
                  <c:v>42241</c:v>
                </c:pt>
                <c:pt idx="1883">
                  <c:v>42240</c:v>
                </c:pt>
                <c:pt idx="1884">
                  <c:v>42237</c:v>
                </c:pt>
                <c:pt idx="1885">
                  <c:v>42236</c:v>
                </c:pt>
                <c:pt idx="1886">
                  <c:v>42235</c:v>
                </c:pt>
                <c:pt idx="1887">
                  <c:v>42234</c:v>
                </c:pt>
                <c:pt idx="1888">
                  <c:v>42233</c:v>
                </c:pt>
                <c:pt idx="1889">
                  <c:v>42230</c:v>
                </c:pt>
                <c:pt idx="1890">
                  <c:v>42229</c:v>
                </c:pt>
                <c:pt idx="1891">
                  <c:v>42228</c:v>
                </c:pt>
                <c:pt idx="1892">
                  <c:v>42227</c:v>
                </c:pt>
                <c:pt idx="1893">
                  <c:v>42226</c:v>
                </c:pt>
                <c:pt idx="1894">
                  <c:v>42223</c:v>
                </c:pt>
                <c:pt idx="1895">
                  <c:v>42222</c:v>
                </c:pt>
                <c:pt idx="1896">
                  <c:v>42221</c:v>
                </c:pt>
                <c:pt idx="1897">
                  <c:v>42220</c:v>
                </c:pt>
                <c:pt idx="1898">
                  <c:v>42219</c:v>
                </c:pt>
                <c:pt idx="1899">
                  <c:v>42216</c:v>
                </c:pt>
                <c:pt idx="1900">
                  <c:v>42215</c:v>
                </c:pt>
                <c:pt idx="1901">
                  <c:v>42214</c:v>
                </c:pt>
                <c:pt idx="1902">
                  <c:v>42213</c:v>
                </c:pt>
                <c:pt idx="1903">
                  <c:v>42212</c:v>
                </c:pt>
                <c:pt idx="1904">
                  <c:v>42209</c:v>
                </c:pt>
                <c:pt idx="1905">
                  <c:v>42208</c:v>
                </c:pt>
                <c:pt idx="1906">
                  <c:v>42207</c:v>
                </c:pt>
                <c:pt idx="1907">
                  <c:v>42206</c:v>
                </c:pt>
                <c:pt idx="1908">
                  <c:v>42205</c:v>
                </c:pt>
                <c:pt idx="1909">
                  <c:v>42202</c:v>
                </c:pt>
                <c:pt idx="1910">
                  <c:v>42201</c:v>
                </c:pt>
                <c:pt idx="1911">
                  <c:v>42200</c:v>
                </c:pt>
                <c:pt idx="1912">
                  <c:v>42199</c:v>
                </c:pt>
                <c:pt idx="1913">
                  <c:v>42198</c:v>
                </c:pt>
                <c:pt idx="1914">
                  <c:v>42195</c:v>
                </c:pt>
                <c:pt idx="1915">
                  <c:v>42194</c:v>
                </c:pt>
                <c:pt idx="1916">
                  <c:v>42193</c:v>
                </c:pt>
                <c:pt idx="1917">
                  <c:v>42192</c:v>
                </c:pt>
                <c:pt idx="1918">
                  <c:v>42191</c:v>
                </c:pt>
                <c:pt idx="1919">
                  <c:v>42188</c:v>
                </c:pt>
                <c:pt idx="1920">
                  <c:v>42187</c:v>
                </c:pt>
                <c:pt idx="1921">
                  <c:v>42186</c:v>
                </c:pt>
                <c:pt idx="1922">
                  <c:v>42185</c:v>
                </c:pt>
                <c:pt idx="1923">
                  <c:v>42184</c:v>
                </c:pt>
                <c:pt idx="1924">
                  <c:v>42181</c:v>
                </c:pt>
                <c:pt idx="1925">
                  <c:v>42180</c:v>
                </c:pt>
                <c:pt idx="1926">
                  <c:v>42179</c:v>
                </c:pt>
                <c:pt idx="1927">
                  <c:v>42178</c:v>
                </c:pt>
                <c:pt idx="1928">
                  <c:v>42177</c:v>
                </c:pt>
                <c:pt idx="1929">
                  <c:v>42174</c:v>
                </c:pt>
                <c:pt idx="1930">
                  <c:v>42173</c:v>
                </c:pt>
                <c:pt idx="1931">
                  <c:v>42172</c:v>
                </c:pt>
                <c:pt idx="1932">
                  <c:v>42171</c:v>
                </c:pt>
                <c:pt idx="1933">
                  <c:v>42170</c:v>
                </c:pt>
                <c:pt idx="1934">
                  <c:v>42167</c:v>
                </c:pt>
                <c:pt idx="1935">
                  <c:v>42166</c:v>
                </c:pt>
                <c:pt idx="1936">
                  <c:v>42165</c:v>
                </c:pt>
                <c:pt idx="1937">
                  <c:v>42164</c:v>
                </c:pt>
                <c:pt idx="1938">
                  <c:v>42163</c:v>
                </c:pt>
                <c:pt idx="1939">
                  <c:v>42160</c:v>
                </c:pt>
                <c:pt idx="1940">
                  <c:v>42158</c:v>
                </c:pt>
                <c:pt idx="1941">
                  <c:v>42157</c:v>
                </c:pt>
                <c:pt idx="1942">
                  <c:v>42156</c:v>
                </c:pt>
                <c:pt idx="1943">
                  <c:v>42153</c:v>
                </c:pt>
                <c:pt idx="1944">
                  <c:v>42152</c:v>
                </c:pt>
                <c:pt idx="1945">
                  <c:v>42151</c:v>
                </c:pt>
                <c:pt idx="1946">
                  <c:v>42150</c:v>
                </c:pt>
                <c:pt idx="1947">
                  <c:v>42149</c:v>
                </c:pt>
                <c:pt idx="1948">
                  <c:v>42146</c:v>
                </c:pt>
                <c:pt idx="1949">
                  <c:v>42145</c:v>
                </c:pt>
                <c:pt idx="1950">
                  <c:v>42144</c:v>
                </c:pt>
                <c:pt idx="1951">
                  <c:v>42143</c:v>
                </c:pt>
                <c:pt idx="1952">
                  <c:v>42142</c:v>
                </c:pt>
                <c:pt idx="1953">
                  <c:v>42139</c:v>
                </c:pt>
                <c:pt idx="1954">
                  <c:v>42138</c:v>
                </c:pt>
                <c:pt idx="1955">
                  <c:v>42137</c:v>
                </c:pt>
                <c:pt idx="1956">
                  <c:v>42136</c:v>
                </c:pt>
                <c:pt idx="1957">
                  <c:v>42135</c:v>
                </c:pt>
                <c:pt idx="1958">
                  <c:v>42132</c:v>
                </c:pt>
                <c:pt idx="1959">
                  <c:v>42131</c:v>
                </c:pt>
                <c:pt idx="1960">
                  <c:v>42130</c:v>
                </c:pt>
                <c:pt idx="1961">
                  <c:v>42129</c:v>
                </c:pt>
                <c:pt idx="1962">
                  <c:v>42128</c:v>
                </c:pt>
                <c:pt idx="1963">
                  <c:v>42124</c:v>
                </c:pt>
                <c:pt idx="1964">
                  <c:v>42123</c:v>
                </c:pt>
                <c:pt idx="1965">
                  <c:v>42122</c:v>
                </c:pt>
                <c:pt idx="1966">
                  <c:v>42121</c:v>
                </c:pt>
                <c:pt idx="1967">
                  <c:v>42118</c:v>
                </c:pt>
                <c:pt idx="1968">
                  <c:v>42117</c:v>
                </c:pt>
                <c:pt idx="1969">
                  <c:v>42116</c:v>
                </c:pt>
                <c:pt idx="1970">
                  <c:v>42114</c:v>
                </c:pt>
                <c:pt idx="1971">
                  <c:v>42111</c:v>
                </c:pt>
                <c:pt idx="1972">
                  <c:v>42110</c:v>
                </c:pt>
                <c:pt idx="1973">
                  <c:v>42109</c:v>
                </c:pt>
                <c:pt idx="1974">
                  <c:v>42108</c:v>
                </c:pt>
                <c:pt idx="1975">
                  <c:v>42107</c:v>
                </c:pt>
                <c:pt idx="1976">
                  <c:v>42104</c:v>
                </c:pt>
                <c:pt idx="1977">
                  <c:v>42103</c:v>
                </c:pt>
                <c:pt idx="1978">
                  <c:v>42102</c:v>
                </c:pt>
                <c:pt idx="1979">
                  <c:v>42101</c:v>
                </c:pt>
                <c:pt idx="1980">
                  <c:v>42100</c:v>
                </c:pt>
                <c:pt idx="1981">
                  <c:v>42096</c:v>
                </c:pt>
                <c:pt idx="1982">
                  <c:v>42095</c:v>
                </c:pt>
                <c:pt idx="1983">
                  <c:v>42094</c:v>
                </c:pt>
                <c:pt idx="1984">
                  <c:v>42093</c:v>
                </c:pt>
                <c:pt idx="1985">
                  <c:v>42090</c:v>
                </c:pt>
                <c:pt idx="1986">
                  <c:v>42089</c:v>
                </c:pt>
                <c:pt idx="1987">
                  <c:v>42088</c:v>
                </c:pt>
                <c:pt idx="1988">
                  <c:v>42087</c:v>
                </c:pt>
                <c:pt idx="1989">
                  <c:v>42086</c:v>
                </c:pt>
                <c:pt idx="1990">
                  <c:v>42083</c:v>
                </c:pt>
                <c:pt idx="1991">
                  <c:v>42082</c:v>
                </c:pt>
                <c:pt idx="1992">
                  <c:v>42081</c:v>
                </c:pt>
                <c:pt idx="1993">
                  <c:v>42080</c:v>
                </c:pt>
                <c:pt idx="1994">
                  <c:v>42079</c:v>
                </c:pt>
                <c:pt idx="1995">
                  <c:v>42076</c:v>
                </c:pt>
                <c:pt idx="1996">
                  <c:v>42075</c:v>
                </c:pt>
                <c:pt idx="1997">
                  <c:v>42074</c:v>
                </c:pt>
                <c:pt idx="1998">
                  <c:v>42073</c:v>
                </c:pt>
                <c:pt idx="1999">
                  <c:v>42072</c:v>
                </c:pt>
                <c:pt idx="2000">
                  <c:v>42069</c:v>
                </c:pt>
                <c:pt idx="2001">
                  <c:v>42068</c:v>
                </c:pt>
                <c:pt idx="2002">
                  <c:v>42067</c:v>
                </c:pt>
                <c:pt idx="2003">
                  <c:v>42066</c:v>
                </c:pt>
                <c:pt idx="2004">
                  <c:v>42065</c:v>
                </c:pt>
                <c:pt idx="2005">
                  <c:v>42062</c:v>
                </c:pt>
                <c:pt idx="2006">
                  <c:v>42061</c:v>
                </c:pt>
                <c:pt idx="2007">
                  <c:v>42060</c:v>
                </c:pt>
                <c:pt idx="2008">
                  <c:v>42059</c:v>
                </c:pt>
                <c:pt idx="2009">
                  <c:v>42058</c:v>
                </c:pt>
                <c:pt idx="2010">
                  <c:v>42055</c:v>
                </c:pt>
                <c:pt idx="2011">
                  <c:v>42054</c:v>
                </c:pt>
                <c:pt idx="2012">
                  <c:v>42053</c:v>
                </c:pt>
                <c:pt idx="2013">
                  <c:v>42048</c:v>
                </c:pt>
                <c:pt idx="2014">
                  <c:v>42047</c:v>
                </c:pt>
                <c:pt idx="2015">
                  <c:v>42046</c:v>
                </c:pt>
                <c:pt idx="2016">
                  <c:v>42045</c:v>
                </c:pt>
                <c:pt idx="2017">
                  <c:v>42044</c:v>
                </c:pt>
                <c:pt idx="2018">
                  <c:v>42041</c:v>
                </c:pt>
                <c:pt idx="2019">
                  <c:v>42040</c:v>
                </c:pt>
                <c:pt idx="2020">
                  <c:v>42039</c:v>
                </c:pt>
                <c:pt idx="2021">
                  <c:v>42038</c:v>
                </c:pt>
                <c:pt idx="2022">
                  <c:v>42037</c:v>
                </c:pt>
                <c:pt idx="2023">
                  <c:v>42034</c:v>
                </c:pt>
                <c:pt idx="2024">
                  <c:v>42033</c:v>
                </c:pt>
                <c:pt idx="2025">
                  <c:v>42032</c:v>
                </c:pt>
                <c:pt idx="2026">
                  <c:v>42031</c:v>
                </c:pt>
                <c:pt idx="2027">
                  <c:v>42030</c:v>
                </c:pt>
                <c:pt idx="2028">
                  <c:v>42027</c:v>
                </c:pt>
                <c:pt idx="2029">
                  <c:v>42026</c:v>
                </c:pt>
                <c:pt idx="2030">
                  <c:v>42025</c:v>
                </c:pt>
                <c:pt idx="2031">
                  <c:v>42024</c:v>
                </c:pt>
                <c:pt idx="2032">
                  <c:v>42023</c:v>
                </c:pt>
                <c:pt idx="2033">
                  <c:v>42020</c:v>
                </c:pt>
                <c:pt idx="2034">
                  <c:v>42019</c:v>
                </c:pt>
                <c:pt idx="2035">
                  <c:v>42018</c:v>
                </c:pt>
                <c:pt idx="2036">
                  <c:v>42017</c:v>
                </c:pt>
                <c:pt idx="2037">
                  <c:v>42016</c:v>
                </c:pt>
                <c:pt idx="2038">
                  <c:v>42013</c:v>
                </c:pt>
                <c:pt idx="2039">
                  <c:v>42012</c:v>
                </c:pt>
                <c:pt idx="2040">
                  <c:v>42011</c:v>
                </c:pt>
                <c:pt idx="2041">
                  <c:v>42010</c:v>
                </c:pt>
                <c:pt idx="2042">
                  <c:v>42009</c:v>
                </c:pt>
                <c:pt idx="2043">
                  <c:v>42006</c:v>
                </c:pt>
                <c:pt idx="2044">
                  <c:v>42004</c:v>
                </c:pt>
                <c:pt idx="2045">
                  <c:v>42003</c:v>
                </c:pt>
                <c:pt idx="2046">
                  <c:v>42002</c:v>
                </c:pt>
                <c:pt idx="2047">
                  <c:v>41999</c:v>
                </c:pt>
                <c:pt idx="2048">
                  <c:v>41997</c:v>
                </c:pt>
                <c:pt idx="2049">
                  <c:v>41996</c:v>
                </c:pt>
                <c:pt idx="2050">
                  <c:v>41995</c:v>
                </c:pt>
                <c:pt idx="2051">
                  <c:v>41992</c:v>
                </c:pt>
                <c:pt idx="2052">
                  <c:v>41991</c:v>
                </c:pt>
                <c:pt idx="2053">
                  <c:v>41990</c:v>
                </c:pt>
                <c:pt idx="2054">
                  <c:v>41989</c:v>
                </c:pt>
                <c:pt idx="2055">
                  <c:v>41988</c:v>
                </c:pt>
                <c:pt idx="2056">
                  <c:v>41985</c:v>
                </c:pt>
                <c:pt idx="2057">
                  <c:v>41984</c:v>
                </c:pt>
                <c:pt idx="2058">
                  <c:v>41983</c:v>
                </c:pt>
                <c:pt idx="2059">
                  <c:v>41982</c:v>
                </c:pt>
                <c:pt idx="2060">
                  <c:v>41981</c:v>
                </c:pt>
                <c:pt idx="2061">
                  <c:v>41978</c:v>
                </c:pt>
                <c:pt idx="2062">
                  <c:v>41977</c:v>
                </c:pt>
                <c:pt idx="2063">
                  <c:v>41976</c:v>
                </c:pt>
                <c:pt idx="2064">
                  <c:v>41975</c:v>
                </c:pt>
                <c:pt idx="2065">
                  <c:v>41974</c:v>
                </c:pt>
                <c:pt idx="2066">
                  <c:v>41971</c:v>
                </c:pt>
                <c:pt idx="2067">
                  <c:v>41970</c:v>
                </c:pt>
                <c:pt idx="2068">
                  <c:v>41969</c:v>
                </c:pt>
                <c:pt idx="2069">
                  <c:v>41968</c:v>
                </c:pt>
                <c:pt idx="2070">
                  <c:v>41967</c:v>
                </c:pt>
                <c:pt idx="2071">
                  <c:v>41964</c:v>
                </c:pt>
                <c:pt idx="2072">
                  <c:v>41963</c:v>
                </c:pt>
                <c:pt idx="2073">
                  <c:v>41962</c:v>
                </c:pt>
                <c:pt idx="2074">
                  <c:v>41961</c:v>
                </c:pt>
                <c:pt idx="2075">
                  <c:v>41960</c:v>
                </c:pt>
                <c:pt idx="2076">
                  <c:v>41956</c:v>
                </c:pt>
                <c:pt idx="2077">
                  <c:v>41955</c:v>
                </c:pt>
                <c:pt idx="2078">
                  <c:v>41954</c:v>
                </c:pt>
                <c:pt idx="2079">
                  <c:v>41953</c:v>
                </c:pt>
                <c:pt idx="2080">
                  <c:v>41950</c:v>
                </c:pt>
                <c:pt idx="2081">
                  <c:v>41949</c:v>
                </c:pt>
                <c:pt idx="2082">
                  <c:v>41948</c:v>
                </c:pt>
                <c:pt idx="2083">
                  <c:v>41947</c:v>
                </c:pt>
                <c:pt idx="2084">
                  <c:v>41946</c:v>
                </c:pt>
                <c:pt idx="2085">
                  <c:v>41942</c:v>
                </c:pt>
                <c:pt idx="2086">
                  <c:v>41941</c:v>
                </c:pt>
                <c:pt idx="2087">
                  <c:v>41940</c:v>
                </c:pt>
                <c:pt idx="2088">
                  <c:v>41939</c:v>
                </c:pt>
                <c:pt idx="2089">
                  <c:v>41936</c:v>
                </c:pt>
                <c:pt idx="2090">
                  <c:v>41935</c:v>
                </c:pt>
                <c:pt idx="2091">
                  <c:v>41934</c:v>
                </c:pt>
                <c:pt idx="2092">
                  <c:v>41933</c:v>
                </c:pt>
                <c:pt idx="2093">
                  <c:v>41932</c:v>
                </c:pt>
                <c:pt idx="2094">
                  <c:v>41929</c:v>
                </c:pt>
                <c:pt idx="2095">
                  <c:v>41928</c:v>
                </c:pt>
                <c:pt idx="2096">
                  <c:v>41927</c:v>
                </c:pt>
                <c:pt idx="2097">
                  <c:v>41926</c:v>
                </c:pt>
                <c:pt idx="2098">
                  <c:v>41925</c:v>
                </c:pt>
                <c:pt idx="2099">
                  <c:v>41922</c:v>
                </c:pt>
                <c:pt idx="2100">
                  <c:v>41921</c:v>
                </c:pt>
                <c:pt idx="2101">
                  <c:v>41920</c:v>
                </c:pt>
                <c:pt idx="2102">
                  <c:v>41919</c:v>
                </c:pt>
                <c:pt idx="2103">
                  <c:v>41918</c:v>
                </c:pt>
                <c:pt idx="2104">
                  <c:v>41915</c:v>
                </c:pt>
                <c:pt idx="2105">
                  <c:v>41914</c:v>
                </c:pt>
                <c:pt idx="2106">
                  <c:v>41913</c:v>
                </c:pt>
                <c:pt idx="2107">
                  <c:v>41912</c:v>
                </c:pt>
                <c:pt idx="2108">
                  <c:v>41911</c:v>
                </c:pt>
                <c:pt idx="2109">
                  <c:v>41908</c:v>
                </c:pt>
                <c:pt idx="2110">
                  <c:v>41907</c:v>
                </c:pt>
                <c:pt idx="2111">
                  <c:v>41906</c:v>
                </c:pt>
                <c:pt idx="2112">
                  <c:v>41905</c:v>
                </c:pt>
                <c:pt idx="2113">
                  <c:v>41904</c:v>
                </c:pt>
                <c:pt idx="2114">
                  <c:v>41901</c:v>
                </c:pt>
                <c:pt idx="2115">
                  <c:v>41900</c:v>
                </c:pt>
                <c:pt idx="2116">
                  <c:v>41899</c:v>
                </c:pt>
                <c:pt idx="2117">
                  <c:v>41898</c:v>
                </c:pt>
                <c:pt idx="2118">
                  <c:v>41897</c:v>
                </c:pt>
                <c:pt idx="2119">
                  <c:v>41894</c:v>
                </c:pt>
                <c:pt idx="2120">
                  <c:v>41893</c:v>
                </c:pt>
                <c:pt idx="2121">
                  <c:v>41892</c:v>
                </c:pt>
                <c:pt idx="2122">
                  <c:v>41891</c:v>
                </c:pt>
                <c:pt idx="2123">
                  <c:v>41890</c:v>
                </c:pt>
                <c:pt idx="2124">
                  <c:v>41887</c:v>
                </c:pt>
                <c:pt idx="2125">
                  <c:v>41886</c:v>
                </c:pt>
                <c:pt idx="2126">
                  <c:v>41885</c:v>
                </c:pt>
                <c:pt idx="2127">
                  <c:v>41884</c:v>
                </c:pt>
                <c:pt idx="2128">
                  <c:v>41883</c:v>
                </c:pt>
                <c:pt idx="2129">
                  <c:v>41880</c:v>
                </c:pt>
                <c:pt idx="2130">
                  <c:v>41879</c:v>
                </c:pt>
                <c:pt idx="2131">
                  <c:v>41878</c:v>
                </c:pt>
                <c:pt idx="2132">
                  <c:v>41877</c:v>
                </c:pt>
                <c:pt idx="2133">
                  <c:v>41876</c:v>
                </c:pt>
                <c:pt idx="2134">
                  <c:v>41873</c:v>
                </c:pt>
                <c:pt idx="2135">
                  <c:v>41872</c:v>
                </c:pt>
                <c:pt idx="2136">
                  <c:v>41871</c:v>
                </c:pt>
                <c:pt idx="2137">
                  <c:v>41870</c:v>
                </c:pt>
                <c:pt idx="2138">
                  <c:v>41869</c:v>
                </c:pt>
                <c:pt idx="2139">
                  <c:v>41866</c:v>
                </c:pt>
                <c:pt idx="2140">
                  <c:v>41865</c:v>
                </c:pt>
                <c:pt idx="2141">
                  <c:v>41864</c:v>
                </c:pt>
                <c:pt idx="2142">
                  <c:v>41863</c:v>
                </c:pt>
                <c:pt idx="2143">
                  <c:v>41862</c:v>
                </c:pt>
                <c:pt idx="2144">
                  <c:v>41859</c:v>
                </c:pt>
                <c:pt idx="2145">
                  <c:v>41858</c:v>
                </c:pt>
                <c:pt idx="2146">
                  <c:v>41857</c:v>
                </c:pt>
                <c:pt idx="2147">
                  <c:v>41856</c:v>
                </c:pt>
                <c:pt idx="2148">
                  <c:v>41855</c:v>
                </c:pt>
                <c:pt idx="2149">
                  <c:v>41852</c:v>
                </c:pt>
                <c:pt idx="2150">
                  <c:v>41851</c:v>
                </c:pt>
                <c:pt idx="2151">
                  <c:v>41850</c:v>
                </c:pt>
                <c:pt idx="2152">
                  <c:v>41849</c:v>
                </c:pt>
                <c:pt idx="2153">
                  <c:v>41848</c:v>
                </c:pt>
                <c:pt idx="2154">
                  <c:v>41845</c:v>
                </c:pt>
                <c:pt idx="2155">
                  <c:v>41844</c:v>
                </c:pt>
                <c:pt idx="2156">
                  <c:v>41843</c:v>
                </c:pt>
                <c:pt idx="2157">
                  <c:v>41842</c:v>
                </c:pt>
                <c:pt idx="2158">
                  <c:v>41841</c:v>
                </c:pt>
                <c:pt idx="2159">
                  <c:v>41838</c:v>
                </c:pt>
                <c:pt idx="2160">
                  <c:v>41837</c:v>
                </c:pt>
                <c:pt idx="2161">
                  <c:v>41836</c:v>
                </c:pt>
                <c:pt idx="2162">
                  <c:v>41835</c:v>
                </c:pt>
                <c:pt idx="2163">
                  <c:v>41834</c:v>
                </c:pt>
                <c:pt idx="2164">
                  <c:v>41831</c:v>
                </c:pt>
                <c:pt idx="2165">
                  <c:v>41830</c:v>
                </c:pt>
                <c:pt idx="2166">
                  <c:v>41829</c:v>
                </c:pt>
                <c:pt idx="2167">
                  <c:v>41828</c:v>
                </c:pt>
                <c:pt idx="2168">
                  <c:v>41827</c:v>
                </c:pt>
                <c:pt idx="2169">
                  <c:v>41824</c:v>
                </c:pt>
                <c:pt idx="2170">
                  <c:v>41823</c:v>
                </c:pt>
                <c:pt idx="2171">
                  <c:v>41822</c:v>
                </c:pt>
                <c:pt idx="2172">
                  <c:v>41821</c:v>
                </c:pt>
                <c:pt idx="2173">
                  <c:v>41820</c:v>
                </c:pt>
                <c:pt idx="2174">
                  <c:v>41817</c:v>
                </c:pt>
                <c:pt idx="2175">
                  <c:v>41816</c:v>
                </c:pt>
                <c:pt idx="2176">
                  <c:v>41815</c:v>
                </c:pt>
                <c:pt idx="2177">
                  <c:v>41814</c:v>
                </c:pt>
                <c:pt idx="2178">
                  <c:v>41813</c:v>
                </c:pt>
                <c:pt idx="2179">
                  <c:v>41810</c:v>
                </c:pt>
                <c:pt idx="2180">
                  <c:v>41808</c:v>
                </c:pt>
                <c:pt idx="2181">
                  <c:v>41807</c:v>
                </c:pt>
                <c:pt idx="2182">
                  <c:v>41806</c:v>
                </c:pt>
                <c:pt idx="2183">
                  <c:v>41803</c:v>
                </c:pt>
                <c:pt idx="2184">
                  <c:v>41802</c:v>
                </c:pt>
                <c:pt idx="2185">
                  <c:v>41801</c:v>
                </c:pt>
                <c:pt idx="2186">
                  <c:v>41800</c:v>
                </c:pt>
                <c:pt idx="2187">
                  <c:v>41799</c:v>
                </c:pt>
                <c:pt idx="2188">
                  <c:v>41796</c:v>
                </c:pt>
                <c:pt idx="2189">
                  <c:v>41795</c:v>
                </c:pt>
                <c:pt idx="2190">
                  <c:v>41794</c:v>
                </c:pt>
                <c:pt idx="2191">
                  <c:v>41793</c:v>
                </c:pt>
                <c:pt idx="2192">
                  <c:v>41792</c:v>
                </c:pt>
                <c:pt idx="2193">
                  <c:v>41789</c:v>
                </c:pt>
                <c:pt idx="2194">
                  <c:v>41788</c:v>
                </c:pt>
                <c:pt idx="2195">
                  <c:v>41787</c:v>
                </c:pt>
                <c:pt idx="2196">
                  <c:v>41786</c:v>
                </c:pt>
                <c:pt idx="2197">
                  <c:v>41785</c:v>
                </c:pt>
                <c:pt idx="2198">
                  <c:v>41782</c:v>
                </c:pt>
                <c:pt idx="2199">
                  <c:v>41781</c:v>
                </c:pt>
                <c:pt idx="2200">
                  <c:v>41780</c:v>
                </c:pt>
                <c:pt idx="2201">
                  <c:v>41779</c:v>
                </c:pt>
                <c:pt idx="2202">
                  <c:v>41778</c:v>
                </c:pt>
                <c:pt idx="2203">
                  <c:v>41775</c:v>
                </c:pt>
                <c:pt idx="2204">
                  <c:v>41774</c:v>
                </c:pt>
                <c:pt idx="2205">
                  <c:v>41773</c:v>
                </c:pt>
                <c:pt idx="2206">
                  <c:v>41772</c:v>
                </c:pt>
                <c:pt idx="2207">
                  <c:v>41771</c:v>
                </c:pt>
                <c:pt idx="2208">
                  <c:v>41768</c:v>
                </c:pt>
                <c:pt idx="2209">
                  <c:v>41767</c:v>
                </c:pt>
                <c:pt idx="2210">
                  <c:v>41766</c:v>
                </c:pt>
                <c:pt idx="2211">
                  <c:v>41765</c:v>
                </c:pt>
                <c:pt idx="2212">
                  <c:v>41764</c:v>
                </c:pt>
                <c:pt idx="2213">
                  <c:v>41761</c:v>
                </c:pt>
                <c:pt idx="2214">
                  <c:v>41759</c:v>
                </c:pt>
                <c:pt idx="2215">
                  <c:v>41758</c:v>
                </c:pt>
                <c:pt idx="2216">
                  <c:v>41757</c:v>
                </c:pt>
                <c:pt idx="2217">
                  <c:v>41754</c:v>
                </c:pt>
                <c:pt idx="2218">
                  <c:v>41753</c:v>
                </c:pt>
                <c:pt idx="2219">
                  <c:v>41752</c:v>
                </c:pt>
                <c:pt idx="2220">
                  <c:v>41751</c:v>
                </c:pt>
                <c:pt idx="2221">
                  <c:v>41746</c:v>
                </c:pt>
                <c:pt idx="2222">
                  <c:v>41745</c:v>
                </c:pt>
                <c:pt idx="2223">
                  <c:v>41744</c:v>
                </c:pt>
                <c:pt idx="2224">
                  <c:v>41743</c:v>
                </c:pt>
                <c:pt idx="2225">
                  <c:v>41740</c:v>
                </c:pt>
                <c:pt idx="2226">
                  <c:v>41739</c:v>
                </c:pt>
                <c:pt idx="2227">
                  <c:v>41738</c:v>
                </c:pt>
                <c:pt idx="2228">
                  <c:v>41737</c:v>
                </c:pt>
                <c:pt idx="2229">
                  <c:v>41736</c:v>
                </c:pt>
                <c:pt idx="2230">
                  <c:v>41733</c:v>
                </c:pt>
                <c:pt idx="2231">
                  <c:v>41732</c:v>
                </c:pt>
                <c:pt idx="2232">
                  <c:v>41731</c:v>
                </c:pt>
                <c:pt idx="2233">
                  <c:v>41730</c:v>
                </c:pt>
                <c:pt idx="2234">
                  <c:v>41729</c:v>
                </c:pt>
                <c:pt idx="2235">
                  <c:v>41726</c:v>
                </c:pt>
                <c:pt idx="2236">
                  <c:v>41725</c:v>
                </c:pt>
                <c:pt idx="2237">
                  <c:v>41724</c:v>
                </c:pt>
                <c:pt idx="2238">
                  <c:v>41723</c:v>
                </c:pt>
                <c:pt idx="2239">
                  <c:v>41722</c:v>
                </c:pt>
                <c:pt idx="2240">
                  <c:v>41719</c:v>
                </c:pt>
                <c:pt idx="2241">
                  <c:v>41718</c:v>
                </c:pt>
                <c:pt idx="2242">
                  <c:v>41717</c:v>
                </c:pt>
                <c:pt idx="2243">
                  <c:v>41716</c:v>
                </c:pt>
                <c:pt idx="2244">
                  <c:v>41715</c:v>
                </c:pt>
                <c:pt idx="2245">
                  <c:v>41712</c:v>
                </c:pt>
                <c:pt idx="2246">
                  <c:v>41711</c:v>
                </c:pt>
                <c:pt idx="2247">
                  <c:v>41710</c:v>
                </c:pt>
                <c:pt idx="2248">
                  <c:v>41709</c:v>
                </c:pt>
                <c:pt idx="2249">
                  <c:v>41708</c:v>
                </c:pt>
                <c:pt idx="2250">
                  <c:v>41705</c:v>
                </c:pt>
                <c:pt idx="2251">
                  <c:v>41704</c:v>
                </c:pt>
                <c:pt idx="2252">
                  <c:v>41703</c:v>
                </c:pt>
                <c:pt idx="2253">
                  <c:v>41698</c:v>
                </c:pt>
                <c:pt idx="2254">
                  <c:v>41697</c:v>
                </c:pt>
                <c:pt idx="2255">
                  <c:v>41696</c:v>
                </c:pt>
                <c:pt idx="2256">
                  <c:v>41695</c:v>
                </c:pt>
                <c:pt idx="2257">
                  <c:v>41694</c:v>
                </c:pt>
                <c:pt idx="2258">
                  <c:v>41691</c:v>
                </c:pt>
                <c:pt idx="2259">
                  <c:v>41690</c:v>
                </c:pt>
                <c:pt idx="2260">
                  <c:v>41689</c:v>
                </c:pt>
                <c:pt idx="2261">
                  <c:v>41688</c:v>
                </c:pt>
                <c:pt idx="2262">
                  <c:v>41687</c:v>
                </c:pt>
                <c:pt idx="2263">
                  <c:v>41684</c:v>
                </c:pt>
                <c:pt idx="2264">
                  <c:v>41683</c:v>
                </c:pt>
                <c:pt idx="2265">
                  <c:v>41682</c:v>
                </c:pt>
                <c:pt idx="2266">
                  <c:v>41681</c:v>
                </c:pt>
                <c:pt idx="2267">
                  <c:v>41680</c:v>
                </c:pt>
                <c:pt idx="2268">
                  <c:v>41677</c:v>
                </c:pt>
                <c:pt idx="2269">
                  <c:v>41676</c:v>
                </c:pt>
                <c:pt idx="2270">
                  <c:v>41675</c:v>
                </c:pt>
                <c:pt idx="2271">
                  <c:v>41674</c:v>
                </c:pt>
                <c:pt idx="2272">
                  <c:v>41673</c:v>
                </c:pt>
                <c:pt idx="2273">
                  <c:v>41670</c:v>
                </c:pt>
                <c:pt idx="2274">
                  <c:v>41669</c:v>
                </c:pt>
                <c:pt idx="2275">
                  <c:v>41668</c:v>
                </c:pt>
                <c:pt idx="2276">
                  <c:v>41667</c:v>
                </c:pt>
                <c:pt idx="2277">
                  <c:v>41666</c:v>
                </c:pt>
                <c:pt idx="2278">
                  <c:v>41663</c:v>
                </c:pt>
                <c:pt idx="2279">
                  <c:v>41662</c:v>
                </c:pt>
                <c:pt idx="2280">
                  <c:v>41661</c:v>
                </c:pt>
                <c:pt idx="2281">
                  <c:v>41660</c:v>
                </c:pt>
                <c:pt idx="2282">
                  <c:v>41659</c:v>
                </c:pt>
                <c:pt idx="2283">
                  <c:v>41656</c:v>
                </c:pt>
                <c:pt idx="2284">
                  <c:v>41655</c:v>
                </c:pt>
                <c:pt idx="2285">
                  <c:v>41654</c:v>
                </c:pt>
                <c:pt idx="2286">
                  <c:v>41653</c:v>
                </c:pt>
                <c:pt idx="2287">
                  <c:v>41652</c:v>
                </c:pt>
                <c:pt idx="2288">
                  <c:v>41649</c:v>
                </c:pt>
                <c:pt idx="2289">
                  <c:v>41648</c:v>
                </c:pt>
                <c:pt idx="2290">
                  <c:v>41647</c:v>
                </c:pt>
                <c:pt idx="2291">
                  <c:v>41646</c:v>
                </c:pt>
                <c:pt idx="2292">
                  <c:v>41645</c:v>
                </c:pt>
                <c:pt idx="2293">
                  <c:v>41642</c:v>
                </c:pt>
                <c:pt idx="2294">
                  <c:v>41641</c:v>
                </c:pt>
                <c:pt idx="2295">
                  <c:v>41639</c:v>
                </c:pt>
                <c:pt idx="2296">
                  <c:v>41638</c:v>
                </c:pt>
                <c:pt idx="2297">
                  <c:v>41635</c:v>
                </c:pt>
                <c:pt idx="2298">
                  <c:v>41634</c:v>
                </c:pt>
                <c:pt idx="2299">
                  <c:v>41632</c:v>
                </c:pt>
                <c:pt idx="2300">
                  <c:v>41631</c:v>
                </c:pt>
                <c:pt idx="2301">
                  <c:v>41628</c:v>
                </c:pt>
                <c:pt idx="2302">
                  <c:v>41627</c:v>
                </c:pt>
                <c:pt idx="2303">
                  <c:v>41626</c:v>
                </c:pt>
                <c:pt idx="2304">
                  <c:v>41625</c:v>
                </c:pt>
                <c:pt idx="2305">
                  <c:v>41624</c:v>
                </c:pt>
                <c:pt idx="2306">
                  <c:v>41621</c:v>
                </c:pt>
                <c:pt idx="2307">
                  <c:v>41620</c:v>
                </c:pt>
                <c:pt idx="2308">
                  <c:v>41619</c:v>
                </c:pt>
                <c:pt idx="2309">
                  <c:v>41618</c:v>
                </c:pt>
                <c:pt idx="2310">
                  <c:v>41617</c:v>
                </c:pt>
                <c:pt idx="2311">
                  <c:v>41614</c:v>
                </c:pt>
                <c:pt idx="2312">
                  <c:v>41613</c:v>
                </c:pt>
                <c:pt idx="2313">
                  <c:v>41612</c:v>
                </c:pt>
                <c:pt idx="2314">
                  <c:v>41611</c:v>
                </c:pt>
                <c:pt idx="2315">
                  <c:v>41610</c:v>
                </c:pt>
                <c:pt idx="2316">
                  <c:v>41607</c:v>
                </c:pt>
                <c:pt idx="2317">
                  <c:v>41606</c:v>
                </c:pt>
                <c:pt idx="2318">
                  <c:v>41605</c:v>
                </c:pt>
                <c:pt idx="2319">
                  <c:v>41604</c:v>
                </c:pt>
                <c:pt idx="2320">
                  <c:v>41603</c:v>
                </c:pt>
                <c:pt idx="2321">
                  <c:v>41600</c:v>
                </c:pt>
                <c:pt idx="2322">
                  <c:v>41599</c:v>
                </c:pt>
                <c:pt idx="2323">
                  <c:v>41598</c:v>
                </c:pt>
                <c:pt idx="2324">
                  <c:v>41597</c:v>
                </c:pt>
                <c:pt idx="2325">
                  <c:v>41596</c:v>
                </c:pt>
                <c:pt idx="2326">
                  <c:v>41592</c:v>
                </c:pt>
                <c:pt idx="2327">
                  <c:v>41591</c:v>
                </c:pt>
                <c:pt idx="2328">
                  <c:v>41590</c:v>
                </c:pt>
                <c:pt idx="2329">
                  <c:v>41589</c:v>
                </c:pt>
                <c:pt idx="2330">
                  <c:v>41586</c:v>
                </c:pt>
                <c:pt idx="2331">
                  <c:v>41585</c:v>
                </c:pt>
                <c:pt idx="2332">
                  <c:v>41584</c:v>
                </c:pt>
                <c:pt idx="2333">
                  <c:v>41583</c:v>
                </c:pt>
                <c:pt idx="2334">
                  <c:v>41582</c:v>
                </c:pt>
                <c:pt idx="2335">
                  <c:v>41579</c:v>
                </c:pt>
                <c:pt idx="2336">
                  <c:v>41578</c:v>
                </c:pt>
                <c:pt idx="2337">
                  <c:v>41577</c:v>
                </c:pt>
                <c:pt idx="2338">
                  <c:v>41576</c:v>
                </c:pt>
                <c:pt idx="2339">
                  <c:v>41575</c:v>
                </c:pt>
                <c:pt idx="2340">
                  <c:v>41572</c:v>
                </c:pt>
                <c:pt idx="2341">
                  <c:v>41571</c:v>
                </c:pt>
                <c:pt idx="2342">
                  <c:v>41570</c:v>
                </c:pt>
                <c:pt idx="2343">
                  <c:v>41569</c:v>
                </c:pt>
                <c:pt idx="2344">
                  <c:v>41568</c:v>
                </c:pt>
                <c:pt idx="2345">
                  <c:v>41565</c:v>
                </c:pt>
                <c:pt idx="2346">
                  <c:v>41564</c:v>
                </c:pt>
                <c:pt idx="2347">
                  <c:v>41563</c:v>
                </c:pt>
                <c:pt idx="2348">
                  <c:v>41562</c:v>
                </c:pt>
                <c:pt idx="2349">
                  <c:v>41561</c:v>
                </c:pt>
                <c:pt idx="2350">
                  <c:v>41558</c:v>
                </c:pt>
                <c:pt idx="2351">
                  <c:v>41557</c:v>
                </c:pt>
                <c:pt idx="2352">
                  <c:v>41556</c:v>
                </c:pt>
                <c:pt idx="2353">
                  <c:v>41555</c:v>
                </c:pt>
                <c:pt idx="2354">
                  <c:v>41554</c:v>
                </c:pt>
                <c:pt idx="2355">
                  <c:v>41551</c:v>
                </c:pt>
                <c:pt idx="2356">
                  <c:v>41550</c:v>
                </c:pt>
                <c:pt idx="2357">
                  <c:v>41549</c:v>
                </c:pt>
                <c:pt idx="2358">
                  <c:v>41548</c:v>
                </c:pt>
                <c:pt idx="2359">
                  <c:v>41547</c:v>
                </c:pt>
                <c:pt idx="2360">
                  <c:v>41544</c:v>
                </c:pt>
                <c:pt idx="2361">
                  <c:v>41543</c:v>
                </c:pt>
                <c:pt idx="2362">
                  <c:v>41542</c:v>
                </c:pt>
                <c:pt idx="2363">
                  <c:v>41541</c:v>
                </c:pt>
                <c:pt idx="2364">
                  <c:v>41540</c:v>
                </c:pt>
                <c:pt idx="2365">
                  <c:v>41537</c:v>
                </c:pt>
                <c:pt idx="2366">
                  <c:v>41536</c:v>
                </c:pt>
                <c:pt idx="2367">
                  <c:v>41535</c:v>
                </c:pt>
                <c:pt idx="2368">
                  <c:v>41534</c:v>
                </c:pt>
                <c:pt idx="2369">
                  <c:v>41533</c:v>
                </c:pt>
                <c:pt idx="2370">
                  <c:v>41530</c:v>
                </c:pt>
                <c:pt idx="2371">
                  <c:v>41529</c:v>
                </c:pt>
                <c:pt idx="2372">
                  <c:v>41528</c:v>
                </c:pt>
                <c:pt idx="2373">
                  <c:v>41527</c:v>
                </c:pt>
                <c:pt idx="2374">
                  <c:v>41526</c:v>
                </c:pt>
                <c:pt idx="2375">
                  <c:v>41523</c:v>
                </c:pt>
                <c:pt idx="2376">
                  <c:v>41522</c:v>
                </c:pt>
                <c:pt idx="2377">
                  <c:v>41521</c:v>
                </c:pt>
                <c:pt idx="2378">
                  <c:v>41520</c:v>
                </c:pt>
                <c:pt idx="2379">
                  <c:v>41519</c:v>
                </c:pt>
                <c:pt idx="2380">
                  <c:v>41516</c:v>
                </c:pt>
                <c:pt idx="2381">
                  <c:v>41515</c:v>
                </c:pt>
                <c:pt idx="2382">
                  <c:v>41514</c:v>
                </c:pt>
                <c:pt idx="2383">
                  <c:v>41513</c:v>
                </c:pt>
                <c:pt idx="2384">
                  <c:v>41512</c:v>
                </c:pt>
                <c:pt idx="2385">
                  <c:v>41509</c:v>
                </c:pt>
                <c:pt idx="2386">
                  <c:v>41508</c:v>
                </c:pt>
                <c:pt idx="2387">
                  <c:v>41507</c:v>
                </c:pt>
                <c:pt idx="2388">
                  <c:v>41506</c:v>
                </c:pt>
                <c:pt idx="2389">
                  <c:v>41505</c:v>
                </c:pt>
                <c:pt idx="2390">
                  <c:v>41502</c:v>
                </c:pt>
                <c:pt idx="2391">
                  <c:v>41501</c:v>
                </c:pt>
                <c:pt idx="2392">
                  <c:v>41500</c:v>
                </c:pt>
                <c:pt idx="2393">
                  <c:v>41499</c:v>
                </c:pt>
                <c:pt idx="2394">
                  <c:v>41498</c:v>
                </c:pt>
                <c:pt idx="2395">
                  <c:v>41495</c:v>
                </c:pt>
                <c:pt idx="2396">
                  <c:v>41494</c:v>
                </c:pt>
                <c:pt idx="2397">
                  <c:v>41493</c:v>
                </c:pt>
                <c:pt idx="2398">
                  <c:v>41492</c:v>
                </c:pt>
                <c:pt idx="2399">
                  <c:v>41491</c:v>
                </c:pt>
                <c:pt idx="2400">
                  <c:v>41488</c:v>
                </c:pt>
                <c:pt idx="2401">
                  <c:v>41487</c:v>
                </c:pt>
                <c:pt idx="2402">
                  <c:v>41486</c:v>
                </c:pt>
                <c:pt idx="2403">
                  <c:v>41485</c:v>
                </c:pt>
                <c:pt idx="2404">
                  <c:v>41484</c:v>
                </c:pt>
                <c:pt idx="2405">
                  <c:v>41481</c:v>
                </c:pt>
                <c:pt idx="2406">
                  <c:v>41480</c:v>
                </c:pt>
                <c:pt idx="2407">
                  <c:v>41479</c:v>
                </c:pt>
                <c:pt idx="2408">
                  <c:v>41478</c:v>
                </c:pt>
                <c:pt idx="2409">
                  <c:v>41477</c:v>
                </c:pt>
                <c:pt idx="2410">
                  <c:v>41474</c:v>
                </c:pt>
                <c:pt idx="2411">
                  <c:v>41473</c:v>
                </c:pt>
                <c:pt idx="2412">
                  <c:v>41472</c:v>
                </c:pt>
                <c:pt idx="2413">
                  <c:v>41471</c:v>
                </c:pt>
                <c:pt idx="2414">
                  <c:v>41470</c:v>
                </c:pt>
                <c:pt idx="2415">
                  <c:v>41467</c:v>
                </c:pt>
                <c:pt idx="2416">
                  <c:v>41466</c:v>
                </c:pt>
                <c:pt idx="2417">
                  <c:v>41465</c:v>
                </c:pt>
                <c:pt idx="2418">
                  <c:v>41464</c:v>
                </c:pt>
                <c:pt idx="2419">
                  <c:v>41463</c:v>
                </c:pt>
                <c:pt idx="2420">
                  <c:v>41460</c:v>
                </c:pt>
                <c:pt idx="2421">
                  <c:v>41459</c:v>
                </c:pt>
                <c:pt idx="2422">
                  <c:v>41458</c:v>
                </c:pt>
                <c:pt idx="2423">
                  <c:v>41457</c:v>
                </c:pt>
                <c:pt idx="2424">
                  <c:v>41456</c:v>
                </c:pt>
                <c:pt idx="2425">
                  <c:v>41453</c:v>
                </c:pt>
                <c:pt idx="2426">
                  <c:v>41452</c:v>
                </c:pt>
                <c:pt idx="2427">
                  <c:v>41451</c:v>
                </c:pt>
                <c:pt idx="2428">
                  <c:v>41450</c:v>
                </c:pt>
                <c:pt idx="2429">
                  <c:v>41449</c:v>
                </c:pt>
                <c:pt idx="2430">
                  <c:v>41446</c:v>
                </c:pt>
                <c:pt idx="2431">
                  <c:v>41445</c:v>
                </c:pt>
                <c:pt idx="2432">
                  <c:v>41444</c:v>
                </c:pt>
                <c:pt idx="2433">
                  <c:v>41443</c:v>
                </c:pt>
                <c:pt idx="2434">
                  <c:v>41442</c:v>
                </c:pt>
                <c:pt idx="2435">
                  <c:v>41439</c:v>
                </c:pt>
                <c:pt idx="2436">
                  <c:v>41438</c:v>
                </c:pt>
                <c:pt idx="2437">
                  <c:v>41437</c:v>
                </c:pt>
                <c:pt idx="2438">
                  <c:v>41436</c:v>
                </c:pt>
                <c:pt idx="2439">
                  <c:v>41435</c:v>
                </c:pt>
                <c:pt idx="2440">
                  <c:v>41432</c:v>
                </c:pt>
                <c:pt idx="2441">
                  <c:v>41431</c:v>
                </c:pt>
                <c:pt idx="2442">
                  <c:v>41430</c:v>
                </c:pt>
                <c:pt idx="2443">
                  <c:v>41429</c:v>
                </c:pt>
                <c:pt idx="2444">
                  <c:v>41428</c:v>
                </c:pt>
                <c:pt idx="2445">
                  <c:v>41425</c:v>
                </c:pt>
                <c:pt idx="2446">
                  <c:v>41423</c:v>
                </c:pt>
                <c:pt idx="2447">
                  <c:v>41422</c:v>
                </c:pt>
                <c:pt idx="2448">
                  <c:v>41421</c:v>
                </c:pt>
                <c:pt idx="2449">
                  <c:v>41418</c:v>
                </c:pt>
                <c:pt idx="2450">
                  <c:v>41417</c:v>
                </c:pt>
                <c:pt idx="2451">
                  <c:v>41416</c:v>
                </c:pt>
                <c:pt idx="2452">
                  <c:v>41415</c:v>
                </c:pt>
                <c:pt idx="2453">
                  <c:v>41414</c:v>
                </c:pt>
                <c:pt idx="2454">
                  <c:v>41411</c:v>
                </c:pt>
                <c:pt idx="2455">
                  <c:v>41410</c:v>
                </c:pt>
                <c:pt idx="2456">
                  <c:v>41409</c:v>
                </c:pt>
                <c:pt idx="2457">
                  <c:v>41408</c:v>
                </c:pt>
                <c:pt idx="2458">
                  <c:v>41407</c:v>
                </c:pt>
                <c:pt idx="2459">
                  <c:v>41404</c:v>
                </c:pt>
                <c:pt idx="2460">
                  <c:v>41403</c:v>
                </c:pt>
                <c:pt idx="2461">
                  <c:v>41402</c:v>
                </c:pt>
                <c:pt idx="2462">
                  <c:v>41401</c:v>
                </c:pt>
                <c:pt idx="2463">
                  <c:v>41400</c:v>
                </c:pt>
                <c:pt idx="2464">
                  <c:v>41397</c:v>
                </c:pt>
                <c:pt idx="2465">
                  <c:v>41396</c:v>
                </c:pt>
                <c:pt idx="2466">
                  <c:v>41394</c:v>
                </c:pt>
                <c:pt idx="2467">
                  <c:v>41393</c:v>
                </c:pt>
                <c:pt idx="2468">
                  <c:v>41390</c:v>
                </c:pt>
                <c:pt idx="2469">
                  <c:v>41389</c:v>
                </c:pt>
                <c:pt idx="2470">
                  <c:v>41388</c:v>
                </c:pt>
                <c:pt idx="2471">
                  <c:v>41387</c:v>
                </c:pt>
                <c:pt idx="2472">
                  <c:v>41386</c:v>
                </c:pt>
                <c:pt idx="2473">
                  <c:v>41383</c:v>
                </c:pt>
                <c:pt idx="2474">
                  <c:v>41382</c:v>
                </c:pt>
                <c:pt idx="2475">
                  <c:v>41381</c:v>
                </c:pt>
                <c:pt idx="2476">
                  <c:v>41380</c:v>
                </c:pt>
                <c:pt idx="2477">
                  <c:v>41379</c:v>
                </c:pt>
                <c:pt idx="2478">
                  <c:v>41376</c:v>
                </c:pt>
                <c:pt idx="2479">
                  <c:v>41375</c:v>
                </c:pt>
                <c:pt idx="2480">
                  <c:v>41374</c:v>
                </c:pt>
                <c:pt idx="2481">
                  <c:v>41373</c:v>
                </c:pt>
                <c:pt idx="2482">
                  <c:v>41372</c:v>
                </c:pt>
                <c:pt idx="2483">
                  <c:v>41369</c:v>
                </c:pt>
                <c:pt idx="2484">
                  <c:v>41368</c:v>
                </c:pt>
                <c:pt idx="2485">
                  <c:v>41367</c:v>
                </c:pt>
                <c:pt idx="2486">
                  <c:v>41366</c:v>
                </c:pt>
                <c:pt idx="2487">
                  <c:v>41365</c:v>
                </c:pt>
                <c:pt idx="2488">
                  <c:v>41361</c:v>
                </c:pt>
                <c:pt idx="2489">
                  <c:v>41360</c:v>
                </c:pt>
                <c:pt idx="2490">
                  <c:v>41359</c:v>
                </c:pt>
                <c:pt idx="2491">
                  <c:v>41358</c:v>
                </c:pt>
                <c:pt idx="2492">
                  <c:v>41355</c:v>
                </c:pt>
                <c:pt idx="2493">
                  <c:v>41354</c:v>
                </c:pt>
                <c:pt idx="2494">
                  <c:v>41353</c:v>
                </c:pt>
                <c:pt idx="2495">
                  <c:v>41352</c:v>
                </c:pt>
                <c:pt idx="2496">
                  <c:v>41351</c:v>
                </c:pt>
                <c:pt idx="2497">
                  <c:v>41348</c:v>
                </c:pt>
                <c:pt idx="2498">
                  <c:v>41347</c:v>
                </c:pt>
                <c:pt idx="2499">
                  <c:v>41346</c:v>
                </c:pt>
                <c:pt idx="2500">
                  <c:v>41345</c:v>
                </c:pt>
                <c:pt idx="2501">
                  <c:v>41344</c:v>
                </c:pt>
                <c:pt idx="2502">
                  <c:v>41341</c:v>
                </c:pt>
                <c:pt idx="2503">
                  <c:v>41340</c:v>
                </c:pt>
                <c:pt idx="2504">
                  <c:v>41339</c:v>
                </c:pt>
                <c:pt idx="2505">
                  <c:v>41338</c:v>
                </c:pt>
                <c:pt idx="2506">
                  <c:v>41337</c:v>
                </c:pt>
                <c:pt idx="2507">
                  <c:v>41334</c:v>
                </c:pt>
                <c:pt idx="2508">
                  <c:v>41333</c:v>
                </c:pt>
                <c:pt idx="2509">
                  <c:v>41332</c:v>
                </c:pt>
                <c:pt idx="2510">
                  <c:v>41331</c:v>
                </c:pt>
                <c:pt idx="2511">
                  <c:v>41330</c:v>
                </c:pt>
                <c:pt idx="2512">
                  <c:v>41327</c:v>
                </c:pt>
                <c:pt idx="2513">
                  <c:v>41326</c:v>
                </c:pt>
                <c:pt idx="2514">
                  <c:v>41325</c:v>
                </c:pt>
                <c:pt idx="2515">
                  <c:v>41324</c:v>
                </c:pt>
                <c:pt idx="2516">
                  <c:v>41323</c:v>
                </c:pt>
                <c:pt idx="2517">
                  <c:v>41320</c:v>
                </c:pt>
                <c:pt idx="2518">
                  <c:v>41319</c:v>
                </c:pt>
                <c:pt idx="2519">
                  <c:v>41318</c:v>
                </c:pt>
                <c:pt idx="2520">
                  <c:v>41313</c:v>
                </c:pt>
                <c:pt idx="2521">
                  <c:v>41312</c:v>
                </c:pt>
                <c:pt idx="2522">
                  <c:v>41311</c:v>
                </c:pt>
                <c:pt idx="2523">
                  <c:v>41310</c:v>
                </c:pt>
                <c:pt idx="2524">
                  <c:v>41309</c:v>
                </c:pt>
                <c:pt idx="2525">
                  <c:v>41306</c:v>
                </c:pt>
                <c:pt idx="2526">
                  <c:v>41305</c:v>
                </c:pt>
                <c:pt idx="2527">
                  <c:v>41304</c:v>
                </c:pt>
                <c:pt idx="2528">
                  <c:v>41303</c:v>
                </c:pt>
                <c:pt idx="2529">
                  <c:v>41302</c:v>
                </c:pt>
                <c:pt idx="2530">
                  <c:v>41299</c:v>
                </c:pt>
                <c:pt idx="2531">
                  <c:v>41298</c:v>
                </c:pt>
                <c:pt idx="2532">
                  <c:v>41297</c:v>
                </c:pt>
                <c:pt idx="2533">
                  <c:v>41296</c:v>
                </c:pt>
                <c:pt idx="2534">
                  <c:v>41295</c:v>
                </c:pt>
                <c:pt idx="2535">
                  <c:v>41292</c:v>
                </c:pt>
                <c:pt idx="2536">
                  <c:v>41291</c:v>
                </c:pt>
                <c:pt idx="2537">
                  <c:v>41290</c:v>
                </c:pt>
                <c:pt idx="2538">
                  <c:v>41289</c:v>
                </c:pt>
                <c:pt idx="2539">
                  <c:v>41288</c:v>
                </c:pt>
                <c:pt idx="2540">
                  <c:v>41285</c:v>
                </c:pt>
                <c:pt idx="2541">
                  <c:v>41284</c:v>
                </c:pt>
                <c:pt idx="2542">
                  <c:v>41283</c:v>
                </c:pt>
                <c:pt idx="2543">
                  <c:v>41282</c:v>
                </c:pt>
                <c:pt idx="2544">
                  <c:v>41281</c:v>
                </c:pt>
                <c:pt idx="2545">
                  <c:v>41278</c:v>
                </c:pt>
                <c:pt idx="2546">
                  <c:v>41277</c:v>
                </c:pt>
                <c:pt idx="2547">
                  <c:v>41276</c:v>
                </c:pt>
                <c:pt idx="2548">
                  <c:v>41274</c:v>
                </c:pt>
                <c:pt idx="2549">
                  <c:v>41271</c:v>
                </c:pt>
                <c:pt idx="2550">
                  <c:v>41270</c:v>
                </c:pt>
                <c:pt idx="2551">
                  <c:v>41269</c:v>
                </c:pt>
                <c:pt idx="2552">
                  <c:v>41267</c:v>
                </c:pt>
                <c:pt idx="2553">
                  <c:v>41264</c:v>
                </c:pt>
                <c:pt idx="2554">
                  <c:v>41263</c:v>
                </c:pt>
                <c:pt idx="2555">
                  <c:v>41262</c:v>
                </c:pt>
                <c:pt idx="2556">
                  <c:v>41261</c:v>
                </c:pt>
                <c:pt idx="2557">
                  <c:v>41260</c:v>
                </c:pt>
                <c:pt idx="2558">
                  <c:v>41257</c:v>
                </c:pt>
                <c:pt idx="2559">
                  <c:v>41256</c:v>
                </c:pt>
                <c:pt idx="2560">
                  <c:v>41255</c:v>
                </c:pt>
                <c:pt idx="2561">
                  <c:v>41254</c:v>
                </c:pt>
                <c:pt idx="2562">
                  <c:v>41253</c:v>
                </c:pt>
                <c:pt idx="2563">
                  <c:v>41250</c:v>
                </c:pt>
                <c:pt idx="2564">
                  <c:v>41249</c:v>
                </c:pt>
                <c:pt idx="2565">
                  <c:v>41248</c:v>
                </c:pt>
                <c:pt idx="2566">
                  <c:v>41247</c:v>
                </c:pt>
                <c:pt idx="2567">
                  <c:v>41246</c:v>
                </c:pt>
                <c:pt idx="2568">
                  <c:v>41243</c:v>
                </c:pt>
                <c:pt idx="2569">
                  <c:v>41242</c:v>
                </c:pt>
                <c:pt idx="2570">
                  <c:v>41241</c:v>
                </c:pt>
                <c:pt idx="2571">
                  <c:v>41240</c:v>
                </c:pt>
                <c:pt idx="2572">
                  <c:v>41239</c:v>
                </c:pt>
                <c:pt idx="2573">
                  <c:v>41236</c:v>
                </c:pt>
                <c:pt idx="2574">
                  <c:v>41235</c:v>
                </c:pt>
                <c:pt idx="2575">
                  <c:v>41234</c:v>
                </c:pt>
                <c:pt idx="2576">
                  <c:v>41233</c:v>
                </c:pt>
                <c:pt idx="2577">
                  <c:v>41232</c:v>
                </c:pt>
                <c:pt idx="2578">
                  <c:v>41229</c:v>
                </c:pt>
                <c:pt idx="2579">
                  <c:v>41227</c:v>
                </c:pt>
                <c:pt idx="2580">
                  <c:v>41226</c:v>
                </c:pt>
                <c:pt idx="2581">
                  <c:v>41225</c:v>
                </c:pt>
                <c:pt idx="2582">
                  <c:v>41222</c:v>
                </c:pt>
                <c:pt idx="2583">
                  <c:v>41221</c:v>
                </c:pt>
                <c:pt idx="2584">
                  <c:v>41220</c:v>
                </c:pt>
                <c:pt idx="2585">
                  <c:v>41219</c:v>
                </c:pt>
                <c:pt idx="2586">
                  <c:v>41218</c:v>
                </c:pt>
                <c:pt idx="2587">
                  <c:v>41214</c:v>
                </c:pt>
                <c:pt idx="2588">
                  <c:v>41213</c:v>
                </c:pt>
                <c:pt idx="2589">
                  <c:v>41212</c:v>
                </c:pt>
                <c:pt idx="2590">
                  <c:v>41211</c:v>
                </c:pt>
                <c:pt idx="2591">
                  <c:v>41208</c:v>
                </c:pt>
                <c:pt idx="2592">
                  <c:v>41207</c:v>
                </c:pt>
                <c:pt idx="2593">
                  <c:v>41206</c:v>
                </c:pt>
                <c:pt idx="2594">
                  <c:v>41205</c:v>
                </c:pt>
                <c:pt idx="2595">
                  <c:v>41204</c:v>
                </c:pt>
                <c:pt idx="2596">
                  <c:v>41201</c:v>
                </c:pt>
                <c:pt idx="2597">
                  <c:v>41200</c:v>
                </c:pt>
                <c:pt idx="2598">
                  <c:v>41199</c:v>
                </c:pt>
                <c:pt idx="2599">
                  <c:v>41198</c:v>
                </c:pt>
                <c:pt idx="2600">
                  <c:v>41197</c:v>
                </c:pt>
                <c:pt idx="2601">
                  <c:v>41193</c:v>
                </c:pt>
                <c:pt idx="2602">
                  <c:v>41192</c:v>
                </c:pt>
                <c:pt idx="2603">
                  <c:v>41191</c:v>
                </c:pt>
                <c:pt idx="2604">
                  <c:v>41190</c:v>
                </c:pt>
                <c:pt idx="2605">
                  <c:v>41187</c:v>
                </c:pt>
                <c:pt idx="2606">
                  <c:v>41186</c:v>
                </c:pt>
                <c:pt idx="2607">
                  <c:v>41185</c:v>
                </c:pt>
                <c:pt idx="2608">
                  <c:v>41184</c:v>
                </c:pt>
                <c:pt idx="2609">
                  <c:v>41183</c:v>
                </c:pt>
                <c:pt idx="2610">
                  <c:v>41180</c:v>
                </c:pt>
                <c:pt idx="2611">
                  <c:v>41179</c:v>
                </c:pt>
                <c:pt idx="2612">
                  <c:v>41178</c:v>
                </c:pt>
                <c:pt idx="2613">
                  <c:v>41177</c:v>
                </c:pt>
                <c:pt idx="2614">
                  <c:v>41176</c:v>
                </c:pt>
                <c:pt idx="2615">
                  <c:v>41173</c:v>
                </c:pt>
                <c:pt idx="2616">
                  <c:v>41172</c:v>
                </c:pt>
                <c:pt idx="2617">
                  <c:v>41171</c:v>
                </c:pt>
                <c:pt idx="2618">
                  <c:v>41170</c:v>
                </c:pt>
                <c:pt idx="2619">
                  <c:v>41169</c:v>
                </c:pt>
                <c:pt idx="2620">
                  <c:v>41166</c:v>
                </c:pt>
                <c:pt idx="2621">
                  <c:v>41165</c:v>
                </c:pt>
                <c:pt idx="2622">
                  <c:v>41164</c:v>
                </c:pt>
                <c:pt idx="2623">
                  <c:v>41163</c:v>
                </c:pt>
                <c:pt idx="2624">
                  <c:v>41162</c:v>
                </c:pt>
                <c:pt idx="2625">
                  <c:v>41158</c:v>
                </c:pt>
                <c:pt idx="2626">
                  <c:v>41157</c:v>
                </c:pt>
                <c:pt idx="2627">
                  <c:v>41156</c:v>
                </c:pt>
                <c:pt idx="2628">
                  <c:v>41155</c:v>
                </c:pt>
                <c:pt idx="2629">
                  <c:v>41152</c:v>
                </c:pt>
                <c:pt idx="2630">
                  <c:v>41151</c:v>
                </c:pt>
                <c:pt idx="2631">
                  <c:v>41150</c:v>
                </c:pt>
                <c:pt idx="2632">
                  <c:v>41149</c:v>
                </c:pt>
                <c:pt idx="2633">
                  <c:v>41148</c:v>
                </c:pt>
                <c:pt idx="2634">
                  <c:v>41145</c:v>
                </c:pt>
                <c:pt idx="2635">
                  <c:v>41144</c:v>
                </c:pt>
                <c:pt idx="2636">
                  <c:v>41143</c:v>
                </c:pt>
                <c:pt idx="2637">
                  <c:v>41142</c:v>
                </c:pt>
                <c:pt idx="2638">
                  <c:v>41141</c:v>
                </c:pt>
                <c:pt idx="2639">
                  <c:v>41138</c:v>
                </c:pt>
                <c:pt idx="2640">
                  <c:v>41137</c:v>
                </c:pt>
                <c:pt idx="2641">
                  <c:v>41136</c:v>
                </c:pt>
                <c:pt idx="2642">
                  <c:v>41135</c:v>
                </c:pt>
                <c:pt idx="2643">
                  <c:v>41134</c:v>
                </c:pt>
                <c:pt idx="2644">
                  <c:v>41131</c:v>
                </c:pt>
                <c:pt idx="2645">
                  <c:v>41130</c:v>
                </c:pt>
                <c:pt idx="2646">
                  <c:v>41129</c:v>
                </c:pt>
                <c:pt idx="2647">
                  <c:v>41128</c:v>
                </c:pt>
                <c:pt idx="2648">
                  <c:v>41127</c:v>
                </c:pt>
                <c:pt idx="2649">
                  <c:v>41124</c:v>
                </c:pt>
                <c:pt idx="2650">
                  <c:v>41123</c:v>
                </c:pt>
                <c:pt idx="2651">
                  <c:v>41122</c:v>
                </c:pt>
                <c:pt idx="2652">
                  <c:v>41121</c:v>
                </c:pt>
                <c:pt idx="2653">
                  <c:v>41120</c:v>
                </c:pt>
                <c:pt idx="2654">
                  <c:v>41117</c:v>
                </c:pt>
                <c:pt idx="2655">
                  <c:v>41116</c:v>
                </c:pt>
                <c:pt idx="2656">
                  <c:v>41115</c:v>
                </c:pt>
                <c:pt idx="2657">
                  <c:v>41114</c:v>
                </c:pt>
                <c:pt idx="2658">
                  <c:v>41113</c:v>
                </c:pt>
                <c:pt idx="2659">
                  <c:v>41110</c:v>
                </c:pt>
                <c:pt idx="2660">
                  <c:v>41109</c:v>
                </c:pt>
                <c:pt idx="2661">
                  <c:v>41108</c:v>
                </c:pt>
                <c:pt idx="2662">
                  <c:v>41107</c:v>
                </c:pt>
                <c:pt idx="2663">
                  <c:v>41106</c:v>
                </c:pt>
                <c:pt idx="2664">
                  <c:v>41103</c:v>
                </c:pt>
                <c:pt idx="2665">
                  <c:v>41102</c:v>
                </c:pt>
                <c:pt idx="2666">
                  <c:v>41101</c:v>
                </c:pt>
                <c:pt idx="2667">
                  <c:v>41100</c:v>
                </c:pt>
                <c:pt idx="2668">
                  <c:v>41099</c:v>
                </c:pt>
                <c:pt idx="2669">
                  <c:v>41096</c:v>
                </c:pt>
                <c:pt idx="2670">
                  <c:v>41095</c:v>
                </c:pt>
                <c:pt idx="2671">
                  <c:v>41094</c:v>
                </c:pt>
                <c:pt idx="2672">
                  <c:v>41093</c:v>
                </c:pt>
                <c:pt idx="2673">
                  <c:v>41092</c:v>
                </c:pt>
                <c:pt idx="2674">
                  <c:v>41089</c:v>
                </c:pt>
                <c:pt idx="2675">
                  <c:v>41088</c:v>
                </c:pt>
                <c:pt idx="2676">
                  <c:v>41087</c:v>
                </c:pt>
                <c:pt idx="2677">
                  <c:v>41086</c:v>
                </c:pt>
                <c:pt idx="2678">
                  <c:v>41085</c:v>
                </c:pt>
                <c:pt idx="2679">
                  <c:v>41082</c:v>
                </c:pt>
                <c:pt idx="2680">
                  <c:v>41081</c:v>
                </c:pt>
                <c:pt idx="2681">
                  <c:v>41080</c:v>
                </c:pt>
                <c:pt idx="2682">
                  <c:v>41079</c:v>
                </c:pt>
                <c:pt idx="2683">
                  <c:v>41078</c:v>
                </c:pt>
                <c:pt idx="2684">
                  <c:v>41075</c:v>
                </c:pt>
                <c:pt idx="2685">
                  <c:v>41074</c:v>
                </c:pt>
                <c:pt idx="2686">
                  <c:v>41073</c:v>
                </c:pt>
                <c:pt idx="2687">
                  <c:v>41072</c:v>
                </c:pt>
                <c:pt idx="2688">
                  <c:v>41071</c:v>
                </c:pt>
                <c:pt idx="2689">
                  <c:v>41068</c:v>
                </c:pt>
                <c:pt idx="2690">
                  <c:v>41066</c:v>
                </c:pt>
                <c:pt idx="2691">
                  <c:v>41065</c:v>
                </c:pt>
                <c:pt idx="2692">
                  <c:v>41064</c:v>
                </c:pt>
                <c:pt idx="2693">
                  <c:v>41061</c:v>
                </c:pt>
                <c:pt idx="2694">
                  <c:v>41060</c:v>
                </c:pt>
                <c:pt idx="2695">
                  <c:v>41059</c:v>
                </c:pt>
                <c:pt idx="2696">
                  <c:v>41058</c:v>
                </c:pt>
                <c:pt idx="2697">
                  <c:v>41057</c:v>
                </c:pt>
                <c:pt idx="2698">
                  <c:v>41054</c:v>
                </c:pt>
                <c:pt idx="2699">
                  <c:v>41053</c:v>
                </c:pt>
                <c:pt idx="2700">
                  <c:v>41052</c:v>
                </c:pt>
                <c:pt idx="2701">
                  <c:v>41051</c:v>
                </c:pt>
                <c:pt idx="2702">
                  <c:v>41050</c:v>
                </c:pt>
                <c:pt idx="2703">
                  <c:v>41047</c:v>
                </c:pt>
                <c:pt idx="2704">
                  <c:v>41046</c:v>
                </c:pt>
                <c:pt idx="2705">
                  <c:v>41045</c:v>
                </c:pt>
                <c:pt idx="2706">
                  <c:v>41044</c:v>
                </c:pt>
                <c:pt idx="2707">
                  <c:v>41043</c:v>
                </c:pt>
                <c:pt idx="2708">
                  <c:v>41040</c:v>
                </c:pt>
                <c:pt idx="2709">
                  <c:v>41039</c:v>
                </c:pt>
                <c:pt idx="2710">
                  <c:v>41038</c:v>
                </c:pt>
                <c:pt idx="2711">
                  <c:v>41037</c:v>
                </c:pt>
                <c:pt idx="2712">
                  <c:v>41036</c:v>
                </c:pt>
                <c:pt idx="2713">
                  <c:v>41033</c:v>
                </c:pt>
                <c:pt idx="2714">
                  <c:v>41032</c:v>
                </c:pt>
                <c:pt idx="2715">
                  <c:v>41031</c:v>
                </c:pt>
                <c:pt idx="2716">
                  <c:v>41029</c:v>
                </c:pt>
                <c:pt idx="2717">
                  <c:v>41026</c:v>
                </c:pt>
                <c:pt idx="2718">
                  <c:v>41025</c:v>
                </c:pt>
                <c:pt idx="2719">
                  <c:v>41024</c:v>
                </c:pt>
                <c:pt idx="2720">
                  <c:v>41023</c:v>
                </c:pt>
                <c:pt idx="2721">
                  <c:v>41022</c:v>
                </c:pt>
                <c:pt idx="2722">
                  <c:v>41019</c:v>
                </c:pt>
                <c:pt idx="2723">
                  <c:v>41018</c:v>
                </c:pt>
                <c:pt idx="2724">
                  <c:v>41017</c:v>
                </c:pt>
                <c:pt idx="2725">
                  <c:v>41016</c:v>
                </c:pt>
                <c:pt idx="2726">
                  <c:v>41015</c:v>
                </c:pt>
                <c:pt idx="2727">
                  <c:v>41012</c:v>
                </c:pt>
                <c:pt idx="2728">
                  <c:v>41011</c:v>
                </c:pt>
                <c:pt idx="2729">
                  <c:v>41010</c:v>
                </c:pt>
                <c:pt idx="2730">
                  <c:v>41009</c:v>
                </c:pt>
                <c:pt idx="2731">
                  <c:v>41008</c:v>
                </c:pt>
                <c:pt idx="2732">
                  <c:v>41004</c:v>
                </c:pt>
                <c:pt idx="2733">
                  <c:v>41003</c:v>
                </c:pt>
                <c:pt idx="2734">
                  <c:v>41002</c:v>
                </c:pt>
                <c:pt idx="2735">
                  <c:v>41001</c:v>
                </c:pt>
                <c:pt idx="2736">
                  <c:v>40998</c:v>
                </c:pt>
                <c:pt idx="2737">
                  <c:v>40997</c:v>
                </c:pt>
                <c:pt idx="2738">
                  <c:v>40996</c:v>
                </c:pt>
                <c:pt idx="2739">
                  <c:v>40995</c:v>
                </c:pt>
                <c:pt idx="2740">
                  <c:v>40994</c:v>
                </c:pt>
                <c:pt idx="2741">
                  <c:v>40991</c:v>
                </c:pt>
                <c:pt idx="2742">
                  <c:v>40990</c:v>
                </c:pt>
                <c:pt idx="2743">
                  <c:v>40989</c:v>
                </c:pt>
                <c:pt idx="2744">
                  <c:v>40988</c:v>
                </c:pt>
                <c:pt idx="2745">
                  <c:v>40987</c:v>
                </c:pt>
                <c:pt idx="2746">
                  <c:v>40984</c:v>
                </c:pt>
                <c:pt idx="2747">
                  <c:v>40983</c:v>
                </c:pt>
                <c:pt idx="2748">
                  <c:v>40982</c:v>
                </c:pt>
                <c:pt idx="2749">
                  <c:v>40981</c:v>
                </c:pt>
                <c:pt idx="2750">
                  <c:v>40980</c:v>
                </c:pt>
                <c:pt idx="2751">
                  <c:v>40977</c:v>
                </c:pt>
                <c:pt idx="2752">
                  <c:v>40976</c:v>
                </c:pt>
                <c:pt idx="2753">
                  <c:v>40975</c:v>
                </c:pt>
                <c:pt idx="2754">
                  <c:v>40974</c:v>
                </c:pt>
                <c:pt idx="2755">
                  <c:v>40973</c:v>
                </c:pt>
                <c:pt idx="2756">
                  <c:v>40970</c:v>
                </c:pt>
                <c:pt idx="2757">
                  <c:v>40969</c:v>
                </c:pt>
                <c:pt idx="2758">
                  <c:v>40968</c:v>
                </c:pt>
                <c:pt idx="2759">
                  <c:v>40967</c:v>
                </c:pt>
                <c:pt idx="2760">
                  <c:v>40966</c:v>
                </c:pt>
                <c:pt idx="2761">
                  <c:v>40963</c:v>
                </c:pt>
                <c:pt idx="2762">
                  <c:v>40962</c:v>
                </c:pt>
                <c:pt idx="2763">
                  <c:v>40961</c:v>
                </c:pt>
                <c:pt idx="2764">
                  <c:v>40956</c:v>
                </c:pt>
                <c:pt idx="2765">
                  <c:v>40955</c:v>
                </c:pt>
                <c:pt idx="2766">
                  <c:v>40954</c:v>
                </c:pt>
                <c:pt idx="2767">
                  <c:v>40953</c:v>
                </c:pt>
                <c:pt idx="2768">
                  <c:v>40952</c:v>
                </c:pt>
                <c:pt idx="2769">
                  <c:v>40949</c:v>
                </c:pt>
                <c:pt idx="2770">
                  <c:v>40948</c:v>
                </c:pt>
                <c:pt idx="2771">
                  <c:v>40947</c:v>
                </c:pt>
                <c:pt idx="2772">
                  <c:v>40946</c:v>
                </c:pt>
                <c:pt idx="2773">
                  <c:v>40945</c:v>
                </c:pt>
                <c:pt idx="2774">
                  <c:v>40942</c:v>
                </c:pt>
                <c:pt idx="2775">
                  <c:v>40941</c:v>
                </c:pt>
                <c:pt idx="2776">
                  <c:v>40940</c:v>
                </c:pt>
                <c:pt idx="2777">
                  <c:v>40939</c:v>
                </c:pt>
                <c:pt idx="2778">
                  <c:v>40938</c:v>
                </c:pt>
                <c:pt idx="2779">
                  <c:v>40935</c:v>
                </c:pt>
                <c:pt idx="2780">
                  <c:v>40934</c:v>
                </c:pt>
                <c:pt idx="2781">
                  <c:v>40933</c:v>
                </c:pt>
                <c:pt idx="2782">
                  <c:v>40932</c:v>
                </c:pt>
                <c:pt idx="2783">
                  <c:v>40931</c:v>
                </c:pt>
                <c:pt idx="2784">
                  <c:v>40928</c:v>
                </c:pt>
                <c:pt idx="2785">
                  <c:v>40927</c:v>
                </c:pt>
                <c:pt idx="2786">
                  <c:v>40926</c:v>
                </c:pt>
                <c:pt idx="2787">
                  <c:v>40925</c:v>
                </c:pt>
                <c:pt idx="2788">
                  <c:v>40924</c:v>
                </c:pt>
                <c:pt idx="2789">
                  <c:v>40921</c:v>
                </c:pt>
                <c:pt idx="2790">
                  <c:v>40920</c:v>
                </c:pt>
                <c:pt idx="2791">
                  <c:v>40919</c:v>
                </c:pt>
                <c:pt idx="2792">
                  <c:v>40918</c:v>
                </c:pt>
                <c:pt idx="2793">
                  <c:v>40917</c:v>
                </c:pt>
                <c:pt idx="2794">
                  <c:v>40914</c:v>
                </c:pt>
                <c:pt idx="2795">
                  <c:v>40913</c:v>
                </c:pt>
                <c:pt idx="2796">
                  <c:v>40912</c:v>
                </c:pt>
                <c:pt idx="2797">
                  <c:v>40911</c:v>
                </c:pt>
                <c:pt idx="2798">
                  <c:v>40910</c:v>
                </c:pt>
                <c:pt idx="2799">
                  <c:v>40907</c:v>
                </c:pt>
                <c:pt idx="2800">
                  <c:v>40906</c:v>
                </c:pt>
                <c:pt idx="2801">
                  <c:v>40905</c:v>
                </c:pt>
                <c:pt idx="2802">
                  <c:v>40904</c:v>
                </c:pt>
                <c:pt idx="2803">
                  <c:v>40903</c:v>
                </c:pt>
                <c:pt idx="2804">
                  <c:v>40900</c:v>
                </c:pt>
                <c:pt idx="2805">
                  <c:v>40899</c:v>
                </c:pt>
                <c:pt idx="2806">
                  <c:v>40898</c:v>
                </c:pt>
                <c:pt idx="2807">
                  <c:v>40897</c:v>
                </c:pt>
                <c:pt idx="2808">
                  <c:v>40896</c:v>
                </c:pt>
                <c:pt idx="2809">
                  <c:v>40893</c:v>
                </c:pt>
                <c:pt idx="2810">
                  <c:v>40892</c:v>
                </c:pt>
                <c:pt idx="2811">
                  <c:v>40891</c:v>
                </c:pt>
                <c:pt idx="2812">
                  <c:v>40890</c:v>
                </c:pt>
                <c:pt idx="2813">
                  <c:v>40889</c:v>
                </c:pt>
                <c:pt idx="2814">
                  <c:v>40886</c:v>
                </c:pt>
                <c:pt idx="2815">
                  <c:v>40885</c:v>
                </c:pt>
                <c:pt idx="2816">
                  <c:v>40884</c:v>
                </c:pt>
                <c:pt idx="2817">
                  <c:v>40883</c:v>
                </c:pt>
                <c:pt idx="2818">
                  <c:v>40882</c:v>
                </c:pt>
                <c:pt idx="2819">
                  <c:v>40879</c:v>
                </c:pt>
                <c:pt idx="2820">
                  <c:v>40878</c:v>
                </c:pt>
                <c:pt idx="2821">
                  <c:v>40877</c:v>
                </c:pt>
                <c:pt idx="2822">
                  <c:v>40876</c:v>
                </c:pt>
                <c:pt idx="2823">
                  <c:v>40875</c:v>
                </c:pt>
                <c:pt idx="2824">
                  <c:v>40872</c:v>
                </c:pt>
                <c:pt idx="2825">
                  <c:v>40871</c:v>
                </c:pt>
                <c:pt idx="2826">
                  <c:v>40870</c:v>
                </c:pt>
                <c:pt idx="2827">
                  <c:v>40869</c:v>
                </c:pt>
                <c:pt idx="2828">
                  <c:v>40868</c:v>
                </c:pt>
                <c:pt idx="2829">
                  <c:v>40865</c:v>
                </c:pt>
                <c:pt idx="2830">
                  <c:v>40864</c:v>
                </c:pt>
                <c:pt idx="2831">
                  <c:v>40863</c:v>
                </c:pt>
                <c:pt idx="2832">
                  <c:v>40861</c:v>
                </c:pt>
                <c:pt idx="2833">
                  <c:v>40858</c:v>
                </c:pt>
                <c:pt idx="2834">
                  <c:v>40857</c:v>
                </c:pt>
                <c:pt idx="2835">
                  <c:v>40856</c:v>
                </c:pt>
                <c:pt idx="2836">
                  <c:v>40855</c:v>
                </c:pt>
                <c:pt idx="2837">
                  <c:v>40854</c:v>
                </c:pt>
                <c:pt idx="2838">
                  <c:v>40851</c:v>
                </c:pt>
                <c:pt idx="2839">
                  <c:v>40850</c:v>
                </c:pt>
                <c:pt idx="2840">
                  <c:v>40848</c:v>
                </c:pt>
                <c:pt idx="2841">
                  <c:v>40847</c:v>
                </c:pt>
                <c:pt idx="2842">
                  <c:v>40844</c:v>
                </c:pt>
                <c:pt idx="2843">
                  <c:v>40843</c:v>
                </c:pt>
                <c:pt idx="2844">
                  <c:v>40842</c:v>
                </c:pt>
                <c:pt idx="2845">
                  <c:v>40841</c:v>
                </c:pt>
                <c:pt idx="2846">
                  <c:v>40840</c:v>
                </c:pt>
                <c:pt idx="2847">
                  <c:v>40837</c:v>
                </c:pt>
                <c:pt idx="2848">
                  <c:v>40836</c:v>
                </c:pt>
                <c:pt idx="2849">
                  <c:v>40835</c:v>
                </c:pt>
                <c:pt idx="2850">
                  <c:v>40834</c:v>
                </c:pt>
                <c:pt idx="2851">
                  <c:v>40833</c:v>
                </c:pt>
                <c:pt idx="2852">
                  <c:v>40830</c:v>
                </c:pt>
                <c:pt idx="2853">
                  <c:v>40829</c:v>
                </c:pt>
                <c:pt idx="2854">
                  <c:v>40827</c:v>
                </c:pt>
                <c:pt idx="2855">
                  <c:v>40826</c:v>
                </c:pt>
                <c:pt idx="2856">
                  <c:v>40823</c:v>
                </c:pt>
                <c:pt idx="2857">
                  <c:v>40822</c:v>
                </c:pt>
                <c:pt idx="2858">
                  <c:v>40821</c:v>
                </c:pt>
                <c:pt idx="2859">
                  <c:v>40820</c:v>
                </c:pt>
                <c:pt idx="2860">
                  <c:v>40819</c:v>
                </c:pt>
                <c:pt idx="2861">
                  <c:v>40816</c:v>
                </c:pt>
                <c:pt idx="2862">
                  <c:v>40815</c:v>
                </c:pt>
                <c:pt idx="2863">
                  <c:v>40814</c:v>
                </c:pt>
                <c:pt idx="2864">
                  <c:v>40813</c:v>
                </c:pt>
                <c:pt idx="2865">
                  <c:v>40812</c:v>
                </c:pt>
                <c:pt idx="2866">
                  <c:v>40809</c:v>
                </c:pt>
                <c:pt idx="2867">
                  <c:v>40808</c:v>
                </c:pt>
                <c:pt idx="2868">
                  <c:v>40807</c:v>
                </c:pt>
                <c:pt idx="2869">
                  <c:v>40806</c:v>
                </c:pt>
                <c:pt idx="2870">
                  <c:v>40805</c:v>
                </c:pt>
                <c:pt idx="2871">
                  <c:v>40802</c:v>
                </c:pt>
                <c:pt idx="2872">
                  <c:v>40801</c:v>
                </c:pt>
                <c:pt idx="2873">
                  <c:v>40800</c:v>
                </c:pt>
                <c:pt idx="2874">
                  <c:v>40799</c:v>
                </c:pt>
                <c:pt idx="2875">
                  <c:v>40798</c:v>
                </c:pt>
                <c:pt idx="2876">
                  <c:v>40795</c:v>
                </c:pt>
                <c:pt idx="2877">
                  <c:v>40794</c:v>
                </c:pt>
                <c:pt idx="2878">
                  <c:v>40792</c:v>
                </c:pt>
                <c:pt idx="2879">
                  <c:v>40791</c:v>
                </c:pt>
                <c:pt idx="2880">
                  <c:v>40788</c:v>
                </c:pt>
                <c:pt idx="2881">
                  <c:v>40787</c:v>
                </c:pt>
                <c:pt idx="2882">
                  <c:v>40786</c:v>
                </c:pt>
                <c:pt idx="2883">
                  <c:v>40785</c:v>
                </c:pt>
                <c:pt idx="2884">
                  <c:v>40784</c:v>
                </c:pt>
                <c:pt idx="2885">
                  <c:v>40781</c:v>
                </c:pt>
                <c:pt idx="2886">
                  <c:v>40780</c:v>
                </c:pt>
                <c:pt idx="2887">
                  <c:v>40779</c:v>
                </c:pt>
                <c:pt idx="2888">
                  <c:v>40778</c:v>
                </c:pt>
                <c:pt idx="2889">
                  <c:v>40777</c:v>
                </c:pt>
                <c:pt idx="2890">
                  <c:v>40774</c:v>
                </c:pt>
                <c:pt idx="2891">
                  <c:v>40773</c:v>
                </c:pt>
                <c:pt idx="2892">
                  <c:v>40772</c:v>
                </c:pt>
                <c:pt idx="2893">
                  <c:v>40771</c:v>
                </c:pt>
                <c:pt idx="2894">
                  <c:v>40770</c:v>
                </c:pt>
                <c:pt idx="2895">
                  <c:v>40767</c:v>
                </c:pt>
                <c:pt idx="2896">
                  <c:v>40766</c:v>
                </c:pt>
                <c:pt idx="2897">
                  <c:v>40765</c:v>
                </c:pt>
                <c:pt idx="2898">
                  <c:v>40764</c:v>
                </c:pt>
                <c:pt idx="2899">
                  <c:v>40763</c:v>
                </c:pt>
                <c:pt idx="2900">
                  <c:v>40760</c:v>
                </c:pt>
                <c:pt idx="2901">
                  <c:v>40759</c:v>
                </c:pt>
                <c:pt idx="2902">
                  <c:v>40758</c:v>
                </c:pt>
                <c:pt idx="2903">
                  <c:v>40757</c:v>
                </c:pt>
                <c:pt idx="2904">
                  <c:v>40756</c:v>
                </c:pt>
                <c:pt idx="2905">
                  <c:v>40753</c:v>
                </c:pt>
                <c:pt idx="2906">
                  <c:v>40752</c:v>
                </c:pt>
                <c:pt idx="2907">
                  <c:v>40751</c:v>
                </c:pt>
                <c:pt idx="2908">
                  <c:v>40750</c:v>
                </c:pt>
                <c:pt idx="2909">
                  <c:v>40749</c:v>
                </c:pt>
                <c:pt idx="2910">
                  <c:v>40746</c:v>
                </c:pt>
                <c:pt idx="2911">
                  <c:v>40745</c:v>
                </c:pt>
                <c:pt idx="2912">
                  <c:v>40744</c:v>
                </c:pt>
                <c:pt idx="2913">
                  <c:v>40743</c:v>
                </c:pt>
                <c:pt idx="2914">
                  <c:v>40742</c:v>
                </c:pt>
                <c:pt idx="2915">
                  <c:v>40739</c:v>
                </c:pt>
                <c:pt idx="2916">
                  <c:v>40738</c:v>
                </c:pt>
                <c:pt idx="2917">
                  <c:v>40737</c:v>
                </c:pt>
                <c:pt idx="2918">
                  <c:v>40736</c:v>
                </c:pt>
                <c:pt idx="2919">
                  <c:v>40735</c:v>
                </c:pt>
                <c:pt idx="2920">
                  <c:v>40732</c:v>
                </c:pt>
                <c:pt idx="2921">
                  <c:v>40731</c:v>
                </c:pt>
                <c:pt idx="2922">
                  <c:v>40730</c:v>
                </c:pt>
                <c:pt idx="2923">
                  <c:v>40729</c:v>
                </c:pt>
                <c:pt idx="2924">
                  <c:v>40728</c:v>
                </c:pt>
                <c:pt idx="2925">
                  <c:v>40725</c:v>
                </c:pt>
                <c:pt idx="2926">
                  <c:v>40724</c:v>
                </c:pt>
                <c:pt idx="2927">
                  <c:v>40723</c:v>
                </c:pt>
                <c:pt idx="2928">
                  <c:v>40722</c:v>
                </c:pt>
                <c:pt idx="2929">
                  <c:v>40721</c:v>
                </c:pt>
                <c:pt idx="2930">
                  <c:v>40718</c:v>
                </c:pt>
                <c:pt idx="2931">
                  <c:v>40716</c:v>
                </c:pt>
                <c:pt idx="2932">
                  <c:v>40715</c:v>
                </c:pt>
                <c:pt idx="2933">
                  <c:v>40714</c:v>
                </c:pt>
                <c:pt idx="2934">
                  <c:v>40711</c:v>
                </c:pt>
                <c:pt idx="2935">
                  <c:v>40710</c:v>
                </c:pt>
                <c:pt idx="2936">
                  <c:v>40709</c:v>
                </c:pt>
                <c:pt idx="2937">
                  <c:v>40708</c:v>
                </c:pt>
                <c:pt idx="2938">
                  <c:v>40707</c:v>
                </c:pt>
                <c:pt idx="2939">
                  <c:v>40704</c:v>
                </c:pt>
                <c:pt idx="2940">
                  <c:v>40703</c:v>
                </c:pt>
                <c:pt idx="2941">
                  <c:v>40702</c:v>
                </c:pt>
                <c:pt idx="2942">
                  <c:v>40701</c:v>
                </c:pt>
                <c:pt idx="2943">
                  <c:v>40700</c:v>
                </c:pt>
                <c:pt idx="2944">
                  <c:v>40697</c:v>
                </c:pt>
                <c:pt idx="2945">
                  <c:v>40696</c:v>
                </c:pt>
                <c:pt idx="2946">
                  <c:v>40695</c:v>
                </c:pt>
                <c:pt idx="2947">
                  <c:v>40694</c:v>
                </c:pt>
                <c:pt idx="2948">
                  <c:v>40693</c:v>
                </c:pt>
                <c:pt idx="2949">
                  <c:v>40690</c:v>
                </c:pt>
                <c:pt idx="2950">
                  <c:v>40689</c:v>
                </c:pt>
                <c:pt idx="2951">
                  <c:v>40688</c:v>
                </c:pt>
                <c:pt idx="2952">
                  <c:v>40687</c:v>
                </c:pt>
                <c:pt idx="2953">
                  <c:v>40686</c:v>
                </c:pt>
                <c:pt idx="2954">
                  <c:v>40683</c:v>
                </c:pt>
                <c:pt idx="2955">
                  <c:v>40682</c:v>
                </c:pt>
                <c:pt idx="2956">
                  <c:v>40681</c:v>
                </c:pt>
                <c:pt idx="2957">
                  <c:v>40680</c:v>
                </c:pt>
                <c:pt idx="2958">
                  <c:v>40679</c:v>
                </c:pt>
                <c:pt idx="2959">
                  <c:v>40676</c:v>
                </c:pt>
                <c:pt idx="2960">
                  <c:v>40675</c:v>
                </c:pt>
                <c:pt idx="2961">
                  <c:v>40674</c:v>
                </c:pt>
                <c:pt idx="2962">
                  <c:v>40673</c:v>
                </c:pt>
                <c:pt idx="2963">
                  <c:v>40672</c:v>
                </c:pt>
                <c:pt idx="2964">
                  <c:v>40669</c:v>
                </c:pt>
                <c:pt idx="2965">
                  <c:v>40668</c:v>
                </c:pt>
                <c:pt idx="2966">
                  <c:v>40667</c:v>
                </c:pt>
                <c:pt idx="2967">
                  <c:v>40666</c:v>
                </c:pt>
                <c:pt idx="2968">
                  <c:v>40665</c:v>
                </c:pt>
                <c:pt idx="2969">
                  <c:v>40662</c:v>
                </c:pt>
                <c:pt idx="2970">
                  <c:v>40661</c:v>
                </c:pt>
                <c:pt idx="2971">
                  <c:v>40660</c:v>
                </c:pt>
                <c:pt idx="2972">
                  <c:v>40659</c:v>
                </c:pt>
                <c:pt idx="2973">
                  <c:v>40658</c:v>
                </c:pt>
                <c:pt idx="2974">
                  <c:v>40653</c:v>
                </c:pt>
                <c:pt idx="2975">
                  <c:v>40652</c:v>
                </c:pt>
                <c:pt idx="2976">
                  <c:v>40651</c:v>
                </c:pt>
                <c:pt idx="2977">
                  <c:v>40648</c:v>
                </c:pt>
                <c:pt idx="2978">
                  <c:v>40647</c:v>
                </c:pt>
                <c:pt idx="2979">
                  <c:v>40646</c:v>
                </c:pt>
                <c:pt idx="2980">
                  <c:v>40645</c:v>
                </c:pt>
                <c:pt idx="2981">
                  <c:v>40644</c:v>
                </c:pt>
                <c:pt idx="2982">
                  <c:v>40641</c:v>
                </c:pt>
                <c:pt idx="2983">
                  <c:v>40640</c:v>
                </c:pt>
                <c:pt idx="2984">
                  <c:v>40639</c:v>
                </c:pt>
                <c:pt idx="2985">
                  <c:v>40638</c:v>
                </c:pt>
                <c:pt idx="2986">
                  <c:v>40637</c:v>
                </c:pt>
                <c:pt idx="2987">
                  <c:v>40634</c:v>
                </c:pt>
                <c:pt idx="2988">
                  <c:v>40633</c:v>
                </c:pt>
                <c:pt idx="2989">
                  <c:v>40632</c:v>
                </c:pt>
                <c:pt idx="2990">
                  <c:v>40631</c:v>
                </c:pt>
                <c:pt idx="2991">
                  <c:v>40630</c:v>
                </c:pt>
                <c:pt idx="2992">
                  <c:v>40627</c:v>
                </c:pt>
                <c:pt idx="2993">
                  <c:v>40626</c:v>
                </c:pt>
                <c:pt idx="2994">
                  <c:v>40625</c:v>
                </c:pt>
                <c:pt idx="2995">
                  <c:v>40624</c:v>
                </c:pt>
                <c:pt idx="2996">
                  <c:v>40623</c:v>
                </c:pt>
                <c:pt idx="2997">
                  <c:v>40620</c:v>
                </c:pt>
                <c:pt idx="2998">
                  <c:v>40619</c:v>
                </c:pt>
                <c:pt idx="2999">
                  <c:v>40618</c:v>
                </c:pt>
                <c:pt idx="3000">
                  <c:v>40617</c:v>
                </c:pt>
                <c:pt idx="3001">
                  <c:v>40616</c:v>
                </c:pt>
                <c:pt idx="3002">
                  <c:v>40613</c:v>
                </c:pt>
                <c:pt idx="3003">
                  <c:v>40612</c:v>
                </c:pt>
                <c:pt idx="3004">
                  <c:v>40611</c:v>
                </c:pt>
                <c:pt idx="3005">
                  <c:v>40606</c:v>
                </c:pt>
                <c:pt idx="3006">
                  <c:v>40605</c:v>
                </c:pt>
                <c:pt idx="3007">
                  <c:v>40604</c:v>
                </c:pt>
                <c:pt idx="3008">
                  <c:v>40603</c:v>
                </c:pt>
                <c:pt idx="3009">
                  <c:v>40602</c:v>
                </c:pt>
                <c:pt idx="3010">
                  <c:v>40599</c:v>
                </c:pt>
                <c:pt idx="3011">
                  <c:v>40598</c:v>
                </c:pt>
                <c:pt idx="3012">
                  <c:v>40597</c:v>
                </c:pt>
                <c:pt idx="3013">
                  <c:v>40596</c:v>
                </c:pt>
                <c:pt idx="3014">
                  <c:v>40595</c:v>
                </c:pt>
                <c:pt idx="3015">
                  <c:v>40592</c:v>
                </c:pt>
                <c:pt idx="3016">
                  <c:v>40591</c:v>
                </c:pt>
                <c:pt idx="3017">
                  <c:v>40590</c:v>
                </c:pt>
                <c:pt idx="3018">
                  <c:v>40589</c:v>
                </c:pt>
                <c:pt idx="3019">
                  <c:v>40588</c:v>
                </c:pt>
                <c:pt idx="3020">
                  <c:v>40585</c:v>
                </c:pt>
                <c:pt idx="3021">
                  <c:v>40584</c:v>
                </c:pt>
                <c:pt idx="3022">
                  <c:v>40583</c:v>
                </c:pt>
                <c:pt idx="3023">
                  <c:v>40582</c:v>
                </c:pt>
                <c:pt idx="3024">
                  <c:v>40581</c:v>
                </c:pt>
                <c:pt idx="3025">
                  <c:v>40578</c:v>
                </c:pt>
                <c:pt idx="3026">
                  <c:v>40577</c:v>
                </c:pt>
                <c:pt idx="3027">
                  <c:v>40576</c:v>
                </c:pt>
                <c:pt idx="3028">
                  <c:v>40575</c:v>
                </c:pt>
                <c:pt idx="3029">
                  <c:v>40574</c:v>
                </c:pt>
                <c:pt idx="3030">
                  <c:v>40571</c:v>
                </c:pt>
                <c:pt idx="3031">
                  <c:v>40570</c:v>
                </c:pt>
                <c:pt idx="3032">
                  <c:v>40569</c:v>
                </c:pt>
                <c:pt idx="3033">
                  <c:v>40568</c:v>
                </c:pt>
                <c:pt idx="3034">
                  <c:v>40567</c:v>
                </c:pt>
                <c:pt idx="3035">
                  <c:v>40564</c:v>
                </c:pt>
                <c:pt idx="3036">
                  <c:v>40563</c:v>
                </c:pt>
                <c:pt idx="3037">
                  <c:v>40562</c:v>
                </c:pt>
                <c:pt idx="3038">
                  <c:v>40561</c:v>
                </c:pt>
                <c:pt idx="3039">
                  <c:v>40560</c:v>
                </c:pt>
                <c:pt idx="3040">
                  <c:v>40557</c:v>
                </c:pt>
                <c:pt idx="3041">
                  <c:v>40556</c:v>
                </c:pt>
                <c:pt idx="3042">
                  <c:v>40555</c:v>
                </c:pt>
                <c:pt idx="3043">
                  <c:v>40553</c:v>
                </c:pt>
                <c:pt idx="3044">
                  <c:v>40550</c:v>
                </c:pt>
                <c:pt idx="3045">
                  <c:v>40549</c:v>
                </c:pt>
                <c:pt idx="3046">
                  <c:v>40548</c:v>
                </c:pt>
                <c:pt idx="3047">
                  <c:v>40547</c:v>
                </c:pt>
                <c:pt idx="3048">
                  <c:v>40543</c:v>
                </c:pt>
                <c:pt idx="3049">
                  <c:v>40542</c:v>
                </c:pt>
                <c:pt idx="3050">
                  <c:v>40541</c:v>
                </c:pt>
                <c:pt idx="3051">
                  <c:v>40539</c:v>
                </c:pt>
                <c:pt idx="3052">
                  <c:v>40536</c:v>
                </c:pt>
                <c:pt idx="3053">
                  <c:v>40535</c:v>
                </c:pt>
                <c:pt idx="3054">
                  <c:v>40534</c:v>
                </c:pt>
                <c:pt idx="3055">
                  <c:v>40533</c:v>
                </c:pt>
                <c:pt idx="3056">
                  <c:v>40532</c:v>
                </c:pt>
                <c:pt idx="3057">
                  <c:v>40529</c:v>
                </c:pt>
                <c:pt idx="3058">
                  <c:v>40528</c:v>
                </c:pt>
                <c:pt idx="3059">
                  <c:v>40527</c:v>
                </c:pt>
                <c:pt idx="3060">
                  <c:v>40526</c:v>
                </c:pt>
                <c:pt idx="3061">
                  <c:v>40525</c:v>
                </c:pt>
                <c:pt idx="3062">
                  <c:v>40522</c:v>
                </c:pt>
                <c:pt idx="3063">
                  <c:v>40521</c:v>
                </c:pt>
                <c:pt idx="3064">
                  <c:v>40520</c:v>
                </c:pt>
                <c:pt idx="3065">
                  <c:v>40519</c:v>
                </c:pt>
                <c:pt idx="3066">
                  <c:v>40518</c:v>
                </c:pt>
                <c:pt idx="3067">
                  <c:v>40515</c:v>
                </c:pt>
                <c:pt idx="3068">
                  <c:v>40514</c:v>
                </c:pt>
                <c:pt idx="3069">
                  <c:v>40513</c:v>
                </c:pt>
                <c:pt idx="3070">
                  <c:v>40512</c:v>
                </c:pt>
                <c:pt idx="3071">
                  <c:v>40511</c:v>
                </c:pt>
                <c:pt idx="3072">
                  <c:v>40508</c:v>
                </c:pt>
                <c:pt idx="3073">
                  <c:v>40507</c:v>
                </c:pt>
                <c:pt idx="3074">
                  <c:v>40506</c:v>
                </c:pt>
                <c:pt idx="3075">
                  <c:v>40505</c:v>
                </c:pt>
                <c:pt idx="3076">
                  <c:v>40504</c:v>
                </c:pt>
                <c:pt idx="3077">
                  <c:v>40501</c:v>
                </c:pt>
                <c:pt idx="3078">
                  <c:v>40500</c:v>
                </c:pt>
                <c:pt idx="3079">
                  <c:v>40499</c:v>
                </c:pt>
                <c:pt idx="3080">
                  <c:v>40498</c:v>
                </c:pt>
                <c:pt idx="3081">
                  <c:v>40494</c:v>
                </c:pt>
                <c:pt idx="3082">
                  <c:v>40493</c:v>
                </c:pt>
                <c:pt idx="3083">
                  <c:v>40492</c:v>
                </c:pt>
                <c:pt idx="3084">
                  <c:v>40491</c:v>
                </c:pt>
                <c:pt idx="3085">
                  <c:v>40490</c:v>
                </c:pt>
                <c:pt idx="3086">
                  <c:v>40487</c:v>
                </c:pt>
                <c:pt idx="3087">
                  <c:v>40486</c:v>
                </c:pt>
                <c:pt idx="3088">
                  <c:v>40485</c:v>
                </c:pt>
                <c:pt idx="3089">
                  <c:v>40483</c:v>
                </c:pt>
                <c:pt idx="3090">
                  <c:v>40480</c:v>
                </c:pt>
                <c:pt idx="3091">
                  <c:v>40479</c:v>
                </c:pt>
                <c:pt idx="3092">
                  <c:v>40478</c:v>
                </c:pt>
                <c:pt idx="3093">
                  <c:v>40477</c:v>
                </c:pt>
                <c:pt idx="3094">
                  <c:v>40476</c:v>
                </c:pt>
                <c:pt idx="3095">
                  <c:v>40473</c:v>
                </c:pt>
                <c:pt idx="3096">
                  <c:v>40472</c:v>
                </c:pt>
                <c:pt idx="3097">
                  <c:v>40471</c:v>
                </c:pt>
                <c:pt idx="3098">
                  <c:v>40470</c:v>
                </c:pt>
                <c:pt idx="3099">
                  <c:v>40469</c:v>
                </c:pt>
                <c:pt idx="3100">
                  <c:v>40466</c:v>
                </c:pt>
                <c:pt idx="3101">
                  <c:v>40465</c:v>
                </c:pt>
                <c:pt idx="3102">
                  <c:v>40464</c:v>
                </c:pt>
                <c:pt idx="3103">
                  <c:v>40462</c:v>
                </c:pt>
                <c:pt idx="3104">
                  <c:v>40459</c:v>
                </c:pt>
                <c:pt idx="3105">
                  <c:v>40458</c:v>
                </c:pt>
                <c:pt idx="3106">
                  <c:v>40457</c:v>
                </c:pt>
                <c:pt idx="3107">
                  <c:v>40456</c:v>
                </c:pt>
                <c:pt idx="3108">
                  <c:v>40455</c:v>
                </c:pt>
                <c:pt idx="3109">
                  <c:v>40452</c:v>
                </c:pt>
                <c:pt idx="3110">
                  <c:v>40451</c:v>
                </c:pt>
                <c:pt idx="3111">
                  <c:v>40450</c:v>
                </c:pt>
                <c:pt idx="3112">
                  <c:v>40449</c:v>
                </c:pt>
                <c:pt idx="3113">
                  <c:v>40448</c:v>
                </c:pt>
                <c:pt idx="3114">
                  <c:v>40445</c:v>
                </c:pt>
                <c:pt idx="3115">
                  <c:v>40444</c:v>
                </c:pt>
                <c:pt idx="3116">
                  <c:v>40443</c:v>
                </c:pt>
                <c:pt idx="3117">
                  <c:v>40442</c:v>
                </c:pt>
                <c:pt idx="3118">
                  <c:v>40441</c:v>
                </c:pt>
                <c:pt idx="3119">
                  <c:v>40438</c:v>
                </c:pt>
                <c:pt idx="3120">
                  <c:v>40437</c:v>
                </c:pt>
                <c:pt idx="3121">
                  <c:v>40436</c:v>
                </c:pt>
                <c:pt idx="3122">
                  <c:v>40435</c:v>
                </c:pt>
                <c:pt idx="3123">
                  <c:v>40434</c:v>
                </c:pt>
                <c:pt idx="3124">
                  <c:v>40431</c:v>
                </c:pt>
                <c:pt idx="3125">
                  <c:v>40430</c:v>
                </c:pt>
                <c:pt idx="3126">
                  <c:v>40429</c:v>
                </c:pt>
                <c:pt idx="3127">
                  <c:v>40427</c:v>
                </c:pt>
                <c:pt idx="3128">
                  <c:v>40424</c:v>
                </c:pt>
                <c:pt idx="3129">
                  <c:v>40423</c:v>
                </c:pt>
                <c:pt idx="3130">
                  <c:v>40422</c:v>
                </c:pt>
                <c:pt idx="3131">
                  <c:v>40421</c:v>
                </c:pt>
                <c:pt idx="3132">
                  <c:v>40420</c:v>
                </c:pt>
                <c:pt idx="3133">
                  <c:v>40417</c:v>
                </c:pt>
                <c:pt idx="3134">
                  <c:v>40416</c:v>
                </c:pt>
                <c:pt idx="3135">
                  <c:v>40415</c:v>
                </c:pt>
                <c:pt idx="3136">
                  <c:v>40414</c:v>
                </c:pt>
                <c:pt idx="3137">
                  <c:v>40413</c:v>
                </c:pt>
                <c:pt idx="3138">
                  <c:v>40410</c:v>
                </c:pt>
                <c:pt idx="3139">
                  <c:v>40409</c:v>
                </c:pt>
                <c:pt idx="3140">
                  <c:v>40408</c:v>
                </c:pt>
                <c:pt idx="3141">
                  <c:v>40407</c:v>
                </c:pt>
                <c:pt idx="3142">
                  <c:v>40406</c:v>
                </c:pt>
                <c:pt idx="3143">
                  <c:v>40403</c:v>
                </c:pt>
                <c:pt idx="3144">
                  <c:v>40402</c:v>
                </c:pt>
                <c:pt idx="3145">
                  <c:v>40401</c:v>
                </c:pt>
                <c:pt idx="3146">
                  <c:v>40400</c:v>
                </c:pt>
                <c:pt idx="3147">
                  <c:v>40399</c:v>
                </c:pt>
                <c:pt idx="3148">
                  <c:v>40396</c:v>
                </c:pt>
                <c:pt idx="3149">
                  <c:v>40395</c:v>
                </c:pt>
                <c:pt idx="3150">
                  <c:v>40394</c:v>
                </c:pt>
                <c:pt idx="3151">
                  <c:v>40393</c:v>
                </c:pt>
                <c:pt idx="3152">
                  <c:v>40392</c:v>
                </c:pt>
                <c:pt idx="3153">
                  <c:v>40389</c:v>
                </c:pt>
                <c:pt idx="3154">
                  <c:v>40388</c:v>
                </c:pt>
                <c:pt idx="3155">
                  <c:v>40387</c:v>
                </c:pt>
                <c:pt idx="3156">
                  <c:v>40386</c:v>
                </c:pt>
                <c:pt idx="3157">
                  <c:v>40385</c:v>
                </c:pt>
                <c:pt idx="3158">
                  <c:v>40382</c:v>
                </c:pt>
                <c:pt idx="3159">
                  <c:v>40381</c:v>
                </c:pt>
                <c:pt idx="3160">
                  <c:v>40380</c:v>
                </c:pt>
                <c:pt idx="3161">
                  <c:v>40379</c:v>
                </c:pt>
                <c:pt idx="3162">
                  <c:v>40378</c:v>
                </c:pt>
                <c:pt idx="3163">
                  <c:v>40375</c:v>
                </c:pt>
                <c:pt idx="3164">
                  <c:v>40374</c:v>
                </c:pt>
                <c:pt idx="3165">
                  <c:v>40373</c:v>
                </c:pt>
                <c:pt idx="3166">
                  <c:v>40372</c:v>
                </c:pt>
                <c:pt idx="3167">
                  <c:v>40371</c:v>
                </c:pt>
                <c:pt idx="3168">
                  <c:v>40368</c:v>
                </c:pt>
                <c:pt idx="3169">
                  <c:v>40367</c:v>
                </c:pt>
                <c:pt idx="3170">
                  <c:v>40366</c:v>
                </c:pt>
                <c:pt idx="3171">
                  <c:v>40365</c:v>
                </c:pt>
                <c:pt idx="3172">
                  <c:v>40364</c:v>
                </c:pt>
                <c:pt idx="3173">
                  <c:v>40361</c:v>
                </c:pt>
                <c:pt idx="3174">
                  <c:v>40360</c:v>
                </c:pt>
                <c:pt idx="3175">
                  <c:v>40359</c:v>
                </c:pt>
                <c:pt idx="3176">
                  <c:v>40358</c:v>
                </c:pt>
                <c:pt idx="3177">
                  <c:v>40357</c:v>
                </c:pt>
                <c:pt idx="3178">
                  <c:v>40354</c:v>
                </c:pt>
                <c:pt idx="3179">
                  <c:v>40353</c:v>
                </c:pt>
                <c:pt idx="3180">
                  <c:v>40352</c:v>
                </c:pt>
                <c:pt idx="3181">
                  <c:v>40351</c:v>
                </c:pt>
                <c:pt idx="3182">
                  <c:v>40350</c:v>
                </c:pt>
                <c:pt idx="3183">
                  <c:v>40347</c:v>
                </c:pt>
                <c:pt idx="3184">
                  <c:v>40346</c:v>
                </c:pt>
                <c:pt idx="3185">
                  <c:v>40345</c:v>
                </c:pt>
                <c:pt idx="3186">
                  <c:v>40344</c:v>
                </c:pt>
                <c:pt idx="3187">
                  <c:v>40343</c:v>
                </c:pt>
                <c:pt idx="3188">
                  <c:v>40340</c:v>
                </c:pt>
                <c:pt idx="3189">
                  <c:v>40338</c:v>
                </c:pt>
                <c:pt idx="3190">
                  <c:v>40336</c:v>
                </c:pt>
                <c:pt idx="3191">
                  <c:v>40333</c:v>
                </c:pt>
                <c:pt idx="3192">
                  <c:v>40331</c:v>
                </c:pt>
                <c:pt idx="3193">
                  <c:v>40330</c:v>
                </c:pt>
                <c:pt idx="3194">
                  <c:v>40329</c:v>
                </c:pt>
                <c:pt idx="3195">
                  <c:v>40326</c:v>
                </c:pt>
                <c:pt idx="3196">
                  <c:v>40325</c:v>
                </c:pt>
                <c:pt idx="3197">
                  <c:v>40324</c:v>
                </c:pt>
                <c:pt idx="3198">
                  <c:v>40323</c:v>
                </c:pt>
                <c:pt idx="3199">
                  <c:v>40322</c:v>
                </c:pt>
                <c:pt idx="3200">
                  <c:v>40319</c:v>
                </c:pt>
                <c:pt idx="3201">
                  <c:v>40318</c:v>
                </c:pt>
                <c:pt idx="3202">
                  <c:v>40317</c:v>
                </c:pt>
                <c:pt idx="3203">
                  <c:v>40316</c:v>
                </c:pt>
                <c:pt idx="3204">
                  <c:v>40315</c:v>
                </c:pt>
                <c:pt idx="3205">
                  <c:v>40311</c:v>
                </c:pt>
                <c:pt idx="3206">
                  <c:v>40310</c:v>
                </c:pt>
                <c:pt idx="3207">
                  <c:v>40309</c:v>
                </c:pt>
                <c:pt idx="3208">
                  <c:v>40308</c:v>
                </c:pt>
                <c:pt idx="3209">
                  <c:v>40305</c:v>
                </c:pt>
                <c:pt idx="3210">
                  <c:v>40304</c:v>
                </c:pt>
                <c:pt idx="3211">
                  <c:v>40303</c:v>
                </c:pt>
                <c:pt idx="3212">
                  <c:v>40302</c:v>
                </c:pt>
                <c:pt idx="3213">
                  <c:v>40301</c:v>
                </c:pt>
                <c:pt idx="3214">
                  <c:v>40298</c:v>
                </c:pt>
                <c:pt idx="3215">
                  <c:v>40297</c:v>
                </c:pt>
                <c:pt idx="3216">
                  <c:v>40296</c:v>
                </c:pt>
                <c:pt idx="3217">
                  <c:v>40295</c:v>
                </c:pt>
                <c:pt idx="3218">
                  <c:v>40294</c:v>
                </c:pt>
                <c:pt idx="3219">
                  <c:v>40291</c:v>
                </c:pt>
                <c:pt idx="3220">
                  <c:v>40290</c:v>
                </c:pt>
                <c:pt idx="3221">
                  <c:v>40288</c:v>
                </c:pt>
                <c:pt idx="3222">
                  <c:v>40287</c:v>
                </c:pt>
                <c:pt idx="3223">
                  <c:v>40284</c:v>
                </c:pt>
                <c:pt idx="3224">
                  <c:v>40283</c:v>
                </c:pt>
                <c:pt idx="3225">
                  <c:v>40282</c:v>
                </c:pt>
                <c:pt idx="3226">
                  <c:v>40281</c:v>
                </c:pt>
                <c:pt idx="3227">
                  <c:v>40280</c:v>
                </c:pt>
                <c:pt idx="3228">
                  <c:v>40277</c:v>
                </c:pt>
                <c:pt idx="3229">
                  <c:v>40276</c:v>
                </c:pt>
                <c:pt idx="3230">
                  <c:v>40275</c:v>
                </c:pt>
                <c:pt idx="3231">
                  <c:v>40274</c:v>
                </c:pt>
                <c:pt idx="3232">
                  <c:v>40273</c:v>
                </c:pt>
                <c:pt idx="3233">
                  <c:v>40269</c:v>
                </c:pt>
                <c:pt idx="3234">
                  <c:v>40268</c:v>
                </c:pt>
                <c:pt idx="3235">
                  <c:v>40267</c:v>
                </c:pt>
                <c:pt idx="3236">
                  <c:v>40266</c:v>
                </c:pt>
                <c:pt idx="3237">
                  <c:v>40263</c:v>
                </c:pt>
                <c:pt idx="3238">
                  <c:v>40262</c:v>
                </c:pt>
                <c:pt idx="3239">
                  <c:v>40261</c:v>
                </c:pt>
                <c:pt idx="3240">
                  <c:v>40260</c:v>
                </c:pt>
                <c:pt idx="3241">
                  <c:v>40259</c:v>
                </c:pt>
                <c:pt idx="3242">
                  <c:v>40256</c:v>
                </c:pt>
                <c:pt idx="3243">
                  <c:v>40255</c:v>
                </c:pt>
                <c:pt idx="3244">
                  <c:v>40254</c:v>
                </c:pt>
                <c:pt idx="3245">
                  <c:v>40253</c:v>
                </c:pt>
                <c:pt idx="3246">
                  <c:v>40252</c:v>
                </c:pt>
                <c:pt idx="3247">
                  <c:v>40249</c:v>
                </c:pt>
                <c:pt idx="3248">
                  <c:v>40248</c:v>
                </c:pt>
                <c:pt idx="3249">
                  <c:v>40247</c:v>
                </c:pt>
                <c:pt idx="3250">
                  <c:v>40246</c:v>
                </c:pt>
                <c:pt idx="3251">
                  <c:v>40245</c:v>
                </c:pt>
                <c:pt idx="3252">
                  <c:v>40242</c:v>
                </c:pt>
                <c:pt idx="3253">
                  <c:v>40241</c:v>
                </c:pt>
                <c:pt idx="3254">
                  <c:v>40240</c:v>
                </c:pt>
                <c:pt idx="3255">
                  <c:v>40239</c:v>
                </c:pt>
                <c:pt idx="3256">
                  <c:v>40238</c:v>
                </c:pt>
                <c:pt idx="3257">
                  <c:v>40235</c:v>
                </c:pt>
                <c:pt idx="3258">
                  <c:v>40234</c:v>
                </c:pt>
                <c:pt idx="3259">
                  <c:v>40233</c:v>
                </c:pt>
                <c:pt idx="3260">
                  <c:v>40232</c:v>
                </c:pt>
                <c:pt idx="3261">
                  <c:v>40231</c:v>
                </c:pt>
                <c:pt idx="3262">
                  <c:v>40228</c:v>
                </c:pt>
                <c:pt idx="3263">
                  <c:v>40227</c:v>
                </c:pt>
                <c:pt idx="3264">
                  <c:v>40226</c:v>
                </c:pt>
                <c:pt idx="3265">
                  <c:v>40221</c:v>
                </c:pt>
                <c:pt idx="3266">
                  <c:v>40220</c:v>
                </c:pt>
                <c:pt idx="3267">
                  <c:v>40219</c:v>
                </c:pt>
                <c:pt idx="3268">
                  <c:v>40218</c:v>
                </c:pt>
                <c:pt idx="3269">
                  <c:v>40217</c:v>
                </c:pt>
                <c:pt idx="3270">
                  <c:v>40214</c:v>
                </c:pt>
                <c:pt idx="3271">
                  <c:v>40213</c:v>
                </c:pt>
                <c:pt idx="3272">
                  <c:v>40212</c:v>
                </c:pt>
                <c:pt idx="3273">
                  <c:v>40211</c:v>
                </c:pt>
                <c:pt idx="3274">
                  <c:v>40210</c:v>
                </c:pt>
                <c:pt idx="3275">
                  <c:v>40207</c:v>
                </c:pt>
                <c:pt idx="3276">
                  <c:v>40206</c:v>
                </c:pt>
                <c:pt idx="3277">
                  <c:v>40205</c:v>
                </c:pt>
                <c:pt idx="3278">
                  <c:v>40204</c:v>
                </c:pt>
                <c:pt idx="3279">
                  <c:v>40203</c:v>
                </c:pt>
                <c:pt idx="3280">
                  <c:v>40200</c:v>
                </c:pt>
                <c:pt idx="3281">
                  <c:v>40199</c:v>
                </c:pt>
                <c:pt idx="3282">
                  <c:v>40198</c:v>
                </c:pt>
                <c:pt idx="3283">
                  <c:v>40197</c:v>
                </c:pt>
                <c:pt idx="3284">
                  <c:v>40196</c:v>
                </c:pt>
                <c:pt idx="3285">
                  <c:v>40193</c:v>
                </c:pt>
                <c:pt idx="3286">
                  <c:v>40192</c:v>
                </c:pt>
                <c:pt idx="3287">
                  <c:v>40191</c:v>
                </c:pt>
                <c:pt idx="3288">
                  <c:v>40190</c:v>
                </c:pt>
                <c:pt idx="3289">
                  <c:v>40189</c:v>
                </c:pt>
                <c:pt idx="3290">
                  <c:v>40186</c:v>
                </c:pt>
                <c:pt idx="3291">
                  <c:v>40185</c:v>
                </c:pt>
                <c:pt idx="3292">
                  <c:v>40184</c:v>
                </c:pt>
                <c:pt idx="3293">
                  <c:v>40183</c:v>
                </c:pt>
                <c:pt idx="3294">
                  <c:v>40182</c:v>
                </c:pt>
                <c:pt idx="3295">
                  <c:v>40178</c:v>
                </c:pt>
                <c:pt idx="3296">
                  <c:v>40177</c:v>
                </c:pt>
                <c:pt idx="3297">
                  <c:v>40176</c:v>
                </c:pt>
                <c:pt idx="3298">
                  <c:v>40175</c:v>
                </c:pt>
                <c:pt idx="3299">
                  <c:v>40171</c:v>
                </c:pt>
                <c:pt idx="3300">
                  <c:v>40170</c:v>
                </c:pt>
                <c:pt idx="3301">
                  <c:v>40169</c:v>
                </c:pt>
                <c:pt idx="3302">
                  <c:v>40168</c:v>
                </c:pt>
                <c:pt idx="3303">
                  <c:v>40165</c:v>
                </c:pt>
                <c:pt idx="3304">
                  <c:v>40164</c:v>
                </c:pt>
                <c:pt idx="3305">
                  <c:v>40163</c:v>
                </c:pt>
                <c:pt idx="3306">
                  <c:v>40162</c:v>
                </c:pt>
                <c:pt idx="3307">
                  <c:v>40161</c:v>
                </c:pt>
                <c:pt idx="3308">
                  <c:v>40158</c:v>
                </c:pt>
                <c:pt idx="3309">
                  <c:v>40157</c:v>
                </c:pt>
                <c:pt idx="3310">
                  <c:v>40156</c:v>
                </c:pt>
                <c:pt idx="3311">
                  <c:v>40155</c:v>
                </c:pt>
                <c:pt idx="3312">
                  <c:v>40154</c:v>
                </c:pt>
                <c:pt idx="3313">
                  <c:v>40151</c:v>
                </c:pt>
                <c:pt idx="3314">
                  <c:v>40150</c:v>
                </c:pt>
                <c:pt idx="3315">
                  <c:v>40149</c:v>
                </c:pt>
                <c:pt idx="3316">
                  <c:v>40148</c:v>
                </c:pt>
                <c:pt idx="3317">
                  <c:v>40147</c:v>
                </c:pt>
                <c:pt idx="3318">
                  <c:v>40144</c:v>
                </c:pt>
                <c:pt idx="3319">
                  <c:v>40143</c:v>
                </c:pt>
                <c:pt idx="3320">
                  <c:v>40142</c:v>
                </c:pt>
                <c:pt idx="3321">
                  <c:v>40141</c:v>
                </c:pt>
                <c:pt idx="3322">
                  <c:v>40140</c:v>
                </c:pt>
                <c:pt idx="3323">
                  <c:v>40137</c:v>
                </c:pt>
                <c:pt idx="3324">
                  <c:v>40136</c:v>
                </c:pt>
                <c:pt idx="3325">
                  <c:v>40135</c:v>
                </c:pt>
                <c:pt idx="3326">
                  <c:v>40134</c:v>
                </c:pt>
                <c:pt idx="3327">
                  <c:v>40133</c:v>
                </c:pt>
                <c:pt idx="3328">
                  <c:v>40130</c:v>
                </c:pt>
                <c:pt idx="3329">
                  <c:v>40129</c:v>
                </c:pt>
                <c:pt idx="3330">
                  <c:v>40128</c:v>
                </c:pt>
                <c:pt idx="3331">
                  <c:v>40127</c:v>
                </c:pt>
                <c:pt idx="3332">
                  <c:v>40126</c:v>
                </c:pt>
                <c:pt idx="3333">
                  <c:v>40123</c:v>
                </c:pt>
                <c:pt idx="3334">
                  <c:v>40122</c:v>
                </c:pt>
                <c:pt idx="3335">
                  <c:v>40121</c:v>
                </c:pt>
                <c:pt idx="3336">
                  <c:v>40120</c:v>
                </c:pt>
                <c:pt idx="3337">
                  <c:v>40116</c:v>
                </c:pt>
                <c:pt idx="3338">
                  <c:v>40115</c:v>
                </c:pt>
                <c:pt idx="3339">
                  <c:v>40114</c:v>
                </c:pt>
                <c:pt idx="3340">
                  <c:v>40113</c:v>
                </c:pt>
                <c:pt idx="3341">
                  <c:v>40112</c:v>
                </c:pt>
                <c:pt idx="3342">
                  <c:v>40109</c:v>
                </c:pt>
                <c:pt idx="3343">
                  <c:v>40108</c:v>
                </c:pt>
                <c:pt idx="3344">
                  <c:v>40107</c:v>
                </c:pt>
                <c:pt idx="3345">
                  <c:v>40106</c:v>
                </c:pt>
                <c:pt idx="3346">
                  <c:v>40105</c:v>
                </c:pt>
                <c:pt idx="3347">
                  <c:v>40102</c:v>
                </c:pt>
                <c:pt idx="3348">
                  <c:v>40101</c:v>
                </c:pt>
                <c:pt idx="3349">
                  <c:v>40100</c:v>
                </c:pt>
                <c:pt idx="3350">
                  <c:v>40099</c:v>
                </c:pt>
                <c:pt idx="3351">
                  <c:v>40095</c:v>
                </c:pt>
                <c:pt idx="3352">
                  <c:v>40094</c:v>
                </c:pt>
                <c:pt idx="3353">
                  <c:v>40093</c:v>
                </c:pt>
                <c:pt idx="3354">
                  <c:v>40092</c:v>
                </c:pt>
                <c:pt idx="3355">
                  <c:v>40091</c:v>
                </c:pt>
                <c:pt idx="3356">
                  <c:v>40088</c:v>
                </c:pt>
                <c:pt idx="3357">
                  <c:v>40087</c:v>
                </c:pt>
                <c:pt idx="3358">
                  <c:v>40086</c:v>
                </c:pt>
                <c:pt idx="3359">
                  <c:v>40085</c:v>
                </c:pt>
                <c:pt idx="3360">
                  <c:v>40084</c:v>
                </c:pt>
                <c:pt idx="3361">
                  <c:v>40081</c:v>
                </c:pt>
                <c:pt idx="3362">
                  <c:v>40080</c:v>
                </c:pt>
                <c:pt idx="3363">
                  <c:v>40079</c:v>
                </c:pt>
                <c:pt idx="3364">
                  <c:v>40078</c:v>
                </c:pt>
                <c:pt idx="3365">
                  <c:v>40077</c:v>
                </c:pt>
                <c:pt idx="3366">
                  <c:v>40074</c:v>
                </c:pt>
                <c:pt idx="3367">
                  <c:v>40073</c:v>
                </c:pt>
                <c:pt idx="3368">
                  <c:v>40072</c:v>
                </c:pt>
                <c:pt idx="3369">
                  <c:v>40071</c:v>
                </c:pt>
                <c:pt idx="3370">
                  <c:v>40070</c:v>
                </c:pt>
                <c:pt idx="3371">
                  <c:v>40067</c:v>
                </c:pt>
                <c:pt idx="3372">
                  <c:v>40066</c:v>
                </c:pt>
                <c:pt idx="3373">
                  <c:v>40065</c:v>
                </c:pt>
                <c:pt idx="3374">
                  <c:v>40060</c:v>
                </c:pt>
                <c:pt idx="3375">
                  <c:v>40059</c:v>
                </c:pt>
                <c:pt idx="3376">
                  <c:v>40058</c:v>
                </c:pt>
                <c:pt idx="3377">
                  <c:v>40057</c:v>
                </c:pt>
                <c:pt idx="3378">
                  <c:v>40056</c:v>
                </c:pt>
                <c:pt idx="3379">
                  <c:v>40053</c:v>
                </c:pt>
                <c:pt idx="3380">
                  <c:v>40052</c:v>
                </c:pt>
                <c:pt idx="3381">
                  <c:v>40051</c:v>
                </c:pt>
                <c:pt idx="3382">
                  <c:v>40050</c:v>
                </c:pt>
                <c:pt idx="3383">
                  <c:v>40049</c:v>
                </c:pt>
                <c:pt idx="3384">
                  <c:v>40046</c:v>
                </c:pt>
                <c:pt idx="3385">
                  <c:v>40045</c:v>
                </c:pt>
                <c:pt idx="3386">
                  <c:v>40044</c:v>
                </c:pt>
                <c:pt idx="3387">
                  <c:v>40043</c:v>
                </c:pt>
                <c:pt idx="3388">
                  <c:v>40042</c:v>
                </c:pt>
                <c:pt idx="3389">
                  <c:v>40039</c:v>
                </c:pt>
                <c:pt idx="3390">
                  <c:v>40038</c:v>
                </c:pt>
                <c:pt idx="3391">
                  <c:v>40037</c:v>
                </c:pt>
                <c:pt idx="3392">
                  <c:v>40036</c:v>
                </c:pt>
                <c:pt idx="3393">
                  <c:v>40035</c:v>
                </c:pt>
                <c:pt idx="3394">
                  <c:v>40032</c:v>
                </c:pt>
                <c:pt idx="3395">
                  <c:v>40031</c:v>
                </c:pt>
                <c:pt idx="3396">
                  <c:v>40030</c:v>
                </c:pt>
                <c:pt idx="3397">
                  <c:v>40029</c:v>
                </c:pt>
                <c:pt idx="3398">
                  <c:v>40028</c:v>
                </c:pt>
                <c:pt idx="3399">
                  <c:v>40025</c:v>
                </c:pt>
                <c:pt idx="3400">
                  <c:v>40024</c:v>
                </c:pt>
                <c:pt idx="3401">
                  <c:v>40023</c:v>
                </c:pt>
                <c:pt idx="3402">
                  <c:v>40022</c:v>
                </c:pt>
                <c:pt idx="3403">
                  <c:v>40021</c:v>
                </c:pt>
                <c:pt idx="3404">
                  <c:v>40018</c:v>
                </c:pt>
                <c:pt idx="3405">
                  <c:v>40016</c:v>
                </c:pt>
                <c:pt idx="3406">
                  <c:v>40015</c:v>
                </c:pt>
                <c:pt idx="3407">
                  <c:v>40014</c:v>
                </c:pt>
                <c:pt idx="3408">
                  <c:v>40011</c:v>
                </c:pt>
                <c:pt idx="3409">
                  <c:v>40010</c:v>
                </c:pt>
                <c:pt idx="3410">
                  <c:v>40009</c:v>
                </c:pt>
                <c:pt idx="3411">
                  <c:v>40008</c:v>
                </c:pt>
                <c:pt idx="3412">
                  <c:v>40007</c:v>
                </c:pt>
                <c:pt idx="3413">
                  <c:v>40004</c:v>
                </c:pt>
                <c:pt idx="3414">
                  <c:v>40003</c:v>
                </c:pt>
                <c:pt idx="3415">
                  <c:v>40002</c:v>
                </c:pt>
                <c:pt idx="3416">
                  <c:v>40001</c:v>
                </c:pt>
                <c:pt idx="3417">
                  <c:v>40000</c:v>
                </c:pt>
                <c:pt idx="3418">
                  <c:v>39997</c:v>
                </c:pt>
                <c:pt idx="3419">
                  <c:v>39996</c:v>
                </c:pt>
                <c:pt idx="3420">
                  <c:v>39995</c:v>
                </c:pt>
                <c:pt idx="3421">
                  <c:v>39994</c:v>
                </c:pt>
                <c:pt idx="3422">
                  <c:v>39993</c:v>
                </c:pt>
                <c:pt idx="3423">
                  <c:v>39990</c:v>
                </c:pt>
                <c:pt idx="3424">
                  <c:v>39989</c:v>
                </c:pt>
                <c:pt idx="3425">
                  <c:v>39988</c:v>
                </c:pt>
                <c:pt idx="3426">
                  <c:v>39987</c:v>
                </c:pt>
                <c:pt idx="3427">
                  <c:v>39986</c:v>
                </c:pt>
                <c:pt idx="3428">
                  <c:v>39982</c:v>
                </c:pt>
                <c:pt idx="3429">
                  <c:v>39981</c:v>
                </c:pt>
                <c:pt idx="3430">
                  <c:v>39980</c:v>
                </c:pt>
                <c:pt idx="3431">
                  <c:v>39979</c:v>
                </c:pt>
                <c:pt idx="3432">
                  <c:v>39976</c:v>
                </c:pt>
                <c:pt idx="3433">
                  <c:v>39974</c:v>
                </c:pt>
                <c:pt idx="3434">
                  <c:v>39973</c:v>
                </c:pt>
                <c:pt idx="3435">
                  <c:v>39972</c:v>
                </c:pt>
                <c:pt idx="3436">
                  <c:v>39969</c:v>
                </c:pt>
                <c:pt idx="3437">
                  <c:v>39968</c:v>
                </c:pt>
                <c:pt idx="3438">
                  <c:v>39967</c:v>
                </c:pt>
                <c:pt idx="3439">
                  <c:v>39966</c:v>
                </c:pt>
                <c:pt idx="3440">
                  <c:v>39965</c:v>
                </c:pt>
                <c:pt idx="3441">
                  <c:v>39962</c:v>
                </c:pt>
                <c:pt idx="3442">
                  <c:v>39961</c:v>
                </c:pt>
                <c:pt idx="3443">
                  <c:v>39960</c:v>
                </c:pt>
                <c:pt idx="3444">
                  <c:v>39959</c:v>
                </c:pt>
                <c:pt idx="3445">
                  <c:v>39958</c:v>
                </c:pt>
                <c:pt idx="3446">
                  <c:v>39955</c:v>
                </c:pt>
                <c:pt idx="3447">
                  <c:v>39954</c:v>
                </c:pt>
                <c:pt idx="3448">
                  <c:v>39953</c:v>
                </c:pt>
                <c:pt idx="3449">
                  <c:v>39952</c:v>
                </c:pt>
                <c:pt idx="3450">
                  <c:v>39951</c:v>
                </c:pt>
                <c:pt idx="3451">
                  <c:v>39948</c:v>
                </c:pt>
                <c:pt idx="3452">
                  <c:v>39947</c:v>
                </c:pt>
                <c:pt idx="3453">
                  <c:v>39946</c:v>
                </c:pt>
                <c:pt idx="3454">
                  <c:v>39945</c:v>
                </c:pt>
                <c:pt idx="3455">
                  <c:v>39944</c:v>
                </c:pt>
                <c:pt idx="3456">
                  <c:v>39941</c:v>
                </c:pt>
                <c:pt idx="3457">
                  <c:v>39940</c:v>
                </c:pt>
                <c:pt idx="3458">
                  <c:v>39939</c:v>
                </c:pt>
                <c:pt idx="3459">
                  <c:v>39938</c:v>
                </c:pt>
                <c:pt idx="3460">
                  <c:v>39937</c:v>
                </c:pt>
                <c:pt idx="3461">
                  <c:v>39933</c:v>
                </c:pt>
                <c:pt idx="3462">
                  <c:v>39932</c:v>
                </c:pt>
                <c:pt idx="3463">
                  <c:v>39931</c:v>
                </c:pt>
                <c:pt idx="3464">
                  <c:v>39930</c:v>
                </c:pt>
                <c:pt idx="3465">
                  <c:v>39927</c:v>
                </c:pt>
                <c:pt idx="3466">
                  <c:v>39926</c:v>
                </c:pt>
                <c:pt idx="3467">
                  <c:v>39925</c:v>
                </c:pt>
                <c:pt idx="3468">
                  <c:v>39923</c:v>
                </c:pt>
                <c:pt idx="3469">
                  <c:v>39920</c:v>
                </c:pt>
                <c:pt idx="3470">
                  <c:v>39919</c:v>
                </c:pt>
                <c:pt idx="3471">
                  <c:v>39918</c:v>
                </c:pt>
                <c:pt idx="3472">
                  <c:v>39917</c:v>
                </c:pt>
                <c:pt idx="3473">
                  <c:v>39916</c:v>
                </c:pt>
                <c:pt idx="3474">
                  <c:v>39912</c:v>
                </c:pt>
                <c:pt idx="3475">
                  <c:v>39911</c:v>
                </c:pt>
                <c:pt idx="3476">
                  <c:v>39910</c:v>
                </c:pt>
                <c:pt idx="3477">
                  <c:v>39909</c:v>
                </c:pt>
                <c:pt idx="3478">
                  <c:v>39906</c:v>
                </c:pt>
                <c:pt idx="3479">
                  <c:v>39905</c:v>
                </c:pt>
                <c:pt idx="3480">
                  <c:v>39904</c:v>
                </c:pt>
                <c:pt idx="3481">
                  <c:v>39903</c:v>
                </c:pt>
                <c:pt idx="3482">
                  <c:v>39902</c:v>
                </c:pt>
                <c:pt idx="3483">
                  <c:v>39899</c:v>
                </c:pt>
                <c:pt idx="3484">
                  <c:v>39898</c:v>
                </c:pt>
                <c:pt idx="3485">
                  <c:v>39897</c:v>
                </c:pt>
                <c:pt idx="3486">
                  <c:v>39896</c:v>
                </c:pt>
                <c:pt idx="3487">
                  <c:v>39895</c:v>
                </c:pt>
                <c:pt idx="3488">
                  <c:v>39892</c:v>
                </c:pt>
                <c:pt idx="3489">
                  <c:v>39891</c:v>
                </c:pt>
                <c:pt idx="3490">
                  <c:v>39890</c:v>
                </c:pt>
                <c:pt idx="3491">
                  <c:v>39889</c:v>
                </c:pt>
                <c:pt idx="3492">
                  <c:v>39888</c:v>
                </c:pt>
                <c:pt idx="3493">
                  <c:v>39885</c:v>
                </c:pt>
                <c:pt idx="3494">
                  <c:v>39884</c:v>
                </c:pt>
                <c:pt idx="3495">
                  <c:v>39883</c:v>
                </c:pt>
                <c:pt idx="3496">
                  <c:v>39882</c:v>
                </c:pt>
                <c:pt idx="3497">
                  <c:v>39881</c:v>
                </c:pt>
                <c:pt idx="3498">
                  <c:v>39878</c:v>
                </c:pt>
                <c:pt idx="3499">
                  <c:v>39877</c:v>
                </c:pt>
                <c:pt idx="3500">
                  <c:v>39876</c:v>
                </c:pt>
                <c:pt idx="3501">
                  <c:v>39875</c:v>
                </c:pt>
                <c:pt idx="3502">
                  <c:v>39874</c:v>
                </c:pt>
                <c:pt idx="3503">
                  <c:v>39871</c:v>
                </c:pt>
                <c:pt idx="3504">
                  <c:v>39870</c:v>
                </c:pt>
                <c:pt idx="3505">
                  <c:v>39869</c:v>
                </c:pt>
                <c:pt idx="3506">
                  <c:v>39864</c:v>
                </c:pt>
                <c:pt idx="3507">
                  <c:v>39863</c:v>
                </c:pt>
                <c:pt idx="3508">
                  <c:v>39862</c:v>
                </c:pt>
                <c:pt idx="3509">
                  <c:v>39861</c:v>
                </c:pt>
                <c:pt idx="3510">
                  <c:v>39860</c:v>
                </c:pt>
                <c:pt idx="3511">
                  <c:v>39857</c:v>
                </c:pt>
                <c:pt idx="3512">
                  <c:v>39856</c:v>
                </c:pt>
                <c:pt idx="3513">
                  <c:v>39855</c:v>
                </c:pt>
                <c:pt idx="3514">
                  <c:v>39854</c:v>
                </c:pt>
                <c:pt idx="3515">
                  <c:v>39853</c:v>
                </c:pt>
                <c:pt idx="3516">
                  <c:v>39850</c:v>
                </c:pt>
                <c:pt idx="3517">
                  <c:v>39849</c:v>
                </c:pt>
                <c:pt idx="3518">
                  <c:v>39848</c:v>
                </c:pt>
                <c:pt idx="3519">
                  <c:v>39847</c:v>
                </c:pt>
                <c:pt idx="3520">
                  <c:v>39846</c:v>
                </c:pt>
                <c:pt idx="3521">
                  <c:v>39843</c:v>
                </c:pt>
                <c:pt idx="3522">
                  <c:v>39842</c:v>
                </c:pt>
                <c:pt idx="3523">
                  <c:v>39841</c:v>
                </c:pt>
                <c:pt idx="3524">
                  <c:v>39840</c:v>
                </c:pt>
                <c:pt idx="3525">
                  <c:v>39839</c:v>
                </c:pt>
                <c:pt idx="3526">
                  <c:v>39836</c:v>
                </c:pt>
                <c:pt idx="3527">
                  <c:v>39835</c:v>
                </c:pt>
                <c:pt idx="3528">
                  <c:v>39834</c:v>
                </c:pt>
                <c:pt idx="3529">
                  <c:v>39833</c:v>
                </c:pt>
                <c:pt idx="3530">
                  <c:v>39832</c:v>
                </c:pt>
                <c:pt idx="3531">
                  <c:v>39829</c:v>
                </c:pt>
                <c:pt idx="3532">
                  <c:v>39828</c:v>
                </c:pt>
                <c:pt idx="3533">
                  <c:v>39827</c:v>
                </c:pt>
                <c:pt idx="3534">
                  <c:v>39826</c:v>
                </c:pt>
                <c:pt idx="3535">
                  <c:v>39825</c:v>
                </c:pt>
                <c:pt idx="3536">
                  <c:v>39822</c:v>
                </c:pt>
                <c:pt idx="3537">
                  <c:v>39821</c:v>
                </c:pt>
                <c:pt idx="3538">
                  <c:v>39820</c:v>
                </c:pt>
                <c:pt idx="3539">
                  <c:v>39819</c:v>
                </c:pt>
                <c:pt idx="3540">
                  <c:v>39818</c:v>
                </c:pt>
                <c:pt idx="3541">
                  <c:v>39815</c:v>
                </c:pt>
                <c:pt idx="3542">
                  <c:v>39813</c:v>
                </c:pt>
                <c:pt idx="3543">
                  <c:v>39812</c:v>
                </c:pt>
                <c:pt idx="3544">
                  <c:v>39811</c:v>
                </c:pt>
                <c:pt idx="3545">
                  <c:v>39808</c:v>
                </c:pt>
                <c:pt idx="3546">
                  <c:v>39806</c:v>
                </c:pt>
                <c:pt idx="3547">
                  <c:v>39805</c:v>
                </c:pt>
                <c:pt idx="3548">
                  <c:v>39804</c:v>
                </c:pt>
                <c:pt idx="3549">
                  <c:v>39801</c:v>
                </c:pt>
                <c:pt idx="3550">
                  <c:v>39800</c:v>
                </c:pt>
                <c:pt idx="3551">
                  <c:v>39799</c:v>
                </c:pt>
                <c:pt idx="3552">
                  <c:v>39798</c:v>
                </c:pt>
                <c:pt idx="3553">
                  <c:v>39797</c:v>
                </c:pt>
                <c:pt idx="3554">
                  <c:v>39794</c:v>
                </c:pt>
                <c:pt idx="3555">
                  <c:v>39793</c:v>
                </c:pt>
                <c:pt idx="3556">
                  <c:v>39792</c:v>
                </c:pt>
                <c:pt idx="3557">
                  <c:v>39791</c:v>
                </c:pt>
                <c:pt idx="3558">
                  <c:v>39790</c:v>
                </c:pt>
                <c:pt idx="3559">
                  <c:v>39787</c:v>
                </c:pt>
                <c:pt idx="3560">
                  <c:v>39786</c:v>
                </c:pt>
                <c:pt idx="3561">
                  <c:v>39785</c:v>
                </c:pt>
                <c:pt idx="3562">
                  <c:v>39784</c:v>
                </c:pt>
                <c:pt idx="3563">
                  <c:v>39783</c:v>
                </c:pt>
                <c:pt idx="3564">
                  <c:v>39780</c:v>
                </c:pt>
                <c:pt idx="3565">
                  <c:v>39779</c:v>
                </c:pt>
                <c:pt idx="3566">
                  <c:v>39778</c:v>
                </c:pt>
                <c:pt idx="3567">
                  <c:v>39777</c:v>
                </c:pt>
                <c:pt idx="3568">
                  <c:v>39776</c:v>
                </c:pt>
                <c:pt idx="3569">
                  <c:v>39773</c:v>
                </c:pt>
                <c:pt idx="3570">
                  <c:v>39772</c:v>
                </c:pt>
                <c:pt idx="3571">
                  <c:v>39771</c:v>
                </c:pt>
                <c:pt idx="3572">
                  <c:v>39770</c:v>
                </c:pt>
                <c:pt idx="3573">
                  <c:v>39769</c:v>
                </c:pt>
                <c:pt idx="3574">
                  <c:v>39766</c:v>
                </c:pt>
                <c:pt idx="3575">
                  <c:v>39765</c:v>
                </c:pt>
                <c:pt idx="3576">
                  <c:v>39764</c:v>
                </c:pt>
                <c:pt idx="3577">
                  <c:v>39763</c:v>
                </c:pt>
                <c:pt idx="3578">
                  <c:v>39762</c:v>
                </c:pt>
                <c:pt idx="3579">
                  <c:v>39759</c:v>
                </c:pt>
                <c:pt idx="3580">
                  <c:v>39758</c:v>
                </c:pt>
                <c:pt idx="3581">
                  <c:v>39757</c:v>
                </c:pt>
                <c:pt idx="3582">
                  <c:v>39756</c:v>
                </c:pt>
                <c:pt idx="3583">
                  <c:v>39755</c:v>
                </c:pt>
                <c:pt idx="3584">
                  <c:v>39752</c:v>
                </c:pt>
                <c:pt idx="3585">
                  <c:v>39751</c:v>
                </c:pt>
                <c:pt idx="3586">
                  <c:v>39750</c:v>
                </c:pt>
                <c:pt idx="3587">
                  <c:v>39749</c:v>
                </c:pt>
                <c:pt idx="3588">
                  <c:v>39748</c:v>
                </c:pt>
                <c:pt idx="3589">
                  <c:v>39745</c:v>
                </c:pt>
                <c:pt idx="3590">
                  <c:v>39744</c:v>
                </c:pt>
                <c:pt idx="3591">
                  <c:v>39743</c:v>
                </c:pt>
                <c:pt idx="3592">
                  <c:v>39742</c:v>
                </c:pt>
                <c:pt idx="3593">
                  <c:v>39741</c:v>
                </c:pt>
                <c:pt idx="3594">
                  <c:v>39738</c:v>
                </c:pt>
                <c:pt idx="3595">
                  <c:v>39737</c:v>
                </c:pt>
                <c:pt idx="3596">
                  <c:v>39736</c:v>
                </c:pt>
                <c:pt idx="3597">
                  <c:v>39735</c:v>
                </c:pt>
                <c:pt idx="3598">
                  <c:v>39734</c:v>
                </c:pt>
                <c:pt idx="3599">
                  <c:v>39731</c:v>
                </c:pt>
                <c:pt idx="3600">
                  <c:v>39730</c:v>
                </c:pt>
                <c:pt idx="3601">
                  <c:v>39729</c:v>
                </c:pt>
                <c:pt idx="3602">
                  <c:v>39728</c:v>
                </c:pt>
                <c:pt idx="3603">
                  <c:v>39727</c:v>
                </c:pt>
                <c:pt idx="3604">
                  <c:v>39724</c:v>
                </c:pt>
                <c:pt idx="3605">
                  <c:v>39723</c:v>
                </c:pt>
                <c:pt idx="3606">
                  <c:v>39722</c:v>
                </c:pt>
                <c:pt idx="3607">
                  <c:v>39721</c:v>
                </c:pt>
                <c:pt idx="3608">
                  <c:v>39720</c:v>
                </c:pt>
                <c:pt idx="3609">
                  <c:v>39717</c:v>
                </c:pt>
                <c:pt idx="3610">
                  <c:v>39716</c:v>
                </c:pt>
                <c:pt idx="3611">
                  <c:v>39715</c:v>
                </c:pt>
                <c:pt idx="3612">
                  <c:v>39714</c:v>
                </c:pt>
                <c:pt idx="3613">
                  <c:v>39713</c:v>
                </c:pt>
                <c:pt idx="3614">
                  <c:v>39710</c:v>
                </c:pt>
                <c:pt idx="3615">
                  <c:v>39709</c:v>
                </c:pt>
                <c:pt idx="3616">
                  <c:v>39708</c:v>
                </c:pt>
                <c:pt idx="3617">
                  <c:v>39707</c:v>
                </c:pt>
                <c:pt idx="3618">
                  <c:v>39706</c:v>
                </c:pt>
                <c:pt idx="3619">
                  <c:v>39703</c:v>
                </c:pt>
                <c:pt idx="3620">
                  <c:v>39702</c:v>
                </c:pt>
                <c:pt idx="3621">
                  <c:v>39701</c:v>
                </c:pt>
                <c:pt idx="3622">
                  <c:v>39700</c:v>
                </c:pt>
                <c:pt idx="3623">
                  <c:v>39699</c:v>
                </c:pt>
                <c:pt idx="3624">
                  <c:v>39696</c:v>
                </c:pt>
                <c:pt idx="3625">
                  <c:v>39695</c:v>
                </c:pt>
                <c:pt idx="3626">
                  <c:v>39694</c:v>
                </c:pt>
                <c:pt idx="3627">
                  <c:v>39693</c:v>
                </c:pt>
                <c:pt idx="3628">
                  <c:v>39692</c:v>
                </c:pt>
                <c:pt idx="3629">
                  <c:v>39689</c:v>
                </c:pt>
                <c:pt idx="3630">
                  <c:v>39688</c:v>
                </c:pt>
                <c:pt idx="3631">
                  <c:v>39687</c:v>
                </c:pt>
                <c:pt idx="3632">
                  <c:v>39686</c:v>
                </c:pt>
                <c:pt idx="3633">
                  <c:v>39685</c:v>
                </c:pt>
                <c:pt idx="3634">
                  <c:v>39682</c:v>
                </c:pt>
                <c:pt idx="3635">
                  <c:v>39681</c:v>
                </c:pt>
                <c:pt idx="3636">
                  <c:v>39680</c:v>
                </c:pt>
                <c:pt idx="3637">
                  <c:v>39679</c:v>
                </c:pt>
                <c:pt idx="3638">
                  <c:v>39678</c:v>
                </c:pt>
                <c:pt idx="3639">
                  <c:v>39675</c:v>
                </c:pt>
                <c:pt idx="3640">
                  <c:v>39674</c:v>
                </c:pt>
                <c:pt idx="3641">
                  <c:v>39673</c:v>
                </c:pt>
                <c:pt idx="3642">
                  <c:v>39672</c:v>
                </c:pt>
                <c:pt idx="3643">
                  <c:v>39671</c:v>
                </c:pt>
                <c:pt idx="3644">
                  <c:v>39668</c:v>
                </c:pt>
                <c:pt idx="3645">
                  <c:v>39667</c:v>
                </c:pt>
                <c:pt idx="3646">
                  <c:v>39666</c:v>
                </c:pt>
                <c:pt idx="3647">
                  <c:v>39665</c:v>
                </c:pt>
                <c:pt idx="3648">
                  <c:v>39664</c:v>
                </c:pt>
                <c:pt idx="3649">
                  <c:v>39661</c:v>
                </c:pt>
                <c:pt idx="3650">
                  <c:v>39660</c:v>
                </c:pt>
                <c:pt idx="3651">
                  <c:v>39659</c:v>
                </c:pt>
                <c:pt idx="3652">
                  <c:v>39658</c:v>
                </c:pt>
                <c:pt idx="3653">
                  <c:v>39657</c:v>
                </c:pt>
                <c:pt idx="3654">
                  <c:v>39654</c:v>
                </c:pt>
                <c:pt idx="3655">
                  <c:v>39653</c:v>
                </c:pt>
                <c:pt idx="3656">
                  <c:v>39652</c:v>
                </c:pt>
                <c:pt idx="3657">
                  <c:v>39651</c:v>
                </c:pt>
                <c:pt idx="3658">
                  <c:v>39650</c:v>
                </c:pt>
                <c:pt idx="3659">
                  <c:v>39647</c:v>
                </c:pt>
                <c:pt idx="3660">
                  <c:v>39646</c:v>
                </c:pt>
                <c:pt idx="3661">
                  <c:v>39645</c:v>
                </c:pt>
                <c:pt idx="3662">
                  <c:v>39644</c:v>
                </c:pt>
                <c:pt idx="3663">
                  <c:v>39643</c:v>
                </c:pt>
                <c:pt idx="3664">
                  <c:v>39640</c:v>
                </c:pt>
                <c:pt idx="3665">
                  <c:v>39639</c:v>
                </c:pt>
                <c:pt idx="3666">
                  <c:v>39638</c:v>
                </c:pt>
                <c:pt idx="3667">
                  <c:v>39637</c:v>
                </c:pt>
                <c:pt idx="3668">
                  <c:v>39636</c:v>
                </c:pt>
                <c:pt idx="3669">
                  <c:v>39633</c:v>
                </c:pt>
                <c:pt idx="3670">
                  <c:v>39632</c:v>
                </c:pt>
                <c:pt idx="3671">
                  <c:v>39631</c:v>
                </c:pt>
                <c:pt idx="3672">
                  <c:v>39630</c:v>
                </c:pt>
                <c:pt idx="3673">
                  <c:v>39629</c:v>
                </c:pt>
                <c:pt idx="3674">
                  <c:v>39626</c:v>
                </c:pt>
                <c:pt idx="3675">
                  <c:v>39625</c:v>
                </c:pt>
                <c:pt idx="3676">
                  <c:v>39624</c:v>
                </c:pt>
                <c:pt idx="3677">
                  <c:v>39623</c:v>
                </c:pt>
                <c:pt idx="3678">
                  <c:v>39622</c:v>
                </c:pt>
                <c:pt idx="3679">
                  <c:v>39619</c:v>
                </c:pt>
                <c:pt idx="3680">
                  <c:v>39618</c:v>
                </c:pt>
                <c:pt idx="3681">
                  <c:v>39617</c:v>
                </c:pt>
                <c:pt idx="3682">
                  <c:v>39616</c:v>
                </c:pt>
                <c:pt idx="3683">
                  <c:v>39615</c:v>
                </c:pt>
                <c:pt idx="3684">
                  <c:v>39612</c:v>
                </c:pt>
                <c:pt idx="3685">
                  <c:v>39611</c:v>
                </c:pt>
                <c:pt idx="3686">
                  <c:v>39610</c:v>
                </c:pt>
                <c:pt idx="3687">
                  <c:v>39609</c:v>
                </c:pt>
                <c:pt idx="3688">
                  <c:v>39608</c:v>
                </c:pt>
                <c:pt idx="3689">
                  <c:v>39605</c:v>
                </c:pt>
                <c:pt idx="3690">
                  <c:v>39604</c:v>
                </c:pt>
                <c:pt idx="3691">
                  <c:v>39603</c:v>
                </c:pt>
                <c:pt idx="3692">
                  <c:v>39602</c:v>
                </c:pt>
                <c:pt idx="3693">
                  <c:v>39601</c:v>
                </c:pt>
                <c:pt idx="3694">
                  <c:v>39598</c:v>
                </c:pt>
                <c:pt idx="3695">
                  <c:v>39597</c:v>
                </c:pt>
                <c:pt idx="3696">
                  <c:v>39596</c:v>
                </c:pt>
                <c:pt idx="3697">
                  <c:v>39595</c:v>
                </c:pt>
                <c:pt idx="3698">
                  <c:v>39594</c:v>
                </c:pt>
                <c:pt idx="3699">
                  <c:v>39591</c:v>
                </c:pt>
                <c:pt idx="3700">
                  <c:v>39589</c:v>
                </c:pt>
                <c:pt idx="3701">
                  <c:v>39588</c:v>
                </c:pt>
                <c:pt idx="3702">
                  <c:v>39587</c:v>
                </c:pt>
                <c:pt idx="3703">
                  <c:v>39584</c:v>
                </c:pt>
                <c:pt idx="3704">
                  <c:v>39583</c:v>
                </c:pt>
                <c:pt idx="3705">
                  <c:v>39582</c:v>
                </c:pt>
                <c:pt idx="3706">
                  <c:v>39581</c:v>
                </c:pt>
                <c:pt idx="3707">
                  <c:v>39580</c:v>
                </c:pt>
                <c:pt idx="3708">
                  <c:v>39577</c:v>
                </c:pt>
                <c:pt idx="3709">
                  <c:v>39576</c:v>
                </c:pt>
                <c:pt idx="3710">
                  <c:v>39575</c:v>
                </c:pt>
                <c:pt idx="3711">
                  <c:v>39574</c:v>
                </c:pt>
                <c:pt idx="3712">
                  <c:v>39573</c:v>
                </c:pt>
                <c:pt idx="3713">
                  <c:v>39570</c:v>
                </c:pt>
                <c:pt idx="3714">
                  <c:v>39568</c:v>
                </c:pt>
                <c:pt idx="3715">
                  <c:v>39567</c:v>
                </c:pt>
                <c:pt idx="3716">
                  <c:v>39566</c:v>
                </c:pt>
                <c:pt idx="3717">
                  <c:v>39563</c:v>
                </c:pt>
                <c:pt idx="3718">
                  <c:v>39562</c:v>
                </c:pt>
                <c:pt idx="3719">
                  <c:v>39561</c:v>
                </c:pt>
                <c:pt idx="3720">
                  <c:v>39560</c:v>
                </c:pt>
                <c:pt idx="3721">
                  <c:v>39556</c:v>
                </c:pt>
                <c:pt idx="3722">
                  <c:v>39555</c:v>
                </c:pt>
                <c:pt idx="3723">
                  <c:v>39554</c:v>
                </c:pt>
                <c:pt idx="3724">
                  <c:v>39553</c:v>
                </c:pt>
                <c:pt idx="3725">
                  <c:v>39552</c:v>
                </c:pt>
                <c:pt idx="3726">
                  <c:v>39549</c:v>
                </c:pt>
                <c:pt idx="3727">
                  <c:v>39548</c:v>
                </c:pt>
                <c:pt idx="3728">
                  <c:v>39547</c:v>
                </c:pt>
                <c:pt idx="3729">
                  <c:v>39546</c:v>
                </c:pt>
                <c:pt idx="3730">
                  <c:v>39545</c:v>
                </c:pt>
                <c:pt idx="3731">
                  <c:v>39542</c:v>
                </c:pt>
                <c:pt idx="3732">
                  <c:v>39541</c:v>
                </c:pt>
                <c:pt idx="3733">
                  <c:v>39540</c:v>
                </c:pt>
                <c:pt idx="3734">
                  <c:v>39539</c:v>
                </c:pt>
                <c:pt idx="3735">
                  <c:v>39538</c:v>
                </c:pt>
                <c:pt idx="3736">
                  <c:v>39535</c:v>
                </c:pt>
                <c:pt idx="3737">
                  <c:v>39534</c:v>
                </c:pt>
                <c:pt idx="3738">
                  <c:v>39533</c:v>
                </c:pt>
                <c:pt idx="3739">
                  <c:v>39532</c:v>
                </c:pt>
                <c:pt idx="3740">
                  <c:v>39531</c:v>
                </c:pt>
                <c:pt idx="3741">
                  <c:v>39527</c:v>
                </c:pt>
                <c:pt idx="3742">
                  <c:v>39526</c:v>
                </c:pt>
                <c:pt idx="3743">
                  <c:v>39525</c:v>
                </c:pt>
                <c:pt idx="3744">
                  <c:v>39524</c:v>
                </c:pt>
                <c:pt idx="3745">
                  <c:v>39521</c:v>
                </c:pt>
                <c:pt idx="3746">
                  <c:v>39520</c:v>
                </c:pt>
                <c:pt idx="3747">
                  <c:v>39519</c:v>
                </c:pt>
                <c:pt idx="3748">
                  <c:v>39518</c:v>
                </c:pt>
                <c:pt idx="3749">
                  <c:v>39517</c:v>
                </c:pt>
                <c:pt idx="3750">
                  <c:v>39514</c:v>
                </c:pt>
                <c:pt idx="3751">
                  <c:v>39513</c:v>
                </c:pt>
                <c:pt idx="3752">
                  <c:v>39512</c:v>
                </c:pt>
                <c:pt idx="3753">
                  <c:v>39511</c:v>
                </c:pt>
                <c:pt idx="3754">
                  <c:v>39510</c:v>
                </c:pt>
                <c:pt idx="3755">
                  <c:v>39507</c:v>
                </c:pt>
                <c:pt idx="3756">
                  <c:v>39506</c:v>
                </c:pt>
                <c:pt idx="3757">
                  <c:v>39505</c:v>
                </c:pt>
                <c:pt idx="3758">
                  <c:v>39504</c:v>
                </c:pt>
                <c:pt idx="3759">
                  <c:v>39503</c:v>
                </c:pt>
                <c:pt idx="3760">
                  <c:v>39500</c:v>
                </c:pt>
                <c:pt idx="3761">
                  <c:v>39499</c:v>
                </c:pt>
                <c:pt idx="3762">
                  <c:v>39498</c:v>
                </c:pt>
                <c:pt idx="3763">
                  <c:v>39497</c:v>
                </c:pt>
                <c:pt idx="3764">
                  <c:v>39496</c:v>
                </c:pt>
                <c:pt idx="3765">
                  <c:v>39493</c:v>
                </c:pt>
                <c:pt idx="3766">
                  <c:v>39492</c:v>
                </c:pt>
                <c:pt idx="3767">
                  <c:v>39491</c:v>
                </c:pt>
                <c:pt idx="3768">
                  <c:v>39490</c:v>
                </c:pt>
                <c:pt idx="3769">
                  <c:v>39489</c:v>
                </c:pt>
                <c:pt idx="3770">
                  <c:v>39486</c:v>
                </c:pt>
                <c:pt idx="3771">
                  <c:v>39485</c:v>
                </c:pt>
                <c:pt idx="3772">
                  <c:v>39484</c:v>
                </c:pt>
                <c:pt idx="3773">
                  <c:v>39479</c:v>
                </c:pt>
                <c:pt idx="3774">
                  <c:v>39478</c:v>
                </c:pt>
                <c:pt idx="3775">
                  <c:v>39477</c:v>
                </c:pt>
                <c:pt idx="3776">
                  <c:v>39476</c:v>
                </c:pt>
                <c:pt idx="3777">
                  <c:v>39475</c:v>
                </c:pt>
                <c:pt idx="3778">
                  <c:v>39472</c:v>
                </c:pt>
                <c:pt idx="3779">
                  <c:v>39471</c:v>
                </c:pt>
                <c:pt idx="3780">
                  <c:v>39470</c:v>
                </c:pt>
                <c:pt idx="3781">
                  <c:v>39469</c:v>
                </c:pt>
                <c:pt idx="3782">
                  <c:v>39468</c:v>
                </c:pt>
                <c:pt idx="3783">
                  <c:v>39465</c:v>
                </c:pt>
                <c:pt idx="3784">
                  <c:v>39464</c:v>
                </c:pt>
                <c:pt idx="3785">
                  <c:v>39463</c:v>
                </c:pt>
                <c:pt idx="3786">
                  <c:v>39462</c:v>
                </c:pt>
                <c:pt idx="3787">
                  <c:v>39461</c:v>
                </c:pt>
                <c:pt idx="3788">
                  <c:v>39458</c:v>
                </c:pt>
                <c:pt idx="3789">
                  <c:v>39457</c:v>
                </c:pt>
                <c:pt idx="3790">
                  <c:v>39456</c:v>
                </c:pt>
                <c:pt idx="3791">
                  <c:v>39455</c:v>
                </c:pt>
                <c:pt idx="3792">
                  <c:v>39454</c:v>
                </c:pt>
                <c:pt idx="3793">
                  <c:v>39451</c:v>
                </c:pt>
                <c:pt idx="3794">
                  <c:v>39450</c:v>
                </c:pt>
                <c:pt idx="3795">
                  <c:v>39449</c:v>
                </c:pt>
                <c:pt idx="3796">
                  <c:v>39447</c:v>
                </c:pt>
                <c:pt idx="3797">
                  <c:v>39444</c:v>
                </c:pt>
                <c:pt idx="3798">
                  <c:v>39443</c:v>
                </c:pt>
                <c:pt idx="3799">
                  <c:v>39442</c:v>
                </c:pt>
                <c:pt idx="3800">
                  <c:v>39440</c:v>
                </c:pt>
                <c:pt idx="3801">
                  <c:v>39437</c:v>
                </c:pt>
                <c:pt idx="3802">
                  <c:v>39436</c:v>
                </c:pt>
                <c:pt idx="3803">
                  <c:v>39435</c:v>
                </c:pt>
                <c:pt idx="3804">
                  <c:v>39434</c:v>
                </c:pt>
                <c:pt idx="3805">
                  <c:v>39433</c:v>
                </c:pt>
                <c:pt idx="3806">
                  <c:v>39430</c:v>
                </c:pt>
                <c:pt idx="3807">
                  <c:v>39429</c:v>
                </c:pt>
                <c:pt idx="3808">
                  <c:v>39428</c:v>
                </c:pt>
                <c:pt idx="3809">
                  <c:v>39427</c:v>
                </c:pt>
                <c:pt idx="3810">
                  <c:v>39426</c:v>
                </c:pt>
                <c:pt idx="3811">
                  <c:v>39423</c:v>
                </c:pt>
                <c:pt idx="3812">
                  <c:v>39422</c:v>
                </c:pt>
                <c:pt idx="3813">
                  <c:v>39421</c:v>
                </c:pt>
                <c:pt idx="3814">
                  <c:v>39420</c:v>
                </c:pt>
                <c:pt idx="3815">
                  <c:v>39419</c:v>
                </c:pt>
                <c:pt idx="3816">
                  <c:v>39416</c:v>
                </c:pt>
                <c:pt idx="3817">
                  <c:v>39415</c:v>
                </c:pt>
                <c:pt idx="3818">
                  <c:v>39414</c:v>
                </c:pt>
                <c:pt idx="3819">
                  <c:v>39413</c:v>
                </c:pt>
                <c:pt idx="3820">
                  <c:v>39412</c:v>
                </c:pt>
                <c:pt idx="3821">
                  <c:v>39409</c:v>
                </c:pt>
                <c:pt idx="3822">
                  <c:v>39408</c:v>
                </c:pt>
                <c:pt idx="3823">
                  <c:v>39407</c:v>
                </c:pt>
                <c:pt idx="3824">
                  <c:v>39406</c:v>
                </c:pt>
                <c:pt idx="3825">
                  <c:v>39405</c:v>
                </c:pt>
                <c:pt idx="3826">
                  <c:v>39402</c:v>
                </c:pt>
                <c:pt idx="3827">
                  <c:v>39400</c:v>
                </c:pt>
                <c:pt idx="3828">
                  <c:v>39399</c:v>
                </c:pt>
                <c:pt idx="3829">
                  <c:v>39398</c:v>
                </c:pt>
                <c:pt idx="3830">
                  <c:v>39395</c:v>
                </c:pt>
                <c:pt idx="3831">
                  <c:v>39394</c:v>
                </c:pt>
                <c:pt idx="3832">
                  <c:v>39393</c:v>
                </c:pt>
                <c:pt idx="3833">
                  <c:v>39392</c:v>
                </c:pt>
                <c:pt idx="3834">
                  <c:v>39391</c:v>
                </c:pt>
                <c:pt idx="3835">
                  <c:v>39387</c:v>
                </c:pt>
                <c:pt idx="3836">
                  <c:v>39386</c:v>
                </c:pt>
                <c:pt idx="3837">
                  <c:v>39385</c:v>
                </c:pt>
                <c:pt idx="3838">
                  <c:v>39384</c:v>
                </c:pt>
                <c:pt idx="3839">
                  <c:v>39381</c:v>
                </c:pt>
                <c:pt idx="3840">
                  <c:v>39380</c:v>
                </c:pt>
                <c:pt idx="3841">
                  <c:v>39379</c:v>
                </c:pt>
                <c:pt idx="3842">
                  <c:v>39378</c:v>
                </c:pt>
                <c:pt idx="3843">
                  <c:v>39377</c:v>
                </c:pt>
                <c:pt idx="3844">
                  <c:v>39374</c:v>
                </c:pt>
                <c:pt idx="3845">
                  <c:v>39373</c:v>
                </c:pt>
                <c:pt idx="3846">
                  <c:v>39372</c:v>
                </c:pt>
                <c:pt idx="3847">
                  <c:v>39371</c:v>
                </c:pt>
                <c:pt idx="3848">
                  <c:v>39370</c:v>
                </c:pt>
                <c:pt idx="3849">
                  <c:v>39366</c:v>
                </c:pt>
                <c:pt idx="3850">
                  <c:v>39365</c:v>
                </c:pt>
                <c:pt idx="3851">
                  <c:v>39364</c:v>
                </c:pt>
                <c:pt idx="3852">
                  <c:v>39363</c:v>
                </c:pt>
                <c:pt idx="3853">
                  <c:v>39360</c:v>
                </c:pt>
                <c:pt idx="3854">
                  <c:v>39359</c:v>
                </c:pt>
                <c:pt idx="3855">
                  <c:v>39358</c:v>
                </c:pt>
                <c:pt idx="3856">
                  <c:v>39357</c:v>
                </c:pt>
                <c:pt idx="3857">
                  <c:v>39356</c:v>
                </c:pt>
                <c:pt idx="3858">
                  <c:v>39353</c:v>
                </c:pt>
                <c:pt idx="3859">
                  <c:v>39352</c:v>
                </c:pt>
                <c:pt idx="3860">
                  <c:v>39351</c:v>
                </c:pt>
                <c:pt idx="3861">
                  <c:v>39350</c:v>
                </c:pt>
                <c:pt idx="3862">
                  <c:v>39349</c:v>
                </c:pt>
                <c:pt idx="3863">
                  <c:v>39346</c:v>
                </c:pt>
                <c:pt idx="3864">
                  <c:v>39345</c:v>
                </c:pt>
                <c:pt idx="3865">
                  <c:v>39344</c:v>
                </c:pt>
                <c:pt idx="3866">
                  <c:v>39343</c:v>
                </c:pt>
                <c:pt idx="3867">
                  <c:v>39342</c:v>
                </c:pt>
                <c:pt idx="3868">
                  <c:v>39339</c:v>
                </c:pt>
                <c:pt idx="3869">
                  <c:v>39338</c:v>
                </c:pt>
                <c:pt idx="3870">
                  <c:v>39337</c:v>
                </c:pt>
                <c:pt idx="3871">
                  <c:v>39336</c:v>
                </c:pt>
                <c:pt idx="3872">
                  <c:v>39335</c:v>
                </c:pt>
                <c:pt idx="3873">
                  <c:v>39331</c:v>
                </c:pt>
                <c:pt idx="3874">
                  <c:v>39330</c:v>
                </c:pt>
                <c:pt idx="3875">
                  <c:v>39329</c:v>
                </c:pt>
                <c:pt idx="3876">
                  <c:v>39328</c:v>
                </c:pt>
                <c:pt idx="3877">
                  <c:v>39325</c:v>
                </c:pt>
                <c:pt idx="3878">
                  <c:v>39324</c:v>
                </c:pt>
                <c:pt idx="3879">
                  <c:v>39323</c:v>
                </c:pt>
                <c:pt idx="3880">
                  <c:v>39322</c:v>
                </c:pt>
                <c:pt idx="3881">
                  <c:v>39321</c:v>
                </c:pt>
                <c:pt idx="3882">
                  <c:v>39318</c:v>
                </c:pt>
                <c:pt idx="3883">
                  <c:v>39317</c:v>
                </c:pt>
                <c:pt idx="3884">
                  <c:v>39316</c:v>
                </c:pt>
                <c:pt idx="3885">
                  <c:v>39315</c:v>
                </c:pt>
                <c:pt idx="3886">
                  <c:v>39314</c:v>
                </c:pt>
                <c:pt idx="3887">
                  <c:v>39311</c:v>
                </c:pt>
                <c:pt idx="3888">
                  <c:v>39310</c:v>
                </c:pt>
                <c:pt idx="3889">
                  <c:v>39309</c:v>
                </c:pt>
                <c:pt idx="3890">
                  <c:v>39308</c:v>
                </c:pt>
                <c:pt idx="3891">
                  <c:v>39307</c:v>
                </c:pt>
                <c:pt idx="3892">
                  <c:v>39304</c:v>
                </c:pt>
                <c:pt idx="3893">
                  <c:v>39303</c:v>
                </c:pt>
                <c:pt idx="3894">
                  <c:v>39302</c:v>
                </c:pt>
                <c:pt idx="3895">
                  <c:v>39301</c:v>
                </c:pt>
                <c:pt idx="3896">
                  <c:v>39300</c:v>
                </c:pt>
                <c:pt idx="3897">
                  <c:v>39297</c:v>
                </c:pt>
                <c:pt idx="3898">
                  <c:v>39296</c:v>
                </c:pt>
                <c:pt idx="3899">
                  <c:v>39295</c:v>
                </c:pt>
                <c:pt idx="3900">
                  <c:v>39294</c:v>
                </c:pt>
                <c:pt idx="3901">
                  <c:v>39293</c:v>
                </c:pt>
                <c:pt idx="3902">
                  <c:v>39290</c:v>
                </c:pt>
                <c:pt idx="3903">
                  <c:v>39289</c:v>
                </c:pt>
                <c:pt idx="3904">
                  <c:v>39288</c:v>
                </c:pt>
                <c:pt idx="3905">
                  <c:v>39287</c:v>
                </c:pt>
                <c:pt idx="3906">
                  <c:v>39286</c:v>
                </c:pt>
                <c:pt idx="3907">
                  <c:v>39283</c:v>
                </c:pt>
                <c:pt idx="3908">
                  <c:v>39282</c:v>
                </c:pt>
                <c:pt idx="3909">
                  <c:v>39281</c:v>
                </c:pt>
                <c:pt idx="3910">
                  <c:v>39280</c:v>
                </c:pt>
                <c:pt idx="3911">
                  <c:v>39279</c:v>
                </c:pt>
                <c:pt idx="3912">
                  <c:v>39276</c:v>
                </c:pt>
                <c:pt idx="3913">
                  <c:v>39275</c:v>
                </c:pt>
                <c:pt idx="3914">
                  <c:v>39274</c:v>
                </c:pt>
                <c:pt idx="3915">
                  <c:v>39273</c:v>
                </c:pt>
                <c:pt idx="3916">
                  <c:v>39269</c:v>
                </c:pt>
                <c:pt idx="3917">
                  <c:v>39268</c:v>
                </c:pt>
                <c:pt idx="3918">
                  <c:v>39267</c:v>
                </c:pt>
                <c:pt idx="3919">
                  <c:v>39266</c:v>
                </c:pt>
                <c:pt idx="3920">
                  <c:v>39265</c:v>
                </c:pt>
                <c:pt idx="3921">
                  <c:v>39262</c:v>
                </c:pt>
                <c:pt idx="3922">
                  <c:v>39261</c:v>
                </c:pt>
                <c:pt idx="3923">
                  <c:v>39260</c:v>
                </c:pt>
                <c:pt idx="3924">
                  <c:v>39259</c:v>
                </c:pt>
                <c:pt idx="3925">
                  <c:v>39258</c:v>
                </c:pt>
                <c:pt idx="3926">
                  <c:v>39255</c:v>
                </c:pt>
                <c:pt idx="3927">
                  <c:v>39254</c:v>
                </c:pt>
                <c:pt idx="3928">
                  <c:v>39253</c:v>
                </c:pt>
                <c:pt idx="3929">
                  <c:v>39252</c:v>
                </c:pt>
                <c:pt idx="3930">
                  <c:v>39251</c:v>
                </c:pt>
                <c:pt idx="3931">
                  <c:v>39248</c:v>
                </c:pt>
                <c:pt idx="3932">
                  <c:v>39247</c:v>
                </c:pt>
                <c:pt idx="3933">
                  <c:v>39246</c:v>
                </c:pt>
                <c:pt idx="3934">
                  <c:v>39245</c:v>
                </c:pt>
                <c:pt idx="3935">
                  <c:v>39244</c:v>
                </c:pt>
                <c:pt idx="3936">
                  <c:v>39241</c:v>
                </c:pt>
                <c:pt idx="3937">
                  <c:v>39239</c:v>
                </c:pt>
                <c:pt idx="3938">
                  <c:v>39238</c:v>
                </c:pt>
                <c:pt idx="3939">
                  <c:v>39237</c:v>
                </c:pt>
                <c:pt idx="3940">
                  <c:v>39234</c:v>
                </c:pt>
                <c:pt idx="3941">
                  <c:v>39233</c:v>
                </c:pt>
                <c:pt idx="3942">
                  <c:v>39232</c:v>
                </c:pt>
                <c:pt idx="3943">
                  <c:v>39231</c:v>
                </c:pt>
                <c:pt idx="3944">
                  <c:v>39230</c:v>
                </c:pt>
                <c:pt idx="3945">
                  <c:v>39227</c:v>
                </c:pt>
                <c:pt idx="3946">
                  <c:v>39226</c:v>
                </c:pt>
                <c:pt idx="3947">
                  <c:v>39225</c:v>
                </c:pt>
                <c:pt idx="3948">
                  <c:v>39224</c:v>
                </c:pt>
                <c:pt idx="3949">
                  <c:v>39223</c:v>
                </c:pt>
                <c:pt idx="3950">
                  <c:v>39220</c:v>
                </c:pt>
                <c:pt idx="3951">
                  <c:v>39219</c:v>
                </c:pt>
                <c:pt idx="3952">
                  <c:v>39218</c:v>
                </c:pt>
                <c:pt idx="3953">
                  <c:v>39217</c:v>
                </c:pt>
                <c:pt idx="3954">
                  <c:v>39216</c:v>
                </c:pt>
                <c:pt idx="3955">
                  <c:v>39213</c:v>
                </c:pt>
                <c:pt idx="3956">
                  <c:v>39212</c:v>
                </c:pt>
                <c:pt idx="3957">
                  <c:v>39211</c:v>
                </c:pt>
                <c:pt idx="3958">
                  <c:v>39210</c:v>
                </c:pt>
                <c:pt idx="3959">
                  <c:v>39209</c:v>
                </c:pt>
                <c:pt idx="3960">
                  <c:v>39206</c:v>
                </c:pt>
                <c:pt idx="3961">
                  <c:v>39205</c:v>
                </c:pt>
                <c:pt idx="3962">
                  <c:v>39204</c:v>
                </c:pt>
                <c:pt idx="3963">
                  <c:v>39202</c:v>
                </c:pt>
                <c:pt idx="3964">
                  <c:v>39199</c:v>
                </c:pt>
                <c:pt idx="3965">
                  <c:v>39198</c:v>
                </c:pt>
                <c:pt idx="3966">
                  <c:v>39197</c:v>
                </c:pt>
                <c:pt idx="3967">
                  <c:v>39196</c:v>
                </c:pt>
                <c:pt idx="3968">
                  <c:v>39195</c:v>
                </c:pt>
                <c:pt idx="3969">
                  <c:v>39192</c:v>
                </c:pt>
                <c:pt idx="3970">
                  <c:v>39191</c:v>
                </c:pt>
                <c:pt idx="3971">
                  <c:v>39190</c:v>
                </c:pt>
                <c:pt idx="3972">
                  <c:v>39189</c:v>
                </c:pt>
                <c:pt idx="3973">
                  <c:v>39188</c:v>
                </c:pt>
                <c:pt idx="3974">
                  <c:v>39185</c:v>
                </c:pt>
                <c:pt idx="3975">
                  <c:v>39184</c:v>
                </c:pt>
                <c:pt idx="3976">
                  <c:v>39183</c:v>
                </c:pt>
                <c:pt idx="3977">
                  <c:v>39182</c:v>
                </c:pt>
                <c:pt idx="3978">
                  <c:v>39181</c:v>
                </c:pt>
                <c:pt idx="3979">
                  <c:v>39177</c:v>
                </c:pt>
                <c:pt idx="3980">
                  <c:v>39176</c:v>
                </c:pt>
                <c:pt idx="3981">
                  <c:v>39175</c:v>
                </c:pt>
                <c:pt idx="3982">
                  <c:v>39174</c:v>
                </c:pt>
                <c:pt idx="3983">
                  <c:v>39171</c:v>
                </c:pt>
                <c:pt idx="3984">
                  <c:v>39170</c:v>
                </c:pt>
                <c:pt idx="3985">
                  <c:v>39169</c:v>
                </c:pt>
                <c:pt idx="3986">
                  <c:v>39168</c:v>
                </c:pt>
                <c:pt idx="3987">
                  <c:v>39167</c:v>
                </c:pt>
                <c:pt idx="3988">
                  <c:v>39164</c:v>
                </c:pt>
                <c:pt idx="3989">
                  <c:v>39163</c:v>
                </c:pt>
                <c:pt idx="3990">
                  <c:v>39162</c:v>
                </c:pt>
                <c:pt idx="3991">
                  <c:v>39161</c:v>
                </c:pt>
                <c:pt idx="3992">
                  <c:v>39160</c:v>
                </c:pt>
                <c:pt idx="3993">
                  <c:v>39157</c:v>
                </c:pt>
                <c:pt idx="3994">
                  <c:v>39156</c:v>
                </c:pt>
                <c:pt idx="3995">
                  <c:v>39155</c:v>
                </c:pt>
                <c:pt idx="3996">
                  <c:v>39154</c:v>
                </c:pt>
                <c:pt idx="3997">
                  <c:v>39153</c:v>
                </c:pt>
                <c:pt idx="3998">
                  <c:v>39150</c:v>
                </c:pt>
                <c:pt idx="3999">
                  <c:v>39149</c:v>
                </c:pt>
                <c:pt idx="4000">
                  <c:v>39148</c:v>
                </c:pt>
                <c:pt idx="4001">
                  <c:v>39147</c:v>
                </c:pt>
                <c:pt idx="4002">
                  <c:v>39146</c:v>
                </c:pt>
                <c:pt idx="4003">
                  <c:v>39143</c:v>
                </c:pt>
                <c:pt idx="4004">
                  <c:v>39142</c:v>
                </c:pt>
                <c:pt idx="4005">
                  <c:v>39141</c:v>
                </c:pt>
                <c:pt idx="4006">
                  <c:v>39140</c:v>
                </c:pt>
                <c:pt idx="4007">
                  <c:v>39139</c:v>
                </c:pt>
                <c:pt idx="4008">
                  <c:v>39136</c:v>
                </c:pt>
                <c:pt idx="4009">
                  <c:v>39135</c:v>
                </c:pt>
                <c:pt idx="4010">
                  <c:v>39134</c:v>
                </c:pt>
                <c:pt idx="4011">
                  <c:v>39129</c:v>
                </c:pt>
                <c:pt idx="4012">
                  <c:v>39128</c:v>
                </c:pt>
                <c:pt idx="4013">
                  <c:v>39127</c:v>
                </c:pt>
                <c:pt idx="4014">
                  <c:v>39126</c:v>
                </c:pt>
                <c:pt idx="4015">
                  <c:v>39125</c:v>
                </c:pt>
                <c:pt idx="4016">
                  <c:v>39122</c:v>
                </c:pt>
                <c:pt idx="4017">
                  <c:v>39121</c:v>
                </c:pt>
                <c:pt idx="4018">
                  <c:v>39120</c:v>
                </c:pt>
                <c:pt idx="4019">
                  <c:v>39119</c:v>
                </c:pt>
                <c:pt idx="4020">
                  <c:v>39118</c:v>
                </c:pt>
                <c:pt idx="4021">
                  <c:v>39115</c:v>
                </c:pt>
                <c:pt idx="4022">
                  <c:v>39114</c:v>
                </c:pt>
                <c:pt idx="4023">
                  <c:v>39113</c:v>
                </c:pt>
                <c:pt idx="4024">
                  <c:v>39112</c:v>
                </c:pt>
                <c:pt idx="4025">
                  <c:v>39111</c:v>
                </c:pt>
                <c:pt idx="4026">
                  <c:v>39108</c:v>
                </c:pt>
                <c:pt idx="4027">
                  <c:v>39107</c:v>
                </c:pt>
                <c:pt idx="4028">
                  <c:v>39106</c:v>
                </c:pt>
                <c:pt idx="4029">
                  <c:v>39105</c:v>
                </c:pt>
                <c:pt idx="4030">
                  <c:v>39104</c:v>
                </c:pt>
                <c:pt idx="4031">
                  <c:v>39101</c:v>
                </c:pt>
                <c:pt idx="4032">
                  <c:v>39100</c:v>
                </c:pt>
                <c:pt idx="4033">
                  <c:v>39099</c:v>
                </c:pt>
                <c:pt idx="4034">
                  <c:v>39098</c:v>
                </c:pt>
                <c:pt idx="4035">
                  <c:v>39097</c:v>
                </c:pt>
                <c:pt idx="4036">
                  <c:v>39094</c:v>
                </c:pt>
                <c:pt idx="4037">
                  <c:v>39093</c:v>
                </c:pt>
                <c:pt idx="4038">
                  <c:v>39092</c:v>
                </c:pt>
                <c:pt idx="4039">
                  <c:v>39091</c:v>
                </c:pt>
                <c:pt idx="4040">
                  <c:v>39090</c:v>
                </c:pt>
                <c:pt idx="4041">
                  <c:v>39087</c:v>
                </c:pt>
                <c:pt idx="4042">
                  <c:v>39086</c:v>
                </c:pt>
                <c:pt idx="4043">
                  <c:v>39085</c:v>
                </c:pt>
              </c:numCache>
            </c:numRef>
          </c:cat>
          <c:val>
            <c:numRef>
              <c:f>Dados!$E$4:$E$4047</c:f>
              <c:numCache>
                <c:formatCode>General</c:formatCode>
                <c:ptCount val="4044"/>
                <c:pt idx="0">
                  <c:v>13.344415123531984</c:v>
                </c:pt>
                <c:pt idx="1">
                  <c:v>13.229477827010504</c:v>
                </c:pt>
                <c:pt idx="2">
                  <c:v>13.49322774081643</c:v>
                </c:pt>
                <c:pt idx="3">
                  <c:v>13.332780089662325</c:v>
                </c:pt>
                <c:pt idx="4">
                  <c:v>13.309513107119008</c:v>
                </c:pt>
                <c:pt idx="5">
                  <c:v>13.255940996785979</c:v>
                </c:pt>
                <c:pt idx="6">
                  <c:v>13.449375358330023</c:v>
                </c:pt>
                <c:pt idx="7">
                  <c:v>13.300263811756802</c:v>
                </c:pt>
                <c:pt idx="8">
                  <c:v>13.533889265032313</c:v>
                </c:pt>
                <c:pt idx="9">
                  <c:v>13.445259438223236</c:v>
                </c:pt>
                <c:pt idx="10">
                  <c:v>13.514340167978864</c:v>
                </c:pt>
                <c:pt idx="11">
                  <c:v>13.535627824491849</c:v>
                </c:pt>
                <c:pt idx="12">
                  <c:v>13.283079280153988</c:v>
                </c:pt>
                <c:pt idx="13">
                  <c:v>13.374730378507042</c:v>
                </c:pt>
                <c:pt idx="14">
                  <c:v>13.292307534104083</c:v>
                </c:pt>
                <c:pt idx="15">
                  <c:v>13.339038736516148</c:v>
                </c:pt>
                <c:pt idx="16">
                  <c:v>13.024627090838907</c:v>
                </c:pt>
                <c:pt idx="17">
                  <c:v>13.127313783252148</c:v>
                </c:pt>
                <c:pt idx="18">
                  <c:v>13.005838299111327</c:v>
                </c:pt>
                <c:pt idx="19">
                  <c:v>13.130883979027903</c:v>
                </c:pt>
                <c:pt idx="20">
                  <c:v>13.139324086175149</c:v>
                </c:pt>
                <c:pt idx="21">
                  <c:v>12.97077488034393</c:v>
                </c:pt>
                <c:pt idx="22">
                  <c:v>12.91464783238942</c:v>
                </c:pt>
                <c:pt idx="23">
                  <c:v>13.076767746282677</c:v>
                </c:pt>
                <c:pt idx="24">
                  <c:v>13.205844033120981</c:v>
                </c:pt>
                <c:pt idx="25">
                  <c:v>13.014457605964365</c:v>
                </c:pt>
                <c:pt idx="26">
                  <c:v>12.669308735594365</c:v>
                </c:pt>
                <c:pt idx="27">
                  <c:v>12.581766435538867</c:v>
                </c:pt>
                <c:pt idx="28">
                  <c:v>12.504021180526214</c:v>
                </c:pt>
                <c:pt idx="29">
                  <c:v>12.605707834449861</c:v>
                </c:pt>
                <c:pt idx="30">
                  <c:v>12.324458538337785</c:v>
                </c:pt>
                <c:pt idx="31">
                  <c:v>12.243381210394727</c:v>
                </c:pt>
                <c:pt idx="32">
                  <c:v>12.416495139833462</c:v>
                </c:pt>
                <c:pt idx="33">
                  <c:v>12.624866624562651</c:v>
                </c:pt>
                <c:pt idx="34">
                  <c:v>12.784540904008935</c:v>
                </c:pt>
                <c:pt idx="35">
                  <c:v>12.832236790463867</c:v>
                </c:pt>
                <c:pt idx="36">
                  <c:v>13.024613088258391</c:v>
                </c:pt>
                <c:pt idx="37">
                  <c:v>13.286411255107433</c:v>
                </c:pt>
                <c:pt idx="38">
                  <c:v>13.133392155435988</c:v>
                </c:pt>
                <c:pt idx="39">
                  <c:v>12.932482128145359</c:v>
                </c:pt>
                <c:pt idx="40">
                  <c:v>#N/A</c:v>
                </c:pt>
                <c:pt idx="41">
                  <c:v>12.641833330456558</c:v>
                </c:pt>
                <c:pt idx="42">
                  <c:v>12.727969758385909</c:v>
                </c:pt>
                <c:pt idx="43">
                  <c:v>12.948916716703916</c:v>
                </c:pt>
                <c:pt idx="44">
                  <c:v>12.87687119796106</c:v>
                </c:pt>
                <c:pt idx="45">
                  <c:v>12.855833338941066</c:v>
                </c:pt>
                <c:pt idx="46">
                  <c:v>12.940964340384493</c:v>
                </c:pt>
                <c:pt idx="47">
                  <c:v>13.034999729999999</c:v>
                </c:pt>
                <c:pt idx="48">
                  <c:v>13.137033306784435</c:v>
                </c:pt>
                <c:pt idx="49">
                  <c:v>13.448233246588599</c:v>
                </c:pt>
                <c:pt idx="50">
                  <c:v>13.48327407529926</c:v>
                </c:pt>
                <c:pt idx="51">
                  <c:v>13.2999756299825</c:v>
                </c:pt>
                <c:pt idx="52">
                  <c:v>13.527075278503645</c:v>
                </c:pt>
                <c:pt idx="53">
                  <c:v>13.287101054168259</c:v>
                </c:pt>
                <c:pt idx="54">
                  <c:v>13.110925058304753</c:v>
                </c:pt>
                <c:pt idx="55">
                  <c:v>12.909716068171909</c:v>
                </c:pt>
                <c:pt idx="56">
                  <c:v>12.864483867068573</c:v>
                </c:pt>
                <c:pt idx="57">
                  <c:v>12.759557910479334</c:v>
                </c:pt>
                <c:pt idx="58">
                  <c:v>12.825410271591256</c:v>
                </c:pt>
                <c:pt idx="59">
                  <c:v>12.720720478074959</c:v>
                </c:pt>
                <c:pt idx="60">
                  <c:v>12.475506249215842</c:v>
                </c:pt>
                <c:pt idx="61">
                  <c:v>12.755619694751484</c:v>
                </c:pt>
                <c:pt idx="62">
                  <c:v>12.641125565336111</c:v>
                </c:pt>
                <c:pt idx="63">
                  <c:v>12.845273773948414</c:v>
                </c:pt>
                <c:pt idx="64">
                  <c:v>13.337066172066972</c:v>
                </c:pt>
                <c:pt idx="65">
                  <c:v>13.532528829228349</c:v>
                </c:pt>
                <c:pt idx="66">
                  <c:v>13.350883433621167</c:v>
                </c:pt>
                <c:pt idx="67">
                  <c:v>13.740436087934743</c:v>
                </c:pt>
                <c:pt idx="68">
                  <c:v>13.456597127859753</c:v>
                </c:pt>
                <c:pt idx="69">
                  <c:v>13.279351542786669</c:v>
                </c:pt>
                <c:pt idx="70">
                  <c:v>13.273498695721928</c:v>
                </c:pt>
                <c:pt idx="71">
                  <c:v>13.260882074231706</c:v>
                </c:pt>
                <c:pt idx="72">
                  <c:v>13.066479360681482</c:v>
                </c:pt>
                <c:pt idx="73">
                  <c:v>12.816600461278169</c:v>
                </c:pt>
                <c:pt idx="74">
                  <c:v>13.211974695037329</c:v>
                </c:pt>
                <c:pt idx="75">
                  <c:v>13.019498809130244</c:v>
                </c:pt>
                <c:pt idx="76">
                  <c:v>12.021866230366598</c:v>
                </c:pt>
                <c:pt idx="77">
                  <c:v>11.967561769698392</c:v>
                </c:pt>
                <c:pt idx="78">
                  <c:v>11.871392420138704</c:v>
                </c:pt>
                <c:pt idx="79">
                  <c:v>11.619935955564539</c:v>
                </c:pt>
                <c:pt idx="80">
                  <c:v>11.690036371761792</c:v>
                </c:pt>
                <c:pt idx="81">
                  <c:v>11.609851112425435</c:v>
                </c:pt>
                <c:pt idx="82">
                  <c:v>11.646088539736015</c:v>
                </c:pt>
                <c:pt idx="83">
                  <c:v>11.80507490855797</c:v>
                </c:pt>
                <c:pt idx="84">
                  <c:v>11.83246141159602</c:v>
                </c:pt>
                <c:pt idx="85">
                  <c:v>11.979151925433024</c:v>
                </c:pt>
                <c:pt idx="86">
                  <c:v>11.891619023721406</c:v>
                </c:pt>
                <c:pt idx="87">
                  <c:v>11.878642574785959</c:v>
                </c:pt>
                <c:pt idx="88">
                  <c:v>11.682619272181912</c:v>
                </c:pt>
                <c:pt idx="89">
                  <c:v>11.728922521768208</c:v>
                </c:pt>
                <c:pt idx="90">
                  <c:v>11.702636541889554</c:v>
                </c:pt>
                <c:pt idx="91">
                  <c:v>11.621319261456463</c:v>
                </c:pt>
                <c:pt idx="92">
                  <c:v>11.655156251891279</c:v>
                </c:pt>
                <c:pt idx="93">
                  <c:v>11.763787289930526</c:v>
                </c:pt>
                <c:pt idx="94">
                  <c:v>11.715176950015236</c:v>
                </c:pt>
                <c:pt idx="95">
                  <c:v>11.688083618949529</c:v>
                </c:pt>
                <c:pt idx="96">
                  <c:v>11.507881511375333</c:v>
                </c:pt>
                <c:pt idx="97">
                  <c:v>11.531772853724389</c:v>
                </c:pt>
                <c:pt idx="98">
                  <c:v>11.519336952485087</c:v>
                </c:pt>
                <c:pt idx="99">
                  <c:v>11.484793843431083</c:v>
                </c:pt>
                <c:pt idx="100">
                  <c:v>11.408165577345885</c:v>
                </c:pt>
                <c:pt idx="101">
                  <c:v>11.471948273409765</c:v>
                </c:pt>
                <c:pt idx="102">
                  <c:v>11.7302246970048</c:v>
                </c:pt>
                <c:pt idx="103">
                  <c:v>11.86860139275969</c:v>
                </c:pt>
                <c:pt idx="104">
                  <c:v>11.924726170230304</c:v>
                </c:pt>
                <c:pt idx="105">
                  <c:v>11.724458088551977</c:v>
                </c:pt>
                <c:pt idx="106">
                  <c:v>11.829899285024426</c:v>
                </c:pt>
                <c:pt idx="107">
                  <c:v>11.543710023266666</c:v>
                </c:pt>
                <c:pt idx="108">
                  <c:v>11.327901985999949</c:v>
                </c:pt>
                <c:pt idx="109">
                  <c:v>11.490955732834241</c:v>
                </c:pt>
                <c:pt idx="110">
                  <c:v>11.681544456088124</c:v>
                </c:pt>
                <c:pt idx="111">
                  <c:v>11.70153971448792</c:v>
                </c:pt>
                <c:pt idx="112">
                  <c:v>11.807651446161563</c:v>
                </c:pt>
                <c:pt idx="113">
                  <c:v>11.888408581738712</c:v>
                </c:pt>
                <c:pt idx="114">
                  <c:v>11.765433644700579</c:v>
                </c:pt>
                <c:pt idx="115">
                  <c:v>11.674815497638372</c:v>
                </c:pt>
                <c:pt idx="116">
                  <c:v>11.448057550419888</c:v>
                </c:pt>
                <c:pt idx="117">
                  <c:v>11.414870301250183</c:v>
                </c:pt>
                <c:pt idx="118">
                  <c:v>11.544726954525927</c:v>
                </c:pt>
                <c:pt idx="119">
                  <c:v>11.733366929451016</c:v>
                </c:pt>
                <c:pt idx="120">
                  <c:v>11.619575096126313</c:v>
                </c:pt>
                <c:pt idx="121">
                  <c:v>11.657962776890367</c:v>
                </c:pt>
                <c:pt idx="122">
                  <c:v>11.748046046191297</c:v>
                </c:pt>
                <c:pt idx="123">
                  <c:v>11.921275406848924</c:v>
                </c:pt>
                <c:pt idx="124">
                  <c:v>12.00092108171752</c:v>
                </c:pt>
                <c:pt idx="125">
                  <c:v>12.014636957895993</c:v>
                </c:pt>
                <c:pt idx="126">
                  <c:v>11.937371134628435</c:v>
                </c:pt>
                <c:pt idx="127">
                  <c:v>12.02459943705141</c:v>
                </c:pt>
                <c:pt idx="128">
                  <c:v>11.824601597818262</c:v>
                </c:pt>
                <c:pt idx="129">
                  <c:v>11.774227059240273</c:v>
                </c:pt>
                <c:pt idx="130">
                  <c:v>11.998955462751884</c:v>
                </c:pt>
                <c:pt idx="131">
                  <c:v>11.951930180831315</c:v>
                </c:pt>
                <c:pt idx="132">
                  <c:v>11.836286255283188</c:v>
                </c:pt>
                <c:pt idx="133">
                  <c:v>11.754316917196508</c:v>
                </c:pt>
                <c:pt idx="134">
                  <c:v>11.62172514552393</c:v>
                </c:pt>
                <c:pt idx="135">
                  <c:v>11.626232859809148</c:v>
                </c:pt>
                <c:pt idx="136">
                  <c:v>11.835420155654681</c:v>
                </c:pt>
                <c:pt idx="137">
                  <c:v>12.02200185618435</c:v>
                </c:pt>
                <c:pt idx="138">
                  <c:v>11.965369459528571</c:v>
                </c:pt>
                <c:pt idx="139">
                  <c:v>12.025192357548878</c:v>
                </c:pt>
                <c:pt idx="140">
                  <c:v>11.871860054660297</c:v>
                </c:pt>
                <c:pt idx="141">
                  <c:v>12.227987854579023</c:v>
                </c:pt>
                <c:pt idx="142">
                  <c:v>12.377908509567469</c:v>
                </c:pt>
                <c:pt idx="143">
                  <c:v>12.679711278576731</c:v>
                </c:pt>
                <c:pt idx="144">
                  <c:v>12.794097717667588</c:v>
                </c:pt>
                <c:pt idx="145">
                  <c:v>12.61101231074991</c:v>
                </c:pt>
                <c:pt idx="146">
                  <c:v>12.7229461254939</c:v>
                </c:pt>
                <c:pt idx="147">
                  <c:v>12.905046206210301</c:v>
                </c:pt>
                <c:pt idx="148">
                  <c:v>13.111238072990174</c:v>
                </c:pt>
                <c:pt idx="149">
                  <c:v>13.251622455767942</c:v>
                </c:pt>
                <c:pt idx="150">
                  <c:v>13.250017029009836</c:v>
                </c:pt>
                <c:pt idx="151">
                  <c:v>13.350770746633193</c:v>
                </c:pt>
                <c:pt idx="152">
                  <c:v>13.505434626477937</c:v>
                </c:pt>
                <c:pt idx="153">
                  <c:v>13.415976735883508</c:v>
                </c:pt>
                <c:pt idx="154">
                  <c:v>13.474887254320079</c:v>
                </c:pt>
                <c:pt idx="155">
                  <c:v>13.322578335805856</c:v>
                </c:pt>
                <c:pt idx="156">
                  <c:v>13.067372318854829</c:v>
                </c:pt>
                <c:pt idx="157">
                  <c:v>13.114773480032961</c:v>
                </c:pt>
                <c:pt idx="158">
                  <c:v>13.055558375827669</c:v>
                </c:pt>
                <c:pt idx="159">
                  <c:v>13.056147052622897</c:v>
                </c:pt>
                <c:pt idx="160">
                  <c:v>13.210870916198083</c:v>
                </c:pt>
                <c:pt idx="161">
                  <c:v>13.010518069103236</c:v>
                </c:pt>
                <c:pt idx="162">
                  <c:v>12.919899427274407</c:v>
                </c:pt>
                <c:pt idx="163">
                  <c:v>13.013920965006857</c:v>
                </c:pt>
                <c:pt idx="164">
                  <c:v>12.968140154327639</c:v>
                </c:pt>
                <c:pt idx="165">
                  <c:v>12.830920755068345</c:v>
                </c:pt>
                <c:pt idx="166">
                  <c:v>12.769823562352494</c:v>
                </c:pt>
                <c:pt idx="167">
                  <c:v>12.79414600128103</c:v>
                </c:pt>
                <c:pt idx="168">
                  <c:v>12.901643520167561</c:v>
                </c:pt>
                <c:pt idx="169">
                  <c:v>12.949278385556738</c:v>
                </c:pt>
                <c:pt idx="170">
                  <c:v>12.64136032387573</c:v>
                </c:pt>
                <c:pt idx="171">
                  <c:v>12.589347351359999</c:v>
                </c:pt>
                <c:pt idx="172">
                  <c:v>12.38192013060579</c:v>
                </c:pt>
                <c:pt idx="173">
                  <c:v>12.42060274206594</c:v>
                </c:pt>
                <c:pt idx="174">
                  <c:v>12.559072760700793</c:v>
                </c:pt>
                <c:pt idx="175">
                  <c:v>12.527852049592658</c:v>
                </c:pt>
                <c:pt idx="176">
                  <c:v>12.617503234612771</c:v>
                </c:pt>
                <c:pt idx="177">
                  <c:v>12.782312910332845</c:v>
                </c:pt>
                <c:pt idx="178">
                  <c:v>13.094677260753921</c:v>
                </c:pt>
                <c:pt idx="179">
                  <c:v>12.855357215932957</c:v>
                </c:pt>
                <c:pt idx="180">
                  <c:v>12.635405562320733</c:v>
                </c:pt>
                <c:pt idx="181">
                  <c:v>12.61359659252607</c:v>
                </c:pt>
                <c:pt idx="182">
                  <c:v>12.673620298306533</c:v>
                </c:pt>
                <c:pt idx="183">
                  <c:v>12.68684092197311</c:v>
                </c:pt>
                <c:pt idx="184">
                  <c:v>12.487740754362482</c:v>
                </c:pt>
                <c:pt idx="185">
                  <c:v>12.409750028145245</c:v>
                </c:pt>
                <c:pt idx="186">
                  <c:v>12.459390676299947</c:v>
                </c:pt>
                <c:pt idx="187">
                  <c:v>12.375475446435024</c:v>
                </c:pt>
                <c:pt idx="188">
                  <c:v>12.232714883588704</c:v>
                </c:pt>
                <c:pt idx="189">
                  <c:v>12.3553786608222</c:v>
                </c:pt>
                <c:pt idx="190">
                  <c:v>12.056621643737524</c:v>
                </c:pt>
                <c:pt idx="191">
                  <c:v>12.059182086995607</c:v>
                </c:pt>
                <c:pt idx="192">
                  <c:v>12.197570022763022</c:v>
                </c:pt>
                <c:pt idx="193">
                  <c:v>12.078640453362008</c:v>
                </c:pt>
                <c:pt idx="194">
                  <c:v>11.867060048626895</c:v>
                </c:pt>
                <c:pt idx="195">
                  <c:v>11.944199295496258</c:v>
                </c:pt>
                <c:pt idx="196">
                  <c:v>12.073720184315354</c:v>
                </c:pt>
                <c:pt idx="197">
                  <c:v>12.241104863356499</c:v>
                </c:pt>
                <c:pt idx="198">
                  <c:v>12.252684335060765</c:v>
                </c:pt>
                <c:pt idx="199">
                  <c:v>12.259738333685375</c:v>
                </c:pt>
                <c:pt idx="200">
                  <c:v>12.403981219897833</c:v>
                </c:pt>
                <c:pt idx="201">
                  <c:v>12.487712009353841</c:v>
                </c:pt>
                <c:pt idx="202">
                  <c:v>12.437865535934611</c:v>
                </c:pt>
                <c:pt idx="203">
                  <c:v>12.318963826999834</c:v>
                </c:pt>
                <c:pt idx="204">
                  <c:v>12.416172477097795</c:v>
                </c:pt>
                <c:pt idx="205">
                  <c:v>12.482041257694044</c:v>
                </c:pt>
                <c:pt idx="206">
                  <c:v>12.299758373340664</c:v>
                </c:pt>
                <c:pt idx="207">
                  <c:v>12.026310721997955</c:v>
                </c:pt>
                <c:pt idx="208">
                  <c:v>12.113982012899479</c:v>
                </c:pt>
                <c:pt idx="209">
                  <c:v>12.100935877703806</c:v>
                </c:pt>
                <c:pt idx="210">
                  <c:v>11.95714918065147</c:v>
                </c:pt>
                <c:pt idx="211">
                  <c:v>11.996362119205326</c:v>
                </c:pt>
                <c:pt idx="212">
                  <c:v>12.042307636205477</c:v>
                </c:pt>
                <c:pt idx="213">
                  <c:v>12.098241857982156</c:v>
                </c:pt>
                <c:pt idx="214">
                  <c:v>11.960179541872519</c:v>
                </c:pt>
                <c:pt idx="215">
                  <c:v>12.118922553717018</c:v>
                </c:pt>
                <c:pt idx="216">
                  <c:v>11.921497660407734</c:v>
                </c:pt>
                <c:pt idx="217">
                  <c:v>11.953386810309647</c:v>
                </c:pt>
                <c:pt idx="218">
                  <c:v>11.893269194906207</c:v>
                </c:pt>
                <c:pt idx="219">
                  <c:v>11.96702483166227</c:v>
                </c:pt>
                <c:pt idx="220">
                  <c:v>11.803806618048903</c:v>
                </c:pt>
                <c:pt idx="221">
                  <c:v>11.782346142507773</c:v>
                </c:pt>
                <c:pt idx="222">
                  <c:v>11.688288043473111</c:v>
                </c:pt>
                <c:pt idx="223">
                  <c:v>11.595935350389947</c:v>
                </c:pt>
                <c:pt idx="224">
                  <c:v>11.406241744148936</c:v>
                </c:pt>
                <c:pt idx="225">
                  <c:v>11.329588460492074</c:v>
                </c:pt>
                <c:pt idx="226">
                  <c:v>11.207832191376086</c:v>
                </c:pt>
                <c:pt idx="227">
                  <c:v>11.011346531579214</c:v>
                </c:pt>
                <c:pt idx="228">
                  <c:v>11.133532121526104</c:v>
                </c:pt>
                <c:pt idx="229">
                  <c:v>11.380457426633701</c:v>
                </c:pt>
                <c:pt idx="230">
                  <c:v>11.501219127556229</c:v>
                </c:pt>
                <c:pt idx="231">
                  <c:v>11.408630147903741</c:v>
                </c:pt>
                <c:pt idx="232">
                  <c:v>11.459605921718747</c:v>
                </c:pt>
                <c:pt idx="233">
                  <c:v>11.578265518785066</c:v>
                </c:pt>
                <c:pt idx="234">
                  <c:v>11.714814522478687</c:v>
                </c:pt>
                <c:pt idx="235">
                  <c:v>11.994779561900508</c:v>
                </c:pt>
                <c:pt idx="236">
                  <c:v>12.015670660082206</c:v>
                </c:pt>
                <c:pt idx="237">
                  <c:v>12.110846003947053</c:v>
                </c:pt>
                <c:pt idx="238">
                  <c:v>12.056516379823442</c:v>
                </c:pt>
                <c:pt idx="239">
                  <c:v>12.284511187896264</c:v>
                </c:pt>
                <c:pt idx="240">
                  <c:v>12.373202786288212</c:v>
                </c:pt>
                <c:pt idx="241">
                  <c:v>12.368288426916296</c:v>
                </c:pt>
                <c:pt idx="242">
                  <c:v>12.596854408812785</c:v>
                </c:pt>
                <c:pt idx="243">
                  <c:v>12.295554652256547</c:v>
                </c:pt>
                <c:pt idx="244">
                  <c:v>12.266669096591764</c:v>
                </c:pt>
                <c:pt idx="245">
                  <c:v>12.176837844704066</c:v>
                </c:pt>
                <c:pt idx="246">
                  <c:v>12.366967552020933</c:v>
                </c:pt>
                <c:pt idx="247">
                  <c:v>12.168018381245842</c:v>
                </c:pt>
                <c:pt idx="248">
                  <c:v>11.791581206276973</c:v>
                </c:pt>
                <c:pt idx="249">
                  <c:v>11.634421436780951</c:v>
                </c:pt>
                <c:pt idx="250">
                  <c:v>11.566703750384978</c:v>
                </c:pt>
                <c:pt idx="251">
                  <c:v>11.499410646878172</c:v>
                </c:pt>
                <c:pt idx="252">
                  <c:v>11.477312307923217</c:v>
                </c:pt>
                <c:pt idx="253">
                  <c:v>11.387913136103242</c:v>
                </c:pt>
                <c:pt idx="254">
                  <c:v>11.42495202867093</c:v>
                </c:pt>
                <c:pt idx="255">
                  <c:v>11.376170327974064</c:v>
                </c:pt>
                <c:pt idx="256">
                  <c:v>11.493400912853447</c:v>
                </c:pt>
                <c:pt idx="257">
                  <c:v>11.484595408239493</c:v>
                </c:pt>
                <c:pt idx="258">
                  <c:v>11.395826782677535</c:v>
                </c:pt>
                <c:pt idx="259">
                  <c:v>11.425299795664717</c:v>
                </c:pt>
                <c:pt idx="260">
                  <c:v>11.563201285919058</c:v>
                </c:pt>
                <c:pt idx="261">
                  <c:v>11.551627257039211</c:v>
                </c:pt>
                <c:pt idx="262">
                  <c:v>11.501364951054715</c:v>
                </c:pt>
                <c:pt idx="263">
                  <c:v>11.41027183332238</c:v>
                </c:pt>
                <c:pt idx="264">
                  <c:v>11.510558545499455</c:v>
                </c:pt>
                <c:pt idx="265">
                  <c:v>11.370094657023339</c:v>
                </c:pt>
                <c:pt idx="266">
                  <c:v>11.457289470554887</c:v>
                </c:pt>
                <c:pt idx="267">
                  <c:v>11.158249170530617</c:v>
                </c:pt>
                <c:pt idx="268">
                  <c:v>11.136232169362195</c:v>
                </c:pt>
                <c:pt idx="269">
                  <c:v>11.266681480405101</c:v>
                </c:pt>
                <c:pt idx="270">
                  <c:v>11.350375394843232</c:v>
                </c:pt>
                <c:pt idx="271">
                  <c:v>11.453032753279269</c:v>
                </c:pt>
                <c:pt idx="272">
                  <c:v>11.461849961545511</c:v>
                </c:pt>
                <c:pt idx="273">
                  <c:v>11.263646115504066</c:v>
                </c:pt>
                <c:pt idx="274">
                  <c:v>11.365238355320983</c:v>
                </c:pt>
                <c:pt idx="275">
                  <c:v>11.37308254225052</c:v>
                </c:pt>
                <c:pt idx="276">
                  <c:v>11.47280524646048</c:v>
                </c:pt>
                <c:pt idx="277">
                  <c:v>11.245786267306777</c:v>
                </c:pt>
                <c:pt idx="278">
                  <c:v>11.362357628650866</c:v>
                </c:pt>
                <c:pt idx="279">
                  <c:v>11.551572573458641</c:v>
                </c:pt>
                <c:pt idx="280">
                  <c:v>11.5086241931647</c:v>
                </c:pt>
                <c:pt idx="281">
                  <c:v>11.241674299417378</c:v>
                </c:pt>
                <c:pt idx="282">
                  <c:v>11.242345584586372</c:v>
                </c:pt>
                <c:pt idx="283">
                  <c:v>11.271489333036229</c:v>
                </c:pt>
                <c:pt idx="284">
                  <c:v>11.510932053116559</c:v>
                </c:pt>
                <c:pt idx="285">
                  <c:v>11.448640064383442</c:v>
                </c:pt>
                <c:pt idx="286">
                  <c:v>11.358528328117876</c:v>
                </c:pt>
                <c:pt idx="287">
                  <c:v>11.302705466658717</c:v>
                </c:pt>
                <c:pt idx="288">
                  <c:v>11.301078171055645</c:v>
                </c:pt>
                <c:pt idx="289">
                  <c:v>11.211157655131482</c:v>
                </c:pt>
                <c:pt idx="290">
                  <c:v>10.952849523083559</c:v>
                </c:pt>
                <c:pt idx="291">
                  <c:v>#N/A</c:v>
                </c:pt>
                <c:pt idx="292">
                  <c:v>10.722055011514808</c:v>
                </c:pt>
                <c:pt idx="293">
                  <c:v>10.701135075700256</c:v>
                </c:pt>
                <c:pt idx="294">
                  <c:v>10.620775200819073</c:v>
                </c:pt>
                <c:pt idx="295">
                  <c:v>10.630507415099055</c:v>
                </c:pt>
                <c:pt idx="296">
                  <c:v>#N/A</c:v>
                </c:pt>
                <c:pt idx="297">
                  <c:v>10.62</c:v>
                </c:pt>
                <c:pt idx="298">
                  <c:v>10.469716183978388</c:v>
                </c:pt>
                <c:pt idx="299">
                  <c:v>10.429492166919328</c:v>
                </c:pt>
                <c:pt idx="300">
                  <c:v>10.509276407950267</c:v>
                </c:pt>
                <c:pt idx="301">
                  <c:v>10.69918150233384</c:v>
                </c:pt>
                <c:pt idx="302">
                  <c:v>10.539073666164393</c:v>
                </c:pt>
                <c:pt idx="303">
                  <c:v>10.42890304968193</c:v>
                </c:pt>
                <c:pt idx="304">
                  <c:v>10.418511246649848</c:v>
                </c:pt>
                <c:pt idx="305">
                  <c:v>10.518796889081742</c:v>
                </c:pt>
                <c:pt idx="306">
                  <c:v>10.417874247706282</c:v>
                </c:pt>
                <c:pt idx="307">
                  <c:v>10.637594152351229</c:v>
                </c:pt>
                <c:pt idx="308">
                  <c:v>10.756646656688682</c:v>
                </c:pt>
                <c:pt idx="309">
                  <c:v>10.916556699199472</c:v>
                </c:pt>
                <c:pt idx="310">
                  <c:v>11.006684713736572</c:v>
                </c:pt>
                <c:pt idx="311">
                  <c:v>11.016723816913991</c:v>
                </c:pt>
                <c:pt idx="312">
                  <c:v>11.29694518191242</c:v>
                </c:pt>
                <c:pt idx="313">
                  <c:v>11.447441109186157</c:v>
                </c:pt>
                <c:pt idx="314">
                  <c:v>11.407151976449745</c:v>
                </c:pt>
                <c:pt idx="315">
                  <c:v>11.576812472346088</c:v>
                </c:pt>
                <c:pt idx="316">
                  <c:v>11.697037309173659</c:v>
                </c:pt>
                <c:pt idx="317">
                  <c:v>11.817256248756657</c:v>
                </c:pt>
                <c:pt idx="318">
                  <c:v>11.7179856354321</c:v>
                </c:pt>
                <c:pt idx="319">
                  <c:v>11.738186057658439</c:v>
                </c:pt>
                <c:pt idx="320">
                  <c:v>11.978997441725614</c:v>
                </c:pt>
                <c:pt idx="321">
                  <c:v>11.827839145067275</c:v>
                </c:pt>
                <c:pt idx="322">
                  <c:v>11.925208595148389</c:v>
                </c:pt>
                <c:pt idx="323">
                  <c:v>11.875623572865148</c:v>
                </c:pt>
                <c:pt idx="324">
                  <c:v>11.754117057875337</c:v>
                </c:pt>
                <c:pt idx="325">
                  <c:v>11.653463684488342</c:v>
                </c:pt>
                <c:pt idx="326">
                  <c:v>11.656059452899614</c:v>
                </c:pt>
                <c:pt idx="327">
                  <c:v>11.660052096849119</c:v>
                </c:pt>
                <c:pt idx="328">
                  <c:v>11.720004987087075</c:v>
                </c:pt>
                <c:pt idx="329">
                  <c:v>11.982580942935719</c:v>
                </c:pt>
                <c:pt idx="330">
                  <c:v>12.081405234749141</c:v>
                </c:pt>
                <c:pt idx="331">
                  <c:v>12.200784402069212</c:v>
                </c:pt>
                <c:pt idx="332">
                  <c:v>12.060672440423916</c:v>
                </c:pt>
                <c:pt idx="333">
                  <c:v>12.552468259773153</c:v>
                </c:pt>
                <c:pt idx="334">
                  <c:v>12.278164038144487</c:v>
                </c:pt>
                <c:pt idx="335">
                  <c:v>12.493998566188599</c:v>
                </c:pt>
                <c:pt idx="336">
                  <c:v>11.985880130564507</c:v>
                </c:pt>
                <c:pt idx="337">
                  <c:v>12.027258565024569</c:v>
                </c:pt>
                <c:pt idx="338">
                  <c:v>11.912965174386633</c:v>
                </c:pt>
                <c:pt idx="339">
                  <c:v>11.989510818123465</c:v>
                </c:pt>
                <c:pt idx="340">
                  <c:v>11.983215311038348</c:v>
                </c:pt>
                <c:pt idx="341">
                  <c:v>11.471459707390236</c:v>
                </c:pt>
                <c:pt idx="342">
                  <c:v>11.391786160335601</c:v>
                </c:pt>
                <c:pt idx="343">
                  <c:v>10.887541082018673</c:v>
                </c:pt>
                <c:pt idx="344">
                  <c:v>10.817312563191949</c:v>
                </c:pt>
                <c:pt idx="345">
                  <c:v>10.705767010546968</c:v>
                </c:pt>
                <c:pt idx="346">
                  <c:v>10.675082002763702</c:v>
                </c:pt>
                <c:pt idx="347">
                  <c:v>10.744687100071083</c:v>
                </c:pt>
                <c:pt idx="348">
                  <c:v>10.654960916172385</c:v>
                </c:pt>
                <c:pt idx="349">
                  <c:v>10.854872966422679</c:v>
                </c:pt>
                <c:pt idx="350">
                  <c:v>10.751851011682966</c:v>
                </c:pt>
                <c:pt idx="351">
                  <c:v>10.883578458142534</c:v>
                </c:pt>
                <c:pt idx="352">
                  <c:v>10.84539258221241</c:v>
                </c:pt>
                <c:pt idx="353">
                  <c:v>10.76655254277863</c:v>
                </c:pt>
                <c:pt idx="354">
                  <c:v>10.915256784115087</c:v>
                </c:pt>
                <c:pt idx="355">
                  <c:v>10.796572878443349</c:v>
                </c:pt>
                <c:pt idx="356">
                  <c:v>10.885840503715489</c:v>
                </c:pt>
                <c:pt idx="357">
                  <c:v>10.788009933943741</c:v>
                </c:pt>
                <c:pt idx="358">
                  <c:v>10.676496901411165</c:v>
                </c:pt>
                <c:pt idx="359">
                  <c:v>10.586514357872694</c:v>
                </c:pt>
                <c:pt idx="360">
                  <c:v>10.390998849471988</c:v>
                </c:pt>
                <c:pt idx="361">
                  <c:v>10.485544191236695</c:v>
                </c:pt>
                <c:pt idx="362">
                  <c:v>10.768264537856759</c:v>
                </c:pt>
                <c:pt idx="363">
                  <c:v>10.858954117930002</c:v>
                </c:pt>
                <c:pt idx="364">
                  <c:v>10.755410032817743</c:v>
                </c:pt>
                <c:pt idx="365">
                  <c:v>10.782442892704672</c:v>
                </c:pt>
                <c:pt idx="366">
                  <c:v>10.702257567354948</c:v>
                </c:pt>
                <c:pt idx="367">
                  <c:v>10.685701766610931</c:v>
                </c:pt>
                <c:pt idx="368">
                  <c:v>10.800968167456533</c:v>
                </c:pt>
                <c:pt idx="369">
                  <c:v>10.954887489371375</c:v>
                </c:pt>
                <c:pt idx="370">
                  <c:v>10.788721890011713</c:v>
                </c:pt>
                <c:pt idx="371">
                  <c:v>10.517135524250163</c:v>
                </c:pt>
                <c:pt idx="372">
                  <c:v>10.538169746193633</c:v>
                </c:pt>
                <c:pt idx="373">
                  <c:v>10.419500232833547</c:v>
                </c:pt>
                <c:pt idx="374">
                  <c:v>10.184547689421384</c:v>
                </c:pt>
                <c:pt idx="375">
                  <c:v>10.181122120557921</c:v>
                </c:pt>
                <c:pt idx="376">
                  <c:v>9.9524241328075629</c:v>
                </c:pt>
                <c:pt idx="377">
                  <c:v>9.9121055104575309</c:v>
                </c:pt>
                <c:pt idx="378">
                  <c:v>9.998563046884243</c:v>
                </c:pt>
                <c:pt idx="379">
                  <c:v>9.9746801629119748</c:v>
                </c:pt>
                <c:pt idx="380">
                  <c:v>10.209986126254782</c:v>
                </c:pt>
                <c:pt idx="381">
                  <c:v>10.398516610042979</c:v>
                </c:pt>
                <c:pt idx="382">
                  <c:v>10.207999196168636</c:v>
                </c:pt>
                <c:pt idx="383">
                  <c:v>10.410197068716194</c:v>
                </c:pt>
                <c:pt idx="384">
                  <c:v>10.560149415793113</c:v>
                </c:pt>
                <c:pt idx="385">
                  <c:v>10.270248946539818</c:v>
                </c:pt>
                <c:pt idx="386">
                  <c:v>10.305809020677891</c:v>
                </c:pt>
                <c:pt idx="387">
                  <c:v>10.032172872486603</c:v>
                </c:pt>
                <c:pt idx="388">
                  <c:v>9.8330277316666148</c:v>
                </c:pt>
                <c:pt idx="389">
                  <c:v>9.6987212074904399</c:v>
                </c:pt>
                <c:pt idx="390">
                  <c:v>9.6671156430785654</c:v>
                </c:pt>
                <c:pt idx="391">
                  <c:v>9.7115306583309682</c:v>
                </c:pt>
                <c:pt idx="392">
                  <c:v>9.5936370824897423</c:v>
                </c:pt>
                <c:pt idx="393">
                  <c:v>9.567790684617286</c:v>
                </c:pt>
                <c:pt idx="394">
                  <c:v>9.268149728438404</c:v>
                </c:pt>
                <c:pt idx="395">
                  <c:v>9.2852735418784249</c:v>
                </c:pt>
                <c:pt idx="396">
                  <c:v>9.2556182026279252</c:v>
                </c:pt>
                <c:pt idx="397">
                  <c:v>9.2223529149858461</c:v>
                </c:pt>
                <c:pt idx="398">
                  <c:v>8.9261375824576366</c:v>
                </c:pt>
                <c:pt idx="399">
                  <c:v>8.9416784107129725</c:v>
                </c:pt>
                <c:pt idx="400">
                  <c:v>8.9493063279022742</c:v>
                </c:pt>
                <c:pt idx="401">
                  <c:v>8.8727837584958706</c:v>
                </c:pt>
                <c:pt idx="402">
                  <c:v>8.9277985197895404</c:v>
                </c:pt>
                <c:pt idx="403">
                  <c:v>8.7732562470548174</c:v>
                </c:pt>
                <c:pt idx="404">
                  <c:v>8.8166706601688691</c:v>
                </c:pt>
                <c:pt idx="405">
                  <c:v>8.7896448579614486</c:v>
                </c:pt>
                <c:pt idx="406">
                  <c:v>8.8370849633620328</c:v>
                </c:pt>
                <c:pt idx="407">
                  <c:v>8.82827395937883</c:v>
                </c:pt>
                <c:pt idx="408">
                  <c:v>8.8814150068411895</c:v>
                </c:pt>
                <c:pt idx="409">
                  <c:v>8.8803238904400761</c:v>
                </c:pt>
                <c:pt idx="410">
                  <c:v>9.0685010003478101</c:v>
                </c:pt>
                <c:pt idx="411">
                  <c:v>8.9892264257523191</c:v>
                </c:pt>
                <c:pt idx="412">
                  <c:v>#N/A</c:v>
                </c:pt>
                <c:pt idx="413">
                  <c:v>8.926187999639847</c:v>
                </c:pt>
                <c:pt idx="414">
                  <c:v>8.9033157460368457</c:v>
                </c:pt>
                <c:pt idx="415">
                  <c:v>8.9950209577445754</c:v>
                </c:pt>
                <c:pt idx="416">
                  <c:v>8.8948279844635145</c:v>
                </c:pt>
                <c:pt idx="417">
                  <c:v>8.8413958437537268</c:v>
                </c:pt>
                <c:pt idx="418">
                  <c:v>8.8343007889413325</c:v>
                </c:pt>
                <c:pt idx="419">
                  <c:v>8.7222571078147322</c:v>
                </c:pt>
                <c:pt idx="420">
                  <c:v>8.6326860764240081</c:v>
                </c:pt>
                <c:pt idx="421">
                  <c:v>8.6434700015644683</c:v>
                </c:pt>
                <c:pt idx="422">
                  <c:v>8.7557101460465834</c:v>
                </c:pt>
                <c:pt idx="423">
                  <c:v>8.7231564862541777</c:v>
                </c:pt>
                <c:pt idx="424">
                  <c:v>8.8399746025978327</c:v>
                </c:pt>
                <c:pt idx="425">
                  <c:v>8.8703056804364717</c:v>
                </c:pt>
                <c:pt idx="426">
                  <c:v>8.8625639427166671</c:v>
                </c:pt>
                <c:pt idx="427">
                  <c:v>9.049816005613696</c:v>
                </c:pt>
                <c:pt idx="428">
                  <c:v>8.7821382398191261</c:v>
                </c:pt>
                <c:pt idx="429">
                  <c:v>8.6984958542795638</c:v>
                </c:pt>
                <c:pt idx="430">
                  <c:v>8.6919968397689722</c:v>
                </c:pt>
                <c:pt idx="431">
                  <c:v>8.7623082502463809</c:v>
                </c:pt>
                <c:pt idx="432">
                  <c:v>8.8280252084855846</c:v>
                </c:pt>
                <c:pt idx="433">
                  <c:v>8.7250658301478534</c:v>
                </c:pt>
                <c:pt idx="434">
                  <c:v>8.6205381772518042</c:v>
                </c:pt>
                <c:pt idx="435">
                  <c:v>8.5899283074634258</c:v>
                </c:pt>
                <c:pt idx="436">
                  <c:v>8.6095413031233239</c:v>
                </c:pt>
                <c:pt idx="437">
                  <c:v>8.536664861631877</c:v>
                </c:pt>
                <c:pt idx="438">
                  <c:v>8.6291958414472134</c:v>
                </c:pt>
                <c:pt idx="439">
                  <c:v>8.7205344261011852</c:v>
                </c:pt>
                <c:pt idx="440">
                  <c:v>8.7804526699682306</c:v>
                </c:pt>
                <c:pt idx="441">
                  <c:v>8.7481179741503716</c:v>
                </c:pt>
                <c:pt idx="442">
                  <c:v>8.8297186900142535</c:v>
                </c:pt>
                <c:pt idx="443">
                  <c:v>8.9393954264155386</c:v>
                </c:pt>
                <c:pt idx="444">
                  <c:v>9.0197158191149107</c:v>
                </c:pt>
                <c:pt idx="445">
                  <c:v>9.1037723041970349</c:v>
                </c:pt>
                <c:pt idx="446">
                  <c:v>9.0249178957104146</c:v>
                </c:pt>
                <c:pt idx="447">
                  <c:v>9.07713695446337</c:v>
                </c:pt>
                <c:pt idx="448">
                  <c:v>9.1619561526502178</c:v>
                </c:pt>
                <c:pt idx="449">
                  <c:v>9.0941092028536907</c:v>
                </c:pt>
                <c:pt idx="450">
                  <c:v>9.0112270954345792</c:v>
                </c:pt>
                <c:pt idx="451">
                  <c:v>9.0912482856771373</c:v>
                </c:pt>
                <c:pt idx="452">
                  <c:v>9.0772962375116002</c:v>
                </c:pt>
                <c:pt idx="453">
                  <c:v>9.0911770062427966</c:v>
                </c:pt>
                <c:pt idx="454">
                  <c:v>8.8968840689057824</c:v>
                </c:pt>
                <c:pt idx="455">
                  <c:v>8.9254468267672262</c:v>
                </c:pt>
                <c:pt idx="456">
                  <c:v>8.8546353913808229</c:v>
                </c:pt>
                <c:pt idx="457">
                  <c:v>8.8922103498925864</c:v>
                </c:pt>
                <c:pt idx="458">
                  <c:v>8.8090416912555813</c:v>
                </c:pt>
                <c:pt idx="459">
                  <c:v>8.9005639138402888</c:v>
                </c:pt>
                <c:pt idx="460">
                  <c:v>8.7539960093196143</c:v>
                </c:pt>
                <c:pt idx="461">
                  <c:v>8.6698500260147231</c:v>
                </c:pt>
                <c:pt idx="462">
                  <c:v>8.5852484709855403</c:v>
                </c:pt>
                <c:pt idx="463">
                  <c:v>8.6130990112603794</c:v>
                </c:pt>
                <c:pt idx="464">
                  <c:v>8.6250797417799667</c:v>
                </c:pt>
                <c:pt idx="465">
                  <c:v>8.5612233037911043</c:v>
                </c:pt>
                <c:pt idx="466">
                  <c:v>8.5873366377723599</c:v>
                </c:pt>
                <c:pt idx="467">
                  <c:v>8.6741784343249666</c:v>
                </c:pt>
                <c:pt idx="468">
                  <c:v>8.8767479023316476</c:v>
                </c:pt>
                <c:pt idx="469">
                  <c:v>8.7299317740614395</c:v>
                </c:pt>
                <c:pt idx="470">
                  <c:v>8.8457159675285606</c:v>
                </c:pt>
                <c:pt idx="471">
                  <c:v>9.0841696307639399</c:v>
                </c:pt>
                <c:pt idx="472">
                  <c:v>9.1949263878277634</c:v>
                </c:pt>
                <c:pt idx="473">
                  <c:v>9.2434380939086846</c:v>
                </c:pt>
                <c:pt idx="474">
                  <c:v>9.1298726941061918</c:v>
                </c:pt>
                <c:pt idx="475">
                  <c:v>9.1654723097911859</c:v>
                </c:pt>
                <c:pt idx="476">
                  <c:v>8.9914849167110145</c:v>
                </c:pt>
                <c:pt idx="477">
                  <c:v>9.2181855313684835</c:v>
                </c:pt>
                <c:pt idx="478">
                  <c:v>9.0712496307093922</c:v>
                </c:pt>
                <c:pt idx="479">
                  <c:v>8.9927982814169809</c:v>
                </c:pt>
                <c:pt idx="480">
                  <c:v>9.0060918189243608</c:v>
                </c:pt>
                <c:pt idx="481">
                  <c:v>8.9290366582139011</c:v>
                </c:pt>
                <c:pt idx="482">
                  <c:v>8.9126147883039621</c:v>
                </c:pt>
                <c:pt idx="483">
                  <c:v>9.0333912372406999</c:v>
                </c:pt>
                <c:pt idx="484">
                  <c:v>8.8920226184981708</c:v>
                </c:pt>
                <c:pt idx="485">
                  <c:v>8.883967280180995</c:v>
                </c:pt>
                <c:pt idx="486">
                  <c:v>8.8876706053886689</c:v>
                </c:pt>
                <c:pt idx="487">
                  <c:v>8.6241160745624654</c:v>
                </c:pt>
                <c:pt idx="488">
                  <c:v>8.4205246067706945</c:v>
                </c:pt>
                <c:pt idx="489">
                  <c:v>8.2664732300764161</c:v>
                </c:pt>
                <c:pt idx="490">
                  <c:v>8.0400328679538902</c:v>
                </c:pt>
                <c:pt idx="491">
                  <c:v>8.1136695931378693</c:v>
                </c:pt>
                <c:pt idx="492">
                  <c:v>8.1020594910955204</c:v>
                </c:pt>
                <c:pt idx="493">
                  <c:v>8.1674309256647106</c:v>
                </c:pt>
                <c:pt idx="494">
                  <c:v>8.2521169667409584</c:v>
                </c:pt>
                <c:pt idx="495">
                  <c:v>8.0991564673179948</c:v>
                </c:pt>
                <c:pt idx="496">
                  <c:v>8.2569742101717516</c:v>
                </c:pt>
                <c:pt idx="497">
                  <c:v>8.2722132672175466</c:v>
                </c:pt>
                <c:pt idx="498">
                  <c:v>8.0834132954533811</c:v>
                </c:pt>
                <c:pt idx="499">
                  <c:v>7.8242691946304488</c:v>
                </c:pt>
                <c:pt idx="500">
                  <c:v>8.1165936752266781</c:v>
                </c:pt>
                <c:pt idx="501">
                  <c:v>8.6526352881502593</c:v>
                </c:pt>
                <c:pt idx="502">
                  <c:v>8.3582762344826307</c:v>
                </c:pt>
                <c:pt idx="503">
                  <c:v>8.2021557080640228</c:v>
                </c:pt>
                <c:pt idx="504">
                  <c:v>8.0866896137187112</c:v>
                </c:pt>
                <c:pt idx="505">
                  <c:v>8.0935897079388717</c:v>
                </c:pt>
                <c:pt idx="506">
                  <c:v>7.9483634667337455</c:v>
                </c:pt>
                <c:pt idx="507">
                  <c:v>7.7573853822518393</c:v>
                </c:pt>
                <c:pt idx="508">
                  <c:v>7.814988669807291</c:v>
                </c:pt>
                <c:pt idx="509">
                  <c:v>7.6323889177892017</c:v>
                </c:pt>
                <c:pt idx="510">
                  <c:v>7.5147579433887337</c:v>
                </c:pt>
                <c:pt idx="511">
                  <c:v>7.5614570498155373</c:v>
                </c:pt>
                <c:pt idx="512">
                  <c:v>7.450464253054002</c:v>
                </c:pt>
                <c:pt idx="513">
                  <c:v>7.3850145468944586</c:v>
                </c:pt>
                <c:pt idx="514">
                  <c:v>7.3483540549809705</c:v>
                </c:pt>
                <c:pt idx="515">
                  <c:v>7.3619865217355178</c:v>
                </c:pt>
                <c:pt idx="516">
                  <c:v>7.2926457776036742</c:v>
                </c:pt>
                <c:pt idx="517">
                  <c:v>7.2352904793478121</c:v>
                </c:pt>
                <c:pt idx="518">
                  <c:v>7.2501906998555006</c:v>
                </c:pt>
                <c:pt idx="519">
                  <c:v>7.1391143606967642</c:v>
                </c:pt>
                <c:pt idx="520">
                  <c:v>7.1371157105812273</c:v>
                </c:pt>
                <c:pt idx="521">
                  <c:v>7.2362125915758986</c:v>
                </c:pt>
                <c:pt idx="522">
                  <c:v>7.2606527191786601</c:v>
                </c:pt>
                <c:pt idx="523">
                  <c:v>7.389593885336172</c:v>
                </c:pt>
                <c:pt idx="524">
                  <c:v>7.4691413884408071</c:v>
                </c:pt>
                <c:pt idx="525">
                  <c:v>7.5479190704014387</c:v>
                </c:pt>
                <c:pt idx="526">
                  <c:v>#N/A</c:v>
                </c:pt>
                <c:pt idx="527">
                  <c:v>7.7403818986354898</c:v>
                </c:pt>
                <c:pt idx="528">
                  <c:v>7.49991263795064</c:v>
                </c:pt>
                <c:pt idx="529">
                  <c:v>7.3892535453481001</c:v>
                </c:pt>
                <c:pt idx="530">
                  <c:v>7.3478163380628647</c:v>
                </c:pt>
                <c:pt idx="531">
                  <c:v>7.3016490876369913</c:v>
                </c:pt>
                <c:pt idx="532">
                  <c:v>7.3308858896798865</c:v>
                </c:pt>
                <c:pt idx="533">
                  <c:v>7.3254466121122643</c:v>
                </c:pt>
                <c:pt idx="534">
                  <c:v>7.5043350509723625</c:v>
                </c:pt>
                <c:pt idx="535">
                  <c:v>7.3545929250332343</c:v>
                </c:pt>
                <c:pt idx="536">
                  <c:v>7.4885058495822756</c:v>
                </c:pt>
                <c:pt idx="537">
                  <c:v>7.2831982498726795</c:v>
                </c:pt>
                <c:pt idx="538">
                  <c:v>7.2226479452358552</c:v>
                </c:pt>
                <c:pt idx="539">
                  <c:v>6.946226378166946</c:v>
                </c:pt>
                <c:pt idx="540">
                  <c:v>6.7454126327733244</c:v>
                </c:pt>
                <c:pt idx="541">
                  <c:v>6.6547094378047813</c:v>
                </c:pt>
                <c:pt idx="542">
                  <c:v>#N/A</c:v>
                </c:pt>
                <c:pt idx="543">
                  <c:v>6.6776270528889219</c:v>
                </c:pt>
                <c:pt idx="544">
                  <c:v>6.6919553011975683</c:v>
                </c:pt>
                <c:pt idx="545">
                  <c:v>6.8609739267257526</c:v>
                </c:pt>
                <c:pt idx="546">
                  <c:v>#N/A</c:v>
                </c:pt>
                <c:pt idx="547">
                  <c:v>6.8290590378528746</c:v>
                </c:pt>
                <c:pt idx="548">
                  <c:v>6.9181724262722009</c:v>
                </c:pt>
                <c:pt idx="549">
                  <c:v>6.9523157081558402</c:v>
                </c:pt>
                <c:pt idx="550">
                  <c:v>6.9565319056288697</c:v>
                </c:pt>
                <c:pt idx="551">
                  <c:v>7.0103369635302473</c:v>
                </c:pt>
                <c:pt idx="552">
                  <c:v>7.0245898598637622</c:v>
                </c:pt>
                <c:pt idx="553">
                  <c:v>6.968261977597872</c:v>
                </c:pt>
                <c:pt idx="554">
                  <c:v>7.0826236794791555</c:v>
                </c:pt>
                <c:pt idx="555">
                  <c:v>7.0067490546074396</c:v>
                </c:pt>
                <c:pt idx="556">
                  <c:v>7.1157151497175395</c:v>
                </c:pt>
                <c:pt idx="557">
                  <c:v>7.2543691045826222</c:v>
                </c:pt>
                <c:pt idx="558">
                  <c:v>7.178736711389452</c:v>
                </c:pt>
                <c:pt idx="559">
                  <c:v>7.1930103004650547</c:v>
                </c:pt>
                <c:pt idx="560">
                  <c:v>7.1973391079457292</c:v>
                </c:pt>
                <c:pt idx="561">
                  <c:v>7.185525970226462</c:v>
                </c:pt>
                <c:pt idx="562">
                  <c:v>7.5194692154563612</c:v>
                </c:pt>
                <c:pt idx="563">
                  <c:v>7.6345834964064752</c:v>
                </c:pt>
                <c:pt idx="564">
                  <c:v>7.8281993162866206</c:v>
                </c:pt>
                <c:pt idx="565">
                  <c:v>7.7717842664236976</c:v>
                </c:pt>
                <c:pt idx="566">
                  <c:v>7.8745688897711519</c:v>
                </c:pt>
                <c:pt idx="567">
                  <c:v>7.9440079162017065</c:v>
                </c:pt>
                <c:pt idx="568">
                  <c:v>8.0143284392868814</c:v>
                </c:pt>
                <c:pt idx="569">
                  <c:v>8.087859608549552</c:v>
                </c:pt>
                <c:pt idx="570">
                  <c:v>8.0064472169247303</c:v>
                </c:pt>
                <c:pt idx="571">
                  <c:v>7.8655492479554212</c:v>
                </c:pt>
                <c:pt idx="572">
                  <c:v>7.8455109347249063</c:v>
                </c:pt>
                <c:pt idx="573">
                  <c:v>7.6741051027793441</c:v>
                </c:pt>
                <c:pt idx="574">
                  <c:v>7.7231967108682209</c:v>
                </c:pt>
                <c:pt idx="575">
                  <c:v>7.7035336715311331</c:v>
                </c:pt>
                <c:pt idx="576">
                  <c:v>7.8194311189098231</c:v>
                </c:pt>
                <c:pt idx="577">
                  <c:v>7.7347422814957785</c:v>
                </c:pt>
                <c:pt idx="578">
                  <c:v>7.4890045267475225</c:v>
                </c:pt>
                <c:pt idx="579">
                  <c:v>7.4076217716378565</c:v>
                </c:pt>
                <c:pt idx="580">
                  <c:v>7.5166503256694375</c:v>
                </c:pt>
                <c:pt idx="581">
                  <c:v>7.6742924648337842</c:v>
                </c:pt>
                <c:pt idx="582">
                  <c:v>7.7995869810910792</c:v>
                </c:pt>
                <c:pt idx="583">
                  <c:v>7.9336970867554619</c:v>
                </c:pt>
                <c:pt idx="584">
                  <c:v>7.825090248466986</c:v>
                </c:pt>
                <c:pt idx="585">
                  <c:v>7.7544962797316828</c:v>
                </c:pt>
                <c:pt idx="586">
                  <c:v>7.7233377193058823</c:v>
                </c:pt>
                <c:pt idx="587">
                  <c:v>7.7427332198592911</c:v>
                </c:pt>
                <c:pt idx="588">
                  <c:v>7.6976230300133421</c:v>
                </c:pt>
                <c:pt idx="589">
                  <c:v>7.7290494431157724</c:v>
                </c:pt>
                <c:pt idx="590">
                  <c:v>7.6449092600519197</c:v>
                </c:pt>
                <c:pt idx="591">
                  <c:v>7.5452664277508497</c:v>
                </c:pt>
                <c:pt idx="592">
                  <c:v>7.49757128012486</c:v>
                </c:pt>
                <c:pt idx="593">
                  <c:v>7.6639550266787237</c:v>
                </c:pt>
                <c:pt idx="594">
                  <c:v>7.8329590888440999</c:v>
                </c:pt>
                <c:pt idx="595">
                  <c:v>7.8028503365027682</c:v>
                </c:pt>
                <c:pt idx="596">
                  <c:v>7.6349889475955646</c:v>
                </c:pt>
                <c:pt idx="597">
                  <c:v>7.6614520559160324</c:v>
                </c:pt>
                <c:pt idx="598">
                  <c:v>7.8039700380991883</c:v>
                </c:pt>
                <c:pt idx="599">
                  <c:v>7.8159179461897761</c:v>
                </c:pt>
                <c:pt idx="600">
                  <c:v>7.8399068633001647</c:v>
                </c:pt>
                <c:pt idx="601">
                  <c:v>7.8079471573469927</c:v>
                </c:pt>
                <c:pt idx="602">
                  <c:v>7.6960963874662482</c:v>
                </c:pt>
                <c:pt idx="603">
                  <c:v>7.8547934964776838</c:v>
                </c:pt>
                <c:pt idx="604">
                  <c:v>7.7646077155560738</c:v>
                </c:pt>
                <c:pt idx="605">
                  <c:v>7.7491123197255805</c:v>
                </c:pt>
                <c:pt idx="606">
                  <c:v>7.8742732976865604</c:v>
                </c:pt>
                <c:pt idx="607">
                  <c:v>7.8936527091453321</c:v>
                </c:pt>
                <c:pt idx="608">
                  <c:v>7.4785243464606594</c:v>
                </c:pt>
                <c:pt idx="609">
                  <c:v>7.4577292596869711</c:v>
                </c:pt>
                <c:pt idx="610">
                  <c:v>7.6624424302931819</c:v>
                </c:pt>
                <c:pt idx="611">
                  <c:v>7.5240745525219745</c:v>
                </c:pt>
                <c:pt idx="612">
                  <c:v>7.6001125032457519</c:v>
                </c:pt>
                <c:pt idx="613">
                  <c:v>7.5392088782985791</c:v>
                </c:pt>
                <c:pt idx="614">
                  <c:v>7.2716334347558078</c:v>
                </c:pt>
                <c:pt idx="615">
                  <c:v>7.3822918119148957</c:v>
                </c:pt>
                <c:pt idx="616">
                  <c:v>7.2796971518176612</c:v>
                </c:pt>
                <c:pt idx="617">
                  <c:v>7.177745168461243</c:v>
                </c:pt>
                <c:pt idx="618">
                  <c:v>7.2266128649943093</c:v>
                </c:pt>
                <c:pt idx="619">
                  <c:v>7.2023231600695219</c:v>
                </c:pt>
                <c:pt idx="620">
                  <c:v>6.9897336044394089</c:v>
                </c:pt>
                <c:pt idx="621">
                  <c:v>7.0379404298267731</c:v>
                </c:pt>
                <c:pt idx="622">
                  <c:v>6.8866985101157745</c:v>
                </c:pt>
                <c:pt idx="623">
                  <c:v>6.9665467458460748</c:v>
                </c:pt>
                <c:pt idx="624">
                  <c:v>7.0377681457240193</c:v>
                </c:pt>
                <c:pt idx="625">
                  <c:v>6.9869971970964713</c:v>
                </c:pt>
                <c:pt idx="626">
                  <c:v>7.0903616338242479</c:v>
                </c:pt>
                <c:pt idx="627">
                  <c:v>7.0216870825908426</c:v>
                </c:pt>
                <c:pt idx="628">
                  <c:v>7.1996722630054037</c:v>
                </c:pt>
                <c:pt idx="629">
                  <c:v>7.2223203985425783</c:v>
                </c:pt>
                <c:pt idx="630">
                  <c:v>7.013743639794523</c:v>
                </c:pt>
                <c:pt idx="631">
                  <c:v>6.9811174972594428</c:v>
                </c:pt>
                <c:pt idx="632">
                  <c:v>7.0428166001979902</c:v>
                </c:pt>
                <c:pt idx="633">
                  <c:v>7.0680148286397619</c:v>
                </c:pt>
                <c:pt idx="634">
                  <c:v>7.0939533273810254</c:v>
                </c:pt>
                <c:pt idx="635">
                  <c:v>6.9481981094959258</c:v>
                </c:pt>
                <c:pt idx="636">
                  <c:v>7.2444557536263297</c:v>
                </c:pt>
                <c:pt idx="637">
                  <c:v>7.077969878924578</c:v>
                </c:pt>
                <c:pt idx="638">
                  <c:v>7.0927380541159168</c:v>
                </c:pt>
                <c:pt idx="639">
                  <c:v>6.9452732406055588</c:v>
                </c:pt>
                <c:pt idx="640">
                  <c:v>6.7354092677680955</c:v>
                </c:pt>
                <c:pt idx="641">
                  <c:v>6.6304520455231994</c:v>
                </c:pt>
                <c:pt idx="642">
                  <c:v>6.5406150438697779</c:v>
                </c:pt>
                <c:pt idx="643">
                  <c:v>6.3998607958143783</c:v>
                </c:pt>
                <c:pt idx="644">
                  <c:v>6.4590575277428881</c:v>
                </c:pt>
                <c:pt idx="645">
                  <c:v>6.3653669561230961</c:v>
                </c:pt>
                <c:pt idx="646">
                  <c:v>6.2510061664313383</c:v>
                </c:pt>
                <c:pt idx="647">
                  <c:v>6.2531720103124959</c:v>
                </c:pt>
                <c:pt idx="648">
                  <c:v>6.2914144635948448</c:v>
                </c:pt>
                <c:pt idx="649">
                  <c:v>6.4654381942994812</c:v>
                </c:pt>
                <c:pt idx="650">
                  <c:v>6.4473150307824847</c:v>
                </c:pt>
                <c:pt idx="651">
                  <c:v>6.4345712785323199</c:v>
                </c:pt>
                <c:pt idx="652">
                  <c:v>6.5050774503977937</c:v>
                </c:pt>
                <c:pt idx="653">
                  <c:v>6.5984127509410291</c:v>
                </c:pt>
                <c:pt idx="654">
                  <c:v>6.5544396279556523</c:v>
                </c:pt>
                <c:pt idx="655">
                  <c:v>6.4797977731418195</c:v>
                </c:pt>
                <c:pt idx="656">
                  <c:v>6.4650206310583327</c:v>
                </c:pt>
                <c:pt idx="657">
                  <c:v>6.4458054981185198</c:v>
                </c:pt>
                <c:pt idx="658">
                  <c:v>6.58005023722008</c:v>
                </c:pt>
                <c:pt idx="659">
                  <c:v>6.5808464667562934</c:v>
                </c:pt>
                <c:pt idx="660">
                  <c:v>6.5830000646774049</c:v>
                </c:pt>
                <c:pt idx="661">
                  <c:v>6.5523514045393778</c:v>
                </c:pt>
                <c:pt idx="662">
                  <c:v>6.5243190251387047</c:v>
                </c:pt>
                <c:pt idx="663">
                  <c:v>6.6321330052810783</c:v>
                </c:pt>
                <c:pt idx="664">
                  <c:v>6.6833401429426047</c:v>
                </c:pt>
                <c:pt idx="665">
                  <c:v>6.7176473133930203</c:v>
                </c:pt>
                <c:pt idx="666">
                  <c:v>6.5837386380150233</c:v>
                </c:pt>
                <c:pt idx="667">
                  <c:v>6.644163497873528</c:v>
                </c:pt>
                <c:pt idx="668">
                  <c:v>6.7515283897852107</c:v>
                </c:pt>
                <c:pt idx="669">
                  <c:v>6.7490600153530851</c:v>
                </c:pt>
                <c:pt idx="670">
                  <c:v>6.825393573748455</c:v>
                </c:pt>
                <c:pt idx="671">
                  <c:v>6.9477094844838811</c:v>
                </c:pt>
                <c:pt idx="672">
                  <c:v>7.0248745367411312</c:v>
                </c:pt>
                <c:pt idx="673">
                  <c:v>6.9622143445767772</c:v>
                </c:pt>
                <c:pt idx="674">
                  <c:v>7.1435701215126288</c:v>
                </c:pt>
                <c:pt idx="675">
                  <c:v>7.0136451067322518</c:v>
                </c:pt>
                <c:pt idx="676">
                  <c:v>7.1137549349535281</c:v>
                </c:pt>
                <c:pt idx="677">
                  <c:v>7.0061124896610556</c:v>
                </c:pt>
                <c:pt idx="678">
                  <c:v>7.0217333599641103</c:v>
                </c:pt>
                <c:pt idx="679">
                  <c:v>6.820144208662029</c:v>
                </c:pt>
                <c:pt idx="680">
                  <c:v>6.9459524882589436</c:v>
                </c:pt>
                <c:pt idx="681">
                  <c:v>6.8371032924790009</c:v>
                </c:pt>
                <c:pt idx="682">
                  <c:v>6.7964063253289462</c:v>
                </c:pt>
                <c:pt idx="683">
                  <c:v>6.7891728108179441</c:v>
                </c:pt>
                <c:pt idx="684">
                  <c:v>6.9236482116572367</c:v>
                </c:pt>
                <c:pt idx="685">
                  <c:v>6.9029261529847492</c:v>
                </c:pt>
                <c:pt idx="686">
                  <c:v>6.965316135792909</c:v>
                </c:pt>
                <c:pt idx="687">
                  <c:v>6.9083000516660658</c:v>
                </c:pt>
                <c:pt idx="688">
                  <c:v>6.8355527602327477</c:v>
                </c:pt>
                <c:pt idx="689">
                  <c:v>6.9239457517685814</c:v>
                </c:pt>
                <c:pt idx="690">
                  <c:v>7.0969967063919031</c:v>
                </c:pt>
                <c:pt idx="691">
                  <c:v>7.0822574536199188</c:v>
                </c:pt>
                <c:pt idx="692">
                  <c:v>7.1539405866560255</c:v>
                </c:pt>
                <c:pt idx="693">
                  <c:v>7.1111159030511617</c:v>
                </c:pt>
                <c:pt idx="694">
                  <c:v>7.1605717017463233</c:v>
                </c:pt>
                <c:pt idx="695">
                  <c:v>7.2344388470182697</c:v>
                </c:pt>
                <c:pt idx="696">
                  <c:v>7.6046637822620475</c:v>
                </c:pt>
                <c:pt idx="697">
                  <c:v>7.6106133284494542</c:v>
                </c:pt>
                <c:pt idx="698">
                  <c:v>7.7946586576233203</c:v>
                </c:pt>
                <c:pt idx="699">
                  <c:v>7.8004836830970969</c:v>
                </c:pt>
                <c:pt idx="700">
                  <c:v>7.8563138286178615</c:v>
                </c:pt>
                <c:pt idx="701">
                  <c:v>8.0041783473143209</c:v>
                </c:pt>
                <c:pt idx="702">
                  <c:v>8.0569527850592326</c:v>
                </c:pt>
                <c:pt idx="703">
                  <c:v>8.1403363510239544</c:v>
                </c:pt>
                <c:pt idx="704">
                  <c:v>7.9392667339363578</c:v>
                </c:pt>
                <c:pt idx="705">
                  <c:v>7.6354017614171115</c:v>
                </c:pt>
                <c:pt idx="706">
                  <c:v>7.5798600097842357</c:v>
                </c:pt>
                <c:pt idx="707">
                  <c:v>7.7063600505733598</c:v>
                </c:pt>
                <c:pt idx="708">
                  <c:v>7.474956971083154</c:v>
                </c:pt>
                <c:pt idx="709">
                  <c:v>7.5766268353910782</c:v>
                </c:pt>
                <c:pt idx="710">
                  <c:v>7.6103977231380187</c:v>
                </c:pt>
                <c:pt idx="711">
                  <c:v>7.5140598360749431</c:v>
                </c:pt>
                <c:pt idx="712">
                  <c:v>7.4757435328579351</c:v>
                </c:pt>
                <c:pt idx="713">
                  <c:v>7.7126407831539572</c:v>
                </c:pt>
                <c:pt idx="714">
                  <c:v>8.559907362846177</c:v>
                </c:pt>
                <c:pt idx="715">
                  <c:v>8.6864708572096081</c:v>
                </c:pt>
                <c:pt idx="716">
                  <c:v>7.2824605938086222</c:v>
                </c:pt>
                <c:pt idx="717">
                  <c:v>6.9084260139484766</c:v>
                </c:pt>
                <c:pt idx="718">
                  <c:v>6.9282147692339038</c:v>
                </c:pt>
                <c:pt idx="719">
                  <c:v>6.991958701884843</c:v>
                </c:pt>
                <c:pt idx="720">
                  <c:v>7.0436623619991536</c:v>
                </c:pt>
                <c:pt idx="721">
                  <c:v>7.2097294363547748</c:v>
                </c:pt>
                <c:pt idx="722">
                  <c:v>7.3454651475264487</c:v>
                </c:pt>
                <c:pt idx="723">
                  <c:v>7.4932213285814306</c:v>
                </c:pt>
                <c:pt idx="724">
                  <c:v>7.5375106160265108</c:v>
                </c:pt>
                <c:pt idx="725">
                  <c:v>7.6830192675604954</c:v>
                </c:pt>
                <c:pt idx="726">
                  <c:v>7.8195555131912213</c:v>
                </c:pt>
                <c:pt idx="727">
                  <c:v>7.917042251953367</c:v>
                </c:pt>
                <c:pt idx="728">
                  <c:v>8.0793485632314823</c:v>
                </c:pt>
                <c:pt idx="729">
                  <c:v>7.826780290786453</c:v>
                </c:pt>
                <c:pt idx="730">
                  <c:v>7.7981743308251756</c:v>
                </c:pt>
                <c:pt idx="731">
                  <c:v>7.5543827627893929</c:v>
                </c:pt>
                <c:pt idx="732">
                  <c:v>7.6067276288975396</c:v>
                </c:pt>
                <c:pt idx="733">
                  <c:v>7.7041896482518952</c:v>
                </c:pt>
                <c:pt idx="734">
                  <c:v>7.8242134835745727</c:v>
                </c:pt>
                <c:pt idx="735">
                  <c:v>8.3324140328167715</c:v>
                </c:pt>
                <c:pt idx="736">
                  <c:v>9.148458105317026</c:v>
                </c:pt>
                <c:pt idx="737">
                  <c:v>9.541691454043205</c:v>
                </c:pt>
                <c:pt idx="738">
                  <c:v>8.9596678008323618</c:v>
                </c:pt>
                <c:pt idx="739">
                  <c:v>8.6286329860060977</c:v>
                </c:pt>
                <c:pt idx="740">
                  <c:v>8.6069126541462353</c:v>
                </c:pt>
                <c:pt idx="741">
                  <c:v>7.4483968093270763</c:v>
                </c:pt>
                <c:pt idx="742">
                  <c:v>7.8603846251108864</c:v>
                </c:pt>
                <c:pt idx="743">
                  <c:v>7.9070664710165364</c:v>
                </c:pt>
                <c:pt idx="744">
                  <c:v>8.9329768629366111</c:v>
                </c:pt>
                <c:pt idx="745">
                  <c:v>7.6554896935925489</c:v>
                </c:pt>
                <c:pt idx="746">
                  <c:v>6.8946602350121839</c:v>
                </c:pt>
                <c:pt idx="747">
                  <c:v>6.9999930345542669</c:v>
                </c:pt>
                <c:pt idx="748">
                  <c:v>6.6118845908366195</c:v>
                </c:pt>
                <c:pt idx="749">
                  <c:v>6.581482943300025</c:v>
                </c:pt>
                <c:pt idx="750">
                  <c:v>6.4033598209377676</c:v>
                </c:pt>
                <c:pt idx="751">
                  <c:v>6.421468582381503</c:v>
                </c:pt>
                <c:pt idx="752">
                  <c:v>6.4478831812056479</c:v>
                </c:pt>
                <c:pt idx="753">
                  <c:v>6.664519576425759</c:v>
                </c:pt>
                <c:pt idx="754">
                  <c:v>6.6047196819098311</c:v>
                </c:pt>
                <c:pt idx="755">
                  <c:v>6.6625786927709427</c:v>
                </c:pt>
                <c:pt idx="756">
                  <c:v>6.500558374255772</c:v>
                </c:pt>
                <c:pt idx="757">
                  <c:v>6.4394370680827215</c:v>
                </c:pt>
                <c:pt idx="758">
                  <c:v>6.3978966429893083</c:v>
                </c:pt>
                <c:pt idx="759">
                  <c:v>6.4159226660367237</c:v>
                </c:pt>
                <c:pt idx="760">
                  <c:v>6.3956963766854438</c:v>
                </c:pt>
                <c:pt idx="761">
                  <c:v>6.3535416355144116</c:v>
                </c:pt>
                <c:pt idx="762">
                  <c:v>6.4617661494690699</c:v>
                </c:pt>
                <c:pt idx="763">
                  <c:v>6.4115372421761077</c:v>
                </c:pt>
                <c:pt idx="764">
                  <c:v>6.4401398090384987</c:v>
                </c:pt>
                <c:pt idx="765">
                  <c:v>6.4991966441136215</c:v>
                </c:pt>
                <c:pt idx="766">
                  <c:v>6.5697740226988151</c:v>
                </c:pt>
                <c:pt idx="767">
                  <c:v>6.4882587514157777</c:v>
                </c:pt>
                <c:pt idx="768">
                  <c:v>6.4081239823554679</c:v>
                </c:pt>
                <c:pt idx="769">
                  <c:v>6.488830337117145</c:v>
                </c:pt>
                <c:pt idx="770">
                  <c:v>6.53852616009332</c:v>
                </c:pt>
                <c:pt idx="771">
                  <c:v>6.6184063763492818</c:v>
                </c:pt>
                <c:pt idx="772">
                  <c:v>6.6077439518813854</c:v>
                </c:pt>
                <c:pt idx="773">
                  <c:v>6.5978019122707092</c:v>
                </c:pt>
                <c:pt idx="774">
                  <c:v>6.6165464686161615</c:v>
                </c:pt>
                <c:pt idx="775">
                  <c:v>6.6756711436838332</c:v>
                </c:pt>
                <c:pt idx="776">
                  <c:v>6.6946656529167878</c:v>
                </c:pt>
                <c:pt idx="777">
                  <c:v>6.7240790843905467</c:v>
                </c:pt>
                <c:pt idx="778">
                  <c:v>6.7144965199567981</c:v>
                </c:pt>
                <c:pt idx="779">
                  <c:v>6.742891983617004</c:v>
                </c:pt>
                <c:pt idx="780">
                  <c:v>6.7804855196827436</c:v>
                </c:pt>
                <c:pt idx="781">
                  <c:v>6.7595057592530594</c:v>
                </c:pt>
                <c:pt idx="782">
                  <c:v>6.8297266044186973</c:v>
                </c:pt>
                <c:pt idx="783">
                  <c:v>6.7190972843130048</c:v>
                </c:pt>
                <c:pt idx="784">
                  <c:v>6.7578651276495885</c:v>
                </c:pt>
                <c:pt idx="785">
                  <c:v>6.8171553316800919</c:v>
                </c:pt>
                <c:pt idx="786">
                  <c:v>6.7462354945587757</c:v>
                </c:pt>
                <c:pt idx="787">
                  <c:v>6.7359060100777972</c:v>
                </c:pt>
                <c:pt idx="788">
                  <c:v>6.7656344154721308</c:v>
                </c:pt>
                <c:pt idx="789">
                  <c:v>6.7948825829654309</c:v>
                </c:pt>
                <c:pt idx="790">
                  <c:v>6.7938217193492685</c:v>
                </c:pt>
                <c:pt idx="791">
                  <c:v>6.7529850771416804</c:v>
                </c:pt>
                <c:pt idx="792">
                  <c:v>6.7124120571822745</c:v>
                </c:pt>
                <c:pt idx="793">
                  <c:v>#N/A</c:v>
                </c:pt>
                <c:pt idx="794">
                  <c:v>6.7614794624176771</c:v>
                </c:pt>
                <c:pt idx="795">
                  <c:v>6.8410255722058588</c:v>
                </c:pt>
                <c:pt idx="796">
                  <c:v>6.8506287481863799</c:v>
                </c:pt>
                <c:pt idx="797">
                  <c:v>#N/A</c:v>
                </c:pt>
                <c:pt idx="798">
                  <c:v>6.9294076074806608</c:v>
                </c:pt>
                <c:pt idx="799">
                  <c:v>6.9888222331368812</c:v>
                </c:pt>
                <c:pt idx="800">
                  <c:v>7.0582949732783202</c:v>
                </c:pt>
                <c:pt idx="801">
                  <c:v>6.8976787519031699</c:v>
                </c:pt>
                <c:pt idx="802">
                  <c:v>6.9272728792562184</c:v>
                </c:pt>
                <c:pt idx="803">
                  <c:v>6.8065266257548096</c:v>
                </c:pt>
                <c:pt idx="804">
                  <c:v>6.6960361204016055</c:v>
                </c:pt>
                <c:pt idx="805">
                  <c:v>6.6754921609904434</c:v>
                </c:pt>
                <c:pt idx="806">
                  <c:v>6.694395752576936</c:v>
                </c:pt>
                <c:pt idx="807">
                  <c:v>6.7035295099845813</c:v>
                </c:pt>
                <c:pt idx="808">
                  <c:v>6.6930573630529979</c:v>
                </c:pt>
                <c:pt idx="809">
                  <c:v>6.6926369031003139</c:v>
                </c:pt>
                <c:pt idx="810">
                  <c:v>6.7624436701012902</c:v>
                </c:pt>
                <c:pt idx="811">
                  <c:v>6.7221047483915619</c:v>
                </c:pt>
                <c:pt idx="812">
                  <c:v>6.8014995630231549</c:v>
                </c:pt>
                <c:pt idx="813">
                  <c:v>6.8906986038769737</c:v>
                </c:pt>
                <c:pt idx="814">
                  <c:v>6.8397756991644405</c:v>
                </c:pt>
                <c:pt idx="815">
                  <c:v>6.8593807718342443</c:v>
                </c:pt>
                <c:pt idx="816">
                  <c:v>6.9287001512526496</c:v>
                </c:pt>
                <c:pt idx="817">
                  <c:v>6.9084878548276603</c:v>
                </c:pt>
                <c:pt idx="818">
                  <c:v>6.8385071652966243</c:v>
                </c:pt>
                <c:pt idx="819">
                  <c:v>6.7573370499199745</c:v>
                </c:pt>
                <c:pt idx="820">
                  <c:v>6.7972074862378777</c:v>
                </c:pt>
                <c:pt idx="821">
                  <c:v>#N/A</c:v>
                </c:pt>
                <c:pt idx="822">
                  <c:v>6.6955955479566498</c:v>
                </c:pt>
                <c:pt idx="823">
                  <c:v>6.6651373122196871</c:v>
                </c:pt>
                <c:pt idx="824">
                  <c:v>6.6440143034856156</c:v>
                </c:pt>
                <c:pt idx="825">
                  <c:v>6.653235047078975</c:v>
                </c:pt>
                <c:pt idx="826">
                  <c:v>6.6702829104381296</c:v>
                </c:pt>
                <c:pt idx="827">
                  <c:v>6.5196948161362158</c:v>
                </c:pt>
                <c:pt idx="828">
                  <c:v>6.5635224644993366</c:v>
                </c:pt>
                <c:pt idx="829">
                  <c:v>6.5228729789941724</c:v>
                </c:pt>
                <c:pt idx="830">
                  <c:v>6.4511736736101808</c:v>
                </c:pt>
                <c:pt idx="831">
                  <c:v>6.3210582815883081</c:v>
                </c:pt>
                <c:pt idx="832">
                  <c:v>6.314386339447581</c:v>
                </c:pt>
                <c:pt idx="833">
                  <c:v>6.298727562201913</c:v>
                </c:pt>
                <c:pt idx="834">
                  <c:v>6.3641758965904218</c:v>
                </c:pt>
                <c:pt idx="835">
                  <c:v>6.4042871232455987</c:v>
                </c:pt>
                <c:pt idx="836">
                  <c:v>6.4141484592019911</c:v>
                </c:pt>
                <c:pt idx="837">
                  <c:v>6.3721855508218903</c:v>
                </c:pt>
                <c:pt idx="838">
                  <c:v>6.4206146997916269</c:v>
                </c:pt>
                <c:pt idx="839">
                  <c:v>6.4988238523922313</c:v>
                </c:pt>
                <c:pt idx="840">
                  <c:v>6.4595571338773992</c:v>
                </c:pt>
                <c:pt idx="841">
                  <c:v>6.5289646069269862</c:v>
                </c:pt>
                <c:pt idx="842">
                  <c:v>6.4469954515392898</c:v>
                </c:pt>
                <c:pt idx="843">
                  <c:v>6.4472291577815133</c:v>
                </c:pt>
                <c:pt idx="844">
                  <c:v>6.4452676932122808</c:v>
                </c:pt>
                <c:pt idx="845">
                  <c:v>6.5451124478519231</c:v>
                </c:pt>
                <c:pt idx="846">
                  <c:v>6.6547879890085753</c:v>
                </c:pt>
                <c:pt idx="847">
                  <c:v>6.5651303888861667</c:v>
                </c:pt>
                <c:pt idx="848">
                  <c:v>6.5831798836798265</c:v>
                </c:pt>
                <c:pt idx="849">
                  <c:v>6.7813016889888234</c:v>
                </c:pt>
                <c:pt idx="850">
                  <c:v>6.7934587898830321</c:v>
                </c:pt>
                <c:pt idx="851">
                  <c:v>6.9141902677206248</c:v>
                </c:pt>
                <c:pt idx="852">
                  <c:v>6.9063483697692787</c:v>
                </c:pt>
                <c:pt idx="853">
                  <c:v>6.8433128056038477</c:v>
                </c:pt>
                <c:pt idx="854">
                  <c:v>6.8630157598185457</c:v>
                </c:pt>
                <c:pt idx="855">
                  <c:v>6.9129054582931477</c:v>
                </c:pt>
                <c:pt idx="856">
                  <c:v>6.8927903984753849</c:v>
                </c:pt>
                <c:pt idx="857">
                  <c:v>6.921276684043205</c:v>
                </c:pt>
                <c:pt idx="858">
                  <c:v>6.9186028003838596</c:v>
                </c:pt>
                <c:pt idx="859">
                  <c:v>6.9360982201224166</c:v>
                </c:pt>
                <c:pt idx="860">
                  <c:v>6.9748751527915527</c:v>
                </c:pt>
                <c:pt idx="861">
                  <c:v>7.0419612715638307</c:v>
                </c:pt>
                <c:pt idx="862">
                  <c:v>6.9820851374485011</c:v>
                </c:pt>
                <c:pt idx="863">
                  <c:v>6.9407497618242635</c:v>
                </c:pt>
                <c:pt idx="864">
                  <c:v>7.049542494754359</c:v>
                </c:pt>
                <c:pt idx="865">
                  <c:v>7.0682477413289666</c:v>
                </c:pt>
                <c:pt idx="866">
                  <c:v>7.0769307988305501</c:v>
                </c:pt>
                <c:pt idx="867">
                  <c:v>7.1879511273909271</c:v>
                </c:pt>
                <c:pt idx="868">
                  <c:v>7.2783172026007872</c:v>
                </c:pt>
                <c:pt idx="869">
                  <c:v>7.1569882597970285</c:v>
                </c:pt>
                <c:pt idx="870">
                  <c:v>7.2144525441189211</c:v>
                </c:pt>
                <c:pt idx="871">
                  <c:v>7.2315107233818381</c:v>
                </c:pt>
                <c:pt idx="872">
                  <c:v>7.2014844304327461</c:v>
                </c:pt>
                <c:pt idx="873">
                  <c:v>7.2118607066035452</c:v>
                </c:pt>
                <c:pt idx="874">
                  <c:v>7.1908603779268878</c:v>
                </c:pt>
                <c:pt idx="875">
                  <c:v>7.1918271285686632</c:v>
                </c:pt>
                <c:pt idx="876">
                  <c:v>7.282455160342705</c:v>
                </c:pt>
                <c:pt idx="877">
                  <c:v>7.3712895337256006</c:v>
                </c:pt>
                <c:pt idx="878">
                  <c:v>7.2998303888994638</c:v>
                </c:pt>
                <c:pt idx="879">
                  <c:v>7.4739470250466411</c:v>
                </c:pt>
                <c:pt idx="880">
                  <c:v>7.4963789073884577</c:v>
                </c:pt>
                <c:pt idx="881">
                  <c:v>7.367899448839788</c:v>
                </c:pt>
                <c:pt idx="882">
                  <c:v>7.2953288274917378</c:v>
                </c:pt>
                <c:pt idx="883">
                  <c:v>7.1915853738171007</c:v>
                </c:pt>
                <c:pt idx="884">
                  <c:v>7.1389015882749414</c:v>
                </c:pt>
                <c:pt idx="885">
                  <c:v>7.1125095431517504</c:v>
                </c:pt>
                <c:pt idx="886">
                  <c:v>7.1949442095702967</c:v>
                </c:pt>
                <c:pt idx="887">
                  <c:v>7.1745972769055593</c:v>
                </c:pt>
                <c:pt idx="888">
                  <c:v>7.1160222213085182</c:v>
                </c:pt>
                <c:pt idx="889">
                  <c:v>7.1754571151752371</c:v>
                </c:pt>
                <c:pt idx="890">
                  <c:v>7.1869233734570335</c:v>
                </c:pt>
                <c:pt idx="891">
                  <c:v>7.1063700800612803</c:v>
                </c:pt>
                <c:pt idx="892">
                  <c:v>7.1236113784247621</c:v>
                </c:pt>
                <c:pt idx="893">
                  <c:v>7.0797518220519748</c:v>
                </c:pt>
                <c:pt idx="894">
                  <c:v>7.0628570507346762</c:v>
                </c:pt>
                <c:pt idx="895">
                  <c:v>7.113759879003573</c:v>
                </c:pt>
                <c:pt idx="896">
                  <c:v>7.1997731419000903</c:v>
                </c:pt>
                <c:pt idx="897">
                  <c:v>7.301729986267965</c:v>
                </c:pt>
                <c:pt idx="898">
                  <c:v>7.1612944593156165</c:v>
                </c:pt>
                <c:pt idx="899">
                  <c:v>7.1770753418465318</c:v>
                </c:pt>
                <c:pt idx="900">
                  <c:v>7.1589245254738199</c:v>
                </c:pt>
                <c:pt idx="901">
                  <c:v>7.1060122982366902</c:v>
                </c:pt>
                <c:pt idx="902">
                  <c:v>7.1154485163517123</c:v>
                </c:pt>
                <c:pt idx="903">
                  <c:v>7.1021653318148656</c:v>
                </c:pt>
                <c:pt idx="904">
                  <c:v>7.1392026677558631</c:v>
                </c:pt>
                <c:pt idx="905">
                  <c:v>7.0784629493724429</c:v>
                </c:pt>
                <c:pt idx="906">
                  <c:v>7.1153067886507513</c:v>
                </c:pt>
                <c:pt idx="907">
                  <c:v>7.1920517099682613</c:v>
                </c:pt>
                <c:pt idx="908">
                  <c:v>7.1914283792894667</c:v>
                </c:pt>
                <c:pt idx="909">
                  <c:v>7.1734106637956954</c:v>
                </c:pt>
                <c:pt idx="910">
                  <c:v>7.2101153889186449</c:v>
                </c:pt>
                <c:pt idx="911">
                  <c:v>7.2067378907556163</c:v>
                </c:pt>
                <c:pt idx="912">
                  <c:v>7.1316658617464501</c:v>
                </c:pt>
                <c:pt idx="913">
                  <c:v>7.1336532932609096</c:v>
                </c:pt>
                <c:pt idx="914">
                  <c:v>7.0757525869729525</c:v>
                </c:pt>
                <c:pt idx="915">
                  <c:v>7.1123818032613846</c:v>
                </c:pt>
                <c:pt idx="916">
                  <c:v>#N/A</c:v>
                </c:pt>
                <c:pt idx="917">
                  <c:v>7.1838857240741278</c:v>
                </c:pt>
                <c:pt idx="918">
                  <c:v>7.2732456822767189</c:v>
                </c:pt>
                <c:pt idx="919">
                  <c:v>7.207378826308104</c:v>
                </c:pt>
                <c:pt idx="920">
                  <c:v>7.2263571769034698</c:v>
                </c:pt>
                <c:pt idx="921">
                  <c:v>7.2959011456360896</c:v>
                </c:pt>
                <c:pt idx="922">
                  <c:v>7.2605398135498396</c:v>
                </c:pt>
                <c:pt idx="923">
                  <c:v>7.3450937765173876</c:v>
                </c:pt>
                <c:pt idx="924">
                  <c:v>7.4715651556629421</c:v>
                </c:pt>
                <c:pt idx="925">
                  <c:v>7.4709988699999998</c:v>
                </c:pt>
                <c:pt idx="926">
                  <c:v>7.5353984735990531</c:v>
                </c:pt>
                <c:pt idx="927">
                  <c:v>7.4817702611649359</c:v>
                </c:pt>
                <c:pt idx="928">
                  <c:v>7.4660303591704302</c:v>
                </c:pt>
                <c:pt idx="929">
                  <c:v>7.6705451465047645</c:v>
                </c:pt>
                <c:pt idx="930">
                  <c:v>7.7568372522074878</c:v>
                </c:pt>
                <c:pt idx="931">
                  <c:v>7.8193978822762782</c:v>
                </c:pt>
                <c:pt idx="932">
                  <c:v>7.7619708854070364</c:v>
                </c:pt>
                <c:pt idx="933">
                  <c:v>7.7913973339650564</c:v>
                </c:pt>
                <c:pt idx="934">
                  <c:v>7.8740286439870228</c:v>
                </c:pt>
                <c:pt idx="935">
                  <c:v>7.8403311342694533</c:v>
                </c:pt>
                <c:pt idx="936">
                  <c:v>8.0188052480357523</c:v>
                </c:pt>
                <c:pt idx="937">
                  <c:v>8.0314215200462442</c:v>
                </c:pt>
                <c:pt idx="938">
                  <c:v>8.1140416207705961</c:v>
                </c:pt>
                <c:pt idx="939">
                  <c:v>8.2523403414469332</c:v>
                </c:pt>
                <c:pt idx="940">
                  <c:v>8.0885521062456558</c:v>
                </c:pt>
                <c:pt idx="941">
                  <c:v>8.2380453940044855</c:v>
                </c:pt>
                <c:pt idx="942">
                  <c:v>8.4008575025539631</c:v>
                </c:pt>
                <c:pt idx="943">
                  <c:v>8.4236835392990859</c:v>
                </c:pt>
                <c:pt idx="944">
                  <c:v>8.4465943552880844</c:v>
                </c:pt>
                <c:pt idx="945">
                  <c:v>8.6069063807295159</c:v>
                </c:pt>
                <c:pt idx="946">
                  <c:v>8.7522641069678357</c:v>
                </c:pt>
                <c:pt idx="947">
                  <c:v>8.8083678748906209</c:v>
                </c:pt>
                <c:pt idx="948">
                  <c:v>8.8078928317099514</c:v>
                </c:pt>
                <c:pt idx="949">
                  <c:v>8.8308506407649823</c:v>
                </c:pt>
                <c:pt idx="950">
                  <c:v>8.8464849708187874</c:v>
                </c:pt>
                <c:pt idx="951">
                  <c:v>9.0199673189943468</c:v>
                </c:pt>
                <c:pt idx="952">
                  <c:v>9.1395229326271483</c:v>
                </c:pt>
                <c:pt idx="953">
                  <c:v>8.9426388705362179</c:v>
                </c:pt>
                <c:pt idx="954">
                  <c:v>8.8321788831286359</c:v>
                </c:pt>
                <c:pt idx="955">
                  <c:v>8.781751818240739</c:v>
                </c:pt>
                <c:pt idx="956">
                  <c:v>8.8212948627501024</c:v>
                </c:pt>
                <c:pt idx="957">
                  <c:v>8.7509124658427453</c:v>
                </c:pt>
                <c:pt idx="958">
                  <c:v>8.794080077817835</c:v>
                </c:pt>
                <c:pt idx="959">
                  <c:v>8.8173172289701096</c:v>
                </c:pt>
                <c:pt idx="960">
                  <c:v>8.9000267509807607</c:v>
                </c:pt>
                <c:pt idx="961">
                  <c:v>8.8760366556911414</c:v>
                </c:pt>
                <c:pt idx="962">
                  <c:v>8.8919333642313045</c:v>
                </c:pt>
                <c:pt idx="963">
                  <c:v>8.9583325220092203</c:v>
                </c:pt>
                <c:pt idx="964">
                  <c:v>8.9542650723096155</c:v>
                </c:pt>
                <c:pt idx="965">
                  <c:v>8.9908245320766866</c:v>
                </c:pt>
                <c:pt idx="966">
                  <c:v>8.9804344735363699</c:v>
                </c:pt>
                <c:pt idx="967">
                  <c:v>8.9863260372390403</c:v>
                </c:pt>
                <c:pt idx="968">
                  <c:v>8.9628354351852604</c:v>
                </c:pt>
                <c:pt idx="969">
                  <c:v>8.8587097526089167</c:v>
                </c:pt>
                <c:pt idx="970">
                  <c:v>8.9646154282107737</c:v>
                </c:pt>
                <c:pt idx="971">
                  <c:v>8.9712703564139655</c:v>
                </c:pt>
                <c:pt idx="972">
                  <c:v>9.0347440575964946</c:v>
                </c:pt>
                <c:pt idx="973">
                  <c:v>8.9605523731649388</c:v>
                </c:pt>
                <c:pt idx="974">
                  <c:v>8.9240742602603138</c:v>
                </c:pt>
                <c:pt idx="975">
                  <c:v>9.0099060483667692</c:v>
                </c:pt>
                <c:pt idx="976">
                  <c:v>8.9357297873952426</c:v>
                </c:pt>
                <c:pt idx="977">
                  <c:v>8.8754322635717067</c:v>
                </c:pt>
                <c:pt idx="978">
                  <c:v>8.9951354167703723</c:v>
                </c:pt>
                <c:pt idx="979">
                  <c:v>8.9648743012933192</c:v>
                </c:pt>
                <c:pt idx="980">
                  <c:v>8.8919364996596535</c:v>
                </c:pt>
                <c:pt idx="981">
                  <c:v>8.9040540985220815</c:v>
                </c:pt>
                <c:pt idx="982">
                  <c:v>8.9637851598091789</c:v>
                </c:pt>
                <c:pt idx="983">
                  <c:v>8.8509111560209632</c:v>
                </c:pt>
                <c:pt idx="984">
                  <c:v>8.8171102742754286</c:v>
                </c:pt>
                <c:pt idx="985">
                  <c:v>8.9168271247530129</c:v>
                </c:pt>
                <c:pt idx="986">
                  <c:v>8.9442530808799834</c:v>
                </c:pt>
                <c:pt idx="987">
                  <c:v>9.2527973530189822</c:v>
                </c:pt>
                <c:pt idx="988">
                  <c:v>9.026369913658284</c:v>
                </c:pt>
                <c:pt idx="989">
                  <c:v>8.9615284464186651</c:v>
                </c:pt>
                <c:pt idx="990">
                  <c:v>9.073484932878392</c:v>
                </c:pt>
                <c:pt idx="991">
                  <c:v>8.7167701560871702</c:v>
                </c:pt>
                <c:pt idx="992">
                  <c:v>8.6282379263514422</c:v>
                </c:pt>
                <c:pt idx="993">
                  <c:v>8.7329672395543909</c:v>
                </c:pt>
                <c:pt idx="994">
                  <c:v>8.7763418060324092</c:v>
                </c:pt>
                <c:pt idx="995">
                  <c:v>8.8135766363870456</c:v>
                </c:pt>
                <c:pt idx="996">
                  <c:v>8.8328543365980874</c:v>
                </c:pt>
                <c:pt idx="997">
                  <c:v>8.7278864794289657</c:v>
                </c:pt>
                <c:pt idx="998">
                  <c:v>8.8313625471461776</c:v>
                </c:pt>
                <c:pt idx="999">
                  <c:v>8.8848331651944861</c:v>
                </c:pt>
                <c:pt idx="1000">
                  <c:v>9.0299056409670211</c:v>
                </c:pt>
                <c:pt idx="1001">
                  <c:v>9.1091980662632359</c:v>
                </c:pt>
                <c:pt idx="1002">
                  <c:v>9.1284573373302962</c:v>
                </c:pt>
                <c:pt idx="1003">
                  <c:v>9.0634167940639454</c:v>
                </c:pt>
                <c:pt idx="1004">
                  <c:v>8.9970566332963919</c:v>
                </c:pt>
                <c:pt idx="1005">
                  <c:v>8.9520705784620898</c:v>
                </c:pt>
                <c:pt idx="1006">
                  <c:v>8.9755678788174205</c:v>
                </c:pt>
                <c:pt idx="1007">
                  <c:v>8.9503287605301605</c:v>
                </c:pt>
                <c:pt idx="1008">
                  <c:v>8.905262622173959</c:v>
                </c:pt>
                <c:pt idx="1009">
                  <c:v>8.9288746318726293</c:v>
                </c:pt>
                <c:pt idx="1010">
                  <c:v>8.9380925406191878</c:v>
                </c:pt>
                <c:pt idx="1011">
                  <c:v>8.7773514274573472</c:v>
                </c:pt>
                <c:pt idx="1012">
                  <c:v>8.8822100086212483</c:v>
                </c:pt>
                <c:pt idx="1013">
                  <c:v>8.7514513688994775</c:v>
                </c:pt>
                <c:pt idx="1014">
                  <c:v>8.8694350808467455</c:v>
                </c:pt>
                <c:pt idx="1015">
                  <c:v>8.9342006152077023</c:v>
                </c:pt>
                <c:pt idx="1016">
                  <c:v>8.9734373264417773</c:v>
                </c:pt>
                <c:pt idx="1017">
                  <c:v>9.0727020513638585</c:v>
                </c:pt>
                <c:pt idx="1018">
                  <c:v>9.0864281170280119</c:v>
                </c:pt>
                <c:pt idx="1019">
                  <c:v>8.9812138276504658</c:v>
                </c:pt>
                <c:pt idx="1020">
                  <c:v>8.9204811774252732</c:v>
                </c:pt>
                <c:pt idx="1021">
                  <c:v>8.8087042167689109</c:v>
                </c:pt>
                <c:pt idx="1022">
                  <c:v>8.7525655971098555</c:v>
                </c:pt>
                <c:pt idx="1023">
                  <c:v>8.7472485055383782</c:v>
                </c:pt>
                <c:pt idx="1024">
                  <c:v>8.8474966958819987</c:v>
                </c:pt>
                <c:pt idx="1025">
                  <c:v>9.107604112331428</c:v>
                </c:pt>
                <c:pt idx="1026">
                  <c:v>9.0067849205090802</c:v>
                </c:pt>
                <c:pt idx="1027">
                  <c:v>9.1006343769126623</c:v>
                </c:pt>
                <c:pt idx="1028">
                  <c:v>#N/A</c:v>
                </c:pt>
                <c:pt idx="1029">
                  <c:v>9.0790766987845881</c:v>
                </c:pt>
                <c:pt idx="1030">
                  <c:v>8.9723316148153458</c:v>
                </c:pt>
                <c:pt idx="1031">
                  <c:v>9.0622392150358007</c:v>
                </c:pt>
                <c:pt idx="1032">
                  <c:v>9.1003077320669465</c:v>
                </c:pt>
                <c:pt idx="1033">
                  <c:v>9.1243729379359291</c:v>
                </c:pt>
                <c:pt idx="1034">
                  <c:v>9.1794434949120269</c:v>
                </c:pt>
                <c:pt idx="1035">
                  <c:v>9.2039410646613895</c:v>
                </c:pt>
                <c:pt idx="1036">
                  <c:v>9.1983940881530319</c:v>
                </c:pt>
                <c:pt idx="1037">
                  <c:v>9.1072675074539386</c:v>
                </c:pt>
                <c:pt idx="1038">
                  <c:v>9.1365370960447549</c:v>
                </c:pt>
                <c:pt idx="1039">
                  <c:v>9.1257931868388873</c:v>
                </c:pt>
                <c:pt idx="1040">
                  <c:v>9.0699642239487357</c:v>
                </c:pt>
                <c:pt idx="1041">
                  <c:v>9.1192459329126123</c:v>
                </c:pt>
                <c:pt idx="1042">
                  <c:v>9.183638213337364</c:v>
                </c:pt>
                <c:pt idx="1043">
                  <c:v>9.1129097460366832</c:v>
                </c:pt>
                <c:pt idx="1044">
                  <c:v>9.1724169702276903</c:v>
                </c:pt>
                <c:pt idx="1045">
                  <c:v>9.1666476162881558</c:v>
                </c:pt>
                <c:pt idx="1046">
                  <c:v>#N/A</c:v>
                </c:pt>
                <c:pt idx="1047">
                  <c:v>9.27999945</c:v>
                </c:pt>
                <c:pt idx="1048">
                  <c:v>9.2993053882452728</c:v>
                </c:pt>
                <c:pt idx="1049">
                  <c:v>9.3885316150537079</c:v>
                </c:pt>
                <c:pt idx="1050">
                  <c:v>#N/A</c:v>
                </c:pt>
                <c:pt idx="1051">
                  <c:v>9.396926294952074</c:v>
                </c:pt>
                <c:pt idx="1052">
                  <c:v>9.4317144246391678</c:v>
                </c:pt>
                <c:pt idx="1053">
                  <c:v>9.5657268307455681</c:v>
                </c:pt>
                <c:pt idx="1054">
                  <c:v>9.6952724790023943</c:v>
                </c:pt>
                <c:pt idx="1055">
                  <c:v>9.6246067579229369</c:v>
                </c:pt>
                <c:pt idx="1056">
                  <c:v>9.6194538080081191</c:v>
                </c:pt>
                <c:pt idx="1057">
                  <c:v>9.6936706500425185</c:v>
                </c:pt>
                <c:pt idx="1058">
                  <c:v>9.8530929117966402</c:v>
                </c:pt>
                <c:pt idx="1059">
                  <c:v>10.007236320138796</c:v>
                </c:pt>
                <c:pt idx="1060">
                  <c:v>9.9917940777754115</c:v>
                </c:pt>
                <c:pt idx="1061">
                  <c:v>9.8564712204475153</c:v>
                </c:pt>
                <c:pt idx="1062">
                  <c:v>9.8658698504740059</c:v>
                </c:pt>
                <c:pt idx="1063">
                  <c:v>9.9399452249920852</c:v>
                </c:pt>
                <c:pt idx="1064">
                  <c:v>9.9293685805863081</c:v>
                </c:pt>
                <c:pt idx="1065">
                  <c:v>9.7394755261690857</c:v>
                </c:pt>
                <c:pt idx="1066">
                  <c:v>9.7097123577902806</c:v>
                </c:pt>
                <c:pt idx="1067">
                  <c:v>9.7691837465603459</c:v>
                </c:pt>
                <c:pt idx="1068">
                  <c:v>9.8224340693404759</c:v>
                </c:pt>
                <c:pt idx="1069">
                  <c:v>9.9264683686768382</c:v>
                </c:pt>
                <c:pt idx="1070">
                  <c:v>9.9113480675783521</c:v>
                </c:pt>
                <c:pt idx="1071">
                  <c:v>9.6608480448177296</c:v>
                </c:pt>
                <c:pt idx="1072">
                  <c:v>9.7847369328125726</c:v>
                </c:pt>
                <c:pt idx="1073">
                  <c:v>9.7977394452959654</c:v>
                </c:pt>
                <c:pt idx="1074">
                  <c:v>9.8939211618907805</c:v>
                </c:pt>
                <c:pt idx="1075">
                  <c:v>9.8874633717408873</c:v>
                </c:pt>
                <c:pt idx="1076">
                  <c:v>9.8468745831624656</c:v>
                </c:pt>
                <c:pt idx="1077">
                  <c:v>10.169391249838649</c:v>
                </c:pt>
                <c:pt idx="1078">
                  <c:v>10.303065647276197</c:v>
                </c:pt>
                <c:pt idx="1079">
                  <c:v>10.252444855669541</c:v>
                </c:pt>
                <c:pt idx="1080">
                  <c:v>10.237486538098054</c:v>
                </c:pt>
                <c:pt idx="1081">
                  <c:v>10.191378972804024</c:v>
                </c:pt>
                <c:pt idx="1082">
                  <c:v>10.026531804084359</c:v>
                </c:pt>
                <c:pt idx="1083">
                  <c:v>9.9815457398626961</c:v>
                </c:pt>
                <c:pt idx="1084">
                  <c:v>9.89679360597653</c:v>
                </c:pt>
                <c:pt idx="1085">
                  <c:v>9.8904974462092063</c:v>
                </c:pt>
                <c:pt idx="1086">
                  <c:v>9.9938867136734739</c:v>
                </c:pt>
                <c:pt idx="1087">
                  <c:v>9.9392393893787361</c:v>
                </c:pt>
                <c:pt idx="1088">
                  <c:v>10.057010203668344</c:v>
                </c:pt>
                <c:pt idx="1089">
                  <c:v>10.072254513160017</c:v>
                </c:pt>
                <c:pt idx="1090">
                  <c:v>10.35156727112718</c:v>
                </c:pt>
                <c:pt idx="1091">
                  <c:v>10.311110197620929</c:v>
                </c:pt>
                <c:pt idx="1092">
                  <c:v>10.130591210198148</c:v>
                </c:pt>
                <c:pt idx="1093">
                  <c:v>10.083305275818052</c:v>
                </c:pt>
                <c:pt idx="1094">
                  <c:v>10.299040573402172</c:v>
                </c:pt>
                <c:pt idx="1095">
                  <c:v>10.288548810239773</c:v>
                </c:pt>
                <c:pt idx="1096">
                  <c:v>10.132390228907832</c:v>
                </c:pt>
                <c:pt idx="1097">
                  <c:v>10.326020124780882</c:v>
                </c:pt>
                <c:pt idx="1098">
                  <c:v>10.58144302313322</c:v>
                </c:pt>
                <c:pt idx="1099">
                  <c:v>10.918791292426755</c:v>
                </c:pt>
                <c:pt idx="1100">
                  <c:v>10.818358099267058</c:v>
                </c:pt>
                <c:pt idx="1101">
                  <c:v>10.733665577298236</c:v>
                </c:pt>
                <c:pt idx="1102">
                  <c:v>10.903255610269984</c:v>
                </c:pt>
                <c:pt idx="1103">
                  <c:v>11.484843702912238</c:v>
                </c:pt>
                <c:pt idx="1104">
                  <c:v>11.3744989844872</c:v>
                </c:pt>
                <c:pt idx="1105">
                  <c:v>11.45608131625945</c:v>
                </c:pt>
                <c:pt idx="1106">
                  <c:v>11.567240741399834</c:v>
                </c:pt>
                <c:pt idx="1107">
                  <c:v>11.775093984175525</c:v>
                </c:pt>
                <c:pt idx="1108">
                  <c:v>11.923717438177418</c:v>
                </c:pt>
                <c:pt idx="1109">
                  <c:v>11.753249132168083</c:v>
                </c:pt>
                <c:pt idx="1110">
                  <c:v>11.870376849110073</c:v>
                </c:pt>
                <c:pt idx="1111">
                  <c:v>12.023306959338022</c:v>
                </c:pt>
                <c:pt idx="1112">
                  <c:v>12.015063491174896</c:v>
                </c:pt>
                <c:pt idx="1113">
                  <c:v>11.941057298886083</c:v>
                </c:pt>
                <c:pt idx="1114">
                  <c:v>12.185270158060344</c:v>
                </c:pt>
                <c:pt idx="1115">
                  <c:v>12.312924097129519</c:v>
                </c:pt>
                <c:pt idx="1116">
                  <c:v>12.378636358531907</c:v>
                </c:pt>
                <c:pt idx="1117">
                  <c:v>12.440564168004872</c:v>
                </c:pt>
                <c:pt idx="1118">
                  <c:v>12.544160781414208</c:v>
                </c:pt>
                <c:pt idx="1119">
                  <c:v>12.674318063615221</c:v>
                </c:pt>
                <c:pt idx="1120">
                  <c:v>12.542531096609954</c:v>
                </c:pt>
                <c:pt idx="1121">
                  <c:v>12.603903512036636</c:v>
                </c:pt>
                <c:pt idx="1122">
                  <c:v>12.490361991552774</c:v>
                </c:pt>
                <c:pt idx="1123">
                  <c:v>12.482856894324083</c:v>
                </c:pt>
                <c:pt idx="1124">
                  <c:v>12.644520212032951</c:v>
                </c:pt>
                <c:pt idx="1125">
                  <c:v>12.616704512566074</c:v>
                </c:pt>
                <c:pt idx="1126">
                  <c:v>12.451821256051629</c:v>
                </c:pt>
                <c:pt idx="1127">
                  <c:v>12.258673213804995</c:v>
                </c:pt>
                <c:pt idx="1128">
                  <c:v>12.444749740272224</c:v>
                </c:pt>
                <c:pt idx="1129">
                  <c:v>12.165637380166913</c:v>
                </c:pt>
                <c:pt idx="1130">
                  <c:v>12.158094157085472</c:v>
                </c:pt>
                <c:pt idx="1131">
                  <c:v>12.037555459663382</c:v>
                </c:pt>
                <c:pt idx="1132">
                  <c:v>12.139920156623736</c:v>
                </c:pt>
                <c:pt idx="1133">
                  <c:v>12.268230209090504</c:v>
                </c:pt>
                <c:pt idx="1134">
                  <c:v>12.117412088978487</c:v>
                </c:pt>
                <c:pt idx="1135">
                  <c:v>12.279638097384439</c:v>
                </c:pt>
                <c:pt idx="1136">
                  <c:v>11.881881558768196</c:v>
                </c:pt>
                <c:pt idx="1137">
                  <c:v>11.750907395167134</c:v>
                </c:pt>
                <c:pt idx="1138">
                  <c:v>11.637076988806108</c:v>
                </c:pt>
                <c:pt idx="1139">
                  <c:v>11.55645591465175</c:v>
                </c:pt>
                <c:pt idx="1140">
                  <c:v>11.532595451629255</c:v>
                </c:pt>
                <c:pt idx="1141">
                  <c:v>11.845542510440023</c:v>
                </c:pt>
                <c:pt idx="1142">
                  <c:v>11.78870404046134</c:v>
                </c:pt>
                <c:pt idx="1143">
                  <c:v>11.431512104603717</c:v>
                </c:pt>
                <c:pt idx="1144">
                  <c:v>11.27382355407849</c:v>
                </c:pt>
                <c:pt idx="1145">
                  <c:v>11.159712385762251</c:v>
                </c:pt>
                <c:pt idx="1146">
                  <c:v>10.979170057324268</c:v>
                </c:pt>
                <c:pt idx="1147">
                  <c:v>11.005719998590818</c:v>
                </c:pt>
                <c:pt idx="1148">
                  <c:v>11.187647779105029</c:v>
                </c:pt>
                <c:pt idx="1149">
                  <c:v>11.154378972998025</c:v>
                </c:pt>
                <c:pt idx="1150">
                  <c:v>11.097751623838722</c:v>
                </c:pt>
                <c:pt idx="1151">
                  <c:v>11.015240112438985</c:v>
                </c:pt>
                <c:pt idx="1152">
                  <c:v>10.987314726374878</c:v>
                </c:pt>
                <c:pt idx="1153">
                  <c:v>11.004496751091013</c:v>
                </c:pt>
                <c:pt idx="1154">
                  <c:v>10.925283580410872</c:v>
                </c:pt>
                <c:pt idx="1155">
                  <c:v>11.019376678262743</c:v>
                </c:pt>
                <c:pt idx="1156">
                  <c:v>11.032890568823426</c:v>
                </c:pt>
                <c:pt idx="1157">
                  <c:v>10.985287678380814</c:v>
                </c:pt>
                <c:pt idx="1158">
                  <c:v>11.28256819487801</c:v>
                </c:pt>
                <c:pt idx="1159">
                  <c:v>11.349414016872304</c:v>
                </c:pt>
                <c:pt idx="1160">
                  <c:v>11.366878832888148</c:v>
                </c:pt>
                <c:pt idx="1161">
                  <c:v>11.453713778679241</c:v>
                </c:pt>
                <c:pt idx="1162">
                  <c:v>11.385111734634945</c:v>
                </c:pt>
                <c:pt idx="1163">
                  <c:v>11.466891922315687</c:v>
                </c:pt>
                <c:pt idx="1164">
                  <c:v>11.296194150760035</c:v>
                </c:pt>
                <c:pt idx="1165">
                  <c:v>11.177483213181707</c:v>
                </c:pt>
                <c:pt idx="1166">
                  <c:v>#N/A</c:v>
                </c:pt>
                <c:pt idx="1167">
                  <c:v>11.321481956088435</c:v>
                </c:pt>
                <c:pt idx="1168">
                  <c:v>11.481949956228183</c:v>
                </c:pt>
                <c:pt idx="1169">
                  <c:v>11.382981205698387</c:v>
                </c:pt>
                <c:pt idx="1170">
                  <c:v>11.499675793054285</c:v>
                </c:pt>
                <c:pt idx="1171">
                  <c:v>11.455858336439229</c:v>
                </c:pt>
                <c:pt idx="1172">
                  <c:v>11.626527081868012</c:v>
                </c:pt>
                <c:pt idx="1173">
                  <c:v>11.770994446986782</c:v>
                </c:pt>
                <c:pt idx="1174">
                  <c:v>11.89148225617455</c:v>
                </c:pt>
                <c:pt idx="1175">
                  <c:v>11.795338912966521</c:v>
                </c:pt>
                <c:pt idx="1176">
                  <c:v>11.935637903231312</c:v>
                </c:pt>
                <c:pt idx="1177">
                  <c:v>12.032283596250243</c:v>
                </c:pt>
                <c:pt idx="1178">
                  <c:v>11.993616296597816</c:v>
                </c:pt>
                <c:pt idx="1179">
                  <c:v>11.855914558025457</c:v>
                </c:pt>
                <c:pt idx="1180">
                  <c:v>11.837602228715161</c:v>
                </c:pt>
                <c:pt idx="1181">
                  <c:v>12.12152766816312</c:v>
                </c:pt>
                <c:pt idx="1182">
                  <c:v>12.068601154939397</c:v>
                </c:pt>
                <c:pt idx="1183">
                  <c:v>12.359883082544737</c:v>
                </c:pt>
                <c:pt idx="1184">
                  <c:v>12.038918616251083</c:v>
                </c:pt>
                <c:pt idx="1185">
                  <c:v>11.879936283719603</c:v>
                </c:pt>
                <c:pt idx="1186">
                  <c:v>11.887100128613895</c:v>
                </c:pt>
                <c:pt idx="1187">
                  <c:v>11.890165674045774</c:v>
                </c:pt>
                <c:pt idx="1188">
                  <c:v>12.172246289314602</c:v>
                </c:pt>
                <c:pt idx="1189">
                  <c:v>12.082356064454938</c:v>
                </c:pt>
                <c:pt idx="1190">
                  <c:v>11.907323873250855</c:v>
                </c:pt>
                <c:pt idx="1191">
                  <c:v>11.445584201846442</c:v>
                </c:pt>
                <c:pt idx="1192">
                  <c:v>11.382595530514628</c:v>
                </c:pt>
                <c:pt idx="1193">
                  <c:v>11.377052304818335</c:v>
                </c:pt>
                <c:pt idx="1194">
                  <c:v>11.333969494988342</c:v>
                </c:pt>
                <c:pt idx="1195">
                  <c:v>11.074735720866736</c:v>
                </c:pt>
                <c:pt idx="1196">
                  <c:v>10.997743847665877</c:v>
                </c:pt>
                <c:pt idx="1197">
                  <c:v>10.777241494536451</c:v>
                </c:pt>
                <c:pt idx="1198">
                  <c:v>10.59541513980138</c:v>
                </c:pt>
                <c:pt idx="1199">
                  <c:v>10.603600182755612</c:v>
                </c:pt>
                <c:pt idx="1200">
                  <c:v>10.629926797055871</c:v>
                </c:pt>
                <c:pt idx="1201">
                  <c:v>10.702600735683877</c:v>
                </c:pt>
                <c:pt idx="1202">
                  <c:v>10.280205362157183</c:v>
                </c:pt>
                <c:pt idx="1203">
                  <c:v>10.162056528145261</c:v>
                </c:pt>
                <c:pt idx="1204">
                  <c:v>10.193364863905499</c:v>
                </c:pt>
                <c:pt idx="1205">
                  <c:v>10.129060217583772</c:v>
                </c:pt>
                <c:pt idx="1206">
                  <c:v>10.034364990307392</c:v>
                </c:pt>
                <c:pt idx="1207">
                  <c:v>9.9944900132392114</c:v>
                </c:pt>
                <c:pt idx="1208">
                  <c:v>10.244898243244842</c:v>
                </c:pt>
                <c:pt idx="1209">
                  <c:v>10.026566206233174</c:v>
                </c:pt>
                <c:pt idx="1210">
                  <c:v>9.8783513061602264</c:v>
                </c:pt>
                <c:pt idx="1211">
                  <c:v>9.7890716885430002</c:v>
                </c:pt>
                <c:pt idx="1212">
                  <c:v>9.7736204114796905</c:v>
                </c:pt>
                <c:pt idx="1213">
                  <c:v>9.7937799272367272</c:v>
                </c:pt>
                <c:pt idx="1214">
                  <c:v>9.7461938459765634</c:v>
                </c:pt>
                <c:pt idx="1215">
                  <c:v>9.6947586089057669</c:v>
                </c:pt>
                <c:pt idx="1216">
                  <c:v>9.7880916458290859</c:v>
                </c:pt>
                <c:pt idx="1217">
                  <c:v>9.875214789733251</c:v>
                </c:pt>
                <c:pt idx="1218">
                  <c:v>9.8368638815861811</c:v>
                </c:pt>
                <c:pt idx="1219">
                  <c:v>9.7981844260238145</c:v>
                </c:pt>
                <c:pt idx="1220">
                  <c:v>9.6645800046400225</c:v>
                </c:pt>
                <c:pt idx="1221">
                  <c:v>9.653190008822504</c:v>
                </c:pt>
                <c:pt idx="1222">
                  <c:v>9.6159505195670363</c:v>
                </c:pt>
                <c:pt idx="1223">
                  <c:v>9.7044358134759285</c:v>
                </c:pt>
                <c:pt idx="1224">
                  <c:v>9.7443910959357716</c:v>
                </c:pt>
                <c:pt idx="1225">
                  <c:v>9.7832478535015923</c:v>
                </c:pt>
                <c:pt idx="1226">
                  <c:v>9.6898268585627658</c:v>
                </c:pt>
                <c:pt idx="1227">
                  <c:v>9.7184509184049475</c:v>
                </c:pt>
                <c:pt idx="1228">
                  <c:v>9.7793565574191224</c:v>
                </c:pt>
                <c:pt idx="1229">
                  <c:v>9.7480171236205813</c:v>
                </c:pt>
                <c:pt idx="1230">
                  <c:v>9.7165562461608772</c:v>
                </c:pt>
                <c:pt idx="1231">
                  <c:v>9.6059865578710912</c:v>
                </c:pt>
                <c:pt idx="1232">
                  <c:v>9.707394839183646</c:v>
                </c:pt>
                <c:pt idx="1233">
                  <c:v>9.6142333283550041</c:v>
                </c:pt>
                <c:pt idx="1234">
                  <c:v>9.5442753723005413</c:v>
                </c:pt>
                <c:pt idx="1235">
                  <c:v>9.5049436451845697</c:v>
                </c:pt>
                <c:pt idx="1236">
                  <c:v>9.5442716015181279</c:v>
                </c:pt>
                <c:pt idx="1237">
                  <c:v>9.5091342061610646</c:v>
                </c:pt>
                <c:pt idx="1238">
                  <c:v>9.4972087036827517</c:v>
                </c:pt>
                <c:pt idx="1239">
                  <c:v>9.5531795737588272</c:v>
                </c:pt>
                <c:pt idx="1240">
                  <c:v>9.4512757785347254</c:v>
                </c:pt>
                <c:pt idx="1241">
                  <c:v>9.5064372250387059</c:v>
                </c:pt>
                <c:pt idx="1242">
                  <c:v>9.5855871027589359</c:v>
                </c:pt>
                <c:pt idx="1243">
                  <c:v>9.526410524422138</c:v>
                </c:pt>
                <c:pt idx="1244">
                  <c:v>9.5154422403767125</c:v>
                </c:pt>
                <c:pt idx="1245">
                  <c:v>9.544465507388848</c:v>
                </c:pt>
                <c:pt idx="1246">
                  <c:v>9.5483073970364085</c:v>
                </c:pt>
                <c:pt idx="1247">
                  <c:v>9.558231335143784</c:v>
                </c:pt>
                <c:pt idx="1248">
                  <c:v>9.6585788306604652</c:v>
                </c:pt>
                <c:pt idx="1249">
                  <c:v>9.6566513270059939</c:v>
                </c:pt>
                <c:pt idx="1250">
                  <c:v>9.635546638546959</c:v>
                </c:pt>
                <c:pt idx="1251">
                  <c:v>9.6067244808790857</c:v>
                </c:pt>
                <c:pt idx="1252">
                  <c:v>9.5751653345140735</c:v>
                </c:pt>
                <c:pt idx="1253">
                  <c:v>9.5746734497927388</c:v>
                </c:pt>
                <c:pt idx="1254">
                  <c:v>9.6233953436962469</c:v>
                </c:pt>
                <c:pt idx="1255">
                  <c:v>9.6714218282091284</c:v>
                </c:pt>
                <c:pt idx="1256">
                  <c:v>9.6605738555629408</c:v>
                </c:pt>
                <c:pt idx="1257">
                  <c:v>9.6921151472169687</c:v>
                </c:pt>
                <c:pt idx="1258">
                  <c:v>9.6611072290824076</c:v>
                </c:pt>
                <c:pt idx="1259">
                  <c:v>9.7808733564408623</c:v>
                </c:pt>
                <c:pt idx="1260">
                  <c:v>9.9122754020301151</c:v>
                </c:pt>
                <c:pt idx="1261">
                  <c:v>9.9322485178670892</c:v>
                </c:pt>
                <c:pt idx="1262">
                  <c:v>9.9108466856872059</c:v>
                </c:pt>
                <c:pt idx="1263">
                  <c:v>9.9398675729256567</c:v>
                </c:pt>
                <c:pt idx="1264">
                  <c:v>9.9101124358135877</c:v>
                </c:pt>
                <c:pt idx="1265">
                  <c:v>9.9692663929667873</c:v>
                </c:pt>
                <c:pt idx="1266">
                  <c:v>9.9677881254322731</c:v>
                </c:pt>
                <c:pt idx="1267">
                  <c:v>10.086013941536697</c:v>
                </c:pt>
                <c:pt idx="1268">
                  <c:v>9.9644781237753595</c:v>
                </c:pt>
                <c:pt idx="1269">
                  <c:v>9.9231374777178427</c:v>
                </c:pt>
                <c:pt idx="1270">
                  <c:v>9.9326350022180758</c:v>
                </c:pt>
                <c:pt idx="1271">
                  <c:v>10.00171330756892</c:v>
                </c:pt>
                <c:pt idx="1272">
                  <c:v>9.9413047908116194</c:v>
                </c:pt>
                <c:pt idx="1273">
                  <c:v>9.8011138585072572</c:v>
                </c:pt>
                <c:pt idx="1274">
                  <c:v>9.8724364511636722</c:v>
                </c:pt>
                <c:pt idx="1275">
                  <c:v>9.9031146258796792</c:v>
                </c:pt>
                <c:pt idx="1276">
                  <c:v>9.9131434198687085</c:v>
                </c:pt>
                <c:pt idx="1277">
                  <c:v>9.8733552752921838</c:v>
                </c:pt>
                <c:pt idx="1278">
                  <c:v>#N/A</c:v>
                </c:pt>
                <c:pt idx="1279">
                  <c:v>10.031039348515597</c:v>
                </c:pt>
                <c:pt idx="1280">
                  <c:v>10.180926518109963</c:v>
                </c:pt>
                <c:pt idx="1281">
                  <c:v>10.099472521487307</c:v>
                </c:pt>
                <c:pt idx="1282">
                  <c:v>10.069399280087111</c:v>
                </c:pt>
                <c:pt idx="1283">
                  <c:v>10.048828000595307</c:v>
                </c:pt>
                <c:pt idx="1284">
                  <c:v>10.06915266821496</c:v>
                </c:pt>
                <c:pt idx="1285">
                  <c:v>10.079224529974075</c:v>
                </c:pt>
                <c:pt idx="1286">
                  <c:v>10.057781076132603</c:v>
                </c:pt>
                <c:pt idx="1287">
                  <c:v>10.047825173920266</c:v>
                </c:pt>
                <c:pt idx="1288">
                  <c:v>10.117529562726153</c:v>
                </c:pt>
                <c:pt idx="1289">
                  <c:v>10.177113741807947</c:v>
                </c:pt>
                <c:pt idx="1290">
                  <c:v>10.234945245180445</c:v>
                </c:pt>
                <c:pt idx="1291">
                  <c:v>10.194404414255452</c:v>
                </c:pt>
                <c:pt idx="1292">
                  <c:v>10.244056676871795</c:v>
                </c:pt>
                <c:pt idx="1293">
                  <c:v>10.225798934347385</c:v>
                </c:pt>
                <c:pt idx="1294">
                  <c:v>10.206056207602606</c:v>
                </c:pt>
                <c:pt idx="1295">
                  <c:v>10.265103188538619</c:v>
                </c:pt>
                <c:pt idx="1296">
                  <c:v>#N/A</c:v>
                </c:pt>
                <c:pt idx="1297">
                  <c:v>10.443218251570505</c:v>
                </c:pt>
                <c:pt idx="1298">
                  <c:v>10.522060287964276</c:v>
                </c:pt>
                <c:pt idx="1299">
                  <c:v>10.510795876880055</c:v>
                </c:pt>
                <c:pt idx="1300">
                  <c:v>10.58999846</c:v>
                </c:pt>
                <c:pt idx="1301">
                  <c:v>10.609273650174181</c:v>
                </c:pt>
                <c:pt idx="1302">
                  <c:v>10.688524129297132</c:v>
                </c:pt>
                <c:pt idx="1303">
                  <c:v>10.82795933792932</c:v>
                </c:pt>
                <c:pt idx="1304">
                  <c:v>10.737124531611862</c:v>
                </c:pt>
                <c:pt idx="1305">
                  <c:v>10.686582563239948</c:v>
                </c:pt>
                <c:pt idx="1306">
                  <c:v>10.656046318049714</c:v>
                </c:pt>
                <c:pt idx="1307">
                  <c:v>10.585414235603906</c:v>
                </c:pt>
                <c:pt idx="1308">
                  <c:v>10.654649276333807</c:v>
                </c:pt>
                <c:pt idx="1309">
                  <c:v>10.523665452696868</c:v>
                </c:pt>
                <c:pt idx="1310">
                  <c:v>10.483765745836413</c:v>
                </c:pt>
                <c:pt idx="1311">
                  <c:v>10.532932983481054</c:v>
                </c:pt>
                <c:pt idx="1312">
                  <c:v>10.422151085265963</c:v>
                </c:pt>
                <c:pt idx="1313">
                  <c:v>10.431140055938201</c:v>
                </c:pt>
                <c:pt idx="1314">
                  <c:v>10.520775107159173</c:v>
                </c:pt>
                <c:pt idx="1315">
                  <c:v>10.619803949269937</c:v>
                </c:pt>
                <c:pt idx="1316">
                  <c:v>10.659264187311262</c:v>
                </c:pt>
                <c:pt idx="1317">
                  <c:v>10.549078070253225</c:v>
                </c:pt>
                <c:pt idx="1318">
                  <c:v>10.388198269752873</c:v>
                </c:pt>
                <c:pt idx="1319">
                  <c:v>10.438551218733355</c:v>
                </c:pt>
                <c:pt idx="1320">
                  <c:v>10.415735751804172</c:v>
                </c:pt>
                <c:pt idx="1321">
                  <c:v>10.325962206149736</c:v>
                </c:pt>
                <c:pt idx="1322">
                  <c:v>10.365795760682744</c:v>
                </c:pt>
                <c:pt idx="1323">
                  <c:v>10.33565959316698</c:v>
                </c:pt>
                <c:pt idx="1324">
                  <c:v>#N/A</c:v>
                </c:pt>
                <c:pt idx="1325">
                  <c:v>10.453200324147581</c:v>
                </c:pt>
                <c:pt idx="1326">
                  <c:v>10.572519084334976</c:v>
                </c:pt>
                <c:pt idx="1327">
                  <c:v>10.728648147527696</c:v>
                </c:pt>
                <c:pt idx="1328">
                  <c:v>10.580159855759673</c:v>
                </c:pt>
                <c:pt idx="1329">
                  <c:v>10.500897415456743</c:v>
                </c:pt>
                <c:pt idx="1330">
                  <c:v>10.340998234911837</c:v>
                </c:pt>
                <c:pt idx="1331">
                  <c:v>10.340217056419107</c:v>
                </c:pt>
                <c:pt idx="1332">
                  <c:v>10.380213958886126</c:v>
                </c:pt>
                <c:pt idx="1333">
                  <c:v>10.30237472318375</c:v>
                </c:pt>
                <c:pt idx="1334">
                  <c:v>10.461125057137762</c:v>
                </c:pt>
                <c:pt idx="1335">
                  <c:v>10.27226149392795</c:v>
                </c:pt>
                <c:pt idx="1336">
                  <c:v>10.161302385622529</c:v>
                </c:pt>
                <c:pt idx="1337">
                  <c:v>10.130419330943143</c:v>
                </c:pt>
                <c:pt idx="1338">
                  <c:v>10.068584736381855</c:v>
                </c:pt>
                <c:pt idx="1339">
                  <c:v>10.097957419164578</c:v>
                </c:pt>
                <c:pt idx="1340">
                  <c:v>9.8857195948665275</c:v>
                </c:pt>
                <c:pt idx="1341">
                  <c:v>9.9262742588021187</c:v>
                </c:pt>
                <c:pt idx="1342">
                  <c:v>9.8848723511353924</c:v>
                </c:pt>
                <c:pt idx="1343">
                  <c:v>9.824379633188018</c:v>
                </c:pt>
                <c:pt idx="1344">
                  <c:v>9.7931018765067055</c:v>
                </c:pt>
                <c:pt idx="1345">
                  <c:v>9.8919284201584947</c:v>
                </c:pt>
                <c:pt idx="1346">
                  <c:v>9.9014636136437577</c:v>
                </c:pt>
                <c:pt idx="1347">
                  <c:v>10.009446079741002</c:v>
                </c:pt>
                <c:pt idx="1348">
                  <c:v>9.9396353897100163</c:v>
                </c:pt>
                <c:pt idx="1349">
                  <c:v>9.9481606395390596</c:v>
                </c:pt>
                <c:pt idx="1350">
                  <c:v>9.9076744336128826</c:v>
                </c:pt>
                <c:pt idx="1351">
                  <c:v>9.9569102853200437</c:v>
                </c:pt>
                <c:pt idx="1352">
                  <c:v>9.870351900124346</c:v>
                </c:pt>
                <c:pt idx="1353">
                  <c:v>10.026635756860195</c:v>
                </c:pt>
                <c:pt idx="1354">
                  <c:v>9.8816909218654398</c:v>
                </c:pt>
                <c:pt idx="1355">
                  <c:v>9.8694608718257264</c:v>
                </c:pt>
                <c:pt idx="1356">
                  <c:v>9.7867616276516873</c:v>
                </c:pt>
                <c:pt idx="1357">
                  <c:v>9.7772243149348714</c:v>
                </c:pt>
                <c:pt idx="1358">
                  <c:v>9.8385222026585382</c:v>
                </c:pt>
                <c:pt idx="1359">
                  <c:v>9.9037135041156557</c:v>
                </c:pt>
                <c:pt idx="1360">
                  <c:v>9.7981737573305008</c:v>
                </c:pt>
                <c:pt idx="1361">
                  <c:v>9.8559070684058341</c:v>
                </c:pt>
                <c:pt idx="1362">
                  <c:v>9.707361178493791</c:v>
                </c:pt>
                <c:pt idx="1363">
                  <c:v>9.6774772790907928</c:v>
                </c:pt>
                <c:pt idx="1364">
                  <c:v>9.7689131851853013</c:v>
                </c:pt>
                <c:pt idx="1365">
                  <c:v>9.8053623508379371</c:v>
                </c:pt>
                <c:pt idx="1366">
                  <c:v>9.8660473139024507</c:v>
                </c:pt>
                <c:pt idx="1367">
                  <c:v>9.8819776431474473</c:v>
                </c:pt>
                <c:pt idx="1368">
                  <c:v>9.8211899908820062</c:v>
                </c:pt>
                <c:pt idx="1369">
                  <c:v>9.9196437249790357</c:v>
                </c:pt>
                <c:pt idx="1370">
                  <c:v>9.9185733844364918</c:v>
                </c:pt>
                <c:pt idx="1371">
                  <c:v>9.8602192062061871</c:v>
                </c:pt>
                <c:pt idx="1372">
                  <c:v>9.7763474102645915</c:v>
                </c:pt>
                <c:pt idx="1373">
                  <c:v>9.8431460542958078</c:v>
                </c:pt>
                <c:pt idx="1374">
                  <c:v>9.9628138692480519</c:v>
                </c:pt>
                <c:pt idx="1375">
                  <c:v>10.092267308757673</c:v>
                </c:pt>
                <c:pt idx="1376">
                  <c:v>10.122854904231623</c:v>
                </c:pt>
                <c:pt idx="1377">
                  <c:v>10.093764682303682</c:v>
                </c:pt>
                <c:pt idx="1378">
                  <c:v>10.183194083935483</c:v>
                </c:pt>
                <c:pt idx="1379">
                  <c:v>10.195074004695934</c:v>
                </c:pt>
                <c:pt idx="1380">
                  <c:v>10.211886404023879</c:v>
                </c:pt>
                <c:pt idx="1381">
                  <c:v>10.184000302776742</c:v>
                </c:pt>
                <c:pt idx="1382">
                  <c:v>10.251185850670682</c:v>
                </c:pt>
                <c:pt idx="1383">
                  <c:v>10.323195411467324</c:v>
                </c:pt>
                <c:pt idx="1384">
                  <c:v>10.333082521747379</c:v>
                </c:pt>
                <c:pt idx="1385">
                  <c:v>10.242496556909638</c:v>
                </c:pt>
                <c:pt idx="1386">
                  <c:v>10.379889841039583</c:v>
                </c:pt>
                <c:pt idx="1387">
                  <c:v>10.199483021235249</c:v>
                </c:pt>
                <c:pt idx="1388">
                  <c:v>10.200700967017625</c:v>
                </c:pt>
                <c:pt idx="1389">
                  <c:v>10.21217756489815</c:v>
                </c:pt>
                <c:pt idx="1390">
                  <c:v>10.201585068996749</c:v>
                </c:pt>
                <c:pt idx="1391">
                  <c:v>10.251092331624939</c:v>
                </c:pt>
                <c:pt idx="1392">
                  <c:v>10.140594375954127</c:v>
                </c:pt>
                <c:pt idx="1393">
                  <c:v>10.039923830665485</c:v>
                </c:pt>
                <c:pt idx="1394">
                  <c:v>9.9915747176383594</c:v>
                </c:pt>
                <c:pt idx="1395">
                  <c:v>9.923400567236806</c:v>
                </c:pt>
                <c:pt idx="1396">
                  <c:v>9.930599724362839</c:v>
                </c:pt>
                <c:pt idx="1397">
                  <c:v>10.012200634961548</c:v>
                </c:pt>
                <c:pt idx="1398">
                  <c:v>10.098320281553264</c:v>
                </c:pt>
                <c:pt idx="1399">
                  <c:v>10.097713831462466</c:v>
                </c:pt>
                <c:pt idx="1400">
                  <c:v>10.119152676089287</c:v>
                </c:pt>
                <c:pt idx="1401">
                  <c:v>10.091154602390082</c:v>
                </c:pt>
                <c:pt idx="1402">
                  <c:v>10.203096314861721</c:v>
                </c:pt>
                <c:pt idx="1403">
                  <c:v>10.202794985737514</c:v>
                </c:pt>
                <c:pt idx="1404">
                  <c:v>10.158311864348187</c:v>
                </c:pt>
                <c:pt idx="1405">
                  <c:v>10.140400793876136</c:v>
                </c:pt>
                <c:pt idx="1406">
                  <c:v>10.149995656452239</c:v>
                </c:pt>
                <c:pt idx="1407">
                  <c:v>10.151664930607081</c:v>
                </c:pt>
                <c:pt idx="1408">
                  <c:v>10.251355755992327</c:v>
                </c:pt>
                <c:pt idx="1409">
                  <c:v>10.316736443265739</c:v>
                </c:pt>
                <c:pt idx="1410">
                  <c:v>10.353075032370413</c:v>
                </c:pt>
                <c:pt idx="1411">
                  <c:v>10.468501547790387</c:v>
                </c:pt>
                <c:pt idx="1412">
                  <c:v>10.42052273943114</c:v>
                </c:pt>
                <c:pt idx="1413">
                  <c:v>10.640095431690925</c:v>
                </c:pt>
                <c:pt idx="1414">
                  <c:v>10.654145720619089</c:v>
                </c:pt>
                <c:pt idx="1415">
                  <c:v>10.740927326555131</c:v>
                </c:pt>
                <c:pt idx="1416">
                  <c:v>10.650480492867683</c:v>
                </c:pt>
                <c:pt idx="1417">
                  <c:v>10.681463171665801</c:v>
                </c:pt>
                <c:pt idx="1418">
                  <c:v>10.683407985499779</c:v>
                </c:pt>
                <c:pt idx="1419">
                  <c:v>10.613090590184093</c:v>
                </c:pt>
                <c:pt idx="1420">
                  <c:v>10.697043392920127</c:v>
                </c:pt>
                <c:pt idx="1421">
                  <c:v>10.801265551438812</c:v>
                </c:pt>
                <c:pt idx="1422">
                  <c:v>10.796104195331463</c:v>
                </c:pt>
                <c:pt idx="1423">
                  <c:v>10.935660199704397</c:v>
                </c:pt>
                <c:pt idx="1424">
                  <c:v>10.808093225902844</c:v>
                </c:pt>
                <c:pt idx="1425">
                  <c:v>10.847668247754187</c:v>
                </c:pt>
                <c:pt idx="1426">
                  <c:v>10.827267293772406</c:v>
                </c:pt>
                <c:pt idx="1427">
                  <c:v>10.751968127797326</c:v>
                </c:pt>
                <c:pt idx="1428">
                  <c:v>10.694361801920294</c:v>
                </c:pt>
                <c:pt idx="1429">
                  <c:v>10.548998490000001</c:v>
                </c:pt>
                <c:pt idx="1430">
                  <c:v>10.668713924257816</c:v>
                </c:pt>
                <c:pt idx="1431">
                  <c:v>10.858414478795249</c:v>
                </c:pt>
                <c:pt idx="1432">
                  <c:v>10.958105003639426</c:v>
                </c:pt>
                <c:pt idx="1433">
                  <c:v>10.924811087774161</c:v>
                </c:pt>
                <c:pt idx="1434">
                  <c:v>10.985557179561994</c:v>
                </c:pt>
                <c:pt idx="1435">
                  <c:v>11.093625761302665</c:v>
                </c:pt>
                <c:pt idx="1436">
                  <c:v>11.073376149726245</c:v>
                </c:pt>
                <c:pt idx="1437">
                  <c:v>11.063161109235205</c:v>
                </c:pt>
                <c:pt idx="1438">
                  <c:v>11.160077433911173</c:v>
                </c:pt>
                <c:pt idx="1439">
                  <c:v>11.083081687506093</c:v>
                </c:pt>
                <c:pt idx="1440">
                  <c:v>11.003992938702698</c:v>
                </c:pt>
                <c:pt idx="1441">
                  <c:v>10.902720039038043</c:v>
                </c:pt>
                <c:pt idx="1442">
                  <c:v>10.998021960749583</c:v>
                </c:pt>
                <c:pt idx="1443">
                  <c:v>10.954445780710476</c:v>
                </c:pt>
                <c:pt idx="1444">
                  <c:v>11.067534043488871</c:v>
                </c:pt>
                <c:pt idx="1445">
                  <c:v>11.172822851227002</c:v>
                </c:pt>
                <c:pt idx="1446">
                  <c:v>11.148336679790779</c:v>
                </c:pt>
                <c:pt idx="1447">
                  <c:v>11.582433986502082</c:v>
                </c:pt>
                <c:pt idx="1448">
                  <c:v>12.061261331040942</c:v>
                </c:pt>
                <c:pt idx="1449">
                  <c:v>11.671918501351351</c:v>
                </c:pt>
                <c:pt idx="1450">
                  <c:v>11.864976911863788</c:v>
                </c:pt>
                <c:pt idx="1451">
                  <c:v>10.072635769163515</c:v>
                </c:pt>
                <c:pt idx="1452">
                  <c:v>9.9861400916136844</c:v>
                </c:pt>
                <c:pt idx="1453">
                  <c:v>10.116247053276666</c:v>
                </c:pt>
                <c:pt idx="1454">
                  <c:v>10.129246929407179</c:v>
                </c:pt>
                <c:pt idx="1455">
                  <c:v>10.175070798241931</c:v>
                </c:pt>
                <c:pt idx="1456">
                  <c:v>10.254980667846766</c:v>
                </c:pt>
                <c:pt idx="1457">
                  <c:v>10.300741391678931</c:v>
                </c:pt>
                <c:pt idx="1458">
                  <c:v>10.340409517238447</c:v>
                </c:pt>
                <c:pt idx="1459">
                  <c:v>10.336581196042527</c:v>
                </c:pt>
                <c:pt idx="1460">
                  <c:v>10.416625483525364</c:v>
                </c:pt>
                <c:pt idx="1461">
                  <c:v>10.349280585161075</c:v>
                </c:pt>
                <c:pt idx="1462">
                  <c:v>10.3325270419347</c:v>
                </c:pt>
                <c:pt idx="1463">
                  <c:v>10.443569173309948</c:v>
                </c:pt>
                <c:pt idx="1464">
                  <c:v>10.509137265027524</c:v>
                </c:pt>
                <c:pt idx="1465">
                  <c:v>10.484652593006697</c:v>
                </c:pt>
                <c:pt idx="1466">
                  <c:v>10.472364144796593</c:v>
                </c:pt>
                <c:pt idx="1467">
                  <c:v>10.285370820914672</c:v>
                </c:pt>
                <c:pt idx="1468">
                  <c:v>10.314911166558939</c:v>
                </c:pt>
                <c:pt idx="1469">
                  <c:v>10.298071032630821</c:v>
                </c:pt>
                <c:pt idx="1470">
                  <c:v>10.244220710030248</c:v>
                </c:pt>
                <c:pt idx="1471">
                  <c:v>10.253773955736081</c:v>
                </c:pt>
                <c:pt idx="1472">
                  <c:v>10.289143744028408</c:v>
                </c:pt>
                <c:pt idx="1473">
                  <c:v>10.210256483065869</c:v>
                </c:pt>
                <c:pt idx="1474">
                  <c:v>10.1750149941646</c:v>
                </c:pt>
                <c:pt idx="1475">
                  <c:v>10.128548335289539</c:v>
                </c:pt>
                <c:pt idx="1476">
                  <c:v>10.251009862994822</c:v>
                </c:pt>
                <c:pt idx="1477">
                  <c:v>10.305784592608266</c:v>
                </c:pt>
                <c:pt idx="1478">
                  <c:v>10.14080407225463</c:v>
                </c:pt>
                <c:pt idx="1479">
                  <c:v>10.080520497851635</c:v>
                </c:pt>
                <c:pt idx="1480">
                  <c:v>10.13476972059642</c:v>
                </c:pt>
                <c:pt idx="1481">
                  <c:v>10.171386172697009</c:v>
                </c:pt>
                <c:pt idx="1482">
                  <c:v>10.179052609907236</c:v>
                </c:pt>
                <c:pt idx="1483">
                  <c:v>10.184196485207996</c:v>
                </c:pt>
                <c:pt idx="1484">
                  <c:v>10.244354925342094</c:v>
                </c:pt>
                <c:pt idx="1485">
                  <c:v>10.162232291086569</c:v>
                </c:pt>
                <c:pt idx="1486">
                  <c:v>10.185857623337249</c:v>
                </c:pt>
                <c:pt idx="1487">
                  <c:v>10.350592463296264</c:v>
                </c:pt>
                <c:pt idx="1488">
                  <c:v>10.340420749576902</c:v>
                </c:pt>
                <c:pt idx="1489">
                  <c:v>10.268098899999538</c:v>
                </c:pt>
                <c:pt idx="1490">
                  <c:v>10.317421891413179</c:v>
                </c:pt>
                <c:pt idx="1491">
                  <c:v>10.288987032353074</c:v>
                </c:pt>
                <c:pt idx="1492">
                  <c:v>10.317091121201308</c:v>
                </c:pt>
                <c:pt idx="1493">
                  <c:v>10.313714128731901</c:v>
                </c:pt>
                <c:pt idx="1494">
                  <c:v>10.441103987290388</c:v>
                </c:pt>
                <c:pt idx="1495">
                  <c:v>10.282418737075014</c:v>
                </c:pt>
                <c:pt idx="1496">
                  <c:v>10.305964091500444</c:v>
                </c:pt>
                <c:pt idx="1497">
                  <c:v>10.490995318477724</c:v>
                </c:pt>
                <c:pt idx="1498">
                  <c:v>10.410851709248362</c:v>
                </c:pt>
                <c:pt idx="1499">
                  <c:v>10.313870916886309</c:v>
                </c:pt>
                <c:pt idx="1500">
                  <c:v>10.266768176130343</c:v>
                </c:pt>
                <c:pt idx="1501">
                  <c:v>10.305161918251864</c:v>
                </c:pt>
                <c:pt idx="1502">
                  <c:v>10.448165500194651</c:v>
                </c:pt>
                <c:pt idx="1503">
                  <c:v>10.302466637192476</c:v>
                </c:pt>
                <c:pt idx="1504">
                  <c:v>10.343600207240499</c:v>
                </c:pt>
                <c:pt idx="1505">
                  <c:v>10.277979022954906</c:v>
                </c:pt>
                <c:pt idx="1506">
                  <c:v>10.411655765468083</c:v>
                </c:pt>
                <c:pt idx="1507">
                  <c:v>10.41996156625213</c:v>
                </c:pt>
                <c:pt idx="1508">
                  <c:v>10.489965193035196</c:v>
                </c:pt>
                <c:pt idx="1509">
                  <c:v>10.511248416115867</c:v>
                </c:pt>
                <c:pt idx="1510">
                  <c:v>10.550783888888041</c:v>
                </c:pt>
                <c:pt idx="1511">
                  <c:v>10.455331892342192</c:v>
                </c:pt>
                <c:pt idx="1512">
                  <c:v>10.500825511163123</c:v>
                </c:pt>
                <c:pt idx="1513">
                  <c:v>10.479854536914495</c:v>
                </c:pt>
                <c:pt idx="1514">
                  <c:v>10.484857475985718</c:v>
                </c:pt>
                <c:pt idx="1515">
                  <c:v>10.539170154602493</c:v>
                </c:pt>
                <c:pt idx="1516">
                  <c:v>10.534218085652617</c:v>
                </c:pt>
                <c:pt idx="1517">
                  <c:v>10.63906302408652</c:v>
                </c:pt>
                <c:pt idx="1518">
                  <c:v>10.710052546938755</c:v>
                </c:pt>
                <c:pt idx="1519">
                  <c:v>10.744811629641305</c:v>
                </c:pt>
                <c:pt idx="1520">
                  <c:v>10.904823649603985</c:v>
                </c:pt>
                <c:pt idx="1521">
                  <c:v>10.991244309726978</c:v>
                </c:pt>
                <c:pt idx="1522">
                  <c:v>11.011966199776204</c:v>
                </c:pt>
                <c:pt idx="1523">
                  <c:v>10.999770109242457</c:v>
                </c:pt>
                <c:pt idx="1524">
                  <c:v>10.914830929802324</c:v>
                </c:pt>
                <c:pt idx="1525">
                  <c:v>11.014889774586051</c:v>
                </c:pt>
                <c:pt idx="1526">
                  <c:v>#N/A</c:v>
                </c:pt>
                <c:pt idx="1527">
                  <c:v>10.930192495141354</c:v>
                </c:pt>
                <c:pt idx="1528">
                  <c:v>10.94562262880588</c:v>
                </c:pt>
                <c:pt idx="1529">
                  <c:v>10.966203497300897</c:v>
                </c:pt>
                <c:pt idx="1530">
                  <c:v>11.036054284259512</c:v>
                </c:pt>
                <c:pt idx="1531">
                  <c:v>11.149728621923641</c:v>
                </c:pt>
                <c:pt idx="1532">
                  <c:v>11.084695739077736</c:v>
                </c:pt>
                <c:pt idx="1533">
                  <c:v>11.123835415647221</c:v>
                </c:pt>
                <c:pt idx="1534">
                  <c:v>11.144302578832232</c:v>
                </c:pt>
                <c:pt idx="1535">
                  <c:v>11.118664137968015</c:v>
                </c:pt>
                <c:pt idx="1536">
                  <c:v>11.398314647071112</c:v>
                </c:pt>
                <c:pt idx="1537">
                  <c:v>11.367212911514583</c:v>
                </c:pt>
                <c:pt idx="1538">
                  <c:v>11.462244342598151</c:v>
                </c:pt>
                <c:pt idx="1539">
                  <c:v>11.527359505984339</c:v>
                </c:pt>
                <c:pt idx="1540">
                  <c:v>11.516819839574607</c:v>
                </c:pt>
                <c:pt idx="1541">
                  <c:v>11.62587091605784</c:v>
                </c:pt>
                <c:pt idx="1542">
                  <c:v>11.47073961079168</c:v>
                </c:pt>
                <c:pt idx="1543">
                  <c:v>11.433811380127738</c:v>
                </c:pt>
                <c:pt idx="1544">
                  <c:v>#N/A</c:v>
                </c:pt>
                <c:pt idx="1545">
                  <c:v>11.586332171828458</c:v>
                </c:pt>
                <c:pt idx="1546">
                  <c:v>11.600917520079106</c:v>
                </c:pt>
                <c:pt idx="1547">
                  <c:v>11.645691955647596</c:v>
                </c:pt>
                <c:pt idx="1548">
                  <c:v>11.634613032999107</c:v>
                </c:pt>
                <c:pt idx="1549">
                  <c:v>11.685389945611695</c:v>
                </c:pt>
                <c:pt idx="1550">
                  <c:v>11.710438441848584</c:v>
                </c:pt>
                <c:pt idx="1551">
                  <c:v>11.76033837480899</c:v>
                </c:pt>
                <c:pt idx="1552">
                  <c:v>11.985140903669041</c:v>
                </c:pt>
                <c:pt idx="1553">
                  <c:v>12.13499837</c:v>
                </c:pt>
                <c:pt idx="1554">
                  <c:v>12.174821514529309</c:v>
                </c:pt>
                <c:pt idx="1555">
                  <c:v>12.259620455581908</c:v>
                </c:pt>
                <c:pt idx="1556">
                  <c:v>12.154461668923393</c:v>
                </c:pt>
                <c:pt idx="1557">
                  <c:v>12.154199082120469</c:v>
                </c:pt>
                <c:pt idx="1558">
                  <c:v>12.099082953571543</c:v>
                </c:pt>
                <c:pt idx="1559">
                  <c:v>12.033886178931699</c:v>
                </c:pt>
                <c:pt idx="1560">
                  <c:v>11.993996044355447</c:v>
                </c:pt>
                <c:pt idx="1561">
                  <c:v>12.203851083789891</c:v>
                </c:pt>
                <c:pt idx="1562">
                  <c:v>12.328896916260391</c:v>
                </c:pt>
                <c:pt idx="1563">
                  <c:v>12.273947431541298</c:v>
                </c:pt>
                <c:pt idx="1564">
                  <c:v>12.558714330357937</c:v>
                </c:pt>
                <c:pt idx="1565">
                  <c:v>12.45885239126919</c:v>
                </c:pt>
                <c:pt idx="1566">
                  <c:v>11.988398820872545</c:v>
                </c:pt>
                <c:pt idx="1567">
                  <c:v>12.068834604159065</c:v>
                </c:pt>
                <c:pt idx="1568">
                  <c:v>12.133291415562768</c:v>
                </c:pt>
                <c:pt idx="1569">
                  <c:v>12.271510790448458</c:v>
                </c:pt>
                <c:pt idx="1570">
                  <c:v>12.057896173691139</c:v>
                </c:pt>
                <c:pt idx="1571">
                  <c:v>12.012837249496966</c:v>
                </c:pt>
                <c:pt idx="1572">
                  <c:v>11.988137117703124</c:v>
                </c:pt>
                <c:pt idx="1573">
                  <c:v>12.284447101936808</c:v>
                </c:pt>
                <c:pt idx="1574">
                  <c:v>12.290044189207009</c:v>
                </c:pt>
                <c:pt idx="1575">
                  <c:v>12.160941903262389</c:v>
                </c:pt>
                <c:pt idx="1576">
                  <c:v>12.525847577334682</c:v>
                </c:pt>
                <c:pt idx="1577">
                  <c:v>12.118678610443867</c:v>
                </c:pt>
                <c:pt idx="1578">
                  <c:v>12.047927572728861</c:v>
                </c:pt>
                <c:pt idx="1579">
                  <c:v>11.577220211454058</c:v>
                </c:pt>
                <c:pt idx="1580">
                  <c:v>11.311744749778878</c:v>
                </c:pt>
                <c:pt idx="1581">
                  <c:v>11.376581214945491</c:v>
                </c:pt>
                <c:pt idx="1582">
                  <c:v>11.507133965289189</c:v>
                </c:pt>
                <c:pt idx="1583">
                  <c:v>11.616291486408421</c:v>
                </c:pt>
                <c:pt idx="1584">
                  <c:v>11.540906209982982</c:v>
                </c:pt>
                <c:pt idx="1585">
                  <c:v>11.420049260550375</c:v>
                </c:pt>
                <c:pt idx="1586">
                  <c:v>11.431043574089889</c:v>
                </c:pt>
                <c:pt idx="1587">
                  <c:v>11.420957480806148</c:v>
                </c:pt>
                <c:pt idx="1588">
                  <c:v>11.342161433859809</c:v>
                </c:pt>
                <c:pt idx="1589">
                  <c:v>11.212776815446935</c:v>
                </c:pt>
                <c:pt idx="1590">
                  <c:v>11.15273771742892</c:v>
                </c:pt>
                <c:pt idx="1591">
                  <c:v>11.278575173433692</c:v>
                </c:pt>
                <c:pt idx="1592">
                  <c:v>11.134707555604312</c:v>
                </c:pt>
                <c:pt idx="1593">
                  <c:v>11.202316358940202</c:v>
                </c:pt>
                <c:pt idx="1594">
                  <c:v>11.329794189479637</c:v>
                </c:pt>
                <c:pt idx="1595">
                  <c:v>11.397977167114542</c:v>
                </c:pt>
                <c:pt idx="1596">
                  <c:v>11.444045506157803</c:v>
                </c:pt>
                <c:pt idx="1597">
                  <c:v>11.424513011472085</c:v>
                </c:pt>
                <c:pt idx="1598">
                  <c:v>11.414578138418658</c:v>
                </c:pt>
                <c:pt idx="1599">
                  <c:v>11.392648752160319</c:v>
                </c:pt>
                <c:pt idx="1600">
                  <c:v>11.433675793355834</c:v>
                </c:pt>
                <c:pt idx="1601">
                  <c:v>11.49417476519757</c:v>
                </c:pt>
                <c:pt idx="1602">
                  <c:v>11.498083277594478</c:v>
                </c:pt>
                <c:pt idx="1603">
                  <c:v>11.628979994212093</c:v>
                </c:pt>
                <c:pt idx="1604">
                  <c:v>11.527431844431282</c:v>
                </c:pt>
                <c:pt idx="1605">
                  <c:v>11.698206923641395</c:v>
                </c:pt>
                <c:pt idx="1606">
                  <c:v>11.779103223440046</c:v>
                </c:pt>
                <c:pt idx="1607">
                  <c:v>11.684319456972261</c:v>
                </c:pt>
                <c:pt idx="1608">
                  <c:v>11.787416203439502</c:v>
                </c:pt>
                <c:pt idx="1609">
                  <c:v>11.940750605879529</c:v>
                </c:pt>
                <c:pt idx="1610">
                  <c:v>11.888822375014431</c:v>
                </c:pt>
                <c:pt idx="1611">
                  <c:v>11.893487949596318</c:v>
                </c:pt>
                <c:pt idx="1612">
                  <c:v>12.087279333523398</c:v>
                </c:pt>
                <c:pt idx="1613">
                  <c:v>12.27009085014463</c:v>
                </c:pt>
                <c:pt idx="1614">
                  <c:v>12.313338792731237</c:v>
                </c:pt>
                <c:pt idx="1615">
                  <c:v>12.302684475555292</c:v>
                </c:pt>
                <c:pt idx="1616">
                  <c:v>12.358801992727253</c:v>
                </c:pt>
                <c:pt idx="1617">
                  <c:v>12.446814241127804</c:v>
                </c:pt>
                <c:pt idx="1618">
                  <c:v>12.475796624131902</c:v>
                </c:pt>
                <c:pt idx="1619">
                  <c:v>12.194394085306994</c:v>
                </c:pt>
                <c:pt idx="1620">
                  <c:v>12.287694581804651</c:v>
                </c:pt>
                <c:pt idx="1621">
                  <c:v>12.052011037634434</c:v>
                </c:pt>
                <c:pt idx="1622">
                  <c:v>11.972394692473932</c:v>
                </c:pt>
                <c:pt idx="1623">
                  <c:v>12.078080887892238</c:v>
                </c:pt>
                <c:pt idx="1624">
                  <c:v>11.994981326549583</c:v>
                </c:pt>
                <c:pt idx="1625">
                  <c:v>12.082417049120785</c:v>
                </c:pt>
                <c:pt idx="1626">
                  <c:v>12.165341339402833</c:v>
                </c:pt>
                <c:pt idx="1627">
                  <c:v>12.265571493257038</c:v>
                </c:pt>
                <c:pt idx="1628">
                  <c:v>12.174720667515547</c:v>
                </c:pt>
                <c:pt idx="1629">
                  <c:v>12.296587133236294</c:v>
                </c:pt>
                <c:pt idx="1630">
                  <c:v>12.073411122381929</c:v>
                </c:pt>
                <c:pt idx="1631">
                  <c:v>12.077946508690502</c:v>
                </c:pt>
                <c:pt idx="1632">
                  <c:v>12.040315440344695</c:v>
                </c:pt>
                <c:pt idx="1633">
                  <c:v>11.965350185766816</c:v>
                </c:pt>
                <c:pt idx="1634">
                  <c:v>11.941131807654497</c:v>
                </c:pt>
                <c:pt idx="1635">
                  <c:v>12.007037887628014</c:v>
                </c:pt>
                <c:pt idx="1636">
                  <c:v>11.936991864781509</c:v>
                </c:pt>
                <c:pt idx="1637">
                  <c:v>11.896648216519441</c:v>
                </c:pt>
                <c:pt idx="1638">
                  <c:v>11.923069503121443</c:v>
                </c:pt>
                <c:pt idx="1639">
                  <c:v>11.986863571383063</c:v>
                </c:pt>
                <c:pt idx="1640">
                  <c:v>11.969964594375629</c:v>
                </c:pt>
                <c:pt idx="1641">
                  <c:v>11.939085259767785</c:v>
                </c:pt>
                <c:pt idx="1642">
                  <c:v>11.922923057091369</c:v>
                </c:pt>
                <c:pt idx="1643">
                  <c:v>12.025333484626744</c:v>
                </c:pt>
                <c:pt idx="1644">
                  <c:v>11.935359345130907</c:v>
                </c:pt>
                <c:pt idx="1645">
                  <c:v>12.02908390515562</c:v>
                </c:pt>
                <c:pt idx="1646">
                  <c:v>12.154447509966294</c:v>
                </c:pt>
                <c:pt idx="1647">
                  <c:v>12.095229276152041</c:v>
                </c:pt>
                <c:pt idx="1648">
                  <c:v>11.959093047503604</c:v>
                </c:pt>
                <c:pt idx="1649">
                  <c:v>12.013184419779268</c:v>
                </c:pt>
                <c:pt idx="1650">
                  <c:v>12.099830875125772</c:v>
                </c:pt>
                <c:pt idx="1651">
                  <c:v>12.079323420099787</c:v>
                </c:pt>
                <c:pt idx="1652">
                  <c:v>12.082402199885944</c:v>
                </c:pt>
                <c:pt idx="1653">
                  <c:v>12.14292341798555</c:v>
                </c:pt>
                <c:pt idx="1654">
                  <c:v>12.107719193966767</c:v>
                </c:pt>
                <c:pt idx="1655">
                  <c:v>11.99241269197967</c:v>
                </c:pt>
                <c:pt idx="1656">
                  <c:v>11.982699410011106</c:v>
                </c:pt>
                <c:pt idx="1657">
                  <c:v>12.058799379918902</c:v>
                </c:pt>
                <c:pt idx="1658">
                  <c:v>12.011913371011094</c:v>
                </c:pt>
                <c:pt idx="1659">
                  <c:v>12.023090694179842</c:v>
                </c:pt>
                <c:pt idx="1660">
                  <c:v>12.090553286352385</c:v>
                </c:pt>
                <c:pt idx="1661">
                  <c:v>12.134917099978416</c:v>
                </c:pt>
                <c:pt idx="1662">
                  <c:v>12.219959618133995</c:v>
                </c:pt>
                <c:pt idx="1663">
                  <c:v>12.094584012142638</c:v>
                </c:pt>
                <c:pt idx="1664">
                  <c:v>12.144755591994642</c:v>
                </c:pt>
                <c:pt idx="1665">
                  <c:v>12.404013700976146</c:v>
                </c:pt>
                <c:pt idx="1666">
                  <c:v>12.439294737491803</c:v>
                </c:pt>
                <c:pt idx="1667">
                  <c:v>12.394626767678378</c:v>
                </c:pt>
                <c:pt idx="1668">
                  <c:v>12.261200784008365</c:v>
                </c:pt>
                <c:pt idx="1669">
                  <c:v>12.326089686466174</c:v>
                </c:pt>
                <c:pt idx="1670">
                  <c:v>12.277080150788819</c:v>
                </c:pt>
                <c:pt idx="1671">
                  <c:v>12.328428955311725</c:v>
                </c:pt>
                <c:pt idx="1672">
                  <c:v>12.214771172380306</c:v>
                </c:pt>
                <c:pt idx="1673">
                  <c:v>12.446002936323296</c:v>
                </c:pt>
                <c:pt idx="1674">
                  <c:v>12.636802701089136</c:v>
                </c:pt>
                <c:pt idx="1675">
                  <c:v>12.594297494672102</c:v>
                </c:pt>
                <c:pt idx="1676">
                  <c:v>12.689195684336946</c:v>
                </c:pt>
                <c:pt idx="1677">
                  <c:v>12.690001029999999</c:v>
                </c:pt>
                <c:pt idx="1678">
                  <c:v>12.808815888044718</c:v>
                </c:pt>
                <c:pt idx="1679">
                  <c:v>12.844534201448283</c:v>
                </c:pt>
                <c:pt idx="1680">
                  <c:v>12.931381994712508</c:v>
                </c:pt>
                <c:pt idx="1681">
                  <c:v>12.8887298408088</c:v>
                </c:pt>
                <c:pt idx="1682">
                  <c:v>12.848042495932374</c:v>
                </c:pt>
                <c:pt idx="1683">
                  <c:v>12.780356013574609</c:v>
                </c:pt>
                <c:pt idx="1684">
                  <c:v>12.76052039272931</c:v>
                </c:pt>
                <c:pt idx="1685">
                  <c:v>12.52012258960036</c:v>
                </c:pt>
                <c:pt idx="1686">
                  <c:v>12.465502705840278</c:v>
                </c:pt>
                <c:pt idx="1687">
                  <c:v>12.556942476804439</c:v>
                </c:pt>
                <c:pt idx="1688">
                  <c:v>12.459695221118819</c:v>
                </c:pt>
                <c:pt idx="1689">
                  <c:v>12.57242648258522</c:v>
                </c:pt>
                <c:pt idx="1690">
                  <c:v>12.821689823076218</c:v>
                </c:pt>
                <c:pt idx="1691">
                  <c:v>12.968392235127579</c:v>
                </c:pt>
                <c:pt idx="1692">
                  <c:v>13.015959281591341</c:v>
                </c:pt>
                <c:pt idx="1693">
                  <c:v>12.915101584874082</c:v>
                </c:pt>
                <c:pt idx="1694">
                  <c:v>13.064056800592812</c:v>
                </c:pt>
                <c:pt idx="1695">
                  <c:v>12.905301176396934</c:v>
                </c:pt>
                <c:pt idx="1696">
                  <c:v>12.799437277848948</c:v>
                </c:pt>
                <c:pt idx="1697">
                  <c:v>12.791433514152304</c:v>
                </c:pt>
                <c:pt idx="1698">
                  <c:v>12.490892053003153</c:v>
                </c:pt>
                <c:pt idx="1699">
                  <c:v>12.68459784450841</c:v>
                </c:pt>
                <c:pt idx="1700">
                  <c:v>12.78457271757321</c:v>
                </c:pt>
                <c:pt idx="1701">
                  <c:v>12.509293761881521</c:v>
                </c:pt>
                <c:pt idx="1702">
                  <c:v>12.392076881058955</c:v>
                </c:pt>
                <c:pt idx="1703">
                  <c:v>12.29712425853919</c:v>
                </c:pt>
                <c:pt idx="1704">
                  <c:v>12.25548033916728</c:v>
                </c:pt>
                <c:pt idx="1705">
                  <c:v>12.390392250056449</c:v>
                </c:pt>
                <c:pt idx="1706">
                  <c:v>12.55119609626731</c:v>
                </c:pt>
                <c:pt idx="1707">
                  <c:v>12.83340394746349</c:v>
                </c:pt>
                <c:pt idx="1708">
                  <c:v>12.721077214552409</c:v>
                </c:pt>
                <c:pt idx="1709">
                  <c:v>12.67851946269762</c:v>
                </c:pt>
                <c:pt idx="1710">
                  <c:v>12.773172386427008</c:v>
                </c:pt>
                <c:pt idx="1711">
                  <c:v>12.620788000790759</c:v>
                </c:pt>
                <c:pt idx="1712">
                  <c:v>12.535867971645223</c:v>
                </c:pt>
                <c:pt idx="1713">
                  <c:v>12.549586663994974</c:v>
                </c:pt>
                <c:pt idx="1714">
                  <c:v>12.861109313347439</c:v>
                </c:pt>
                <c:pt idx="1715">
                  <c:v>12.709241670210499</c:v>
                </c:pt>
                <c:pt idx="1716">
                  <c:v>12.915457065805326</c:v>
                </c:pt>
                <c:pt idx="1717">
                  <c:v>12.932416361755644</c:v>
                </c:pt>
                <c:pt idx="1718">
                  <c:v>13.089676083168269</c:v>
                </c:pt>
                <c:pt idx="1719">
                  <c:v>13.056724983846015</c:v>
                </c:pt>
                <c:pt idx="1720">
                  <c:v>13.080933860768901</c:v>
                </c:pt>
                <c:pt idx="1721">
                  <c:v>13.025586165810317</c:v>
                </c:pt>
                <c:pt idx="1722">
                  <c:v>13.184750634209543</c:v>
                </c:pt>
                <c:pt idx="1723">
                  <c:v>13.179082017775823</c:v>
                </c:pt>
                <c:pt idx="1724">
                  <c:v>13.292466532716318</c:v>
                </c:pt>
                <c:pt idx="1725">
                  <c:v>13.630968224066377</c:v>
                </c:pt>
                <c:pt idx="1726">
                  <c:v>13.761876665003447</c:v>
                </c:pt>
                <c:pt idx="1727">
                  <c:v>13.961183091322454</c:v>
                </c:pt>
                <c:pt idx="1728">
                  <c:v>14.356657061381004</c:v>
                </c:pt>
                <c:pt idx="1729">
                  <c:v>14.335585215669932</c:v>
                </c:pt>
                <c:pt idx="1730">
                  <c:v>14.170539803140343</c:v>
                </c:pt>
                <c:pt idx="1731">
                  <c:v>14.173006358567752</c:v>
                </c:pt>
                <c:pt idx="1732">
                  <c:v>13.884038612255484</c:v>
                </c:pt>
                <c:pt idx="1733">
                  <c:v>14.073543682071811</c:v>
                </c:pt>
                <c:pt idx="1734">
                  <c:v>13.804938637304737</c:v>
                </c:pt>
                <c:pt idx="1735">
                  <c:v>13.69711740428531</c:v>
                </c:pt>
                <c:pt idx="1736">
                  <c:v>13.94960181093046</c:v>
                </c:pt>
                <c:pt idx="1737">
                  <c:v>14.301767987699728</c:v>
                </c:pt>
                <c:pt idx="1738">
                  <c:v>14.098169451188737</c:v>
                </c:pt>
                <c:pt idx="1739">
                  <c:v>13.815065797858571</c:v>
                </c:pt>
                <c:pt idx="1740">
                  <c:v>14.071436489228768</c:v>
                </c:pt>
                <c:pt idx="1741">
                  <c:v>14.220053006610351</c:v>
                </c:pt>
                <c:pt idx="1742">
                  <c:v>14.247129896884131</c:v>
                </c:pt>
                <c:pt idx="1743">
                  <c:v>14.819703244795182</c:v>
                </c:pt>
                <c:pt idx="1744">
                  <c:v>14.822699476332302</c:v>
                </c:pt>
                <c:pt idx="1745">
                  <c:v>14.46457575214094</c:v>
                </c:pt>
                <c:pt idx="1746">
                  <c:v>14.393289865530811</c:v>
                </c:pt>
                <c:pt idx="1747">
                  <c:v>14.49219928008816</c:v>
                </c:pt>
                <c:pt idx="1748">
                  <c:v>14.605798912427401</c:v>
                </c:pt>
                <c:pt idx="1749">
                  <c:v>14.836914440807451</c:v>
                </c:pt>
                <c:pt idx="1750">
                  <c:v>15.052086037077908</c:v>
                </c:pt>
                <c:pt idx="1751">
                  <c:v>14.820622114779701</c:v>
                </c:pt>
                <c:pt idx="1752">
                  <c:v>15.294141151140961</c:v>
                </c:pt>
                <c:pt idx="1753">
                  <c:v>15.55719111332405</c:v>
                </c:pt>
                <c:pt idx="1754">
                  <c:v>15.707080615138699</c:v>
                </c:pt>
                <c:pt idx="1755">
                  <c:v>15.879055824094285</c:v>
                </c:pt>
                <c:pt idx="1756">
                  <c:v>15.982825399064414</c:v>
                </c:pt>
                <c:pt idx="1757">
                  <c:v>15.941220171079738</c:v>
                </c:pt>
                <c:pt idx="1758">
                  <c:v>15.744287135120901</c:v>
                </c:pt>
                <c:pt idx="1759">
                  <c:v>15.808971291324491</c:v>
                </c:pt>
                <c:pt idx="1760">
                  <c:v>15.653567013280131</c:v>
                </c:pt>
                <c:pt idx="1761">
                  <c:v>15.913354660415626</c:v>
                </c:pt>
                <c:pt idx="1762">
                  <c:v>16.053939804322283</c:v>
                </c:pt>
                <c:pt idx="1763">
                  <c:v>15.931467117492447</c:v>
                </c:pt>
                <c:pt idx="1764">
                  <c:v>16.194841113705721</c:v>
                </c:pt>
                <c:pt idx="1765">
                  <c:v>16.159690145990734</c:v>
                </c:pt>
                <c:pt idx="1766">
                  <c:v>16.200674299808746</c:v>
                </c:pt>
                <c:pt idx="1767">
                  <c:v>16.259772147065966</c:v>
                </c:pt>
                <c:pt idx="1768">
                  <c:v>16.049493806156178</c:v>
                </c:pt>
                <c:pt idx="1769">
                  <c:v>16.082951007269088</c:v>
                </c:pt>
                <c:pt idx="1770">
                  <c:v>16.112246250909116</c:v>
                </c:pt>
                <c:pt idx="1771">
                  <c:v>15.968973205469267</c:v>
                </c:pt>
                <c:pt idx="1772">
                  <c:v>16.047061146673038</c:v>
                </c:pt>
                <c:pt idx="1773">
                  <c:v>15.790894606942731</c:v>
                </c:pt>
                <c:pt idx="1774">
                  <c:v>16.05783052374678</c:v>
                </c:pt>
                <c:pt idx="1775">
                  <c:v>16.397388089473733</c:v>
                </c:pt>
                <c:pt idx="1776">
                  <c:v>16.596464696040506</c:v>
                </c:pt>
                <c:pt idx="1777">
                  <c:v>16.493882443151985</c:v>
                </c:pt>
                <c:pt idx="1778">
                  <c:v>#N/A</c:v>
                </c:pt>
                <c:pt idx="1779">
                  <c:v>16.764310104755747</c:v>
                </c:pt>
                <c:pt idx="1780">
                  <c:v>16.792727689402096</c:v>
                </c:pt>
                <c:pt idx="1781">
                  <c:v>16.789573585070009</c:v>
                </c:pt>
                <c:pt idx="1782">
                  <c:v>16.630494628736898</c:v>
                </c:pt>
                <c:pt idx="1783">
                  <c:v>16.4094696922628</c:v>
                </c:pt>
                <c:pt idx="1784">
                  <c:v>16.499245654466797</c:v>
                </c:pt>
                <c:pt idx="1785">
                  <c:v>16.409462659207506</c:v>
                </c:pt>
                <c:pt idx="1786">
                  <c:v>16.270011405343165</c:v>
                </c:pt>
                <c:pt idx="1787">
                  <c:v>16.289458991917673</c:v>
                </c:pt>
                <c:pt idx="1788">
                  <c:v>16.299799883134884</c:v>
                </c:pt>
                <c:pt idx="1789">
                  <c:v>16.319126798760848</c:v>
                </c:pt>
                <c:pt idx="1790">
                  <c:v>16.239068508321193</c:v>
                </c:pt>
                <c:pt idx="1791">
                  <c:v>16.058303741762185</c:v>
                </c:pt>
                <c:pt idx="1792">
                  <c:v>16.188737995950607</c:v>
                </c:pt>
                <c:pt idx="1793">
                  <c:v>16.528761061066696</c:v>
                </c:pt>
                <c:pt idx="1794">
                  <c:v>#N/A</c:v>
                </c:pt>
                <c:pt idx="1795">
                  <c:v>16.549215152900551</c:v>
                </c:pt>
                <c:pt idx="1796">
                  <c:v>16.490024117987296</c:v>
                </c:pt>
                <c:pt idx="1797">
                  <c:v>16.419919149861929</c:v>
                </c:pt>
                <c:pt idx="1798">
                  <c:v>#N/A</c:v>
                </c:pt>
                <c:pt idx="1799">
                  <c:v>16.399798132456819</c:v>
                </c:pt>
                <c:pt idx="1800">
                  <c:v>16.479825266416846</c:v>
                </c:pt>
                <c:pt idx="1801">
                  <c:v>16.490000869999999</c:v>
                </c:pt>
                <c:pt idx="1802">
                  <c:v>16.250139951789908</c:v>
                </c:pt>
                <c:pt idx="1803">
                  <c:v>16.030278823605567</c:v>
                </c:pt>
                <c:pt idx="1804">
                  <c:v>16.200357863739249</c:v>
                </c:pt>
                <c:pt idx="1805">
                  <c:v>16.000417678407622</c:v>
                </c:pt>
                <c:pt idx="1806">
                  <c:v>16.010571365572403</c:v>
                </c:pt>
                <c:pt idx="1807">
                  <c:v>15.910373362841094</c:v>
                </c:pt>
                <c:pt idx="1808">
                  <c:v>15.780577701394463</c:v>
                </c:pt>
                <c:pt idx="1809">
                  <c:v>15.60047273724954</c:v>
                </c:pt>
                <c:pt idx="1810">
                  <c:v>15.7306015525833</c:v>
                </c:pt>
                <c:pt idx="1811">
                  <c:v>15.739480432855338</c:v>
                </c:pt>
                <c:pt idx="1812">
                  <c:v>15.640592253990649</c:v>
                </c:pt>
                <c:pt idx="1813">
                  <c:v>15.710362903334604</c:v>
                </c:pt>
                <c:pt idx="1814">
                  <c:v>15.630302264553086</c:v>
                </c:pt>
                <c:pt idx="1815">
                  <c:v>15.770646528713351</c:v>
                </c:pt>
                <c:pt idx="1816">
                  <c:v>15.890693574579046</c:v>
                </c:pt>
                <c:pt idx="1817">
                  <c:v>15.870734501484131</c:v>
                </c:pt>
                <c:pt idx="1818">
                  <c:v>15.590446236046935</c:v>
                </c:pt>
                <c:pt idx="1819">
                  <c:v>15.486146936927009</c:v>
                </c:pt>
                <c:pt idx="1820">
                  <c:v>15.230005187032738</c:v>
                </c:pt>
                <c:pt idx="1821">
                  <c:v>15.199808811969891</c:v>
                </c:pt>
                <c:pt idx="1822">
                  <c:v>#N/A</c:v>
                </c:pt>
                <c:pt idx="1823">
                  <c:v>15.260211914481085</c:v>
                </c:pt>
                <c:pt idx="1824">
                  <c:v>15.500416489159946</c:v>
                </c:pt>
                <c:pt idx="1825">
                  <c:v>15.570310401611021</c:v>
                </c:pt>
                <c:pt idx="1826">
                  <c:v>15.550330540324447</c:v>
                </c:pt>
                <c:pt idx="1827">
                  <c:v>15.600471073313594</c:v>
                </c:pt>
                <c:pt idx="1828">
                  <c:v>15.542459665874263</c:v>
                </c:pt>
                <c:pt idx="1829">
                  <c:v>15.599333937841688</c:v>
                </c:pt>
                <c:pt idx="1830">
                  <c:v>15.719523818674698</c:v>
                </c:pt>
                <c:pt idx="1831">
                  <c:v>15.739106808755595</c:v>
                </c:pt>
                <c:pt idx="1832">
                  <c:v>15.654909489402652</c:v>
                </c:pt>
                <c:pt idx="1833">
                  <c:v>15.569882362991194</c:v>
                </c:pt>
                <c:pt idx="1834">
                  <c:v>15.538010820321718</c:v>
                </c:pt>
                <c:pt idx="1835">
                  <c:v>15.717694126944751</c:v>
                </c:pt>
                <c:pt idx="1836">
                  <c:v>15.92002804734614</c:v>
                </c:pt>
                <c:pt idx="1837">
                  <c:v>15.95844916220274</c:v>
                </c:pt>
                <c:pt idx="1838">
                  <c:v>15.889595062722034</c:v>
                </c:pt>
                <c:pt idx="1839">
                  <c:v>15.728946944387623</c:v>
                </c:pt>
                <c:pt idx="1840">
                  <c:v>15.92903722533369</c:v>
                </c:pt>
                <c:pt idx="1841">
                  <c:v>15.959214083724666</c:v>
                </c:pt>
                <c:pt idx="1842">
                  <c:v>15.839458268256012</c:v>
                </c:pt>
                <c:pt idx="1843">
                  <c:v>15.809609917022533</c:v>
                </c:pt>
                <c:pt idx="1844">
                  <c:v>15.768923153781026</c:v>
                </c:pt>
                <c:pt idx="1845">
                  <c:v>15.829242825329588</c:v>
                </c:pt>
                <c:pt idx="1846">
                  <c:v>15.758915048803567</c:v>
                </c:pt>
                <c:pt idx="1847">
                  <c:v>15.718661105956301</c:v>
                </c:pt>
                <c:pt idx="1848">
                  <c:v>15.929999181132645</c:v>
                </c:pt>
                <c:pt idx="1849">
                  <c:v>15.901176937878787</c:v>
                </c:pt>
                <c:pt idx="1850">
                  <c:v>15.659421768494427</c:v>
                </c:pt>
                <c:pt idx="1851">
                  <c:v>15.318656231317279</c:v>
                </c:pt>
                <c:pt idx="1852">
                  <c:v>15.477497710783725</c:v>
                </c:pt>
                <c:pt idx="1853">
                  <c:v>15.198661529142926</c:v>
                </c:pt>
                <c:pt idx="1854">
                  <c:v>15.249562731322017</c:v>
                </c:pt>
                <c:pt idx="1855">
                  <c:v>15.179256250202203</c:v>
                </c:pt>
                <c:pt idx="1856">
                  <c:v>15.663397019005791</c:v>
                </c:pt>
                <c:pt idx="1857">
                  <c:v>15.572839451757106</c:v>
                </c:pt>
                <c:pt idx="1858">
                  <c:v>16.090708079599693</c:v>
                </c:pt>
                <c:pt idx="1859">
                  <c:v>16.402599604286983</c:v>
                </c:pt>
                <c:pt idx="1860">
                  <c:v>15.700298863229001</c:v>
                </c:pt>
                <c:pt idx="1861">
                  <c:v>16.00082500076801</c:v>
                </c:pt>
                <c:pt idx="1862">
                  <c:v>16.801281367472026</c:v>
                </c:pt>
                <c:pt idx="1863">
                  <c:v>16.120921389050668</c:v>
                </c:pt>
                <c:pt idx="1864">
                  <c:v>15.809765223533784</c:v>
                </c:pt>
                <c:pt idx="1865">
                  <c:v>15.785162248389732</c:v>
                </c:pt>
                <c:pt idx="1866">
                  <c:v>15.207924813388461</c:v>
                </c:pt>
                <c:pt idx="1867">
                  <c:v>14.997920325907472</c:v>
                </c:pt>
                <c:pt idx="1868">
                  <c:v>14.95879288232166</c:v>
                </c:pt>
                <c:pt idx="1869">
                  <c:v>14.956303050962818</c:v>
                </c:pt>
                <c:pt idx="1870">
                  <c:v>15.109047285864518</c:v>
                </c:pt>
                <c:pt idx="1871">
                  <c:v>15.148580335975142</c:v>
                </c:pt>
                <c:pt idx="1872">
                  <c:v>14.755595654604321</c:v>
                </c:pt>
                <c:pt idx="1873">
                  <c:v>14.826285693650712</c:v>
                </c:pt>
                <c:pt idx="1874">
                  <c:v>15.036480253973693</c:v>
                </c:pt>
                <c:pt idx="1875">
                  <c:v>14.676644819318533</c:v>
                </c:pt>
                <c:pt idx="1876">
                  <c:v>14.720006255385302</c:v>
                </c:pt>
                <c:pt idx="1877">
                  <c:v>14.45197278572827</c:v>
                </c:pt>
                <c:pt idx="1878">
                  <c:v>14.181857024326437</c:v>
                </c:pt>
                <c:pt idx="1879">
                  <c:v>13.780773441255784</c:v>
                </c:pt>
                <c:pt idx="1880">
                  <c:v>13.798726433166381</c:v>
                </c:pt>
                <c:pt idx="1881">
                  <c:v>13.829926420854875</c:v>
                </c:pt>
                <c:pt idx="1882">
                  <c:v>14.010400453999356</c:v>
                </c:pt>
                <c:pt idx="1883">
                  <c:v>13.995641994669061</c:v>
                </c:pt>
                <c:pt idx="1884">
                  <c:v>13.774008598525693</c:v>
                </c:pt>
                <c:pt idx="1885">
                  <c:v>13.701579552383343</c:v>
                </c:pt>
                <c:pt idx="1886">
                  <c:v>13.657691266200885</c:v>
                </c:pt>
                <c:pt idx="1887">
                  <c:v>13.591009633053458</c:v>
                </c:pt>
                <c:pt idx="1888">
                  <c:v>13.612312437637707</c:v>
                </c:pt>
                <c:pt idx="1889">
                  <c:v>13.475835673228724</c:v>
                </c:pt>
                <c:pt idx="1890">
                  <c:v>13.457026573261112</c:v>
                </c:pt>
                <c:pt idx="1891">
                  <c:v>13.424670855830907</c:v>
                </c:pt>
                <c:pt idx="1892">
                  <c:v>13.634600206085761</c:v>
                </c:pt>
                <c:pt idx="1893">
                  <c:v>13.670930497105308</c:v>
                </c:pt>
                <c:pt idx="1894">
                  <c:v>13.827636396433219</c:v>
                </c:pt>
                <c:pt idx="1895">
                  <c:v>13.733432483766288</c:v>
                </c:pt>
                <c:pt idx="1896">
                  <c:v>13.279762143666549</c:v>
                </c:pt>
                <c:pt idx="1897">
                  <c:v>13.076514219057517</c:v>
                </c:pt>
                <c:pt idx="1898">
                  <c:v>13.03980957241787</c:v>
                </c:pt>
                <c:pt idx="1899">
                  <c:v>12.848911589964102</c:v>
                </c:pt>
                <c:pt idx="1900">
                  <c:v>12.900315496035747</c:v>
                </c:pt>
                <c:pt idx="1901">
                  <c:v>13.05975648486544</c:v>
                </c:pt>
                <c:pt idx="1902">
                  <c:v>13.016480507850108</c:v>
                </c:pt>
                <c:pt idx="1903">
                  <c:v>12.96567896418226</c:v>
                </c:pt>
                <c:pt idx="1904">
                  <c:v>13.036549180312326</c:v>
                </c:pt>
                <c:pt idx="1905">
                  <c:v>13.042388825828032</c:v>
                </c:pt>
                <c:pt idx="1906">
                  <c:v>12.453232876452191</c:v>
                </c:pt>
                <c:pt idx="1907">
                  <c:v>12.324644936738732</c:v>
                </c:pt>
                <c:pt idx="1908">
                  <c:v>12.50323146521394</c:v>
                </c:pt>
                <c:pt idx="1909">
                  <c:v>12.594916554889641</c:v>
                </c:pt>
                <c:pt idx="1910">
                  <c:v>12.584969189482912</c:v>
                </c:pt>
                <c:pt idx="1911">
                  <c:v>12.518439754511308</c:v>
                </c:pt>
                <c:pt idx="1912">
                  <c:v>12.565083925554376</c:v>
                </c:pt>
                <c:pt idx="1913">
                  <c:v>12.575084675074446</c:v>
                </c:pt>
                <c:pt idx="1914">
                  <c:v>12.586933945359888</c:v>
                </c:pt>
                <c:pt idx="1915">
                  <c:v>#N/A</c:v>
                </c:pt>
                <c:pt idx="1916">
                  <c:v>12.628749736584922</c:v>
                </c:pt>
                <c:pt idx="1917">
                  <c:v>12.58899237791001</c:v>
                </c:pt>
                <c:pt idx="1918">
                  <c:v>12.619163892608126</c:v>
                </c:pt>
                <c:pt idx="1919">
                  <c:v>12.522840850955379</c:v>
                </c:pt>
                <c:pt idx="1920">
                  <c:v>12.524878989556756</c:v>
                </c:pt>
                <c:pt idx="1921">
                  <c:v>12.676887983854741</c:v>
                </c:pt>
                <c:pt idx="1922">
                  <c:v>12.615136677692163</c:v>
                </c:pt>
                <c:pt idx="1923">
                  <c:v>12.64960005748628</c:v>
                </c:pt>
                <c:pt idx="1924">
                  <c:v>12.599305713759975</c:v>
                </c:pt>
                <c:pt idx="1925">
                  <c:v>12.747531765558284</c:v>
                </c:pt>
                <c:pt idx="1926">
                  <c:v>12.579652622723177</c:v>
                </c:pt>
                <c:pt idx="1927">
                  <c:v>12.563875875736136</c:v>
                </c:pt>
                <c:pt idx="1928">
                  <c:v>12.56799927</c:v>
                </c:pt>
                <c:pt idx="1929">
                  <c:v>12.670167077743573</c:v>
                </c:pt>
                <c:pt idx="1930">
                  <c:v>12.600353975185548</c:v>
                </c:pt>
                <c:pt idx="1931">
                  <c:v>12.680453313987812</c:v>
                </c:pt>
                <c:pt idx="1932">
                  <c:v>12.768602407242119</c:v>
                </c:pt>
                <c:pt idx="1933">
                  <c:v>12.834578255792662</c:v>
                </c:pt>
                <c:pt idx="1934">
                  <c:v>12.654699387976549</c:v>
                </c:pt>
                <c:pt idx="1935">
                  <c:v>12.744817975944812</c:v>
                </c:pt>
                <c:pt idx="1936">
                  <c:v>12.694981428741901</c:v>
                </c:pt>
                <c:pt idx="1937">
                  <c:v>12.470695233848884</c:v>
                </c:pt>
                <c:pt idx="1938">
                  <c:v>12.482961138290008</c:v>
                </c:pt>
                <c:pt idx="1939">
                  <c:v>12.573058520907795</c:v>
                </c:pt>
                <c:pt idx="1940">
                  <c:v>12.487653153265626</c:v>
                </c:pt>
                <c:pt idx="1941">
                  <c:v>12.427757215949695</c:v>
                </c:pt>
                <c:pt idx="1942">
                  <c:v>12.355610410906268</c:v>
                </c:pt>
                <c:pt idx="1943">
                  <c:v>12.303309476090154</c:v>
                </c:pt>
                <c:pt idx="1944">
                  <c:v>12.27304788619422</c:v>
                </c:pt>
                <c:pt idx="1945">
                  <c:v>12.433393168208553</c:v>
                </c:pt>
                <c:pt idx="1946">
                  <c:v>12.353775429644175</c:v>
                </c:pt>
                <c:pt idx="1947">
                  <c:v>12.3137818223735</c:v>
                </c:pt>
                <c:pt idx="1948">
                  <c:v>12.221411806778026</c:v>
                </c:pt>
                <c:pt idx="1949">
                  <c:v>12.366637724035376</c:v>
                </c:pt>
                <c:pt idx="1950">
                  <c:v>12.416717036066638</c:v>
                </c:pt>
                <c:pt idx="1951">
                  <c:v>12.541850474923429</c:v>
                </c:pt>
                <c:pt idx="1952">
                  <c:v>12.550663908217622</c:v>
                </c:pt>
                <c:pt idx="1953">
                  <c:v>12.454412626097541</c:v>
                </c:pt>
                <c:pt idx="1954">
                  <c:v>12.557266559119174</c:v>
                </c:pt>
                <c:pt idx="1955">
                  <c:v>12.688998679965207</c:v>
                </c:pt>
                <c:pt idx="1956">
                  <c:v>12.759895160738434</c:v>
                </c:pt>
                <c:pt idx="1957">
                  <c:v>12.742395747051683</c:v>
                </c:pt>
                <c:pt idx="1958">
                  <c:v>12.642474638519342</c:v>
                </c:pt>
                <c:pt idx="1959">
                  <c:v>12.837596807441749</c:v>
                </c:pt>
                <c:pt idx="1960">
                  <c:v>12.880302800018407</c:v>
                </c:pt>
                <c:pt idx="1961">
                  <c:v>12.840373760771378</c:v>
                </c:pt>
                <c:pt idx="1962">
                  <c:v>12.805338718959419</c:v>
                </c:pt>
                <c:pt idx="1963">
                  <c:v>12.724876647461937</c:v>
                </c:pt>
                <c:pt idx="1964">
                  <c:v>12.518908050941693</c:v>
                </c:pt>
                <c:pt idx="1965">
                  <c:v>12.583126541915089</c:v>
                </c:pt>
                <c:pt idx="1966">
                  <c:v>12.530847760762228</c:v>
                </c:pt>
                <c:pt idx="1967">
                  <c:v>12.623027817628943</c:v>
                </c:pt>
                <c:pt idx="1968">
                  <c:v>12.555889897462631</c:v>
                </c:pt>
                <c:pt idx="1969">
                  <c:v>12.526467407924436</c:v>
                </c:pt>
                <c:pt idx="1970">
                  <c:v>12.610672139463055</c:v>
                </c:pt>
                <c:pt idx="1971">
                  <c:v>12.570748373337407</c:v>
                </c:pt>
                <c:pt idx="1972">
                  <c:v>12.502404473820521</c:v>
                </c:pt>
                <c:pt idx="1973">
                  <c:v>12.378686318119362</c:v>
                </c:pt>
                <c:pt idx="1974">
                  <c:v>12.391497152763398</c:v>
                </c:pt>
                <c:pt idx="1975">
                  <c:v>12.55143426743097</c:v>
                </c:pt>
                <c:pt idx="1976">
                  <c:v>12.464106869078137</c:v>
                </c:pt>
                <c:pt idx="1977">
                  <c:v>12.587690911103614</c:v>
                </c:pt>
                <c:pt idx="1978">
                  <c:v>12.501651341065134</c:v>
                </c:pt>
                <c:pt idx="1979">
                  <c:v>12.698686627088177</c:v>
                </c:pt>
                <c:pt idx="1980">
                  <c:v>12.711854214279263</c:v>
                </c:pt>
                <c:pt idx="1981">
                  <c:v>12.758865621997527</c:v>
                </c:pt>
                <c:pt idx="1982">
                  <c:v>12.746306731588016</c:v>
                </c:pt>
                <c:pt idx="1983">
                  <c:v>12.926406603934755</c:v>
                </c:pt>
                <c:pt idx="1984">
                  <c:v>13.039153296611671</c:v>
                </c:pt>
                <c:pt idx="1985">
                  <c:v>13.099278145817648</c:v>
                </c:pt>
                <c:pt idx="1986">
                  <c:v>13.03972787923955</c:v>
                </c:pt>
                <c:pt idx="1987">
                  <c:v>12.938693541890185</c:v>
                </c:pt>
                <c:pt idx="1988">
                  <c:v>12.94932200364463</c:v>
                </c:pt>
                <c:pt idx="1989">
                  <c:v>12.976603377513895</c:v>
                </c:pt>
                <c:pt idx="1990">
                  <c:v>13.066680916357816</c:v>
                </c:pt>
                <c:pt idx="1991">
                  <c:v>13.197618382816801</c:v>
                </c:pt>
                <c:pt idx="1992">
                  <c:v>12.81295849967079</c:v>
                </c:pt>
                <c:pt idx="1993">
                  <c:v>12.97014635297011</c:v>
                </c:pt>
                <c:pt idx="1994">
                  <c:v>13.292651668658563</c:v>
                </c:pt>
                <c:pt idx="1995">
                  <c:v>13.25992887456464</c:v>
                </c:pt>
                <c:pt idx="1996">
                  <c:v>13.243208894577633</c:v>
                </c:pt>
                <c:pt idx="1997">
                  <c:v>13.054534459037614</c:v>
                </c:pt>
                <c:pt idx="1998">
                  <c:v>13.00996762238251</c:v>
                </c:pt>
                <c:pt idx="1999">
                  <c:v>13.186102987189818</c:v>
                </c:pt>
                <c:pt idx="2000">
                  <c:v>12.810074294588684</c:v>
                </c:pt>
                <c:pt idx="2001">
                  <c:v>12.682920719434833</c:v>
                </c:pt>
                <c:pt idx="2002">
                  <c:v>12.529981427161523</c:v>
                </c:pt>
                <c:pt idx="2003">
                  <c:v>12.396503309846194</c:v>
                </c:pt>
                <c:pt idx="2004">
                  <c:v>12.330534123912837</c:v>
                </c:pt>
                <c:pt idx="2005">
                  <c:v>12.167096739774163</c:v>
                </c:pt>
                <c:pt idx="2006">
                  <c:v>12.487008677547587</c:v>
                </c:pt>
                <c:pt idx="2007">
                  <c:v>12.547151200714394</c:v>
                </c:pt>
                <c:pt idx="2008">
                  <c:v>12.477139320419562</c:v>
                </c:pt>
                <c:pt idx="2009">
                  <c:v>12.644573204185743</c:v>
                </c:pt>
                <c:pt idx="2010">
                  <c:v>12.786904054847364</c:v>
                </c:pt>
                <c:pt idx="2011">
                  <c:v>12.697988950644779</c:v>
                </c:pt>
                <c:pt idx="2012">
                  <c:v>12.635845264270596</c:v>
                </c:pt>
                <c:pt idx="2013">
                  <c:v>12.507196925432433</c:v>
                </c:pt>
                <c:pt idx="2014">
                  <c:v>12.451666276727023</c:v>
                </c:pt>
                <c:pt idx="2015">
                  <c:v>12.686331742872106</c:v>
                </c:pt>
                <c:pt idx="2016">
                  <c:v>12.497280999868053</c:v>
                </c:pt>
                <c:pt idx="2017">
                  <c:v>12.457692657924783</c:v>
                </c:pt>
                <c:pt idx="2018">
                  <c:v>12.297609402500687</c:v>
                </c:pt>
                <c:pt idx="2019">
                  <c:v>12.157295800302146</c:v>
                </c:pt>
                <c:pt idx="2020">
                  <c:v>12.066976596785858</c:v>
                </c:pt>
                <c:pt idx="2021">
                  <c:v>11.966808694356102</c:v>
                </c:pt>
                <c:pt idx="2022">
                  <c:v>12.031818478761322</c:v>
                </c:pt>
                <c:pt idx="2023">
                  <c:v>11.858000405472596</c:v>
                </c:pt>
                <c:pt idx="2024">
                  <c:v>11.707839595760962</c:v>
                </c:pt>
                <c:pt idx="2025">
                  <c:v>11.697617579238939</c:v>
                </c:pt>
                <c:pt idx="2026">
                  <c:v>11.617712111395182</c:v>
                </c:pt>
                <c:pt idx="2027">
                  <c:v>11.638436158212478</c:v>
                </c:pt>
                <c:pt idx="2028">
                  <c:v>11.596681796118531</c:v>
                </c:pt>
                <c:pt idx="2029">
                  <c:v>11.783399507583214</c:v>
                </c:pt>
                <c:pt idx="2030">
                  <c:v>11.708747785655651</c:v>
                </c:pt>
                <c:pt idx="2031">
                  <c:v>11.757794555362878</c:v>
                </c:pt>
                <c:pt idx="2032">
                  <c:v>12.018360302221799</c:v>
                </c:pt>
                <c:pt idx="2033">
                  <c:v>11.881812875553775</c:v>
                </c:pt>
                <c:pt idx="2034">
                  <c:v>11.977851752065639</c:v>
                </c:pt>
                <c:pt idx="2035">
                  <c:v>12.049573607243424</c:v>
                </c:pt>
                <c:pt idx="2036">
                  <c:v>12.028905083849855</c:v>
                </c:pt>
                <c:pt idx="2037">
                  <c:v>12.138761029142866</c:v>
                </c:pt>
                <c:pt idx="2038">
                  <c:v>12.008837444506513</c:v>
                </c:pt>
                <c:pt idx="2039">
                  <c:v>12.168955255026544</c:v>
                </c:pt>
                <c:pt idx="2040">
                  <c:v>12.118792728228703</c:v>
                </c:pt>
                <c:pt idx="2041">
                  <c:v>12.019099579441646</c:v>
                </c:pt>
                <c:pt idx="2042">
                  <c:v>12.18886700743019</c:v>
                </c:pt>
                <c:pt idx="2043">
                  <c:v>12.198383819748386</c:v>
                </c:pt>
                <c:pt idx="2044">
                  <c:v>#N/A</c:v>
                </c:pt>
                <c:pt idx="2045">
                  <c:v>12.231532605847464</c:v>
                </c:pt>
                <c:pt idx="2046">
                  <c:v>12.379262303426861</c:v>
                </c:pt>
                <c:pt idx="2047">
                  <c:v>12.279095355320578</c:v>
                </c:pt>
                <c:pt idx="2048">
                  <c:v>#N/A</c:v>
                </c:pt>
                <c:pt idx="2049">
                  <c:v>12.299497774692622</c:v>
                </c:pt>
                <c:pt idx="2050">
                  <c:v>12.289824108008743</c:v>
                </c:pt>
                <c:pt idx="2051">
                  <c:v>12.379883107881613</c:v>
                </c:pt>
                <c:pt idx="2052">
                  <c:v>12.42999983</c:v>
                </c:pt>
                <c:pt idx="2053">
                  <c:v>12.570050456355665</c:v>
                </c:pt>
                <c:pt idx="2054">
                  <c:v>12.62009423215334</c:v>
                </c:pt>
                <c:pt idx="2055">
                  <c:v>12.470099848100569</c:v>
                </c:pt>
                <c:pt idx="2056">
                  <c:v>12.389988835062983</c:v>
                </c:pt>
                <c:pt idx="2057">
                  <c:v>12.380103981149521</c:v>
                </c:pt>
                <c:pt idx="2058">
                  <c:v>12.12059624208646</c:v>
                </c:pt>
                <c:pt idx="2059">
                  <c:v>12.020584013231526</c:v>
                </c:pt>
                <c:pt idx="2060">
                  <c:v>12.001206851872613</c:v>
                </c:pt>
                <c:pt idx="2061">
                  <c:v>11.901050092276511</c:v>
                </c:pt>
                <c:pt idx="2062">
                  <c:v>11.921063169459277</c:v>
                </c:pt>
                <c:pt idx="2063">
                  <c:v>11.803140552349987</c:v>
                </c:pt>
                <c:pt idx="2064">
                  <c:v>11.881875180428954</c:v>
                </c:pt>
                <c:pt idx="2065">
                  <c:v>11.742696571108063</c:v>
                </c:pt>
                <c:pt idx="2066">
                  <c:v>11.611785015660923</c:v>
                </c:pt>
                <c:pt idx="2067">
                  <c:v>11.630486554702248</c:v>
                </c:pt>
                <c:pt idx="2068">
                  <c:v>11.650189929330988</c:v>
                </c:pt>
                <c:pt idx="2069">
                  <c:v>11.780577118357611</c:v>
                </c:pt>
                <c:pt idx="2070">
                  <c:v>11.821226594883383</c:v>
                </c:pt>
                <c:pt idx="2071">
                  <c:v>12.074649567560183</c:v>
                </c:pt>
                <c:pt idx="2072">
                  <c:v>#N/A</c:v>
                </c:pt>
                <c:pt idx="2073">
                  <c:v>12.477836038939433</c:v>
                </c:pt>
                <c:pt idx="2074">
                  <c:v>12.649326081710864</c:v>
                </c:pt>
                <c:pt idx="2075">
                  <c:v>12.711906831716902</c:v>
                </c:pt>
                <c:pt idx="2076">
                  <c:v>12.800396436328295</c:v>
                </c:pt>
                <c:pt idx="2077">
                  <c:v>12.69765782322995</c:v>
                </c:pt>
                <c:pt idx="2078">
                  <c:v>12.628729696670677</c:v>
                </c:pt>
                <c:pt idx="2079">
                  <c:v>12.459230324435456</c:v>
                </c:pt>
                <c:pt idx="2080">
                  <c:v>12.519720855551551</c:v>
                </c:pt>
                <c:pt idx="2081">
                  <c:v>12.450166298779752</c:v>
                </c:pt>
                <c:pt idx="2082">
                  <c:v>12.190251322235092</c:v>
                </c:pt>
                <c:pt idx="2083">
                  <c:v>12.290507295942994</c:v>
                </c:pt>
                <c:pt idx="2084">
                  <c:v>12.102384863030071</c:v>
                </c:pt>
                <c:pt idx="2085">
                  <c:v>12.099468719970883</c:v>
                </c:pt>
                <c:pt idx="2086">
                  <c:v>12.17594039168821</c:v>
                </c:pt>
                <c:pt idx="2087">
                  <c:v>11.945383199186052</c:v>
                </c:pt>
                <c:pt idx="2088">
                  <c:v>12.165727362012605</c:v>
                </c:pt>
                <c:pt idx="2089">
                  <c:v>11.870104567743802</c:v>
                </c:pt>
                <c:pt idx="2090">
                  <c:v>12.091134690592233</c:v>
                </c:pt>
                <c:pt idx="2091">
                  <c:v>11.852227815505696</c:v>
                </c:pt>
                <c:pt idx="2092">
                  <c:v>11.774596787644171</c:v>
                </c:pt>
                <c:pt idx="2093">
                  <c:v>11.529289280963743</c:v>
                </c:pt>
                <c:pt idx="2094">
                  <c:v>11.375349940542689</c:v>
                </c:pt>
                <c:pt idx="2095">
                  <c:v>11.54780014325199</c:v>
                </c:pt>
                <c:pt idx="2096">
                  <c:v>11.367881266892889</c:v>
                </c:pt>
                <c:pt idx="2097">
                  <c:v>11.197018885914996</c:v>
                </c:pt>
                <c:pt idx="2098">
                  <c:v>11.119749583435199</c:v>
                </c:pt>
                <c:pt idx="2099">
                  <c:v>11.461961147394497</c:v>
                </c:pt>
                <c:pt idx="2100">
                  <c:v>11.343347058713945</c:v>
                </c:pt>
                <c:pt idx="2101">
                  <c:v>11.383268194227995</c:v>
                </c:pt>
                <c:pt idx="2102">
                  <c:v>11.441647017358942</c:v>
                </c:pt>
                <c:pt idx="2103">
                  <c:v>11.670255375344587</c:v>
                </c:pt>
                <c:pt idx="2104">
                  <c:v>12.030053602793275</c:v>
                </c:pt>
                <c:pt idx="2105">
                  <c:v>12.328433142797101</c:v>
                </c:pt>
                <c:pt idx="2106">
                  <c:v>12.367579292333382</c:v>
                </c:pt>
                <c:pt idx="2107">
                  <c:v>12.236547841066814</c:v>
                </c:pt>
                <c:pt idx="2108">
                  <c:v>12.396422272001823</c:v>
                </c:pt>
                <c:pt idx="2109">
                  <c:v>11.778226191957019</c:v>
                </c:pt>
                <c:pt idx="2110">
                  <c:v>11.848178488924693</c:v>
                </c:pt>
                <c:pt idx="2111">
                  <c:v>11.695986033163745</c:v>
                </c:pt>
                <c:pt idx="2112">
                  <c:v>11.84195828782174</c:v>
                </c:pt>
                <c:pt idx="2113">
                  <c:v>11.849999970000001</c:v>
                </c:pt>
                <c:pt idx="2114">
                  <c:v>11.529156544561401</c:v>
                </c:pt>
                <c:pt idx="2115">
                  <c:v>11.541063431087462</c:v>
                </c:pt>
                <c:pt idx="2116">
                  <c:v>11.421105145159434</c:v>
                </c:pt>
                <c:pt idx="2117">
                  <c:v>11.402158334623911</c:v>
                </c:pt>
                <c:pt idx="2118">
                  <c:v>11.571156128098579</c:v>
                </c:pt>
                <c:pt idx="2119">
                  <c:v>11.649936808168013</c:v>
                </c:pt>
                <c:pt idx="2120">
                  <c:v>11.274483080500692</c:v>
                </c:pt>
                <c:pt idx="2121">
                  <c:v>11.414521629289954</c:v>
                </c:pt>
                <c:pt idx="2122">
                  <c:v>11.397451459285925</c:v>
                </c:pt>
                <c:pt idx="2123">
                  <c:v>11.166757186643153</c:v>
                </c:pt>
                <c:pt idx="2124">
                  <c:v>10.976178178321859</c:v>
                </c:pt>
                <c:pt idx="2125">
                  <c:v>10.999919052502795</c:v>
                </c:pt>
                <c:pt idx="2126">
                  <c:v>10.912642018167125</c:v>
                </c:pt>
                <c:pt idx="2127">
                  <c:v>10.822565299980146</c:v>
                </c:pt>
                <c:pt idx="2128">
                  <c:v>10.996253884034868</c:v>
                </c:pt>
                <c:pt idx="2129">
                  <c:v>11.147220713416766</c:v>
                </c:pt>
                <c:pt idx="2130">
                  <c:v>11.187136362417913</c:v>
                </c:pt>
                <c:pt idx="2131">
                  <c:v>11.22206605874198</c:v>
                </c:pt>
                <c:pt idx="2132">
                  <c:v>11.411860160464185</c:v>
                </c:pt>
                <c:pt idx="2133">
                  <c:v>11.501711852128631</c:v>
                </c:pt>
                <c:pt idx="2134">
                  <c:v>11.597760307086036</c:v>
                </c:pt>
                <c:pt idx="2135">
                  <c:v>11.773278040477676</c:v>
                </c:pt>
                <c:pt idx="2136">
                  <c:v>11.630578307584416</c:v>
                </c:pt>
                <c:pt idx="2137">
                  <c:v>11.544456472083235</c:v>
                </c:pt>
                <c:pt idx="2138">
                  <c:v>11.52382662301771</c:v>
                </c:pt>
                <c:pt idx="2139">
                  <c:v>11.636906584623354</c:v>
                </c:pt>
                <c:pt idx="2140">
                  <c:v>11.88052012308931</c:v>
                </c:pt>
                <c:pt idx="2141">
                  <c:v>11.964485846632892</c:v>
                </c:pt>
                <c:pt idx="2142">
                  <c:v>11.8213294728598</c:v>
                </c:pt>
                <c:pt idx="2143">
                  <c:v>11.82991499877218</c:v>
                </c:pt>
                <c:pt idx="2144">
                  <c:v>11.907352755101156</c:v>
                </c:pt>
                <c:pt idx="2145">
                  <c:v>11.99970035071037</c:v>
                </c:pt>
                <c:pt idx="2146">
                  <c:v>11.944390311594864</c:v>
                </c:pt>
                <c:pt idx="2147">
                  <c:v>12.099176353862566</c:v>
                </c:pt>
                <c:pt idx="2148">
                  <c:v>11.914860580861856</c:v>
                </c:pt>
                <c:pt idx="2149">
                  <c:v>12.001975815087013</c:v>
                </c:pt>
                <c:pt idx="2150">
                  <c:v>11.858770606321624</c:v>
                </c:pt>
                <c:pt idx="2151">
                  <c:v>11.781533018025414</c:v>
                </c:pt>
                <c:pt idx="2152">
                  <c:v>11.688230488990625</c:v>
                </c:pt>
                <c:pt idx="2153">
                  <c:v>11.598458542235306</c:v>
                </c:pt>
                <c:pt idx="2154">
                  <c:v>11.540796318116488</c:v>
                </c:pt>
                <c:pt idx="2155">
                  <c:v>11.560611893765868</c:v>
                </c:pt>
                <c:pt idx="2156">
                  <c:v>11.50283370163665</c:v>
                </c:pt>
                <c:pt idx="2157">
                  <c:v>11.397077727594278</c:v>
                </c:pt>
                <c:pt idx="2158">
                  <c:v>11.508937838781486</c:v>
                </c:pt>
                <c:pt idx="2159">
                  <c:v>11.651083650677569</c:v>
                </c:pt>
                <c:pt idx="2160">
                  <c:v>11.826378250252294</c:v>
                </c:pt>
                <c:pt idx="2161">
                  <c:v>11.827268121841977</c:v>
                </c:pt>
                <c:pt idx="2162">
                  <c:v>11.89687913491256</c:v>
                </c:pt>
                <c:pt idx="2163">
                  <c:v>11.913373737973464</c:v>
                </c:pt>
                <c:pt idx="2164">
                  <c:v>12.000724881876122</c:v>
                </c:pt>
                <c:pt idx="2165">
                  <c:v>11.991882224197282</c:v>
                </c:pt>
                <c:pt idx="2166">
                  <c:v>#N/A</c:v>
                </c:pt>
                <c:pt idx="2167">
                  <c:v>11.918164603372118</c:v>
                </c:pt>
                <c:pt idx="2168">
                  <c:v>11.907982072011286</c:v>
                </c:pt>
                <c:pt idx="2169">
                  <c:v>11.941504665685335</c:v>
                </c:pt>
                <c:pt idx="2170">
                  <c:v>11.949141373823652</c:v>
                </c:pt>
                <c:pt idx="2171">
                  <c:v>12.008850000657603</c:v>
                </c:pt>
                <c:pt idx="2172">
                  <c:v>11.946892470663208</c:v>
                </c:pt>
                <c:pt idx="2173">
                  <c:v>12.093137444467212</c:v>
                </c:pt>
                <c:pt idx="2174">
                  <c:v>12.032937192902404</c:v>
                </c:pt>
                <c:pt idx="2175">
                  <c:v>11.879868805837253</c:v>
                </c:pt>
                <c:pt idx="2176">
                  <c:v>11.876393074390728</c:v>
                </c:pt>
                <c:pt idx="2177">
                  <c:v>11.919316350161195</c:v>
                </c:pt>
                <c:pt idx="2178">
                  <c:v>11.966999510000001</c:v>
                </c:pt>
                <c:pt idx="2179">
                  <c:v>11.975729911355424</c:v>
                </c:pt>
                <c:pt idx="2180">
                  <c:v>11.900687747727117</c:v>
                </c:pt>
                <c:pt idx="2181">
                  <c:v>12.065953783278198</c:v>
                </c:pt>
                <c:pt idx="2182">
                  <c:v>11.951034505784808</c:v>
                </c:pt>
                <c:pt idx="2183">
                  <c:v>11.765037170188524</c:v>
                </c:pt>
                <c:pt idx="2184">
                  <c:v>#N/A</c:v>
                </c:pt>
                <c:pt idx="2185">
                  <c:v>11.890392131469893</c:v>
                </c:pt>
                <c:pt idx="2186">
                  <c:v>11.970119840047602</c:v>
                </c:pt>
                <c:pt idx="2187">
                  <c:v>11.964800094600296</c:v>
                </c:pt>
                <c:pt idx="2188">
                  <c:v>11.919698151308465</c:v>
                </c:pt>
                <c:pt idx="2189">
                  <c:v>12.15401357020723</c:v>
                </c:pt>
                <c:pt idx="2190">
                  <c:v>12.243708086517387</c:v>
                </c:pt>
                <c:pt idx="2191">
                  <c:v>12.263392364204957</c:v>
                </c:pt>
                <c:pt idx="2192">
                  <c:v>12.161979287872049</c:v>
                </c:pt>
                <c:pt idx="2193">
                  <c:v>12.018404968420562</c:v>
                </c:pt>
                <c:pt idx="2194">
                  <c:v>12.062572466377993</c:v>
                </c:pt>
                <c:pt idx="2195">
                  <c:v>12.256650917907194</c:v>
                </c:pt>
                <c:pt idx="2196">
                  <c:v>12.336341839237315</c:v>
                </c:pt>
                <c:pt idx="2197">
                  <c:v>12.228869827498515</c:v>
                </c:pt>
                <c:pt idx="2198">
                  <c:v>12.221354881637657</c:v>
                </c:pt>
                <c:pt idx="2199">
                  <c:v>12.201217971077233</c:v>
                </c:pt>
                <c:pt idx="2200">
                  <c:v>12.239590507461367</c:v>
                </c:pt>
                <c:pt idx="2201">
                  <c:v>12.350677238887853</c:v>
                </c:pt>
                <c:pt idx="2202">
                  <c:v>12.334301777850412</c:v>
                </c:pt>
                <c:pt idx="2203">
                  <c:v>12.353841628745108</c:v>
                </c:pt>
                <c:pt idx="2204">
                  <c:v>12.366139494195595</c:v>
                </c:pt>
                <c:pt idx="2205">
                  <c:v>12.31388097660882</c:v>
                </c:pt>
                <c:pt idx="2206">
                  <c:v>12.418259649472494</c:v>
                </c:pt>
                <c:pt idx="2207">
                  <c:v>12.44444549331196</c:v>
                </c:pt>
                <c:pt idx="2208">
                  <c:v>12.403084931890859</c:v>
                </c:pt>
                <c:pt idx="2209">
                  <c:v>12.431005470824473</c:v>
                </c:pt>
                <c:pt idx="2210">
                  <c:v>12.350885065850726</c:v>
                </c:pt>
                <c:pt idx="2211">
                  <c:v>12.346951114579953</c:v>
                </c:pt>
                <c:pt idx="2212">
                  <c:v>12.546665701305463</c:v>
                </c:pt>
                <c:pt idx="2213">
                  <c:v>12.480842836166074</c:v>
                </c:pt>
                <c:pt idx="2214">
                  <c:v>12.604213330738997</c:v>
                </c:pt>
                <c:pt idx="2215">
                  <c:v>12.599977341817642</c:v>
                </c:pt>
                <c:pt idx="2216">
                  <c:v>12.573479281679555</c:v>
                </c:pt>
                <c:pt idx="2217">
                  <c:v>12.548747532977968</c:v>
                </c:pt>
                <c:pt idx="2218">
                  <c:v>12.558416729056239</c:v>
                </c:pt>
                <c:pt idx="2219">
                  <c:v>12.560567218166403</c:v>
                </c:pt>
                <c:pt idx="2220">
                  <c:v>12.671981477864998</c:v>
                </c:pt>
                <c:pt idx="2221">
                  <c:v>12.697600593112481</c:v>
                </c:pt>
                <c:pt idx="2222">
                  <c:v>12.820141961291901</c:v>
                </c:pt>
                <c:pt idx="2223">
                  <c:v>12.795585862995885</c:v>
                </c:pt>
                <c:pt idx="2224">
                  <c:v>12.782967929378319</c:v>
                </c:pt>
                <c:pt idx="2225">
                  <c:v>12.671164473832816</c:v>
                </c:pt>
                <c:pt idx="2226">
                  <c:v>12.652339605828864</c:v>
                </c:pt>
                <c:pt idx="2227">
                  <c:v>12.554062802069334</c:v>
                </c:pt>
                <c:pt idx="2228">
                  <c:v>12.505079532358025</c:v>
                </c:pt>
                <c:pt idx="2229">
                  <c:v>12.655527293043574</c:v>
                </c:pt>
                <c:pt idx="2230">
                  <c:v>12.774561093075725</c:v>
                </c:pt>
                <c:pt idx="2231">
                  <c:v>12.863146737905925</c:v>
                </c:pt>
                <c:pt idx="2232">
                  <c:v>12.834623061133579</c:v>
                </c:pt>
                <c:pt idx="2233">
                  <c:v>12.880533259121652</c:v>
                </c:pt>
                <c:pt idx="2234">
                  <c:v>12.853851504660257</c:v>
                </c:pt>
                <c:pt idx="2235">
                  <c:v>12.801630183686493</c:v>
                </c:pt>
                <c:pt idx="2236">
                  <c:v>12.654547308292759</c:v>
                </c:pt>
                <c:pt idx="2237">
                  <c:v>12.858668134749616</c:v>
                </c:pt>
                <c:pt idx="2238">
                  <c:v>12.933809607269835</c:v>
                </c:pt>
                <c:pt idx="2239">
                  <c:v>13.076487434056528</c:v>
                </c:pt>
                <c:pt idx="2240">
                  <c:v>13.18400029</c:v>
                </c:pt>
                <c:pt idx="2241">
                  <c:v>13.288683061605713</c:v>
                </c:pt>
                <c:pt idx="2242">
                  <c:v>13.24937161775137</c:v>
                </c:pt>
                <c:pt idx="2243">
                  <c:v>13.10860399144458</c:v>
                </c:pt>
                <c:pt idx="2244">
                  <c:v>13.047774406032104</c:v>
                </c:pt>
                <c:pt idx="2245">
                  <c:v>12.997475136708498</c:v>
                </c:pt>
                <c:pt idx="2246">
                  <c:v>12.941564260057342</c:v>
                </c:pt>
                <c:pt idx="2247">
                  <c:v>12.920389837510189</c:v>
                </c:pt>
                <c:pt idx="2248">
                  <c:v>12.988150866904569</c:v>
                </c:pt>
                <c:pt idx="2249">
                  <c:v>12.997029246613494</c:v>
                </c:pt>
                <c:pt idx="2250">
                  <c:v>12.959335409983277</c:v>
                </c:pt>
                <c:pt idx="2251">
                  <c:v>12.817083200951947</c:v>
                </c:pt>
                <c:pt idx="2252">
                  <c:v>12.73078113383956</c:v>
                </c:pt>
                <c:pt idx="2253">
                  <c:v>12.721625663930096</c:v>
                </c:pt>
                <c:pt idx="2254">
                  <c:v>12.498192051300153</c:v>
                </c:pt>
                <c:pt idx="2255">
                  <c:v>12.617104744602958</c:v>
                </c:pt>
                <c:pt idx="2256">
                  <c:v>12.608978829866359</c:v>
                </c:pt>
                <c:pt idx="2257">
                  <c:v>12.726531679269584</c:v>
                </c:pt>
                <c:pt idx="2258">
                  <c:v>12.804576912965697</c:v>
                </c:pt>
                <c:pt idx="2259">
                  <c:v>12.900864024237288</c:v>
                </c:pt>
                <c:pt idx="2260">
                  <c:v>13.08538717823107</c:v>
                </c:pt>
                <c:pt idx="2261">
                  <c:v>13.023213219034462</c:v>
                </c:pt>
                <c:pt idx="2262">
                  <c:v>13.071531186871841</c:v>
                </c:pt>
                <c:pt idx="2263">
                  <c:v>13.130359321288804</c:v>
                </c:pt>
                <c:pt idx="2264">
                  <c:v>13.180635722964301</c:v>
                </c:pt>
                <c:pt idx="2265">
                  <c:v>13.330703109199487</c:v>
                </c:pt>
                <c:pt idx="2266">
                  <c:v>13.259764409976084</c:v>
                </c:pt>
                <c:pt idx="2267">
                  <c:v>13.178976629104556</c:v>
                </c:pt>
                <c:pt idx="2268">
                  <c:v>13.107983069736127</c:v>
                </c:pt>
                <c:pt idx="2269">
                  <c:v>13.169543898352924</c:v>
                </c:pt>
                <c:pt idx="2270">
                  <c:v>13.200293543606227</c:v>
                </c:pt>
                <c:pt idx="2271">
                  <c:v>13.309379004720167</c:v>
                </c:pt>
                <c:pt idx="2272">
                  <c:v>13.42771973780634</c:v>
                </c:pt>
                <c:pt idx="2273">
                  <c:v>13.428754140283184</c:v>
                </c:pt>
                <c:pt idx="2274">
                  <c:v>13.31643090859176</c:v>
                </c:pt>
                <c:pt idx="2275">
                  <c:v>13.356766521248334</c:v>
                </c:pt>
                <c:pt idx="2276">
                  <c:v>13.356189600942583</c:v>
                </c:pt>
                <c:pt idx="2277">
                  <c:v>13.277535279237183</c:v>
                </c:pt>
                <c:pt idx="2278">
                  <c:v>13.136840685095695</c:v>
                </c:pt>
                <c:pt idx="2279">
                  <c:v>13.255447918644363</c:v>
                </c:pt>
                <c:pt idx="2280">
                  <c:v>13.106312217474944</c:v>
                </c:pt>
                <c:pt idx="2281">
                  <c:v>13.074717115173456</c:v>
                </c:pt>
                <c:pt idx="2282">
                  <c:v>12.984697287584261</c:v>
                </c:pt>
                <c:pt idx="2283">
                  <c:v>12.874659134055042</c:v>
                </c:pt>
                <c:pt idx="2284">
                  <c:v>13.003148044318335</c:v>
                </c:pt>
                <c:pt idx="2285">
                  <c:v>13.014145715108901</c:v>
                </c:pt>
                <c:pt idx="2286">
                  <c:v>13.093870828450678</c:v>
                </c:pt>
                <c:pt idx="2287">
                  <c:v>12.984084356297281</c:v>
                </c:pt>
                <c:pt idx="2288">
                  <c:v>13.023833996025743</c:v>
                </c:pt>
                <c:pt idx="2289">
                  <c:v>13.174434874816995</c:v>
                </c:pt>
                <c:pt idx="2290">
                  <c:v>13.153490826391641</c:v>
                </c:pt>
                <c:pt idx="2291">
                  <c:v>13.032414592556949</c:v>
                </c:pt>
                <c:pt idx="2292">
                  <c:v>13.08205659283732</c:v>
                </c:pt>
                <c:pt idx="2293">
                  <c:v>13.072849475834513</c:v>
                </c:pt>
                <c:pt idx="2294">
                  <c:v>13.092303785387752</c:v>
                </c:pt>
                <c:pt idx="2295">
                  <c:v>#N/A</c:v>
                </c:pt>
                <c:pt idx="2296">
                  <c:v>13.07174076169709</c:v>
                </c:pt>
                <c:pt idx="2297">
                  <c:v>13.051111923952773</c:v>
                </c:pt>
                <c:pt idx="2298">
                  <c:v>13.120537921700365</c:v>
                </c:pt>
                <c:pt idx="2299">
                  <c:v>#N/A</c:v>
                </c:pt>
                <c:pt idx="2300">
                  <c:v>13.020363325694191</c:v>
                </c:pt>
                <c:pt idx="2301">
                  <c:v>13.01000095</c:v>
                </c:pt>
                <c:pt idx="2302">
                  <c:v>12.849672309253798</c:v>
                </c:pt>
                <c:pt idx="2303">
                  <c:v>12.639277682586707</c:v>
                </c:pt>
                <c:pt idx="2304">
                  <c:v>12.648967480813766</c:v>
                </c:pt>
                <c:pt idx="2305">
                  <c:v>12.63893714026767</c:v>
                </c:pt>
                <c:pt idx="2306">
                  <c:v>12.698269230046845</c:v>
                </c:pt>
                <c:pt idx="2307">
                  <c:v>12.64873709419021</c:v>
                </c:pt>
                <c:pt idx="2308">
                  <c:v>12.707789544797839</c:v>
                </c:pt>
                <c:pt idx="2309">
                  <c:v>12.687797839097348</c:v>
                </c:pt>
                <c:pt idx="2310">
                  <c:v>12.748633895242589</c:v>
                </c:pt>
                <c:pt idx="2311">
                  <c:v>12.777935895896874</c:v>
                </c:pt>
                <c:pt idx="2312">
                  <c:v>12.867415997829433</c:v>
                </c:pt>
                <c:pt idx="2313">
                  <c:v>13.11734251592538</c:v>
                </c:pt>
                <c:pt idx="2314">
                  <c:v>13.147466510221863</c:v>
                </c:pt>
                <c:pt idx="2315">
                  <c:v>13.095437530503965</c:v>
                </c:pt>
                <c:pt idx="2316">
                  <c:v>12.824725088370547</c:v>
                </c:pt>
                <c:pt idx="2317">
                  <c:v>12.694826874148617</c:v>
                </c:pt>
                <c:pt idx="2318">
                  <c:v>12.665642481397615</c:v>
                </c:pt>
                <c:pt idx="2319">
                  <c:v>12.585717908816596</c:v>
                </c:pt>
                <c:pt idx="2320">
                  <c:v>12.605588561019271</c:v>
                </c:pt>
                <c:pt idx="2321">
                  <c:v>12.486031122250035</c:v>
                </c:pt>
                <c:pt idx="2322">
                  <c:v>12.455160498502565</c:v>
                </c:pt>
                <c:pt idx="2323">
                  <c:v>#N/A</c:v>
                </c:pt>
                <c:pt idx="2324">
                  <c:v>12.264618336800444</c:v>
                </c:pt>
                <c:pt idx="2325">
                  <c:v>12.095927625526487</c:v>
                </c:pt>
                <c:pt idx="2326">
                  <c:v>12.255112083313945</c:v>
                </c:pt>
                <c:pt idx="2327">
                  <c:v>12.375730382133279</c:v>
                </c:pt>
                <c:pt idx="2328">
                  <c:v>12.476542031575649</c:v>
                </c:pt>
                <c:pt idx="2329">
                  <c:v>12.614094051330886</c:v>
                </c:pt>
                <c:pt idx="2330">
                  <c:v>12.504104207467439</c:v>
                </c:pt>
                <c:pt idx="2331">
                  <c:v>12.427772585231128</c:v>
                </c:pt>
                <c:pt idx="2332">
                  <c:v>12.324330778719197</c:v>
                </c:pt>
                <c:pt idx="2333">
                  <c:v>12.284351643169726</c:v>
                </c:pt>
                <c:pt idx="2334">
                  <c:v>12.040612713094875</c:v>
                </c:pt>
                <c:pt idx="2335">
                  <c:v>12.01705419353878</c:v>
                </c:pt>
                <c:pt idx="2336">
                  <c:v>11.838113758846998</c:v>
                </c:pt>
                <c:pt idx="2337">
                  <c:v>11.665263014210645</c:v>
                </c:pt>
                <c:pt idx="2338">
                  <c:v>11.655170742532542</c:v>
                </c:pt>
                <c:pt idx="2339">
                  <c:v>11.625740361529754</c:v>
                </c:pt>
                <c:pt idx="2340">
                  <c:v>11.636961858805659</c:v>
                </c:pt>
                <c:pt idx="2341">
                  <c:v>11.727032788177313</c:v>
                </c:pt>
                <c:pt idx="2342">
                  <c:v>11.684421192828212</c:v>
                </c:pt>
                <c:pt idx="2343">
                  <c:v>11.872303958450935</c:v>
                </c:pt>
                <c:pt idx="2344">
                  <c:v>11.942321583556954</c:v>
                </c:pt>
                <c:pt idx="2345">
                  <c:v>11.853228213741778</c:v>
                </c:pt>
                <c:pt idx="2346">
                  <c:v>11.71184037602872</c:v>
                </c:pt>
                <c:pt idx="2347">
                  <c:v>11.744363430486967</c:v>
                </c:pt>
                <c:pt idx="2348">
                  <c:v>11.7740685539972</c:v>
                </c:pt>
                <c:pt idx="2349">
                  <c:v>11.754407935400767</c:v>
                </c:pt>
                <c:pt idx="2350">
                  <c:v>11.692731865176954</c:v>
                </c:pt>
                <c:pt idx="2351">
                  <c:v>11.644013469008506</c:v>
                </c:pt>
                <c:pt idx="2352">
                  <c:v>11.632489268158187</c:v>
                </c:pt>
                <c:pt idx="2353">
                  <c:v>11.69507487025643</c:v>
                </c:pt>
                <c:pt idx="2354">
                  <c:v>11.76061022682002</c:v>
                </c:pt>
                <c:pt idx="2355">
                  <c:v>11.809771751002307</c:v>
                </c:pt>
                <c:pt idx="2356">
                  <c:v>11.800435741818946</c:v>
                </c:pt>
                <c:pt idx="2357">
                  <c:v>11.814377212663931</c:v>
                </c:pt>
                <c:pt idx="2358">
                  <c:v>11.851840846179421</c:v>
                </c:pt>
                <c:pt idx="2359">
                  <c:v>11.815404499575125</c:v>
                </c:pt>
                <c:pt idx="2360">
                  <c:v>11.821485562907489</c:v>
                </c:pt>
                <c:pt idx="2361">
                  <c:v>11.794793563946916</c:v>
                </c:pt>
                <c:pt idx="2362">
                  <c:v>11.647441215754609</c:v>
                </c:pt>
                <c:pt idx="2363">
                  <c:v>11.514262647799789</c:v>
                </c:pt>
                <c:pt idx="2364">
                  <c:v>11.5540007</c:v>
                </c:pt>
                <c:pt idx="2365">
                  <c:v>11.521689350516951</c:v>
                </c:pt>
                <c:pt idx="2366">
                  <c:v>11.57657778012816</c:v>
                </c:pt>
                <c:pt idx="2367">
                  <c:v>11.589536200759495</c:v>
                </c:pt>
                <c:pt idx="2368">
                  <c:v>12.040430636208381</c:v>
                </c:pt>
                <c:pt idx="2369">
                  <c:v>12.08588417870649</c:v>
                </c:pt>
                <c:pt idx="2370">
                  <c:v>12.085657678540862</c:v>
                </c:pt>
                <c:pt idx="2371">
                  <c:v>12.105393153068494</c:v>
                </c:pt>
                <c:pt idx="2372">
                  <c:v>11.959807836621501</c:v>
                </c:pt>
                <c:pt idx="2373">
                  <c:v>11.937229569735567</c:v>
                </c:pt>
                <c:pt idx="2374">
                  <c:v>11.944716707076452</c:v>
                </c:pt>
                <c:pt idx="2375">
                  <c:v>11.951163534648822</c:v>
                </c:pt>
                <c:pt idx="2376">
                  <c:v>12.16431477758168</c:v>
                </c:pt>
                <c:pt idx="2377">
                  <c:v>12.139162957553818</c:v>
                </c:pt>
                <c:pt idx="2378">
                  <c:v>12.136339725048034</c:v>
                </c:pt>
                <c:pt idx="2379">
                  <c:v>12.120000209072851</c:v>
                </c:pt>
                <c:pt idx="2380">
                  <c:v>12.144148865649601</c:v>
                </c:pt>
                <c:pt idx="2381">
                  <c:v>12.079565401625418</c:v>
                </c:pt>
                <c:pt idx="2382">
                  <c:v>11.725562381455184</c:v>
                </c:pt>
                <c:pt idx="2383">
                  <c:v>11.808846580017558</c:v>
                </c:pt>
                <c:pt idx="2384">
                  <c:v>11.795019262293225</c:v>
                </c:pt>
                <c:pt idx="2385">
                  <c:v>11.732406180181089</c:v>
                </c:pt>
                <c:pt idx="2386">
                  <c:v>12.155103920612124</c:v>
                </c:pt>
                <c:pt idx="2387">
                  <c:v>12.141781687778368</c:v>
                </c:pt>
                <c:pt idx="2388">
                  <c:v>11.797634519667367</c:v>
                </c:pt>
                <c:pt idx="2389">
                  <c:v>12.010309691460568</c:v>
                </c:pt>
                <c:pt idx="2390">
                  <c:v>11.871005270347563</c:v>
                </c:pt>
                <c:pt idx="2391">
                  <c:v>11.766999001380086</c:v>
                </c:pt>
                <c:pt idx="2392">
                  <c:v>11.746551740783653</c:v>
                </c:pt>
                <c:pt idx="2393">
                  <c:v>11.593179280482012</c:v>
                </c:pt>
                <c:pt idx="2394">
                  <c:v>11.409451099491925</c:v>
                </c:pt>
                <c:pt idx="2395">
                  <c:v>11.162702593644351</c:v>
                </c:pt>
                <c:pt idx="2396">
                  <c:v>11.218897490169123</c:v>
                </c:pt>
                <c:pt idx="2397">
                  <c:v>11.227567821384691</c:v>
                </c:pt>
                <c:pt idx="2398">
                  <c:v>11.19950691524507</c:v>
                </c:pt>
                <c:pt idx="2399">
                  <c:v>11.092264132637434</c:v>
                </c:pt>
                <c:pt idx="2400">
                  <c:v>11.138772854020024</c:v>
                </c:pt>
                <c:pt idx="2401">
                  <c:v>11.331503374827516</c:v>
                </c:pt>
                <c:pt idx="2402">
                  <c:v>11.093959033255853</c:v>
                </c:pt>
                <c:pt idx="2403">
                  <c:v>11.133924579288953</c:v>
                </c:pt>
                <c:pt idx="2404">
                  <c:v>11.085749830292947</c:v>
                </c:pt>
                <c:pt idx="2405">
                  <c:v>10.88957813221999</c:v>
                </c:pt>
                <c:pt idx="2406">
                  <c:v>10.8291422959434</c:v>
                </c:pt>
                <c:pt idx="2407">
                  <c:v>10.714779354198395</c:v>
                </c:pt>
                <c:pt idx="2408">
                  <c:v>10.581165761452656</c:v>
                </c:pt>
                <c:pt idx="2409">
                  <c:v>10.678124826876697</c:v>
                </c:pt>
                <c:pt idx="2410">
                  <c:v>10.727712248136818</c:v>
                </c:pt>
                <c:pt idx="2411">
                  <c:v>10.761687779283406</c:v>
                </c:pt>
                <c:pt idx="2412">
                  <c:v>10.82578776023105</c:v>
                </c:pt>
                <c:pt idx="2413">
                  <c:v>10.96920009811247</c:v>
                </c:pt>
                <c:pt idx="2414">
                  <c:v>10.987846127448911</c:v>
                </c:pt>
                <c:pt idx="2415">
                  <c:v>11.208793587801575</c:v>
                </c:pt>
                <c:pt idx="2416">
                  <c:v>11.234922389754455</c:v>
                </c:pt>
                <c:pt idx="2417">
                  <c:v>11.221139303584012</c:v>
                </c:pt>
                <c:pt idx="2418">
                  <c:v>#N/A</c:v>
                </c:pt>
                <c:pt idx="2419">
                  <c:v>11.286798142399343</c:v>
                </c:pt>
                <c:pt idx="2420">
                  <c:v>11.449212272561736</c:v>
                </c:pt>
                <c:pt idx="2421">
                  <c:v>11.393845783329928</c:v>
                </c:pt>
                <c:pt idx="2422">
                  <c:v>11.197379253198619</c:v>
                </c:pt>
                <c:pt idx="2423">
                  <c:v>11.067151782432614</c:v>
                </c:pt>
                <c:pt idx="2424">
                  <c:v>11.266960093600442</c:v>
                </c:pt>
                <c:pt idx="2425">
                  <c:v>11.272615763067154</c:v>
                </c:pt>
                <c:pt idx="2426">
                  <c:v>11.00657862846932</c:v>
                </c:pt>
                <c:pt idx="2427">
                  <c:v>11.091311544655047</c:v>
                </c:pt>
                <c:pt idx="2428">
                  <c:v>11.092231875765329</c:v>
                </c:pt>
                <c:pt idx="2429">
                  <c:v>11.291998339999999</c:v>
                </c:pt>
                <c:pt idx="2430">
                  <c:v>11.740919097559983</c:v>
                </c:pt>
                <c:pt idx="2431">
                  <c:v>11.936473582826428</c:v>
                </c:pt>
                <c:pt idx="2432">
                  <c:v>11.627931549915232</c:v>
                </c:pt>
                <c:pt idx="2433">
                  <c:v>11.257609031529077</c:v>
                </c:pt>
                <c:pt idx="2434">
                  <c:v>11.010711586432411</c:v>
                </c:pt>
                <c:pt idx="2435">
                  <c:v>10.834943130999994</c:v>
                </c:pt>
                <c:pt idx="2436">
                  <c:v>10.780257548685142</c:v>
                </c:pt>
                <c:pt idx="2437">
                  <c:v>11.03987022941123</c:v>
                </c:pt>
                <c:pt idx="2438">
                  <c:v>10.784143537575591</c:v>
                </c:pt>
                <c:pt idx="2439">
                  <c:v>10.738379837708571</c:v>
                </c:pt>
                <c:pt idx="2440">
                  <c:v>10.392585178685755</c:v>
                </c:pt>
                <c:pt idx="2441">
                  <c:v>10.382825905943584</c:v>
                </c:pt>
                <c:pt idx="2442">
                  <c:v>10.326875379268992</c:v>
                </c:pt>
                <c:pt idx="2443">
                  <c:v>10.259790897779759</c:v>
                </c:pt>
                <c:pt idx="2444">
                  <c:v>10.304628726425701</c:v>
                </c:pt>
                <c:pt idx="2445">
                  <c:v>10.320489474111117</c:v>
                </c:pt>
                <c:pt idx="2446">
                  <c:v>9.9724149151121253</c:v>
                </c:pt>
                <c:pt idx="2447">
                  <c:v>10.122057120489821</c:v>
                </c:pt>
                <c:pt idx="2448">
                  <c:v>9.920281546379849</c:v>
                </c:pt>
                <c:pt idx="2449">
                  <c:v>9.8899491759310081</c:v>
                </c:pt>
                <c:pt idx="2450">
                  <c:v>9.8784579127446648</c:v>
                </c:pt>
                <c:pt idx="2451">
                  <c:v>9.8285017799161665</c:v>
                </c:pt>
                <c:pt idx="2452">
                  <c:v>9.7371418498688254</c:v>
                </c:pt>
                <c:pt idx="2453">
                  <c:v>9.7389354533819521</c:v>
                </c:pt>
                <c:pt idx="2454">
                  <c:v>9.6260248384779139</c:v>
                </c:pt>
                <c:pt idx="2455">
                  <c:v>9.6218328693501487</c:v>
                </c:pt>
                <c:pt idx="2456">
                  <c:v>9.6948677004503825</c:v>
                </c:pt>
                <c:pt idx="2457">
                  <c:v>9.6730454495347118</c:v>
                </c:pt>
                <c:pt idx="2458">
                  <c:v>9.525564034673776</c:v>
                </c:pt>
                <c:pt idx="2459">
                  <c:v>9.51878329759362</c:v>
                </c:pt>
                <c:pt idx="2460">
                  <c:v>9.3744346644226137</c:v>
                </c:pt>
                <c:pt idx="2461">
                  <c:v>9.237952571487476</c:v>
                </c:pt>
                <c:pt idx="2462">
                  <c:v>9.2331617093800347</c:v>
                </c:pt>
                <c:pt idx="2463">
                  <c:v>9.2625349075279484</c:v>
                </c:pt>
                <c:pt idx="2464">
                  <c:v>9.3018810671005934</c:v>
                </c:pt>
                <c:pt idx="2465">
                  <c:v>9.2411466944195588</c:v>
                </c:pt>
                <c:pt idx="2466">
                  <c:v>9.3591953188900128</c:v>
                </c:pt>
                <c:pt idx="2467">
                  <c:v>9.3990075718292463</c:v>
                </c:pt>
                <c:pt idx="2468">
                  <c:v>9.3961003968589338</c:v>
                </c:pt>
                <c:pt idx="2469">
                  <c:v>9.4453392687307485</c:v>
                </c:pt>
                <c:pt idx="2470">
                  <c:v>9.424383462622302</c:v>
                </c:pt>
                <c:pt idx="2471">
                  <c:v>9.3715138304474781</c:v>
                </c:pt>
                <c:pt idx="2472">
                  <c:v>9.3869436235810184</c:v>
                </c:pt>
                <c:pt idx="2473">
                  <c:v>9.4226639574634472</c:v>
                </c:pt>
                <c:pt idx="2474">
                  <c:v>9.4814233432988626</c:v>
                </c:pt>
                <c:pt idx="2475">
                  <c:v>9.5509193597765538</c:v>
                </c:pt>
                <c:pt idx="2476">
                  <c:v>9.6202345814632686</c:v>
                </c:pt>
                <c:pt idx="2477">
                  <c:v>9.6233102004814697</c:v>
                </c:pt>
                <c:pt idx="2478">
                  <c:v>9.6620705428676121</c:v>
                </c:pt>
                <c:pt idx="2479">
                  <c:v>9.6151873008052462</c:v>
                </c:pt>
                <c:pt idx="2480">
                  <c:v>9.5641444600785146</c:v>
                </c:pt>
                <c:pt idx="2481">
                  <c:v>9.5976859637220162</c:v>
                </c:pt>
                <c:pt idx="2482">
                  <c:v>9.5671983242283378</c:v>
                </c:pt>
                <c:pt idx="2483">
                  <c:v>9.533383779795658</c:v>
                </c:pt>
                <c:pt idx="2484">
                  <c:v>9.7361281059615443</c:v>
                </c:pt>
                <c:pt idx="2485">
                  <c:v>9.8455344462419916</c:v>
                </c:pt>
                <c:pt idx="2486">
                  <c:v>9.8282893069768686</c:v>
                </c:pt>
                <c:pt idx="2487">
                  <c:v>9.9077006100023794</c:v>
                </c:pt>
                <c:pt idx="2488">
                  <c:v>9.8971432121562568</c:v>
                </c:pt>
                <c:pt idx="2489">
                  <c:v>9.7216834064280366</c:v>
                </c:pt>
                <c:pt idx="2490">
                  <c:v>9.7660014299999993</c:v>
                </c:pt>
                <c:pt idx="2491">
                  <c:v>9.7395019351728358</c:v>
                </c:pt>
                <c:pt idx="2492">
                  <c:v>9.8089115000362295</c:v>
                </c:pt>
                <c:pt idx="2493">
                  <c:v>9.8385668020055199</c:v>
                </c:pt>
                <c:pt idx="2494">
                  <c:v>9.7464978629192025</c:v>
                </c:pt>
                <c:pt idx="2495">
                  <c:v>9.6981974394700057</c:v>
                </c:pt>
                <c:pt idx="2496">
                  <c:v>9.7578673991113281</c:v>
                </c:pt>
                <c:pt idx="2497">
                  <c:v>9.6874644449172695</c:v>
                </c:pt>
                <c:pt idx="2498">
                  <c:v>9.7481003137630164</c:v>
                </c:pt>
                <c:pt idx="2499">
                  <c:v>9.7588934453993552</c:v>
                </c:pt>
                <c:pt idx="2500">
                  <c:v>9.6575509215043791</c:v>
                </c:pt>
                <c:pt idx="2501">
                  <c:v>9.5548986186738745</c:v>
                </c:pt>
                <c:pt idx="2502">
                  <c:v>9.5542161555534353</c:v>
                </c:pt>
                <c:pt idx="2503">
                  <c:v>9.425321194610401</c:v>
                </c:pt>
                <c:pt idx="2504">
                  <c:v>9.3147083666423871</c:v>
                </c:pt>
                <c:pt idx="2505">
                  <c:v>9.3345968015948078</c:v>
                </c:pt>
                <c:pt idx="2506">
                  <c:v>9.4142374237136721</c:v>
                </c:pt>
                <c:pt idx="2507">
                  <c:v>9.4297876942986552</c:v>
                </c:pt>
                <c:pt idx="2508">
                  <c:v>9.5091563975997442</c:v>
                </c:pt>
                <c:pt idx="2509">
                  <c:v>9.5386251472111638</c:v>
                </c:pt>
                <c:pt idx="2510">
                  <c:v>9.5147705127095517</c:v>
                </c:pt>
                <c:pt idx="2511">
                  <c:v>9.5153645122144912</c:v>
                </c:pt>
                <c:pt idx="2512">
                  <c:v>9.5740088218932531</c:v>
                </c:pt>
                <c:pt idx="2513">
                  <c:v>9.5236325112217539</c:v>
                </c:pt>
                <c:pt idx="2514">
                  <c:v>9.5675903579092179</c:v>
                </c:pt>
                <c:pt idx="2515">
                  <c:v>9.5805858597369955</c:v>
                </c:pt>
                <c:pt idx="2516">
                  <c:v>9.5419219322419107</c:v>
                </c:pt>
                <c:pt idx="2517">
                  <c:v>9.4930437256557383</c:v>
                </c:pt>
                <c:pt idx="2518">
                  <c:v>9.5856987703012209</c:v>
                </c:pt>
                <c:pt idx="2519">
                  <c:v>9.5838929557397172</c:v>
                </c:pt>
                <c:pt idx="2520">
                  <c:v>9.5834429536027095</c:v>
                </c:pt>
                <c:pt idx="2521">
                  <c:v>9.6435561081065853</c:v>
                </c:pt>
                <c:pt idx="2522">
                  <c:v>9.5777328021607051</c:v>
                </c:pt>
                <c:pt idx="2523">
                  <c:v>9.5617118798661771</c:v>
                </c:pt>
                <c:pt idx="2524">
                  <c:v>9.4640048554925631</c:v>
                </c:pt>
                <c:pt idx="2525">
                  <c:v>9.4072285614945717</c:v>
                </c:pt>
                <c:pt idx="2526">
                  <c:v>9.450196268100294</c:v>
                </c:pt>
                <c:pt idx="2527">
                  <c:v>9.4190500714348033</c:v>
                </c:pt>
                <c:pt idx="2528">
                  <c:v>9.3360166468336825</c:v>
                </c:pt>
                <c:pt idx="2529">
                  <c:v>9.3756778204807514</c:v>
                </c:pt>
                <c:pt idx="2530">
                  <c:v>#N/A</c:v>
                </c:pt>
                <c:pt idx="2531">
                  <c:v>9.3139227590583857</c:v>
                </c:pt>
                <c:pt idx="2532">
                  <c:v>9.2350771301345738</c:v>
                </c:pt>
                <c:pt idx="2533">
                  <c:v>9.2542443311629068</c:v>
                </c:pt>
                <c:pt idx="2534">
                  <c:v>9.2028880407300555</c:v>
                </c:pt>
                <c:pt idx="2535">
                  <c:v>9.2531182351637113</c:v>
                </c:pt>
                <c:pt idx="2536">
                  <c:v>9.2122887225845798</c:v>
                </c:pt>
                <c:pt idx="2537">
                  <c:v>9.061730461335852</c:v>
                </c:pt>
                <c:pt idx="2538">
                  <c:v>9.0605935070930759</c:v>
                </c:pt>
                <c:pt idx="2539">
                  <c:v>9.0195606676239244</c:v>
                </c:pt>
                <c:pt idx="2540">
                  <c:v>9.0386954517653368</c:v>
                </c:pt>
                <c:pt idx="2541">
                  <c:v>9.0776759201316075</c:v>
                </c:pt>
                <c:pt idx="2542">
                  <c:v>9.0776370135970375</c:v>
                </c:pt>
                <c:pt idx="2543">
                  <c:v>9.1258568102521753</c:v>
                </c:pt>
                <c:pt idx="2544">
                  <c:v>8.9856263865532053</c:v>
                </c:pt>
                <c:pt idx="2545">
                  <c:v>8.9848343779624749</c:v>
                </c:pt>
                <c:pt idx="2546">
                  <c:v>8.9240701971561283</c:v>
                </c:pt>
                <c:pt idx="2547">
                  <c:v>8.9731981366253724</c:v>
                </c:pt>
                <c:pt idx="2548">
                  <c:v>#N/A</c:v>
                </c:pt>
                <c:pt idx="2549">
                  <c:v>9.0021571197671779</c:v>
                </c:pt>
                <c:pt idx="2550">
                  <c:v>8.9914696324801167</c:v>
                </c:pt>
                <c:pt idx="2551">
                  <c:v>9.0307459472902174</c:v>
                </c:pt>
                <c:pt idx="2552">
                  <c:v>#N/A</c:v>
                </c:pt>
                <c:pt idx="2553">
                  <c:v>9.0992638789604516</c:v>
                </c:pt>
                <c:pt idx="2554">
                  <c:v>9.1287225850614639</c:v>
                </c:pt>
                <c:pt idx="2555">
                  <c:v>9.028071673370679</c:v>
                </c:pt>
                <c:pt idx="2556">
                  <c:v>8.9873223701663942</c:v>
                </c:pt>
                <c:pt idx="2557">
                  <c:v>8.9667822163358242</c:v>
                </c:pt>
                <c:pt idx="2558">
                  <c:v>8.9752301130653045</c:v>
                </c:pt>
                <c:pt idx="2559">
                  <c:v>8.9334160733873222</c:v>
                </c:pt>
                <c:pt idx="2560">
                  <c:v>9.0443899713572549</c:v>
                </c:pt>
                <c:pt idx="2561">
                  <c:v>9.1040176276697728</c:v>
                </c:pt>
                <c:pt idx="2562">
                  <c:v>8.9934026215419181</c:v>
                </c:pt>
                <c:pt idx="2563">
                  <c:v>8.9228648330025955</c:v>
                </c:pt>
                <c:pt idx="2564">
                  <c:v>8.8716725524271673</c:v>
                </c:pt>
                <c:pt idx="2565">
                  <c:v>9.050839191590029</c:v>
                </c:pt>
                <c:pt idx="2566">
                  <c:v>9.0715334084579169</c:v>
                </c:pt>
                <c:pt idx="2567">
                  <c:v>9.1904991975281209</c:v>
                </c:pt>
                <c:pt idx="2568">
                  <c:v>9.201569267216879</c:v>
                </c:pt>
                <c:pt idx="2569">
                  <c:v>9.2292045871097468</c:v>
                </c:pt>
                <c:pt idx="2570">
                  <c:v>9.1884155712410998</c:v>
                </c:pt>
                <c:pt idx="2571">
                  <c:v>9.1933916533449285</c:v>
                </c:pt>
                <c:pt idx="2572">
                  <c:v>9.2076411383250232</c:v>
                </c:pt>
                <c:pt idx="2573">
                  <c:v>9.2573859627723323</c:v>
                </c:pt>
                <c:pt idx="2574">
                  <c:v>9.287564564243322</c:v>
                </c:pt>
                <c:pt idx="2575">
                  <c:v>9.297101767968492</c:v>
                </c:pt>
                <c:pt idx="2576">
                  <c:v>#N/A</c:v>
                </c:pt>
                <c:pt idx="2577">
                  <c:v>9.204304952371853</c:v>
                </c:pt>
                <c:pt idx="2578">
                  <c:v>9.2569087316580188</c:v>
                </c:pt>
                <c:pt idx="2579">
                  <c:v>9.3152537212126294</c:v>
                </c:pt>
                <c:pt idx="2580">
                  <c:v>9.2247395551844047</c:v>
                </c:pt>
                <c:pt idx="2581">
                  <c:v>9.1942830135605202</c:v>
                </c:pt>
                <c:pt idx="2582">
                  <c:v>9.1619155555703511</c:v>
                </c:pt>
                <c:pt idx="2583">
                  <c:v>9.0918562142866577</c:v>
                </c:pt>
                <c:pt idx="2584">
                  <c:v>9.0502331099615034</c:v>
                </c:pt>
                <c:pt idx="2585">
                  <c:v>9.0006881590103553</c:v>
                </c:pt>
                <c:pt idx="2586">
                  <c:v>8.9709835259194559</c:v>
                </c:pt>
                <c:pt idx="2587">
                  <c:v>8.9796918151816403</c:v>
                </c:pt>
                <c:pt idx="2588">
                  <c:v>8.92775408230675</c:v>
                </c:pt>
                <c:pt idx="2589">
                  <c:v>8.9661481514030843</c:v>
                </c:pt>
                <c:pt idx="2590">
                  <c:v>8.9506028381783747</c:v>
                </c:pt>
                <c:pt idx="2591">
                  <c:v>8.9376043600029238</c:v>
                </c:pt>
                <c:pt idx="2592">
                  <c:v>9.0247786531267558</c:v>
                </c:pt>
                <c:pt idx="2593">
                  <c:v>9.0650400733689178</c:v>
                </c:pt>
                <c:pt idx="2594">
                  <c:v>9.1295358171979242</c:v>
                </c:pt>
                <c:pt idx="2595">
                  <c:v>9.1526970606817635</c:v>
                </c:pt>
                <c:pt idx="2596">
                  <c:v>9.196193177422515</c:v>
                </c:pt>
                <c:pt idx="2597">
                  <c:v>9.1635038993132198</c:v>
                </c:pt>
                <c:pt idx="2598">
                  <c:v>9.2424828467300806</c:v>
                </c:pt>
                <c:pt idx="2599">
                  <c:v>9.1526047340883228</c:v>
                </c:pt>
                <c:pt idx="2600">
                  <c:v>9.2467155067228095</c:v>
                </c:pt>
                <c:pt idx="2601">
                  <c:v>9.2360877900478151</c:v>
                </c:pt>
                <c:pt idx="2602">
                  <c:v>9.3383024994230261</c:v>
                </c:pt>
                <c:pt idx="2603">
                  <c:v>9.3343193639387376</c:v>
                </c:pt>
                <c:pt idx="2604">
                  <c:v>9.3786697058813342</c:v>
                </c:pt>
                <c:pt idx="2605">
                  <c:v>9.3012831934087767</c:v>
                </c:pt>
                <c:pt idx="2606">
                  <c:v>9.4904420705942574</c:v>
                </c:pt>
                <c:pt idx="2607">
                  <c:v>9.4957368332314811</c:v>
                </c:pt>
                <c:pt idx="2608">
                  <c:v>9.4661778489086021</c:v>
                </c:pt>
                <c:pt idx="2609">
                  <c:v>9.4982010847615808</c:v>
                </c:pt>
                <c:pt idx="2610">
                  <c:v>9.5265976059620936</c:v>
                </c:pt>
                <c:pt idx="2611">
                  <c:v>9.5371536535276373</c:v>
                </c:pt>
                <c:pt idx="2612">
                  <c:v>9.585217784315498</c:v>
                </c:pt>
                <c:pt idx="2613">
                  <c:v>9.5878255734914539</c:v>
                </c:pt>
                <c:pt idx="2614">
                  <c:v>9.6425506813560986</c:v>
                </c:pt>
                <c:pt idx="2615">
                  <c:v>9.6678829472597929</c:v>
                </c:pt>
                <c:pt idx="2616">
                  <c:v>9.6293952951983179</c:v>
                </c:pt>
                <c:pt idx="2617">
                  <c:v>9.6833710573802598</c:v>
                </c:pt>
                <c:pt idx="2618">
                  <c:v>9.6874652028275285</c:v>
                </c:pt>
                <c:pt idx="2619">
                  <c:v>9.6435406241569108</c:v>
                </c:pt>
                <c:pt idx="2620">
                  <c:v>9.713301099444843</c:v>
                </c:pt>
                <c:pt idx="2621">
                  <c:v>9.6377033517187893</c:v>
                </c:pt>
                <c:pt idx="2622">
                  <c:v>9.5480890116367316</c:v>
                </c:pt>
                <c:pt idx="2623">
                  <c:v>9.4665541862254159</c:v>
                </c:pt>
                <c:pt idx="2624">
                  <c:v>9.5061560328541947</c:v>
                </c:pt>
                <c:pt idx="2625">
                  <c:v>9.484542222779119</c:v>
                </c:pt>
                <c:pt idx="2626">
                  <c:v>9.4023121287523352</c:v>
                </c:pt>
                <c:pt idx="2627">
                  <c:v>9.4151088343295442</c:v>
                </c:pt>
                <c:pt idx="2628">
                  <c:v>9.3454807541484506</c:v>
                </c:pt>
                <c:pt idx="2629">
                  <c:v>9.4071092090540827</c:v>
                </c:pt>
                <c:pt idx="2630">
                  <c:v>9.4493854465086038</c:v>
                </c:pt>
                <c:pt idx="2631">
                  <c:v>9.5591405403667995</c:v>
                </c:pt>
                <c:pt idx="2632">
                  <c:v>9.5898834645961859</c:v>
                </c:pt>
                <c:pt idx="2633">
                  <c:v>9.6193994489762797</c:v>
                </c:pt>
                <c:pt idx="2634">
                  <c:v>9.6862628227243004</c:v>
                </c:pt>
                <c:pt idx="2635">
                  <c:v>9.7843203213700676</c:v>
                </c:pt>
                <c:pt idx="2636">
                  <c:v>9.7839484020940368</c:v>
                </c:pt>
                <c:pt idx="2637">
                  <c:v>9.7095467906074564</c:v>
                </c:pt>
                <c:pt idx="2638">
                  <c:v>9.7806131859601724</c:v>
                </c:pt>
                <c:pt idx="2639">
                  <c:v>9.6613470477967347</c:v>
                </c:pt>
                <c:pt idx="2640">
                  <c:v>9.7313504038334422</c:v>
                </c:pt>
                <c:pt idx="2641">
                  <c:v>9.5740281841360204</c:v>
                </c:pt>
                <c:pt idx="2642">
                  <c:v>9.6380473073470867</c:v>
                </c:pt>
                <c:pt idx="2643">
                  <c:v>9.6959526917737264</c:v>
                </c:pt>
                <c:pt idx="2644">
                  <c:v>9.6789575460586335</c:v>
                </c:pt>
                <c:pt idx="2645">
                  <c:v>9.5341763922925153</c:v>
                </c:pt>
                <c:pt idx="2646">
                  <c:v>9.456967510508532</c:v>
                </c:pt>
                <c:pt idx="2647">
                  <c:v>9.3911745403023179</c:v>
                </c:pt>
                <c:pt idx="2648">
                  <c:v>9.4152362936084515</c:v>
                </c:pt>
                <c:pt idx="2649">
                  <c:v>9.4073661193242941</c:v>
                </c:pt>
                <c:pt idx="2650">
                  <c:v>9.3332803276393097</c:v>
                </c:pt>
                <c:pt idx="2651">
                  <c:v>9.332743759349011</c:v>
                </c:pt>
                <c:pt idx="2652">
                  <c:v>9.4184666474751904</c:v>
                </c:pt>
                <c:pt idx="2653">
                  <c:v>9.4785658781442237</c:v>
                </c:pt>
                <c:pt idx="2654">
                  <c:v>9.468752944773426</c:v>
                </c:pt>
                <c:pt idx="2655">
                  <c:v>9.337275030880873</c:v>
                </c:pt>
                <c:pt idx="2656">
                  <c:v>9.2661166579774275</c:v>
                </c:pt>
                <c:pt idx="2657">
                  <c:v>9.3611264085597305</c:v>
                </c:pt>
                <c:pt idx="2658">
                  <c:v>9.2633171848084839</c:v>
                </c:pt>
                <c:pt idx="2659">
                  <c:v>9.2939960387806622</c:v>
                </c:pt>
                <c:pt idx="2660">
                  <c:v>9.3305507765445199</c:v>
                </c:pt>
                <c:pt idx="2661">
                  <c:v>9.4880529870091976</c:v>
                </c:pt>
                <c:pt idx="2662">
                  <c:v>9.5826296392223345</c:v>
                </c:pt>
                <c:pt idx="2663">
                  <c:v>9.4798367560216832</c:v>
                </c:pt>
                <c:pt idx="2664">
                  <c:v>9.5160436701547741</c:v>
                </c:pt>
                <c:pt idx="2665">
                  <c:v>9.5787138494127895</c:v>
                </c:pt>
                <c:pt idx="2666">
                  <c:v>9.461623467418848</c:v>
                </c:pt>
                <c:pt idx="2667">
                  <c:v>9.6137902675783593</c:v>
                </c:pt>
                <c:pt idx="2668">
                  <c:v>#N/A</c:v>
                </c:pt>
                <c:pt idx="2669">
                  <c:v>9.7455285426558671</c:v>
                </c:pt>
                <c:pt idx="2670">
                  <c:v>9.8792691571922102</c:v>
                </c:pt>
                <c:pt idx="2671">
                  <c:v>9.8036794999415058</c:v>
                </c:pt>
                <c:pt idx="2672">
                  <c:v>9.6952703862623135</c:v>
                </c:pt>
                <c:pt idx="2673">
                  <c:v>9.6943738038390794</c:v>
                </c:pt>
                <c:pt idx="2674">
                  <c:v>9.80910065699425</c:v>
                </c:pt>
                <c:pt idx="2675">
                  <c:v>9.8357279956563826</c:v>
                </c:pt>
                <c:pt idx="2676">
                  <c:v>9.8066555776611857</c:v>
                </c:pt>
                <c:pt idx="2677">
                  <c:v>9.7546459166928816</c:v>
                </c:pt>
                <c:pt idx="2678">
                  <c:v>9.7416012491699764</c:v>
                </c:pt>
                <c:pt idx="2679">
                  <c:v>9.8365553194001425</c:v>
                </c:pt>
                <c:pt idx="2680">
                  <c:v>9.863244821825111</c:v>
                </c:pt>
                <c:pt idx="2681">
                  <c:v>9.9527117224305126</c:v>
                </c:pt>
                <c:pt idx="2682">
                  <c:v>9.9665042403513784</c:v>
                </c:pt>
                <c:pt idx="2683">
                  <c:v>10.130179814038094</c:v>
                </c:pt>
                <c:pt idx="2684">
                  <c:v>10.221148171717608</c:v>
                </c:pt>
                <c:pt idx="2685">
                  <c:v>10.085892231659916</c:v>
                </c:pt>
                <c:pt idx="2686">
                  <c:v>10.117534338688605</c:v>
                </c:pt>
                <c:pt idx="2687">
                  <c:v>10.169821623822964</c:v>
                </c:pt>
                <c:pt idx="2688">
                  <c:v>10.272348196744137</c:v>
                </c:pt>
                <c:pt idx="2689">
                  <c:v>10.075869581539855</c:v>
                </c:pt>
                <c:pt idx="2690">
                  <c:v>10.411821385025918</c:v>
                </c:pt>
                <c:pt idx="2691">
                  <c:v>10.544161547829576</c:v>
                </c:pt>
                <c:pt idx="2692">
                  <c:v>10.563749706754754</c:v>
                </c:pt>
                <c:pt idx="2693">
                  <c:v>10.241203037772836</c:v>
                </c:pt>
                <c:pt idx="2694">
                  <c:v>10.065387535881159</c:v>
                </c:pt>
                <c:pt idx="2695">
                  <c:v>9.8942737766890811</c:v>
                </c:pt>
                <c:pt idx="2696">
                  <c:v>9.8785436606930119</c:v>
                </c:pt>
                <c:pt idx="2697">
                  <c:v>10.027161139426166</c:v>
                </c:pt>
                <c:pt idx="2698">
                  <c:v>10.132774723159619</c:v>
                </c:pt>
                <c:pt idx="2699">
                  <c:v>10.258970641029185</c:v>
                </c:pt>
                <c:pt idx="2700">
                  <c:v>10.10191692509699</c:v>
                </c:pt>
                <c:pt idx="2701">
                  <c:v>10.279501452746969</c:v>
                </c:pt>
                <c:pt idx="2702">
                  <c:v>9.9408480554857075</c:v>
                </c:pt>
                <c:pt idx="2703">
                  <c:v>9.7982477936270147</c:v>
                </c:pt>
                <c:pt idx="2704">
                  <c:v>9.938767113307204</c:v>
                </c:pt>
                <c:pt idx="2705">
                  <c:v>10.021724271791177</c:v>
                </c:pt>
                <c:pt idx="2706">
                  <c:v>10.001546340835256</c:v>
                </c:pt>
                <c:pt idx="2707">
                  <c:v>10.061253175735544</c:v>
                </c:pt>
                <c:pt idx="2708">
                  <c:v>10.063607230832911</c:v>
                </c:pt>
                <c:pt idx="2709">
                  <c:v>10.003733024493043</c:v>
                </c:pt>
                <c:pt idx="2710">
                  <c:v>10.224199629037624</c:v>
                </c:pt>
                <c:pt idx="2711">
                  <c:v>9.9816655999443462</c:v>
                </c:pt>
                <c:pt idx="2712">
                  <c:v>9.7023492545298247</c:v>
                </c:pt>
                <c:pt idx="2713">
                  <c:v>9.848672200041813</c:v>
                </c:pt>
                <c:pt idx="2714">
                  <c:v>10.193569801610247</c:v>
                </c:pt>
                <c:pt idx="2715">
                  <c:v>10.249828827226118</c:v>
                </c:pt>
                <c:pt idx="2716">
                  <c:v>10.39880841813093</c:v>
                </c:pt>
                <c:pt idx="2717">
                  <c:v>10.290000856746239</c:v>
                </c:pt>
                <c:pt idx="2718">
                  <c:v>10.281536687143284</c:v>
                </c:pt>
                <c:pt idx="2719">
                  <c:v>10.267343404647997</c:v>
                </c:pt>
                <c:pt idx="2720">
                  <c:v>10.381441084855622</c:v>
                </c:pt>
                <c:pt idx="2721">
                  <c:v>10.488527143961331</c:v>
                </c:pt>
                <c:pt idx="2722">
                  <c:v>10.52584046817852</c:v>
                </c:pt>
                <c:pt idx="2723">
                  <c:v>10.454651804194121</c:v>
                </c:pt>
                <c:pt idx="2724">
                  <c:v>10.476083630974378</c:v>
                </c:pt>
                <c:pt idx="2725">
                  <c:v>10.518217359151992</c:v>
                </c:pt>
                <c:pt idx="2726">
                  <c:v>10.572619129390192</c:v>
                </c:pt>
                <c:pt idx="2727">
                  <c:v>10.543604398336992</c:v>
                </c:pt>
                <c:pt idx="2728">
                  <c:v>10.562760052282197</c:v>
                </c:pt>
                <c:pt idx="2729">
                  <c:v>10.558763104206948</c:v>
                </c:pt>
                <c:pt idx="2730">
                  <c:v>10.537600013495537</c:v>
                </c:pt>
                <c:pt idx="2731">
                  <c:v>10.659198366487031</c:v>
                </c:pt>
                <c:pt idx="2732">
                  <c:v>10.811002137629551</c:v>
                </c:pt>
                <c:pt idx="2733">
                  <c:v>10.925767231141897</c:v>
                </c:pt>
                <c:pt idx="2734">
                  <c:v>10.922601492498753</c:v>
                </c:pt>
                <c:pt idx="2735">
                  <c:v>10.834628362749751</c:v>
                </c:pt>
                <c:pt idx="2736">
                  <c:v>10.916897312103574</c:v>
                </c:pt>
                <c:pt idx="2737">
                  <c:v>10.893592412733573</c:v>
                </c:pt>
                <c:pt idx="2738">
                  <c:v>10.878308809340027</c:v>
                </c:pt>
                <c:pt idx="2739">
                  <c:v>10.960484748299729</c:v>
                </c:pt>
                <c:pt idx="2740">
                  <c:v>11.05291078271091</c:v>
                </c:pt>
                <c:pt idx="2741">
                  <c:v>11.016511313646461</c:v>
                </c:pt>
                <c:pt idx="2742">
                  <c:v>11.080889921948188</c:v>
                </c:pt>
                <c:pt idx="2743">
                  <c:v>11.173309644864306</c:v>
                </c:pt>
                <c:pt idx="2744">
                  <c:v>11.255496921145619</c:v>
                </c:pt>
                <c:pt idx="2745">
                  <c:v>11.282808926440767</c:v>
                </c:pt>
                <c:pt idx="2746">
                  <c:v>11.192275608488483</c:v>
                </c:pt>
                <c:pt idx="2747">
                  <c:v>11.06786360320509</c:v>
                </c:pt>
                <c:pt idx="2748">
                  <c:v>11.185988836907203</c:v>
                </c:pt>
                <c:pt idx="2749">
                  <c:v>11.011536947702822</c:v>
                </c:pt>
                <c:pt idx="2750">
                  <c:v>10.908585746853973</c:v>
                </c:pt>
                <c:pt idx="2751">
                  <c:v>10.795007485290396</c:v>
                </c:pt>
                <c:pt idx="2752">
                  <c:v>10.884456472230942</c:v>
                </c:pt>
                <c:pt idx="2753">
                  <c:v>11.008125773810336</c:v>
                </c:pt>
                <c:pt idx="2754">
                  <c:v>10.990056187161654</c:v>
                </c:pt>
                <c:pt idx="2755">
                  <c:v>11.07164829538233</c:v>
                </c:pt>
                <c:pt idx="2756">
                  <c:v>11.09103712351817</c:v>
                </c:pt>
                <c:pt idx="2757">
                  <c:v>11.134749534049643</c:v>
                </c:pt>
                <c:pt idx="2758">
                  <c:v>11.053473432976471</c:v>
                </c:pt>
                <c:pt idx="2759">
                  <c:v>11.049429338156497</c:v>
                </c:pt>
                <c:pt idx="2760">
                  <c:v>11.134699575112979</c:v>
                </c:pt>
                <c:pt idx="2761">
                  <c:v>11.160291101779743</c:v>
                </c:pt>
                <c:pt idx="2762">
                  <c:v>10.999312878833763</c:v>
                </c:pt>
                <c:pt idx="2763">
                  <c:v>10.849980506719534</c:v>
                </c:pt>
                <c:pt idx="2764">
                  <c:v>10.870911540514713</c:v>
                </c:pt>
                <c:pt idx="2765">
                  <c:v>10.908539940123575</c:v>
                </c:pt>
                <c:pt idx="2766">
                  <c:v>10.912093218374446</c:v>
                </c:pt>
                <c:pt idx="2767">
                  <c:v>10.913060098241608</c:v>
                </c:pt>
                <c:pt idx="2768">
                  <c:v>11.013604863516118</c:v>
                </c:pt>
                <c:pt idx="2769">
                  <c:v>11.091020601887813</c:v>
                </c:pt>
                <c:pt idx="2770">
                  <c:v>11.224060010399267</c:v>
                </c:pt>
                <c:pt idx="2771">
                  <c:v>11.251543641281904</c:v>
                </c:pt>
                <c:pt idx="2772">
                  <c:v>11.235496606487231</c:v>
                </c:pt>
                <c:pt idx="2773">
                  <c:v>11.245037605438567</c:v>
                </c:pt>
                <c:pt idx="2774">
                  <c:v>11.128907123826078</c:v>
                </c:pt>
                <c:pt idx="2775">
                  <c:v>11.188711808916977</c:v>
                </c:pt>
                <c:pt idx="2776">
                  <c:v>11.19877836176099</c:v>
                </c:pt>
                <c:pt idx="2777">
                  <c:v>11.167743210617312</c:v>
                </c:pt>
                <c:pt idx="2778">
                  <c:v>11.137804562155198</c:v>
                </c:pt>
                <c:pt idx="2779">
                  <c:v>11.165611701880128</c:v>
                </c:pt>
                <c:pt idx="2780">
                  <c:v>11.247008262355227</c:v>
                </c:pt>
                <c:pt idx="2781">
                  <c:v>#N/A</c:v>
                </c:pt>
                <c:pt idx="2782">
                  <c:v>11.324346292083195</c:v>
                </c:pt>
                <c:pt idx="2783">
                  <c:v>11.347558225677723</c:v>
                </c:pt>
                <c:pt idx="2784">
                  <c:v>11.22855933903719</c:v>
                </c:pt>
                <c:pt idx="2785">
                  <c:v>11.291991401630662</c:v>
                </c:pt>
                <c:pt idx="2786">
                  <c:v>11.254442622510727</c:v>
                </c:pt>
                <c:pt idx="2787">
                  <c:v>11.270083588664296</c:v>
                </c:pt>
                <c:pt idx="2788">
                  <c:v>11.252546855225447</c:v>
                </c:pt>
                <c:pt idx="2789">
                  <c:v>11.309020591130189</c:v>
                </c:pt>
                <c:pt idx="2790">
                  <c:v>11.348896281486716</c:v>
                </c:pt>
                <c:pt idx="2791">
                  <c:v>11.262826028656248</c:v>
                </c:pt>
                <c:pt idx="2792">
                  <c:v>11.243315136941339</c:v>
                </c:pt>
                <c:pt idx="2793">
                  <c:v>11.271946956541358</c:v>
                </c:pt>
                <c:pt idx="2794">
                  <c:v>11.247602556667657</c:v>
                </c:pt>
                <c:pt idx="2795">
                  <c:v>11.232020796386699</c:v>
                </c:pt>
                <c:pt idx="2796">
                  <c:v>11.151703879737541</c:v>
                </c:pt>
                <c:pt idx="2797">
                  <c:v>11.070743878309454</c:v>
                </c:pt>
                <c:pt idx="2798">
                  <c:v>11.061895104896537</c:v>
                </c:pt>
                <c:pt idx="2799">
                  <c:v>#N/A</c:v>
                </c:pt>
                <c:pt idx="2800">
                  <c:v>11.050140367261417</c:v>
                </c:pt>
                <c:pt idx="2801">
                  <c:v>11.050058121172444</c:v>
                </c:pt>
                <c:pt idx="2802">
                  <c:v>11.181488569949035</c:v>
                </c:pt>
                <c:pt idx="2803">
                  <c:v>11.260716473839413</c:v>
                </c:pt>
                <c:pt idx="2804">
                  <c:v>11.16224447048535</c:v>
                </c:pt>
                <c:pt idx="2805">
                  <c:v>11.14499936</c:v>
                </c:pt>
                <c:pt idx="2806">
                  <c:v>11.019668107732405</c:v>
                </c:pt>
                <c:pt idx="2807">
                  <c:v>11.05929162662173</c:v>
                </c:pt>
                <c:pt idx="2808">
                  <c:v>11.088969376524496</c:v>
                </c:pt>
                <c:pt idx="2809">
                  <c:v>11.024777994478235</c:v>
                </c:pt>
                <c:pt idx="2810">
                  <c:v>10.949004396754194</c:v>
                </c:pt>
                <c:pt idx="2811">
                  <c:v>10.908756553173777</c:v>
                </c:pt>
                <c:pt idx="2812">
                  <c:v>10.88795481501832</c:v>
                </c:pt>
                <c:pt idx="2813">
                  <c:v>10.837624809763479</c:v>
                </c:pt>
                <c:pt idx="2814">
                  <c:v>10.873215576123807</c:v>
                </c:pt>
                <c:pt idx="2815">
                  <c:v>10.859738046787768</c:v>
                </c:pt>
                <c:pt idx="2816">
                  <c:v>10.89717461552045</c:v>
                </c:pt>
                <c:pt idx="2817">
                  <c:v>10.918651550521918</c:v>
                </c:pt>
                <c:pt idx="2818">
                  <c:v>10.98030698295446</c:v>
                </c:pt>
                <c:pt idx="2819">
                  <c:v>10.854544005698218</c:v>
                </c:pt>
                <c:pt idx="2820">
                  <c:v>10.839703747510788</c:v>
                </c:pt>
                <c:pt idx="2821">
                  <c:v>10.746321068443928</c:v>
                </c:pt>
                <c:pt idx="2822">
                  <c:v>10.862188196296001</c:v>
                </c:pt>
                <c:pt idx="2823">
                  <c:v>10.835450874794558</c:v>
                </c:pt>
                <c:pt idx="2824">
                  <c:v>10.827712970365951</c:v>
                </c:pt>
                <c:pt idx="2825">
                  <c:v>10.908711404606093</c:v>
                </c:pt>
                <c:pt idx="2826">
                  <c:v>10.93554586964266</c:v>
                </c:pt>
                <c:pt idx="2827">
                  <c:v>10.904636207646739</c:v>
                </c:pt>
                <c:pt idx="2828">
                  <c:v>10.88834357974793</c:v>
                </c:pt>
                <c:pt idx="2829">
                  <c:v>10.761578719665593</c:v>
                </c:pt>
                <c:pt idx="2830">
                  <c:v>10.805934940490893</c:v>
                </c:pt>
                <c:pt idx="2831">
                  <c:v>10.900189389734663</c:v>
                </c:pt>
                <c:pt idx="2832">
                  <c:v>10.960964763922133</c:v>
                </c:pt>
                <c:pt idx="2833">
                  <c:v>10.896689182063376</c:v>
                </c:pt>
                <c:pt idx="2834">
                  <c:v>10.915336003100116</c:v>
                </c:pt>
                <c:pt idx="2835">
                  <c:v>10.80144527167516</c:v>
                </c:pt>
                <c:pt idx="2836">
                  <c:v>10.876745780546569</c:v>
                </c:pt>
                <c:pt idx="2837">
                  <c:v>10.94631804766701</c:v>
                </c:pt>
                <c:pt idx="2838">
                  <c:v>11.070082060531385</c:v>
                </c:pt>
                <c:pt idx="2839">
                  <c:v>11.144811210616794</c:v>
                </c:pt>
                <c:pt idx="2840">
                  <c:v>11.161672835034476</c:v>
                </c:pt>
                <c:pt idx="2841">
                  <c:v>11.163657698433591</c:v>
                </c:pt>
                <c:pt idx="2842">
                  <c:v>11.234163383103139</c:v>
                </c:pt>
                <c:pt idx="2843">
                  <c:v>11.305144314482551</c:v>
                </c:pt>
                <c:pt idx="2844">
                  <c:v>11.179880189196625</c:v>
                </c:pt>
                <c:pt idx="2845">
                  <c:v>11.250602333428164</c:v>
                </c:pt>
                <c:pt idx="2846">
                  <c:v>11.281129514274559</c:v>
                </c:pt>
                <c:pt idx="2847">
                  <c:v>11.240845395859386</c:v>
                </c:pt>
                <c:pt idx="2848">
                  <c:v>11.255355577633576</c:v>
                </c:pt>
                <c:pt idx="2849">
                  <c:v>11.144593243265712</c:v>
                </c:pt>
                <c:pt idx="2850">
                  <c:v>11.207670080386535</c:v>
                </c:pt>
                <c:pt idx="2851">
                  <c:v>11.370392137161458</c:v>
                </c:pt>
                <c:pt idx="2852">
                  <c:v>11.3461383270936</c:v>
                </c:pt>
                <c:pt idx="2853">
                  <c:v>11.212961233980039</c:v>
                </c:pt>
                <c:pt idx="2854">
                  <c:v>11.147382926417141</c:v>
                </c:pt>
                <c:pt idx="2855">
                  <c:v>11.275935299728857</c:v>
                </c:pt>
                <c:pt idx="2856">
                  <c:v>11.195040421069672</c:v>
                </c:pt>
                <c:pt idx="2857">
                  <c:v>11.221551721051242</c:v>
                </c:pt>
                <c:pt idx="2858">
                  <c:v>11.141151093501191</c:v>
                </c:pt>
                <c:pt idx="2859">
                  <c:v>11.221193084025215</c:v>
                </c:pt>
                <c:pt idx="2860">
                  <c:v>11.111868092636788</c:v>
                </c:pt>
                <c:pt idx="2861">
                  <c:v>11.285508288177498</c:v>
                </c:pt>
                <c:pt idx="2862">
                  <c:v>11.347938166218826</c:v>
                </c:pt>
                <c:pt idx="2863">
                  <c:v>11.369843488656995</c:v>
                </c:pt>
                <c:pt idx="2864">
                  <c:v>11.424685966836403</c:v>
                </c:pt>
                <c:pt idx="2865">
                  <c:v>11.261618233692465</c:v>
                </c:pt>
                <c:pt idx="2866">
                  <c:v>11.580791002347034</c:v>
                </c:pt>
                <c:pt idx="2867">
                  <c:v>11.97214449227215</c:v>
                </c:pt>
                <c:pt idx="2868">
                  <c:v>11.817413792717787</c:v>
                </c:pt>
                <c:pt idx="2869">
                  <c:v>11.615628252632224</c:v>
                </c:pt>
                <c:pt idx="2870">
                  <c:v>11.56413329347329</c:v>
                </c:pt>
                <c:pt idx="2871">
                  <c:v>11.428797914868136</c:v>
                </c:pt>
                <c:pt idx="2872">
                  <c:v>11.402608221537371</c:v>
                </c:pt>
                <c:pt idx="2873">
                  <c:v>11.414634545301146</c:v>
                </c:pt>
                <c:pt idx="2874">
                  <c:v>11.290764904189036</c:v>
                </c:pt>
                <c:pt idx="2875">
                  <c:v>11.168929557097853</c:v>
                </c:pt>
                <c:pt idx="2876">
                  <c:v>11.151894508428816</c:v>
                </c:pt>
                <c:pt idx="2877">
                  <c:v>11.306688690996573</c:v>
                </c:pt>
                <c:pt idx="2878">
                  <c:v>11.153441403931259</c:v>
                </c:pt>
                <c:pt idx="2879">
                  <c:v>11.28850424480879</c:v>
                </c:pt>
                <c:pt idx="2880">
                  <c:v>11.388225667558446</c:v>
                </c:pt>
                <c:pt idx="2881">
                  <c:v>11.094548741771222</c:v>
                </c:pt>
                <c:pt idx="2882">
                  <c:v>11.375186784120919</c:v>
                </c:pt>
                <c:pt idx="2883">
                  <c:v>11.334231613206695</c:v>
                </c:pt>
                <c:pt idx="2884">
                  <c:v>11.172596663018751</c:v>
                </c:pt>
                <c:pt idx="2885">
                  <c:v>11.45132133395035</c:v>
                </c:pt>
                <c:pt idx="2886">
                  <c:v>11.659898778039283</c:v>
                </c:pt>
                <c:pt idx="2887">
                  <c:v>11.693729364751041</c:v>
                </c:pt>
                <c:pt idx="2888">
                  <c:v>11.628433781392079</c:v>
                </c:pt>
                <c:pt idx="2889">
                  <c:v>11.556891938066654</c:v>
                </c:pt>
                <c:pt idx="2890">
                  <c:v>11.525162192590047</c:v>
                </c:pt>
                <c:pt idx="2891">
                  <c:v>11.50188027142066</c:v>
                </c:pt>
                <c:pt idx="2892">
                  <c:v>11.629676787312961</c:v>
                </c:pt>
                <c:pt idx="2893">
                  <c:v>11.79935508487902</c:v>
                </c:pt>
                <c:pt idx="2894">
                  <c:v>11.867544368336688</c:v>
                </c:pt>
                <c:pt idx="2895">
                  <c:v>11.898849499007508</c:v>
                </c:pt>
                <c:pt idx="2896">
                  <c:v>12.15918151227307</c:v>
                </c:pt>
                <c:pt idx="2897">
                  <c:v>12.044505850268896</c:v>
                </c:pt>
                <c:pt idx="2898">
                  <c:v>11.986729612086666</c:v>
                </c:pt>
                <c:pt idx="2899">
                  <c:v>12.012489252057495</c:v>
                </c:pt>
                <c:pt idx="2900">
                  <c:v>12.19216207032818</c:v>
                </c:pt>
                <c:pt idx="2901">
                  <c:v>12.278367230874322</c:v>
                </c:pt>
                <c:pt idx="2902">
                  <c:v>12.309180687106103</c:v>
                </c:pt>
                <c:pt idx="2903">
                  <c:v>12.291663789024771</c:v>
                </c:pt>
                <c:pt idx="2904">
                  <c:v>12.471682406275464</c:v>
                </c:pt>
                <c:pt idx="2905">
                  <c:v>12.611309443682158</c:v>
                </c:pt>
                <c:pt idx="2906">
                  <c:v>12.618766121124041</c:v>
                </c:pt>
                <c:pt idx="2907">
                  <c:v>12.459480318153471</c:v>
                </c:pt>
                <c:pt idx="2908">
                  <c:v>12.414468897661365</c:v>
                </c:pt>
                <c:pt idx="2909">
                  <c:v>12.461976475976112</c:v>
                </c:pt>
                <c:pt idx="2910">
                  <c:v>12.358254393326607</c:v>
                </c:pt>
                <c:pt idx="2911">
                  <c:v>12.412954687603598</c:v>
                </c:pt>
                <c:pt idx="2912">
                  <c:v>12.361408392704233</c:v>
                </c:pt>
                <c:pt idx="2913">
                  <c:v>12.33627705754416</c:v>
                </c:pt>
                <c:pt idx="2914">
                  <c:v>12.361897681342725</c:v>
                </c:pt>
                <c:pt idx="2915">
                  <c:v>12.411977675007915</c:v>
                </c:pt>
                <c:pt idx="2916">
                  <c:v>12.339537681737411</c:v>
                </c:pt>
                <c:pt idx="2917">
                  <c:v>12.276562840695666</c:v>
                </c:pt>
                <c:pt idx="2918">
                  <c:v>12.28528379934566</c:v>
                </c:pt>
                <c:pt idx="2919">
                  <c:v>12.267260127066431</c:v>
                </c:pt>
                <c:pt idx="2920">
                  <c:v>12.265412815034122</c:v>
                </c:pt>
                <c:pt idx="2921">
                  <c:v>12.272311814477463</c:v>
                </c:pt>
                <c:pt idx="2922">
                  <c:v>12.207329614773853</c:v>
                </c:pt>
                <c:pt idx="2923">
                  <c:v>12.238998594776275</c:v>
                </c:pt>
                <c:pt idx="2924">
                  <c:v>12.193286351780525</c:v>
                </c:pt>
                <c:pt idx="2925">
                  <c:v>12.210250547118115</c:v>
                </c:pt>
                <c:pt idx="2926">
                  <c:v>12.286308576973626</c:v>
                </c:pt>
                <c:pt idx="2927">
                  <c:v>12.232040220923473</c:v>
                </c:pt>
                <c:pt idx="2928">
                  <c:v>12.211325332025066</c:v>
                </c:pt>
                <c:pt idx="2929">
                  <c:v>12.169273616449459</c:v>
                </c:pt>
                <c:pt idx="2930">
                  <c:v>12.14766004004321</c:v>
                </c:pt>
                <c:pt idx="2931">
                  <c:v>12.194527229663068</c:v>
                </c:pt>
                <c:pt idx="2932">
                  <c:v>12.201756142444786</c:v>
                </c:pt>
                <c:pt idx="2933">
                  <c:v>12.140143216145297</c:v>
                </c:pt>
                <c:pt idx="2934">
                  <c:v>12.142810428879166</c:v>
                </c:pt>
                <c:pt idx="2935">
                  <c:v>12.105624621578984</c:v>
                </c:pt>
                <c:pt idx="2936">
                  <c:v>12.099173419275207</c:v>
                </c:pt>
                <c:pt idx="2937">
                  <c:v>12.115253698128061</c:v>
                </c:pt>
                <c:pt idx="2938">
                  <c:v>12.084234082645233</c:v>
                </c:pt>
                <c:pt idx="2939">
                  <c:v>12.06683356334732</c:v>
                </c:pt>
                <c:pt idx="2940">
                  <c:v>12.12430685427058</c:v>
                </c:pt>
                <c:pt idx="2941">
                  <c:v>12.128789281588991</c:v>
                </c:pt>
                <c:pt idx="2942">
                  <c:v>12.19567247952078</c:v>
                </c:pt>
                <c:pt idx="2943">
                  <c:v>12.275338858639772</c:v>
                </c:pt>
                <c:pt idx="2944">
                  <c:v>12.234867283411404</c:v>
                </c:pt>
                <c:pt idx="2945">
                  <c:v>12.219232936305287</c:v>
                </c:pt>
                <c:pt idx="2946">
                  <c:v>12.235391691788635</c:v>
                </c:pt>
                <c:pt idx="2947">
                  <c:v>12.237869539801171</c:v>
                </c:pt>
                <c:pt idx="2948">
                  <c:v>12.264310068331572</c:v>
                </c:pt>
                <c:pt idx="2949">
                  <c:v>12.279300249394327</c:v>
                </c:pt>
                <c:pt idx="2950">
                  <c:v>12.328810428780692</c:v>
                </c:pt>
                <c:pt idx="2951">
                  <c:v>12.336035578761962</c:v>
                </c:pt>
                <c:pt idx="2952">
                  <c:v>12.413952847122887</c:v>
                </c:pt>
                <c:pt idx="2953">
                  <c:v>12.311991897659155</c:v>
                </c:pt>
                <c:pt idx="2954">
                  <c:v>12.308136483557822</c:v>
                </c:pt>
                <c:pt idx="2955">
                  <c:v>12.281848845434453</c:v>
                </c:pt>
                <c:pt idx="2956">
                  <c:v>12.235484430494992</c:v>
                </c:pt>
                <c:pt idx="2957">
                  <c:v>12.225449077446447</c:v>
                </c:pt>
                <c:pt idx="2958">
                  <c:v>12.276138118332618</c:v>
                </c:pt>
                <c:pt idx="2959">
                  <c:v>12.30038825456915</c:v>
                </c:pt>
                <c:pt idx="2960">
                  <c:v>12.301255301073137</c:v>
                </c:pt>
                <c:pt idx="2961">
                  <c:v>12.292618585330024</c:v>
                </c:pt>
                <c:pt idx="2962">
                  <c:v>12.371600478474699</c:v>
                </c:pt>
                <c:pt idx="2963">
                  <c:v>12.341358874955739</c:v>
                </c:pt>
                <c:pt idx="2964">
                  <c:v>12.416371562945884</c:v>
                </c:pt>
                <c:pt idx="2965">
                  <c:v>12.443623056485455</c:v>
                </c:pt>
                <c:pt idx="2966">
                  <c:v>12.486042214343588</c:v>
                </c:pt>
                <c:pt idx="2967">
                  <c:v>12.443247179878114</c:v>
                </c:pt>
                <c:pt idx="2968">
                  <c:v>12.41783141343714</c:v>
                </c:pt>
                <c:pt idx="2969">
                  <c:v>12.427551157687612</c:v>
                </c:pt>
                <c:pt idx="2970">
                  <c:v>12.44190645002802</c:v>
                </c:pt>
                <c:pt idx="2971">
                  <c:v>12.521146091527394</c:v>
                </c:pt>
                <c:pt idx="2972">
                  <c:v>12.602614186963685</c:v>
                </c:pt>
                <c:pt idx="2973">
                  <c:v>12.698787197605382</c:v>
                </c:pt>
                <c:pt idx="2974">
                  <c:v>12.582650338770886</c:v>
                </c:pt>
                <c:pt idx="2975">
                  <c:v>12.530420821510319</c:v>
                </c:pt>
                <c:pt idx="2976">
                  <c:v>12.518981079383865</c:v>
                </c:pt>
                <c:pt idx="2977">
                  <c:v>12.473069591921595</c:v>
                </c:pt>
                <c:pt idx="2978">
                  <c:v>12.531629495047854</c:v>
                </c:pt>
                <c:pt idx="2979">
                  <c:v>12.534743009103661</c:v>
                </c:pt>
                <c:pt idx="2980">
                  <c:v>12.572664940905371</c:v>
                </c:pt>
                <c:pt idx="2981">
                  <c:v>12.641468933416418</c:v>
                </c:pt>
                <c:pt idx="2982">
                  <c:v>12.649736706458766</c:v>
                </c:pt>
                <c:pt idx="2983">
                  <c:v>12.638988462530245</c:v>
                </c:pt>
                <c:pt idx="2984">
                  <c:v>12.640557832401768</c:v>
                </c:pt>
                <c:pt idx="2985">
                  <c:v>12.647787787685244</c:v>
                </c:pt>
                <c:pt idx="2986">
                  <c:v>12.600453735037755</c:v>
                </c:pt>
                <c:pt idx="2987">
                  <c:v>12.651367234322729</c:v>
                </c:pt>
                <c:pt idx="2988">
                  <c:v>12.783909625764585</c:v>
                </c:pt>
                <c:pt idx="2989">
                  <c:v>12.742168105387165</c:v>
                </c:pt>
                <c:pt idx="2990">
                  <c:v>12.752870695262798</c:v>
                </c:pt>
                <c:pt idx="2991">
                  <c:v>12.612125830322032</c:v>
                </c:pt>
                <c:pt idx="2992">
                  <c:v>12.593091731925705</c:v>
                </c:pt>
                <c:pt idx="2993">
                  <c:v>12.642994984494896</c:v>
                </c:pt>
                <c:pt idx="2994">
                  <c:v>12.554231008912382</c:v>
                </c:pt>
                <c:pt idx="2995">
                  <c:v>12.619456589661088</c:v>
                </c:pt>
                <c:pt idx="2996">
                  <c:v>12.614364698563133</c:v>
                </c:pt>
                <c:pt idx="2997">
                  <c:v>12.55418039905285</c:v>
                </c:pt>
                <c:pt idx="2998">
                  <c:v>12.624476520054115</c:v>
                </c:pt>
                <c:pt idx="2999">
                  <c:v>12.493601347589403</c:v>
                </c:pt>
                <c:pt idx="3000">
                  <c:v>12.464216656271901</c:v>
                </c:pt>
                <c:pt idx="3001">
                  <c:v>12.390024610123652</c:v>
                </c:pt>
                <c:pt idx="3002">
                  <c:v>12.393055125305951</c:v>
                </c:pt>
                <c:pt idx="3003">
                  <c:v>12.433762369182347</c:v>
                </c:pt>
                <c:pt idx="3004">
                  <c:v>12.483415839941108</c:v>
                </c:pt>
                <c:pt idx="3005">
                  <c:v>12.497691187124543</c:v>
                </c:pt>
                <c:pt idx="3006">
                  <c:v>12.514322643612775</c:v>
                </c:pt>
                <c:pt idx="3007">
                  <c:v>12.372709616674213</c:v>
                </c:pt>
                <c:pt idx="3008">
                  <c:v>12.294301885314511</c:v>
                </c:pt>
                <c:pt idx="3009">
                  <c:v>12.274861877145497</c:v>
                </c:pt>
                <c:pt idx="3010">
                  <c:v>12.27964734739016</c:v>
                </c:pt>
                <c:pt idx="3011">
                  <c:v>12.310148044813712</c:v>
                </c:pt>
                <c:pt idx="3012">
                  <c:v>12.375882050588718</c:v>
                </c:pt>
                <c:pt idx="3013">
                  <c:v>12.323983903438286</c:v>
                </c:pt>
                <c:pt idx="3014">
                  <c:v>12.375169241862165</c:v>
                </c:pt>
                <c:pt idx="3015">
                  <c:v>12.33349981825952</c:v>
                </c:pt>
                <c:pt idx="3016">
                  <c:v>12.365077538930754</c:v>
                </c:pt>
                <c:pt idx="3017">
                  <c:v>12.4748712810848</c:v>
                </c:pt>
                <c:pt idx="3018">
                  <c:v>12.625364263106222</c:v>
                </c:pt>
                <c:pt idx="3019">
                  <c:v>12.695774902814367</c:v>
                </c:pt>
                <c:pt idx="3020">
                  <c:v>12.63058800112454</c:v>
                </c:pt>
                <c:pt idx="3021">
                  <c:v>12.606590856553106</c:v>
                </c:pt>
                <c:pt idx="3022">
                  <c:v>12.48702961016617</c:v>
                </c:pt>
                <c:pt idx="3023">
                  <c:v>12.516548098335605</c:v>
                </c:pt>
                <c:pt idx="3024">
                  <c:v>12.756553516955746</c:v>
                </c:pt>
                <c:pt idx="3025">
                  <c:v>12.777729738380284</c:v>
                </c:pt>
                <c:pt idx="3026">
                  <c:v>12.626896677722707</c:v>
                </c:pt>
                <c:pt idx="3027">
                  <c:v>12.552754052024804</c:v>
                </c:pt>
                <c:pt idx="3028">
                  <c:v>12.707849939469412</c:v>
                </c:pt>
                <c:pt idx="3029">
                  <c:v>12.748598748072126</c:v>
                </c:pt>
                <c:pt idx="3030">
                  <c:v>12.527193964144763</c:v>
                </c:pt>
                <c:pt idx="3031">
                  <c:v>12.527839780324076</c:v>
                </c:pt>
                <c:pt idx="3032">
                  <c:v>12.548981921097353</c:v>
                </c:pt>
                <c:pt idx="3033">
                  <c:v>#N/A</c:v>
                </c:pt>
                <c:pt idx="3034">
                  <c:v>12.398377693129042</c:v>
                </c:pt>
                <c:pt idx="3035">
                  <c:v>12.31862553337827</c:v>
                </c:pt>
                <c:pt idx="3036">
                  <c:v>12.278784424241332</c:v>
                </c:pt>
                <c:pt idx="3037">
                  <c:v>12.299218645566089</c:v>
                </c:pt>
                <c:pt idx="3038">
                  <c:v>12.329307924889738</c:v>
                </c:pt>
                <c:pt idx="3039">
                  <c:v>12.379576445004734</c:v>
                </c:pt>
                <c:pt idx="3040">
                  <c:v>12.290076215727135</c:v>
                </c:pt>
                <c:pt idx="3041">
                  <c:v>12.189973835489061</c:v>
                </c:pt>
                <c:pt idx="3042">
                  <c:v>12.230954256514034</c:v>
                </c:pt>
                <c:pt idx="3043">
                  <c:v>12.139935524489621</c:v>
                </c:pt>
                <c:pt idx="3044">
                  <c:v>12.069916029799781</c:v>
                </c:pt>
                <c:pt idx="3045">
                  <c:v>11.899767584604785</c:v>
                </c:pt>
                <c:pt idx="3046">
                  <c:v>11.869872289802835</c:v>
                </c:pt>
                <c:pt idx="3047">
                  <c:v>11.799852722342148</c:v>
                </c:pt>
                <c:pt idx="3048">
                  <c:v>#N/A</c:v>
                </c:pt>
                <c:pt idx="3049">
                  <c:v>11.849845978159802</c:v>
                </c:pt>
                <c:pt idx="3050">
                  <c:v>11.959970013941163</c:v>
                </c:pt>
                <c:pt idx="3051">
                  <c:v>12.100005163318544</c:v>
                </c:pt>
                <c:pt idx="3052">
                  <c:v>#N/A</c:v>
                </c:pt>
                <c:pt idx="3053">
                  <c:v>12.029975737878411</c:v>
                </c:pt>
                <c:pt idx="3054">
                  <c:v>11.97994406754086</c:v>
                </c:pt>
                <c:pt idx="3055">
                  <c:v>12.189933444071631</c:v>
                </c:pt>
                <c:pt idx="3056">
                  <c:v>12.18000855370842</c:v>
                </c:pt>
                <c:pt idx="3057">
                  <c:v>12.176885078023592</c:v>
                </c:pt>
                <c:pt idx="3058">
                  <c:v>12.196882317316605</c:v>
                </c:pt>
                <c:pt idx="3059">
                  <c:v>12.206846765596387</c:v>
                </c:pt>
                <c:pt idx="3060">
                  <c:v>12.063638981946177</c:v>
                </c:pt>
                <c:pt idx="3061">
                  <c:v>12.063950482855089</c:v>
                </c:pt>
                <c:pt idx="3062">
                  <c:v>12.000100210703069</c:v>
                </c:pt>
                <c:pt idx="3063">
                  <c:v>12.150440402788613</c:v>
                </c:pt>
                <c:pt idx="3064">
                  <c:v>12.08060262455853</c:v>
                </c:pt>
                <c:pt idx="3065">
                  <c:v>11.983465076828926</c:v>
                </c:pt>
                <c:pt idx="3066">
                  <c:v>11.993458602332353</c:v>
                </c:pt>
                <c:pt idx="3067">
                  <c:v>12.017141635855818</c:v>
                </c:pt>
                <c:pt idx="3068">
                  <c:v>11.986732633819509</c:v>
                </c:pt>
                <c:pt idx="3069">
                  <c:v>12.016642612924052</c:v>
                </c:pt>
                <c:pt idx="3070">
                  <c:v>12.11341199979223</c:v>
                </c:pt>
                <c:pt idx="3071">
                  <c:v>12.217226576469031</c:v>
                </c:pt>
                <c:pt idx="3072">
                  <c:v>12.062883634153463</c:v>
                </c:pt>
                <c:pt idx="3073">
                  <c:v>12.026831858458243</c:v>
                </c:pt>
                <c:pt idx="3074">
                  <c:v>12.120782573493685</c:v>
                </c:pt>
                <c:pt idx="3075">
                  <c:v>12.299606411428503</c:v>
                </c:pt>
                <c:pt idx="3076">
                  <c:v>12.382960969469245</c:v>
                </c:pt>
                <c:pt idx="3077">
                  <c:v>12.050132194930645</c:v>
                </c:pt>
                <c:pt idx="3078">
                  <c:v>12.098251448467623</c:v>
                </c:pt>
                <c:pt idx="3079">
                  <c:v>12.020264442401418</c:v>
                </c:pt>
                <c:pt idx="3080">
                  <c:v>12.040605641147561</c:v>
                </c:pt>
                <c:pt idx="3081">
                  <c:v>11.782805522699359</c:v>
                </c:pt>
                <c:pt idx="3082">
                  <c:v>11.781281005215945</c:v>
                </c:pt>
                <c:pt idx="3083">
                  <c:v>11.780580590958069</c:v>
                </c:pt>
                <c:pt idx="3084">
                  <c:v>11.856309450823654</c:v>
                </c:pt>
                <c:pt idx="3085">
                  <c:v>11.869220551820503</c:v>
                </c:pt>
                <c:pt idx="3086">
                  <c:v>11.739272001837019</c:v>
                </c:pt>
                <c:pt idx="3087">
                  <c:v>11.636233391539987</c:v>
                </c:pt>
                <c:pt idx="3088">
                  <c:v>11.563593010597254</c:v>
                </c:pt>
                <c:pt idx="3089">
                  <c:v>11.553692763737656</c:v>
                </c:pt>
                <c:pt idx="3090">
                  <c:v>11.600139851750191</c:v>
                </c:pt>
                <c:pt idx="3091">
                  <c:v>11.799931281272706</c:v>
                </c:pt>
                <c:pt idx="3092">
                  <c:v>11.843580660103243</c:v>
                </c:pt>
                <c:pt idx="3093">
                  <c:v>11.73398998594566</c:v>
                </c:pt>
                <c:pt idx="3094">
                  <c:v>11.850387600516431</c:v>
                </c:pt>
                <c:pt idx="3095">
                  <c:v>11.825034679538431</c:v>
                </c:pt>
                <c:pt idx="3096">
                  <c:v>11.732411871960574</c:v>
                </c:pt>
                <c:pt idx="3097">
                  <c:v>11.522903806328882</c:v>
                </c:pt>
                <c:pt idx="3098">
                  <c:v>11.609319451731363</c:v>
                </c:pt>
                <c:pt idx="3099">
                  <c:v>11.293975183363999</c:v>
                </c:pt>
                <c:pt idx="3100">
                  <c:v>11.203107215320143</c:v>
                </c:pt>
                <c:pt idx="3101">
                  <c:v>11.297125440648545</c:v>
                </c:pt>
                <c:pt idx="3102">
                  <c:v>11.467760369560482</c:v>
                </c:pt>
                <c:pt idx="3103">
                  <c:v>11.553813050844225</c:v>
                </c:pt>
                <c:pt idx="3104">
                  <c:v>11.573629293001753</c:v>
                </c:pt>
                <c:pt idx="3105">
                  <c:v>11.57616579265264</c:v>
                </c:pt>
                <c:pt idx="3106">
                  <c:v>11.627455504803082</c:v>
                </c:pt>
                <c:pt idx="3107">
                  <c:v>11.647511251399511</c:v>
                </c:pt>
                <c:pt idx="3108">
                  <c:v>11.593583496585248</c:v>
                </c:pt>
                <c:pt idx="3109">
                  <c:v>11.652627004867558</c:v>
                </c:pt>
                <c:pt idx="3110">
                  <c:v>11.650869051549103</c:v>
                </c:pt>
                <c:pt idx="3111">
                  <c:v>11.604567843892166</c:v>
                </c:pt>
                <c:pt idx="3112">
                  <c:v>11.651583821484763</c:v>
                </c:pt>
                <c:pt idx="3113">
                  <c:v>11.541912504652348</c:v>
                </c:pt>
                <c:pt idx="3114">
                  <c:v>11.425235623059573</c:v>
                </c:pt>
                <c:pt idx="3115">
                  <c:v>11.558087554239236</c:v>
                </c:pt>
                <c:pt idx="3116">
                  <c:v>11.670108177994226</c:v>
                </c:pt>
                <c:pt idx="3117">
                  <c:v>11.64022474184585</c:v>
                </c:pt>
                <c:pt idx="3118">
                  <c:v>11.659544947891945</c:v>
                </c:pt>
                <c:pt idx="3119">
                  <c:v>11.645141039477343</c:v>
                </c:pt>
                <c:pt idx="3120">
                  <c:v>11.710498399793861</c:v>
                </c:pt>
                <c:pt idx="3121">
                  <c:v>11.582833888680854</c:v>
                </c:pt>
                <c:pt idx="3122">
                  <c:v>11.520965407155106</c:v>
                </c:pt>
                <c:pt idx="3123">
                  <c:v>11.548649303587723</c:v>
                </c:pt>
                <c:pt idx="3124">
                  <c:v>11.484314742052431</c:v>
                </c:pt>
                <c:pt idx="3125">
                  <c:v>11.421281049138083</c:v>
                </c:pt>
                <c:pt idx="3126">
                  <c:v>11.376999161096252</c:v>
                </c:pt>
                <c:pt idx="3127">
                  <c:v>11.366172052330869</c:v>
                </c:pt>
                <c:pt idx="3128">
                  <c:v>11.427865595909678</c:v>
                </c:pt>
                <c:pt idx="3129">
                  <c:v>11.432173707430803</c:v>
                </c:pt>
                <c:pt idx="3130">
                  <c:v>11.391121810417307</c:v>
                </c:pt>
                <c:pt idx="3131">
                  <c:v>11.305529892293638</c:v>
                </c:pt>
                <c:pt idx="3132">
                  <c:v>11.341095571426958</c:v>
                </c:pt>
                <c:pt idx="3133">
                  <c:v>11.339316637891088</c:v>
                </c:pt>
                <c:pt idx="3134">
                  <c:v>11.250747019963732</c:v>
                </c:pt>
                <c:pt idx="3135">
                  <c:v>11.09401401278795</c:v>
                </c:pt>
                <c:pt idx="3136">
                  <c:v>11.031964387755082</c:v>
                </c:pt>
                <c:pt idx="3137">
                  <c:v>11.1294662463895</c:v>
                </c:pt>
                <c:pt idx="3138">
                  <c:v>11.276614106587754</c:v>
                </c:pt>
                <c:pt idx="3139">
                  <c:v>11.299099304488815</c:v>
                </c:pt>
                <c:pt idx="3140">
                  <c:v>11.301138525976524</c:v>
                </c:pt>
                <c:pt idx="3141">
                  <c:v>11.441448267483246</c:v>
                </c:pt>
                <c:pt idx="3142">
                  <c:v>11.483586851098179</c:v>
                </c:pt>
                <c:pt idx="3143">
                  <c:v>11.694298303952046</c:v>
                </c:pt>
                <c:pt idx="3144">
                  <c:v>11.686427715691725</c:v>
                </c:pt>
                <c:pt idx="3145">
                  <c:v>11.624210652888813</c:v>
                </c:pt>
                <c:pt idx="3146">
                  <c:v>11.702247952085262</c:v>
                </c:pt>
                <c:pt idx="3147">
                  <c:v>11.748300840033709</c:v>
                </c:pt>
                <c:pt idx="3148">
                  <c:v>11.841970140922417</c:v>
                </c:pt>
                <c:pt idx="3149">
                  <c:v>11.825461941660054</c:v>
                </c:pt>
                <c:pt idx="3150">
                  <c:v>11.92552671584998</c:v>
                </c:pt>
                <c:pt idx="3151">
                  <c:v>11.828876768252893</c:v>
                </c:pt>
                <c:pt idx="3152">
                  <c:v>11.773521867620008</c:v>
                </c:pt>
                <c:pt idx="3153">
                  <c:v>11.825725883207902</c:v>
                </c:pt>
                <c:pt idx="3154">
                  <c:v>11.963458552695807</c:v>
                </c:pt>
                <c:pt idx="3155">
                  <c:v>11.930128139550582</c:v>
                </c:pt>
                <c:pt idx="3156">
                  <c:v>11.890154096054864</c:v>
                </c:pt>
                <c:pt idx="3157">
                  <c:v>11.903659289412094</c:v>
                </c:pt>
                <c:pt idx="3158">
                  <c:v>11.977991887830902</c:v>
                </c:pt>
                <c:pt idx="3159">
                  <c:v>11.920948481197458</c:v>
                </c:pt>
                <c:pt idx="3160">
                  <c:v>11.851918958582306</c:v>
                </c:pt>
                <c:pt idx="3161">
                  <c:v>12.073673788982902</c:v>
                </c:pt>
                <c:pt idx="3162">
                  <c:v>12.134332778270677</c:v>
                </c:pt>
                <c:pt idx="3163">
                  <c:v>12.056965183024083</c:v>
                </c:pt>
                <c:pt idx="3164">
                  <c:v>12.117052572182889</c:v>
                </c:pt>
                <c:pt idx="3165">
                  <c:v>12.076001086232058</c:v>
                </c:pt>
                <c:pt idx="3166">
                  <c:v>12.024519657638864</c:v>
                </c:pt>
                <c:pt idx="3167">
                  <c:v>12.086092517283397</c:v>
                </c:pt>
                <c:pt idx="3168">
                  <c:v>#N/A</c:v>
                </c:pt>
                <c:pt idx="3169">
                  <c:v>12.097770939319789</c:v>
                </c:pt>
                <c:pt idx="3170">
                  <c:v>12.048178011068671</c:v>
                </c:pt>
                <c:pt idx="3171">
                  <c:v>12.03443019341964</c:v>
                </c:pt>
                <c:pt idx="3172">
                  <c:v>11.998953316377367</c:v>
                </c:pt>
                <c:pt idx="3173">
                  <c:v>12.038540204006404</c:v>
                </c:pt>
                <c:pt idx="3174">
                  <c:v>12.058362558482512</c:v>
                </c:pt>
                <c:pt idx="3175">
                  <c:v>12.177834543924956</c:v>
                </c:pt>
                <c:pt idx="3176">
                  <c:v>12.091592633996232</c:v>
                </c:pt>
                <c:pt idx="3177">
                  <c:v>12.099913697791052</c:v>
                </c:pt>
                <c:pt idx="3178">
                  <c:v>12.162515395113518</c:v>
                </c:pt>
                <c:pt idx="3179">
                  <c:v>12.148519574565864</c:v>
                </c:pt>
                <c:pt idx="3180">
                  <c:v>12.275172984819349</c:v>
                </c:pt>
                <c:pt idx="3181">
                  <c:v>12.223484366037269</c:v>
                </c:pt>
                <c:pt idx="3182">
                  <c:v>12.130745354072232</c:v>
                </c:pt>
                <c:pt idx="3183">
                  <c:v>12.180702829457687</c:v>
                </c:pt>
                <c:pt idx="3184">
                  <c:v>12.264176594641919</c:v>
                </c:pt>
                <c:pt idx="3185">
                  <c:v>12.337760641008767</c:v>
                </c:pt>
                <c:pt idx="3186">
                  <c:v>12.525142966851888</c:v>
                </c:pt>
                <c:pt idx="3187">
                  <c:v>12.426757510733733</c:v>
                </c:pt>
                <c:pt idx="3188">
                  <c:v>12.389022623149362</c:v>
                </c:pt>
                <c:pt idx="3189">
                  <c:v>12.231675663004948</c:v>
                </c:pt>
                <c:pt idx="3190">
                  <c:v>12.161611981007676</c:v>
                </c:pt>
                <c:pt idx="3191">
                  <c:v>12.190211758995114</c:v>
                </c:pt>
                <c:pt idx="3192">
                  <c:v>12.29633214064595</c:v>
                </c:pt>
                <c:pt idx="3193">
                  <c:v>12.261780551607888</c:v>
                </c:pt>
                <c:pt idx="3194">
                  <c:v>12.301990542800285</c:v>
                </c:pt>
                <c:pt idx="3195">
                  <c:v>12.350294220551456</c:v>
                </c:pt>
                <c:pt idx="3196">
                  <c:v>12.37686039678721</c:v>
                </c:pt>
                <c:pt idx="3197">
                  <c:v>12.348966087035411</c:v>
                </c:pt>
                <c:pt idx="3198">
                  <c:v>12.328388284290165</c:v>
                </c:pt>
                <c:pt idx="3199">
                  <c:v>12.313849420902077</c:v>
                </c:pt>
                <c:pt idx="3200">
                  <c:v>12.401080633318566</c:v>
                </c:pt>
                <c:pt idx="3201">
                  <c:v>12.512369665737754</c:v>
                </c:pt>
                <c:pt idx="3202">
                  <c:v>12.553684981786445</c:v>
                </c:pt>
                <c:pt idx="3203">
                  <c:v>12.558694000493052</c:v>
                </c:pt>
                <c:pt idx="3204">
                  <c:v>12.570364568479526</c:v>
                </c:pt>
                <c:pt idx="3205">
                  <c:v>12.468196213240079</c:v>
                </c:pt>
                <c:pt idx="3206">
                  <c:v>12.471044033038911</c:v>
                </c:pt>
                <c:pt idx="3207">
                  <c:v>12.552736774220394</c:v>
                </c:pt>
                <c:pt idx="3208">
                  <c:v>12.640816174349844</c:v>
                </c:pt>
                <c:pt idx="3209">
                  <c:v>12.844331768595238</c:v>
                </c:pt>
                <c:pt idx="3210">
                  <c:v>12.885626331757431</c:v>
                </c:pt>
                <c:pt idx="3211">
                  <c:v>12.793523998781557</c:v>
                </c:pt>
                <c:pt idx="3212">
                  <c:v>12.666233606748326</c:v>
                </c:pt>
                <c:pt idx="3213">
                  <c:v>12.475085903504965</c:v>
                </c:pt>
                <c:pt idx="3214">
                  <c:v>12.395004620684158</c:v>
                </c:pt>
                <c:pt idx="3215">
                  <c:v>12.373671868507117</c:v>
                </c:pt>
                <c:pt idx="3216">
                  <c:v>12.56514933375639</c:v>
                </c:pt>
                <c:pt idx="3217">
                  <c:v>12.56705703937071</c:v>
                </c:pt>
                <c:pt idx="3218">
                  <c:v>12.594584935960974</c:v>
                </c:pt>
                <c:pt idx="3219">
                  <c:v>12.637127191650617</c:v>
                </c:pt>
                <c:pt idx="3220">
                  <c:v>12.827240862246869</c:v>
                </c:pt>
                <c:pt idx="3221">
                  <c:v>12.784094287076767</c:v>
                </c:pt>
                <c:pt idx="3222">
                  <c:v>12.707520839358619</c:v>
                </c:pt>
                <c:pt idx="3223">
                  <c:v>12.715479916201843</c:v>
                </c:pt>
                <c:pt idx="3224">
                  <c:v>12.733212781680308</c:v>
                </c:pt>
                <c:pt idx="3225">
                  <c:v>12.508551158915409</c:v>
                </c:pt>
                <c:pt idx="3226">
                  <c:v>12.432175352863966</c:v>
                </c:pt>
                <c:pt idx="3227">
                  <c:v>12.379357669807122</c:v>
                </c:pt>
                <c:pt idx="3228">
                  <c:v>12.392499997099497</c:v>
                </c:pt>
                <c:pt idx="3229">
                  <c:v>12.334524348584779</c:v>
                </c:pt>
                <c:pt idx="3230">
                  <c:v>12.281671861003817</c:v>
                </c:pt>
                <c:pt idx="3231">
                  <c:v>12.233520791362396</c:v>
                </c:pt>
                <c:pt idx="3232">
                  <c:v>12.235921435434335</c:v>
                </c:pt>
                <c:pt idx="3233">
                  <c:v>12.31233212906958</c:v>
                </c:pt>
                <c:pt idx="3234">
                  <c:v>12.284127306799073</c:v>
                </c:pt>
                <c:pt idx="3235">
                  <c:v>12.22093620632727</c:v>
                </c:pt>
                <c:pt idx="3236">
                  <c:v>12.259609444912426</c:v>
                </c:pt>
                <c:pt idx="3237">
                  <c:v>12.320183396595386</c:v>
                </c:pt>
                <c:pt idx="3238">
                  <c:v>12.321424290029031</c:v>
                </c:pt>
                <c:pt idx="3239">
                  <c:v>12.428172657111814</c:v>
                </c:pt>
                <c:pt idx="3240">
                  <c:v>12.452619385921512</c:v>
                </c:pt>
                <c:pt idx="3241">
                  <c:v>12.527626944355855</c:v>
                </c:pt>
                <c:pt idx="3242">
                  <c:v>12.467668155243652</c:v>
                </c:pt>
                <c:pt idx="3243">
                  <c:v>12.345723823260569</c:v>
                </c:pt>
                <c:pt idx="3244">
                  <c:v>12.326439569465316</c:v>
                </c:pt>
                <c:pt idx="3245">
                  <c:v>12.264668158349339</c:v>
                </c:pt>
                <c:pt idx="3246">
                  <c:v>12.310995843810625</c:v>
                </c:pt>
                <c:pt idx="3247">
                  <c:v>12.363201986606448</c:v>
                </c:pt>
                <c:pt idx="3248">
                  <c:v>12.390412567803109</c:v>
                </c:pt>
                <c:pt idx="3249">
                  <c:v>12.3552198406184</c:v>
                </c:pt>
                <c:pt idx="3250">
                  <c:v>12.382508503116773</c:v>
                </c:pt>
                <c:pt idx="3251">
                  <c:v>12.450757900912473</c:v>
                </c:pt>
                <c:pt idx="3252">
                  <c:v>12.515337393693791</c:v>
                </c:pt>
                <c:pt idx="3253">
                  <c:v>12.537880570608591</c:v>
                </c:pt>
                <c:pt idx="3254">
                  <c:v>12.568907130361568</c:v>
                </c:pt>
                <c:pt idx="3255">
                  <c:v>12.584934901811257</c:v>
                </c:pt>
                <c:pt idx="3256">
                  <c:v>12.664157818581732</c:v>
                </c:pt>
                <c:pt idx="3257">
                  <c:v>12.748894595910217</c:v>
                </c:pt>
                <c:pt idx="3258">
                  <c:v>12.706688911568133</c:v>
                </c:pt>
                <c:pt idx="3259">
                  <c:v>12.746455191975679</c:v>
                </c:pt>
                <c:pt idx="3260">
                  <c:v>12.644196919581979</c:v>
                </c:pt>
                <c:pt idx="3261">
                  <c:v>12.712773369694128</c:v>
                </c:pt>
                <c:pt idx="3262">
                  <c:v>12.700044271049958</c:v>
                </c:pt>
                <c:pt idx="3263">
                  <c:v>12.728549765797402</c:v>
                </c:pt>
                <c:pt idx="3264">
                  <c:v>12.727922577267194</c:v>
                </c:pt>
                <c:pt idx="3265">
                  <c:v>12.757429578354241</c:v>
                </c:pt>
                <c:pt idx="3266">
                  <c:v>12.732425431768901</c:v>
                </c:pt>
                <c:pt idx="3267">
                  <c:v>12.57467433430296</c:v>
                </c:pt>
                <c:pt idx="3268">
                  <c:v>12.512039219346915</c:v>
                </c:pt>
                <c:pt idx="3269">
                  <c:v>12.534888806480414</c:v>
                </c:pt>
                <c:pt idx="3270">
                  <c:v>12.652827514916297</c:v>
                </c:pt>
                <c:pt idx="3271">
                  <c:v>12.66398669289817</c:v>
                </c:pt>
                <c:pt idx="3272">
                  <c:v>12.718930198304559</c:v>
                </c:pt>
                <c:pt idx="3273">
                  <c:v>12.709537588188951</c:v>
                </c:pt>
                <c:pt idx="3274">
                  <c:v>12.881286736365659</c:v>
                </c:pt>
                <c:pt idx="3275">
                  <c:v>13.027464710027726</c:v>
                </c:pt>
                <c:pt idx="3276">
                  <c:v>13.0915393847483</c:v>
                </c:pt>
                <c:pt idx="3277">
                  <c:v>13.065196003310623</c:v>
                </c:pt>
                <c:pt idx="3278">
                  <c:v>13.109933188913619</c:v>
                </c:pt>
                <c:pt idx="3279">
                  <c:v>#N/A</c:v>
                </c:pt>
                <c:pt idx="3280">
                  <c:v>13.13690201579959</c:v>
                </c:pt>
                <c:pt idx="3281">
                  <c:v>13.156878906469416</c:v>
                </c:pt>
                <c:pt idx="3282">
                  <c:v>13.09693113486496</c:v>
                </c:pt>
                <c:pt idx="3283">
                  <c:v>13.054614334799959</c:v>
                </c:pt>
                <c:pt idx="3284">
                  <c:v>13.036848927984726</c:v>
                </c:pt>
                <c:pt idx="3285">
                  <c:v>13.047655959377513</c:v>
                </c:pt>
                <c:pt idx="3286">
                  <c:v>13.135829906514653</c:v>
                </c:pt>
                <c:pt idx="3287">
                  <c:v>13.125206044821274</c:v>
                </c:pt>
                <c:pt idx="3288">
                  <c:v>13.165036988344685</c:v>
                </c:pt>
                <c:pt idx="3289">
                  <c:v>13.164925934375432</c:v>
                </c:pt>
                <c:pt idx="3290">
                  <c:v>13.093767616329901</c:v>
                </c:pt>
                <c:pt idx="3291">
                  <c:v>13.144925759414379</c:v>
                </c:pt>
                <c:pt idx="3292">
                  <c:v>13.102269886242073</c:v>
                </c:pt>
                <c:pt idx="3293">
                  <c:v>13.103541244500361</c:v>
                </c:pt>
                <c:pt idx="3294">
                  <c:v>13.081781806991755</c:v>
                </c:pt>
                <c:pt idx="3295">
                  <c:v>#N/A</c:v>
                </c:pt>
                <c:pt idx="3296">
                  <c:v>13.101951509690583</c:v>
                </c:pt>
                <c:pt idx="3297">
                  <c:v>13.190865855536375</c:v>
                </c:pt>
                <c:pt idx="3298">
                  <c:v>13.280001759999999</c:v>
                </c:pt>
                <c:pt idx="3299">
                  <c:v>#N/A</c:v>
                </c:pt>
                <c:pt idx="3300">
                  <c:v>13.209534197955731</c:v>
                </c:pt>
                <c:pt idx="3301">
                  <c:v>13.188054719213671</c:v>
                </c:pt>
                <c:pt idx="3302">
                  <c:v>13.368862012037571</c:v>
                </c:pt>
                <c:pt idx="3303">
                  <c:v>13.373160469872085</c:v>
                </c:pt>
                <c:pt idx="3304">
                  <c:v>13.39474908865027</c:v>
                </c:pt>
                <c:pt idx="3305">
                  <c:v>13.296011338292072</c:v>
                </c:pt>
                <c:pt idx="3306">
                  <c:v>13.194910419365179</c:v>
                </c:pt>
                <c:pt idx="3307">
                  <c:v>13.145152433056341</c:v>
                </c:pt>
                <c:pt idx="3308">
                  <c:v>13.123428660616545</c:v>
                </c:pt>
                <c:pt idx="3309">
                  <c:v>13.155551060962269</c:v>
                </c:pt>
                <c:pt idx="3310">
                  <c:v>13.125570622664959</c:v>
                </c:pt>
                <c:pt idx="3311">
                  <c:v>13.110713490159423</c:v>
                </c:pt>
                <c:pt idx="3312">
                  <c:v>13.075239033131195</c:v>
                </c:pt>
                <c:pt idx="3313">
                  <c:v>13.114946274950949</c:v>
                </c:pt>
                <c:pt idx="3314">
                  <c:v>13.113653778460534</c:v>
                </c:pt>
                <c:pt idx="3315">
                  <c:v>13.141076527630217</c:v>
                </c:pt>
                <c:pt idx="3316">
                  <c:v>13.101551231166605</c:v>
                </c:pt>
                <c:pt idx="3317">
                  <c:v>13.181214469774405</c:v>
                </c:pt>
                <c:pt idx="3318">
                  <c:v>13.092121938683322</c:v>
                </c:pt>
                <c:pt idx="3319">
                  <c:v>13.065486227043284</c:v>
                </c:pt>
                <c:pt idx="3320">
                  <c:v>12.950071698152758</c:v>
                </c:pt>
                <c:pt idx="3321">
                  <c:v>12.99440138497566</c:v>
                </c:pt>
                <c:pt idx="3322">
                  <c:v>12.991592439022824</c:v>
                </c:pt>
                <c:pt idx="3323">
                  <c:v>#N/A</c:v>
                </c:pt>
                <c:pt idx="3324">
                  <c:v>12.972426155198303</c:v>
                </c:pt>
                <c:pt idx="3325">
                  <c:v>12.988996382708475</c:v>
                </c:pt>
                <c:pt idx="3326">
                  <c:v>12.973215804863729</c:v>
                </c:pt>
                <c:pt idx="3327">
                  <c:v>12.965939922768126</c:v>
                </c:pt>
                <c:pt idx="3328">
                  <c:v>12.981862916163928</c:v>
                </c:pt>
                <c:pt idx="3329">
                  <c:v>13.027466908092313</c:v>
                </c:pt>
                <c:pt idx="3330">
                  <c:v>12.966855517582236</c:v>
                </c:pt>
                <c:pt idx="3331">
                  <c:v>12.93953651902209</c:v>
                </c:pt>
                <c:pt idx="3332">
                  <c:v>12.91673470909519</c:v>
                </c:pt>
                <c:pt idx="3333">
                  <c:v>12.924893635497597</c:v>
                </c:pt>
                <c:pt idx="3334">
                  <c:v>12.955081504914938</c:v>
                </c:pt>
                <c:pt idx="3335">
                  <c:v>13.024748606142182</c:v>
                </c:pt>
                <c:pt idx="3336">
                  <c:v>13.018852780180561</c:v>
                </c:pt>
                <c:pt idx="3337">
                  <c:v>13.082249637528474</c:v>
                </c:pt>
                <c:pt idx="3338">
                  <c:v>13.002091972397102</c:v>
                </c:pt>
                <c:pt idx="3339">
                  <c:v>13.011334105416896</c:v>
                </c:pt>
                <c:pt idx="3340">
                  <c:v>12.922168427357034</c:v>
                </c:pt>
                <c:pt idx="3341">
                  <c:v>12.971897797842598</c:v>
                </c:pt>
                <c:pt idx="3342">
                  <c:v>13.039773960646498</c:v>
                </c:pt>
                <c:pt idx="3343">
                  <c:v>13.05440164393741</c:v>
                </c:pt>
                <c:pt idx="3344">
                  <c:v>12.903767421525913</c:v>
                </c:pt>
                <c:pt idx="3345">
                  <c:v>12.915799193615012</c:v>
                </c:pt>
                <c:pt idx="3346">
                  <c:v>13.032524962942464</c:v>
                </c:pt>
                <c:pt idx="3347">
                  <c:v>12.717516712389996</c:v>
                </c:pt>
                <c:pt idx="3348">
                  <c:v>12.644574296952243</c:v>
                </c:pt>
                <c:pt idx="3349">
                  <c:v>12.481196555022729</c:v>
                </c:pt>
                <c:pt idx="3350">
                  <c:v>12.564309742806937</c:v>
                </c:pt>
                <c:pt idx="3351">
                  <c:v>12.545705689447223</c:v>
                </c:pt>
                <c:pt idx="3352">
                  <c:v>12.52517985820564</c:v>
                </c:pt>
                <c:pt idx="3353">
                  <c:v>12.470327578399969</c:v>
                </c:pt>
                <c:pt idx="3354">
                  <c:v>12.473989983816603</c:v>
                </c:pt>
                <c:pt idx="3355">
                  <c:v>12.519650184569535</c:v>
                </c:pt>
                <c:pt idx="3356">
                  <c:v>12.592329287766333</c:v>
                </c:pt>
                <c:pt idx="3357">
                  <c:v>12.681117075814806</c:v>
                </c:pt>
                <c:pt idx="3358">
                  <c:v>12.645048071009453</c:v>
                </c:pt>
                <c:pt idx="3359">
                  <c:v>12.615283349489587</c:v>
                </c:pt>
                <c:pt idx="3360">
                  <c:v>12.617295046622623</c:v>
                </c:pt>
                <c:pt idx="3361">
                  <c:v>12.701395633502868</c:v>
                </c:pt>
                <c:pt idx="3362">
                  <c:v>12.811864769092773</c:v>
                </c:pt>
                <c:pt idx="3363">
                  <c:v>12.688187084843838</c:v>
                </c:pt>
                <c:pt idx="3364">
                  <c:v>12.652028894606044</c:v>
                </c:pt>
                <c:pt idx="3365">
                  <c:v>12.739718612371741</c:v>
                </c:pt>
                <c:pt idx="3366">
                  <c:v>12.67317031264232</c:v>
                </c:pt>
                <c:pt idx="3367">
                  <c:v>12.715337948318245</c:v>
                </c:pt>
                <c:pt idx="3368">
                  <c:v>12.749140982763576</c:v>
                </c:pt>
                <c:pt idx="3369">
                  <c:v>12.696521833473621</c:v>
                </c:pt>
                <c:pt idx="3370">
                  <c:v>12.623202498989503</c:v>
                </c:pt>
                <c:pt idx="3371">
                  <c:v>12.624449277569145</c:v>
                </c:pt>
                <c:pt idx="3372">
                  <c:v>12.619831667245226</c:v>
                </c:pt>
                <c:pt idx="3373">
                  <c:v>12.595464656238583</c:v>
                </c:pt>
                <c:pt idx="3374">
                  <c:v>12.589177645245011</c:v>
                </c:pt>
                <c:pt idx="3375">
                  <c:v>12.602805839556165</c:v>
                </c:pt>
                <c:pt idx="3376">
                  <c:v>12.588611112960288</c:v>
                </c:pt>
                <c:pt idx="3377">
                  <c:v>12.569751438248321</c:v>
                </c:pt>
                <c:pt idx="3378">
                  <c:v>12.589688762359994</c:v>
                </c:pt>
                <c:pt idx="3379">
                  <c:v>12.588873188158978</c:v>
                </c:pt>
                <c:pt idx="3380">
                  <c:v>12.555679659186499</c:v>
                </c:pt>
                <c:pt idx="3381">
                  <c:v>12.569547885113549</c:v>
                </c:pt>
                <c:pt idx="3382">
                  <c:v>12.577846213188081</c:v>
                </c:pt>
                <c:pt idx="3383">
                  <c:v>12.582950265690283</c:v>
                </c:pt>
                <c:pt idx="3384">
                  <c:v>12.662142005428258</c:v>
                </c:pt>
                <c:pt idx="3385">
                  <c:v>12.638433126872131</c:v>
                </c:pt>
                <c:pt idx="3386">
                  <c:v>12.464923826571926</c:v>
                </c:pt>
                <c:pt idx="3387">
                  <c:v>12.407935251105203</c:v>
                </c:pt>
                <c:pt idx="3388">
                  <c:v>12.385102290373625</c:v>
                </c:pt>
                <c:pt idx="3389">
                  <c:v>12.450755732544936</c:v>
                </c:pt>
                <c:pt idx="3390">
                  <c:v>12.557549234338193</c:v>
                </c:pt>
                <c:pt idx="3391">
                  <c:v>12.60018653325673</c:v>
                </c:pt>
                <c:pt idx="3392">
                  <c:v>12.634774800858104</c:v>
                </c:pt>
                <c:pt idx="3393">
                  <c:v>12.560868696276989</c:v>
                </c:pt>
                <c:pt idx="3394">
                  <c:v>12.536353930940484</c:v>
                </c:pt>
                <c:pt idx="3395">
                  <c:v>12.487678814118695</c:v>
                </c:pt>
                <c:pt idx="3396">
                  <c:v>12.504296535573088</c:v>
                </c:pt>
                <c:pt idx="3397">
                  <c:v>12.389565747506259</c:v>
                </c:pt>
                <c:pt idx="3398">
                  <c:v>12.377500080855393</c:v>
                </c:pt>
                <c:pt idx="3399">
                  <c:v>12.499514713070367</c:v>
                </c:pt>
                <c:pt idx="3400">
                  <c:v>12.529369719838394</c:v>
                </c:pt>
                <c:pt idx="3401">
                  <c:v>12.352667510693417</c:v>
                </c:pt>
                <c:pt idx="3402">
                  <c:v>12.347519262424852</c:v>
                </c:pt>
                <c:pt idx="3403">
                  <c:v>12.332929380272811</c:v>
                </c:pt>
                <c:pt idx="3404">
                  <c:v>12.480902275663322</c:v>
                </c:pt>
                <c:pt idx="3405">
                  <c:v>12.569796572357662</c:v>
                </c:pt>
                <c:pt idx="3406">
                  <c:v>12.647196385555183</c:v>
                </c:pt>
                <c:pt idx="3407">
                  <c:v>12.682021208168173</c:v>
                </c:pt>
                <c:pt idx="3408">
                  <c:v>12.714078848652736</c:v>
                </c:pt>
                <c:pt idx="3409">
                  <c:v>12.709256948342492</c:v>
                </c:pt>
                <c:pt idx="3410">
                  <c:v>12.648671401304682</c:v>
                </c:pt>
                <c:pt idx="3411">
                  <c:v>12.436720816897502</c:v>
                </c:pt>
                <c:pt idx="3412">
                  <c:v>12.580627838490443</c:v>
                </c:pt>
                <c:pt idx="3413">
                  <c:v>12.462598280254648</c:v>
                </c:pt>
                <c:pt idx="3414">
                  <c:v>#N/A</c:v>
                </c:pt>
                <c:pt idx="3415">
                  <c:v>12.482262300098292</c:v>
                </c:pt>
                <c:pt idx="3416">
                  <c:v>12.570023684854565</c:v>
                </c:pt>
                <c:pt idx="3417">
                  <c:v>12.596205413828052</c:v>
                </c:pt>
                <c:pt idx="3418">
                  <c:v>12.507655338724808</c:v>
                </c:pt>
                <c:pt idx="3419">
                  <c:v>12.55687262742272</c:v>
                </c:pt>
                <c:pt idx="3420">
                  <c:v>12.470453102415282</c:v>
                </c:pt>
                <c:pt idx="3421">
                  <c:v>12.527913819979382</c:v>
                </c:pt>
                <c:pt idx="3422">
                  <c:v>12.555738028589321</c:v>
                </c:pt>
                <c:pt idx="3423">
                  <c:v>12.242119596623334</c:v>
                </c:pt>
                <c:pt idx="3424">
                  <c:v>12.256483769405419</c:v>
                </c:pt>
                <c:pt idx="3425">
                  <c:v>12.372706323495846</c:v>
                </c:pt>
                <c:pt idx="3426">
                  <c:v>12.404232951678004</c:v>
                </c:pt>
                <c:pt idx="3427">
                  <c:v>12.468092976902893</c:v>
                </c:pt>
                <c:pt idx="3428">
                  <c:v>12.485871654491213</c:v>
                </c:pt>
                <c:pt idx="3429">
                  <c:v>12.317422458372606</c:v>
                </c:pt>
                <c:pt idx="3430">
                  <c:v>12.26582798102384</c:v>
                </c:pt>
                <c:pt idx="3431">
                  <c:v>12.441799257481255</c:v>
                </c:pt>
                <c:pt idx="3432">
                  <c:v>12.364072522231799</c:v>
                </c:pt>
                <c:pt idx="3433">
                  <c:v>12.420685636059119</c:v>
                </c:pt>
                <c:pt idx="3434">
                  <c:v>12.433493645578027</c:v>
                </c:pt>
                <c:pt idx="3435">
                  <c:v>12.110297568200204</c:v>
                </c:pt>
                <c:pt idx="3436">
                  <c:v>11.984722238962803</c:v>
                </c:pt>
                <c:pt idx="3437">
                  <c:v>11.83335597778059</c:v>
                </c:pt>
                <c:pt idx="3438">
                  <c:v>11.869011595460746</c:v>
                </c:pt>
                <c:pt idx="3439">
                  <c:v>11.788622524671206</c:v>
                </c:pt>
                <c:pt idx="3440">
                  <c:v>11.743771523075937</c:v>
                </c:pt>
                <c:pt idx="3441">
                  <c:v>11.736671664089229</c:v>
                </c:pt>
                <c:pt idx="3442">
                  <c:v>11.831443843382827</c:v>
                </c:pt>
                <c:pt idx="3443">
                  <c:v>11.800149130134489</c:v>
                </c:pt>
                <c:pt idx="3444">
                  <c:v>11.678224511657197</c:v>
                </c:pt>
                <c:pt idx="3445">
                  <c:v>11.693783739930277</c:v>
                </c:pt>
                <c:pt idx="3446">
                  <c:v>11.776622231180266</c:v>
                </c:pt>
                <c:pt idx="3447">
                  <c:v>11.821732092015484</c:v>
                </c:pt>
                <c:pt idx="3448">
                  <c:v>11.6346644360683</c:v>
                </c:pt>
                <c:pt idx="3449">
                  <c:v>11.807080387684371</c:v>
                </c:pt>
                <c:pt idx="3450">
                  <c:v>11.808938699580597</c:v>
                </c:pt>
                <c:pt idx="3451">
                  <c:v>12.002120998434497</c:v>
                </c:pt>
                <c:pt idx="3452">
                  <c:v>12.300432428820413</c:v>
                </c:pt>
                <c:pt idx="3453">
                  <c:v>12.32095673157349</c:v>
                </c:pt>
                <c:pt idx="3454">
                  <c:v>12.368461917905863</c:v>
                </c:pt>
                <c:pt idx="3455">
                  <c:v>12.43049141866636</c:v>
                </c:pt>
                <c:pt idx="3456">
                  <c:v>12.357501890719536</c:v>
                </c:pt>
                <c:pt idx="3457">
                  <c:v>12.369657312663323</c:v>
                </c:pt>
                <c:pt idx="3458">
                  <c:v>12.368439493334067</c:v>
                </c:pt>
                <c:pt idx="3459">
                  <c:v>12.4441185222091</c:v>
                </c:pt>
                <c:pt idx="3460">
                  <c:v>12.474293143205085</c:v>
                </c:pt>
                <c:pt idx="3461">
                  <c:v>12.571250632932616</c:v>
                </c:pt>
                <c:pt idx="3462">
                  <c:v>12.470954152411016</c:v>
                </c:pt>
                <c:pt idx="3463">
                  <c:v>12.555983036333327</c:v>
                </c:pt>
                <c:pt idx="3464">
                  <c:v>12.688701267327563</c:v>
                </c:pt>
                <c:pt idx="3465">
                  <c:v>12.535235062384098</c:v>
                </c:pt>
                <c:pt idx="3466">
                  <c:v>12.421340132278981</c:v>
                </c:pt>
                <c:pt idx="3467">
                  <c:v>12.430219269411598</c:v>
                </c:pt>
                <c:pt idx="3468">
                  <c:v>12.677711793047854</c:v>
                </c:pt>
                <c:pt idx="3469">
                  <c:v>12.672279008794517</c:v>
                </c:pt>
                <c:pt idx="3470">
                  <c:v>12.4008139778597</c:v>
                </c:pt>
                <c:pt idx="3471">
                  <c:v>12.263020094726844</c:v>
                </c:pt>
                <c:pt idx="3472">
                  <c:v>12.190902852084641</c:v>
                </c:pt>
                <c:pt idx="3473">
                  <c:v>12.515820675380818</c:v>
                </c:pt>
                <c:pt idx="3474">
                  <c:v>12.422966695856818</c:v>
                </c:pt>
                <c:pt idx="3475">
                  <c:v>12.427462335449457</c:v>
                </c:pt>
                <c:pt idx="3476">
                  <c:v>12.228704028158955</c:v>
                </c:pt>
                <c:pt idx="3477">
                  <c:v>12.140528402907622</c:v>
                </c:pt>
                <c:pt idx="3478">
                  <c:v>12.104301319321861</c:v>
                </c:pt>
                <c:pt idx="3479">
                  <c:v>11.959526780644884</c:v>
                </c:pt>
                <c:pt idx="3480">
                  <c:v>11.788603252975207</c:v>
                </c:pt>
                <c:pt idx="3481">
                  <c:v>11.82893520766288</c:v>
                </c:pt>
                <c:pt idx="3482">
                  <c:v>11.736809061886028</c:v>
                </c:pt>
                <c:pt idx="3483">
                  <c:v>11.758275055660885</c:v>
                </c:pt>
                <c:pt idx="3484">
                  <c:v>11.71693116071755</c:v>
                </c:pt>
                <c:pt idx="3485">
                  <c:v>11.89902536175418</c:v>
                </c:pt>
                <c:pt idx="3486">
                  <c:v>12.002131100601892</c:v>
                </c:pt>
                <c:pt idx="3487">
                  <c:v>11.845800346830623</c:v>
                </c:pt>
                <c:pt idx="3488">
                  <c:v>11.812486763247472</c:v>
                </c:pt>
                <c:pt idx="3489">
                  <c:v>11.801092752451762</c:v>
                </c:pt>
                <c:pt idx="3490">
                  <c:v>11.641763940074878</c:v>
                </c:pt>
                <c:pt idx="3491">
                  <c:v>12.116326996796518</c:v>
                </c:pt>
                <c:pt idx="3492">
                  <c:v>12.154527108707301</c:v>
                </c:pt>
                <c:pt idx="3493">
                  <c:v>12.014471535138904</c:v>
                </c:pt>
                <c:pt idx="3494">
                  <c:v>11.851313005085336</c:v>
                </c:pt>
                <c:pt idx="3495">
                  <c:v>11.760316603054516</c:v>
                </c:pt>
                <c:pt idx="3496">
                  <c:v>11.842571204013165</c:v>
                </c:pt>
                <c:pt idx="3497">
                  <c:v>12.142553130301499</c:v>
                </c:pt>
                <c:pt idx="3498">
                  <c:v>12.206710058052391</c:v>
                </c:pt>
                <c:pt idx="3499">
                  <c:v>12.174919864147695</c:v>
                </c:pt>
                <c:pt idx="3500">
                  <c:v>12.289420837739424</c:v>
                </c:pt>
                <c:pt idx="3501">
                  <c:v>12.10748620050625</c:v>
                </c:pt>
                <c:pt idx="3502">
                  <c:v>12.171570435681343</c:v>
                </c:pt>
                <c:pt idx="3503">
                  <c:v>12.312899135265265</c:v>
                </c:pt>
                <c:pt idx="3504">
                  <c:v>12.451047184324617</c:v>
                </c:pt>
                <c:pt idx="3505">
                  <c:v>12.643553129337478</c:v>
                </c:pt>
                <c:pt idx="3506">
                  <c:v>12.615183925395581</c:v>
                </c:pt>
                <c:pt idx="3507">
                  <c:v>12.472884501856514</c:v>
                </c:pt>
                <c:pt idx="3508">
                  <c:v>12.718458616633413</c:v>
                </c:pt>
                <c:pt idx="3509">
                  <c:v>12.707888034266064</c:v>
                </c:pt>
                <c:pt idx="3510">
                  <c:v>12.635130654419063</c:v>
                </c:pt>
                <c:pt idx="3511">
                  <c:v>12.583294245426647</c:v>
                </c:pt>
                <c:pt idx="3512">
                  <c:v>12.990045556130051</c:v>
                </c:pt>
                <c:pt idx="3513">
                  <c:v>12.871055578178051</c:v>
                </c:pt>
                <c:pt idx="3514">
                  <c:v>12.975264995507557</c:v>
                </c:pt>
                <c:pt idx="3515">
                  <c:v>12.772942870204597</c:v>
                </c:pt>
                <c:pt idx="3516">
                  <c:v>12.552436050297155</c:v>
                </c:pt>
                <c:pt idx="3517">
                  <c:v>12.552079053709434</c:v>
                </c:pt>
                <c:pt idx="3518">
                  <c:v>12.480582440070599</c:v>
                </c:pt>
                <c:pt idx="3519">
                  <c:v>12.229224959367674</c:v>
                </c:pt>
                <c:pt idx="3520">
                  <c:v>12.30273458796373</c:v>
                </c:pt>
                <c:pt idx="3521">
                  <c:v>12.476325771075368</c:v>
                </c:pt>
                <c:pt idx="3522">
                  <c:v>12.833225253381718</c:v>
                </c:pt>
                <c:pt idx="3523">
                  <c:v>12.553196641861085</c:v>
                </c:pt>
                <c:pt idx="3524">
                  <c:v>12.740083069150188</c:v>
                </c:pt>
                <c:pt idx="3525">
                  <c:v>13.028272871214746</c:v>
                </c:pt>
                <c:pt idx="3526">
                  <c:v>12.617935885581494</c:v>
                </c:pt>
                <c:pt idx="3527">
                  <c:v>12.354589588727226</c:v>
                </c:pt>
                <c:pt idx="3528">
                  <c:v>12.353564020156941</c:v>
                </c:pt>
                <c:pt idx="3529">
                  <c:v>12.133985537959559</c:v>
                </c:pt>
                <c:pt idx="3530">
                  <c:v>12.119572037224048</c:v>
                </c:pt>
                <c:pt idx="3531">
                  <c:v>12.418134566696732</c:v>
                </c:pt>
                <c:pt idx="3532">
                  <c:v>12.380581951201837</c:v>
                </c:pt>
                <c:pt idx="3533">
                  <c:v>12.32696346231354</c:v>
                </c:pt>
                <c:pt idx="3534">
                  <c:v>12.071098422459233</c:v>
                </c:pt>
                <c:pt idx="3535">
                  <c:v>12.275624034112234</c:v>
                </c:pt>
                <c:pt idx="3536">
                  <c:v>12.260637708945179</c:v>
                </c:pt>
                <c:pt idx="3537">
                  <c:v>12.484229142157853</c:v>
                </c:pt>
                <c:pt idx="3538">
                  <c:v>12.589447041373623</c:v>
                </c:pt>
                <c:pt idx="3539">
                  <c:v>12.310490234146977</c:v>
                </c:pt>
                <c:pt idx="3540">
                  <c:v>12.330509148814832</c:v>
                </c:pt>
                <c:pt idx="3541">
                  <c:v>12.520672149244106</c:v>
                </c:pt>
                <c:pt idx="3542">
                  <c:v>#N/A</c:v>
                </c:pt>
                <c:pt idx="3543">
                  <c:v>12.710499642492586</c:v>
                </c:pt>
                <c:pt idx="3544">
                  <c:v>12.860136042887671</c:v>
                </c:pt>
                <c:pt idx="3545">
                  <c:v>12.940098341430778</c:v>
                </c:pt>
                <c:pt idx="3546">
                  <c:v>#N/A</c:v>
                </c:pt>
                <c:pt idx="3547">
                  <c:v>12.959827000014341</c:v>
                </c:pt>
                <c:pt idx="3548">
                  <c:v>13.200001884883743</c:v>
                </c:pt>
                <c:pt idx="3549">
                  <c:v>13.45476861190941</c:v>
                </c:pt>
                <c:pt idx="3550">
                  <c:v>13.449310594936211</c:v>
                </c:pt>
                <c:pt idx="3551">
                  <c:v>13.923792679818067</c:v>
                </c:pt>
                <c:pt idx="3552">
                  <c:v>14.413693711337825</c:v>
                </c:pt>
                <c:pt idx="3553">
                  <c:v>14.272549763145754</c:v>
                </c:pt>
                <c:pt idx="3554">
                  <c:v>14.397724903574522</c:v>
                </c:pt>
                <c:pt idx="3555">
                  <c:v>14.370912783344918</c:v>
                </c:pt>
                <c:pt idx="3556">
                  <c:v>14.394782303965012</c:v>
                </c:pt>
                <c:pt idx="3557">
                  <c:v>14.321071360037754</c:v>
                </c:pt>
                <c:pt idx="3558">
                  <c:v>13.941435198946275</c:v>
                </c:pt>
                <c:pt idx="3559">
                  <c:v>14.04740942982373</c:v>
                </c:pt>
                <c:pt idx="3560">
                  <c:v>14.500972204840023</c:v>
                </c:pt>
                <c:pt idx="3561">
                  <c:v>14.477793246444254</c:v>
                </c:pt>
                <c:pt idx="3562">
                  <c:v>14.549810923111744</c:v>
                </c:pt>
                <c:pt idx="3563">
                  <c:v>15.349593951797345</c:v>
                </c:pt>
                <c:pt idx="3564">
                  <c:v>15.941425663754421</c:v>
                </c:pt>
                <c:pt idx="3565">
                  <c:v>16.16243597913007</c:v>
                </c:pt>
                <c:pt idx="3566">
                  <c:v>16.085730068384386</c:v>
                </c:pt>
                <c:pt idx="3567">
                  <c:v>16.166634060375547</c:v>
                </c:pt>
                <c:pt idx="3568">
                  <c:v>16.213171618171412</c:v>
                </c:pt>
                <c:pt idx="3569">
                  <c:v>16.219400107435629</c:v>
                </c:pt>
                <c:pt idx="3570">
                  <c:v>#N/A</c:v>
                </c:pt>
                <c:pt idx="3571">
                  <c:v>16.170998676126445</c:v>
                </c:pt>
                <c:pt idx="3572">
                  <c:v>16.125254250842033</c:v>
                </c:pt>
                <c:pt idx="3573">
                  <c:v>16.5197078046359</c:v>
                </c:pt>
                <c:pt idx="3574">
                  <c:v>16.630003501112306</c:v>
                </c:pt>
                <c:pt idx="3575">
                  <c:v>16.726900869268153</c:v>
                </c:pt>
                <c:pt idx="3576">
                  <c:v>16.586925335355385</c:v>
                </c:pt>
                <c:pt idx="3577">
                  <c:v>16.767985957328428</c:v>
                </c:pt>
                <c:pt idx="3578">
                  <c:v>16.832285143724295</c:v>
                </c:pt>
                <c:pt idx="3579">
                  <c:v>16.815954316354681</c:v>
                </c:pt>
                <c:pt idx="3580">
                  <c:v>17.195714890341513</c:v>
                </c:pt>
                <c:pt idx="3581">
                  <c:v>17.04323663408092</c:v>
                </c:pt>
                <c:pt idx="3582">
                  <c:v>16.839136342536452</c:v>
                </c:pt>
                <c:pt idx="3583">
                  <c:v>17.184147906795644</c:v>
                </c:pt>
                <c:pt idx="3584">
                  <c:v>17.421267241492298</c:v>
                </c:pt>
                <c:pt idx="3585">
                  <c:v>17.009551518478961</c:v>
                </c:pt>
                <c:pt idx="3586">
                  <c:v>16.491937033011236</c:v>
                </c:pt>
                <c:pt idx="3587">
                  <c:v>17.300015917347768</c:v>
                </c:pt>
                <c:pt idx="3588">
                  <c:v>18.151853946030908</c:v>
                </c:pt>
                <c:pt idx="3589">
                  <c:v>18.037716955760551</c:v>
                </c:pt>
                <c:pt idx="3590">
                  <c:v>17.106917969456809</c:v>
                </c:pt>
                <c:pt idx="3591">
                  <c:v>17.585007431223968</c:v>
                </c:pt>
                <c:pt idx="3592">
                  <c:v>16.092377817579941</c:v>
                </c:pt>
                <c:pt idx="3593">
                  <c:v>15.896423206381815</c:v>
                </c:pt>
                <c:pt idx="3594">
                  <c:v>15.860992231659507</c:v>
                </c:pt>
                <c:pt idx="3595">
                  <c:v>15.630841186944535</c:v>
                </c:pt>
                <c:pt idx="3596">
                  <c:v>15.700886686218924</c:v>
                </c:pt>
                <c:pt idx="3597">
                  <c:v>15.443853887188579</c:v>
                </c:pt>
                <c:pt idx="3598">
                  <c:v>15.445941930586011</c:v>
                </c:pt>
                <c:pt idx="3599">
                  <c:v>16.135639035826269</c:v>
                </c:pt>
                <c:pt idx="3600">
                  <c:v>15.509623813922394</c:v>
                </c:pt>
                <c:pt idx="3601">
                  <c:v>15.608809037820746</c:v>
                </c:pt>
                <c:pt idx="3602">
                  <c:v>15.429502820337085</c:v>
                </c:pt>
                <c:pt idx="3603">
                  <c:v>14.928639487600945</c:v>
                </c:pt>
                <c:pt idx="3604">
                  <c:v>14.44619080555011</c:v>
                </c:pt>
                <c:pt idx="3605">
                  <c:v>14.404113591733759</c:v>
                </c:pt>
                <c:pt idx="3606">
                  <c:v>13.883332818765858</c:v>
                </c:pt>
                <c:pt idx="3607">
                  <c:v>14.110039920801466</c:v>
                </c:pt>
                <c:pt idx="3608">
                  <c:v>14.549322680505011</c:v>
                </c:pt>
                <c:pt idx="3609">
                  <c:v>14.208173864135992</c:v>
                </c:pt>
                <c:pt idx="3610">
                  <c:v>14.478556146536043</c:v>
                </c:pt>
                <c:pt idx="3611">
                  <c:v>14.860957864259449</c:v>
                </c:pt>
                <c:pt idx="3612">
                  <c:v>14.824948639493824</c:v>
                </c:pt>
                <c:pt idx="3613">
                  <c:v>14.52882987151138</c:v>
                </c:pt>
                <c:pt idx="3614">
                  <c:v>14.515879728204018</c:v>
                </c:pt>
                <c:pt idx="3615">
                  <c:v>15.297405936717629</c:v>
                </c:pt>
                <c:pt idx="3616">
                  <c:v>14.705314430125492</c:v>
                </c:pt>
                <c:pt idx="3617">
                  <c:v>14.238143485579513</c:v>
                </c:pt>
                <c:pt idx="3618">
                  <c:v>14.067910040987385</c:v>
                </c:pt>
                <c:pt idx="3619">
                  <c:v>13.852554114966011</c:v>
                </c:pt>
                <c:pt idx="3620">
                  <c:v>13.912660790059526</c:v>
                </c:pt>
                <c:pt idx="3621">
                  <c:v>13.791368181852778</c:v>
                </c:pt>
                <c:pt idx="3622">
                  <c:v>14.019184922502895</c:v>
                </c:pt>
                <c:pt idx="3623">
                  <c:v>13.890564969530026</c:v>
                </c:pt>
                <c:pt idx="3624">
                  <c:v>13.885883569163951</c:v>
                </c:pt>
                <c:pt idx="3625">
                  <c:v>13.986487338415582</c:v>
                </c:pt>
                <c:pt idx="3626">
                  <c:v>13.681419840845043</c:v>
                </c:pt>
                <c:pt idx="3627">
                  <c:v>13.600168149930409</c:v>
                </c:pt>
                <c:pt idx="3628">
                  <c:v>13.473764075491419</c:v>
                </c:pt>
                <c:pt idx="3629">
                  <c:v>13.456540831996916</c:v>
                </c:pt>
                <c:pt idx="3630">
                  <c:v>13.486480687727816</c:v>
                </c:pt>
                <c:pt idx="3631">
                  <c:v>13.525953846449763</c:v>
                </c:pt>
                <c:pt idx="3632">
                  <c:v>13.577045692850895</c:v>
                </c:pt>
                <c:pt idx="3633">
                  <c:v>13.666850723764243</c:v>
                </c:pt>
                <c:pt idx="3634">
                  <c:v>13.655431725663222</c:v>
                </c:pt>
                <c:pt idx="3635">
                  <c:v>13.645115410508977</c:v>
                </c:pt>
                <c:pt idx="3636">
                  <c:v>13.670266980829169</c:v>
                </c:pt>
                <c:pt idx="3637">
                  <c:v>13.663300678463875</c:v>
                </c:pt>
                <c:pt idx="3638">
                  <c:v>13.77293195138656</c:v>
                </c:pt>
                <c:pt idx="3639">
                  <c:v>13.780200589350809</c:v>
                </c:pt>
                <c:pt idx="3640">
                  <c:v>13.86516425167968</c:v>
                </c:pt>
                <c:pt idx="3641">
                  <c:v>13.888586445048299</c:v>
                </c:pt>
                <c:pt idx="3642">
                  <c:v>13.869497407698292</c:v>
                </c:pt>
                <c:pt idx="3643">
                  <c:v>13.866778147447009</c:v>
                </c:pt>
                <c:pt idx="3644">
                  <c:v>13.699230316867483</c:v>
                </c:pt>
                <c:pt idx="3645">
                  <c:v>13.612247008164545</c:v>
                </c:pt>
                <c:pt idx="3646">
                  <c:v>13.446992128994859</c:v>
                </c:pt>
                <c:pt idx="3647">
                  <c:v>13.372716139606984</c:v>
                </c:pt>
                <c:pt idx="3648">
                  <c:v>13.564598005056075</c:v>
                </c:pt>
                <c:pt idx="3649">
                  <c:v>13.46376405243481</c:v>
                </c:pt>
                <c:pt idx="3650">
                  <c:v>13.708593248660664</c:v>
                </c:pt>
                <c:pt idx="3651">
                  <c:v>13.689602056152884</c:v>
                </c:pt>
                <c:pt idx="3652">
                  <c:v>13.866257078790342</c:v>
                </c:pt>
                <c:pt idx="3653">
                  <c:v>13.789496671643946</c:v>
                </c:pt>
                <c:pt idx="3654">
                  <c:v>13.689470218359123</c:v>
                </c:pt>
                <c:pt idx="3655">
                  <c:v>13.748879070011482</c:v>
                </c:pt>
                <c:pt idx="3656">
                  <c:v>14.074525775643496</c:v>
                </c:pt>
                <c:pt idx="3657">
                  <c:v>14.189824861750688</c:v>
                </c:pt>
                <c:pt idx="3658">
                  <c:v>14.329658793791776</c:v>
                </c:pt>
                <c:pt idx="3659">
                  <c:v>14.202924087504869</c:v>
                </c:pt>
                <c:pt idx="3660">
                  <c:v>14.420538011225197</c:v>
                </c:pt>
                <c:pt idx="3661">
                  <c:v>14.50799904066294</c:v>
                </c:pt>
                <c:pt idx="3662">
                  <c:v>14.450116146446302</c:v>
                </c:pt>
                <c:pt idx="3663">
                  <c:v>14.732707833274882</c:v>
                </c:pt>
                <c:pt idx="3664">
                  <c:v>14.763847544288211</c:v>
                </c:pt>
                <c:pt idx="3665">
                  <c:v>14.887910312924529</c:v>
                </c:pt>
                <c:pt idx="3666">
                  <c:v>#N/A</c:v>
                </c:pt>
                <c:pt idx="3667">
                  <c:v>14.935267848114878</c:v>
                </c:pt>
                <c:pt idx="3668">
                  <c:v>15.07603942987476</c:v>
                </c:pt>
                <c:pt idx="3669">
                  <c:v>15.193643944931381</c:v>
                </c:pt>
                <c:pt idx="3670">
                  <c:v>15.108164746219089</c:v>
                </c:pt>
                <c:pt idx="3671">
                  <c:v>15.034367684487371</c:v>
                </c:pt>
                <c:pt idx="3672">
                  <c:v>14.933552391418871</c:v>
                </c:pt>
                <c:pt idx="3673">
                  <c:v>14.861654720497635</c:v>
                </c:pt>
                <c:pt idx="3674">
                  <c:v>14.728164775122547</c:v>
                </c:pt>
                <c:pt idx="3675">
                  <c:v>14.608670383945867</c:v>
                </c:pt>
                <c:pt idx="3676">
                  <c:v>14.446708971197594</c:v>
                </c:pt>
                <c:pt idx="3677">
                  <c:v>14.403279999819805</c:v>
                </c:pt>
                <c:pt idx="3678">
                  <c:v>14.435392203272954</c:v>
                </c:pt>
                <c:pt idx="3679">
                  <c:v>14.533423650409244</c:v>
                </c:pt>
                <c:pt idx="3680">
                  <c:v>14.357893992418584</c:v>
                </c:pt>
                <c:pt idx="3681">
                  <c:v>14.429974589667948</c:v>
                </c:pt>
                <c:pt idx="3682">
                  <c:v>14.565166906216422</c:v>
                </c:pt>
                <c:pt idx="3683">
                  <c:v>14.698393012583285</c:v>
                </c:pt>
                <c:pt idx="3684">
                  <c:v>14.58969763086151</c:v>
                </c:pt>
                <c:pt idx="3685">
                  <c:v>14.491630273785988</c:v>
                </c:pt>
                <c:pt idx="3686">
                  <c:v>14.441434099671296</c:v>
                </c:pt>
                <c:pt idx="3687">
                  <c:v>14.461531606862021</c:v>
                </c:pt>
                <c:pt idx="3688">
                  <c:v>14.446316635666809</c:v>
                </c:pt>
                <c:pt idx="3689">
                  <c:v>14.15960300051122</c:v>
                </c:pt>
                <c:pt idx="3690">
                  <c:v>13.77562406096828</c:v>
                </c:pt>
                <c:pt idx="3691">
                  <c:v>13.568169911840526</c:v>
                </c:pt>
                <c:pt idx="3692">
                  <c:v>13.512267081458425</c:v>
                </c:pt>
                <c:pt idx="3693">
                  <c:v>13.64853714614882</c:v>
                </c:pt>
                <c:pt idx="3694">
                  <c:v>13.426150931077524</c:v>
                </c:pt>
                <c:pt idx="3695">
                  <c:v>13.450479650293417</c:v>
                </c:pt>
                <c:pt idx="3696">
                  <c:v>13.655352705341373</c:v>
                </c:pt>
                <c:pt idx="3697">
                  <c:v>13.694732102015557</c:v>
                </c:pt>
                <c:pt idx="3698">
                  <c:v>13.604455293860108</c:v>
                </c:pt>
                <c:pt idx="3699">
                  <c:v>13.586012763112068</c:v>
                </c:pt>
                <c:pt idx="3700">
                  <c:v>13.5679405022632</c:v>
                </c:pt>
                <c:pt idx="3701">
                  <c:v>13.455907822148621</c:v>
                </c:pt>
                <c:pt idx="3702">
                  <c:v>13.527842046127477</c:v>
                </c:pt>
                <c:pt idx="3703">
                  <c:v>13.40456929026055</c:v>
                </c:pt>
                <c:pt idx="3704">
                  <c:v>13.559464716615601</c:v>
                </c:pt>
                <c:pt idx="3705">
                  <c:v>13.705563528338267</c:v>
                </c:pt>
                <c:pt idx="3706">
                  <c:v>13.574429857977726</c:v>
                </c:pt>
                <c:pt idx="3707">
                  <c:v>13.550993294442275</c:v>
                </c:pt>
                <c:pt idx="3708">
                  <c:v>13.738638032307689</c:v>
                </c:pt>
                <c:pt idx="3709">
                  <c:v>13.658978151848567</c:v>
                </c:pt>
                <c:pt idx="3710">
                  <c:v>13.668970753275749</c:v>
                </c:pt>
                <c:pt idx="3711">
                  <c:v>13.408520364115123</c:v>
                </c:pt>
                <c:pt idx="3712">
                  <c:v>13.172261548410477</c:v>
                </c:pt>
                <c:pt idx="3713">
                  <c:v>13.06950700675147</c:v>
                </c:pt>
                <c:pt idx="3714">
                  <c:v>13.589728843485975</c:v>
                </c:pt>
                <c:pt idx="3715">
                  <c:v>13.954732065446919</c:v>
                </c:pt>
                <c:pt idx="3716">
                  <c:v>13.939083245277738</c:v>
                </c:pt>
                <c:pt idx="3717">
                  <c:v>13.794304252438014</c:v>
                </c:pt>
                <c:pt idx="3718">
                  <c:v>13.875789911383107</c:v>
                </c:pt>
                <c:pt idx="3719">
                  <c:v>13.796632501292518</c:v>
                </c:pt>
                <c:pt idx="3720">
                  <c:v>13.966973437684226</c:v>
                </c:pt>
                <c:pt idx="3721">
                  <c:v>13.651864989226352</c:v>
                </c:pt>
                <c:pt idx="3722">
                  <c:v>13.452548015439755</c:v>
                </c:pt>
                <c:pt idx="3723">
                  <c:v>13.547931866039066</c:v>
                </c:pt>
                <c:pt idx="3724">
                  <c:v>13.482739165086928</c:v>
                </c:pt>
                <c:pt idx="3725">
                  <c:v>13.431922443637356</c:v>
                </c:pt>
                <c:pt idx="3726">
                  <c:v>13.399756995424109</c:v>
                </c:pt>
                <c:pt idx="3727">
                  <c:v>13.372097285767504</c:v>
                </c:pt>
                <c:pt idx="3728">
                  <c:v>13.390158654216618</c:v>
                </c:pt>
                <c:pt idx="3729">
                  <c:v>13.325965363877653</c:v>
                </c:pt>
                <c:pt idx="3730">
                  <c:v>13.3020400352517</c:v>
                </c:pt>
                <c:pt idx="3731">
                  <c:v>13.197813341763942</c:v>
                </c:pt>
                <c:pt idx="3732">
                  <c:v>13.191769279370995</c:v>
                </c:pt>
                <c:pt idx="3733">
                  <c:v>13.253131158077021</c:v>
                </c:pt>
                <c:pt idx="3734">
                  <c:v>13.260215969925557</c:v>
                </c:pt>
                <c:pt idx="3735">
                  <c:v>13.338540870554681</c:v>
                </c:pt>
                <c:pt idx="3736">
                  <c:v>13.272525064357003</c:v>
                </c:pt>
                <c:pt idx="3737">
                  <c:v>13.415377300732803</c:v>
                </c:pt>
                <c:pt idx="3738">
                  <c:v>13.497797842082193</c:v>
                </c:pt>
                <c:pt idx="3739">
                  <c:v>13.431060965912172</c:v>
                </c:pt>
                <c:pt idx="3740">
                  <c:v>13.358641334110919</c:v>
                </c:pt>
                <c:pt idx="3741">
                  <c:v>13.249360117695328</c:v>
                </c:pt>
                <c:pt idx="3742">
                  <c:v>13.188873500733788</c:v>
                </c:pt>
                <c:pt idx="3743">
                  <c:v>13.010883345708903</c:v>
                </c:pt>
                <c:pt idx="3744">
                  <c:v>13.221155405418148</c:v>
                </c:pt>
                <c:pt idx="3745">
                  <c:v>13.125798738588692</c:v>
                </c:pt>
                <c:pt idx="3746">
                  <c:v>12.940775092709881</c:v>
                </c:pt>
                <c:pt idx="3747">
                  <c:v>12.780662886316648</c:v>
                </c:pt>
                <c:pt idx="3748">
                  <c:v>12.73238029391309</c:v>
                </c:pt>
                <c:pt idx="3749">
                  <c:v>12.941082316258889</c:v>
                </c:pt>
                <c:pt idx="3750">
                  <c:v>12.829951969219035</c:v>
                </c:pt>
                <c:pt idx="3751">
                  <c:v>12.611927952217847</c:v>
                </c:pt>
                <c:pt idx="3752">
                  <c:v>12.331255423626795</c:v>
                </c:pt>
                <c:pt idx="3753">
                  <c:v>12.409755111819402</c:v>
                </c:pt>
                <c:pt idx="3754">
                  <c:v>12.41050809120593</c:v>
                </c:pt>
                <c:pt idx="3755">
                  <c:v>12.55489777389811</c:v>
                </c:pt>
                <c:pt idx="3756">
                  <c:v>12.428938242586703</c:v>
                </c:pt>
                <c:pt idx="3757">
                  <c:v>12.404346522003442</c:v>
                </c:pt>
                <c:pt idx="3758">
                  <c:v>12.466084942123461</c:v>
                </c:pt>
                <c:pt idx="3759">
                  <c:v>12.528960365471278</c:v>
                </c:pt>
                <c:pt idx="3760">
                  <c:v>12.522922575583086</c:v>
                </c:pt>
                <c:pt idx="3761">
                  <c:v>12.536547437974107</c:v>
                </c:pt>
                <c:pt idx="3762">
                  <c:v>12.583633696632029</c:v>
                </c:pt>
                <c:pt idx="3763">
                  <c:v>12.651345303315118</c:v>
                </c:pt>
                <c:pt idx="3764">
                  <c:v>12.609793224190657</c:v>
                </c:pt>
                <c:pt idx="3765">
                  <c:v>12.762140881771604</c:v>
                </c:pt>
                <c:pt idx="3766">
                  <c:v>12.703010727380953</c:v>
                </c:pt>
                <c:pt idx="3767">
                  <c:v>12.631601367451012</c:v>
                </c:pt>
                <c:pt idx="3768">
                  <c:v>12.680867782280194</c:v>
                </c:pt>
                <c:pt idx="3769">
                  <c:v>12.761036422841821</c:v>
                </c:pt>
                <c:pt idx="3770">
                  <c:v>12.833499066922167</c:v>
                </c:pt>
                <c:pt idx="3771">
                  <c:v>12.881486004346472</c:v>
                </c:pt>
                <c:pt idx="3772">
                  <c:v>12.929506799557837</c:v>
                </c:pt>
                <c:pt idx="3773">
                  <c:v>12.875719536714691</c:v>
                </c:pt>
                <c:pt idx="3774">
                  <c:v>12.978786026399893</c:v>
                </c:pt>
                <c:pt idx="3775">
                  <c:v>12.966384753376895</c:v>
                </c:pt>
                <c:pt idx="3776">
                  <c:v>12.961508617411461</c:v>
                </c:pt>
                <c:pt idx="3777">
                  <c:v>12.916588680249776</c:v>
                </c:pt>
                <c:pt idx="3778">
                  <c:v>#N/A</c:v>
                </c:pt>
                <c:pt idx="3779">
                  <c:v>13.062252599644378</c:v>
                </c:pt>
                <c:pt idx="3780">
                  <c:v>13.331807648795891</c:v>
                </c:pt>
                <c:pt idx="3781">
                  <c:v>13.266974435788656</c:v>
                </c:pt>
                <c:pt idx="3782">
                  <c:v>13.320517523305526</c:v>
                </c:pt>
                <c:pt idx="3783">
                  <c:v>13.081262746877444</c:v>
                </c:pt>
                <c:pt idx="3784">
                  <c:v>13.066488274701904</c:v>
                </c:pt>
                <c:pt idx="3785">
                  <c:v>13.000692009714216</c:v>
                </c:pt>
                <c:pt idx="3786">
                  <c:v>12.931358804655124</c:v>
                </c:pt>
                <c:pt idx="3787">
                  <c:v>12.981059254600977</c:v>
                </c:pt>
                <c:pt idx="3788">
                  <c:v>12.980531028523918</c:v>
                </c:pt>
                <c:pt idx="3789">
                  <c:v>13.036054790645382</c:v>
                </c:pt>
                <c:pt idx="3790">
                  <c:v>12.990656108632326</c:v>
                </c:pt>
                <c:pt idx="3791">
                  <c:v>12.92697999952024</c:v>
                </c:pt>
                <c:pt idx="3792">
                  <c:v>12.990807646293854</c:v>
                </c:pt>
                <c:pt idx="3793">
                  <c:v>13.020360117838159</c:v>
                </c:pt>
                <c:pt idx="3794">
                  <c:v>12.980314055724726</c:v>
                </c:pt>
                <c:pt idx="3795">
                  <c:v>13.060114851052701</c:v>
                </c:pt>
                <c:pt idx="3796">
                  <c:v>#N/A</c:v>
                </c:pt>
                <c:pt idx="3797">
                  <c:v>13.079933044860661</c:v>
                </c:pt>
                <c:pt idx="3798">
                  <c:v>13.139915235453614</c:v>
                </c:pt>
                <c:pt idx="3799">
                  <c:v>13.069465741500419</c:v>
                </c:pt>
                <c:pt idx="3800">
                  <c:v>#N/A</c:v>
                </c:pt>
                <c:pt idx="3801">
                  <c:v>12.998709702975766</c:v>
                </c:pt>
                <c:pt idx="3802">
                  <c:v>12.998662269508563</c:v>
                </c:pt>
                <c:pt idx="3803">
                  <c:v>12.85868509106643</c:v>
                </c:pt>
                <c:pt idx="3804">
                  <c:v>12.968618028007661</c:v>
                </c:pt>
                <c:pt idx="3805">
                  <c:v>13.105187744511785</c:v>
                </c:pt>
                <c:pt idx="3806">
                  <c:v>13.139194805320594</c:v>
                </c:pt>
                <c:pt idx="3807">
                  <c:v>13.297174350179647</c:v>
                </c:pt>
                <c:pt idx="3808">
                  <c:v>12.881902821584099</c:v>
                </c:pt>
                <c:pt idx="3809">
                  <c:v>12.786896759989251</c:v>
                </c:pt>
                <c:pt idx="3810">
                  <c:v>12.937398346521041</c:v>
                </c:pt>
                <c:pt idx="3811">
                  <c:v>12.836225272547143</c:v>
                </c:pt>
                <c:pt idx="3812">
                  <c:v>12.935549724866286</c:v>
                </c:pt>
                <c:pt idx="3813">
                  <c:v>12.963789881457387</c:v>
                </c:pt>
                <c:pt idx="3814">
                  <c:v>12.770680504608938</c:v>
                </c:pt>
                <c:pt idx="3815">
                  <c:v>12.706256734579547</c:v>
                </c:pt>
                <c:pt idx="3816">
                  <c:v>12.595618268488884</c:v>
                </c:pt>
                <c:pt idx="3817">
                  <c:v>12.725009893522058</c:v>
                </c:pt>
                <c:pt idx="3818">
                  <c:v>12.495376029618242</c:v>
                </c:pt>
                <c:pt idx="3819">
                  <c:v>12.514379806010776</c:v>
                </c:pt>
                <c:pt idx="3820">
                  <c:v>12.325291367109715</c:v>
                </c:pt>
                <c:pt idx="3821">
                  <c:v>12.250212134035289</c:v>
                </c:pt>
                <c:pt idx="3822">
                  <c:v>12.251517050337331</c:v>
                </c:pt>
                <c:pt idx="3823">
                  <c:v>12.28859255302272</c:v>
                </c:pt>
                <c:pt idx="3824">
                  <c:v>#N/A</c:v>
                </c:pt>
                <c:pt idx="3825">
                  <c:v>12.337325515827706</c:v>
                </c:pt>
                <c:pt idx="3826">
                  <c:v>12.254470061863154</c:v>
                </c:pt>
                <c:pt idx="3827">
                  <c:v>12.262336666005837</c:v>
                </c:pt>
                <c:pt idx="3828">
                  <c:v>12.481904070393602</c:v>
                </c:pt>
                <c:pt idx="3829">
                  <c:v>12.401415124627498</c:v>
                </c:pt>
                <c:pt idx="3830">
                  <c:v>12.193353047024758</c:v>
                </c:pt>
                <c:pt idx="3831">
                  <c:v>12.371345536119431</c:v>
                </c:pt>
                <c:pt idx="3832">
                  <c:v>12.182555094249908</c:v>
                </c:pt>
                <c:pt idx="3833">
                  <c:v>11.8637480973964</c:v>
                </c:pt>
                <c:pt idx="3834">
                  <c:v>11.919303869551031</c:v>
                </c:pt>
                <c:pt idx="3835">
                  <c:v>11.829467100316654</c:v>
                </c:pt>
                <c:pt idx="3836">
                  <c:v>11.752944578339383</c:v>
                </c:pt>
                <c:pt idx="3837">
                  <c:v>11.746811215151082</c:v>
                </c:pt>
                <c:pt idx="3838">
                  <c:v>11.729114421120668</c:v>
                </c:pt>
                <c:pt idx="3839">
                  <c:v>11.748633034038646</c:v>
                </c:pt>
                <c:pt idx="3840">
                  <c:v>11.91603777064207</c:v>
                </c:pt>
                <c:pt idx="3841">
                  <c:v>11.900879167030887</c:v>
                </c:pt>
                <c:pt idx="3842">
                  <c:v>11.719799804769989</c:v>
                </c:pt>
                <c:pt idx="3843">
                  <c:v>11.892421662182416</c:v>
                </c:pt>
                <c:pt idx="3844">
                  <c:v>11.628282923207768</c:v>
                </c:pt>
                <c:pt idx="3845">
                  <c:v>11.434030538793122</c:v>
                </c:pt>
                <c:pt idx="3846">
                  <c:v>11.382884600405896</c:v>
                </c:pt>
                <c:pt idx="3847">
                  <c:v>11.332193308516661</c:v>
                </c:pt>
                <c:pt idx="3848">
                  <c:v>11.292416857668851</c:v>
                </c:pt>
                <c:pt idx="3849">
                  <c:v>11.346291028862147</c:v>
                </c:pt>
                <c:pt idx="3850">
                  <c:v>11.312790656265115</c:v>
                </c:pt>
                <c:pt idx="3851">
                  <c:v>11.235601682454757</c:v>
                </c:pt>
                <c:pt idx="3852">
                  <c:v>11.352152162150244</c:v>
                </c:pt>
                <c:pt idx="3853">
                  <c:v>11.323251887860106</c:v>
                </c:pt>
                <c:pt idx="3854">
                  <c:v>11.369652190148939</c:v>
                </c:pt>
                <c:pt idx="3855">
                  <c:v>11.337818907083781</c:v>
                </c:pt>
                <c:pt idx="3856">
                  <c:v>11.279518487806238</c:v>
                </c:pt>
                <c:pt idx="3857">
                  <c:v>11.251699139637097</c:v>
                </c:pt>
                <c:pt idx="3858">
                  <c:v>11.369636640351906</c:v>
                </c:pt>
                <c:pt idx="3859">
                  <c:v>11.390113215744545</c:v>
                </c:pt>
                <c:pt idx="3860">
                  <c:v>11.413853652163136</c:v>
                </c:pt>
                <c:pt idx="3861">
                  <c:v>11.414710357402642</c:v>
                </c:pt>
                <c:pt idx="3862">
                  <c:v>11.484358606107993</c:v>
                </c:pt>
                <c:pt idx="3863">
                  <c:v>11.420023445538313</c:v>
                </c:pt>
                <c:pt idx="3864">
                  <c:v>11.452170818980496</c:v>
                </c:pt>
                <c:pt idx="3865">
                  <c:v>11.480602774412738</c:v>
                </c:pt>
                <c:pt idx="3866">
                  <c:v>11.580193622372025</c:v>
                </c:pt>
                <c:pt idx="3867">
                  <c:v>11.861403187208669</c:v>
                </c:pt>
                <c:pt idx="3868">
                  <c:v>11.777801647051623</c:v>
                </c:pt>
                <c:pt idx="3869">
                  <c:v>11.907409888374138</c:v>
                </c:pt>
                <c:pt idx="3870">
                  <c:v>11.90509793089756</c:v>
                </c:pt>
                <c:pt idx="3871">
                  <c:v>11.973927820206018</c:v>
                </c:pt>
                <c:pt idx="3872">
                  <c:v>12.032874163260397</c:v>
                </c:pt>
                <c:pt idx="3873">
                  <c:v>11.946911809192427</c:v>
                </c:pt>
                <c:pt idx="3874">
                  <c:v>11.996182260896081</c:v>
                </c:pt>
                <c:pt idx="3875">
                  <c:v>11.766040559333836</c:v>
                </c:pt>
                <c:pt idx="3876">
                  <c:v>11.786441330056022</c:v>
                </c:pt>
                <c:pt idx="3877">
                  <c:v>11.864010451798759</c:v>
                </c:pt>
                <c:pt idx="3878">
                  <c:v>11.939908531756114</c:v>
                </c:pt>
                <c:pt idx="3879">
                  <c:v>11.924251423322739</c:v>
                </c:pt>
                <c:pt idx="3880">
                  <c:v>12.080075392597182</c:v>
                </c:pt>
                <c:pt idx="3881">
                  <c:v>11.922023500779916</c:v>
                </c:pt>
                <c:pt idx="3882">
                  <c:v>11.93182144600843</c:v>
                </c:pt>
                <c:pt idx="3883">
                  <c:v>12.113944533679614</c:v>
                </c:pt>
                <c:pt idx="3884">
                  <c:v>12.167200331057662</c:v>
                </c:pt>
                <c:pt idx="3885">
                  <c:v>12.390314897062654</c:v>
                </c:pt>
                <c:pt idx="3886">
                  <c:v>12.206614095610961</c:v>
                </c:pt>
                <c:pt idx="3887">
                  <c:v>12.113184228295188</c:v>
                </c:pt>
                <c:pt idx="3888">
                  <c:v>12.738468372076833</c:v>
                </c:pt>
                <c:pt idx="3889">
                  <c:v>11.824437893873959</c:v>
                </c:pt>
                <c:pt idx="3890">
                  <c:v>11.491874394072505</c:v>
                </c:pt>
                <c:pt idx="3891">
                  <c:v>11.355661941800651</c:v>
                </c:pt>
                <c:pt idx="3892">
                  <c:v>11.403347267191087</c:v>
                </c:pt>
                <c:pt idx="3893">
                  <c:v>11.463692215776891</c:v>
                </c:pt>
                <c:pt idx="3894">
                  <c:v>11.240290377357187</c:v>
                </c:pt>
                <c:pt idx="3895">
                  <c:v>11.290668548719982</c:v>
                </c:pt>
                <c:pt idx="3896">
                  <c:v>11.402933631929402</c:v>
                </c:pt>
                <c:pt idx="3897">
                  <c:v>11.426028864596713</c:v>
                </c:pt>
                <c:pt idx="3898">
                  <c:v>11.230794405857393</c:v>
                </c:pt>
                <c:pt idx="3899">
                  <c:v>11.275481502329377</c:v>
                </c:pt>
                <c:pt idx="3900">
                  <c:v>11.090223622478636</c:v>
                </c:pt>
                <c:pt idx="3901">
                  <c:v>11.053772152043003</c:v>
                </c:pt>
                <c:pt idx="3902">
                  <c:v>11.117917837160793</c:v>
                </c:pt>
                <c:pt idx="3903">
                  <c:v>11.300549412859283</c:v>
                </c:pt>
                <c:pt idx="3904">
                  <c:v>10.874057055264021</c:v>
                </c:pt>
                <c:pt idx="3905">
                  <c:v>10.896507132255703</c:v>
                </c:pt>
                <c:pt idx="3906">
                  <c:v>10.760805422030408</c:v>
                </c:pt>
                <c:pt idx="3907">
                  <c:v>10.746362640870082</c:v>
                </c:pt>
                <c:pt idx="3908">
                  <c:v>10.710121695053413</c:v>
                </c:pt>
                <c:pt idx="3909">
                  <c:v>10.551551070659617</c:v>
                </c:pt>
                <c:pt idx="3910">
                  <c:v>10.555167642749483</c:v>
                </c:pt>
                <c:pt idx="3911">
                  <c:v>10.575070821285129</c:v>
                </c:pt>
                <c:pt idx="3912">
                  <c:v>10.523306941727482</c:v>
                </c:pt>
                <c:pt idx="3913">
                  <c:v>10.590573964026962</c:v>
                </c:pt>
                <c:pt idx="3914">
                  <c:v>10.663643224811041</c:v>
                </c:pt>
                <c:pt idx="3915">
                  <c:v>10.741066482533521</c:v>
                </c:pt>
                <c:pt idx="3916">
                  <c:v>10.656447561459402</c:v>
                </c:pt>
                <c:pt idx="3917">
                  <c:v>10.783550858969626</c:v>
                </c:pt>
                <c:pt idx="3918">
                  <c:v>10.779658588503839</c:v>
                </c:pt>
                <c:pt idx="3919">
                  <c:v>10.598369992728459</c:v>
                </c:pt>
                <c:pt idx="3920">
                  <c:v>10.562905884949313</c:v>
                </c:pt>
                <c:pt idx="3921">
                  <c:v>10.66286137322111</c:v>
                </c:pt>
                <c:pt idx="3922">
                  <c:v>10.658807977021835</c:v>
                </c:pt>
                <c:pt idx="3923">
                  <c:v>10.612620197078845</c:v>
                </c:pt>
                <c:pt idx="3924">
                  <c:v>10.74805695764379</c:v>
                </c:pt>
                <c:pt idx="3925">
                  <c:v>10.777967421264506</c:v>
                </c:pt>
                <c:pt idx="3926">
                  <c:v>10.537314715450512</c:v>
                </c:pt>
                <c:pt idx="3927">
                  <c:v>10.374007550551767</c:v>
                </c:pt>
                <c:pt idx="3928">
                  <c:v>10.343794373696989</c:v>
                </c:pt>
                <c:pt idx="3929">
                  <c:v>10.216701908465744</c:v>
                </c:pt>
                <c:pt idx="3930">
                  <c:v>10.236779962622537</c:v>
                </c:pt>
                <c:pt idx="3931">
                  <c:v>10.207774390464493</c:v>
                </c:pt>
                <c:pt idx="3932">
                  <c:v>10.328340672520179</c:v>
                </c:pt>
                <c:pt idx="3933">
                  <c:v>10.487326513139877</c:v>
                </c:pt>
                <c:pt idx="3934">
                  <c:v>10.533401745322402</c:v>
                </c:pt>
                <c:pt idx="3935">
                  <c:v>10.261009420797047</c:v>
                </c:pt>
                <c:pt idx="3936">
                  <c:v>10.229778520199348</c:v>
                </c:pt>
                <c:pt idx="3937">
                  <c:v>10.231448031793065</c:v>
                </c:pt>
                <c:pt idx="3938">
                  <c:v>10.184711348995195</c:v>
                </c:pt>
                <c:pt idx="3939">
                  <c:v>10.110971612156632</c:v>
                </c:pt>
                <c:pt idx="3940">
                  <c:v>9.9511338018550823</c:v>
                </c:pt>
                <c:pt idx="3941">
                  <c:v>10.069461530219559</c:v>
                </c:pt>
                <c:pt idx="3942">
                  <c:v>10.099849534316222</c:v>
                </c:pt>
                <c:pt idx="3943">
                  <c:v>10.136145861554448</c:v>
                </c:pt>
                <c:pt idx="3944">
                  <c:v>10.016825143411765</c:v>
                </c:pt>
                <c:pt idx="3945">
                  <c:v>10.042069728658003</c:v>
                </c:pt>
                <c:pt idx="3946">
                  <c:v>10.148561341580296</c:v>
                </c:pt>
                <c:pt idx="3947">
                  <c:v>9.8905771720854858</c:v>
                </c:pt>
                <c:pt idx="3948">
                  <c:v>9.7523860878373458</c:v>
                </c:pt>
                <c:pt idx="3949">
                  <c:v>9.8045612759576013</c:v>
                </c:pt>
                <c:pt idx="3950">
                  <c:v>9.909060721517017</c:v>
                </c:pt>
                <c:pt idx="3951">
                  <c:v>9.8418822126861283</c:v>
                </c:pt>
                <c:pt idx="3952">
                  <c:v>9.9657439083959449</c:v>
                </c:pt>
                <c:pt idx="3953">
                  <c:v>10.159040254272673</c:v>
                </c:pt>
                <c:pt idx="3954">
                  <c:v>10.298782424448204</c:v>
                </c:pt>
                <c:pt idx="3955">
                  <c:v>10.349385345583526</c:v>
                </c:pt>
                <c:pt idx="3956">
                  <c:v>10.390901883912862</c:v>
                </c:pt>
                <c:pt idx="3957">
                  <c:v>10.302274921880837</c:v>
                </c:pt>
                <c:pt idx="3958">
                  <c:v>10.372526327989362</c:v>
                </c:pt>
                <c:pt idx="3959">
                  <c:v>10.372999066914671</c:v>
                </c:pt>
                <c:pt idx="3960">
                  <c:v>10.346171819230241</c:v>
                </c:pt>
                <c:pt idx="3961">
                  <c:v>10.338861402284751</c:v>
                </c:pt>
                <c:pt idx="3962">
                  <c:v>10.408247596444022</c:v>
                </c:pt>
                <c:pt idx="3963">
                  <c:v>10.572085148006529</c:v>
                </c:pt>
                <c:pt idx="3964">
                  <c:v>10.597865910707233</c:v>
                </c:pt>
                <c:pt idx="3965">
                  <c:v>10.589230563048948</c:v>
                </c:pt>
                <c:pt idx="3966">
                  <c:v>10.534789621687111</c:v>
                </c:pt>
                <c:pt idx="3967">
                  <c:v>10.649621904103967</c:v>
                </c:pt>
                <c:pt idx="3968">
                  <c:v>10.62373516800864</c:v>
                </c:pt>
                <c:pt idx="3969">
                  <c:v>10.664549726695361</c:v>
                </c:pt>
                <c:pt idx="3970">
                  <c:v>10.710944630137016</c:v>
                </c:pt>
                <c:pt idx="3971">
                  <c:v>10.954656891463529</c:v>
                </c:pt>
                <c:pt idx="3972">
                  <c:v>11.008812889972662</c:v>
                </c:pt>
                <c:pt idx="3973">
                  <c:v>11.043137475728656</c:v>
                </c:pt>
                <c:pt idx="3974">
                  <c:v>11.184428797901734</c:v>
                </c:pt>
                <c:pt idx="3975">
                  <c:v>11.328886310765892</c:v>
                </c:pt>
                <c:pt idx="3976">
                  <c:v>11.340142832754223</c:v>
                </c:pt>
                <c:pt idx="3977">
                  <c:v>11.308048020212031</c:v>
                </c:pt>
                <c:pt idx="3978">
                  <c:v>11.360794499463571</c:v>
                </c:pt>
                <c:pt idx="3979">
                  <c:v>11.459151599722457</c:v>
                </c:pt>
                <c:pt idx="3980">
                  <c:v>11.470136709562647</c:v>
                </c:pt>
                <c:pt idx="3981">
                  <c:v>11.475784106316237</c:v>
                </c:pt>
                <c:pt idx="3982">
                  <c:v>11.531309723980174</c:v>
                </c:pt>
                <c:pt idx="3983">
                  <c:v>11.591895400965869</c:v>
                </c:pt>
                <c:pt idx="3984">
                  <c:v>11.680900651659558</c:v>
                </c:pt>
                <c:pt idx="3985">
                  <c:v>11.732440459917681</c:v>
                </c:pt>
                <c:pt idx="3986">
                  <c:v>11.69183313010199</c:v>
                </c:pt>
                <c:pt idx="3987">
                  <c:v>11.69845527204561</c:v>
                </c:pt>
                <c:pt idx="3988">
                  <c:v>11.718708964005494</c:v>
                </c:pt>
                <c:pt idx="3989">
                  <c:v>11.677431854789521</c:v>
                </c:pt>
                <c:pt idx="3990">
                  <c:v>11.715408700605595</c:v>
                </c:pt>
                <c:pt idx="3991">
                  <c:v>11.883289214066899</c:v>
                </c:pt>
                <c:pt idx="3992">
                  <c:v>11.892255553653781</c:v>
                </c:pt>
                <c:pt idx="3993">
                  <c:v>11.946189856560162</c:v>
                </c:pt>
                <c:pt idx="3994">
                  <c:v>11.900422146275217</c:v>
                </c:pt>
                <c:pt idx="3995">
                  <c:v>11.899461433752544</c:v>
                </c:pt>
                <c:pt idx="3996">
                  <c:v>12.024609791316374</c:v>
                </c:pt>
                <c:pt idx="3997">
                  <c:v>11.851653480564091</c:v>
                </c:pt>
                <c:pt idx="3998">
                  <c:v>11.96109726268701</c:v>
                </c:pt>
                <c:pt idx="3999">
                  <c:v>12.053557359072739</c:v>
                </c:pt>
                <c:pt idx="4000">
                  <c:v>12.005964364666241</c:v>
                </c:pt>
                <c:pt idx="4001">
                  <c:v>12.029481227889605</c:v>
                </c:pt>
                <c:pt idx="4002">
                  <c:v>12.300357222135499</c:v>
                </c:pt>
                <c:pt idx="4003">
                  <c:v>12.259774103575738</c:v>
                </c:pt>
                <c:pt idx="4004">
                  <c:v>12.126301220761013</c:v>
                </c:pt>
                <c:pt idx="4005">
                  <c:v>12.031785041695215</c:v>
                </c:pt>
                <c:pt idx="4006">
                  <c:v>12.068910382625043</c:v>
                </c:pt>
                <c:pt idx="4007">
                  <c:v>11.776466491760367</c:v>
                </c:pt>
                <c:pt idx="4008">
                  <c:v>11.841829537271911</c:v>
                </c:pt>
                <c:pt idx="4009">
                  <c:v>11.753937074438516</c:v>
                </c:pt>
                <c:pt idx="4010">
                  <c:v>11.84218529560618</c:v>
                </c:pt>
                <c:pt idx="4011">
                  <c:v>11.954973523204918</c:v>
                </c:pt>
                <c:pt idx="4012">
                  <c:v>11.963059011194213</c:v>
                </c:pt>
                <c:pt idx="4013">
                  <c:v>12.003776212358254</c:v>
                </c:pt>
                <c:pt idx="4014">
                  <c:v>12.134454776097384</c:v>
                </c:pt>
                <c:pt idx="4015">
                  <c:v>12.163436142442162</c:v>
                </c:pt>
                <c:pt idx="4016">
                  <c:v>12.212449453523028</c:v>
                </c:pt>
                <c:pt idx="4017">
                  <c:v>12.252119643475398</c:v>
                </c:pt>
                <c:pt idx="4018">
                  <c:v>12.242857741225603</c:v>
                </c:pt>
                <c:pt idx="4019">
                  <c:v>12.252763913825897</c:v>
                </c:pt>
                <c:pt idx="4020">
                  <c:v>12.248007019848746</c:v>
                </c:pt>
                <c:pt idx="4021">
                  <c:v>12.342467263773274</c:v>
                </c:pt>
                <c:pt idx="4022">
                  <c:v>12.341843403821173</c:v>
                </c:pt>
                <c:pt idx="4023">
                  <c:v>12.375735199414798</c:v>
                </c:pt>
                <c:pt idx="4024">
                  <c:v>12.460899390185775</c:v>
                </c:pt>
                <c:pt idx="4025">
                  <c:v>12.452404298442913</c:v>
                </c:pt>
                <c:pt idx="4026">
                  <c:v>12.492168005266533</c:v>
                </c:pt>
                <c:pt idx="4027">
                  <c:v>#N/A</c:v>
                </c:pt>
                <c:pt idx="4028">
                  <c:v>12.397516097802162</c:v>
                </c:pt>
                <c:pt idx="4029">
                  <c:v>12.391337213351301</c:v>
                </c:pt>
                <c:pt idx="4030">
                  <c:v>12.392342960970465</c:v>
                </c:pt>
                <c:pt idx="4031">
                  <c:v>12.402023804135835</c:v>
                </c:pt>
                <c:pt idx="4032">
                  <c:v>12.424015382382992</c:v>
                </c:pt>
                <c:pt idx="4033">
                  <c:v>12.495474303318778</c:v>
                </c:pt>
                <c:pt idx="4034">
                  <c:v>12.550860845197928</c:v>
                </c:pt>
                <c:pt idx="4035">
                  <c:v>12.580800374353778</c:v>
                </c:pt>
                <c:pt idx="4036">
                  <c:v>12.560165674549538</c:v>
                </c:pt>
                <c:pt idx="4037">
                  <c:v>12.431252780964384</c:v>
                </c:pt>
                <c:pt idx="4038">
                  <c:v>12.450004865073122</c:v>
                </c:pt>
                <c:pt idx="4039">
                  <c:v>12.480249712966161</c:v>
                </c:pt>
                <c:pt idx="4040">
                  <c:v>12.469520913306546</c:v>
                </c:pt>
                <c:pt idx="4041">
                  <c:v>12.390105699389997</c:v>
                </c:pt>
                <c:pt idx="4042">
                  <c:v>12.32021501187247</c:v>
                </c:pt>
                <c:pt idx="4043">
                  <c:v>12.173533962195188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D2-4670-A976-BD87EC06C401}"/>
            </c:ext>
          </c:extLst>
        </c:ser>
        <c:ser>
          <c:idx val="0"/>
          <c:order val="1"/>
          <c:tx>
            <c:v>Selic</c:v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Dados!$C$4:$C$4047</c:f>
              <c:numCache>
                <c:formatCode>m/d/yyyy</c:formatCode>
                <c:ptCount val="4044"/>
                <c:pt idx="0">
                  <c:v>44985</c:v>
                </c:pt>
                <c:pt idx="1">
                  <c:v>44984</c:v>
                </c:pt>
                <c:pt idx="2">
                  <c:v>44981</c:v>
                </c:pt>
                <c:pt idx="3">
                  <c:v>44980</c:v>
                </c:pt>
                <c:pt idx="4">
                  <c:v>44979</c:v>
                </c:pt>
                <c:pt idx="5">
                  <c:v>44974</c:v>
                </c:pt>
                <c:pt idx="6">
                  <c:v>44973</c:v>
                </c:pt>
                <c:pt idx="7">
                  <c:v>44972</c:v>
                </c:pt>
                <c:pt idx="8">
                  <c:v>44971</c:v>
                </c:pt>
                <c:pt idx="9">
                  <c:v>44970</c:v>
                </c:pt>
                <c:pt idx="10">
                  <c:v>44967</c:v>
                </c:pt>
                <c:pt idx="11">
                  <c:v>44966</c:v>
                </c:pt>
                <c:pt idx="12">
                  <c:v>44965</c:v>
                </c:pt>
                <c:pt idx="13">
                  <c:v>44964</c:v>
                </c:pt>
                <c:pt idx="14">
                  <c:v>44963</c:v>
                </c:pt>
                <c:pt idx="15">
                  <c:v>44960</c:v>
                </c:pt>
                <c:pt idx="16">
                  <c:v>44959</c:v>
                </c:pt>
                <c:pt idx="17">
                  <c:v>44958</c:v>
                </c:pt>
                <c:pt idx="18">
                  <c:v>44957</c:v>
                </c:pt>
                <c:pt idx="19">
                  <c:v>44956</c:v>
                </c:pt>
                <c:pt idx="20">
                  <c:v>44953</c:v>
                </c:pt>
                <c:pt idx="21">
                  <c:v>44952</c:v>
                </c:pt>
                <c:pt idx="22">
                  <c:v>44951</c:v>
                </c:pt>
                <c:pt idx="23">
                  <c:v>44950</c:v>
                </c:pt>
                <c:pt idx="24">
                  <c:v>44949</c:v>
                </c:pt>
                <c:pt idx="25">
                  <c:v>44946</c:v>
                </c:pt>
                <c:pt idx="26">
                  <c:v>44945</c:v>
                </c:pt>
                <c:pt idx="27">
                  <c:v>44944</c:v>
                </c:pt>
                <c:pt idx="28">
                  <c:v>44943</c:v>
                </c:pt>
                <c:pt idx="29">
                  <c:v>44942</c:v>
                </c:pt>
                <c:pt idx="30">
                  <c:v>44939</c:v>
                </c:pt>
                <c:pt idx="31">
                  <c:v>44938</c:v>
                </c:pt>
                <c:pt idx="32">
                  <c:v>44937</c:v>
                </c:pt>
                <c:pt idx="33">
                  <c:v>44936</c:v>
                </c:pt>
                <c:pt idx="34">
                  <c:v>44935</c:v>
                </c:pt>
                <c:pt idx="35">
                  <c:v>44932</c:v>
                </c:pt>
                <c:pt idx="36">
                  <c:v>44931</c:v>
                </c:pt>
                <c:pt idx="37">
                  <c:v>44930</c:v>
                </c:pt>
                <c:pt idx="38">
                  <c:v>44929</c:v>
                </c:pt>
                <c:pt idx="39">
                  <c:v>44928</c:v>
                </c:pt>
                <c:pt idx="40">
                  <c:v>44925</c:v>
                </c:pt>
                <c:pt idx="41">
                  <c:v>44924</c:v>
                </c:pt>
                <c:pt idx="42">
                  <c:v>44923</c:v>
                </c:pt>
                <c:pt idx="43">
                  <c:v>44922</c:v>
                </c:pt>
                <c:pt idx="44">
                  <c:v>44921</c:v>
                </c:pt>
                <c:pt idx="45">
                  <c:v>44918</c:v>
                </c:pt>
                <c:pt idx="46">
                  <c:v>44917</c:v>
                </c:pt>
                <c:pt idx="47">
                  <c:v>44916</c:v>
                </c:pt>
                <c:pt idx="48">
                  <c:v>44915</c:v>
                </c:pt>
                <c:pt idx="49">
                  <c:v>44914</c:v>
                </c:pt>
                <c:pt idx="50">
                  <c:v>44911</c:v>
                </c:pt>
                <c:pt idx="51">
                  <c:v>44910</c:v>
                </c:pt>
                <c:pt idx="52">
                  <c:v>44909</c:v>
                </c:pt>
                <c:pt idx="53">
                  <c:v>44908</c:v>
                </c:pt>
                <c:pt idx="54">
                  <c:v>44907</c:v>
                </c:pt>
                <c:pt idx="55">
                  <c:v>44904</c:v>
                </c:pt>
                <c:pt idx="56">
                  <c:v>44903</c:v>
                </c:pt>
                <c:pt idx="57">
                  <c:v>44902</c:v>
                </c:pt>
                <c:pt idx="58">
                  <c:v>44901</c:v>
                </c:pt>
                <c:pt idx="59">
                  <c:v>44900</c:v>
                </c:pt>
                <c:pt idx="60">
                  <c:v>44897</c:v>
                </c:pt>
                <c:pt idx="61">
                  <c:v>44896</c:v>
                </c:pt>
                <c:pt idx="62">
                  <c:v>44895</c:v>
                </c:pt>
                <c:pt idx="63">
                  <c:v>44894</c:v>
                </c:pt>
                <c:pt idx="64">
                  <c:v>44893</c:v>
                </c:pt>
                <c:pt idx="65">
                  <c:v>44890</c:v>
                </c:pt>
                <c:pt idx="66">
                  <c:v>44889</c:v>
                </c:pt>
                <c:pt idx="67">
                  <c:v>44888</c:v>
                </c:pt>
                <c:pt idx="68">
                  <c:v>44887</c:v>
                </c:pt>
                <c:pt idx="69">
                  <c:v>44886</c:v>
                </c:pt>
                <c:pt idx="70">
                  <c:v>44883</c:v>
                </c:pt>
                <c:pt idx="71">
                  <c:v>44882</c:v>
                </c:pt>
                <c:pt idx="72">
                  <c:v>44881</c:v>
                </c:pt>
                <c:pt idx="73">
                  <c:v>44879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44872</c:v>
                </c:pt>
                <c:pt idx="79">
                  <c:v>44869</c:v>
                </c:pt>
                <c:pt idx="80">
                  <c:v>44868</c:v>
                </c:pt>
                <c:pt idx="81">
                  <c:v>44866</c:v>
                </c:pt>
                <c:pt idx="82">
                  <c:v>44865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44858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44851</c:v>
                </c:pt>
                <c:pt idx="93">
                  <c:v>44848</c:v>
                </c:pt>
                <c:pt idx="94">
                  <c:v>44847</c:v>
                </c:pt>
                <c:pt idx="95">
                  <c:v>44845</c:v>
                </c:pt>
                <c:pt idx="96">
                  <c:v>44844</c:v>
                </c:pt>
                <c:pt idx="97">
                  <c:v>44841</c:v>
                </c:pt>
                <c:pt idx="98">
                  <c:v>44840</c:v>
                </c:pt>
                <c:pt idx="99">
                  <c:v>44839</c:v>
                </c:pt>
                <c:pt idx="100">
                  <c:v>44838</c:v>
                </c:pt>
                <c:pt idx="101">
                  <c:v>44837</c:v>
                </c:pt>
                <c:pt idx="102">
                  <c:v>44834</c:v>
                </c:pt>
                <c:pt idx="103">
                  <c:v>44833</c:v>
                </c:pt>
                <c:pt idx="104">
                  <c:v>44832</c:v>
                </c:pt>
                <c:pt idx="105">
                  <c:v>44831</c:v>
                </c:pt>
                <c:pt idx="106">
                  <c:v>44830</c:v>
                </c:pt>
                <c:pt idx="107">
                  <c:v>44827</c:v>
                </c:pt>
                <c:pt idx="108">
                  <c:v>44826</c:v>
                </c:pt>
                <c:pt idx="109">
                  <c:v>44825</c:v>
                </c:pt>
                <c:pt idx="110">
                  <c:v>44824</c:v>
                </c:pt>
                <c:pt idx="111">
                  <c:v>44823</c:v>
                </c:pt>
                <c:pt idx="112">
                  <c:v>44820</c:v>
                </c:pt>
                <c:pt idx="113">
                  <c:v>44819</c:v>
                </c:pt>
                <c:pt idx="114">
                  <c:v>44818</c:v>
                </c:pt>
                <c:pt idx="115">
                  <c:v>44817</c:v>
                </c:pt>
                <c:pt idx="116">
                  <c:v>44816</c:v>
                </c:pt>
                <c:pt idx="117">
                  <c:v>44813</c:v>
                </c:pt>
                <c:pt idx="118">
                  <c:v>44812</c:v>
                </c:pt>
                <c:pt idx="119">
                  <c:v>44810</c:v>
                </c:pt>
                <c:pt idx="120">
                  <c:v>44809</c:v>
                </c:pt>
                <c:pt idx="121">
                  <c:v>44806</c:v>
                </c:pt>
                <c:pt idx="122">
                  <c:v>44805</c:v>
                </c:pt>
                <c:pt idx="123">
                  <c:v>44804</c:v>
                </c:pt>
                <c:pt idx="124">
                  <c:v>44803</c:v>
                </c:pt>
                <c:pt idx="125">
                  <c:v>44802</c:v>
                </c:pt>
                <c:pt idx="126">
                  <c:v>44799</c:v>
                </c:pt>
                <c:pt idx="127">
                  <c:v>44798</c:v>
                </c:pt>
                <c:pt idx="128">
                  <c:v>44797</c:v>
                </c:pt>
                <c:pt idx="129">
                  <c:v>44796</c:v>
                </c:pt>
                <c:pt idx="130">
                  <c:v>44795</c:v>
                </c:pt>
                <c:pt idx="131">
                  <c:v>44792</c:v>
                </c:pt>
                <c:pt idx="132">
                  <c:v>44791</c:v>
                </c:pt>
                <c:pt idx="133">
                  <c:v>44790</c:v>
                </c:pt>
                <c:pt idx="134">
                  <c:v>44789</c:v>
                </c:pt>
                <c:pt idx="135">
                  <c:v>44788</c:v>
                </c:pt>
                <c:pt idx="136">
                  <c:v>44785</c:v>
                </c:pt>
                <c:pt idx="137">
                  <c:v>44784</c:v>
                </c:pt>
                <c:pt idx="138">
                  <c:v>44783</c:v>
                </c:pt>
                <c:pt idx="139">
                  <c:v>44782</c:v>
                </c:pt>
                <c:pt idx="140">
                  <c:v>44781</c:v>
                </c:pt>
                <c:pt idx="141">
                  <c:v>44778</c:v>
                </c:pt>
                <c:pt idx="142">
                  <c:v>44777</c:v>
                </c:pt>
                <c:pt idx="143">
                  <c:v>44776</c:v>
                </c:pt>
                <c:pt idx="144">
                  <c:v>44775</c:v>
                </c:pt>
                <c:pt idx="145">
                  <c:v>44774</c:v>
                </c:pt>
                <c:pt idx="146">
                  <c:v>44771</c:v>
                </c:pt>
                <c:pt idx="147">
                  <c:v>44770</c:v>
                </c:pt>
                <c:pt idx="148">
                  <c:v>44769</c:v>
                </c:pt>
                <c:pt idx="149">
                  <c:v>44768</c:v>
                </c:pt>
                <c:pt idx="150">
                  <c:v>44767</c:v>
                </c:pt>
                <c:pt idx="151">
                  <c:v>44764</c:v>
                </c:pt>
                <c:pt idx="152">
                  <c:v>44763</c:v>
                </c:pt>
                <c:pt idx="153">
                  <c:v>44762</c:v>
                </c:pt>
                <c:pt idx="154">
                  <c:v>44761</c:v>
                </c:pt>
                <c:pt idx="155">
                  <c:v>44760</c:v>
                </c:pt>
                <c:pt idx="156">
                  <c:v>44757</c:v>
                </c:pt>
                <c:pt idx="157">
                  <c:v>44756</c:v>
                </c:pt>
                <c:pt idx="158">
                  <c:v>44755</c:v>
                </c:pt>
                <c:pt idx="159">
                  <c:v>44754</c:v>
                </c:pt>
                <c:pt idx="160">
                  <c:v>44753</c:v>
                </c:pt>
                <c:pt idx="161">
                  <c:v>44750</c:v>
                </c:pt>
                <c:pt idx="162">
                  <c:v>44749</c:v>
                </c:pt>
                <c:pt idx="163">
                  <c:v>44748</c:v>
                </c:pt>
                <c:pt idx="164">
                  <c:v>44747</c:v>
                </c:pt>
                <c:pt idx="165">
                  <c:v>44746</c:v>
                </c:pt>
                <c:pt idx="166">
                  <c:v>44743</c:v>
                </c:pt>
                <c:pt idx="167">
                  <c:v>44742</c:v>
                </c:pt>
                <c:pt idx="168">
                  <c:v>44741</c:v>
                </c:pt>
                <c:pt idx="169">
                  <c:v>44740</c:v>
                </c:pt>
                <c:pt idx="170">
                  <c:v>44739</c:v>
                </c:pt>
                <c:pt idx="171">
                  <c:v>44736</c:v>
                </c:pt>
                <c:pt idx="172">
                  <c:v>44735</c:v>
                </c:pt>
                <c:pt idx="173">
                  <c:v>44734</c:v>
                </c:pt>
                <c:pt idx="174">
                  <c:v>44733</c:v>
                </c:pt>
                <c:pt idx="175">
                  <c:v>44732</c:v>
                </c:pt>
                <c:pt idx="176">
                  <c:v>44729</c:v>
                </c:pt>
                <c:pt idx="177">
                  <c:v>44727</c:v>
                </c:pt>
                <c:pt idx="178">
                  <c:v>44726</c:v>
                </c:pt>
                <c:pt idx="179">
                  <c:v>44725</c:v>
                </c:pt>
                <c:pt idx="180">
                  <c:v>44722</c:v>
                </c:pt>
                <c:pt idx="181">
                  <c:v>44721</c:v>
                </c:pt>
                <c:pt idx="182">
                  <c:v>44720</c:v>
                </c:pt>
                <c:pt idx="183">
                  <c:v>44719</c:v>
                </c:pt>
                <c:pt idx="184">
                  <c:v>44718</c:v>
                </c:pt>
                <c:pt idx="185">
                  <c:v>44715</c:v>
                </c:pt>
                <c:pt idx="186">
                  <c:v>44714</c:v>
                </c:pt>
                <c:pt idx="187">
                  <c:v>44713</c:v>
                </c:pt>
                <c:pt idx="188">
                  <c:v>44712</c:v>
                </c:pt>
                <c:pt idx="189">
                  <c:v>44711</c:v>
                </c:pt>
                <c:pt idx="190">
                  <c:v>44708</c:v>
                </c:pt>
                <c:pt idx="191">
                  <c:v>44707</c:v>
                </c:pt>
                <c:pt idx="192">
                  <c:v>44706</c:v>
                </c:pt>
                <c:pt idx="193">
                  <c:v>44705</c:v>
                </c:pt>
                <c:pt idx="194">
                  <c:v>44704</c:v>
                </c:pt>
                <c:pt idx="195">
                  <c:v>44701</c:v>
                </c:pt>
                <c:pt idx="196">
                  <c:v>44700</c:v>
                </c:pt>
                <c:pt idx="197">
                  <c:v>44699</c:v>
                </c:pt>
                <c:pt idx="198">
                  <c:v>44698</c:v>
                </c:pt>
                <c:pt idx="199">
                  <c:v>44697</c:v>
                </c:pt>
                <c:pt idx="200">
                  <c:v>44694</c:v>
                </c:pt>
                <c:pt idx="201">
                  <c:v>44693</c:v>
                </c:pt>
                <c:pt idx="202">
                  <c:v>44692</c:v>
                </c:pt>
                <c:pt idx="203">
                  <c:v>44691</c:v>
                </c:pt>
                <c:pt idx="204">
                  <c:v>44690</c:v>
                </c:pt>
                <c:pt idx="205">
                  <c:v>44687</c:v>
                </c:pt>
                <c:pt idx="206">
                  <c:v>44686</c:v>
                </c:pt>
                <c:pt idx="207">
                  <c:v>44685</c:v>
                </c:pt>
                <c:pt idx="208">
                  <c:v>44684</c:v>
                </c:pt>
                <c:pt idx="209">
                  <c:v>44683</c:v>
                </c:pt>
                <c:pt idx="210">
                  <c:v>44680</c:v>
                </c:pt>
                <c:pt idx="211">
                  <c:v>44679</c:v>
                </c:pt>
                <c:pt idx="212">
                  <c:v>44678</c:v>
                </c:pt>
                <c:pt idx="213">
                  <c:v>44677</c:v>
                </c:pt>
                <c:pt idx="214">
                  <c:v>44676</c:v>
                </c:pt>
                <c:pt idx="215">
                  <c:v>44673</c:v>
                </c:pt>
                <c:pt idx="216">
                  <c:v>44671</c:v>
                </c:pt>
                <c:pt idx="217">
                  <c:v>44670</c:v>
                </c:pt>
                <c:pt idx="218">
                  <c:v>44669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44662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44655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44648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44641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44634</c:v>
                </c:pt>
                <c:pt idx="243">
                  <c:v>44631</c:v>
                </c:pt>
                <c:pt idx="244">
                  <c:v>44630</c:v>
                </c:pt>
                <c:pt idx="245">
                  <c:v>44629</c:v>
                </c:pt>
                <c:pt idx="246">
                  <c:v>44628</c:v>
                </c:pt>
                <c:pt idx="247">
                  <c:v>44627</c:v>
                </c:pt>
                <c:pt idx="248">
                  <c:v>44624</c:v>
                </c:pt>
                <c:pt idx="249">
                  <c:v>44623</c:v>
                </c:pt>
                <c:pt idx="250">
                  <c:v>44622</c:v>
                </c:pt>
                <c:pt idx="251">
                  <c:v>44617</c:v>
                </c:pt>
                <c:pt idx="252">
                  <c:v>44616</c:v>
                </c:pt>
                <c:pt idx="253">
                  <c:v>44615</c:v>
                </c:pt>
                <c:pt idx="254">
                  <c:v>44614</c:v>
                </c:pt>
                <c:pt idx="255">
                  <c:v>44613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44606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44599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44592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44585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44578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  <c:pt idx="285">
                  <c:v>44571</c:v>
                </c:pt>
                <c:pt idx="286">
                  <c:v>44568</c:v>
                </c:pt>
                <c:pt idx="287">
                  <c:v>44567</c:v>
                </c:pt>
                <c:pt idx="288">
                  <c:v>44566</c:v>
                </c:pt>
                <c:pt idx="289">
                  <c:v>44565</c:v>
                </c:pt>
                <c:pt idx="290">
                  <c:v>44564</c:v>
                </c:pt>
                <c:pt idx="291">
                  <c:v>44561</c:v>
                </c:pt>
                <c:pt idx="292">
                  <c:v>44560</c:v>
                </c:pt>
                <c:pt idx="293">
                  <c:v>44559</c:v>
                </c:pt>
                <c:pt idx="294">
                  <c:v>44558</c:v>
                </c:pt>
                <c:pt idx="295">
                  <c:v>44557</c:v>
                </c:pt>
                <c:pt idx="296">
                  <c:v>44554</c:v>
                </c:pt>
                <c:pt idx="297">
                  <c:v>44553</c:v>
                </c:pt>
                <c:pt idx="298">
                  <c:v>44552</c:v>
                </c:pt>
                <c:pt idx="299">
                  <c:v>44551</c:v>
                </c:pt>
                <c:pt idx="300">
                  <c:v>44550</c:v>
                </c:pt>
                <c:pt idx="301">
                  <c:v>44547</c:v>
                </c:pt>
                <c:pt idx="302">
                  <c:v>44546</c:v>
                </c:pt>
                <c:pt idx="303">
                  <c:v>44545</c:v>
                </c:pt>
                <c:pt idx="304">
                  <c:v>44544</c:v>
                </c:pt>
                <c:pt idx="305">
                  <c:v>44543</c:v>
                </c:pt>
                <c:pt idx="306">
                  <c:v>44540</c:v>
                </c:pt>
                <c:pt idx="307">
                  <c:v>44539</c:v>
                </c:pt>
                <c:pt idx="308">
                  <c:v>44538</c:v>
                </c:pt>
                <c:pt idx="309">
                  <c:v>44537</c:v>
                </c:pt>
                <c:pt idx="310">
                  <c:v>44536</c:v>
                </c:pt>
                <c:pt idx="311">
                  <c:v>44533</c:v>
                </c:pt>
                <c:pt idx="312">
                  <c:v>44532</c:v>
                </c:pt>
                <c:pt idx="313">
                  <c:v>44531</c:v>
                </c:pt>
                <c:pt idx="314">
                  <c:v>44530</c:v>
                </c:pt>
                <c:pt idx="315">
                  <c:v>44529</c:v>
                </c:pt>
                <c:pt idx="316">
                  <c:v>44526</c:v>
                </c:pt>
                <c:pt idx="317">
                  <c:v>44525</c:v>
                </c:pt>
                <c:pt idx="318">
                  <c:v>44524</c:v>
                </c:pt>
                <c:pt idx="319">
                  <c:v>44523</c:v>
                </c:pt>
                <c:pt idx="320">
                  <c:v>44522</c:v>
                </c:pt>
                <c:pt idx="321">
                  <c:v>44519</c:v>
                </c:pt>
                <c:pt idx="322">
                  <c:v>44518</c:v>
                </c:pt>
                <c:pt idx="323">
                  <c:v>44517</c:v>
                </c:pt>
                <c:pt idx="324">
                  <c:v>44516</c:v>
                </c:pt>
                <c:pt idx="325">
                  <c:v>44512</c:v>
                </c:pt>
                <c:pt idx="326">
                  <c:v>44511</c:v>
                </c:pt>
                <c:pt idx="327">
                  <c:v>44510</c:v>
                </c:pt>
                <c:pt idx="328">
                  <c:v>44509</c:v>
                </c:pt>
                <c:pt idx="329">
                  <c:v>44508</c:v>
                </c:pt>
                <c:pt idx="330">
                  <c:v>44505</c:v>
                </c:pt>
                <c:pt idx="331">
                  <c:v>44504</c:v>
                </c:pt>
                <c:pt idx="332">
                  <c:v>44503</c:v>
                </c:pt>
                <c:pt idx="333">
                  <c:v>44501</c:v>
                </c:pt>
                <c:pt idx="334">
                  <c:v>44498</c:v>
                </c:pt>
                <c:pt idx="335">
                  <c:v>44497</c:v>
                </c:pt>
                <c:pt idx="336">
                  <c:v>44496</c:v>
                </c:pt>
                <c:pt idx="337">
                  <c:v>44495</c:v>
                </c:pt>
                <c:pt idx="338">
                  <c:v>44494</c:v>
                </c:pt>
                <c:pt idx="339">
                  <c:v>44491</c:v>
                </c:pt>
                <c:pt idx="340">
                  <c:v>44490</c:v>
                </c:pt>
                <c:pt idx="341">
                  <c:v>44489</c:v>
                </c:pt>
                <c:pt idx="342">
                  <c:v>44488</c:v>
                </c:pt>
                <c:pt idx="343">
                  <c:v>44487</c:v>
                </c:pt>
                <c:pt idx="344">
                  <c:v>44484</c:v>
                </c:pt>
                <c:pt idx="345">
                  <c:v>44483</c:v>
                </c:pt>
                <c:pt idx="346">
                  <c:v>44482</c:v>
                </c:pt>
                <c:pt idx="347">
                  <c:v>44480</c:v>
                </c:pt>
                <c:pt idx="348">
                  <c:v>44477</c:v>
                </c:pt>
                <c:pt idx="349">
                  <c:v>44476</c:v>
                </c:pt>
                <c:pt idx="350">
                  <c:v>44475</c:v>
                </c:pt>
                <c:pt idx="351">
                  <c:v>44474</c:v>
                </c:pt>
                <c:pt idx="352">
                  <c:v>44473</c:v>
                </c:pt>
                <c:pt idx="353">
                  <c:v>44470</c:v>
                </c:pt>
                <c:pt idx="354">
                  <c:v>44469</c:v>
                </c:pt>
                <c:pt idx="355">
                  <c:v>44468</c:v>
                </c:pt>
                <c:pt idx="356">
                  <c:v>44467</c:v>
                </c:pt>
                <c:pt idx="357">
                  <c:v>44466</c:v>
                </c:pt>
                <c:pt idx="358">
                  <c:v>44463</c:v>
                </c:pt>
                <c:pt idx="359">
                  <c:v>44462</c:v>
                </c:pt>
                <c:pt idx="360">
                  <c:v>44461</c:v>
                </c:pt>
                <c:pt idx="361">
                  <c:v>44460</c:v>
                </c:pt>
                <c:pt idx="362">
                  <c:v>44459</c:v>
                </c:pt>
                <c:pt idx="363">
                  <c:v>44456</c:v>
                </c:pt>
                <c:pt idx="364">
                  <c:v>44455</c:v>
                </c:pt>
                <c:pt idx="365">
                  <c:v>44454</c:v>
                </c:pt>
                <c:pt idx="366">
                  <c:v>44453</c:v>
                </c:pt>
                <c:pt idx="367">
                  <c:v>44452</c:v>
                </c:pt>
                <c:pt idx="368">
                  <c:v>44449</c:v>
                </c:pt>
                <c:pt idx="369">
                  <c:v>44448</c:v>
                </c:pt>
                <c:pt idx="370">
                  <c:v>44447</c:v>
                </c:pt>
                <c:pt idx="371">
                  <c:v>44445</c:v>
                </c:pt>
                <c:pt idx="372">
                  <c:v>44442</c:v>
                </c:pt>
                <c:pt idx="373">
                  <c:v>44441</c:v>
                </c:pt>
                <c:pt idx="374">
                  <c:v>44440</c:v>
                </c:pt>
                <c:pt idx="375">
                  <c:v>44439</c:v>
                </c:pt>
                <c:pt idx="376">
                  <c:v>44438</c:v>
                </c:pt>
                <c:pt idx="377">
                  <c:v>44435</c:v>
                </c:pt>
                <c:pt idx="378">
                  <c:v>44434</c:v>
                </c:pt>
                <c:pt idx="379">
                  <c:v>44433</c:v>
                </c:pt>
                <c:pt idx="380">
                  <c:v>44432</c:v>
                </c:pt>
                <c:pt idx="381">
                  <c:v>44431</c:v>
                </c:pt>
                <c:pt idx="382">
                  <c:v>44428</c:v>
                </c:pt>
                <c:pt idx="383">
                  <c:v>44427</c:v>
                </c:pt>
                <c:pt idx="384">
                  <c:v>44426</c:v>
                </c:pt>
                <c:pt idx="385">
                  <c:v>44425</c:v>
                </c:pt>
                <c:pt idx="386">
                  <c:v>44424</c:v>
                </c:pt>
                <c:pt idx="387">
                  <c:v>44421</c:v>
                </c:pt>
                <c:pt idx="388">
                  <c:v>44420</c:v>
                </c:pt>
                <c:pt idx="389">
                  <c:v>44419</c:v>
                </c:pt>
                <c:pt idx="390">
                  <c:v>44418</c:v>
                </c:pt>
                <c:pt idx="391">
                  <c:v>44417</c:v>
                </c:pt>
                <c:pt idx="392">
                  <c:v>44414</c:v>
                </c:pt>
                <c:pt idx="393">
                  <c:v>44413</c:v>
                </c:pt>
                <c:pt idx="394">
                  <c:v>44412</c:v>
                </c:pt>
                <c:pt idx="395">
                  <c:v>44411</c:v>
                </c:pt>
                <c:pt idx="396">
                  <c:v>44410</c:v>
                </c:pt>
                <c:pt idx="397">
                  <c:v>44407</c:v>
                </c:pt>
                <c:pt idx="398">
                  <c:v>44406</c:v>
                </c:pt>
                <c:pt idx="399">
                  <c:v>44405</c:v>
                </c:pt>
                <c:pt idx="400">
                  <c:v>44404</c:v>
                </c:pt>
                <c:pt idx="401">
                  <c:v>44403</c:v>
                </c:pt>
                <c:pt idx="402">
                  <c:v>44400</c:v>
                </c:pt>
                <c:pt idx="403">
                  <c:v>44399</c:v>
                </c:pt>
                <c:pt idx="404">
                  <c:v>44398</c:v>
                </c:pt>
                <c:pt idx="405">
                  <c:v>44397</c:v>
                </c:pt>
                <c:pt idx="406">
                  <c:v>44396</c:v>
                </c:pt>
                <c:pt idx="407">
                  <c:v>44393</c:v>
                </c:pt>
                <c:pt idx="408">
                  <c:v>44392</c:v>
                </c:pt>
                <c:pt idx="409">
                  <c:v>44391</c:v>
                </c:pt>
                <c:pt idx="410">
                  <c:v>44390</c:v>
                </c:pt>
                <c:pt idx="411">
                  <c:v>44389</c:v>
                </c:pt>
                <c:pt idx="412">
                  <c:v>44386</c:v>
                </c:pt>
                <c:pt idx="413">
                  <c:v>44385</c:v>
                </c:pt>
                <c:pt idx="414">
                  <c:v>44384</c:v>
                </c:pt>
                <c:pt idx="415">
                  <c:v>44383</c:v>
                </c:pt>
                <c:pt idx="416">
                  <c:v>44382</c:v>
                </c:pt>
                <c:pt idx="417">
                  <c:v>44379</c:v>
                </c:pt>
                <c:pt idx="418">
                  <c:v>44378</c:v>
                </c:pt>
                <c:pt idx="419">
                  <c:v>44377</c:v>
                </c:pt>
                <c:pt idx="420">
                  <c:v>44376</c:v>
                </c:pt>
                <c:pt idx="421">
                  <c:v>44375</c:v>
                </c:pt>
                <c:pt idx="422">
                  <c:v>44372</c:v>
                </c:pt>
                <c:pt idx="423">
                  <c:v>44371</c:v>
                </c:pt>
                <c:pt idx="424">
                  <c:v>44370</c:v>
                </c:pt>
                <c:pt idx="425">
                  <c:v>44369</c:v>
                </c:pt>
                <c:pt idx="426">
                  <c:v>44368</c:v>
                </c:pt>
                <c:pt idx="427">
                  <c:v>44365</c:v>
                </c:pt>
                <c:pt idx="428">
                  <c:v>44364</c:v>
                </c:pt>
                <c:pt idx="429">
                  <c:v>44363</c:v>
                </c:pt>
                <c:pt idx="430">
                  <c:v>44362</c:v>
                </c:pt>
                <c:pt idx="431">
                  <c:v>44361</c:v>
                </c:pt>
                <c:pt idx="432">
                  <c:v>44358</c:v>
                </c:pt>
                <c:pt idx="433">
                  <c:v>44357</c:v>
                </c:pt>
                <c:pt idx="434">
                  <c:v>44356</c:v>
                </c:pt>
                <c:pt idx="435">
                  <c:v>44355</c:v>
                </c:pt>
                <c:pt idx="436">
                  <c:v>44354</c:v>
                </c:pt>
                <c:pt idx="437">
                  <c:v>44351</c:v>
                </c:pt>
                <c:pt idx="438">
                  <c:v>44349</c:v>
                </c:pt>
                <c:pt idx="439">
                  <c:v>44348</c:v>
                </c:pt>
                <c:pt idx="440">
                  <c:v>44347</c:v>
                </c:pt>
                <c:pt idx="441">
                  <c:v>44344</c:v>
                </c:pt>
                <c:pt idx="442">
                  <c:v>44343</c:v>
                </c:pt>
                <c:pt idx="443">
                  <c:v>44342</c:v>
                </c:pt>
                <c:pt idx="444">
                  <c:v>44341</c:v>
                </c:pt>
                <c:pt idx="445">
                  <c:v>44340</c:v>
                </c:pt>
                <c:pt idx="446">
                  <c:v>44337</c:v>
                </c:pt>
                <c:pt idx="447">
                  <c:v>44336</c:v>
                </c:pt>
                <c:pt idx="448">
                  <c:v>44335</c:v>
                </c:pt>
                <c:pt idx="449">
                  <c:v>44334</c:v>
                </c:pt>
                <c:pt idx="450">
                  <c:v>44333</c:v>
                </c:pt>
                <c:pt idx="451">
                  <c:v>44330</c:v>
                </c:pt>
                <c:pt idx="452">
                  <c:v>44329</c:v>
                </c:pt>
                <c:pt idx="453">
                  <c:v>44328</c:v>
                </c:pt>
                <c:pt idx="454">
                  <c:v>44327</c:v>
                </c:pt>
                <c:pt idx="455">
                  <c:v>44326</c:v>
                </c:pt>
                <c:pt idx="456">
                  <c:v>44323</c:v>
                </c:pt>
                <c:pt idx="457">
                  <c:v>44322</c:v>
                </c:pt>
                <c:pt idx="458">
                  <c:v>44321</c:v>
                </c:pt>
                <c:pt idx="459">
                  <c:v>44320</c:v>
                </c:pt>
                <c:pt idx="460">
                  <c:v>44319</c:v>
                </c:pt>
                <c:pt idx="461">
                  <c:v>44316</c:v>
                </c:pt>
                <c:pt idx="462">
                  <c:v>44315</c:v>
                </c:pt>
                <c:pt idx="463">
                  <c:v>44314</c:v>
                </c:pt>
                <c:pt idx="464">
                  <c:v>44313</c:v>
                </c:pt>
                <c:pt idx="465">
                  <c:v>44312</c:v>
                </c:pt>
                <c:pt idx="466">
                  <c:v>44309</c:v>
                </c:pt>
                <c:pt idx="467">
                  <c:v>44308</c:v>
                </c:pt>
                <c:pt idx="468">
                  <c:v>44306</c:v>
                </c:pt>
                <c:pt idx="469">
                  <c:v>44305</c:v>
                </c:pt>
                <c:pt idx="470">
                  <c:v>44302</c:v>
                </c:pt>
                <c:pt idx="471">
                  <c:v>44301</c:v>
                </c:pt>
                <c:pt idx="472">
                  <c:v>44300</c:v>
                </c:pt>
                <c:pt idx="473">
                  <c:v>44299</c:v>
                </c:pt>
                <c:pt idx="474">
                  <c:v>44298</c:v>
                </c:pt>
                <c:pt idx="475">
                  <c:v>44295</c:v>
                </c:pt>
                <c:pt idx="476">
                  <c:v>44294</c:v>
                </c:pt>
                <c:pt idx="477">
                  <c:v>44293</c:v>
                </c:pt>
                <c:pt idx="478">
                  <c:v>44292</c:v>
                </c:pt>
                <c:pt idx="479">
                  <c:v>44291</c:v>
                </c:pt>
                <c:pt idx="480">
                  <c:v>44287</c:v>
                </c:pt>
                <c:pt idx="481">
                  <c:v>44286</c:v>
                </c:pt>
                <c:pt idx="482">
                  <c:v>44285</c:v>
                </c:pt>
                <c:pt idx="483">
                  <c:v>44284</c:v>
                </c:pt>
                <c:pt idx="484">
                  <c:v>44281</c:v>
                </c:pt>
                <c:pt idx="485">
                  <c:v>44280</c:v>
                </c:pt>
                <c:pt idx="486">
                  <c:v>44279</c:v>
                </c:pt>
                <c:pt idx="487">
                  <c:v>44278</c:v>
                </c:pt>
                <c:pt idx="488">
                  <c:v>44277</c:v>
                </c:pt>
                <c:pt idx="489">
                  <c:v>44274</c:v>
                </c:pt>
                <c:pt idx="490">
                  <c:v>44273</c:v>
                </c:pt>
                <c:pt idx="491">
                  <c:v>44272</c:v>
                </c:pt>
                <c:pt idx="492">
                  <c:v>44271</c:v>
                </c:pt>
                <c:pt idx="493">
                  <c:v>44270</c:v>
                </c:pt>
                <c:pt idx="494">
                  <c:v>44267</c:v>
                </c:pt>
                <c:pt idx="495">
                  <c:v>44266</c:v>
                </c:pt>
                <c:pt idx="496">
                  <c:v>44265</c:v>
                </c:pt>
                <c:pt idx="497">
                  <c:v>44264</c:v>
                </c:pt>
                <c:pt idx="498">
                  <c:v>44263</c:v>
                </c:pt>
                <c:pt idx="499">
                  <c:v>44260</c:v>
                </c:pt>
                <c:pt idx="500">
                  <c:v>44259</c:v>
                </c:pt>
                <c:pt idx="501">
                  <c:v>44258</c:v>
                </c:pt>
                <c:pt idx="502">
                  <c:v>44257</c:v>
                </c:pt>
                <c:pt idx="503">
                  <c:v>44256</c:v>
                </c:pt>
                <c:pt idx="504">
                  <c:v>44253</c:v>
                </c:pt>
                <c:pt idx="505">
                  <c:v>44252</c:v>
                </c:pt>
                <c:pt idx="506">
                  <c:v>44251</c:v>
                </c:pt>
                <c:pt idx="507">
                  <c:v>44250</c:v>
                </c:pt>
                <c:pt idx="508">
                  <c:v>44249</c:v>
                </c:pt>
                <c:pt idx="509">
                  <c:v>44246</c:v>
                </c:pt>
                <c:pt idx="510">
                  <c:v>44245</c:v>
                </c:pt>
                <c:pt idx="511">
                  <c:v>44244</c:v>
                </c:pt>
                <c:pt idx="512">
                  <c:v>44239</c:v>
                </c:pt>
                <c:pt idx="513">
                  <c:v>44238</c:v>
                </c:pt>
                <c:pt idx="514">
                  <c:v>44237</c:v>
                </c:pt>
                <c:pt idx="515">
                  <c:v>44236</c:v>
                </c:pt>
                <c:pt idx="516">
                  <c:v>44235</c:v>
                </c:pt>
                <c:pt idx="517">
                  <c:v>44232</c:v>
                </c:pt>
                <c:pt idx="518">
                  <c:v>44231</c:v>
                </c:pt>
                <c:pt idx="519">
                  <c:v>44230</c:v>
                </c:pt>
                <c:pt idx="520">
                  <c:v>44229</c:v>
                </c:pt>
                <c:pt idx="521">
                  <c:v>44228</c:v>
                </c:pt>
                <c:pt idx="522">
                  <c:v>44225</c:v>
                </c:pt>
                <c:pt idx="523">
                  <c:v>44224</c:v>
                </c:pt>
                <c:pt idx="524">
                  <c:v>44223</c:v>
                </c:pt>
                <c:pt idx="525">
                  <c:v>44222</c:v>
                </c:pt>
                <c:pt idx="526">
                  <c:v>44221</c:v>
                </c:pt>
                <c:pt idx="527">
                  <c:v>44218</c:v>
                </c:pt>
                <c:pt idx="528">
                  <c:v>44217</c:v>
                </c:pt>
                <c:pt idx="529">
                  <c:v>44216</c:v>
                </c:pt>
                <c:pt idx="530">
                  <c:v>44215</c:v>
                </c:pt>
                <c:pt idx="531">
                  <c:v>44214</c:v>
                </c:pt>
                <c:pt idx="532">
                  <c:v>44211</c:v>
                </c:pt>
                <c:pt idx="533">
                  <c:v>44210</c:v>
                </c:pt>
                <c:pt idx="534">
                  <c:v>44209</c:v>
                </c:pt>
                <c:pt idx="535">
                  <c:v>44208</c:v>
                </c:pt>
                <c:pt idx="536">
                  <c:v>44207</c:v>
                </c:pt>
                <c:pt idx="537">
                  <c:v>44204</c:v>
                </c:pt>
                <c:pt idx="538">
                  <c:v>44203</c:v>
                </c:pt>
                <c:pt idx="539">
                  <c:v>44202</c:v>
                </c:pt>
                <c:pt idx="540">
                  <c:v>44201</c:v>
                </c:pt>
                <c:pt idx="541">
                  <c:v>44200</c:v>
                </c:pt>
                <c:pt idx="542">
                  <c:v>44196</c:v>
                </c:pt>
                <c:pt idx="543">
                  <c:v>44195</c:v>
                </c:pt>
                <c:pt idx="544">
                  <c:v>44194</c:v>
                </c:pt>
                <c:pt idx="545">
                  <c:v>44193</c:v>
                </c:pt>
                <c:pt idx="546">
                  <c:v>44189</c:v>
                </c:pt>
                <c:pt idx="547">
                  <c:v>44188</c:v>
                </c:pt>
                <c:pt idx="548">
                  <c:v>44187</c:v>
                </c:pt>
                <c:pt idx="549">
                  <c:v>44186</c:v>
                </c:pt>
                <c:pt idx="550">
                  <c:v>44183</c:v>
                </c:pt>
                <c:pt idx="551">
                  <c:v>44182</c:v>
                </c:pt>
                <c:pt idx="552">
                  <c:v>44181</c:v>
                </c:pt>
                <c:pt idx="553">
                  <c:v>44180</c:v>
                </c:pt>
                <c:pt idx="554">
                  <c:v>44179</c:v>
                </c:pt>
                <c:pt idx="555">
                  <c:v>44176</c:v>
                </c:pt>
                <c:pt idx="556">
                  <c:v>44175</c:v>
                </c:pt>
                <c:pt idx="557">
                  <c:v>44174</c:v>
                </c:pt>
                <c:pt idx="558">
                  <c:v>44173</c:v>
                </c:pt>
                <c:pt idx="559">
                  <c:v>44172</c:v>
                </c:pt>
                <c:pt idx="560">
                  <c:v>44169</c:v>
                </c:pt>
                <c:pt idx="561">
                  <c:v>44168</c:v>
                </c:pt>
                <c:pt idx="562">
                  <c:v>44167</c:v>
                </c:pt>
                <c:pt idx="563">
                  <c:v>44166</c:v>
                </c:pt>
                <c:pt idx="564">
                  <c:v>44165</c:v>
                </c:pt>
                <c:pt idx="565">
                  <c:v>44162</c:v>
                </c:pt>
                <c:pt idx="566">
                  <c:v>44161</c:v>
                </c:pt>
                <c:pt idx="567">
                  <c:v>44160</c:v>
                </c:pt>
                <c:pt idx="568">
                  <c:v>44159</c:v>
                </c:pt>
                <c:pt idx="569">
                  <c:v>44158</c:v>
                </c:pt>
                <c:pt idx="570">
                  <c:v>44155</c:v>
                </c:pt>
                <c:pt idx="571">
                  <c:v>44154</c:v>
                </c:pt>
                <c:pt idx="572">
                  <c:v>44153</c:v>
                </c:pt>
                <c:pt idx="573">
                  <c:v>44152</c:v>
                </c:pt>
                <c:pt idx="574">
                  <c:v>44151</c:v>
                </c:pt>
                <c:pt idx="575">
                  <c:v>44148</c:v>
                </c:pt>
                <c:pt idx="576">
                  <c:v>44147</c:v>
                </c:pt>
                <c:pt idx="577">
                  <c:v>44146</c:v>
                </c:pt>
                <c:pt idx="578">
                  <c:v>44145</c:v>
                </c:pt>
                <c:pt idx="579">
                  <c:v>44144</c:v>
                </c:pt>
                <c:pt idx="580">
                  <c:v>44141</c:v>
                </c:pt>
                <c:pt idx="581">
                  <c:v>44140</c:v>
                </c:pt>
                <c:pt idx="582">
                  <c:v>44139</c:v>
                </c:pt>
                <c:pt idx="583">
                  <c:v>44138</c:v>
                </c:pt>
                <c:pt idx="584">
                  <c:v>44134</c:v>
                </c:pt>
                <c:pt idx="585">
                  <c:v>44133</c:v>
                </c:pt>
                <c:pt idx="586">
                  <c:v>44132</c:v>
                </c:pt>
                <c:pt idx="587">
                  <c:v>44131</c:v>
                </c:pt>
                <c:pt idx="588">
                  <c:v>44130</c:v>
                </c:pt>
                <c:pt idx="589">
                  <c:v>44127</c:v>
                </c:pt>
                <c:pt idx="590">
                  <c:v>44126</c:v>
                </c:pt>
                <c:pt idx="591">
                  <c:v>44125</c:v>
                </c:pt>
                <c:pt idx="592">
                  <c:v>44124</c:v>
                </c:pt>
                <c:pt idx="593">
                  <c:v>44123</c:v>
                </c:pt>
                <c:pt idx="594">
                  <c:v>44120</c:v>
                </c:pt>
                <c:pt idx="595">
                  <c:v>44119</c:v>
                </c:pt>
                <c:pt idx="596">
                  <c:v>44118</c:v>
                </c:pt>
                <c:pt idx="597">
                  <c:v>44117</c:v>
                </c:pt>
                <c:pt idx="598">
                  <c:v>44113</c:v>
                </c:pt>
                <c:pt idx="599">
                  <c:v>44112</c:v>
                </c:pt>
                <c:pt idx="600">
                  <c:v>44111</c:v>
                </c:pt>
                <c:pt idx="601">
                  <c:v>44110</c:v>
                </c:pt>
                <c:pt idx="602">
                  <c:v>44109</c:v>
                </c:pt>
                <c:pt idx="603">
                  <c:v>44106</c:v>
                </c:pt>
                <c:pt idx="604">
                  <c:v>44105</c:v>
                </c:pt>
                <c:pt idx="605">
                  <c:v>44104</c:v>
                </c:pt>
                <c:pt idx="606">
                  <c:v>44103</c:v>
                </c:pt>
                <c:pt idx="607">
                  <c:v>44102</c:v>
                </c:pt>
                <c:pt idx="608">
                  <c:v>44099</c:v>
                </c:pt>
                <c:pt idx="609">
                  <c:v>44098</c:v>
                </c:pt>
                <c:pt idx="610">
                  <c:v>44097</c:v>
                </c:pt>
                <c:pt idx="611">
                  <c:v>44096</c:v>
                </c:pt>
                <c:pt idx="612">
                  <c:v>44095</c:v>
                </c:pt>
                <c:pt idx="613">
                  <c:v>44092</c:v>
                </c:pt>
                <c:pt idx="614">
                  <c:v>44091</c:v>
                </c:pt>
                <c:pt idx="615">
                  <c:v>44090</c:v>
                </c:pt>
                <c:pt idx="616">
                  <c:v>44089</c:v>
                </c:pt>
                <c:pt idx="617">
                  <c:v>44088</c:v>
                </c:pt>
                <c:pt idx="618">
                  <c:v>44085</c:v>
                </c:pt>
                <c:pt idx="619">
                  <c:v>44084</c:v>
                </c:pt>
                <c:pt idx="620">
                  <c:v>44083</c:v>
                </c:pt>
                <c:pt idx="621">
                  <c:v>44082</c:v>
                </c:pt>
                <c:pt idx="622">
                  <c:v>44078</c:v>
                </c:pt>
                <c:pt idx="623">
                  <c:v>44077</c:v>
                </c:pt>
                <c:pt idx="624">
                  <c:v>44076</c:v>
                </c:pt>
                <c:pt idx="625">
                  <c:v>44075</c:v>
                </c:pt>
                <c:pt idx="626">
                  <c:v>44074</c:v>
                </c:pt>
                <c:pt idx="627">
                  <c:v>44071</c:v>
                </c:pt>
                <c:pt idx="628">
                  <c:v>44070</c:v>
                </c:pt>
                <c:pt idx="629">
                  <c:v>44069</c:v>
                </c:pt>
                <c:pt idx="630">
                  <c:v>44068</c:v>
                </c:pt>
                <c:pt idx="631">
                  <c:v>44067</c:v>
                </c:pt>
                <c:pt idx="632">
                  <c:v>44064</c:v>
                </c:pt>
                <c:pt idx="633">
                  <c:v>44063</c:v>
                </c:pt>
                <c:pt idx="634">
                  <c:v>44062</c:v>
                </c:pt>
                <c:pt idx="635">
                  <c:v>44061</c:v>
                </c:pt>
                <c:pt idx="636">
                  <c:v>44060</c:v>
                </c:pt>
                <c:pt idx="637">
                  <c:v>44057</c:v>
                </c:pt>
                <c:pt idx="638">
                  <c:v>44056</c:v>
                </c:pt>
                <c:pt idx="639">
                  <c:v>44055</c:v>
                </c:pt>
                <c:pt idx="640">
                  <c:v>44054</c:v>
                </c:pt>
                <c:pt idx="641">
                  <c:v>44053</c:v>
                </c:pt>
                <c:pt idx="642">
                  <c:v>44050</c:v>
                </c:pt>
                <c:pt idx="643">
                  <c:v>44049</c:v>
                </c:pt>
                <c:pt idx="644">
                  <c:v>44048</c:v>
                </c:pt>
                <c:pt idx="645">
                  <c:v>44047</c:v>
                </c:pt>
                <c:pt idx="646">
                  <c:v>44046</c:v>
                </c:pt>
                <c:pt idx="647">
                  <c:v>44043</c:v>
                </c:pt>
                <c:pt idx="648">
                  <c:v>44042</c:v>
                </c:pt>
                <c:pt idx="649">
                  <c:v>44041</c:v>
                </c:pt>
                <c:pt idx="650">
                  <c:v>44040</c:v>
                </c:pt>
                <c:pt idx="651">
                  <c:v>44039</c:v>
                </c:pt>
                <c:pt idx="652">
                  <c:v>44036</c:v>
                </c:pt>
                <c:pt idx="653">
                  <c:v>44035</c:v>
                </c:pt>
                <c:pt idx="654">
                  <c:v>44034</c:v>
                </c:pt>
                <c:pt idx="655">
                  <c:v>44033</c:v>
                </c:pt>
                <c:pt idx="656">
                  <c:v>44032</c:v>
                </c:pt>
                <c:pt idx="657">
                  <c:v>44029</c:v>
                </c:pt>
                <c:pt idx="658">
                  <c:v>44028</c:v>
                </c:pt>
                <c:pt idx="659">
                  <c:v>44027</c:v>
                </c:pt>
                <c:pt idx="660">
                  <c:v>44026</c:v>
                </c:pt>
                <c:pt idx="661">
                  <c:v>44025</c:v>
                </c:pt>
                <c:pt idx="662">
                  <c:v>44022</c:v>
                </c:pt>
                <c:pt idx="663">
                  <c:v>44021</c:v>
                </c:pt>
                <c:pt idx="664">
                  <c:v>44020</c:v>
                </c:pt>
                <c:pt idx="665">
                  <c:v>44019</c:v>
                </c:pt>
                <c:pt idx="666">
                  <c:v>44018</c:v>
                </c:pt>
                <c:pt idx="667">
                  <c:v>44015</c:v>
                </c:pt>
                <c:pt idx="668">
                  <c:v>44014</c:v>
                </c:pt>
                <c:pt idx="669">
                  <c:v>44013</c:v>
                </c:pt>
                <c:pt idx="670">
                  <c:v>44012</c:v>
                </c:pt>
                <c:pt idx="671">
                  <c:v>44011</c:v>
                </c:pt>
                <c:pt idx="672">
                  <c:v>44008</c:v>
                </c:pt>
                <c:pt idx="673">
                  <c:v>44007</c:v>
                </c:pt>
                <c:pt idx="674">
                  <c:v>44006</c:v>
                </c:pt>
                <c:pt idx="675">
                  <c:v>44005</c:v>
                </c:pt>
                <c:pt idx="676">
                  <c:v>44004</c:v>
                </c:pt>
                <c:pt idx="677">
                  <c:v>44001</c:v>
                </c:pt>
                <c:pt idx="678">
                  <c:v>44000</c:v>
                </c:pt>
                <c:pt idx="679">
                  <c:v>43999</c:v>
                </c:pt>
                <c:pt idx="680">
                  <c:v>43998</c:v>
                </c:pt>
                <c:pt idx="681">
                  <c:v>43997</c:v>
                </c:pt>
                <c:pt idx="682">
                  <c:v>43994</c:v>
                </c:pt>
                <c:pt idx="683">
                  <c:v>43992</c:v>
                </c:pt>
                <c:pt idx="684">
                  <c:v>43991</c:v>
                </c:pt>
                <c:pt idx="685">
                  <c:v>43990</c:v>
                </c:pt>
                <c:pt idx="686">
                  <c:v>43987</c:v>
                </c:pt>
                <c:pt idx="687">
                  <c:v>43986</c:v>
                </c:pt>
                <c:pt idx="688">
                  <c:v>43985</c:v>
                </c:pt>
                <c:pt idx="689">
                  <c:v>43984</c:v>
                </c:pt>
                <c:pt idx="690">
                  <c:v>43983</c:v>
                </c:pt>
                <c:pt idx="691">
                  <c:v>43980</c:v>
                </c:pt>
                <c:pt idx="692">
                  <c:v>43979</c:v>
                </c:pt>
                <c:pt idx="693">
                  <c:v>43978</c:v>
                </c:pt>
                <c:pt idx="694">
                  <c:v>43977</c:v>
                </c:pt>
                <c:pt idx="695">
                  <c:v>43976</c:v>
                </c:pt>
                <c:pt idx="696">
                  <c:v>43973</c:v>
                </c:pt>
                <c:pt idx="697">
                  <c:v>43972</c:v>
                </c:pt>
                <c:pt idx="698">
                  <c:v>43971</c:v>
                </c:pt>
                <c:pt idx="699">
                  <c:v>43970</c:v>
                </c:pt>
                <c:pt idx="700">
                  <c:v>43969</c:v>
                </c:pt>
                <c:pt idx="701">
                  <c:v>43966</c:v>
                </c:pt>
                <c:pt idx="702">
                  <c:v>43965</c:v>
                </c:pt>
                <c:pt idx="703">
                  <c:v>43964</c:v>
                </c:pt>
                <c:pt idx="704">
                  <c:v>43963</c:v>
                </c:pt>
                <c:pt idx="705">
                  <c:v>43962</c:v>
                </c:pt>
                <c:pt idx="706">
                  <c:v>43959</c:v>
                </c:pt>
                <c:pt idx="707">
                  <c:v>43958</c:v>
                </c:pt>
                <c:pt idx="708">
                  <c:v>43957</c:v>
                </c:pt>
                <c:pt idx="709">
                  <c:v>43956</c:v>
                </c:pt>
                <c:pt idx="710">
                  <c:v>43955</c:v>
                </c:pt>
                <c:pt idx="711">
                  <c:v>43951</c:v>
                </c:pt>
                <c:pt idx="712">
                  <c:v>43950</c:v>
                </c:pt>
                <c:pt idx="713">
                  <c:v>43949</c:v>
                </c:pt>
                <c:pt idx="714">
                  <c:v>43948</c:v>
                </c:pt>
                <c:pt idx="715">
                  <c:v>43945</c:v>
                </c:pt>
                <c:pt idx="716">
                  <c:v>43944</c:v>
                </c:pt>
                <c:pt idx="717">
                  <c:v>43943</c:v>
                </c:pt>
                <c:pt idx="718">
                  <c:v>43941</c:v>
                </c:pt>
                <c:pt idx="719">
                  <c:v>43938</c:v>
                </c:pt>
                <c:pt idx="720">
                  <c:v>43937</c:v>
                </c:pt>
                <c:pt idx="721">
                  <c:v>43936</c:v>
                </c:pt>
                <c:pt idx="722">
                  <c:v>43935</c:v>
                </c:pt>
                <c:pt idx="723">
                  <c:v>43934</c:v>
                </c:pt>
                <c:pt idx="724">
                  <c:v>43930</c:v>
                </c:pt>
                <c:pt idx="725">
                  <c:v>43929</c:v>
                </c:pt>
                <c:pt idx="726">
                  <c:v>43928</c:v>
                </c:pt>
                <c:pt idx="727">
                  <c:v>43927</c:v>
                </c:pt>
                <c:pt idx="728">
                  <c:v>43924</c:v>
                </c:pt>
                <c:pt idx="729">
                  <c:v>43923</c:v>
                </c:pt>
                <c:pt idx="730">
                  <c:v>43922</c:v>
                </c:pt>
                <c:pt idx="731">
                  <c:v>43921</c:v>
                </c:pt>
                <c:pt idx="732">
                  <c:v>43920</c:v>
                </c:pt>
                <c:pt idx="733">
                  <c:v>43917</c:v>
                </c:pt>
                <c:pt idx="734">
                  <c:v>43916</c:v>
                </c:pt>
                <c:pt idx="735">
                  <c:v>43915</c:v>
                </c:pt>
                <c:pt idx="736">
                  <c:v>43914</c:v>
                </c:pt>
                <c:pt idx="737">
                  <c:v>43913</c:v>
                </c:pt>
                <c:pt idx="738">
                  <c:v>43910</c:v>
                </c:pt>
                <c:pt idx="739">
                  <c:v>43909</c:v>
                </c:pt>
                <c:pt idx="740">
                  <c:v>43908</c:v>
                </c:pt>
                <c:pt idx="741">
                  <c:v>43907</c:v>
                </c:pt>
                <c:pt idx="742">
                  <c:v>43906</c:v>
                </c:pt>
                <c:pt idx="743">
                  <c:v>43903</c:v>
                </c:pt>
                <c:pt idx="744">
                  <c:v>43902</c:v>
                </c:pt>
                <c:pt idx="745">
                  <c:v>43901</c:v>
                </c:pt>
                <c:pt idx="746">
                  <c:v>43900</c:v>
                </c:pt>
                <c:pt idx="747">
                  <c:v>43899</c:v>
                </c:pt>
                <c:pt idx="748">
                  <c:v>43896</c:v>
                </c:pt>
                <c:pt idx="749">
                  <c:v>43895</c:v>
                </c:pt>
                <c:pt idx="750">
                  <c:v>43894</c:v>
                </c:pt>
                <c:pt idx="751">
                  <c:v>43893</c:v>
                </c:pt>
                <c:pt idx="752">
                  <c:v>43892</c:v>
                </c:pt>
                <c:pt idx="753">
                  <c:v>43889</c:v>
                </c:pt>
                <c:pt idx="754">
                  <c:v>43888</c:v>
                </c:pt>
                <c:pt idx="755">
                  <c:v>43887</c:v>
                </c:pt>
                <c:pt idx="756">
                  <c:v>43882</c:v>
                </c:pt>
                <c:pt idx="757">
                  <c:v>43881</c:v>
                </c:pt>
                <c:pt idx="758">
                  <c:v>43880</c:v>
                </c:pt>
                <c:pt idx="759">
                  <c:v>43879</c:v>
                </c:pt>
                <c:pt idx="760">
                  <c:v>43878</c:v>
                </c:pt>
                <c:pt idx="761">
                  <c:v>43875</c:v>
                </c:pt>
                <c:pt idx="762">
                  <c:v>43874</c:v>
                </c:pt>
                <c:pt idx="763">
                  <c:v>43873</c:v>
                </c:pt>
                <c:pt idx="764">
                  <c:v>43872</c:v>
                </c:pt>
                <c:pt idx="765">
                  <c:v>43871</c:v>
                </c:pt>
                <c:pt idx="766">
                  <c:v>43868</c:v>
                </c:pt>
                <c:pt idx="767">
                  <c:v>43867</c:v>
                </c:pt>
                <c:pt idx="768">
                  <c:v>43866</c:v>
                </c:pt>
                <c:pt idx="769">
                  <c:v>43865</c:v>
                </c:pt>
                <c:pt idx="770">
                  <c:v>43864</c:v>
                </c:pt>
                <c:pt idx="771">
                  <c:v>43861</c:v>
                </c:pt>
                <c:pt idx="772">
                  <c:v>43860</c:v>
                </c:pt>
                <c:pt idx="773">
                  <c:v>43859</c:v>
                </c:pt>
                <c:pt idx="774">
                  <c:v>43858</c:v>
                </c:pt>
                <c:pt idx="775">
                  <c:v>43857</c:v>
                </c:pt>
                <c:pt idx="776">
                  <c:v>43854</c:v>
                </c:pt>
                <c:pt idx="777">
                  <c:v>43853</c:v>
                </c:pt>
                <c:pt idx="778">
                  <c:v>43852</c:v>
                </c:pt>
                <c:pt idx="779">
                  <c:v>43851</c:v>
                </c:pt>
                <c:pt idx="780">
                  <c:v>43850</c:v>
                </c:pt>
                <c:pt idx="781">
                  <c:v>43847</c:v>
                </c:pt>
                <c:pt idx="782">
                  <c:v>43846</c:v>
                </c:pt>
                <c:pt idx="783">
                  <c:v>43845</c:v>
                </c:pt>
                <c:pt idx="784">
                  <c:v>43844</c:v>
                </c:pt>
                <c:pt idx="785">
                  <c:v>43843</c:v>
                </c:pt>
                <c:pt idx="786">
                  <c:v>43840</c:v>
                </c:pt>
                <c:pt idx="787">
                  <c:v>43839</c:v>
                </c:pt>
                <c:pt idx="788">
                  <c:v>43838</c:v>
                </c:pt>
                <c:pt idx="789">
                  <c:v>43837</c:v>
                </c:pt>
                <c:pt idx="790">
                  <c:v>43836</c:v>
                </c:pt>
                <c:pt idx="791">
                  <c:v>43833</c:v>
                </c:pt>
                <c:pt idx="792">
                  <c:v>43832</c:v>
                </c:pt>
                <c:pt idx="793">
                  <c:v>43830</c:v>
                </c:pt>
                <c:pt idx="794">
                  <c:v>43829</c:v>
                </c:pt>
                <c:pt idx="795">
                  <c:v>43826</c:v>
                </c:pt>
                <c:pt idx="796">
                  <c:v>43825</c:v>
                </c:pt>
                <c:pt idx="797">
                  <c:v>43823</c:v>
                </c:pt>
                <c:pt idx="798">
                  <c:v>43822</c:v>
                </c:pt>
                <c:pt idx="799">
                  <c:v>43819</c:v>
                </c:pt>
                <c:pt idx="800">
                  <c:v>43818</c:v>
                </c:pt>
                <c:pt idx="801">
                  <c:v>43817</c:v>
                </c:pt>
                <c:pt idx="802">
                  <c:v>43816</c:v>
                </c:pt>
                <c:pt idx="803">
                  <c:v>43815</c:v>
                </c:pt>
                <c:pt idx="804">
                  <c:v>43812</c:v>
                </c:pt>
                <c:pt idx="805">
                  <c:v>43811</c:v>
                </c:pt>
                <c:pt idx="806">
                  <c:v>43810</c:v>
                </c:pt>
                <c:pt idx="807">
                  <c:v>43809</c:v>
                </c:pt>
                <c:pt idx="808">
                  <c:v>43808</c:v>
                </c:pt>
                <c:pt idx="809">
                  <c:v>43805</c:v>
                </c:pt>
                <c:pt idx="810">
                  <c:v>43804</c:v>
                </c:pt>
                <c:pt idx="811">
                  <c:v>43803</c:v>
                </c:pt>
                <c:pt idx="812">
                  <c:v>43802</c:v>
                </c:pt>
                <c:pt idx="813">
                  <c:v>43801</c:v>
                </c:pt>
                <c:pt idx="814">
                  <c:v>43798</c:v>
                </c:pt>
                <c:pt idx="815">
                  <c:v>43797</c:v>
                </c:pt>
                <c:pt idx="816">
                  <c:v>43796</c:v>
                </c:pt>
                <c:pt idx="817">
                  <c:v>43795</c:v>
                </c:pt>
                <c:pt idx="818">
                  <c:v>43794</c:v>
                </c:pt>
                <c:pt idx="819">
                  <c:v>43791</c:v>
                </c:pt>
                <c:pt idx="820">
                  <c:v>43790</c:v>
                </c:pt>
                <c:pt idx="821">
                  <c:v>43789</c:v>
                </c:pt>
                <c:pt idx="822">
                  <c:v>43788</c:v>
                </c:pt>
                <c:pt idx="823">
                  <c:v>43787</c:v>
                </c:pt>
                <c:pt idx="824">
                  <c:v>43783</c:v>
                </c:pt>
                <c:pt idx="825">
                  <c:v>43782</c:v>
                </c:pt>
                <c:pt idx="826">
                  <c:v>43781</c:v>
                </c:pt>
                <c:pt idx="827">
                  <c:v>43780</c:v>
                </c:pt>
                <c:pt idx="828">
                  <c:v>43777</c:v>
                </c:pt>
                <c:pt idx="829">
                  <c:v>43776</c:v>
                </c:pt>
                <c:pt idx="830">
                  <c:v>43775</c:v>
                </c:pt>
                <c:pt idx="831">
                  <c:v>43774</c:v>
                </c:pt>
                <c:pt idx="832">
                  <c:v>43773</c:v>
                </c:pt>
                <c:pt idx="833">
                  <c:v>43770</c:v>
                </c:pt>
                <c:pt idx="834">
                  <c:v>43769</c:v>
                </c:pt>
                <c:pt idx="835">
                  <c:v>43768</c:v>
                </c:pt>
                <c:pt idx="836">
                  <c:v>43767</c:v>
                </c:pt>
                <c:pt idx="837">
                  <c:v>43766</c:v>
                </c:pt>
                <c:pt idx="838">
                  <c:v>43763</c:v>
                </c:pt>
                <c:pt idx="839">
                  <c:v>43762</c:v>
                </c:pt>
                <c:pt idx="840">
                  <c:v>43761</c:v>
                </c:pt>
                <c:pt idx="841">
                  <c:v>43760</c:v>
                </c:pt>
                <c:pt idx="842">
                  <c:v>43759</c:v>
                </c:pt>
                <c:pt idx="843">
                  <c:v>43756</c:v>
                </c:pt>
                <c:pt idx="844">
                  <c:v>43755</c:v>
                </c:pt>
                <c:pt idx="845">
                  <c:v>43754</c:v>
                </c:pt>
                <c:pt idx="846">
                  <c:v>43753</c:v>
                </c:pt>
                <c:pt idx="847">
                  <c:v>43752</c:v>
                </c:pt>
                <c:pt idx="848">
                  <c:v>43749</c:v>
                </c:pt>
                <c:pt idx="849">
                  <c:v>43748</c:v>
                </c:pt>
                <c:pt idx="850">
                  <c:v>43747</c:v>
                </c:pt>
                <c:pt idx="851">
                  <c:v>43746</c:v>
                </c:pt>
                <c:pt idx="852">
                  <c:v>43745</c:v>
                </c:pt>
                <c:pt idx="853">
                  <c:v>43742</c:v>
                </c:pt>
                <c:pt idx="854">
                  <c:v>43741</c:v>
                </c:pt>
                <c:pt idx="855">
                  <c:v>43740</c:v>
                </c:pt>
                <c:pt idx="856">
                  <c:v>43739</c:v>
                </c:pt>
                <c:pt idx="857">
                  <c:v>43738</c:v>
                </c:pt>
                <c:pt idx="858">
                  <c:v>43735</c:v>
                </c:pt>
                <c:pt idx="859">
                  <c:v>43734</c:v>
                </c:pt>
                <c:pt idx="860">
                  <c:v>43733</c:v>
                </c:pt>
                <c:pt idx="861">
                  <c:v>43732</c:v>
                </c:pt>
                <c:pt idx="862">
                  <c:v>43731</c:v>
                </c:pt>
                <c:pt idx="863">
                  <c:v>43728</c:v>
                </c:pt>
                <c:pt idx="864">
                  <c:v>43727</c:v>
                </c:pt>
                <c:pt idx="865">
                  <c:v>43726</c:v>
                </c:pt>
                <c:pt idx="866">
                  <c:v>43725</c:v>
                </c:pt>
                <c:pt idx="867">
                  <c:v>43724</c:v>
                </c:pt>
                <c:pt idx="868">
                  <c:v>43721</c:v>
                </c:pt>
                <c:pt idx="869">
                  <c:v>43720</c:v>
                </c:pt>
                <c:pt idx="870">
                  <c:v>43719</c:v>
                </c:pt>
                <c:pt idx="871">
                  <c:v>43718</c:v>
                </c:pt>
                <c:pt idx="872">
                  <c:v>43717</c:v>
                </c:pt>
                <c:pt idx="873">
                  <c:v>43714</c:v>
                </c:pt>
                <c:pt idx="874">
                  <c:v>43713</c:v>
                </c:pt>
                <c:pt idx="875">
                  <c:v>43712</c:v>
                </c:pt>
                <c:pt idx="876">
                  <c:v>43711</c:v>
                </c:pt>
                <c:pt idx="877">
                  <c:v>43710</c:v>
                </c:pt>
                <c:pt idx="878">
                  <c:v>43707</c:v>
                </c:pt>
                <c:pt idx="879">
                  <c:v>43706</c:v>
                </c:pt>
                <c:pt idx="880">
                  <c:v>43705</c:v>
                </c:pt>
                <c:pt idx="881">
                  <c:v>43704</c:v>
                </c:pt>
                <c:pt idx="882">
                  <c:v>43703</c:v>
                </c:pt>
                <c:pt idx="883">
                  <c:v>43700</c:v>
                </c:pt>
                <c:pt idx="884">
                  <c:v>43699</c:v>
                </c:pt>
                <c:pt idx="885">
                  <c:v>43698</c:v>
                </c:pt>
                <c:pt idx="886">
                  <c:v>43697</c:v>
                </c:pt>
                <c:pt idx="887">
                  <c:v>43696</c:v>
                </c:pt>
                <c:pt idx="888">
                  <c:v>43693</c:v>
                </c:pt>
                <c:pt idx="889">
                  <c:v>43692</c:v>
                </c:pt>
                <c:pt idx="890">
                  <c:v>43691</c:v>
                </c:pt>
                <c:pt idx="891">
                  <c:v>43690</c:v>
                </c:pt>
                <c:pt idx="892">
                  <c:v>43689</c:v>
                </c:pt>
                <c:pt idx="893">
                  <c:v>43686</c:v>
                </c:pt>
                <c:pt idx="894">
                  <c:v>43685</c:v>
                </c:pt>
                <c:pt idx="895">
                  <c:v>43684</c:v>
                </c:pt>
                <c:pt idx="896">
                  <c:v>43683</c:v>
                </c:pt>
                <c:pt idx="897">
                  <c:v>43682</c:v>
                </c:pt>
                <c:pt idx="898">
                  <c:v>43679</c:v>
                </c:pt>
                <c:pt idx="899">
                  <c:v>43678</c:v>
                </c:pt>
                <c:pt idx="900">
                  <c:v>43677</c:v>
                </c:pt>
                <c:pt idx="901">
                  <c:v>43676</c:v>
                </c:pt>
                <c:pt idx="902">
                  <c:v>43675</c:v>
                </c:pt>
                <c:pt idx="903">
                  <c:v>43672</c:v>
                </c:pt>
                <c:pt idx="904">
                  <c:v>43671</c:v>
                </c:pt>
                <c:pt idx="905">
                  <c:v>43670</c:v>
                </c:pt>
                <c:pt idx="906">
                  <c:v>43669</c:v>
                </c:pt>
                <c:pt idx="907">
                  <c:v>43668</c:v>
                </c:pt>
                <c:pt idx="908">
                  <c:v>43665</c:v>
                </c:pt>
                <c:pt idx="909">
                  <c:v>43664</c:v>
                </c:pt>
                <c:pt idx="910">
                  <c:v>43663</c:v>
                </c:pt>
                <c:pt idx="911">
                  <c:v>43662</c:v>
                </c:pt>
                <c:pt idx="912">
                  <c:v>43661</c:v>
                </c:pt>
                <c:pt idx="913">
                  <c:v>43658</c:v>
                </c:pt>
                <c:pt idx="914">
                  <c:v>43657</c:v>
                </c:pt>
                <c:pt idx="915">
                  <c:v>43656</c:v>
                </c:pt>
                <c:pt idx="916">
                  <c:v>43655</c:v>
                </c:pt>
                <c:pt idx="917">
                  <c:v>43654</c:v>
                </c:pt>
                <c:pt idx="918">
                  <c:v>43651</c:v>
                </c:pt>
                <c:pt idx="919">
                  <c:v>43650</c:v>
                </c:pt>
                <c:pt idx="920">
                  <c:v>43649</c:v>
                </c:pt>
                <c:pt idx="921">
                  <c:v>43648</c:v>
                </c:pt>
                <c:pt idx="922">
                  <c:v>43647</c:v>
                </c:pt>
                <c:pt idx="923">
                  <c:v>43644</c:v>
                </c:pt>
                <c:pt idx="924">
                  <c:v>43643</c:v>
                </c:pt>
                <c:pt idx="925">
                  <c:v>43642</c:v>
                </c:pt>
                <c:pt idx="926">
                  <c:v>43641</c:v>
                </c:pt>
                <c:pt idx="927">
                  <c:v>43640</c:v>
                </c:pt>
                <c:pt idx="928">
                  <c:v>43637</c:v>
                </c:pt>
                <c:pt idx="929">
                  <c:v>43635</c:v>
                </c:pt>
                <c:pt idx="930">
                  <c:v>43634</c:v>
                </c:pt>
                <c:pt idx="931">
                  <c:v>43633</c:v>
                </c:pt>
                <c:pt idx="932">
                  <c:v>43630</c:v>
                </c:pt>
                <c:pt idx="933">
                  <c:v>43629</c:v>
                </c:pt>
                <c:pt idx="934">
                  <c:v>43628</c:v>
                </c:pt>
                <c:pt idx="935">
                  <c:v>43627</c:v>
                </c:pt>
                <c:pt idx="936">
                  <c:v>43626</c:v>
                </c:pt>
                <c:pt idx="937">
                  <c:v>43623</c:v>
                </c:pt>
                <c:pt idx="938">
                  <c:v>43622</c:v>
                </c:pt>
                <c:pt idx="939">
                  <c:v>43621</c:v>
                </c:pt>
                <c:pt idx="940">
                  <c:v>43620</c:v>
                </c:pt>
                <c:pt idx="941">
                  <c:v>43619</c:v>
                </c:pt>
                <c:pt idx="942">
                  <c:v>43616</c:v>
                </c:pt>
                <c:pt idx="943">
                  <c:v>43615</c:v>
                </c:pt>
                <c:pt idx="944">
                  <c:v>43614</c:v>
                </c:pt>
                <c:pt idx="945">
                  <c:v>43613</c:v>
                </c:pt>
                <c:pt idx="946">
                  <c:v>43612</c:v>
                </c:pt>
                <c:pt idx="947">
                  <c:v>43609</c:v>
                </c:pt>
                <c:pt idx="948">
                  <c:v>43608</c:v>
                </c:pt>
                <c:pt idx="949">
                  <c:v>43607</c:v>
                </c:pt>
                <c:pt idx="950">
                  <c:v>43606</c:v>
                </c:pt>
                <c:pt idx="951">
                  <c:v>43605</c:v>
                </c:pt>
                <c:pt idx="952">
                  <c:v>43602</c:v>
                </c:pt>
                <c:pt idx="953">
                  <c:v>43601</c:v>
                </c:pt>
                <c:pt idx="954">
                  <c:v>43600</c:v>
                </c:pt>
                <c:pt idx="955">
                  <c:v>43599</c:v>
                </c:pt>
                <c:pt idx="956">
                  <c:v>43598</c:v>
                </c:pt>
                <c:pt idx="957">
                  <c:v>43595</c:v>
                </c:pt>
                <c:pt idx="958">
                  <c:v>43594</c:v>
                </c:pt>
                <c:pt idx="959">
                  <c:v>43593</c:v>
                </c:pt>
                <c:pt idx="960">
                  <c:v>43592</c:v>
                </c:pt>
                <c:pt idx="961">
                  <c:v>43591</c:v>
                </c:pt>
                <c:pt idx="962">
                  <c:v>43588</c:v>
                </c:pt>
                <c:pt idx="963">
                  <c:v>43587</c:v>
                </c:pt>
                <c:pt idx="964">
                  <c:v>43585</c:v>
                </c:pt>
                <c:pt idx="965">
                  <c:v>43584</c:v>
                </c:pt>
                <c:pt idx="966">
                  <c:v>43581</c:v>
                </c:pt>
                <c:pt idx="967">
                  <c:v>43580</c:v>
                </c:pt>
                <c:pt idx="968">
                  <c:v>43579</c:v>
                </c:pt>
                <c:pt idx="969">
                  <c:v>43578</c:v>
                </c:pt>
                <c:pt idx="970">
                  <c:v>43577</c:v>
                </c:pt>
                <c:pt idx="971">
                  <c:v>43573</c:v>
                </c:pt>
                <c:pt idx="972">
                  <c:v>43572</c:v>
                </c:pt>
                <c:pt idx="973">
                  <c:v>43571</c:v>
                </c:pt>
                <c:pt idx="974">
                  <c:v>43570</c:v>
                </c:pt>
                <c:pt idx="975">
                  <c:v>43567</c:v>
                </c:pt>
                <c:pt idx="976">
                  <c:v>43566</c:v>
                </c:pt>
                <c:pt idx="977">
                  <c:v>43565</c:v>
                </c:pt>
                <c:pt idx="978">
                  <c:v>43564</c:v>
                </c:pt>
                <c:pt idx="979">
                  <c:v>43563</c:v>
                </c:pt>
                <c:pt idx="980">
                  <c:v>43560</c:v>
                </c:pt>
                <c:pt idx="981">
                  <c:v>43559</c:v>
                </c:pt>
                <c:pt idx="982">
                  <c:v>43558</c:v>
                </c:pt>
                <c:pt idx="983">
                  <c:v>43557</c:v>
                </c:pt>
                <c:pt idx="984">
                  <c:v>43556</c:v>
                </c:pt>
                <c:pt idx="985">
                  <c:v>43553</c:v>
                </c:pt>
                <c:pt idx="986">
                  <c:v>43552</c:v>
                </c:pt>
                <c:pt idx="987">
                  <c:v>43551</c:v>
                </c:pt>
                <c:pt idx="988">
                  <c:v>43550</c:v>
                </c:pt>
                <c:pt idx="989">
                  <c:v>43549</c:v>
                </c:pt>
                <c:pt idx="990">
                  <c:v>43546</c:v>
                </c:pt>
                <c:pt idx="991">
                  <c:v>43545</c:v>
                </c:pt>
                <c:pt idx="992">
                  <c:v>43544</c:v>
                </c:pt>
                <c:pt idx="993">
                  <c:v>43543</c:v>
                </c:pt>
                <c:pt idx="994">
                  <c:v>43542</c:v>
                </c:pt>
                <c:pt idx="995">
                  <c:v>43539</c:v>
                </c:pt>
                <c:pt idx="996">
                  <c:v>43538</c:v>
                </c:pt>
                <c:pt idx="997">
                  <c:v>43537</c:v>
                </c:pt>
                <c:pt idx="998">
                  <c:v>43536</c:v>
                </c:pt>
                <c:pt idx="999">
                  <c:v>43535</c:v>
                </c:pt>
                <c:pt idx="1000">
                  <c:v>43532</c:v>
                </c:pt>
                <c:pt idx="1001">
                  <c:v>43531</c:v>
                </c:pt>
                <c:pt idx="1002">
                  <c:v>43530</c:v>
                </c:pt>
                <c:pt idx="1003">
                  <c:v>43525</c:v>
                </c:pt>
                <c:pt idx="1004">
                  <c:v>43524</c:v>
                </c:pt>
                <c:pt idx="1005">
                  <c:v>43523</c:v>
                </c:pt>
                <c:pt idx="1006">
                  <c:v>43522</c:v>
                </c:pt>
                <c:pt idx="1007">
                  <c:v>43521</c:v>
                </c:pt>
                <c:pt idx="1008">
                  <c:v>43518</c:v>
                </c:pt>
                <c:pt idx="1009">
                  <c:v>43517</c:v>
                </c:pt>
                <c:pt idx="1010">
                  <c:v>43516</c:v>
                </c:pt>
                <c:pt idx="1011">
                  <c:v>43515</c:v>
                </c:pt>
                <c:pt idx="1012">
                  <c:v>43514</c:v>
                </c:pt>
                <c:pt idx="1013">
                  <c:v>43511</c:v>
                </c:pt>
                <c:pt idx="1014">
                  <c:v>43510</c:v>
                </c:pt>
                <c:pt idx="1015">
                  <c:v>43509</c:v>
                </c:pt>
                <c:pt idx="1016">
                  <c:v>43508</c:v>
                </c:pt>
                <c:pt idx="1017">
                  <c:v>43507</c:v>
                </c:pt>
                <c:pt idx="1018">
                  <c:v>43504</c:v>
                </c:pt>
                <c:pt idx="1019">
                  <c:v>43503</c:v>
                </c:pt>
                <c:pt idx="1020">
                  <c:v>43502</c:v>
                </c:pt>
                <c:pt idx="1021">
                  <c:v>43501</c:v>
                </c:pt>
                <c:pt idx="1022">
                  <c:v>43500</c:v>
                </c:pt>
                <c:pt idx="1023">
                  <c:v>43497</c:v>
                </c:pt>
                <c:pt idx="1024">
                  <c:v>43496</c:v>
                </c:pt>
                <c:pt idx="1025">
                  <c:v>43495</c:v>
                </c:pt>
                <c:pt idx="1026">
                  <c:v>43494</c:v>
                </c:pt>
                <c:pt idx="1027">
                  <c:v>43493</c:v>
                </c:pt>
                <c:pt idx="1028">
                  <c:v>43490</c:v>
                </c:pt>
                <c:pt idx="1029">
                  <c:v>43489</c:v>
                </c:pt>
                <c:pt idx="1030">
                  <c:v>43488</c:v>
                </c:pt>
                <c:pt idx="1031">
                  <c:v>43487</c:v>
                </c:pt>
                <c:pt idx="1032">
                  <c:v>43486</c:v>
                </c:pt>
                <c:pt idx="1033">
                  <c:v>43483</c:v>
                </c:pt>
                <c:pt idx="1034">
                  <c:v>43482</c:v>
                </c:pt>
                <c:pt idx="1035">
                  <c:v>43481</c:v>
                </c:pt>
                <c:pt idx="1036">
                  <c:v>43480</c:v>
                </c:pt>
                <c:pt idx="1037">
                  <c:v>43479</c:v>
                </c:pt>
                <c:pt idx="1038">
                  <c:v>43476</c:v>
                </c:pt>
                <c:pt idx="1039">
                  <c:v>43475</c:v>
                </c:pt>
                <c:pt idx="1040">
                  <c:v>43474</c:v>
                </c:pt>
                <c:pt idx="1041">
                  <c:v>43473</c:v>
                </c:pt>
                <c:pt idx="1042">
                  <c:v>43472</c:v>
                </c:pt>
                <c:pt idx="1043">
                  <c:v>43469</c:v>
                </c:pt>
                <c:pt idx="1044">
                  <c:v>43468</c:v>
                </c:pt>
                <c:pt idx="1045">
                  <c:v>43467</c:v>
                </c:pt>
                <c:pt idx="1046">
                  <c:v>43465</c:v>
                </c:pt>
                <c:pt idx="1047">
                  <c:v>43462</c:v>
                </c:pt>
                <c:pt idx="1048">
                  <c:v>43461</c:v>
                </c:pt>
                <c:pt idx="1049">
                  <c:v>43460</c:v>
                </c:pt>
                <c:pt idx="1050">
                  <c:v>43458</c:v>
                </c:pt>
                <c:pt idx="1051">
                  <c:v>43455</c:v>
                </c:pt>
                <c:pt idx="1052">
                  <c:v>43454</c:v>
                </c:pt>
                <c:pt idx="1053">
                  <c:v>43453</c:v>
                </c:pt>
                <c:pt idx="1054">
                  <c:v>43452</c:v>
                </c:pt>
                <c:pt idx="1055">
                  <c:v>43451</c:v>
                </c:pt>
                <c:pt idx="1056">
                  <c:v>43448</c:v>
                </c:pt>
                <c:pt idx="1057">
                  <c:v>43447</c:v>
                </c:pt>
                <c:pt idx="1058">
                  <c:v>43446</c:v>
                </c:pt>
                <c:pt idx="1059">
                  <c:v>43445</c:v>
                </c:pt>
                <c:pt idx="1060">
                  <c:v>43444</c:v>
                </c:pt>
                <c:pt idx="1061">
                  <c:v>43441</c:v>
                </c:pt>
                <c:pt idx="1062">
                  <c:v>43440</c:v>
                </c:pt>
                <c:pt idx="1063">
                  <c:v>43439</c:v>
                </c:pt>
                <c:pt idx="1064">
                  <c:v>43438</c:v>
                </c:pt>
                <c:pt idx="1065">
                  <c:v>43437</c:v>
                </c:pt>
                <c:pt idx="1066">
                  <c:v>43434</c:v>
                </c:pt>
                <c:pt idx="1067">
                  <c:v>43433</c:v>
                </c:pt>
                <c:pt idx="1068">
                  <c:v>43432</c:v>
                </c:pt>
                <c:pt idx="1069">
                  <c:v>43431</c:v>
                </c:pt>
                <c:pt idx="1070">
                  <c:v>43430</c:v>
                </c:pt>
                <c:pt idx="1071">
                  <c:v>43427</c:v>
                </c:pt>
                <c:pt idx="1072">
                  <c:v>43426</c:v>
                </c:pt>
                <c:pt idx="1073">
                  <c:v>43425</c:v>
                </c:pt>
                <c:pt idx="1074">
                  <c:v>43424</c:v>
                </c:pt>
                <c:pt idx="1075">
                  <c:v>43423</c:v>
                </c:pt>
                <c:pt idx="1076">
                  <c:v>43420</c:v>
                </c:pt>
                <c:pt idx="1077">
                  <c:v>43418</c:v>
                </c:pt>
                <c:pt idx="1078">
                  <c:v>43417</c:v>
                </c:pt>
                <c:pt idx="1079">
                  <c:v>43416</c:v>
                </c:pt>
                <c:pt idx="1080">
                  <c:v>43413</c:v>
                </c:pt>
                <c:pt idx="1081">
                  <c:v>43412</c:v>
                </c:pt>
                <c:pt idx="1082">
                  <c:v>43411</c:v>
                </c:pt>
                <c:pt idx="1083">
                  <c:v>43410</c:v>
                </c:pt>
                <c:pt idx="1084">
                  <c:v>43409</c:v>
                </c:pt>
                <c:pt idx="1085">
                  <c:v>43405</c:v>
                </c:pt>
                <c:pt idx="1086">
                  <c:v>43404</c:v>
                </c:pt>
                <c:pt idx="1087">
                  <c:v>43403</c:v>
                </c:pt>
                <c:pt idx="1088">
                  <c:v>43402</c:v>
                </c:pt>
                <c:pt idx="1089">
                  <c:v>43399</c:v>
                </c:pt>
                <c:pt idx="1090">
                  <c:v>43398</c:v>
                </c:pt>
                <c:pt idx="1091">
                  <c:v>43397</c:v>
                </c:pt>
                <c:pt idx="1092">
                  <c:v>43396</c:v>
                </c:pt>
                <c:pt idx="1093">
                  <c:v>43395</c:v>
                </c:pt>
                <c:pt idx="1094">
                  <c:v>43392</c:v>
                </c:pt>
                <c:pt idx="1095">
                  <c:v>43391</c:v>
                </c:pt>
                <c:pt idx="1096">
                  <c:v>43390</c:v>
                </c:pt>
                <c:pt idx="1097">
                  <c:v>43389</c:v>
                </c:pt>
                <c:pt idx="1098">
                  <c:v>43388</c:v>
                </c:pt>
                <c:pt idx="1099">
                  <c:v>43384</c:v>
                </c:pt>
                <c:pt idx="1100">
                  <c:v>43383</c:v>
                </c:pt>
                <c:pt idx="1101">
                  <c:v>43382</c:v>
                </c:pt>
                <c:pt idx="1102">
                  <c:v>43381</c:v>
                </c:pt>
                <c:pt idx="1103">
                  <c:v>43378</c:v>
                </c:pt>
                <c:pt idx="1104">
                  <c:v>43377</c:v>
                </c:pt>
                <c:pt idx="1105">
                  <c:v>43376</c:v>
                </c:pt>
                <c:pt idx="1106">
                  <c:v>43375</c:v>
                </c:pt>
                <c:pt idx="1107">
                  <c:v>43374</c:v>
                </c:pt>
                <c:pt idx="1108">
                  <c:v>43371</c:v>
                </c:pt>
                <c:pt idx="1109">
                  <c:v>43370</c:v>
                </c:pt>
                <c:pt idx="1110">
                  <c:v>43369</c:v>
                </c:pt>
                <c:pt idx="1111">
                  <c:v>43368</c:v>
                </c:pt>
                <c:pt idx="1112">
                  <c:v>43367</c:v>
                </c:pt>
                <c:pt idx="1113">
                  <c:v>43364</c:v>
                </c:pt>
                <c:pt idx="1114">
                  <c:v>43363</c:v>
                </c:pt>
                <c:pt idx="1115">
                  <c:v>43362</c:v>
                </c:pt>
                <c:pt idx="1116">
                  <c:v>43361</c:v>
                </c:pt>
                <c:pt idx="1117">
                  <c:v>43360</c:v>
                </c:pt>
                <c:pt idx="1118">
                  <c:v>43357</c:v>
                </c:pt>
                <c:pt idx="1119">
                  <c:v>43356</c:v>
                </c:pt>
                <c:pt idx="1120">
                  <c:v>43355</c:v>
                </c:pt>
                <c:pt idx="1121">
                  <c:v>43354</c:v>
                </c:pt>
                <c:pt idx="1122">
                  <c:v>43353</c:v>
                </c:pt>
                <c:pt idx="1123">
                  <c:v>43349</c:v>
                </c:pt>
                <c:pt idx="1124">
                  <c:v>43348</c:v>
                </c:pt>
                <c:pt idx="1125">
                  <c:v>43347</c:v>
                </c:pt>
                <c:pt idx="1126">
                  <c:v>43346</c:v>
                </c:pt>
                <c:pt idx="1127">
                  <c:v>43343</c:v>
                </c:pt>
                <c:pt idx="1128">
                  <c:v>43342</c:v>
                </c:pt>
                <c:pt idx="1129">
                  <c:v>43341</c:v>
                </c:pt>
                <c:pt idx="1130">
                  <c:v>43340</c:v>
                </c:pt>
                <c:pt idx="1131">
                  <c:v>43339</c:v>
                </c:pt>
                <c:pt idx="1132">
                  <c:v>43336</c:v>
                </c:pt>
                <c:pt idx="1133">
                  <c:v>43335</c:v>
                </c:pt>
                <c:pt idx="1134">
                  <c:v>43334</c:v>
                </c:pt>
                <c:pt idx="1135">
                  <c:v>43333</c:v>
                </c:pt>
                <c:pt idx="1136">
                  <c:v>43332</c:v>
                </c:pt>
                <c:pt idx="1137">
                  <c:v>43329</c:v>
                </c:pt>
                <c:pt idx="1138">
                  <c:v>43328</c:v>
                </c:pt>
                <c:pt idx="1139">
                  <c:v>43327</c:v>
                </c:pt>
                <c:pt idx="1140">
                  <c:v>43326</c:v>
                </c:pt>
                <c:pt idx="1141">
                  <c:v>43325</c:v>
                </c:pt>
                <c:pt idx="1142">
                  <c:v>43322</c:v>
                </c:pt>
                <c:pt idx="1143">
                  <c:v>43321</c:v>
                </c:pt>
                <c:pt idx="1144">
                  <c:v>43320</c:v>
                </c:pt>
                <c:pt idx="1145">
                  <c:v>43319</c:v>
                </c:pt>
                <c:pt idx="1146">
                  <c:v>43318</c:v>
                </c:pt>
                <c:pt idx="1147">
                  <c:v>43315</c:v>
                </c:pt>
                <c:pt idx="1148">
                  <c:v>43314</c:v>
                </c:pt>
                <c:pt idx="1149">
                  <c:v>43313</c:v>
                </c:pt>
                <c:pt idx="1150">
                  <c:v>43312</c:v>
                </c:pt>
                <c:pt idx="1151">
                  <c:v>43311</c:v>
                </c:pt>
                <c:pt idx="1152">
                  <c:v>43308</c:v>
                </c:pt>
                <c:pt idx="1153">
                  <c:v>43307</c:v>
                </c:pt>
                <c:pt idx="1154">
                  <c:v>43306</c:v>
                </c:pt>
                <c:pt idx="1155">
                  <c:v>43305</c:v>
                </c:pt>
                <c:pt idx="1156">
                  <c:v>43304</c:v>
                </c:pt>
                <c:pt idx="1157">
                  <c:v>43301</c:v>
                </c:pt>
                <c:pt idx="1158">
                  <c:v>43300</c:v>
                </c:pt>
                <c:pt idx="1159">
                  <c:v>43299</c:v>
                </c:pt>
                <c:pt idx="1160">
                  <c:v>43298</c:v>
                </c:pt>
                <c:pt idx="1161">
                  <c:v>43297</c:v>
                </c:pt>
                <c:pt idx="1162">
                  <c:v>43294</c:v>
                </c:pt>
                <c:pt idx="1163">
                  <c:v>43293</c:v>
                </c:pt>
                <c:pt idx="1164">
                  <c:v>43292</c:v>
                </c:pt>
                <c:pt idx="1165">
                  <c:v>43291</c:v>
                </c:pt>
                <c:pt idx="1166">
                  <c:v>43290</c:v>
                </c:pt>
                <c:pt idx="1167">
                  <c:v>43287</c:v>
                </c:pt>
                <c:pt idx="1168">
                  <c:v>43286</c:v>
                </c:pt>
                <c:pt idx="1169">
                  <c:v>43285</c:v>
                </c:pt>
                <c:pt idx="1170">
                  <c:v>43284</c:v>
                </c:pt>
                <c:pt idx="1171">
                  <c:v>43283</c:v>
                </c:pt>
                <c:pt idx="1172">
                  <c:v>43280</c:v>
                </c:pt>
                <c:pt idx="1173">
                  <c:v>43279</c:v>
                </c:pt>
                <c:pt idx="1174">
                  <c:v>43278</c:v>
                </c:pt>
                <c:pt idx="1175">
                  <c:v>43277</c:v>
                </c:pt>
                <c:pt idx="1176">
                  <c:v>43276</c:v>
                </c:pt>
                <c:pt idx="1177">
                  <c:v>43273</c:v>
                </c:pt>
                <c:pt idx="1178">
                  <c:v>43272</c:v>
                </c:pt>
                <c:pt idx="1179">
                  <c:v>43271</c:v>
                </c:pt>
                <c:pt idx="1180">
                  <c:v>43270</c:v>
                </c:pt>
                <c:pt idx="1181">
                  <c:v>43269</c:v>
                </c:pt>
                <c:pt idx="1182">
                  <c:v>43266</c:v>
                </c:pt>
                <c:pt idx="1183">
                  <c:v>43265</c:v>
                </c:pt>
                <c:pt idx="1184">
                  <c:v>43264</c:v>
                </c:pt>
                <c:pt idx="1185">
                  <c:v>43263</c:v>
                </c:pt>
                <c:pt idx="1186">
                  <c:v>43262</c:v>
                </c:pt>
                <c:pt idx="1187">
                  <c:v>43259</c:v>
                </c:pt>
                <c:pt idx="1188">
                  <c:v>43258</c:v>
                </c:pt>
                <c:pt idx="1189">
                  <c:v>43257</c:v>
                </c:pt>
                <c:pt idx="1190">
                  <c:v>43256</c:v>
                </c:pt>
                <c:pt idx="1191">
                  <c:v>43255</c:v>
                </c:pt>
                <c:pt idx="1192">
                  <c:v>43252</c:v>
                </c:pt>
                <c:pt idx="1193">
                  <c:v>43250</c:v>
                </c:pt>
                <c:pt idx="1194">
                  <c:v>43249</c:v>
                </c:pt>
                <c:pt idx="1195">
                  <c:v>43248</c:v>
                </c:pt>
                <c:pt idx="1196">
                  <c:v>43245</c:v>
                </c:pt>
                <c:pt idx="1197">
                  <c:v>43244</c:v>
                </c:pt>
                <c:pt idx="1198">
                  <c:v>43243</c:v>
                </c:pt>
                <c:pt idx="1199">
                  <c:v>43242</c:v>
                </c:pt>
                <c:pt idx="1200">
                  <c:v>43241</c:v>
                </c:pt>
                <c:pt idx="1201">
                  <c:v>43238</c:v>
                </c:pt>
                <c:pt idx="1202">
                  <c:v>43237</c:v>
                </c:pt>
                <c:pt idx="1203">
                  <c:v>43236</c:v>
                </c:pt>
                <c:pt idx="1204">
                  <c:v>43235</c:v>
                </c:pt>
                <c:pt idx="1205">
                  <c:v>43234</c:v>
                </c:pt>
                <c:pt idx="1206">
                  <c:v>43231</c:v>
                </c:pt>
                <c:pt idx="1207">
                  <c:v>43230</c:v>
                </c:pt>
                <c:pt idx="1208">
                  <c:v>43229</c:v>
                </c:pt>
                <c:pt idx="1209">
                  <c:v>43228</c:v>
                </c:pt>
                <c:pt idx="1210">
                  <c:v>43227</c:v>
                </c:pt>
                <c:pt idx="1211">
                  <c:v>43224</c:v>
                </c:pt>
                <c:pt idx="1212">
                  <c:v>43223</c:v>
                </c:pt>
                <c:pt idx="1213">
                  <c:v>43222</c:v>
                </c:pt>
                <c:pt idx="1214">
                  <c:v>43220</c:v>
                </c:pt>
                <c:pt idx="1215">
                  <c:v>43217</c:v>
                </c:pt>
                <c:pt idx="1216">
                  <c:v>43216</c:v>
                </c:pt>
                <c:pt idx="1217">
                  <c:v>43215</c:v>
                </c:pt>
                <c:pt idx="1218">
                  <c:v>43214</c:v>
                </c:pt>
                <c:pt idx="1219">
                  <c:v>43213</c:v>
                </c:pt>
                <c:pt idx="1220">
                  <c:v>43210</c:v>
                </c:pt>
                <c:pt idx="1221">
                  <c:v>43209</c:v>
                </c:pt>
                <c:pt idx="1222">
                  <c:v>43208</c:v>
                </c:pt>
                <c:pt idx="1223">
                  <c:v>43207</c:v>
                </c:pt>
                <c:pt idx="1224">
                  <c:v>43206</c:v>
                </c:pt>
                <c:pt idx="1225">
                  <c:v>43203</c:v>
                </c:pt>
                <c:pt idx="1226">
                  <c:v>43202</c:v>
                </c:pt>
                <c:pt idx="1227">
                  <c:v>43201</c:v>
                </c:pt>
                <c:pt idx="1228">
                  <c:v>43200</c:v>
                </c:pt>
                <c:pt idx="1229">
                  <c:v>43199</c:v>
                </c:pt>
                <c:pt idx="1230">
                  <c:v>43196</c:v>
                </c:pt>
                <c:pt idx="1231">
                  <c:v>43195</c:v>
                </c:pt>
                <c:pt idx="1232">
                  <c:v>43194</c:v>
                </c:pt>
                <c:pt idx="1233">
                  <c:v>43193</c:v>
                </c:pt>
                <c:pt idx="1234">
                  <c:v>43192</c:v>
                </c:pt>
                <c:pt idx="1235">
                  <c:v>43188</c:v>
                </c:pt>
                <c:pt idx="1236">
                  <c:v>43187</c:v>
                </c:pt>
                <c:pt idx="1237">
                  <c:v>43186</c:v>
                </c:pt>
                <c:pt idx="1238">
                  <c:v>43185</c:v>
                </c:pt>
                <c:pt idx="1239">
                  <c:v>43182</c:v>
                </c:pt>
                <c:pt idx="1240">
                  <c:v>43181</c:v>
                </c:pt>
                <c:pt idx="1241">
                  <c:v>43180</c:v>
                </c:pt>
                <c:pt idx="1242">
                  <c:v>43179</c:v>
                </c:pt>
                <c:pt idx="1243">
                  <c:v>43178</c:v>
                </c:pt>
                <c:pt idx="1244">
                  <c:v>43175</c:v>
                </c:pt>
                <c:pt idx="1245">
                  <c:v>43174</c:v>
                </c:pt>
                <c:pt idx="1246">
                  <c:v>43173</c:v>
                </c:pt>
                <c:pt idx="1247">
                  <c:v>43172</c:v>
                </c:pt>
                <c:pt idx="1248">
                  <c:v>43171</c:v>
                </c:pt>
                <c:pt idx="1249">
                  <c:v>43168</c:v>
                </c:pt>
                <c:pt idx="1250">
                  <c:v>43167</c:v>
                </c:pt>
                <c:pt idx="1251">
                  <c:v>43166</c:v>
                </c:pt>
                <c:pt idx="1252">
                  <c:v>43165</c:v>
                </c:pt>
                <c:pt idx="1253">
                  <c:v>43164</c:v>
                </c:pt>
                <c:pt idx="1254">
                  <c:v>43161</c:v>
                </c:pt>
                <c:pt idx="1255">
                  <c:v>43160</c:v>
                </c:pt>
                <c:pt idx="1256">
                  <c:v>43159</c:v>
                </c:pt>
                <c:pt idx="1257">
                  <c:v>43158</c:v>
                </c:pt>
                <c:pt idx="1258">
                  <c:v>43157</c:v>
                </c:pt>
                <c:pt idx="1259">
                  <c:v>43154</c:v>
                </c:pt>
                <c:pt idx="1260">
                  <c:v>43153</c:v>
                </c:pt>
                <c:pt idx="1261">
                  <c:v>43152</c:v>
                </c:pt>
                <c:pt idx="1262">
                  <c:v>43151</c:v>
                </c:pt>
                <c:pt idx="1263">
                  <c:v>43150</c:v>
                </c:pt>
                <c:pt idx="1264">
                  <c:v>43147</c:v>
                </c:pt>
                <c:pt idx="1265">
                  <c:v>43146</c:v>
                </c:pt>
                <c:pt idx="1266">
                  <c:v>43145</c:v>
                </c:pt>
                <c:pt idx="1267">
                  <c:v>43140</c:v>
                </c:pt>
                <c:pt idx="1268">
                  <c:v>43139</c:v>
                </c:pt>
                <c:pt idx="1269">
                  <c:v>43138</c:v>
                </c:pt>
                <c:pt idx="1270">
                  <c:v>43137</c:v>
                </c:pt>
                <c:pt idx="1271">
                  <c:v>43136</c:v>
                </c:pt>
                <c:pt idx="1272">
                  <c:v>43133</c:v>
                </c:pt>
                <c:pt idx="1273">
                  <c:v>43132</c:v>
                </c:pt>
                <c:pt idx="1274">
                  <c:v>43131</c:v>
                </c:pt>
                <c:pt idx="1275">
                  <c:v>43130</c:v>
                </c:pt>
                <c:pt idx="1276">
                  <c:v>43129</c:v>
                </c:pt>
                <c:pt idx="1277">
                  <c:v>43126</c:v>
                </c:pt>
                <c:pt idx="1278">
                  <c:v>43125</c:v>
                </c:pt>
                <c:pt idx="1279">
                  <c:v>43124</c:v>
                </c:pt>
                <c:pt idx="1280">
                  <c:v>43123</c:v>
                </c:pt>
                <c:pt idx="1281">
                  <c:v>43122</c:v>
                </c:pt>
                <c:pt idx="1282">
                  <c:v>43119</c:v>
                </c:pt>
                <c:pt idx="1283">
                  <c:v>43118</c:v>
                </c:pt>
                <c:pt idx="1284">
                  <c:v>43117</c:v>
                </c:pt>
                <c:pt idx="1285">
                  <c:v>43116</c:v>
                </c:pt>
                <c:pt idx="1286">
                  <c:v>43115</c:v>
                </c:pt>
                <c:pt idx="1287">
                  <c:v>43112</c:v>
                </c:pt>
                <c:pt idx="1288">
                  <c:v>43111</c:v>
                </c:pt>
                <c:pt idx="1289">
                  <c:v>43110</c:v>
                </c:pt>
                <c:pt idx="1290">
                  <c:v>43109</c:v>
                </c:pt>
                <c:pt idx="1291">
                  <c:v>43108</c:v>
                </c:pt>
                <c:pt idx="1292">
                  <c:v>43105</c:v>
                </c:pt>
                <c:pt idx="1293">
                  <c:v>43104</c:v>
                </c:pt>
                <c:pt idx="1294">
                  <c:v>43103</c:v>
                </c:pt>
                <c:pt idx="1295">
                  <c:v>43102</c:v>
                </c:pt>
                <c:pt idx="1296">
                  <c:v>43098</c:v>
                </c:pt>
                <c:pt idx="1297">
                  <c:v>43097</c:v>
                </c:pt>
                <c:pt idx="1298">
                  <c:v>43096</c:v>
                </c:pt>
                <c:pt idx="1299">
                  <c:v>43095</c:v>
                </c:pt>
                <c:pt idx="1300">
                  <c:v>43091</c:v>
                </c:pt>
                <c:pt idx="1301">
                  <c:v>43090</c:v>
                </c:pt>
                <c:pt idx="1302">
                  <c:v>43089</c:v>
                </c:pt>
                <c:pt idx="1303">
                  <c:v>43088</c:v>
                </c:pt>
                <c:pt idx="1304">
                  <c:v>43087</c:v>
                </c:pt>
                <c:pt idx="1305">
                  <c:v>43084</c:v>
                </c:pt>
                <c:pt idx="1306">
                  <c:v>43083</c:v>
                </c:pt>
                <c:pt idx="1307">
                  <c:v>43082</c:v>
                </c:pt>
                <c:pt idx="1308">
                  <c:v>43081</c:v>
                </c:pt>
                <c:pt idx="1309">
                  <c:v>43080</c:v>
                </c:pt>
                <c:pt idx="1310">
                  <c:v>43077</c:v>
                </c:pt>
                <c:pt idx="1311">
                  <c:v>43076</c:v>
                </c:pt>
                <c:pt idx="1312">
                  <c:v>43075</c:v>
                </c:pt>
                <c:pt idx="1313">
                  <c:v>43074</c:v>
                </c:pt>
                <c:pt idx="1314">
                  <c:v>43073</c:v>
                </c:pt>
                <c:pt idx="1315">
                  <c:v>43070</c:v>
                </c:pt>
                <c:pt idx="1316">
                  <c:v>43069</c:v>
                </c:pt>
                <c:pt idx="1317">
                  <c:v>43068</c:v>
                </c:pt>
                <c:pt idx="1318">
                  <c:v>43067</c:v>
                </c:pt>
                <c:pt idx="1319">
                  <c:v>43066</c:v>
                </c:pt>
                <c:pt idx="1320">
                  <c:v>43063</c:v>
                </c:pt>
                <c:pt idx="1321">
                  <c:v>43062</c:v>
                </c:pt>
                <c:pt idx="1322">
                  <c:v>43061</c:v>
                </c:pt>
                <c:pt idx="1323">
                  <c:v>43060</c:v>
                </c:pt>
                <c:pt idx="1324">
                  <c:v>43059</c:v>
                </c:pt>
                <c:pt idx="1325">
                  <c:v>43056</c:v>
                </c:pt>
                <c:pt idx="1326">
                  <c:v>43055</c:v>
                </c:pt>
                <c:pt idx="1327">
                  <c:v>43053</c:v>
                </c:pt>
                <c:pt idx="1328">
                  <c:v>43052</c:v>
                </c:pt>
                <c:pt idx="1329">
                  <c:v>43049</c:v>
                </c:pt>
                <c:pt idx="1330">
                  <c:v>43048</c:v>
                </c:pt>
                <c:pt idx="1331">
                  <c:v>43047</c:v>
                </c:pt>
                <c:pt idx="1332">
                  <c:v>43046</c:v>
                </c:pt>
                <c:pt idx="1333">
                  <c:v>43045</c:v>
                </c:pt>
                <c:pt idx="1334">
                  <c:v>43042</c:v>
                </c:pt>
                <c:pt idx="1335">
                  <c:v>43040</c:v>
                </c:pt>
                <c:pt idx="1336">
                  <c:v>43039</c:v>
                </c:pt>
                <c:pt idx="1337">
                  <c:v>43038</c:v>
                </c:pt>
                <c:pt idx="1338">
                  <c:v>43035</c:v>
                </c:pt>
                <c:pt idx="1339">
                  <c:v>43034</c:v>
                </c:pt>
                <c:pt idx="1340">
                  <c:v>43033</c:v>
                </c:pt>
                <c:pt idx="1341">
                  <c:v>43032</c:v>
                </c:pt>
                <c:pt idx="1342">
                  <c:v>43031</c:v>
                </c:pt>
                <c:pt idx="1343">
                  <c:v>43028</c:v>
                </c:pt>
                <c:pt idx="1344">
                  <c:v>43027</c:v>
                </c:pt>
                <c:pt idx="1345">
                  <c:v>43026</c:v>
                </c:pt>
                <c:pt idx="1346">
                  <c:v>43025</c:v>
                </c:pt>
                <c:pt idx="1347">
                  <c:v>43024</c:v>
                </c:pt>
                <c:pt idx="1348">
                  <c:v>43021</c:v>
                </c:pt>
                <c:pt idx="1349">
                  <c:v>43019</c:v>
                </c:pt>
                <c:pt idx="1350">
                  <c:v>43018</c:v>
                </c:pt>
                <c:pt idx="1351">
                  <c:v>43017</c:v>
                </c:pt>
                <c:pt idx="1352">
                  <c:v>43014</c:v>
                </c:pt>
                <c:pt idx="1353">
                  <c:v>43013</c:v>
                </c:pt>
                <c:pt idx="1354">
                  <c:v>43012</c:v>
                </c:pt>
                <c:pt idx="1355">
                  <c:v>43011</c:v>
                </c:pt>
                <c:pt idx="1356">
                  <c:v>43010</c:v>
                </c:pt>
                <c:pt idx="1357">
                  <c:v>43007</c:v>
                </c:pt>
                <c:pt idx="1358">
                  <c:v>43006</c:v>
                </c:pt>
                <c:pt idx="1359">
                  <c:v>43005</c:v>
                </c:pt>
                <c:pt idx="1360">
                  <c:v>43004</c:v>
                </c:pt>
                <c:pt idx="1361">
                  <c:v>43003</c:v>
                </c:pt>
                <c:pt idx="1362">
                  <c:v>43000</c:v>
                </c:pt>
                <c:pt idx="1363">
                  <c:v>42999</c:v>
                </c:pt>
                <c:pt idx="1364">
                  <c:v>42998</c:v>
                </c:pt>
                <c:pt idx="1365">
                  <c:v>42997</c:v>
                </c:pt>
                <c:pt idx="1366">
                  <c:v>42996</c:v>
                </c:pt>
                <c:pt idx="1367">
                  <c:v>42993</c:v>
                </c:pt>
                <c:pt idx="1368">
                  <c:v>42992</c:v>
                </c:pt>
                <c:pt idx="1369">
                  <c:v>42991</c:v>
                </c:pt>
                <c:pt idx="1370">
                  <c:v>42990</c:v>
                </c:pt>
                <c:pt idx="1371">
                  <c:v>42989</c:v>
                </c:pt>
                <c:pt idx="1372">
                  <c:v>42986</c:v>
                </c:pt>
                <c:pt idx="1373">
                  <c:v>42984</c:v>
                </c:pt>
                <c:pt idx="1374">
                  <c:v>42983</c:v>
                </c:pt>
                <c:pt idx="1375">
                  <c:v>42982</c:v>
                </c:pt>
                <c:pt idx="1376">
                  <c:v>42979</c:v>
                </c:pt>
                <c:pt idx="1377">
                  <c:v>42978</c:v>
                </c:pt>
                <c:pt idx="1378">
                  <c:v>42977</c:v>
                </c:pt>
                <c:pt idx="1379">
                  <c:v>42975</c:v>
                </c:pt>
                <c:pt idx="1380">
                  <c:v>42972</c:v>
                </c:pt>
                <c:pt idx="1381">
                  <c:v>42971</c:v>
                </c:pt>
                <c:pt idx="1382">
                  <c:v>42970</c:v>
                </c:pt>
                <c:pt idx="1383">
                  <c:v>42969</c:v>
                </c:pt>
                <c:pt idx="1384">
                  <c:v>42968</c:v>
                </c:pt>
                <c:pt idx="1385">
                  <c:v>42965</c:v>
                </c:pt>
                <c:pt idx="1386">
                  <c:v>42964</c:v>
                </c:pt>
                <c:pt idx="1387">
                  <c:v>42963</c:v>
                </c:pt>
                <c:pt idx="1388">
                  <c:v>42962</c:v>
                </c:pt>
                <c:pt idx="1389">
                  <c:v>42961</c:v>
                </c:pt>
                <c:pt idx="1390">
                  <c:v>42958</c:v>
                </c:pt>
                <c:pt idx="1391">
                  <c:v>42957</c:v>
                </c:pt>
                <c:pt idx="1392">
                  <c:v>42956</c:v>
                </c:pt>
                <c:pt idx="1393">
                  <c:v>42955</c:v>
                </c:pt>
                <c:pt idx="1394">
                  <c:v>42954</c:v>
                </c:pt>
                <c:pt idx="1395">
                  <c:v>42951</c:v>
                </c:pt>
                <c:pt idx="1396">
                  <c:v>42950</c:v>
                </c:pt>
                <c:pt idx="1397">
                  <c:v>42949</c:v>
                </c:pt>
                <c:pt idx="1398">
                  <c:v>42948</c:v>
                </c:pt>
                <c:pt idx="1399">
                  <c:v>42947</c:v>
                </c:pt>
                <c:pt idx="1400">
                  <c:v>42944</c:v>
                </c:pt>
                <c:pt idx="1401">
                  <c:v>42943</c:v>
                </c:pt>
                <c:pt idx="1402">
                  <c:v>42942</c:v>
                </c:pt>
                <c:pt idx="1403">
                  <c:v>42941</c:v>
                </c:pt>
                <c:pt idx="1404">
                  <c:v>42940</c:v>
                </c:pt>
                <c:pt idx="1405">
                  <c:v>42937</c:v>
                </c:pt>
                <c:pt idx="1406">
                  <c:v>42936</c:v>
                </c:pt>
                <c:pt idx="1407">
                  <c:v>42935</c:v>
                </c:pt>
                <c:pt idx="1408">
                  <c:v>42934</c:v>
                </c:pt>
                <c:pt idx="1409">
                  <c:v>42933</c:v>
                </c:pt>
                <c:pt idx="1410">
                  <c:v>42930</c:v>
                </c:pt>
                <c:pt idx="1411">
                  <c:v>42929</c:v>
                </c:pt>
                <c:pt idx="1412">
                  <c:v>42928</c:v>
                </c:pt>
                <c:pt idx="1413">
                  <c:v>42927</c:v>
                </c:pt>
                <c:pt idx="1414">
                  <c:v>42926</c:v>
                </c:pt>
                <c:pt idx="1415">
                  <c:v>42923</c:v>
                </c:pt>
                <c:pt idx="1416">
                  <c:v>42922</c:v>
                </c:pt>
                <c:pt idx="1417">
                  <c:v>42921</c:v>
                </c:pt>
                <c:pt idx="1418">
                  <c:v>42920</c:v>
                </c:pt>
                <c:pt idx="1419">
                  <c:v>42919</c:v>
                </c:pt>
                <c:pt idx="1420">
                  <c:v>42916</c:v>
                </c:pt>
                <c:pt idx="1421">
                  <c:v>42915</c:v>
                </c:pt>
                <c:pt idx="1422">
                  <c:v>42914</c:v>
                </c:pt>
                <c:pt idx="1423">
                  <c:v>42913</c:v>
                </c:pt>
                <c:pt idx="1424">
                  <c:v>42912</c:v>
                </c:pt>
                <c:pt idx="1425">
                  <c:v>42909</c:v>
                </c:pt>
                <c:pt idx="1426">
                  <c:v>42908</c:v>
                </c:pt>
                <c:pt idx="1427">
                  <c:v>42907</c:v>
                </c:pt>
                <c:pt idx="1428">
                  <c:v>42906</c:v>
                </c:pt>
                <c:pt idx="1429">
                  <c:v>42905</c:v>
                </c:pt>
                <c:pt idx="1430">
                  <c:v>42902</c:v>
                </c:pt>
                <c:pt idx="1431">
                  <c:v>42900</c:v>
                </c:pt>
                <c:pt idx="1432">
                  <c:v>42899</c:v>
                </c:pt>
                <c:pt idx="1433">
                  <c:v>42898</c:v>
                </c:pt>
                <c:pt idx="1434">
                  <c:v>42895</c:v>
                </c:pt>
                <c:pt idx="1435">
                  <c:v>42894</c:v>
                </c:pt>
                <c:pt idx="1436">
                  <c:v>42893</c:v>
                </c:pt>
                <c:pt idx="1437">
                  <c:v>42892</c:v>
                </c:pt>
                <c:pt idx="1438">
                  <c:v>42891</c:v>
                </c:pt>
                <c:pt idx="1439">
                  <c:v>42888</c:v>
                </c:pt>
                <c:pt idx="1440">
                  <c:v>42887</c:v>
                </c:pt>
                <c:pt idx="1441">
                  <c:v>42886</c:v>
                </c:pt>
                <c:pt idx="1442">
                  <c:v>42885</c:v>
                </c:pt>
                <c:pt idx="1443">
                  <c:v>42884</c:v>
                </c:pt>
                <c:pt idx="1444">
                  <c:v>42881</c:v>
                </c:pt>
                <c:pt idx="1445">
                  <c:v>42880</c:v>
                </c:pt>
                <c:pt idx="1446">
                  <c:v>42879</c:v>
                </c:pt>
                <c:pt idx="1447">
                  <c:v>42878</c:v>
                </c:pt>
                <c:pt idx="1448">
                  <c:v>42877</c:v>
                </c:pt>
                <c:pt idx="1449">
                  <c:v>42874</c:v>
                </c:pt>
                <c:pt idx="1450">
                  <c:v>42873</c:v>
                </c:pt>
                <c:pt idx="1451">
                  <c:v>42872</c:v>
                </c:pt>
                <c:pt idx="1452">
                  <c:v>42871</c:v>
                </c:pt>
                <c:pt idx="1453">
                  <c:v>42870</c:v>
                </c:pt>
                <c:pt idx="1454">
                  <c:v>42867</c:v>
                </c:pt>
                <c:pt idx="1455">
                  <c:v>42866</c:v>
                </c:pt>
                <c:pt idx="1456">
                  <c:v>42865</c:v>
                </c:pt>
                <c:pt idx="1457">
                  <c:v>42864</c:v>
                </c:pt>
                <c:pt idx="1458">
                  <c:v>42863</c:v>
                </c:pt>
                <c:pt idx="1459">
                  <c:v>42860</c:v>
                </c:pt>
                <c:pt idx="1460">
                  <c:v>42859</c:v>
                </c:pt>
                <c:pt idx="1461">
                  <c:v>42858</c:v>
                </c:pt>
                <c:pt idx="1462">
                  <c:v>42857</c:v>
                </c:pt>
                <c:pt idx="1463">
                  <c:v>42853</c:v>
                </c:pt>
                <c:pt idx="1464">
                  <c:v>42852</c:v>
                </c:pt>
                <c:pt idx="1465">
                  <c:v>42851</c:v>
                </c:pt>
                <c:pt idx="1466">
                  <c:v>42850</c:v>
                </c:pt>
                <c:pt idx="1467">
                  <c:v>42849</c:v>
                </c:pt>
                <c:pt idx="1468">
                  <c:v>42845</c:v>
                </c:pt>
                <c:pt idx="1469">
                  <c:v>42844</c:v>
                </c:pt>
                <c:pt idx="1470">
                  <c:v>42843</c:v>
                </c:pt>
                <c:pt idx="1471">
                  <c:v>42842</c:v>
                </c:pt>
                <c:pt idx="1472">
                  <c:v>42838</c:v>
                </c:pt>
                <c:pt idx="1473">
                  <c:v>42837</c:v>
                </c:pt>
                <c:pt idx="1474">
                  <c:v>42836</c:v>
                </c:pt>
                <c:pt idx="1475">
                  <c:v>42835</c:v>
                </c:pt>
                <c:pt idx="1476">
                  <c:v>42832</c:v>
                </c:pt>
                <c:pt idx="1477">
                  <c:v>42831</c:v>
                </c:pt>
                <c:pt idx="1478">
                  <c:v>42830</c:v>
                </c:pt>
                <c:pt idx="1479">
                  <c:v>42829</c:v>
                </c:pt>
                <c:pt idx="1480">
                  <c:v>42828</c:v>
                </c:pt>
                <c:pt idx="1481">
                  <c:v>42825</c:v>
                </c:pt>
                <c:pt idx="1482">
                  <c:v>42824</c:v>
                </c:pt>
                <c:pt idx="1483">
                  <c:v>42823</c:v>
                </c:pt>
                <c:pt idx="1484">
                  <c:v>42822</c:v>
                </c:pt>
                <c:pt idx="1485">
                  <c:v>42821</c:v>
                </c:pt>
                <c:pt idx="1486">
                  <c:v>42818</c:v>
                </c:pt>
                <c:pt idx="1487">
                  <c:v>42817</c:v>
                </c:pt>
                <c:pt idx="1488">
                  <c:v>42816</c:v>
                </c:pt>
                <c:pt idx="1489">
                  <c:v>42815</c:v>
                </c:pt>
                <c:pt idx="1490">
                  <c:v>42814</c:v>
                </c:pt>
                <c:pt idx="1491">
                  <c:v>42811</c:v>
                </c:pt>
                <c:pt idx="1492">
                  <c:v>42810</c:v>
                </c:pt>
                <c:pt idx="1493">
                  <c:v>42809</c:v>
                </c:pt>
                <c:pt idx="1494">
                  <c:v>42808</c:v>
                </c:pt>
                <c:pt idx="1495">
                  <c:v>42807</c:v>
                </c:pt>
                <c:pt idx="1496">
                  <c:v>42804</c:v>
                </c:pt>
                <c:pt idx="1497">
                  <c:v>42803</c:v>
                </c:pt>
                <c:pt idx="1498">
                  <c:v>42802</c:v>
                </c:pt>
                <c:pt idx="1499">
                  <c:v>42801</c:v>
                </c:pt>
                <c:pt idx="1500">
                  <c:v>42800</c:v>
                </c:pt>
                <c:pt idx="1501">
                  <c:v>42797</c:v>
                </c:pt>
                <c:pt idx="1502">
                  <c:v>42796</c:v>
                </c:pt>
                <c:pt idx="1503">
                  <c:v>42795</c:v>
                </c:pt>
                <c:pt idx="1504">
                  <c:v>42790</c:v>
                </c:pt>
                <c:pt idx="1505">
                  <c:v>42789</c:v>
                </c:pt>
                <c:pt idx="1506">
                  <c:v>42788</c:v>
                </c:pt>
                <c:pt idx="1507">
                  <c:v>42787</c:v>
                </c:pt>
                <c:pt idx="1508">
                  <c:v>42786</c:v>
                </c:pt>
                <c:pt idx="1509">
                  <c:v>42783</c:v>
                </c:pt>
                <c:pt idx="1510">
                  <c:v>42782</c:v>
                </c:pt>
                <c:pt idx="1511">
                  <c:v>42781</c:v>
                </c:pt>
                <c:pt idx="1512">
                  <c:v>42780</c:v>
                </c:pt>
                <c:pt idx="1513">
                  <c:v>42779</c:v>
                </c:pt>
                <c:pt idx="1514">
                  <c:v>42776</c:v>
                </c:pt>
                <c:pt idx="1515">
                  <c:v>42775</c:v>
                </c:pt>
                <c:pt idx="1516">
                  <c:v>42774</c:v>
                </c:pt>
                <c:pt idx="1517">
                  <c:v>42773</c:v>
                </c:pt>
                <c:pt idx="1518">
                  <c:v>42772</c:v>
                </c:pt>
                <c:pt idx="1519">
                  <c:v>42769</c:v>
                </c:pt>
                <c:pt idx="1520">
                  <c:v>42768</c:v>
                </c:pt>
                <c:pt idx="1521">
                  <c:v>42767</c:v>
                </c:pt>
                <c:pt idx="1522">
                  <c:v>42766</c:v>
                </c:pt>
                <c:pt idx="1523">
                  <c:v>42765</c:v>
                </c:pt>
                <c:pt idx="1524">
                  <c:v>42762</c:v>
                </c:pt>
                <c:pt idx="1525">
                  <c:v>42761</c:v>
                </c:pt>
                <c:pt idx="1526">
                  <c:v>42760</c:v>
                </c:pt>
                <c:pt idx="1527">
                  <c:v>42759</c:v>
                </c:pt>
                <c:pt idx="1528">
                  <c:v>42758</c:v>
                </c:pt>
                <c:pt idx="1529">
                  <c:v>42755</c:v>
                </c:pt>
                <c:pt idx="1530">
                  <c:v>42754</c:v>
                </c:pt>
                <c:pt idx="1531">
                  <c:v>42753</c:v>
                </c:pt>
                <c:pt idx="1532">
                  <c:v>42752</c:v>
                </c:pt>
                <c:pt idx="1533">
                  <c:v>42751</c:v>
                </c:pt>
                <c:pt idx="1534">
                  <c:v>42748</c:v>
                </c:pt>
                <c:pt idx="1535">
                  <c:v>42747</c:v>
                </c:pt>
                <c:pt idx="1536">
                  <c:v>42746</c:v>
                </c:pt>
                <c:pt idx="1537">
                  <c:v>42745</c:v>
                </c:pt>
                <c:pt idx="1538">
                  <c:v>42744</c:v>
                </c:pt>
                <c:pt idx="1539">
                  <c:v>42741</c:v>
                </c:pt>
                <c:pt idx="1540">
                  <c:v>42740</c:v>
                </c:pt>
                <c:pt idx="1541">
                  <c:v>42739</c:v>
                </c:pt>
                <c:pt idx="1542">
                  <c:v>42738</c:v>
                </c:pt>
                <c:pt idx="1543">
                  <c:v>42737</c:v>
                </c:pt>
                <c:pt idx="1544">
                  <c:v>42734</c:v>
                </c:pt>
                <c:pt idx="1545">
                  <c:v>42733</c:v>
                </c:pt>
                <c:pt idx="1546">
                  <c:v>42732</c:v>
                </c:pt>
                <c:pt idx="1547">
                  <c:v>42731</c:v>
                </c:pt>
                <c:pt idx="1548">
                  <c:v>42730</c:v>
                </c:pt>
                <c:pt idx="1549">
                  <c:v>42727</c:v>
                </c:pt>
                <c:pt idx="1550">
                  <c:v>42726</c:v>
                </c:pt>
                <c:pt idx="1551">
                  <c:v>42725</c:v>
                </c:pt>
                <c:pt idx="1552">
                  <c:v>42724</c:v>
                </c:pt>
                <c:pt idx="1553">
                  <c:v>42723</c:v>
                </c:pt>
                <c:pt idx="1554">
                  <c:v>42720</c:v>
                </c:pt>
                <c:pt idx="1555">
                  <c:v>42719</c:v>
                </c:pt>
                <c:pt idx="1556">
                  <c:v>42718</c:v>
                </c:pt>
                <c:pt idx="1557">
                  <c:v>42717</c:v>
                </c:pt>
                <c:pt idx="1558">
                  <c:v>42716</c:v>
                </c:pt>
                <c:pt idx="1559">
                  <c:v>42713</c:v>
                </c:pt>
                <c:pt idx="1560">
                  <c:v>42712</c:v>
                </c:pt>
                <c:pt idx="1561">
                  <c:v>42711</c:v>
                </c:pt>
                <c:pt idx="1562">
                  <c:v>42710</c:v>
                </c:pt>
                <c:pt idx="1563">
                  <c:v>42709</c:v>
                </c:pt>
                <c:pt idx="1564">
                  <c:v>42706</c:v>
                </c:pt>
                <c:pt idx="1565">
                  <c:v>42705</c:v>
                </c:pt>
                <c:pt idx="1566">
                  <c:v>42704</c:v>
                </c:pt>
                <c:pt idx="1567">
                  <c:v>42703</c:v>
                </c:pt>
                <c:pt idx="1568">
                  <c:v>42702</c:v>
                </c:pt>
                <c:pt idx="1569">
                  <c:v>42699</c:v>
                </c:pt>
                <c:pt idx="1570">
                  <c:v>42698</c:v>
                </c:pt>
                <c:pt idx="1571">
                  <c:v>42697</c:v>
                </c:pt>
                <c:pt idx="1572">
                  <c:v>42696</c:v>
                </c:pt>
                <c:pt idx="1573">
                  <c:v>42692</c:v>
                </c:pt>
                <c:pt idx="1574">
                  <c:v>42691</c:v>
                </c:pt>
                <c:pt idx="1575">
                  <c:v>42690</c:v>
                </c:pt>
                <c:pt idx="1576">
                  <c:v>42688</c:v>
                </c:pt>
                <c:pt idx="1577">
                  <c:v>42685</c:v>
                </c:pt>
                <c:pt idx="1578">
                  <c:v>42684</c:v>
                </c:pt>
                <c:pt idx="1579">
                  <c:v>42683</c:v>
                </c:pt>
                <c:pt idx="1580">
                  <c:v>42682</c:v>
                </c:pt>
                <c:pt idx="1581">
                  <c:v>42681</c:v>
                </c:pt>
                <c:pt idx="1582">
                  <c:v>42678</c:v>
                </c:pt>
                <c:pt idx="1583">
                  <c:v>42677</c:v>
                </c:pt>
                <c:pt idx="1584">
                  <c:v>42675</c:v>
                </c:pt>
                <c:pt idx="1585">
                  <c:v>42674</c:v>
                </c:pt>
                <c:pt idx="1586">
                  <c:v>42671</c:v>
                </c:pt>
                <c:pt idx="1587">
                  <c:v>42670</c:v>
                </c:pt>
                <c:pt idx="1588">
                  <c:v>42669</c:v>
                </c:pt>
                <c:pt idx="1589">
                  <c:v>42668</c:v>
                </c:pt>
                <c:pt idx="1590">
                  <c:v>42667</c:v>
                </c:pt>
                <c:pt idx="1591">
                  <c:v>42664</c:v>
                </c:pt>
                <c:pt idx="1592">
                  <c:v>42663</c:v>
                </c:pt>
                <c:pt idx="1593">
                  <c:v>42662</c:v>
                </c:pt>
                <c:pt idx="1594">
                  <c:v>42661</c:v>
                </c:pt>
                <c:pt idx="1595">
                  <c:v>42660</c:v>
                </c:pt>
                <c:pt idx="1596">
                  <c:v>42657</c:v>
                </c:pt>
                <c:pt idx="1597">
                  <c:v>42656</c:v>
                </c:pt>
                <c:pt idx="1598">
                  <c:v>42654</c:v>
                </c:pt>
                <c:pt idx="1599">
                  <c:v>42653</c:v>
                </c:pt>
                <c:pt idx="1600">
                  <c:v>42650</c:v>
                </c:pt>
                <c:pt idx="1601">
                  <c:v>42649</c:v>
                </c:pt>
                <c:pt idx="1602">
                  <c:v>42648</c:v>
                </c:pt>
                <c:pt idx="1603">
                  <c:v>42647</c:v>
                </c:pt>
                <c:pt idx="1604">
                  <c:v>42646</c:v>
                </c:pt>
                <c:pt idx="1605">
                  <c:v>42643</c:v>
                </c:pt>
                <c:pt idx="1606">
                  <c:v>42642</c:v>
                </c:pt>
                <c:pt idx="1607">
                  <c:v>42641</c:v>
                </c:pt>
                <c:pt idx="1608">
                  <c:v>42640</c:v>
                </c:pt>
                <c:pt idx="1609">
                  <c:v>42639</c:v>
                </c:pt>
                <c:pt idx="1610">
                  <c:v>42636</c:v>
                </c:pt>
                <c:pt idx="1611">
                  <c:v>42635</c:v>
                </c:pt>
                <c:pt idx="1612">
                  <c:v>42634</c:v>
                </c:pt>
                <c:pt idx="1613">
                  <c:v>42633</c:v>
                </c:pt>
                <c:pt idx="1614">
                  <c:v>42632</c:v>
                </c:pt>
                <c:pt idx="1615">
                  <c:v>42629</c:v>
                </c:pt>
                <c:pt idx="1616">
                  <c:v>42628</c:v>
                </c:pt>
                <c:pt idx="1617">
                  <c:v>42627</c:v>
                </c:pt>
                <c:pt idx="1618">
                  <c:v>42626</c:v>
                </c:pt>
                <c:pt idx="1619">
                  <c:v>42625</c:v>
                </c:pt>
                <c:pt idx="1620">
                  <c:v>42622</c:v>
                </c:pt>
                <c:pt idx="1621">
                  <c:v>42621</c:v>
                </c:pt>
                <c:pt idx="1622">
                  <c:v>42619</c:v>
                </c:pt>
                <c:pt idx="1623">
                  <c:v>42618</c:v>
                </c:pt>
                <c:pt idx="1624">
                  <c:v>42615</c:v>
                </c:pt>
                <c:pt idx="1625">
                  <c:v>42614</c:v>
                </c:pt>
                <c:pt idx="1626">
                  <c:v>42613</c:v>
                </c:pt>
                <c:pt idx="1627">
                  <c:v>42612</c:v>
                </c:pt>
                <c:pt idx="1628">
                  <c:v>42611</c:v>
                </c:pt>
                <c:pt idx="1629">
                  <c:v>42608</c:v>
                </c:pt>
                <c:pt idx="1630">
                  <c:v>42607</c:v>
                </c:pt>
                <c:pt idx="1631">
                  <c:v>42606</c:v>
                </c:pt>
                <c:pt idx="1632">
                  <c:v>42605</c:v>
                </c:pt>
                <c:pt idx="1633">
                  <c:v>42604</c:v>
                </c:pt>
                <c:pt idx="1634">
                  <c:v>42601</c:v>
                </c:pt>
                <c:pt idx="1635">
                  <c:v>42600</c:v>
                </c:pt>
                <c:pt idx="1636">
                  <c:v>42599</c:v>
                </c:pt>
                <c:pt idx="1637">
                  <c:v>42598</c:v>
                </c:pt>
                <c:pt idx="1638">
                  <c:v>42597</c:v>
                </c:pt>
                <c:pt idx="1639">
                  <c:v>42594</c:v>
                </c:pt>
                <c:pt idx="1640">
                  <c:v>42593</c:v>
                </c:pt>
                <c:pt idx="1641">
                  <c:v>42592</c:v>
                </c:pt>
                <c:pt idx="1642">
                  <c:v>42591</c:v>
                </c:pt>
                <c:pt idx="1643">
                  <c:v>42590</c:v>
                </c:pt>
                <c:pt idx="1644">
                  <c:v>42587</c:v>
                </c:pt>
                <c:pt idx="1645">
                  <c:v>42586</c:v>
                </c:pt>
                <c:pt idx="1646">
                  <c:v>42585</c:v>
                </c:pt>
                <c:pt idx="1647">
                  <c:v>42584</c:v>
                </c:pt>
                <c:pt idx="1648">
                  <c:v>42583</c:v>
                </c:pt>
                <c:pt idx="1649">
                  <c:v>42580</c:v>
                </c:pt>
                <c:pt idx="1650">
                  <c:v>42579</c:v>
                </c:pt>
                <c:pt idx="1651">
                  <c:v>42578</c:v>
                </c:pt>
                <c:pt idx="1652">
                  <c:v>42577</c:v>
                </c:pt>
                <c:pt idx="1653">
                  <c:v>42576</c:v>
                </c:pt>
                <c:pt idx="1654">
                  <c:v>42573</c:v>
                </c:pt>
                <c:pt idx="1655">
                  <c:v>42572</c:v>
                </c:pt>
                <c:pt idx="1656">
                  <c:v>42571</c:v>
                </c:pt>
                <c:pt idx="1657">
                  <c:v>42570</c:v>
                </c:pt>
                <c:pt idx="1658">
                  <c:v>42569</c:v>
                </c:pt>
                <c:pt idx="1659">
                  <c:v>42566</c:v>
                </c:pt>
                <c:pt idx="1660">
                  <c:v>42565</c:v>
                </c:pt>
                <c:pt idx="1661">
                  <c:v>42564</c:v>
                </c:pt>
                <c:pt idx="1662">
                  <c:v>42563</c:v>
                </c:pt>
                <c:pt idx="1663">
                  <c:v>42562</c:v>
                </c:pt>
                <c:pt idx="1664">
                  <c:v>42559</c:v>
                </c:pt>
                <c:pt idx="1665">
                  <c:v>42558</c:v>
                </c:pt>
                <c:pt idx="1666">
                  <c:v>42557</c:v>
                </c:pt>
                <c:pt idx="1667">
                  <c:v>42556</c:v>
                </c:pt>
                <c:pt idx="1668">
                  <c:v>42555</c:v>
                </c:pt>
                <c:pt idx="1669">
                  <c:v>42552</c:v>
                </c:pt>
                <c:pt idx="1670">
                  <c:v>42551</c:v>
                </c:pt>
                <c:pt idx="1671">
                  <c:v>42550</c:v>
                </c:pt>
                <c:pt idx="1672">
                  <c:v>42549</c:v>
                </c:pt>
                <c:pt idx="1673">
                  <c:v>42548</c:v>
                </c:pt>
                <c:pt idx="1674">
                  <c:v>42545</c:v>
                </c:pt>
                <c:pt idx="1675">
                  <c:v>42544</c:v>
                </c:pt>
                <c:pt idx="1676">
                  <c:v>42543</c:v>
                </c:pt>
                <c:pt idx="1677">
                  <c:v>42542</c:v>
                </c:pt>
                <c:pt idx="1678">
                  <c:v>42541</c:v>
                </c:pt>
                <c:pt idx="1679">
                  <c:v>42538</c:v>
                </c:pt>
                <c:pt idx="1680">
                  <c:v>42537</c:v>
                </c:pt>
                <c:pt idx="1681">
                  <c:v>42536</c:v>
                </c:pt>
                <c:pt idx="1682">
                  <c:v>42535</c:v>
                </c:pt>
                <c:pt idx="1683">
                  <c:v>42534</c:v>
                </c:pt>
                <c:pt idx="1684">
                  <c:v>42531</c:v>
                </c:pt>
                <c:pt idx="1685">
                  <c:v>42530</c:v>
                </c:pt>
                <c:pt idx="1686">
                  <c:v>42529</c:v>
                </c:pt>
                <c:pt idx="1687">
                  <c:v>42528</c:v>
                </c:pt>
                <c:pt idx="1688">
                  <c:v>42527</c:v>
                </c:pt>
                <c:pt idx="1689">
                  <c:v>42524</c:v>
                </c:pt>
                <c:pt idx="1690">
                  <c:v>42523</c:v>
                </c:pt>
                <c:pt idx="1691">
                  <c:v>42522</c:v>
                </c:pt>
                <c:pt idx="1692">
                  <c:v>42521</c:v>
                </c:pt>
                <c:pt idx="1693">
                  <c:v>42520</c:v>
                </c:pt>
                <c:pt idx="1694">
                  <c:v>42517</c:v>
                </c:pt>
                <c:pt idx="1695">
                  <c:v>42515</c:v>
                </c:pt>
                <c:pt idx="1696">
                  <c:v>42514</c:v>
                </c:pt>
                <c:pt idx="1697">
                  <c:v>42513</c:v>
                </c:pt>
                <c:pt idx="1698">
                  <c:v>42510</c:v>
                </c:pt>
                <c:pt idx="1699">
                  <c:v>42509</c:v>
                </c:pt>
                <c:pt idx="1700">
                  <c:v>42508</c:v>
                </c:pt>
                <c:pt idx="1701">
                  <c:v>42507</c:v>
                </c:pt>
                <c:pt idx="1702">
                  <c:v>42506</c:v>
                </c:pt>
                <c:pt idx="1703">
                  <c:v>42503</c:v>
                </c:pt>
                <c:pt idx="1704">
                  <c:v>42502</c:v>
                </c:pt>
                <c:pt idx="1705">
                  <c:v>42501</c:v>
                </c:pt>
                <c:pt idx="1706">
                  <c:v>42500</c:v>
                </c:pt>
                <c:pt idx="1707">
                  <c:v>42499</c:v>
                </c:pt>
                <c:pt idx="1708">
                  <c:v>42496</c:v>
                </c:pt>
                <c:pt idx="1709">
                  <c:v>42495</c:v>
                </c:pt>
                <c:pt idx="1710">
                  <c:v>42494</c:v>
                </c:pt>
                <c:pt idx="1711">
                  <c:v>42493</c:v>
                </c:pt>
                <c:pt idx="1712">
                  <c:v>42492</c:v>
                </c:pt>
                <c:pt idx="1713">
                  <c:v>42489</c:v>
                </c:pt>
                <c:pt idx="1714">
                  <c:v>42488</c:v>
                </c:pt>
                <c:pt idx="1715">
                  <c:v>42487</c:v>
                </c:pt>
                <c:pt idx="1716">
                  <c:v>42486</c:v>
                </c:pt>
                <c:pt idx="1717">
                  <c:v>42485</c:v>
                </c:pt>
                <c:pt idx="1718">
                  <c:v>42482</c:v>
                </c:pt>
                <c:pt idx="1719">
                  <c:v>42480</c:v>
                </c:pt>
                <c:pt idx="1720">
                  <c:v>42479</c:v>
                </c:pt>
                <c:pt idx="1721">
                  <c:v>42478</c:v>
                </c:pt>
                <c:pt idx="1722">
                  <c:v>42475</c:v>
                </c:pt>
                <c:pt idx="1723">
                  <c:v>42474</c:v>
                </c:pt>
                <c:pt idx="1724">
                  <c:v>42473</c:v>
                </c:pt>
                <c:pt idx="1725">
                  <c:v>42472</c:v>
                </c:pt>
                <c:pt idx="1726">
                  <c:v>42471</c:v>
                </c:pt>
                <c:pt idx="1727">
                  <c:v>42468</c:v>
                </c:pt>
                <c:pt idx="1728">
                  <c:v>42467</c:v>
                </c:pt>
                <c:pt idx="1729">
                  <c:v>42466</c:v>
                </c:pt>
                <c:pt idx="1730">
                  <c:v>42465</c:v>
                </c:pt>
                <c:pt idx="1731">
                  <c:v>42464</c:v>
                </c:pt>
                <c:pt idx="1732">
                  <c:v>42461</c:v>
                </c:pt>
                <c:pt idx="1733">
                  <c:v>42460</c:v>
                </c:pt>
                <c:pt idx="1734">
                  <c:v>42459</c:v>
                </c:pt>
                <c:pt idx="1735">
                  <c:v>42458</c:v>
                </c:pt>
                <c:pt idx="1736">
                  <c:v>42457</c:v>
                </c:pt>
                <c:pt idx="1737">
                  <c:v>42453</c:v>
                </c:pt>
                <c:pt idx="1738">
                  <c:v>42452</c:v>
                </c:pt>
                <c:pt idx="1739">
                  <c:v>42451</c:v>
                </c:pt>
                <c:pt idx="1740">
                  <c:v>42450</c:v>
                </c:pt>
                <c:pt idx="1741">
                  <c:v>42447</c:v>
                </c:pt>
                <c:pt idx="1742">
                  <c:v>42446</c:v>
                </c:pt>
                <c:pt idx="1743">
                  <c:v>42445</c:v>
                </c:pt>
                <c:pt idx="1744">
                  <c:v>42444</c:v>
                </c:pt>
                <c:pt idx="1745">
                  <c:v>42443</c:v>
                </c:pt>
                <c:pt idx="1746">
                  <c:v>42440</c:v>
                </c:pt>
                <c:pt idx="1747">
                  <c:v>42439</c:v>
                </c:pt>
                <c:pt idx="1748">
                  <c:v>42438</c:v>
                </c:pt>
                <c:pt idx="1749">
                  <c:v>42437</c:v>
                </c:pt>
                <c:pt idx="1750">
                  <c:v>42436</c:v>
                </c:pt>
                <c:pt idx="1751">
                  <c:v>42433</c:v>
                </c:pt>
                <c:pt idx="1752">
                  <c:v>42432</c:v>
                </c:pt>
                <c:pt idx="1753">
                  <c:v>42431</c:v>
                </c:pt>
                <c:pt idx="1754">
                  <c:v>42430</c:v>
                </c:pt>
                <c:pt idx="1755">
                  <c:v>42429</c:v>
                </c:pt>
                <c:pt idx="1756">
                  <c:v>42426</c:v>
                </c:pt>
                <c:pt idx="1757">
                  <c:v>42425</c:v>
                </c:pt>
                <c:pt idx="1758">
                  <c:v>42424</c:v>
                </c:pt>
                <c:pt idx="1759">
                  <c:v>42423</c:v>
                </c:pt>
                <c:pt idx="1760">
                  <c:v>42422</c:v>
                </c:pt>
                <c:pt idx="1761">
                  <c:v>42419</c:v>
                </c:pt>
                <c:pt idx="1762">
                  <c:v>42418</c:v>
                </c:pt>
                <c:pt idx="1763">
                  <c:v>42417</c:v>
                </c:pt>
                <c:pt idx="1764">
                  <c:v>42416</c:v>
                </c:pt>
                <c:pt idx="1765">
                  <c:v>42415</c:v>
                </c:pt>
                <c:pt idx="1766">
                  <c:v>42412</c:v>
                </c:pt>
                <c:pt idx="1767">
                  <c:v>42411</c:v>
                </c:pt>
                <c:pt idx="1768">
                  <c:v>42410</c:v>
                </c:pt>
                <c:pt idx="1769">
                  <c:v>42405</c:v>
                </c:pt>
                <c:pt idx="1770">
                  <c:v>42404</c:v>
                </c:pt>
                <c:pt idx="1771">
                  <c:v>42403</c:v>
                </c:pt>
                <c:pt idx="1772">
                  <c:v>42402</c:v>
                </c:pt>
                <c:pt idx="1773">
                  <c:v>42401</c:v>
                </c:pt>
                <c:pt idx="1774">
                  <c:v>42398</c:v>
                </c:pt>
                <c:pt idx="1775">
                  <c:v>42397</c:v>
                </c:pt>
                <c:pt idx="1776">
                  <c:v>42396</c:v>
                </c:pt>
                <c:pt idx="1777">
                  <c:v>42395</c:v>
                </c:pt>
                <c:pt idx="1778">
                  <c:v>42394</c:v>
                </c:pt>
                <c:pt idx="1779">
                  <c:v>42391</c:v>
                </c:pt>
                <c:pt idx="1780">
                  <c:v>42390</c:v>
                </c:pt>
                <c:pt idx="1781">
                  <c:v>42389</c:v>
                </c:pt>
                <c:pt idx="1782">
                  <c:v>42388</c:v>
                </c:pt>
                <c:pt idx="1783">
                  <c:v>42387</c:v>
                </c:pt>
                <c:pt idx="1784">
                  <c:v>42384</c:v>
                </c:pt>
                <c:pt idx="1785">
                  <c:v>42383</c:v>
                </c:pt>
                <c:pt idx="1786">
                  <c:v>42382</c:v>
                </c:pt>
                <c:pt idx="1787">
                  <c:v>42381</c:v>
                </c:pt>
                <c:pt idx="1788">
                  <c:v>42380</c:v>
                </c:pt>
                <c:pt idx="1789">
                  <c:v>42377</c:v>
                </c:pt>
                <c:pt idx="1790">
                  <c:v>42376</c:v>
                </c:pt>
                <c:pt idx="1791">
                  <c:v>42375</c:v>
                </c:pt>
                <c:pt idx="1792">
                  <c:v>42374</c:v>
                </c:pt>
                <c:pt idx="1793">
                  <c:v>42373</c:v>
                </c:pt>
                <c:pt idx="1794">
                  <c:v>42369</c:v>
                </c:pt>
                <c:pt idx="1795">
                  <c:v>42368</c:v>
                </c:pt>
                <c:pt idx="1796">
                  <c:v>42367</c:v>
                </c:pt>
                <c:pt idx="1797">
                  <c:v>42366</c:v>
                </c:pt>
                <c:pt idx="1798">
                  <c:v>42362</c:v>
                </c:pt>
                <c:pt idx="1799">
                  <c:v>42361</c:v>
                </c:pt>
                <c:pt idx="1800">
                  <c:v>42360</c:v>
                </c:pt>
                <c:pt idx="1801">
                  <c:v>42359</c:v>
                </c:pt>
                <c:pt idx="1802">
                  <c:v>42356</c:v>
                </c:pt>
                <c:pt idx="1803">
                  <c:v>42355</c:v>
                </c:pt>
                <c:pt idx="1804">
                  <c:v>42354</c:v>
                </c:pt>
                <c:pt idx="1805">
                  <c:v>42353</c:v>
                </c:pt>
                <c:pt idx="1806">
                  <c:v>42352</c:v>
                </c:pt>
                <c:pt idx="1807">
                  <c:v>42349</c:v>
                </c:pt>
                <c:pt idx="1808">
                  <c:v>42348</c:v>
                </c:pt>
                <c:pt idx="1809">
                  <c:v>42347</c:v>
                </c:pt>
                <c:pt idx="1810">
                  <c:v>42346</c:v>
                </c:pt>
                <c:pt idx="1811">
                  <c:v>42345</c:v>
                </c:pt>
                <c:pt idx="1812">
                  <c:v>42342</c:v>
                </c:pt>
                <c:pt idx="1813">
                  <c:v>42341</c:v>
                </c:pt>
                <c:pt idx="1814">
                  <c:v>42340</c:v>
                </c:pt>
                <c:pt idx="1815">
                  <c:v>42339</c:v>
                </c:pt>
                <c:pt idx="1816">
                  <c:v>42338</c:v>
                </c:pt>
                <c:pt idx="1817">
                  <c:v>42335</c:v>
                </c:pt>
                <c:pt idx="1818">
                  <c:v>42334</c:v>
                </c:pt>
                <c:pt idx="1819">
                  <c:v>42333</c:v>
                </c:pt>
                <c:pt idx="1820">
                  <c:v>42332</c:v>
                </c:pt>
                <c:pt idx="1821">
                  <c:v>42331</c:v>
                </c:pt>
                <c:pt idx="1822">
                  <c:v>42328</c:v>
                </c:pt>
                <c:pt idx="1823">
                  <c:v>42327</c:v>
                </c:pt>
                <c:pt idx="1824">
                  <c:v>42326</c:v>
                </c:pt>
                <c:pt idx="1825">
                  <c:v>42325</c:v>
                </c:pt>
                <c:pt idx="1826">
                  <c:v>42324</c:v>
                </c:pt>
                <c:pt idx="1827">
                  <c:v>42321</c:v>
                </c:pt>
                <c:pt idx="1828">
                  <c:v>42320</c:v>
                </c:pt>
                <c:pt idx="1829">
                  <c:v>42319</c:v>
                </c:pt>
                <c:pt idx="1830">
                  <c:v>42318</c:v>
                </c:pt>
                <c:pt idx="1831">
                  <c:v>42317</c:v>
                </c:pt>
                <c:pt idx="1832">
                  <c:v>42314</c:v>
                </c:pt>
                <c:pt idx="1833">
                  <c:v>42313</c:v>
                </c:pt>
                <c:pt idx="1834">
                  <c:v>42312</c:v>
                </c:pt>
                <c:pt idx="1835">
                  <c:v>42311</c:v>
                </c:pt>
                <c:pt idx="1836">
                  <c:v>42307</c:v>
                </c:pt>
                <c:pt idx="1837">
                  <c:v>42306</c:v>
                </c:pt>
                <c:pt idx="1838">
                  <c:v>42305</c:v>
                </c:pt>
                <c:pt idx="1839">
                  <c:v>42304</c:v>
                </c:pt>
                <c:pt idx="1840">
                  <c:v>42303</c:v>
                </c:pt>
                <c:pt idx="1841">
                  <c:v>42300</c:v>
                </c:pt>
                <c:pt idx="1842">
                  <c:v>42299</c:v>
                </c:pt>
                <c:pt idx="1843">
                  <c:v>42298</c:v>
                </c:pt>
                <c:pt idx="1844">
                  <c:v>42297</c:v>
                </c:pt>
                <c:pt idx="1845">
                  <c:v>42296</c:v>
                </c:pt>
                <c:pt idx="1846">
                  <c:v>42293</c:v>
                </c:pt>
                <c:pt idx="1847">
                  <c:v>42292</c:v>
                </c:pt>
                <c:pt idx="1848">
                  <c:v>42291</c:v>
                </c:pt>
                <c:pt idx="1849">
                  <c:v>42290</c:v>
                </c:pt>
                <c:pt idx="1850">
                  <c:v>42286</c:v>
                </c:pt>
                <c:pt idx="1851">
                  <c:v>42285</c:v>
                </c:pt>
                <c:pt idx="1852">
                  <c:v>42284</c:v>
                </c:pt>
                <c:pt idx="1853">
                  <c:v>42283</c:v>
                </c:pt>
                <c:pt idx="1854">
                  <c:v>42282</c:v>
                </c:pt>
                <c:pt idx="1855">
                  <c:v>42279</c:v>
                </c:pt>
                <c:pt idx="1856">
                  <c:v>42278</c:v>
                </c:pt>
                <c:pt idx="1857">
                  <c:v>42277</c:v>
                </c:pt>
                <c:pt idx="1858">
                  <c:v>42276</c:v>
                </c:pt>
                <c:pt idx="1859">
                  <c:v>42275</c:v>
                </c:pt>
                <c:pt idx="1860">
                  <c:v>42272</c:v>
                </c:pt>
                <c:pt idx="1861">
                  <c:v>42271</c:v>
                </c:pt>
                <c:pt idx="1862">
                  <c:v>42270</c:v>
                </c:pt>
                <c:pt idx="1863">
                  <c:v>42269</c:v>
                </c:pt>
                <c:pt idx="1864">
                  <c:v>42268</c:v>
                </c:pt>
                <c:pt idx="1865">
                  <c:v>42265</c:v>
                </c:pt>
                <c:pt idx="1866">
                  <c:v>42264</c:v>
                </c:pt>
                <c:pt idx="1867">
                  <c:v>42263</c:v>
                </c:pt>
                <c:pt idx="1868">
                  <c:v>42262</c:v>
                </c:pt>
                <c:pt idx="1869">
                  <c:v>42261</c:v>
                </c:pt>
                <c:pt idx="1870">
                  <c:v>42258</c:v>
                </c:pt>
                <c:pt idx="1871">
                  <c:v>42257</c:v>
                </c:pt>
                <c:pt idx="1872">
                  <c:v>42256</c:v>
                </c:pt>
                <c:pt idx="1873">
                  <c:v>42255</c:v>
                </c:pt>
                <c:pt idx="1874">
                  <c:v>42251</c:v>
                </c:pt>
                <c:pt idx="1875">
                  <c:v>42250</c:v>
                </c:pt>
                <c:pt idx="1876">
                  <c:v>42249</c:v>
                </c:pt>
                <c:pt idx="1877">
                  <c:v>42248</c:v>
                </c:pt>
                <c:pt idx="1878">
                  <c:v>42247</c:v>
                </c:pt>
                <c:pt idx="1879">
                  <c:v>42244</c:v>
                </c:pt>
                <c:pt idx="1880">
                  <c:v>42243</c:v>
                </c:pt>
                <c:pt idx="1881">
                  <c:v>42242</c:v>
                </c:pt>
                <c:pt idx="1882">
                  <c:v>42241</c:v>
                </c:pt>
                <c:pt idx="1883">
                  <c:v>42240</c:v>
                </c:pt>
                <c:pt idx="1884">
                  <c:v>42237</c:v>
                </c:pt>
                <c:pt idx="1885">
                  <c:v>42236</c:v>
                </c:pt>
                <c:pt idx="1886">
                  <c:v>42235</c:v>
                </c:pt>
                <c:pt idx="1887">
                  <c:v>42234</c:v>
                </c:pt>
                <c:pt idx="1888">
                  <c:v>42233</c:v>
                </c:pt>
                <c:pt idx="1889">
                  <c:v>42230</c:v>
                </c:pt>
                <c:pt idx="1890">
                  <c:v>42229</c:v>
                </c:pt>
                <c:pt idx="1891">
                  <c:v>42228</c:v>
                </c:pt>
                <c:pt idx="1892">
                  <c:v>42227</c:v>
                </c:pt>
                <c:pt idx="1893">
                  <c:v>42226</c:v>
                </c:pt>
                <c:pt idx="1894">
                  <c:v>42223</c:v>
                </c:pt>
                <c:pt idx="1895">
                  <c:v>42222</c:v>
                </c:pt>
                <c:pt idx="1896">
                  <c:v>42221</c:v>
                </c:pt>
                <c:pt idx="1897">
                  <c:v>42220</c:v>
                </c:pt>
                <c:pt idx="1898">
                  <c:v>42219</c:v>
                </c:pt>
                <c:pt idx="1899">
                  <c:v>42216</c:v>
                </c:pt>
                <c:pt idx="1900">
                  <c:v>42215</c:v>
                </c:pt>
                <c:pt idx="1901">
                  <c:v>42214</c:v>
                </c:pt>
                <c:pt idx="1902">
                  <c:v>42213</c:v>
                </c:pt>
                <c:pt idx="1903">
                  <c:v>42212</c:v>
                </c:pt>
                <c:pt idx="1904">
                  <c:v>42209</c:v>
                </c:pt>
                <c:pt idx="1905">
                  <c:v>42208</c:v>
                </c:pt>
                <c:pt idx="1906">
                  <c:v>42207</c:v>
                </c:pt>
                <c:pt idx="1907">
                  <c:v>42206</c:v>
                </c:pt>
                <c:pt idx="1908">
                  <c:v>42205</c:v>
                </c:pt>
                <c:pt idx="1909">
                  <c:v>42202</c:v>
                </c:pt>
                <c:pt idx="1910">
                  <c:v>42201</c:v>
                </c:pt>
                <c:pt idx="1911">
                  <c:v>42200</c:v>
                </c:pt>
                <c:pt idx="1912">
                  <c:v>42199</c:v>
                </c:pt>
                <c:pt idx="1913">
                  <c:v>42198</c:v>
                </c:pt>
                <c:pt idx="1914">
                  <c:v>42195</c:v>
                </c:pt>
                <c:pt idx="1915">
                  <c:v>42194</c:v>
                </c:pt>
                <c:pt idx="1916">
                  <c:v>42193</c:v>
                </c:pt>
                <c:pt idx="1917">
                  <c:v>42192</c:v>
                </c:pt>
                <c:pt idx="1918">
                  <c:v>42191</c:v>
                </c:pt>
                <c:pt idx="1919">
                  <c:v>42188</c:v>
                </c:pt>
                <c:pt idx="1920">
                  <c:v>42187</c:v>
                </c:pt>
                <c:pt idx="1921">
                  <c:v>42186</c:v>
                </c:pt>
                <c:pt idx="1922">
                  <c:v>42185</c:v>
                </c:pt>
                <c:pt idx="1923">
                  <c:v>42184</c:v>
                </c:pt>
                <c:pt idx="1924">
                  <c:v>42181</c:v>
                </c:pt>
                <c:pt idx="1925">
                  <c:v>42180</c:v>
                </c:pt>
                <c:pt idx="1926">
                  <c:v>42179</c:v>
                </c:pt>
                <c:pt idx="1927">
                  <c:v>42178</c:v>
                </c:pt>
                <c:pt idx="1928">
                  <c:v>42177</c:v>
                </c:pt>
                <c:pt idx="1929">
                  <c:v>42174</c:v>
                </c:pt>
                <c:pt idx="1930">
                  <c:v>42173</c:v>
                </c:pt>
                <c:pt idx="1931">
                  <c:v>42172</c:v>
                </c:pt>
                <c:pt idx="1932">
                  <c:v>42171</c:v>
                </c:pt>
                <c:pt idx="1933">
                  <c:v>42170</c:v>
                </c:pt>
                <c:pt idx="1934">
                  <c:v>42167</c:v>
                </c:pt>
                <c:pt idx="1935">
                  <c:v>42166</c:v>
                </c:pt>
                <c:pt idx="1936">
                  <c:v>42165</c:v>
                </c:pt>
                <c:pt idx="1937">
                  <c:v>42164</c:v>
                </c:pt>
                <c:pt idx="1938">
                  <c:v>42163</c:v>
                </c:pt>
                <c:pt idx="1939">
                  <c:v>42160</c:v>
                </c:pt>
                <c:pt idx="1940">
                  <c:v>42158</c:v>
                </c:pt>
                <c:pt idx="1941">
                  <c:v>42157</c:v>
                </c:pt>
                <c:pt idx="1942">
                  <c:v>42156</c:v>
                </c:pt>
                <c:pt idx="1943">
                  <c:v>42153</c:v>
                </c:pt>
                <c:pt idx="1944">
                  <c:v>42152</c:v>
                </c:pt>
                <c:pt idx="1945">
                  <c:v>42151</c:v>
                </c:pt>
                <c:pt idx="1946">
                  <c:v>42150</c:v>
                </c:pt>
                <c:pt idx="1947">
                  <c:v>42149</c:v>
                </c:pt>
                <c:pt idx="1948">
                  <c:v>42146</c:v>
                </c:pt>
                <c:pt idx="1949">
                  <c:v>42145</c:v>
                </c:pt>
                <c:pt idx="1950">
                  <c:v>42144</c:v>
                </c:pt>
                <c:pt idx="1951">
                  <c:v>42143</c:v>
                </c:pt>
                <c:pt idx="1952">
                  <c:v>42142</c:v>
                </c:pt>
                <c:pt idx="1953">
                  <c:v>42139</c:v>
                </c:pt>
                <c:pt idx="1954">
                  <c:v>42138</c:v>
                </c:pt>
                <c:pt idx="1955">
                  <c:v>42137</c:v>
                </c:pt>
                <c:pt idx="1956">
                  <c:v>42136</c:v>
                </c:pt>
                <c:pt idx="1957">
                  <c:v>42135</c:v>
                </c:pt>
                <c:pt idx="1958">
                  <c:v>42132</c:v>
                </c:pt>
                <c:pt idx="1959">
                  <c:v>42131</c:v>
                </c:pt>
                <c:pt idx="1960">
                  <c:v>42130</c:v>
                </c:pt>
                <c:pt idx="1961">
                  <c:v>42129</c:v>
                </c:pt>
                <c:pt idx="1962">
                  <c:v>42128</c:v>
                </c:pt>
                <c:pt idx="1963">
                  <c:v>42124</c:v>
                </c:pt>
                <c:pt idx="1964">
                  <c:v>42123</c:v>
                </c:pt>
                <c:pt idx="1965">
                  <c:v>42122</c:v>
                </c:pt>
                <c:pt idx="1966">
                  <c:v>42121</c:v>
                </c:pt>
                <c:pt idx="1967">
                  <c:v>42118</c:v>
                </c:pt>
                <c:pt idx="1968">
                  <c:v>42117</c:v>
                </c:pt>
                <c:pt idx="1969">
                  <c:v>42116</c:v>
                </c:pt>
                <c:pt idx="1970">
                  <c:v>42114</c:v>
                </c:pt>
                <c:pt idx="1971">
                  <c:v>42111</c:v>
                </c:pt>
                <c:pt idx="1972">
                  <c:v>42110</c:v>
                </c:pt>
                <c:pt idx="1973">
                  <c:v>42109</c:v>
                </c:pt>
                <c:pt idx="1974">
                  <c:v>42108</c:v>
                </c:pt>
                <c:pt idx="1975">
                  <c:v>42107</c:v>
                </c:pt>
                <c:pt idx="1976">
                  <c:v>42104</c:v>
                </c:pt>
                <c:pt idx="1977">
                  <c:v>42103</c:v>
                </c:pt>
                <c:pt idx="1978">
                  <c:v>42102</c:v>
                </c:pt>
                <c:pt idx="1979">
                  <c:v>42101</c:v>
                </c:pt>
                <c:pt idx="1980">
                  <c:v>42100</c:v>
                </c:pt>
                <c:pt idx="1981">
                  <c:v>42096</c:v>
                </c:pt>
                <c:pt idx="1982">
                  <c:v>42095</c:v>
                </c:pt>
                <c:pt idx="1983">
                  <c:v>42094</c:v>
                </c:pt>
                <c:pt idx="1984">
                  <c:v>42093</c:v>
                </c:pt>
                <c:pt idx="1985">
                  <c:v>42090</c:v>
                </c:pt>
                <c:pt idx="1986">
                  <c:v>42089</c:v>
                </c:pt>
                <c:pt idx="1987">
                  <c:v>42088</c:v>
                </c:pt>
                <c:pt idx="1988">
                  <c:v>42087</c:v>
                </c:pt>
                <c:pt idx="1989">
                  <c:v>42086</c:v>
                </c:pt>
                <c:pt idx="1990">
                  <c:v>42083</c:v>
                </c:pt>
                <c:pt idx="1991">
                  <c:v>42082</c:v>
                </c:pt>
                <c:pt idx="1992">
                  <c:v>42081</c:v>
                </c:pt>
                <c:pt idx="1993">
                  <c:v>42080</c:v>
                </c:pt>
                <c:pt idx="1994">
                  <c:v>42079</c:v>
                </c:pt>
                <c:pt idx="1995">
                  <c:v>42076</c:v>
                </c:pt>
                <c:pt idx="1996">
                  <c:v>42075</c:v>
                </c:pt>
                <c:pt idx="1997">
                  <c:v>42074</c:v>
                </c:pt>
                <c:pt idx="1998">
                  <c:v>42073</c:v>
                </c:pt>
                <c:pt idx="1999">
                  <c:v>42072</c:v>
                </c:pt>
                <c:pt idx="2000">
                  <c:v>42069</c:v>
                </c:pt>
                <c:pt idx="2001">
                  <c:v>42068</c:v>
                </c:pt>
                <c:pt idx="2002">
                  <c:v>42067</c:v>
                </c:pt>
                <c:pt idx="2003">
                  <c:v>42066</c:v>
                </c:pt>
                <c:pt idx="2004">
                  <c:v>42065</c:v>
                </c:pt>
                <c:pt idx="2005">
                  <c:v>42062</c:v>
                </c:pt>
                <c:pt idx="2006">
                  <c:v>42061</c:v>
                </c:pt>
                <c:pt idx="2007">
                  <c:v>42060</c:v>
                </c:pt>
                <c:pt idx="2008">
                  <c:v>42059</c:v>
                </c:pt>
                <c:pt idx="2009">
                  <c:v>42058</c:v>
                </c:pt>
                <c:pt idx="2010">
                  <c:v>42055</c:v>
                </c:pt>
                <c:pt idx="2011">
                  <c:v>42054</c:v>
                </c:pt>
                <c:pt idx="2012">
                  <c:v>42053</c:v>
                </c:pt>
                <c:pt idx="2013">
                  <c:v>42048</c:v>
                </c:pt>
                <c:pt idx="2014">
                  <c:v>42047</c:v>
                </c:pt>
                <c:pt idx="2015">
                  <c:v>42046</c:v>
                </c:pt>
                <c:pt idx="2016">
                  <c:v>42045</c:v>
                </c:pt>
                <c:pt idx="2017">
                  <c:v>42044</c:v>
                </c:pt>
                <c:pt idx="2018">
                  <c:v>42041</c:v>
                </c:pt>
                <c:pt idx="2019">
                  <c:v>42040</c:v>
                </c:pt>
                <c:pt idx="2020">
                  <c:v>42039</c:v>
                </c:pt>
                <c:pt idx="2021">
                  <c:v>42038</c:v>
                </c:pt>
                <c:pt idx="2022">
                  <c:v>42037</c:v>
                </c:pt>
                <c:pt idx="2023">
                  <c:v>42034</c:v>
                </c:pt>
                <c:pt idx="2024">
                  <c:v>42033</c:v>
                </c:pt>
                <c:pt idx="2025">
                  <c:v>42032</c:v>
                </c:pt>
                <c:pt idx="2026">
                  <c:v>42031</c:v>
                </c:pt>
                <c:pt idx="2027">
                  <c:v>42030</c:v>
                </c:pt>
                <c:pt idx="2028">
                  <c:v>42027</c:v>
                </c:pt>
                <c:pt idx="2029">
                  <c:v>42026</c:v>
                </c:pt>
                <c:pt idx="2030">
                  <c:v>42025</c:v>
                </c:pt>
                <c:pt idx="2031">
                  <c:v>42024</c:v>
                </c:pt>
                <c:pt idx="2032">
                  <c:v>42023</c:v>
                </c:pt>
                <c:pt idx="2033">
                  <c:v>42020</c:v>
                </c:pt>
                <c:pt idx="2034">
                  <c:v>42019</c:v>
                </c:pt>
                <c:pt idx="2035">
                  <c:v>42018</c:v>
                </c:pt>
                <c:pt idx="2036">
                  <c:v>42017</c:v>
                </c:pt>
                <c:pt idx="2037">
                  <c:v>42016</c:v>
                </c:pt>
                <c:pt idx="2038">
                  <c:v>42013</c:v>
                </c:pt>
                <c:pt idx="2039">
                  <c:v>42012</c:v>
                </c:pt>
                <c:pt idx="2040">
                  <c:v>42011</c:v>
                </c:pt>
                <c:pt idx="2041">
                  <c:v>42010</c:v>
                </c:pt>
                <c:pt idx="2042">
                  <c:v>42009</c:v>
                </c:pt>
                <c:pt idx="2043">
                  <c:v>42006</c:v>
                </c:pt>
                <c:pt idx="2044">
                  <c:v>42004</c:v>
                </c:pt>
                <c:pt idx="2045">
                  <c:v>42003</c:v>
                </c:pt>
                <c:pt idx="2046">
                  <c:v>42002</c:v>
                </c:pt>
                <c:pt idx="2047">
                  <c:v>41999</c:v>
                </c:pt>
                <c:pt idx="2048">
                  <c:v>41997</c:v>
                </c:pt>
                <c:pt idx="2049">
                  <c:v>41996</c:v>
                </c:pt>
                <c:pt idx="2050">
                  <c:v>41995</c:v>
                </c:pt>
                <c:pt idx="2051">
                  <c:v>41992</c:v>
                </c:pt>
                <c:pt idx="2052">
                  <c:v>41991</c:v>
                </c:pt>
                <c:pt idx="2053">
                  <c:v>41990</c:v>
                </c:pt>
                <c:pt idx="2054">
                  <c:v>41989</c:v>
                </c:pt>
                <c:pt idx="2055">
                  <c:v>41988</c:v>
                </c:pt>
                <c:pt idx="2056">
                  <c:v>41985</c:v>
                </c:pt>
                <c:pt idx="2057">
                  <c:v>41984</c:v>
                </c:pt>
                <c:pt idx="2058">
                  <c:v>41983</c:v>
                </c:pt>
                <c:pt idx="2059">
                  <c:v>41982</c:v>
                </c:pt>
                <c:pt idx="2060">
                  <c:v>41981</c:v>
                </c:pt>
                <c:pt idx="2061">
                  <c:v>41978</c:v>
                </c:pt>
                <c:pt idx="2062">
                  <c:v>41977</c:v>
                </c:pt>
                <c:pt idx="2063">
                  <c:v>41976</c:v>
                </c:pt>
                <c:pt idx="2064">
                  <c:v>41975</c:v>
                </c:pt>
                <c:pt idx="2065">
                  <c:v>41974</c:v>
                </c:pt>
                <c:pt idx="2066">
                  <c:v>41971</c:v>
                </c:pt>
                <c:pt idx="2067">
                  <c:v>41970</c:v>
                </c:pt>
                <c:pt idx="2068">
                  <c:v>41969</c:v>
                </c:pt>
                <c:pt idx="2069">
                  <c:v>41968</c:v>
                </c:pt>
                <c:pt idx="2070">
                  <c:v>41967</c:v>
                </c:pt>
                <c:pt idx="2071">
                  <c:v>41964</c:v>
                </c:pt>
                <c:pt idx="2072">
                  <c:v>41963</c:v>
                </c:pt>
                <c:pt idx="2073">
                  <c:v>41962</c:v>
                </c:pt>
                <c:pt idx="2074">
                  <c:v>41961</c:v>
                </c:pt>
                <c:pt idx="2075">
                  <c:v>41960</c:v>
                </c:pt>
                <c:pt idx="2076">
                  <c:v>41956</c:v>
                </c:pt>
                <c:pt idx="2077">
                  <c:v>41955</c:v>
                </c:pt>
                <c:pt idx="2078">
                  <c:v>41954</c:v>
                </c:pt>
                <c:pt idx="2079">
                  <c:v>41953</c:v>
                </c:pt>
                <c:pt idx="2080">
                  <c:v>41950</c:v>
                </c:pt>
                <c:pt idx="2081">
                  <c:v>41949</c:v>
                </c:pt>
                <c:pt idx="2082">
                  <c:v>41948</c:v>
                </c:pt>
                <c:pt idx="2083">
                  <c:v>41947</c:v>
                </c:pt>
                <c:pt idx="2084">
                  <c:v>41946</c:v>
                </c:pt>
                <c:pt idx="2085">
                  <c:v>41942</c:v>
                </c:pt>
                <c:pt idx="2086">
                  <c:v>41941</c:v>
                </c:pt>
                <c:pt idx="2087">
                  <c:v>41940</c:v>
                </c:pt>
                <c:pt idx="2088">
                  <c:v>41939</c:v>
                </c:pt>
                <c:pt idx="2089">
                  <c:v>41936</c:v>
                </c:pt>
                <c:pt idx="2090">
                  <c:v>41935</c:v>
                </c:pt>
                <c:pt idx="2091">
                  <c:v>41934</c:v>
                </c:pt>
                <c:pt idx="2092">
                  <c:v>41933</c:v>
                </c:pt>
                <c:pt idx="2093">
                  <c:v>41932</c:v>
                </c:pt>
                <c:pt idx="2094">
                  <c:v>41929</c:v>
                </c:pt>
                <c:pt idx="2095">
                  <c:v>41928</c:v>
                </c:pt>
                <c:pt idx="2096">
                  <c:v>41927</c:v>
                </c:pt>
                <c:pt idx="2097">
                  <c:v>41926</c:v>
                </c:pt>
                <c:pt idx="2098">
                  <c:v>41925</c:v>
                </c:pt>
                <c:pt idx="2099">
                  <c:v>41922</c:v>
                </c:pt>
                <c:pt idx="2100">
                  <c:v>41921</c:v>
                </c:pt>
                <c:pt idx="2101">
                  <c:v>41920</c:v>
                </c:pt>
                <c:pt idx="2102">
                  <c:v>41919</c:v>
                </c:pt>
                <c:pt idx="2103">
                  <c:v>41918</c:v>
                </c:pt>
                <c:pt idx="2104">
                  <c:v>41915</c:v>
                </c:pt>
                <c:pt idx="2105">
                  <c:v>41914</c:v>
                </c:pt>
                <c:pt idx="2106">
                  <c:v>41913</c:v>
                </c:pt>
                <c:pt idx="2107">
                  <c:v>41912</c:v>
                </c:pt>
                <c:pt idx="2108">
                  <c:v>41911</c:v>
                </c:pt>
                <c:pt idx="2109">
                  <c:v>41908</c:v>
                </c:pt>
                <c:pt idx="2110">
                  <c:v>41907</c:v>
                </c:pt>
                <c:pt idx="2111">
                  <c:v>41906</c:v>
                </c:pt>
                <c:pt idx="2112">
                  <c:v>41905</c:v>
                </c:pt>
                <c:pt idx="2113">
                  <c:v>41904</c:v>
                </c:pt>
                <c:pt idx="2114">
                  <c:v>41901</c:v>
                </c:pt>
                <c:pt idx="2115">
                  <c:v>41900</c:v>
                </c:pt>
                <c:pt idx="2116">
                  <c:v>41899</c:v>
                </c:pt>
                <c:pt idx="2117">
                  <c:v>41898</c:v>
                </c:pt>
                <c:pt idx="2118">
                  <c:v>41897</c:v>
                </c:pt>
                <c:pt idx="2119">
                  <c:v>41894</c:v>
                </c:pt>
                <c:pt idx="2120">
                  <c:v>41893</c:v>
                </c:pt>
                <c:pt idx="2121">
                  <c:v>41892</c:v>
                </c:pt>
                <c:pt idx="2122">
                  <c:v>41891</c:v>
                </c:pt>
                <c:pt idx="2123">
                  <c:v>41890</c:v>
                </c:pt>
                <c:pt idx="2124">
                  <c:v>41887</c:v>
                </c:pt>
                <c:pt idx="2125">
                  <c:v>41886</c:v>
                </c:pt>
                <c:pt idx="2126">
                  <c:v>41885</c:v>
                </c:pt>
                <c:pt idx="2127">
                  <c:v>41884</c:v>
                </c:pt>
                <c:pt idx="2128">
                  <c:v>41883</c:v>
                </c:pt>
                <c:pt idx="2129">
                  <c:v>41880</c:v>
                </c:pt>
                <c:pt idx="2130">
                  <c:v>41879</c:v>
                </c:pt>
                <c:pt idx="2131">
                  <c:v>41878</c:v>
                </c:pt>
                <c:pt idx="2132">
                  <c:v>41877</c:v>
                </c:pt>
                <c:pt idx="2133">
                  <c:v>41876</c:v>
                </c:pt>
                <c:pt idx="2134">
                  <c:v>41873</c:v>
                </c:pt>
                <c:pt idx="2135">
                  <c:v>41872</c:v>
                </c:pt>
                <c:pt idx="2136">
                  <c:v>41871</c:v>
                </c:pt>
                <c:pt idx="2137">
                  <c:v>41870</c:v>
                </c:pt>
                <c:pt idx="2138">
                  <c:v>41869</c:v>
                </c:pt>
                <c:pt idx="2139">
                  <c:v>41866</c:v>
                </c:pt>
                <c:pt idx="2140">
                  <c:v>41865</c:v>
                </c:pt>
                <c:pt idx="2141">
                  <c:v>41864</c:v>
                </c:pt>
                <c:pt idx="2142">
                  <c:v>41863</c:v>
                </c:pt>
                <c:pt idx="2143">
                  <c:v>41862</c:v>
                </c:pt>
                <c:pt idx="2144">
                  <c:v>41859</c:v>
                </c:pt>
                <c:pt idx="2145">
                  <c:v>41858</c:v>
                </c:pt>
                <c:pt idx="2146">
                  <c:v>41857</c:v>
                </c:pt>
                <c:pt idx="2147">
                  <c:v>41856</c:v>
                </c:pt>
                <c:pt idx="2148">
                  <c:v>41855</c:v>
                </c:pt>
                <c:pt idx="2149">
                  <c:v>41852</c:v>
                </c:pt>
                <c:pt idx="2150">
                  <c:v>41851</c:v>
                </c:pt>
                <c:pt idx="2151">
                  <c:v>41850</c:v>
                </c:pt>
                <c:pt idx="2152">
                  <c:v>41849</c:v>
                </c:pt>
                <c:pt idx="2153">
                  <c:v>41848</c:v>
                </c:pt>
                <c:pt idx="2154">
                  <c:v>41845</c:v>
                </c:pt>
                <c:pt idx="2155">
                  <c:v>41844</c:v>
                </c:pt>
                <c:pt idx="2156">
                  <c:v>41843</c:v>
                </c:pt>
                <c:pt idx="2157">
                  <c:v>41842</c:v>
                </c:pt>
                <c:pt idx="2158">
                  <c:v>41841</c:v>
                </c:pt>
                <c:pt idx="2159">
                  <c:v>41838</c:v>
                </c:pt>
                <c:pt idx="2160">
                  <c:v>41837</c:v>
                </c:pt>
                <c:pt idx="2161">
                  <c:v>41836</c:v>
                </c:pt>
                <c:pt idx="2162">
                  <c:v>41835</c:v>
                </c:pt>
                <c:pt idx="2163">
                  <c:v>41834</c:v>
                </c:pt>
                <c:pt idx="2164">
                  <c:v>41831</c:v>
                </c:pt>
                <c:pt idx="2165">
                  <c:v>41830</c:v>
                </c:pt>
                <c:pt idx="2166">
                  <c:v>41829</c:v>
                </c:pt>
                <c:pt idx="2167">
                  <c:v>41828</c:v>
                </c:pt>
                <c:pt idx="2168">
                  <c:v>41827</c:v>
                </c:pt>
                <c:pt idx="2169">
                  <c:v>41824</c:v>
                </c:pt>
                <c:pt idx="2170">
                  <c:v>41823</c:v>
                </c:pt>
                <c:pt idx="2171">
                  <c:v>41822</c:v>
                </c:pt>
                <c:pt idx="2172">
                  <c:v>41821</c:v>
                </c:pt>
                <c:pt idx="2173">
                  <c:v>41820</c:v>
                </c:pt>
                <c:pt idx="2174">
                  <c:v>41817</c:v>
                </c:pt>
                <c:pt idx="2175">
                  <c:v>41816</c:v>
                </c:pt>
                <c:pt idx="2176">
                  <c:v>41815</c:v>
                </c:pt>
                <c:pt idx="2177">
                  <c:v>41814</c:v>
                </c:pt>
                <c:pt idx="2178">
                  <c:v>41813</c:v>
                </c:pt>
                <c:pt idx="2179">
                  <c:v>41810</c:v>
                </c:pt>
                <c:pt idx="2180">
                  <c:v>41808</c:v>
                </c:pt>
                <c:pt idx="2181">
                  <c:v>41807</c:v>
                </c:pt>
                <c:pt idx="2182">
                  <c:v>41806</c:v>
                </c:pt>
                <c:pt idx="2183">
                  <c:v>41803</c:v>
                </c:pt>
                <c:pt idx="2184">
                  <c:v>41802</c:v>
                </c:pt>
                <c:pt idx="2185">
                  <c:v>41801</c:v>
                </c:pt>
                <c:pt idx="2186">
                  <c:v>41800</c:v>
                </c:pt>
                <c:pt idx="2187">
                  <c:v>41799</c:v>
                </c:pt>
                <c:pt idx="2188">
                  <c:v>41796</c:v>
                </c:pt>
                <c:pt idx="2189">
                  <c:v>41795</c:v>
                </c:pt>
                <c:pt idx="2190">
                  <c:v>41794</c:v>
                </c:pt>
                <c:pt idx="2191">
                  <c:v>41793</c:v>
                </c:pt>
                <c:pt idx="2192">
                  <c:v>41792</c:v>
                </c:pt>
                <c:pt idx="2193">
                  <c:v>41789</c:v>
                </c:pt>
                <c:pt idx="2194">
                  <c:v>41788</c:v>
                </c:pt>
                <c:pt idx="2195">
                  <c:v>41787</c:v>
                </c:pt>
                <c:pt idx="2196">
                  <c:v>41786</c:v>
                </c:pt>
                <c:pt idx="2197">
                  <c:v>41785</c:v>
                </c:pt>
                <c:pt idx="2198">
                  <c:v>41782</c:v>
                </c:pt>
                <c:pt idx="2199">
                  <c:v>41781</c:v>
                </c:pt>
                <c:pt idx="2200">
                  <c:v>41780</c:v>
                </c:pt>
                <c:pt idx="2201">
                  <c:v>41779</c:v>
                </c:pt>
                <c:pt idx="2202">
                  <c:v>41778</c:v>
                </c:pt>
                <c:pt idx="2203">
                  <c:v>41775</c:v>
                </c:pt>
                <c:pt idx="2204">
                  <c:v>41774</c:v>
                </c:pt>
                <c:pt idx="2205">
                  <c:v>41773</c:v>
                </c:pt>
                <c:pt idx="2206">
                  <c:v>41772</c:v>
                </c:pt>
                <c:pt idx="2207">
                  <c:v>41771</c:v>
                </c:pt>
                <c:pt idx="2208">
                  <c:v>41768</c:v>
                </c:pt>
                <c:pt idx="2209">
                  <c:v>41767</c:v>
                </c:pt>
                <c:pt idx="2210">
                  <c:v>41766</c:v>
                </c:pt>
                <c:pt idx="2211">
                  <c:v>41765</c:v>
                </c:pt>
                <c:pt idx="2212">
                  <c:v>41764</c:v>
                </c:pt>
                <c:pt idx="2213">
                  <c:v>41761</c:v>
                </c:pt>
                <c:pt idx="2214">
                  <c:v>41759</c:v>
                </c:pt>
                <c:pt idx="2215">
                  <c:v>41758</c:v>
                </c:pt>
                <c:pt idx="2216">
                  <c:v>41757</c:v>
                </c:pt>
                <c:pt idx="2217">
                  <c:v>41754</c:v>
                </c:pt>
                <c:pt idx="2218">
                  <c:v>41753</c:v>
                </c:pt>
                <c:pt idx="2219">
                  <c:v>41752</c:v>
                </c:pt>
                <c:pt idx="2220">
                  <c:v>41751</c:v>
                </c:pt>
                <c:pt idx="2221">
                  <c:v>41746</c:v>
                </c:pt>
                <c:pt idx="2222">
                  <c:v>41745</c:v>
                </c:pt>
                <c:pt idx="2223">
                  <c:v>41744</c:v>
                </c:pt>
                <c:pt idx="2224">
                  <c:v>41743</c:v>
                </c:pt>
                <c:pt idx="2225">
                  <c:v>41740</c:v>
                </c:pt>
                <c:pt idx="2226">
                  <c:v>41739</c:v>
                </c:pt>
                <c:pt idx="2227">
                  <c:v>41738</c:v>
                </c:pt>
                <c:pt idx="2228">
                  <c:v>41737</c:v>
                </c:pt>
                <c:pt idx="2229">
                  <c:v>41736</c:v>
                </c:pt>
                <c:pt idx="2230">
                  <c:v>41733</c:v>
                </c:pt>
                <c:pt idx="2231">
                  <c:v>41732</c:v>
                </c:pt>
                <c:pt idx="2232">
                  <c:v>41731</c:v>
                </c:pt>
                <c:pt idx="2233">
                  <c:v>41730</c:v>
                </c:pt>
                <c:pt idx="2234">
                  <c:v>41729</c:v>
                </c:pt>
                <c:pt idx="2235">
                  <c:v>41726</c:v>
                </c:pt>
                <c:pt idx="2236">
                  <c:v>41725</c:v>
                </c:pt>
                <c:pt idx="2237">
                  <c:v>41724</c:v>
                </c:pt>
                <c:pt idx="2238">
                  <c:v>41723</c:v>
                </c:pt>
                <c:pt idx="2239">
                  <c:v>41722</c:v>
                </c:pt>
                <c:pt idx="2240">
                  <c:v>41719</c:v>
                </c:pt>
                <c:pt idx="2241">
                  <c:v>41718</c:v>
                </c:pt>
                <c:pt idx="2242">
                  <c:v>41717</c:v>
                </c:pt>
                <c:pt idx="2243">
                  <c:v>41716</c:v>
                </c:pt>
                <c:pt idx="2244">
                  <c:v>41715</c:v>
                </c:pt>
                <c:pt idx="2245">
                  <c:v>41712</c:v>
                </c:pt>
                <c:pt idx="2246">
                  <c:v>41711</c:v>
                </c:pt>
                <c:pt idx="2247">
                  <c:v>41710</c:v>
                </c:pt>
                <c:pt idx="2248">
                  <c:v>41709</c:v>
                </c:pt>
                <c:pt idx="2249">
                  <c:v>41708</c:v>
                </c:pt>
                <c:pt idx="2250">
                  <c:v>41705</c:v>
                </c:pt>
                <c:pt idx="2251">
                  <c:v>41704</c:v>
                </c:pt>
                <c:pt idx="2252">
                  <c:v>41703</c:v>
                </c:pt>
                <c:pt idx="2253">
                  <c:v>41698</c:v>
                </c:pt>
                <c:pt idx="2254">
                  <c:v>41697</c:v>
                </c:pt>
                <c:pt idx="2255">
                  <c:v>41696</c:v>
                </c:pt>
                <c:pt idx="2256">
                  <c:v>41695</c:v>
                </c:pt>
                <c:pt idx="2257">
                  <c:v>41694</c:v>
                </c:pt>
                <c:pt idx="2258">
                  <c:v>41691</c:v>
                </c:pt>
                <c:pt idx="2259">
                  <c:v>41690</c:v>
                </c:pt>
                <c:pt idx="2260">
                  <c:v>41689</c:v>
                </c:pt>
                <c:pt idx="2261">
                  <c:v>41688</c:v>
                </c:pt>
                <c:pt idx="2262">
                  <c:v>41687</c:v>
                </c:pt>
                <c:pt idx="2263">
                  <c:v>41684</c:v>
                </c:pt>
                <c:pt idx="2264">
                  <c:v>41683</c:v>
                </c:pt>
                <c:pt idx="2265">
                  <c:v>41682</c:v>
                </c:pt>
                <c:pt idx="2266">
                  <c:v>41681</c:v>
                </c:pt>
                <c:pt idx="2267">
                  <c:v>41680</c:v>
                </c:pt>
                <c:pt idx="2268">
                  <c:v>41677</c:v>
                </c:pt>
                <c:pt idx="2269">
                  <c:v>41676</c:v>
                </c:pt>
                <c:pt idx="2270">
                  <c:v>41675</c:v>
                </c:pt>
                <c:pt idx="2271">
                  <c:v>41674</c:v>
                </c:pt>
                <c:pt idx="2272">
                  <c:v>41673</c:v>
                </c:pt>
                <c:pt idx="2273">
                  <c:v>41670</c:v>
                </c:pt>
                <c:pt idx="2274">
                  <c:v>41669</c:v>
                </c:pt>
                <c:pt idx="2275">
                  <c:v>41668</c:v>
                </c:pt>
                <c:pt idx="2276">
                  <c:v>41667</c:v>
                </c:pt>
                <c:pt idx="2277">
                  <c:v>41666</c:v>
                </c:pt>
                <c:pt idx="2278">
                  <c:v>41663</c:v>
                </c:pt>
                <c:pt idx="2279">
                  <c:v>41662</c:v>
                </c:pt>
                <c:pt idx="2280">
                  <c:v>41661</c:v>
                </c:pt>
                <c:pt idx="2281">
                  <c:v>41660</c:v>
                </c:pt>
                <c:pt idx="2282">
                  <c:v>41659</c:v>
                </c:pt>
                <c:pt idx="2283">
                  <c:v>41656</c:v>
                </c:pt>
                <c:pt idx="2284">
                  <c:v>41655</c:v>
                </c:pt>
                <c:pt idx="2285">
                  <c:v>41654</c:v>
                </c:pt>
                <c:pt idx="2286">
                  <c:v>41653</c:v>
                </c:pt>
                <c:pt idx="2287">
                  <c:v>41652</c:v>
                </c:pt>
                <c:pt idx="2288">
                  <c:v>41649</c:v>
                </c:pt>
                <c:pt idx="2289">
                  <c:v>41648</c:v>
                </c:pt>
                <c:pt idx="2290">
                  <c:v>41647</c:v>
                </c:pt>
                <c:pt idx="2291">
                  <c:v>41646</c:v>
                </c:pt>
                <c:pt idx="2292">
                  <c:v>41645</c:v>
                </c:pt>
                <c:pt idx="2293">
                  <c:v>41642</c:v>
                </c:pt>
                <c:pt idx="2294">
                  <c:v>41641</c:v>
                </c:pt>
                <c:pt idx="2295">
                  <c:v>41639</c:v>
                </c:pt>
                <c:pt idx="2296">
                  <c:v>41638</c:v>
                </c:pt>
                <c:pt idx="2297">
                  <c:v>41635</c:v>
                </c:pt>
                <c:pt idx="2298">
                  <c:v>41634</c:v>
                </c:pt>
                <c:pt idx="2299">
                  <c:v>41632</c:v>
                </c:pt>
                <c:pt idx="2300">
                  <c:v>41631</c:v>
                </c:pt>
                <c:pt idx="2301">
                  <c:v>41628</c:v>
                </c:pt>
                <c:pt idx="2302">
                  <c:v>41627</c:v>
                </c:pt>
                <c:pt idx="2303">
                  <c:v>41626</c:v>
                </c:pt>
                <c:pt idx="2304">
                  <c:v>41625</c:v>
                </c:pt>
                <c:pt idx="2305">
                  <c:v>41624</c:v>
                </c:pt>
                <c:pt idx="2306">
                  <c:v>41621</c:v>
                </c:pt>
                <c:pt idx="2307">
                  <c:v>41620</c:v>
                </c:pt>
                <c:pt idx="2308">
                  <c:v>41619</c:v>
                </c:pt>
                <c:pt idx="2309">
                  <c:v>41618</c:v>
                </c:pt>
                <c:pt idx="2310">
                  <c:v>41617</c:v>
                </c:pt>
                <c:pt idx="2311">
                  <c:v>41614</c:v>
                </c:pt>
                <c:pt idx="2312">
                  <c:v>41613</c:v>
                </c:pt>
                <c:pt idx="2313">
                  <c:v>41612</c:v>
                </c:pt>
                <c:pt idx="2314">
                  <c:v>41611</c:v>
                </c:pt>
                <c:pt idx="2315">
                  <c:v>41610</c:v>
                </c:pt>
                <c:pt idx="2316">
                  <c:v>41607</c:v>
                </c:pt>
                <c:pt idx="2317">
                  <c:v>41606</c:v>
                </c:pt>
                <c:pt idx="2318">
                  <c:v>41605</c:v>
                </c:pt>
                <c:pt idx="2319">
                  <c:v>41604</c:v>
                </c:pt>
                <c:pt idx="2320">
                  <c:v>41603</c:v>
                </c:pt>
                <c:pt idx="2321">
                  <c:v>41600</c:v>
                </c:pt>
                <c:pt idx="2322">
                  <c:v>41599</c:v>
                </c:pt>
                <c:pt idx="2323">
                  <c:v>41598</c:v>
                </c:pt>
                <c:pt idx="2324">
                  <c:v>41597</c:v>
                </c:pt>
                <c:pt idx="2325">
                  <c:v>41596</c:v>
                </c:pt>
                <c:pt idx="2326">
                  <c:v>41592</c:v>
                </c:pt>
                <c:pt idx="2327">
                  <c:v>41591</c:v>
                </c:pt>
                <c:pt idx="2328">
                  <c:v>41590</c:v>
                </c:pt>
                <c:pt idx="2329">
                  <c:v>41589</c:v>
                </c:pt>
                <c:pt idx="2330">
                  <c:v>41586</c:v>
                </c:pt>
                <c:pt idx="2331">
                  <c:v>41585</c:v>
                </c:pt>
                <c:pt idx="2332">
                  <c:v>41584</c:v>
                </c:pt>
                <c:pt idx="2333">
                  <c:v>41583</c:v>
                </c:pt>
                <c:pt idx="2334">
                  <c:v>41582</c:v>
                </c:pt>
                <c:pt idx="2335">
                  <c:v>41579</c:v>
                </c:pt>
                <c:pt idx="2336">
                  <c:v>41578</c:v>
                </c:pt>
                <c:pt idx="2337">
                  <c:v>41577</c:v>
                </c:pt>
                <c:pt idx="2338">
                  <c:v>41576</c:v>
                </c:pt>
                <c:pt idx="2339">
                  <c:v>41575</c:v>
                </c:pt>
                <c:pt idx="2340">
                  <c:v>41572</c:v>
                </c:pt>
                <c:pt idx="2341">
                  <c:v>41571</c:v>
                </c:pt>
                <c:pt idx="2342">
                  <c:v>41570</c:v>
                </c:pt>
                <c:pt idx="2343">
                  <c:v>41569</c:v>
                </c:pt>
                <c:pt idx="2344">
                  <c:v>41568</c:v>
                </c:pt>
                <c:pt idx="2345">
                  <c:v>41565</c:v>
                </c:pt>
                <c:pt idx="2346">
                  <c:v>41564</c:v>
                </c:pt>
                <c:pt idx="2347">
                  <c:v>41563</c:v>
                </c:pt>
                <c:pt idx="2348">
                  <c:v>41562</c:v>
                </c:pt>
                <c:pt idx="2349">
                  <c:v>41561</c:v>
                </c:pt>
                <c:pt idx="2350">
                  <c:v>41558</c:v>
                </c:pt>
                <c:pt idx="2351">
                  <c:v>41557</c:v>
                </c:pt>
                <c:pt idx="2352">
                  <c:v>41556</c:v>
                </c:pt>
                <c:pt idx="2353">
                  <c:v>41555</c:v>
                </c:pt>
                <c:pt idx="2354">
                  <c:v>41554</c:v>
                </c:pt>
                <c:pt idx="2355">
                  <c:v>41551</c:v>
                </c:pt>
                <c:pt idx="2356">
                  <c:v>41550</c:v>
                </c:pt>
                <c:pt idx="2357">
                  <c:v>41549</c:v>
                </c:pt>
                <c:pt idx="2358">
                  <c:v>41548</c:v>
                </c:pt>
                <c:pt idx="2359">
                  <c:v>41547</c:v>
                </c:pt>
                <c:pt idx="2360">
                  <c:v>41544</c:v>
                </c:pt>
                <c:pt idx="2361">
                  <c:v>41543</c:v>
                </c:pt>
                <c:pt idx="2362">
                  <c:v>41542</c:v>
                </c:pt>
                <c:pt idx="2363">
                  <c:v>41541</c:v>
                </c:pt>
                <c:pt idx="2364">
                  <c:v>41540</c:v>
                </c:pt>
                <c:pt idx="2365">
                  <c:v>41537</c:v>
                </c:pt>
                <c:pt idx="2366">
                  <c:v>41536</c:v>
                </c:pt>
                <c:pt idx="2367">
                  <c:v>41535</c:v>
                </c:pt>
                <c:pt idx="2368">
                  <c:v>41534</c:v>
                </c:pt>
                <c:pt idx="2369">
                  <c:v>41533</c:v>
                </c:pt>
                <c:pt idx="2370">
                  <c:v>41530</c:v>
                </c:pt>
                <c:pt idx="2371">
                  <c:v>41529</c:v>
                </c:pt>
                <c:pt idx="2372">
                  <c:v>41528</c:v>
                </c:pt>
                <c:pt idx="2373">
                  <c:v>41527</c:v>
                </c:pt>
                <c:pt idx="2374">
                  <c:v>41526</c:v>
                </c:pt>
                <c:pt idx="2375">
                  <c:v>41523</c:v>
                </c:pt>
                <c:pt idx="2376">
                  <c:v>41522</c:v>
                </c:pt>
                <c:pt idx="2377">
                  <c:v>41521</c:v>
                </c:pt>
                <c:pt idx="2378">
                  <c:v>41520</c:v>
                </c:pt>
                <c:pt idx="2379">
                  <c:v>41519</c:v>
                </c:pt>
                <c:pt idx="2380">
                  <c:v>41516</c:v>
                </c:pt>
                <c:pt idx="2381">
                  <c:v>41515</c:v>
                </c:pt>
                <c:pt idx="2382">
                  <c:v>41514</c:v>
                </c:pt>
                <c:pt idx="2383">
                  <c:v>41513</c:v>
                </c:pt>
                <c:pt idx="2384">
                  <c:v>41512</c:v>
                </c:pt>
                <c:pt idx="2385">
                  <c:v>41509</c:v>
                </c:pt>
                <c:pt idx="2386">
                  <c:v>41508</c:v>
                </c:pt>
                <c:pt idx="2387">
                  <c:v>41507</c:v>
                </c:pt>
                <c:pt idx="2388">
                  <c:v>41506</c:v>
                </c:pt>
                <c:pt idx="2389">
                  <c:v>41505</c:v>
                </c:pt>
                <c:pt idx="2390">
                  <c:v>41502</c:v>
                </c:pt>
                <c:pt idx="2391">
                  <c:v>41501</c:v>
                </c:pt>
                <c:pt idx="2392">
                  <c:v>41500</c:v>
                </c:pt>
                <c:pt idx="2393">
                  <c:v>41499</c:v>
                </c:pt>
                <c:pt idx="2394">
                  <c:v>41498</c:v>
                </c:pt>
                <c:pt idx="2395">
                  <c:v>41495</c:v>
                </c:pt>
                <c:pt idx="2396">
                  <c:v>41494</c:v>
                </c:pt>
                <c:pt idx="2397">
                  <c:v>41493</c:v>
                </c:pt>
                <c:pt idx="2398">
                  <c:v>41492</c:v>
                </c:pt>
                <c:pt idx="2399">
                  <c:v>41491</c:v>
                </c:pt>
                <c:pt idx="2400">
                  <c:v>41488</c:v>
                </c:pt>
                <c:pt idx="2401">
                  <c:v>41487</c:v>
                </c:pt>
                <c:pt idx="2402">
                  <c:v>41486</c:v>
                </c:pt>
                <c:pt idx="2403">
                  <c:v>41485</c:v>
                </c:pt>
                <c:pt idx="2404">
                  <c:v>41484</c:v>
                </c:pt>
                <c:pt idx="2405">
                  <c:v>41481</c:v>
                </c:pt>
                <c:pt idx="2406">
                  <c:v>41480</c:v>
                </c:pt>
                <c:pt idx="2407">
                  <c:v>41479</c:v>
                </c:pt>
                <c:pt idx="2408">
                  <c:v>41478</c:v>
                </c:pt>
                <c:pt idx="2409">
                  <c:v>41477</c:v>
                </c:pt>
                <c:pt idx="2410">
                  <c:v>41474</c:v>
                </c:pt>
                <c:pt idx="2411">
                  <c:v>41473</c:v>
                </c:pt>
                <c:pt idx="2412">
                  <c:v>41472</c:v>
                </c:pt>
                <c:pt idx="2413">
                  <c:v>41471</c:v>
                </c:pt>
                <c:pt idx="2414">
                  <c:v>41470</c:v>
                </c:pt>
                <c:pt idx="2415">
                  <c:v>41467</c:v>
                </c:pt>
                <c:pt idx="2416">
                  <c:v>41466</c:v>
                </c:pt>
                <c:pt idx="2417">
                  <c:v>41465</c:v>
                </c:pt>
                <c:pt idx="2418">
                  <c:v>41464</c:v>
                </c:pt>
                <c:pt idx="2419">
                  <c:v>41463</c:v>
                </c:pt>
                <c:pt idx="2420">
                  <c:v>41460</c:v>
                </c:pt>
                <c:pt idx="2421">
                  <c:v>41459</c:v>
                </c:pt>
                <c:pt idx="2422">
                  <c:v>41458</c:v>
                </c:pt>
                <c:pt idx="2423">
                  <c:v>41457</c:v>
                </c:pt>
                <c:pt idx="2424">
                  <c:v>41456</c:v>
                </c:pt>
                <c:pt idx="2425">
                  <c:v>41453</c:v>
                </c:pt>
                <c:pt idx="2426">
                  <c:v>41452</c:v>
                </c:pt>
                <c:pt idx="2427">
                  <c:v>41451</c:v>
                </c:pt>
                <c:pt idx="2428">
                  <c:v>41450</c:v>
                </c:pt>
                <c:pt idx="2429">
                  <c:v>41449</c:v>
                </c:pt>
                <c:pt idx="2430">
                  <c:v>41446</c:v>
                </c:pt>
                <c:pt idx="2431">
                  <c:v>41445</c:v>
                </c:pt>
                <c:pt idx="2432">
                  <c:v>41444</c:v>
                </c:pt>
                <c:pt idx="2433">
                  <c:v>41443</c:v>
                </c:pt>
                <c:pt idx="2434">
                  <c:v>41442</c:v>
                </c:pt>
                <c:pt idx="2435">
                  <c:v>41439</c:v>
                </c:pt>
                <c:pt idx="2436">
                  <c:v>41438</c:v>
                </c:pt>
                <c:pt idx="2437">
                  <c:v>41437</c:v>
                </c:pt>
                <c:pt idx="2438">
                  <c:v>41436</c:v>
                </c:pt>
                <c:pt idx="2439">
                  <c:v>41435</c:v>
                </c:pt>
                <c:pt idx="2440">
                  <c:v>41432</c:v>
                </c:pt>
                <c:pt idx="2441">
                  <c:v>41431</c:v>
                </c:pt>
                <c:pt idx="2442">
                  <c:v>41430</c:v>
                </c:pt>
                <c:pt idx="2443">
                  <c:v>41429</c:v>
                </c:pt>
                <c:pt idx="2444">
                  <c:v>41428</c:v>
                </c:pt>
                <c:pt idx="2445">
                  <c:v>41425</c:v>
                </c:pt>
                <c:pt idx="2446">
                  <c:v>41423</c:v>
                </c:pt>
                <c:pt idx="2447">
                  <c:v>41422</c:v>
                </c:pt>
                <c:pt idx="2448">
                  <c:v>41421</c:v>
                </c:pt>
                <c:pt idx="2449">
                  <c:v>41418</c:v>
                </c:pt>
                <c:pt idx="2450">
                  <c:v>41417</c:v>
                </c:pt>
                <c:pt idx="2451">
                  <c:v>41416</c:v>
                </c:pt>
                <c:pt idx="2452">
                  <c:v>41415</c:v>
                </c:pt>
                <c:pt idx="2453">
                  <c:v>41414</c:v>
                </c:pt>
                <c:pt idx="2454">
                  <c:v>41411</c:v>
                </c:pt>
                <c:pt idx="2455">
                  <c:v>41410</c:v>
                </c:pt>
                <c:pt idx="2456">
                  <c:v>41409</c:v>
                </c:pt>
                <c:pt idx="2457">
                  <c:v>41408</c:v>
                </c:pt>
                <c:pt idx="2458">
                  <c:v>41407</c:v>
                </c:pt>
                <c:pt idx="2459">
                  <c:v>41404</c:v>
                </c:pt>
                <c:pt idx="2460">
                  <c:v>41403</c:v>
                </c:pt>
                <c:pt idx="2461">
                  <c:v>41402</c:v>
                </c:pt>
                <c:pt idx="2462">
                  <c:v>41401</c:v>
                </c:pt>
                <c:pt idx="2463">
                  <c:v>41400</c:v>
                </c:pt>
                <c:pt idx="2464">
                  <c:v>41397</c:v>
                </c:pt>
                <c:pt idx="2465">
                  <c:v>41396</c:v>
                </c:pt>
                <c:pt idx="2466">
                  <c:v>41394</c:v>
                </c:pt>
                <c:pt idx="2467">
                  <c:v>41393</c:v>
                </c:pt>
                <c:pt idx="2468">
                  <c:v>41390</c:v>
                </c:pt>
                <c:pt idx="2469">
                  <c:v>41389</c:v>
                </c:pt>
                <c:pt idx="2470">
                  <c:v>41388</c:v>
                </c:pt>
                <c:pt idx="2471">
                  <c:v>41387</c:v>
                </c:pt>
                <c:pt idx="2472">
                  <c:v>41386</c:v>
                </c:pt>
                <c:pt idx="2473">
                  <c:v>41383</c:v>
                </c:pt>
                <c:pt idx="2474">
                  <c:v>41382</c:v>
                </c:pt>
                <c:pt idx="2475">
                  <c:v>41381</c:v>
                </c:pt>
                <c:pt idx="2476">
                  <c:v>41380</c:v>
                </c:pt>
                <c:pt idx="2477">
                  <c:v>41379</c:v>
                </c:pt>
                <c:pt idx="2478">
                  <c:v>41376</c:v>
                </c:pt>
                <c:pt idx="2479">
                  <c:v>41375</c:v>
                </c:pt>
                <c:pt idx="2480">
                  <c:v>41374</c:v>
                </c:pt>
                <c:pt idx="2481">
                  <c:v>41373</c:v>
                </c:pt>
                <c:pt idx="2482">
                  <c:v>41372</c:v>
                </c:pt>
                <c:pt idx="2483">
                  <c:v>41369</c:v>
                </c:pt>
                <c:pt idx="2484">
                  <c:v>41368</c:v>
                </c:pt>
                <c:pt idx="2485">
                  <c:v>41367</c:v>
                </c:pt>
                <c:pt idx="2486">
                  <c:v>41366</c:v>
                </c:pt>
                <c:pt idx="2487">
                  <c:v>41365</c:v>
                </c:pt>
                <c:pt idx="2488">
                  <c:v>41361</c:v>
                </c:pt>
                <c:pt idx="2489">
                  <c:v>41360</c:v>
                </c:pt>
                <c:pt idx="2490">
                  <c:v>41359</c:v>
                </c:pt>
                <c:pt idx="2491">
                  <c:v>41358</c:v>
                </c:pt>
                <c:pt idx="2492">
                  <c:v>41355</c:v>
                </c:pt>
                <c:pt idx="2493">
                  <c:v>41354</c:v>
                </c:pt>
                <c:pt idx="2494">
                  <c:v>41353</c:v>
                </c:pt>
                <c:pt idx="2495">
                  <c:v>41352</c:v>
                </c:pt>
                <c:pt idx="2496">
                  <c:v>41351</c:v>
                </c:pt>
                <c:pt idx="2497">
                  <c:v>41348</c:v>
                </c:pt>
                <c:pt idx="2498">
                  <c:v>41347</c:v>
                </c:pt>
                <c:pt idx="2499">
                  <c:v>41346</c:v>
                </c:pt>
                <c:pt idx="2500">
                  <c:v>41345</c:v>
                </c:pt>
                <c:pt idx="2501">
                  <c:v>41344</c:v>
                </c:pt>
                <c:pt idx="2502">
                  <c:v>41341</c:v>
                </c:pt>
                <c:pt idx="2503">
                  <c:v>41340</c:v>
                </c:pt>
                <c:pt idx="2504">
                  <c:v>41339</c:v>
                </c:pt>
                <c:pt idx="2505">
                  <c:v>41338</c:v>
                </c:pt>
                <c:pt idx="2506">
                  <c:v>41337</c:v>
                </c:pt>
                <c:pt idx="2507">
                  <c:v>41334</c:v>
                </c:pt>
                <c:pt idx="2508">
                  <c:v>41333</c:v>
                </c:pt>
                <c:pt idx="2509">
                  <c:v>41332</c:v>
                </c:pt>
                <c:pt idx="2510">
                  <c:v>41331</c:v>
                </c:pt>
                <c:pt idx="2511">
                  <c:v>41330</c:v>
                </c:pt>
                <c:pt idx="2512">
                  <c:v>41327</c:v>
                </c:pt>
                <c:pt idx="2513">
                  <c:v>41326</c:v>
                </c:pt>
                <c:pt idx="2514">
                  <c:v>41325</c:v>
                </c:pt>
                <c:pt idx="2515">
                  <c:v>41324</c:v>
                </c:pt>
                <c:pt idx="2516">
                  <c:v>41323</c:v>
                </c:pt>
                <c:pt idx="2517">
                  <c:v>41320</c:v>
                </c:pt>
                <c:pt idx="2518">
                  <c:v>41319</c:v>
                </c:pt>
                <c:pt idx="2519">
                  <c:v>41318</c:v>
                </c:pt>
                <c:pt idx="2520">
                  <c:v>41313</c:v>
                </c:pt>
                <c:pt idx="2521">
                  <c:v>41312</c:v>
                </c:pt>
                <c:pt idx="2522">
                  <c:v>41311</c:v>
                </c:pt>
                <c:pt idx="2523">
                  <c:v>41310</c:v>
                </c:pt>
                <c:pt idx="2524">
                  <c:v>41309</c:v>
                </c:pt>
                <c:pt idx="2525">
                  <c:v>41306</c:v>
                </c:pt>
                <c:pt idx="2526">
                  <c:v>41305</c:v>
                </c:pt>
                <c:pt idx="2527">
                  <c:v>41304</c:v>
                </c:pt>
                <c:pt idx="2528">
                  <c:v>41303</c:v>
                </c:pt>
                <c:pt idx="2529">
                  <c:v>41302</c:v>
                </c:pt>
                <c:pt idx="2530">
                  <c:v>41299</c:v>
                </c:pt>
                <c:pt idx="2531">
                  <c:v>41298</c:v>
                </c:pt>
                <c:pt idx="2532">
                  <c:v>41297</c:v>
                </c:pt>
                <c:pt idx="2533">
                  <c:v>41296</c:v>
                </c:pt>
                <c:pt idx="2534">
                  <c:v>41295</c:v>
                </c:pt>
                <c:pt idx="2535">
                  <c:v>41292</c:v>
                </c:pt>
                <c:pt idx="2536">
                  <c:v>41291</c:v>
                </c:pt>
                <c:pt idx="2537">
                  <c:v>41290</c:v>
                </c:pt>
                <c:pt idx="2538">
                  <c:v>41289</c:v>
                </c:pt>
                <c:pt idx="2539">
                  <c:v>41288</c:v>
                </c:pt>
                <c:pt idx="2540">
                  <c:v>41285</c:v>
                </c:pt>
                <c:pt idx="2541">
                  <c:v>41284</c:v>
                </c:pt>
                <c:pt idx="2542">
                  <c:v>41283</c:v>
                </c:pt>
                <c:pt idx="2543">
                  <c:v>41282</c:v>
                </c:pt>
                <c:pt idx="2544">
                  <c:v>41281</c:v>
                </c:pt>
                <c:pt idx="2545">
                  <c:v>41278</c:v>
                </c:pt>
                <c:pt idx="2546">
                  <c:v>41277</c:v>
                </c:pt>
                <c:pt idx="2547">
                  <c:v>41276</c:v>
                </c:pt>
                <c:pt idx="2548">
                  <c:v>41274</c:v>
                </c:pt>
                <c:pt idx="2549">
                  <c:v>41271</c:v>
                </c:pt>
                <c:pt idx="2550">
                  <c:v>41270</c:v>
                </c:pt>
                <c:pt idx="2551">
                  <c:v>41269</c:v>
                </c:pt>
                <c:pt idx="2552">
                  <c:v>41267</c:v>
                </c:pt>
                <c:pt idx="2553">
                  <c:v>41264</c:v>
                </c:pt>
                <c:pt idx="2554">
                  <c:v>41263</c:v>
                </c:pt>
                <c:pt idx="2555">
                  <c:v>41262</c:v>
                </c:pt>
                <c:pt idx="2556">
                  <c:v>41261</c:v>
                </c:pt>
                <c:pt idx="2557">
                  <c:v>41260</c:v>
                </c:pt>
                <c:pt idx="2558">
                  <c:v>41257</c:v>
                </c:pt>
                <c:pt idx="2559">
                  <c:v>41256</c:v>
                </c:pt>
                <c:pt idx="2560">
                  <c:v>41255</c:v>
                </c:pt>
                <c:pt idx="2561">
                  <c:v>41254</c:v>
                </c:pt>
                <c:pt idx="2562">
                  <c:v>41253</c:v>
                </c:pt>
                <c:pt idx="2563">
                  <c:v>41250</c:v>
                </c:pt>
                <c:pt idx="2564">
                  <c:v>41249</c:v>
                </c:pt>
                <c:pt idx="2565">
                  <c:v>41248</c:v>
                </c:pt>
                <c:pt idx="2566">
                  <c:v>41247</c:v>
                </c:pt>
                <c:pt idx="2567">
                  <c:v>41246</c:v>
                </c:pt>
                <c:pt idx="2568">
                  <c:v>41243</c:v>
                </c:pt>
                <c:pt idx="2569">
                  <c:v>41242</c:v>
                </c:pt>
                <c:pt idx="2570">
                  <c:v>41241</c:v>
                </c:pt>
                <c:pt idx="2571">
                  <c:v>41240</c:v>
                </c:pt>
                <c:pt idx="2572">
                  <c:v>41239</c:v>
                </c:pt>
                <c:pt idx="2573">
                  <c:v>41236</c:v>
                </c:pt>
                <c:pt idx="2574">
                  <c:v>41235</c:v>
                </c:pt>
                <c:pt idx="2575">
                  <c:v>41234</c:v>
                </c:pt>
                <c:pt idx="2576">
                  <c:v>41233</c:v>
                </c:pt>
                <c:pt idx="2577">
                  <c:v>41232</c:v>
                </c:pt>
                <c:pt idx="2578">
                  <c:v>41229</c:v>
                </c:pt>
                <c:pt idx="2579">
                  <c:v>41227</c:v>
                </c:pt>
                <c:pt idx="2580">
                  <c:v>41226</c:v>
                </c:pt>
                <c:pt idx="2581">
                  <c:v>41225</c:v>
                </c:pt>
                <c:pt idx="2582">
                  <c:v>41222</c:v>
                </c:pt>
                <c:pt idx="2583">
                  <c:v>41221</c:v>
                </c:pt>
                <c:pt idx="2584">
                  <c:v>41220</c:v>
                </c:pt>
                <c:pt idx="2585">
                  <c:v>41219</c:v>
                </c:pt>
                <c:pt idx="2586">
                  <c:v>41218</c:v>
                </c:pt>
                <c:pt idx="2587">
                  <c:v>41214</c:v>
                </c:pt>
                <c:pt idx="2588">
                  <c:v>41213</c:v>
                </c:pt>
                <c:pt idx="2589">
                  <c:v>41212</c:v>
                </c:pt>
                <c:pt idx="2590">
                  <c:v>41211</c:v>
                </c:pt>
                <c:pt idx="2591">
                  <c:v>41208</c:v>
                </c:pt>
                <c:pt idx="2592">
                  <c:v>41207</c:v>
                </c:pt>
                <c:pt idx="2593">
                  <c:v>41206</c:v>
                </c:pt>
                <c:pt idx="2594">
                  <c:v>41205</c:v>
                </c:pt>
                <c:pt idx="2595">
                  <c:v>41204</c:v>
                </c:pt>
                <c:pt idx="2596">
                  <c:v>41201</c:v>
                </c:pt>
                <c:pt idx="2597">
                  <c:v>41200</c:v>
                </c:pt>
                <c:pt idx="2598">
                  <c:v>41199</c:v>
                </c:pt>
                <c:pt idx="2599">
                  <c:v>41198</c:v>
                </c:pt>
                <c:pt idx="2600">
                  <c:v>41197</c:v>
                </c:pt>
                <c:pt idx="2601">
                  <c:v>41193</c:v>
                </c:pt>
                <c:pt idx="2602">
                  <c:v>41192</c:v>
                </c:pt>
                <c:pt idx="2603">
                  <c:v>41191</c:v>
                </c:pt>
                <c:pt idx="2604">
                  <c:v>41190</c:v>
                </c:pt>
                <c:pt idx="2605">
                  <c:v>41187</c:v>
                </c:pt>
                <c:pt idx="2606">
                  <c:v>41186</c:v>
                </c:pt>
                <c:pt idx="2607">
                  <c:v>41185</c:v>
                </c:pt>
                <c:pt idx="2608">
                  <c:v>41184</c:v>
                </c:pt>
                <c:pt idx="2609">
                  <c:v>41183</c:v>
                </c:pt>
                <c:pt idx="2610">
                  <c:v>41180</c:v>
                </c:pt>
                <c:pt idx="2611">
                  <c:v>41179</c:v>
                </c:pt>
                <c:pt idx="2612">
                  <c:v>41178</c:v>
                </c:pt>
                <c:pt idx="2613">
                  <c:v>41177</c:v>
                </c:pt>
                <c:pt idx="2614">
                  <c:v>41176</c:v>
                </c:pt>
                <c:pt idx="2615">
                  <c:v>41173</c:v>
                </c:pt>
                <c:pt idx="2616">
                  <c:v>41172</c:v>
                </c:pt>
                <c:pt idx="2617">
                  <c:v>41171</c:v>
                </c:pt>
                <c:pt idx="2618">
                  <c:v>41170</c:v>
                </c:pt>
                <c:pt idx="2619">
                  <c:v>41169</c:v>
                </c:pt>
                <c:pt idx="2620">
                  <c:v>41166</c:v>
                </c:pt>
                <c:pt idx="2621">
                  <c:v>41165</c:v>
                </c:pt>
                <c:pt idx="2622">
                  <c:v>41164</c:v>
                </c:pt>
                <c:pt idx="2623">
                  <c:v>41163</c:v>
                </c:pt>
                <c:pt idx="2624">
                  <c:v>41162</c:v>
                </c:pt>
                <c:pt idx="2625">
                  <c:v>41158</c:v>
                </c:pt>
                <c:pt idx="2626">
                  <c:v>41157</c:v>
                </c:pt>
                <c:pt idx="2627">
                  <c:v>41156</c:v>
                </c:pt>
                <c:pt idx="2628">
                  <c:v>41155</c:v>
                </c:pt>
                <c:pt idx="2629">
                  <c:v>41152</c:v>
                </c:pt>
                <c:pt idx="2630">
                  <c:v>41151</c:v>
                </c:pt>
                <c:pt idx="2631">
                  <c:v>41150</c:v>
                </c:pt>
                <c:pt idx="2632">
                  <c:v>41149</c:v>
                </c:pt>
                <c:pt idx="2633">
                  <c:v>41148</c:v>
                </c:pt>
                <c:pt idx="2634">
                  <c:v>41145</c:v>
                </c:pt>
                <c:pt idx="2635">
                  <c:v>41144</c:v>
                </c:pt>
                <c:pt idx="2636">
                  <c:v>41143</c:v>
                </c:pt>
                <c:pt idx="2637">
                  <c:v>41142</c:v>
                </c:pt>
                <c:pt idx="2638">
                  <c:v>41141</c:v>
                </c:pt>
                <c:pt idx="2639">
                  <c:v>41138</c:v>
                </c:pt>
                <c:pt idx="2640">
                  <c:v>41137</c:v>
                </c:pt>
                <c:pt idx="2641">
                  <c:v>41136</c:v>
                </c:pt>
                <c:pt idx="2642">
                  <c:v>41135</c:v>
                </c:pt>
                <c:pt idx="2643">
                  <c:v>41134</c:v>
                </c:pt>
                <c:pt idx="2644">
                  <c:v>41131</c:v>
                </c:pt>
                <c:pt idx="2645">
                  <c:v>41130</c:v>
                </c:pt>
                <c:pt idx="2646">
                  <c:v>41129</c:v>
                </c:pt>
                <c:pt idx="2647">
                  <c:v>41128</c:v>
                </c:pt>
                <c:pt idx="2648">
                  <c:v>41127</c:v>
                </c:pt>
                <c:pt idx="2649">
                  <c:v>41124</c:v>
                </c:pt>
                <c:pt idx="2650">
                  <c:v>41123</c:v>
                </c:pt>
                <c:pt idx="2651">
                  <c:v>41122</c:v>
                </c:pt>
                <c:pt idx="2652">
                  <c:v>41121</c:v>
                </c:pt>
                <c:pt idx="2653">
                  <c:v>41120</c:v>
                </c:pt>
                <c:pt idx="2654">
                  <c:v>41117</c:v>
                </c:pt>
                <c:pt idx="2655">
                  <c:v>41116</c:v>
                </c:pt>
                <c:pt idx="2656">
                  <c:v>41115</c:v>
                </c:pt>
                <c:pt idx="2657">
                  <c:v>41114</c:v>
                </c:pt>
                <c:pt idx="2658">
                  <c:v>41113</c:v>
                </c:pt>
                <c:pt idx="2659">
                  <c:v>41110</c:v>
                </c:pt>
                <c:pt idx="2660">
                  <c:v>41109</c:v>
                </c:pt>
                <c:pt idx="2661">
                  <c:v>41108</c:v>
                </c:pt>
                <c:pt idx="2662">
                  <c:v>41107</c:v>
                </c:pt>
                <c:pt idx="2663">
                  <c:v>41106</c:v>
                </c:pt>
                <c:pt idx="2664">
                  <c:v>41103</c:v>
                </c:pt>
                <c:pt idx="2665">
                  <c:v>41102</c:v>
                </c:pt>
                <c:pt idx="2666">
                  <c:v>41101</c:v>
                </c:pt>
                <c:pt idx="2667">
                  <c:v>41100</c:v>
                </c:pt>
                <c:pt idx="2668">
                  <c:v>41099</c:v>
                </c:pt>
                <c:pt idx="2669">
                  <c:v>41096</c:v>
                </c:pt>
                <c:pt idx="2670">
                  <c:v>41095</c:v>
                </c:pt>
                <c:pt idx="2671">
                  <c:v>41094</c:v>
                </c:pt>
                <c:pt idx="2672">
                  <c:v>41093</c:v>
                </c:pt>
                <c:pt idx="2673">
                  <c:v>41092</c:v>
                </c:pt>
                <c:pt idx="2674">
                  <c:v>41089</c:v>
                </c:pt>
                <c:pt idx="2675">
                  <c:v>41088</c:v>
                </c:pt>
                <c:pt idx="2676">
                  <c:v>41087</c:v>
                </c:pt>
                <c:pt idx="2677">
                  <c:v>41086</c:v>
                </c:pt>
                <c:pt idx="2678">
                  <c:v>41085</c:v>
                </c:pt>
                <c:pt idx="2679">
                  <c:v>41082</c:v>
                </c:pt>
                <c:pt idx="2680">
                  <c:v>41081</c:v>
                </c:pt>
                <c:pt idx="2681">
                  <c:v>41080</c:v>
                </c:pt>
                <c:pt idx="2682">
                  <c:v>41079</c:v>
                </c:pt>
                <c:pt idx="2683">
                  <c:v>41078</c:v>
                </c:pt>
                <c:pt idx="2684">
                  <c:v>41075</c:v>
                </c:pt>
                <c:pt idx="2685">
                  <c:v>41074</c:v>
                </c:pt>
                <c:pt idx="2686">
                  <c:v>41073</c:v>
                </c:pt>
                <c:pt idx="2687">
                  <c:v>41072</c:v>
                </c:pt>
                <c:pt idx="2688">
                  <c:v>41071</c:v>
                </c:pt>
                <c:pt idx="2689">
                  <c:v>41068</c:v>
                </c:pt>
                <c:pt idx="2690">
                  <c:v>41066</c:v>
                </c:pt>
                <c:pt idx="2691">
                  <c:v>41065</c:v>
                </c:pt>
                <c:pt idx="2692">
                  <c:v>41064</c:v>
                </c:pt>
                <c:pt idx="2693">
                  <c:v>41061</c:v>
                </c:pt>
                <c:pt idx="2694">
                  <c:v>41060</c:v>
                </c:pt>
                <c:pt idx="2695">
                  <c:v>41059</c:v>
                </c:pt>
                <c:pt idx="2696">
                  <c:v>41058</c:v>
                </c:pt>
                <c:pt idx="2697">
                  <c:v>41057</c:v>
                </c:pt>
                <c:pt idx="2698">
                  <c:v>41054</c:v>
                </c:pt>
                <c:pt idx="2699">
                  <c:v>41053</c:v>
                </c:pt>
                <c:pt idx="2700">
                  <c:v>41052</c:v>
                </c:pt>
                <c:pt idx="2701">
                  <c:v>41051</c:v>
                </c:pt>
                <c:pt idx="2702">
                  <c:v>41050</c:v>
                </c:pt>
                <c:pt idx="2703">
                  <c:v>41047</c:v>
                </c:pt>
                <c:pt idx="2704">
                  <c:v>41046</c:v>
                </c:pt>
                <c:pt idx="2705">
                  <c:v>41045</c:v>
                </c:pt>
                <c:pt idx="2706">
                  <c:v>41044</c:v>
                </c:pt>
                <c:pt idx="2707">
                  <c:v>41043</c:v>
                </c:pt>
                <c:pt idx="2708">
                  <c:v>41040</c:v>
                </c:pt>
                <c:pt idx="2709">
                  <c:v>41039</c:v>
                </c:pt>
                <c:pt idx="2710">
                  <c:v>41038</c:v>
                </c:pt>
                <c:pt idx="2711">
                  <c:v>41037</c:v>
                </c:pt>
                <c:pt idx="2712">
                  <c:v>41036</c:v>
                </c:pt>
                <c:pt idx="2713">
                  <c:v>41033</c:v>
                </c:pt>
                <c:pt idx="2714">
                  <c:v>41032</c:v>
                </c:pt>
                <c:pt idx="2715">
                  <c:v>41031</c:v>
                </c:pt>
                <c:pt idx="2716">
                  <c:v>41029</c:v>
                </c:pt>
                <c:pt idx="2717">
                  <c:v>41026</c:v>
                </c:pt>
                <c:pt idx="2718">
                  <c:v>41025</c:v>
                </c:pt>
                <c:pt idx="2719">
                  <c:v>41024</c:v>
                </c:pt>
                <c:pt idx="2720">
                  <c:v>41023</c:v>
                </c:pt>
                <c:pt idx="2721">
                  <c:v>41022</c:v>
                </c:pt>
                <c:pt idx="2722">
                  <c:v>41019</c:v>
                </c:pt>
                <c:pt idx="2723">
                  <c:v>41018</c:v>
                </c:pt>
                <c:pt idx="2724">
                  <c:v>41017</c:v>
                </c:pt>
                <c:pt idx="2725">
                  <c:v>41016</c:v>
                </c:pt>
                <c:pt idx="2726">
                  <c:v>41015</c:v>
                </c:pt>
                <c:pt idx="2727">
                  <c:v>41012</c:v>
                </c:pt>
                <c:pt idx="2728">
                  <c:v>41011</c:v>
                </c:pt>
                <c:pt idx="2729">
                  <c:v>41010</c:v>
                </c:pt>
                <c:pt idx="2730">
                  <c:v>41009</c:v>
                </c:pt>
                <c:pt idx="2731">
                  <c:v>41008</c:v>
                </c:pt>
                <c:pt idx="2732">
                  <c:v>41004</c:v>
                </c:pt>
                <c:pt idx="2733">
                  <c:v>41003</c:v>
                </c:pt>
                <c:pt idx="2734">
                  <c:v>41002</c:v>
                </c:pt>
                <c:pt idx="2735">
                  <c:v>41001</c:v>
                </c:pt>
                <c:pt idx="2736">
                  <c:v>40998</c:v>
                </c:pt>
                <c:pt idx="2737">
                  <c:v>40997</c:v>
                </c:pt>
                <c:pt idx="2738">
                  <c:v>40996</c:v>
                </c:pt>
                <c:pt idx="2739">
                  <c:v>40995</c:v>
                </c:pt>
                <c:pt idx="2740">
                  <c:v>40994</c:v>
                </c:pt>
                <c:pt idx="2741">
                  <c:v>40991</c:v>
                </c:pt>
                <c:pt idx="2742">
                  <c:v>40990</c:v>
                </c:pt>
                <c:pt idx="2743">
                  <c:v>40989</c:v>
                </c:pt>
                <c:pt idx="2744">
                  <c:v>40988</c:v>
                </c:pt>
                <c:pt idx="2745">
                  <c:v>40987</c:v>
                </c:pt>
                <c:pt idx="2746">
                  <c:v>40984</c:v>
                </c:pt>
                <c:pt idx="2747">
                  <c:v>40983</c:v>
                </c:pt>
                <c:pt idx="2748">
                  <c:v>40982</c:v>
                </c:pt>
                <c:pt idx="2749">
                  <c:v>40981</c:v>
                </c:pt>
                <c:pt idx="2750">
                  <c:v>40980</c:v>
                </c:pt>
                <c:pt idx="2751">
                  <c:v>40977</c:v>
                </c:pt>
                <c:pt idx="2752">
                  <c:v>40976</c:v>
                </c:pt>
                <c:pt idx="2753">
                  <c:v>40975</c:v>
                </c:pt>
                <c:pt idx="2754">
                  <c:v>40974</c:v>
                </c:pt>
                <c:pt idx="2755">
                  <c:v>40973</c:v>
                </c:pt>
                <c:pt idx="2756">
                  <c:v>40970</c:v>
                </c:pt>
                <c:pt idx="2757">
                  <c:v>40969</c:v>
                </c:pt>
                <c:pt idx="2758">
                  <c:v>40968</c:v>
                </c:pt>
                <c:pt idx="2759">
                  <c:v>40967</c:v>
                </c:pt>
                <c:pt idx="2760">
                  <c:v>40966</c:v>
                </c:pt>
                <c:pt idx="2761">
                  <c:v>40963</c:v>
                </c:pt>
                <c:pt idx="2762">
                  <c:v>40962</c:v>
                </c:pt>
                <c:pt idx="2763">
                  <c:v>40961</c:v>
                </c:pt>
                <c:pt idx="2764">
                  <c:v>40956</c:v>
                </c:pt>
                <c:pt idx="2765">
                  <c:v>40955</c:v>
                </c:pt>
                <c:pt idx="2766">
                  <c:v>40954</c:v>
                </c:pt>
                <c:pt idx="2767">
                  <c:v>40953</c:v>
                </c:pt>
                <c:pt idx="2768">
                  <c:v>40952</c:v>
                </c:pt>
                <c:pt idx="2769">
                  <c:v>40949</c:v>
                </c:pt>
                <c:pt idx="2770">
                  <c:v>40948</c:v>
                </c:pt>
                <c:pt idx="2771">
                  <c:v>40947</c:v>
                </c:pt>
                <c:pt idx="2772">
                  <c:v>40946</c:v>
                </c:pt>
                <c:pt idx="2773">
                  <c:v>40945</c:v>
                </c:pt>
                <c:pt idx="2774">
                  <c:v>40942</c:v>
                </c:pt>
                <c:pt idx="2775">
                  <c:v>40941</c:v>
                </c:pt>
                <c:pt idx="2776">
                  <c:v>40940</c:v>
                </c:pt>
                <c:pt idx="2777">
                  <c:v>40939</c:v>
                </c:pt>
                <c:pt idx="2778">
                  <c:v>40938</c:v>
                </c:pt>
                <c:pt idx="2779">
                  <c:v>40935</c:v>
                </c:pt>
                <c:pt idx="2780">
                  <c:v>40934</c:v>
                </c:pt>
                <c:pt idx="2781">
                  <c:v>40933</c:v>
                </c:pt>
                <c:pt idx="2782">
                  <c:v>40932</c:v>
                </c:pt>
                <c:pt idx="2783">
                  <c:v>40931</c:v>
                </c:pt>
                <c:pt idx="2784">
                  <c:v>40928</c:v>
                </c:pt>
                <c:pt idx="2785">
                  <c:v>40927</c:v>
                </c:pt>
                <c:pt idx="2786">
                  <c:v>40926</c:v>
                </c:pt>
                <c:pt idx="2787">
                  <c:v>40925</c:v>
                </c:pt>
                <c:pt idx="2788">
                  <c:v>40924</c:v>
                </c:pt>
                <c:pt idx="2789">
                  <c:v>40921</c:v>
                </c:pt>
                <c:pt idx="2790">
                  <c:v>40920</c:v>
                </c:pt>
                <c:pt idx="2791">
                  <c:v>40919</c:v>
                </c:pt>
                <c:pt idx="2792">
                  <c:v>40918</c:v>
                </c:pt>
                <c:pt idx="2793">
                  <c:v>40917</c:v>
                </c:pt>
                <c:pt idx="2794">
                  <c:v>40914</c:v>
                </c:pt>
                <c:pt idx="2795">
                  <c:v>40913</c:v>
                </c:pt>
                <c:pt idx="2796">
                  <c:v>40912</c:v>
                </c:pt>
                <c:pt idx="2797">
                  <c:v>40911</c:v>
                </c:pt>
                <c:pt idx="2798">
                  <c:v>40910</c:v>
                </c:pt>
                <c:pt idx="2799">
                  <c:v>40907</c:v>
                </c:pt>
                <c:pt idx="2800">
                  <c:v>40906</c:v>
                </c:pt>
                <c:pt idx="2801">
                  <c:v>40905</c:v>
                </c:pt>
                <c:pt idx="2802">
                  <c:v>40904</c:v>
                </c:pt>
                <c:pt idx="2803">
                  <c:v>40903</c:v>
                </c:pt>
                <c:pt idx="2804">
                  <c:v>40900</c:v>
                </c:pt>
                <c:pt idx="2805">
                  <c:v>40899</c:v>
                </c:pt>
                <c:pt idx="2806">
                  <c:v>40898</c:v>
                </c:pt>
                <c:pt idx="2807">
                  <c:v>40897</c:v>
                </c:pt>
                <c:pt idx="2808">
                  <c:v>40896</c:v>
                </c:pt>
                <c:pt idx="2809">
                  <c:v>40893</c:v>
                </c:pt>
                <c:pt idx="2810">
                  <c:v>40892</c:v>
                </c:pt>
                <c:pt idx="2811">
                  <c:v>40891</c:v>
                </c:pt>
                <c:pt idx="2812">
                  <c:v>40890</c:v>
                </c:pt>
                <c:pt idx="2813">
                  <c:v>40889</c:v>
                </c:pt>
                <c:pt idx="2814">
                  <c:v>40886</c:v>
                </c:pt>
                <c:pt idx="2815">
                  <c:v>40885</c:v>
                </c:pt>
                <c:pt idx="2816">
                  <c:v>40884</c:v>
                </c:pt>
                <c:pt idx="2817">
                  <c:v>40883</c:v>
                </c:pt>
                <c:pt idx="2818">
                  <c:v>40882</c:v>
                </c:pt>
                <c:pt idx="2819">
                  <c:v>40879</c:v>
                </c:pt>
                <c:pt idx="2820">
                  <c:v>40878</c:v>
                </c:pt>
                <c:pt idx="2821">
                  <c:v>40877</c:v>
                </c:pt>
                <c:pt idx="2822">
                  <c:v>40876</c:v>
                </c:pt>
                <c:pt idx="2823">
                  <c:v>40875</c:v>
                </c:pt>
                <c:pt idx="2824">
                  <c:v>40872</c:v>
                </c:pt>
                <c:pt idx="2825">
                  <c:v>40871</c:v>
                </c:pt>
                <c:pt idx="2826">
                  <c:v>40870</c:v>
                </c:pt>
                <c:pt idx="2827">
                  <c:v>40869</c:v>
                </c:pt>
                <c:pt idx="2828">
                  <c:v>40868</c:v>
                </c:pt>
                <c:pt idx="2829">
                  <c:v>40865</c:v>
                </c:pt>
                <c:pt idx="2830">
                  <c:v>40864</c:v>
                </c:pt>
                <c:pt idx="2831">
                  <c:v>40863</c:v>
                </c:pt>
                <c:pt idx="2832">
                  <c:v>40861</c:v>
                </c:pt>
                <c:pt idx="2833">
                  <c:v>40858</c:v>
                </c:pt>
                <c:pt idx="2834">
                  <c:v>40857</c:v>
                </c:pt>
                <c:pt idx="2835">
                  <c:v>40856</c:v>
                </c:pt>
                <c:pt idx="2836">
                  <c:v>40855</c:v>
                </c:pt>
                <c:pt idx="2837">
                  <c:v>40854</c:v>
                </c:pt>
                <c:pt idx="2838">
                  <c:v>40851</c:v>
                </c:pt>
                <c:pt idx="2839">
                  <c:v>40850</c:v>
                </c:pt>
                <c:pt idx="2840">
                  <c:v>40848</c:v>
                </c:pt>
                <c:pt idx="2841">
                  <c:v>40847</c:v>
                </c:pt>
                <c:pt idx="2842">
                  <c:v>40844</c:v>
                </c:pt>
                <c:pt idx="2843">
                  <c:v>40843</c:v>
                </c:pt>
                <c:pt idx="2844">
                  <c:v>40842</c:v>
                </c:pt>
                <c:pt idx="2845">
                  <c:v>40841</c:v>
                </c:pt>
                <c:pt idx="2846">
                  <c:v>40840</c:v>
                </c:pt>
                <c:pt idx="2847">
                  <c:v>40837</c:v>
                </c:pt>
                <c:pt idx="2848">
                  <c:v>40836</c:v>
                </c:pt>
                <c:pt idx="2849">
                  <c:v>40835</c:v>
                </c:pt>
                <c:pt idx="2850">
                  <c:v>40834</c:v>
                </c:pt>
                <c:pt idx="2851">
                  <c:v>40833</c:v>
                </c:pt>
                <c:pt idx="2852">
                  <c:v>40830</c:v>
                </c:pt>
                <c:pt idx="2853">
                  <c:v>40829</c:v>
                </c:pt>
                <c:pt idx="2854">
                  <c:v>40827</c:v>
                </c:pt>
                <c:pt idx="2855">
                  <c:v>40826</c:v>
                </c:pt>
                <c:pt idx="2856">
                  <c:v>40823</c:v>
                </c:pt>
                <c:pt idx="2857">
                  <c:v>40822</c:v>
                </c:pt>
                <c:pt idx="2858">
                  <c:v>40821</c:v>
                </c:pt>
                <c:pt idx="2859">
                  <c:v>40820</c:v>
                </c:pt>
                <c:pt idx="2860">
                  <c:v>40819</c:v>
                </c:pt>
                <c:pt idx="2861">
                  <c:v>40816</c:v>
                </c:pt>
                <c:pt idx="2862">
                  <c:v>40815</c:v>
                </c:pt>
                <c:pt idx="2863">
                  <c:v>40814</c:v>
                </c:pt>
                <c:pt idx="2864">
                  <c:v>40813</c:v>
                </c:pt>
                <c:pt idx="2865">
                  <c:v>40812</c:v>
                </c:pt>
                <c:pt idx="2866">
                  <c:v>40809</c:v>
                </c:pt>
                <c:pt idx="2867">
                  <c:v>40808</c:v>
                </c:pt>
                <c:pt idx="2868">
                  <c:v>40807</c:v>
                </c:pt>
                <c:pt idx="2869">
                  <c:v>40806</c:v>
                </c:pt>
                <c:pt idx="2870">
                  <c:v>40805</c:v>
                </c:pt>
                <c:pt idx="2871">
                  <c:v>40802</c:v>
                </c:pt>
                <c:pt idx="2872">
                  <c:v>40801</c:v>
                </c:pt>
                <c:pt idx="2873">
                  <c:v>40800</c:v>
                </c:pt>
                <c:pt idx="2874">
                  <c:v>40799</c:v>
                </c:pt>
                <c:pt idx="2875">
                  <c:v>40798</c:v>
                </c:pt>
                <c:pt idx="2876">
                  <c:v>40795</c:v>
                </c:pt>
                <c:pt idx="2877">
                  <c:v>40794</c:v>
                </c:pt>
                <c:pt idx="2878">
                  <c:v>40792</c:v>
                </c:pt>
                <c:pt idx="2879">
                  <c:v>40791</c:v>
                </c:pt>
                <c:pt idx="2880">
                  <c:v>40788</c:v>
                </c:pt>
                <c:pt idx="2881">
                  <c:v>40787</c:v>
                </c:pt>
                <c:pt idx="2882">
                  <c:v>40786</c:v>
                </c:pt>
                <c:pt idx="2883">
                  <c:v>40785</c:v>
                </c:pt>
                <c:pt idx="2884">
                  <c:v>40784</c:v>
                </c:pt>
                <c:pt idx="2885">
                  <c:v>40781</c:v>
                </c:pt>
                <c:pt idx="2886">
                  <c:v>40780</c:v>
                </c:pt>
                <c:pt idx="2887">
                  <c:v>40779</c:v>
                </c:pt>
                <c:pt idx="2888">
                  <c:v>40778</c:v>
                </c:pt>
                <c:pt idx="2889">
                  <c:v>40777</c:v>
                </c:pt>
                <c:pt idx="2890">
                  <c:v>40774</c:v>
                </c:pt>
                <c:pt idx="2891">
                  <c:v>40773</c:v>
                </c:pt>
                <c:pt idx="2892">
                  <c:v>40772</c:v>
                </c:pt>
                <c:pt idx="2893">
                  <c:v>40771</c:v>
                </c:pt>
                <c:pt idx="2894">
                  <c:v>40770</c:v>
                </c:pt>
                <c:pt idx="2895">
                  <c:v>40767</c:v>
                </c:pt>
                <c:pt idx="2896">
                  <c:v>40766</c:v>
                </c:pt>
                <c:pt idx="2897">
                  <c:v>40765</c:v>
                </c:pt>
                <c:pt idx="2898">
                  <c:v>40764</c:v>
                </c:pt>
                <c:pt idx="2899">
                  <c:v>40763</c:v>
                </c:pt>
                <c:pt idx="2900">
                  <c:v>40760</c:v>
                </c:pt>
                <c:pt idx="2901">
                  <c:v>40759</c:v>
                </c:pt>
                <c:pt idx="2902">
                  <c:v>40758</c:v>
                </c:pt>
                <c:pt idx="2903">
                  <c:v>40757</c:v>
                </c:pt>
                <c:pt idx="2904">
                  <c:v>40756</c:v>
                </c:pt>
                <c:pt idx="2905">
                  <c:v>40753</c:v>
                </c:pt>
                <c:pt idx="2906">
                  <c:v>40752</c:v>
                </c:pt>
                <c:pt idx="2907">
                  <c:v>40751</c:v>
                </c:pt>
                <c:pt idx="2908">
                  <c:v>40750</c:v>
                </c:pt>
                <c:pt idx="2909">
                  <c:v>40749</c:v>
                </c:pt>
                <c:pt idx="2910">
                  <c:v>40746</c:v>
                </c:pt>
                <c:pt idx="2911">
                  <c:v>40745</c:v>
                </c:pt>
                <c:pt idx="2912">
                  <c:v>40744</c:v>
                </c:pt>
                <c:pt idx="2913">
                  <c:v>40743</c:v>
                </c:pt>
                <c:pt idx="2914">
                  <c:v>40742</c:v>
                </c:pt>
                <c:pt idx="2915">
                  <c:v>40739</c:v>
                </c:pt>
                <c:pt idx="2916">
                  <c:v>40738</c:v>
                </c:pt>
                <c:pt idx="2917">
                  <c:v>40737</c:v>
                </c:pt>
                <c:pt idx="2918">
                  <c:v>40736</c:v>
                </c:pt>
                <c:pt idx="2919">
                  <c:v>40735</c:v>
                </c:pt>
                <c:pt idx="2920">
                  <c:v>40732</c:v>
                </c:pt>
                <c:pt idx="2921">
                  <c:v>40731</c:v>
                </c:pt>
                <c:pt idx="2922">
                  <c:v>40730</c:v>
                </c:pt>
                <c:pt idx="2923">
                  <c:v>40729</c:v>
                </c:pt>
                <c:pt idx="2924">
                  <c:v>40728</c:v>
                </c:pt>
                <c:pt idx="2925">
                  <c:v>40725</c:v>
                </c:pt>
                <c:pt idx="2926">
                  <c:v>40724</c:v>
                </c:pt>
                <c:pt idx="2927">
                  <c:v>40723</c:v>
                </c:pt>
                <c:pt idx="2928">
                  <c:v>40722</c:v>
                </c:pt>
                <c:pt idx="2929">
                  <c:v>40721</c:v>
                </c:pt>
                <c:pt idx="2930">
                  <c:v>40718</c:v>
                </c:pt>
                <c:pt idx="2931">
                  <c:v>40716</c:v>
                </c:pt>
                <c:pt idx="2932">
                  <c:v>40715</c:v>
                </c:pt>
                <c:pt idx="2933">
                  <c:v>40714</c:v>
                </c:pt>
                <c:pt idx="2934">
                  <c:v>40711</c:v>
                </c:pt>
                <c:pt idx="2935">
                  <c:v>40710</c:v>
                </c:pt>
                <c:pt idx="2936">
                  <c:v>40709</c:v>
                </c:pt>
                <c:pt idx="2937">
                  <c:v>40708</c:v>
                </c:pt>
                <c:pt idx="2938">
                  <c:v>40707</c:v>
                </c:pt>
                <c:pt idx="2939">
                  <c:v>40704</c:v>
                </c:pt>
                <c:pt idx="2940">
                  <c:v>40703</c:v>
                </c:pt>
                <c:pt idx="2941">
                  <c:v>40702</c:v>
                </c:pt>
                <c:pt idx="2942">
                  <c:v>40701</c:v>
                </c:pt>
                <c:pt idx="2943">
                  <c:v>40700</c:v>
                </c:pt>
                <c:pt idx="2944">
                  <c:v>40697</c:v>
                </c:pt>
                <c:pt idx="2945">
                  <c:v>40696</c:v>
                </c:pt>
                <c:pt idx="2946">
                  <c:v>40695</c:v>
                </c:pt>
                <c:pt idx="2947">
                  <c:v>40694</c:v>
                </c:pt>
                <c:pt idx="2948">
                  <c:v>40693</c:v>
                </c:pt>
                <c:pt idx="2949">
                  <c:v>40690</c:v>
                </c:pt>
                <c:pt idx="2950">
                  <c:v>40689</c:v>
                </c:pt>
                <c:pt idx="2951">
                  <c:v>40688</c:v>
                </c:pt>
                <c:pt idx="2952">
                  <c:v>40687</c:v>
                </c:pt>
                <c:pt idx="2953">
                  <c:v>40686</c:v>
                </c:pt>
                <c:pt idx="2954">
                  <c:v>40683</c:v>
                </c:pt>
                <c:pt idx="2955">
                  <c:v>40682</c:v>
                </c:pt>
                <c:pt idx="2956">
                  <c:v>40681</c:v>
                </c:pt>
                <c:pt idx="2957">
                  <c:v>40680</c:v>
                </c:pt>
                <c:pt idx="2958">
                  <c:v>40679</c:v>
                </c:pt>
                <c:pt idx="2959">
                  <c:v>40676</c:v>
                </c:pt>
                <c:pt idx="2960">
                  <c:v>40675</c:v>
                </c:pt>
                <c:pt idx="2961">
                  <c:v>40674</c:v>
                </c:pt>
                <c:pt idx="2962">
                  <c:v>40673</c:v>
                </c:pt>
                <c:pt idx="2963">
                  <c:v>40672</c:v>
                </c:pt>
                <c:pt idx="2964">
                  <c:v>40669</c:v>
                </c:pt>
                <c:pt idx="2965">
                  <c:v>40668</c:v>
                </c:pt>
                <c:pt idx="2966">
                  <c:v>40667</c:v>
                </c:pt>
                <c:pt idx="2967">
                  <c:v>40666</c:v>
                </c:pt>
                <c:pt idx="2968">
                  <c:v>40665</c:v>
                </c:pt>
                <c:pt idx="2969">
                  <c:v>40662</c:v>
                </c:pt>
                <c:pt idx="2970">
                  <c:v>40661</c:v>
                </c:pt>
                <c:pt idx="2971">
                  <c:v>40660</c:v>
                </c:pt>
                <c:pt idx="2972">
                  <c:v>40659</c:v>
                </c:pt>
                <c:pt idx="2973">
                  <c:v>40658</c:v>
                </c:pt>
                <c:pt idx="2974">
                  <c:v>40653</c:v>
                </c:pt>
                <c:pt idx="2975">
                  <c:v>40652</c:v>
                </c:pt>
                <c:pt idx="2976">
                  <c:v>40651</c:v>
                </c:pt>
                <c:pt idx="2977">
                  <c:v>40648</c:v>
                </c:pt>
                <c:pt idx="2978">
                  <c:v>40647</c:v>
                </c:pt>
                <c:pt idx="2979">
                  <c:v>40646</c:v>
                </c:pt>
                <c:pt idx="2980">
                  <c:v>40645</c:v>
                </c:pt>
                <c:pt idx="2981">
                  <c:v>40644</c:v>
                </c:pt>
                <c:pt idx="2982">
                  <c:v>40641</c:v>
                </c:pt>
                <c:pt idx="2983">
                  <c:v>40640</c:v>
                </c:pt>
                <c:pt idx="2984">
                  <c:v>40639</c:v>
                </c:pt>
                <c:pt idx="2985">
                  <c:v>40638</c:v>
                </c:pt>
                <c:pt idx="2986">
                  <c:v>40637</c:v>
                </c:pt>
                <c:pt idx="2987">
                  <c:v>40634</c:v>
                </c:pt>
                <c:pt idx="2988">
                  <c:v>40633</c:v>
                </c:pt>
                <c:pt idx="2989">
                  <c:v>40632</c:v>
                </c:pt>
                <c:pt idx="2990">
                  <c:v>40631</c:v>
                </c:pt>
                <c:pt idx="2991">
                  <c:v>40630</c:v>
                </c:pt>
                <c:pt idx="2992">
                  <c:v>40627</c:v>
                </c:pt>
                <c:pt idx="2993">
                  <c:v>40626</c:v>
                </c:pt>
                <c:pt idx="2994">
                  <c:v>40625</c:v>
                </c:pt>
                <c:pt idx="2995">
                  <c:v>40624</c:v>
                </c:pt>
                <c:pt idx="2996">
                  <c:v>40623</c:v>
                </c:pt>
                <c:pt idx="2997">
                  <c:v>40620</c:v>
                </c:pt>
                <c:pt idx="2998">
                  <c:v>40619</c:v>
                </c:pt>
                <c:pt idx="2999">
                  <c:v>40618</c:v>
                </c:pt>
                <c:pt idx="3000">
                  <c:v>40617</c:v>
                </c:pt>
                <c:pt idx="3001">
                  <c:v>40616</c:v>
                </c:pt>
                <c:pt idx="3002">
                  <c:v>40613</c:v>
                </c:pt>
                <c:pt idx="3003">
                  <c:v>40612</c:v>
                </c:pt>
                <c:pt idx="3004">
                  <c:v>40611</c:v>
                </c:pt>
                <c:pt idx="3005">
                  <c:v>40606</c:v>
                </c:pt>
                <c:pt idx="3006">
                  <c:v>40605</c:v>
                </c:pt>
                <c:pt idx="3007">
                  <c:v>40604</c:v>
                </c:pt>
                <c:pt idx="3008">
                  <c:v>40603</c:v>
                </c:pt>
                <c:pt idx="3009">
                  <c:v>40602</c:v>
                </c:pt>
                <c:pt idx="3010">
                  <c:v>40599</c:v>
                </c:pt>
                <c:pt idx="3011">
                  <c:v>40598</c:v>
                </c:pt>
                <c:pt idx="3012">
                  <c:v>40597</c:v>
                </c:pt>
                <c:pt idx="3013">
                  <c:v>40596</c:v>
                </c:pt>
                <c:pt idx="3014">
                  <c:v>40595</c:v>
                </c:pt>
                <c:pt idx="3015">
                  <c:v>40592</c:v>
                </c:pt>
                <c:pt idx="3016">
                  <c:v>40591</c:v>
                </c:pt>
                <c:pt idx="3017">
                  <c:v>40590</c:v>
                </c:pt>
                <c:pt idx="3018">
                  <c:v>40589</c:v>
                </c:pt>
                <c:pt idx="3019">
                  <c:v>40588</c:v>
                </c:pt>
                <c:pt idx="3020">
                  <c:v>40585</c:v>
                </c:pt>
                <c:pt idx="3021">
                  <c:v>40584</c:v>
                </c:pt>
                <c:pt idx="3022">
                  <c:v>40583</c:v>
                </c:pt>
                <c:pt idx="3023">
                  <c:v>40582</c:v>
                </c:pt>
                <c:pt idx="3024">
                  <c:v>40581</c:v>
                </c:pt>
                <c:pt idx="3025">
                  <c:v>40578</c:v>
                </c:pt>
                <c:pt idx="3026">
                  <c:v>40577</c:v>
                </c:pt>
                <c:pt idx="3027">
                  <c:v>40576</c:v>
                </c:pt>
                <c:pt idx="3028">
                  <c:v>40575</c:v>
                </c:pt>
                <c:pt idx="3029">
                  <c:v>40574</c:v>
                </c:pt>
                <c:pt idx="3030">
                  <c:v>40571</c:v>
                </c:pt>
                <c:pt idx="3031">
                  <c:v>40570</c:v>
                </c:pt>
                <c:pt idx="3032">
                  <c:v>40569</c:v>
                </c:pt>
                <c:pt idx="3033">
                  <c:v>40568</c:v>
                </c:pt>
                <c:pt idx="3034">
                  <c:v>40567</c:v>
                </c:pt>
                <c:pt idx="3035">
                  <c:v>40564</c:v>
                </c:pt>
                <c:pt idx="3036">
                  <c:v>40563</c:v>
                </c:pt>
                <c:pt idx="3037">
                  <c:v>40562</c:v>
                </c:pt>
                <c:pt idx="3038">
                  <c:v>40561</c:v>
                </c:pt>
                <c:pt idx="3039">
                  <c:v>40560</c:v>
                </c:pt>
                <c:pt idx="3040">
                  <c:v>40557</c:v>
                </c:pt>
                <c:pt idx="3041">
                  <c:v>40556</c:v>
                </c:pt>
                <c:pt idx="3042">
                  <c:v>40555</c:v>
                </c:pt>
                <c:pt idx="3043">
                  <c:v>40553</c:v>
                </c:pt>
                <c:pt idx="3044">
                  <c:v>40550</c:v>
                </c:pt>
                <c:pt idx="3045">
                  <c:v>40549</c:v>
                </c:pt>
                <c:pt idx="3046">
                  <c:v>40548</c:v>
                </c:pt>
                <c:pt idx="3047">
                  <c:v>40547</c:v>
                </c:pt>
                <c:pt idx="3048">
                  <c:v>40543</c:v>
                </c:pt>
                <c:pt idx="3049">
                  <c:v>40542</c:v>
                </c:pt>
                <c:pt idx="3050">
                  <c:v>40541</c:v>
                </c:pt>
                <c:pt idx="3051">
                  <c:v>40539</c:v>
                </c:pt>
                <c:pt idx="3052">
                  <c:v>40536</c:v>
                </c:pt>
                <c:pt idx="3053">
                  <c:v>40535</c:v>
                </c:pt>
                <c:pt idx="3054">
                  <c:v>40534</c:v>
                </c:pt>
                <c:pt idx="3055">
                  <c:v>40533</c:v>
                </c:pt>
                <c:pt idx="3056">
                  <c:v>40532</c:v>
                </c:pt>
                <c:pt idx="3057">
                  <c:v>40529</c:v>
                </c:pt>
                <c:pt idx="3058">
                  <c:v>40528</c:v>
                </c:pt>
                <c:pt idx="3059">
                  <c:v>40527</c:v>
                </c:pt>
                <c:pt idx="3060">
                  <c:v>40526</c:v>
                </c:pt>
                <c:pt idx="3061">
                  <c:v>40525</c:v>
                </c:pt>
                <c:pt idx="3062">
                  <c:v>40522</c:v>
                </c:pt>
                <c:pt idx="3063">
                  <c:v>40521</c:v>
                </c:pt>
                <c:pt idx="3064">
                  <c:v>40520</c:v>
                </c:pt>
                <c:pt idx="3065">
                  <c:v>40519</c:v>
                </c:pt>
                <c:pt idx="3066">
                  <c:v>40518</c:v>
                </c:pt>
                <c:pt idx="3067">
                  <c:v>40515</c:v>
                </c:pt>
                <c:pt idx="3068">
                  <c:v>40514</c:v>
                </c:pt>
                <c:pt idx="3069">
                  <c:v>40513</c:v>
                </c:pt>
                <c:pt idx="3070">
                  <c:v>40512</c:v>
                </c:pt>
                <c:pt idx="3071">
                  <c:v>40511</c:v>
                </c:pt>
                <c:pt idx="3072">
                  <c:v>40508</c:v>
                </c:pt>
                <c:pt idx="3073">
                  <c:v>40507</c:v>
                </c:pt>
                <c:pt idx="3074">
                  <c:v>40506</c:v>
                </c:pt>
                <c:pt idx="3075">
                  <c:v>40505</c:v>
                </c:pt>
                <c:pt idx="3076">
                  <c:v>40504</c:v>
                </c:pt>
                <c:pt idx="3077">
                  <c:v>40501</c:v>
                </c:pt>
                <c:pt idx="3078">
                  <c:v>40500</c:v>
                </c:pt>
                <c:pt idx="3079">
                  <c:v>40499</c:v>
                </c:pt>
                <c:pt idx="3080">
                  <c:v>40498</c:v>
                </c:pt>
                <c:pt idx="3081">
                  <c:v>40494</c:v>
                </c:pt>
                <c:pt idx="3082">
                  <c:v>40493</c:v>
                </c:pt>
                <c:pt idx="3083">
                  <c:v>40492</c:v>
                </c:pt>
                <c:pt idx="3084">
                  <c:v>40491</c:v>
                </c:pt>
                <c:pt idx="3085">
                  <c:v>40490</c:v>
                </c:pt>
                <c:pt idx="3086">
                  <c:v>40487</c:v>
                </c:pt>
                <c:pt idx="3087">
                  <c:v>40486</c:v>
                </c:pt>
                <c:pt idx="3088">
                  <c:v>40485</c:v>
                </c:pt>
                <c:pt idx="3089">
                  <c:v>40483</c:v>
                </c:pt>
                <c:pt idx="3090">
                  <c:v>40480</c:v>
                </c:pt>
                <c:pt idx="3091">
                  <c:v>40479</c:v>
                </c:pt>
                <c:pt idx="3092">
                  <c:v>40478</c:v>
                </c:pt>
                <c:pt idx="3093">
                  <c:v>40477</c:v>
                </c:pt>
                <c:pt idx="3094">
                  <c:v>40476</c:v>
                </c:pt>
                <c:pt idx="3095">
                  <c:v>40473</c:v>
                </c:pt>
                <c:pt idx="3096">
                  <c:v>40472</c:v>
                </c:pt>
                <c:pt idx="3097">
                  <c:v>40471</c:v>
                </c:pt>
                <c:pt idx="3098">
                  <c:v>40470</c:v>
                </c:pt>
                <c:pt idx="3099">
                  <c:v>40469</c:v>
                </c:pt>
                <c:pt idx="3100">
                  <c:v>40466</c:v>
                </c:pt>
                <c:pt idx="3101">
                  <c:v>40465</c:v>
                </c:pt>
                <c:pt idx="3102">
                  <c:v>40464</c:v>
                </c:pt>
                <c:pt idx="3103">
                  <c:v>40462</c:v>
                </c:pt>
                <c:pt idx="3104">
                  <c:v>40459</c:v>
                </c:pt>
                <c:pt idx="3105">
                  <c:v>40458</c:v>
                </c:pt>
                <c:pt idx="3106">
                  <c:v>40457</c:v>
                </c:pt>
                <c:pt idx="3107">
                  <c:v>40456</c:v>
                </c:pt>
                <c:pt idx="3108">
                  <c:v>40455</c:v>
                </c:pt>
                <c:pt idx="3109">
                  <c:v>40452</c:v>
                </c:pt>
                <c:pt idx="3110">
                  <c:v>40451</c:v>
                </c:pt>
                <c:pt idx="3111">
                  <c:v>40450</c:v>
                </c:pt>
                <c:pt idx="3112">
                  <c:v>40449</c:v>
                </c:pt>
                <c:pt idx="3113">
                  <c:v>40448</c:v>
                </c:pt>
                <c:pt idx="3114">
                  <c:v>40445</c:v>
                </c:pt>
                <c:pt idx="3115">
                  <c:v>40444</c:v>
                </c:pt>
                <c:pt idx="3116">
                  <c:v>40443</c:v>
                </c:pt>
                <c:pt idx="3117">
                  <c:v>40442</c:v>
                </c:pt>
                <c:pt idx="3118">
                  <c:v>40441</c:v>
                </c:pt>
                <c:pt idx="3119">
                  <c:v>40438</c:v>
                </c:pt>
                <c:pt idx="3120">
                  <c:v>40437</c:v>
                </c:pt>
                <c:pt idx="3121">
                  <c:v>40436</c:v>
                </c:pt>
                <c:pt idx="3122">
                  <c:v>40435</c:v>
                </c:pt>
                <c:pt idx="3123">
                  <c:v>40434</c:v>
                </c:pt>
                <c:pt idx="3124">
                  <c:v>40431</c:v>
                </c:pt>
                <c:pt idx="3125">
                  <c:v>40430</c:v>
                </c:pt>
                <c:pt idx="3126">
                  <c:v>40429</c:v>
                </c:pt>
                <c:pt idx="3127">
                  <c:v>40427</c:v>
                </c:pt>
                <c:pt idx="3128">
                  <c:v>40424</c:v>
                </c:pt>
                <c:pt idx="3129">
                  <c:v>40423</c:v>
                </c:pt>
                <c:pt idx="3130">
                  <c:v>40422</c:v>
                </c:pt>
                <c:pt idx="3131">
                  <c:v>40421</c:v>
                </c:pt>
                <c:pt idx="3132">
                  <c:v>40420</c:v>
                </c:pt>
                <c:pt idx="3133">
                  <c:v>40417</c:v>
                </c:pt>
                <c:pt idx="3134">
                  <c:v>40416</c:v>
                </c:pt>
                <c:pt idx="3135">
                  <c:v>40415</c:v>
                </c:pt>
                <c:pt idx="3136">
                  <c:v>40414</c:v>
                </c:pt>
                <c:pt idx="3137">
                  <c:v>40413</c:v>
                </c:pt>
                <c:pt idx="3138">
                  <c:v>40410</c:v>
                </c:pt>
                <c:pt idx="3139">
                  <c:v>40409</c:v>
                </c:pt>
                <c:pt idx="3140">
                  <c:v>40408</c:v>
                </c:pt>
                <c:pt idx="3141">
                  <c:v>40407</c:v>
                </c:pt>
                <c:pt idx="3142">
                  <c:v>40406</c:v>
                </c:pt>
                <c:pt idx="3143">
                  <c:v>40403</c:v>
                </c:pt>
                <c:pt idx="3144">
                  <c:v>40402</c:v>
                </c:pt>
                <c:pt idx="3145">
                  <c:v>40401</c:v>
                </c:pt>
                <c:pt idx="3146">
                  <c:v>40400</c:v>
                </c:pt>
                <c:pt idx="3147">
                  <c:v>40399</c:v>
                </c:pt>
                <c:pt idx="3148">
                  <c:v>40396</c:v>
                </c:pt>
                <c:pt idx="3149">
                  <c:v>40395</c:v>
                </c:pt>
                <c:pt idx="3150">
                  <c:v>40394</c:v>
                </c:pt>
                <c:pt idx="3151">
                  <c:v>40393</c:v>
                </c:pt>
                <c:pt idx="3152">
                  <c:v>40392</c:v>
                </c:pt>
                <c:pt idx="3153">
                  <c:v>40389</c:v>
                </c:pt>
                <c:pt idx="3154">
                  <c:v>40388</c:v>
                </c:pt>
                <c:pt idx="3155">
                  <c:v>40387</c:v>
                </c:pt>
                <c:pt idx="3156">
                  <c:v>40386</c:v>
                </c:pt>
                <c:pt idx="3157">
                  <c:v>40385</c:v>
                </c:pt>
                <c:pt idx="3158">
                  <c:v>40382</c:v>
                </c:pt>
                <c:pt idx="3159">
                  <c:v>40381</c:v>
                </c:pt>
                <c:pt idx="3160">
                  <c:v>40380</c:v>
                </c:pt>
                <c:pt idx="3161">
                  <c:v>40379</c:v>
                </c:pt>
                <c:pt idx="3162">
                  <c:v>40378</c:v>
                </c:pt>
                <c:pt idx="3163">
                  <c:v>40375</c:v>
                </c:pt>
                <c:pt idx="3164">
                  <c:v>40374</c:v>
                </c:pt>
                <c:pt idx="3165">
                  <c:v>40373</c:v>
                </c:pt>
                <c:pt idx="3166">
                  <c:v>40372</c:v>
                </c:pt>
                <c:pt idx="3167">
                  <c:v>40371</c:v>
                </c:pt>
                <c:pt idx="3168">
                  <c:v>40368</c:v>
                </c:pt>
                <c:pt idx="3169">
                  <c:v>40367</c:v>
                </c:pt>
                <c:pt idx="3170">
                  <c:v>40366</c:v>
                </c:pt>
                <c:pt idx="3171">
                  <c:v>40365</c:v>
                </c:pt>
                <c:pt idx="3172">
                  <c:v>40364</c:v>
                </c:pt>
                <c:pt idx="3173">
                  <c:v>40361</c:v>
                </c:pt>
                <c:pt idx="3174">
                  <c:v>40360</c:v>
                </c:pt>
                <c:pt idx="3175">
                  <c:v>40359</c:v>
                </c:pt>
                <c:pt idx="3176">
                  <c:v>40358</c:v>
                </c:pt>
                <c:pt idx="3177">
                  <c:v>40357</c:v>
                </c:pt>
                <c:pt idx="3178">
                  <c:v>40354</c:v>
                </c:pt>
                <c:pt idx="3179">
                  <c:v>40353</c:v>
                </c:pt>
                <c:pt idx="3180">
                  <c:v>40352</c:v>
                </c:pt>
                <c:pt idx="3181">
                  <c:v>40351</c:v>
                </c:pt>
                <c:pt idx="3182">
                  <c:v>40350</c:v>
                </c:pt>
                <c:pt idx="3183">
                  <c:v>40347</c:v>
                </c:pt>
                <c:pt idx="3184">
                  <c:v>40346</c:v>
                </c:pt>
                <c:pt idx="3185">
                  <c:v>40345</c:v>
                </c:pt>
                <c:pt idx="3186">
                  <c:v>40344</c:v>
                </c:pt>
                <c:pt idx="3187">
                  <c:v>40343</c:v>
                </c:pt>
                <c:pt idx="3188">
                  <c:v>40340</c:v>
                </c:pt>
                <c:pt idx="3189">
                  <c:v>40338</c:v>
                </c:pt>
                <c:pt idx="3190">
                  <c:v>40336</c:v>
                </c:pt>
                <c:pt idx="3191">
                  <c:v>40333</c:v>
                </c:pt>
                <c:pt idx="3192">
                  <c:v>40331</c:v>
                </c:pt>
                <c:pt idx="3193">
                  <c:v>40330</c:v>
                </c:pt>
                <c:pt idx="3194">
                  <c:v>40329</c:v>
                </c:pt>
                <c:pt idx="3195">
                  <c:v>40326</c:v>
                </c:pt>
                <c:pt idx="3196">
                  <c:v>40325</c:v>
                </c:pt>
                <c:pt idx="3197">
                  <c:v>40324</c:v>
                </c:pt>
                <c:pt idx="3198">
                  <c:v>40323</c:v>
                </c:pt>
                <c:pt idx="3199">
                  <c:v>40322</c:v>
                </c:pt>
                <c:pt idx="3200">
                  <c:v>40319</c:v>
                </c:pt>
                <c:pt idx="3201">
                  <c:v>40318</c:v>
                </c:pt>
                <c:pt idx="3202">
                  <c:v>40317</c:v>
                </c:pt>
                <c:pt idx="3203">
                  <c:v>40316</c:v>
                </c:pt>
                <c:pt idx="3204">
                  <c:v>40315</c:v>
                </c:pt>
                <c:pt idx="3205">
                  <c:v>40311</c:v>
                </c:pt>
                <c:pt idx="3206">
                  <c:v>40310</c:v>
                </c:pt>
                <c:pt idx="3207">
                  <c:v>40309</c:v>
                </c:pt>
                <c:pt idx="3208">
                  <c:v>40308</c:v>
                </c:pt>
                <c:pt idx="3209">
                  <c:v>40305</c:v>
                </c:pt>
                <c:pt idx="3210">
                  <c:v>40304</c:v>
                </c:pt>
                <c:pt idx="3211">
                  <c:v>40303</c:v>
                </c:pt>
                <c:pt idx="3212">
                  <c:v>40302</c:v>
                </c:pt>
                <c:pt idx="3213">
                  <c:v>40301</c:v>
                </c:pt>
                <c:pt idx="3214">
                  <c:v>40298</c:v>
                </c:pt>
                <c:pt idx="3215">
                  <c:v>40297</c:v>
                </c:pt>
                <c:pt idx="3216">
                  <c:v>40296</c:v>
                </c:pt>
                <c:pt idx="3217">
                  <c:v>40295</c:v>
                </c:pt>
                <c:pt idx="3218">
                  <c:v>40294</c:v>
                </c:pt>
                <c:pt idx="3219">
                  <c:v>40291</c:v>
                </c:pt>
                <c:pt idx="3220">
                  <c:v>40290</c:v>
                </c:pt>
                <c:pt idx="3221">
                  <c:v>40288</c:v>
                </c:pt>
                <c:pt idx="3222">
                  <c:v>40287</c:v>
                </c:pt>
                <c:pt idx="3223">
                  <c:v>40284</c:v>
                </c:pt>
                <c:pt idx="3224">
                  <c:v>40283</c:v>
                </c:pt>
                <c:pt idx="3225">
                  <c:v>40282</c:v>
                </c:pt>
                <c:pt idx="3226">
                  <c:v>40281</c:v>
                </c:pt>
                <c:pt idx="3227">
                  <c:v>40280</c:v>
                </c:pt>
                <c:pt idx="3228">
                  <c:v>40277</c:v>
                </c:pt>
                <c:pt idx="3229">
                  <c:v>40276</c:v>
                </c:pt>
                <c:pt idx="3230">
                  <c:v>40275</c:v>
                </c:pt>
                <c:pt idx="3231">
                  <c:v>40274</c:v>
                </c:pt>
                <c:pt idx="3232">
                  <c:v>40273</c:v>
                </c:pt>
                <c:pt idx="3233">
                  <c:v>40269</c:v>
                </c:pt>
                <c:pt idx="3234">
                  <c:v>40268</c:v>
                </c:pt>
                <c:pt idx="3235">
                  <c:v>40267</c:v>
                </c:pt>
                <c:pt idx="3236">
                  <c:v>40266</c:v>
                </c:pt>
                <c:pt idx="3237">
                  <c:v>40263</c:v>
                </c:pt>
                <c:pt idx="3238">
                  <c:v>40262</c:v>
                </c:pt>
                <c:pt idx="3239">
                  <c:v>40261</c:v>
                </c:pt>
                <c:pt idx="3240">
                  <c:v>40260</c:v>
                </c:pt>
                <c:pt idx="3241">
                  <c:v>40259</c:v>
                </c:pt>
                <c:pt idx="3242">
                  <c:v>40256</c:v>
                </c:pt>
                <c:pt idx="3243">
                  <c:v>40255</c:v>
                </c:pt>
                <c:pt idx="3244">
                  <c:v>40254</c:v>
                </c:pt>
                <c:pt idx="3245">
                  <c:v>40253</c:v>
                </c:pt>
                <c:pt idx="3246">
                  <c:v>40252</c:v>
                </c:pt>
                <c:pt idx="3247">
                  <c:v>40249</c:v>
                </c:pt>
                <c:pt idx="3248">
                  <c:v>40248</c:v>
                </c:pt>
                <c:pt idx="3249">
                  <c:v>40247</c:v>
                </c:pt>
                <c:pt idx="3250">
                  <c:v>40246</c:v>
                </c:pt>
                <c:pt idx="3251">
                  <c:v>40245</c:v>
                </c:pt>
                <c:pt idx="3252">
                  <c:v>40242</c:v>
                </c:pt>
                <c:pt idx="3253">
                  <c:v>40241</c:v>
                </c:pt>
                <c:pt idx="3254">
                  <c:v>40240</c:v>
                </c:pt>
                <c:pt idx="3255">
                  <c:v>40239</c:v>
                </c:pt>
                <c:pt idx="3256">
                  <c:v>40238</c:v>
                </c:pt>
                <c:pt idx="3257">
                  <c:v>40235</c:v>
                </c:pt>
                <c:pt idx="3258">
                  <c:v>40234</c:v>
                </c:pt>
                <c:pt idx="3259">
                  <c:v>40233</c:v>
                </c:pt>
                <c:pt idx="3260">
                  <c:v>40232</c:v>
                </c:pt>
                <c:pt idx="3261">
                  <c:v>40231</c:v>
                </c:pt>
                <c:pt idx="3262">
                  <c:v>40228</c:v>
                </c:pt>
                <c:pt idx="3263">
                  <c:v>40227</c:v>
                </c:pt>
                <c:pt idx="3264">
                  <c:v>40226</c:v>
                </c:pt>
                <c:pt idx="3265">
                  <c:v>40221</c:v>
                </c:pt>
                <c:pt idx="3266">
                  <c:v>40220</c:v>
                </c:pt>
                <c:pt idx="3267">
                  <c:v>40219</c:v>
                </c:pt>
                <c:pt idx="3268">
                  <c:v>40218</c:v>
                </c:pt>
                <c:pt idx="3269">
                  <c:v>40217</c:v>
                </c:pt>
                <c:pt idx="3270">
                  <c:v>40214</c:v>
                </c:pt>
                <c:pt idx="3271">
                  <c:v>40213</c:v>
                </c:pt>
                <c:pt idx="3272">
                  <c:v>40212</c:v>
                </c:pt>
                <c:pt idx="3273">
                  <c:v>40211</c:v>
                </c:pt>
                <c:pt idx="3274">
                  <c:v>40210</c:v>
                </c:pt>
                <c:pt idx="3275">
                  <c:v>40207</c:v>
                </c:pt>
                <c:pt idx="3276">
                  <c:v>40206</c:v>
                </c:pt>
                <c:pt idx="3277">
                  <c:v>40205</c:v>
                </c:pt>
                <c:pt idx="3278">
                  <c:v>40204</c:v>
                </c:pt>
                <c:pt idx="3279">
                  <c:v>40203</c:v>
                </c:pt>
                <c:pt idx="3280">
                  <c:v>40200</c:v>
                </c:pt>
                <c:pt idx="3281">
                  <c:v>40199</c:v>
                </c:pt>
                <c:pt idx="3282">
                  <c:v>40198</c:v>
                </c:pt>
                <c:pt idx="3283">
                  <c:v>40197</c:v>
                </c:pt>
                <c:pt idx="3284">
                  <c:v>40196</c:v>
                </c:pt>
                <c:pt idx="3285">
                  <c:v>40193</c:v>
                </c:pt>
                <c:pt idx="3286">
                  <c:v>40192</c:v>
                </c:pt>
                <c:pt idx="3287">
                  <c:v>40191</c:v>
                </c:pt>
                <c:pt idx="3288">
                  <c:v>40190</c:v>
                </c:pt>
                <c:pt idx="3289">
                  <c:v>40189</c:v>
                </c:pt>
                <c:pt idx="3290">
                  <c:v>40186</c:v>
                </c:pt>
                <c:pt idx="3291">
                  <c:v>40185</c:v>
                </c:pt>
                <c:pt idx="3292">
                  <c:v>40184</c:v>
                </c:pt>
                <c:pt idx="3293">
                  <c:v>40183</c:v>
                </c:pt>
                <c:pt idx="3294">
                  <c:v>40182</c:v>
                </c:pt>
                <c:pt idx="3295">
                  <c:v>40178</c:v>
                </c:pt>
                <c:pt idx="3296">
                  <c:v>40177</c:v>
                </c:pt>
                <c:pt idx="3297">
                  <c:v>40176</c:v>
                </c:pt>
                <c:pt idx="3298">
                  <c:v>40175</c:v>
                </c:pt>
                <c:pt idx="3299">
                  <c:v>40171</c:v>
                </c:pt>
                <c:pt idx="3300">
                  <c:v>40170</c:v>
                </c:pt>
                <c:pt idx="3301">
                  <c:v>40169</c:v>
                </c:pt>
                <c:pt idx="3302">
                  <c:v>40168</c:v>
                </c:pt>
                <c:pt idx="3303">
                  <c:v>40165</c:v>
                </c:pt>
                <c:pt idx="3304">
                  <c:v>40164</c:v>
                </c:pt>
                <c:pt idx="3305">
                  <c:v>40163</c:v>
                </c:pt>
                <c:pt idx="3306">
                  <c:v>40162</c:v>
                </c:pt>
                <c:pt idx="3307">
                  <c:v>40161</c:v>
                </c:pt>
                <c:pt idx="3308">
                  <c:v>40158</c:v>
                </c:pt>
                <c:pt idx="3309">
                  <c:v>40157</c:v>
                </c:pt>
                <c:pt idx="3310">
                  <c:v>40156</c:v>
                </c:pt>
                <c:pt idx="3311">
                  <c:v>40155</c:v>
                </c:pt>
                <c:pt idx="3312">
                  <c:v>40154</c:v>
                </c:pt>
                <c:pt idx="3313">
                  <c:v>40151</c:v>
                </c:pt>
                <c:pt idx="3314">
                  <c:v>40150</c:v>
                </c:pt>
                <c:pt idx="3315">
                  <c:v>40149</c:v>
                </c:pt>
                <c:pt idx="3316">
                  <c:v>40148</c:v>
                </c:pt>
                <c:pt idx="3317">
                  <c:v>40147</c:v>
                </c:pt>
                <c:pt idx="3318">
                  <c:v>40144</c:v>
                </c:pt>
                <c:pt idx="3319">
                  <c:v>40143</c:v>
                </c:pt>
                <c:pt idx="3320">
                  <c:v>40142</c:v>
                </c:pt>
                <c:pt idx="3321">
                  <c:v>40141</c:v>
                </c:pt>
                <c:pt idx="3322">
                  <c:v>40140</c:v>
                </c:pt>
                <c:pt idx="3323">
                  <c:v>40137</c:v>
                </c:pt>
                <c:pt idx="3324">
                  <c:v>40136</c:v>
                </c:pt>
                <c:pt idx="3325">
                  <c:v>40135</c:v>
                </c:pt>
                <c:pt idx="3326">
                  <c:v>40134</c:v>
                </c:pt>
                <c:pt idx="3327">
                  <c:v>40133</c:v>
                </c:pt>
                <c:pt idx="3328">
                  <c:v>40130</c:v>
                </c:pt>
                <c:pt idx="3329">
                  <c:v>40129</c:v>
                </c:pt>
                <c:pt idx="3330">
                  <c:v>40128</c:v>
                </c:pt>
                <c:pt idx="3331">
                  <c:v>40127</c:v>
                </c:pt>
                <c:pt idx="3332">
                  <c:v>40126</c:v>
                </c:pt>
                <c:pt idx="3333">
                  <c:v>40123</c:v>
                </c:pt>
                <c:pt idx="3334">
                  <c:v>40122</c:v>
                </c:pt>
                <c:pt idx="3335">
                  <c:v>40121</c:v>
                </c:pt>
                <c:pt idx="3336">
                  <c:v>40120</c:v>
                </c:pt>
                <c:pt idx="3337">
                  <c:v>40116</c:v>
                </c:pt>
                <c:pt idx="3338">
                  <c:v>40115</c:v>
                </c:pt>
                <c:pt idx="3339">
                  <c:v>40114</c:v>
                </c:pt>
                <c:pt idx="3340">
                  <c:v>40113</c:v>
                </c:pt>
                <c:pt idx="3341">
                  <c:v>40112</c:v>
                </c:pt>
                <c:pt idx="3342">
                  <c:v>40109</c:v>
                </c:pt>
                <c:pt idx="3343">
                  <c:v>40108</c:v>
                </c:pt>
                <c:pt idx="3344">
                  <c:v>40107</c:v>
                </c:pt>
                <c:pt idx="3345">
                  <c:v>40106</c:v>
                </c:pt>
                <c:pt idx="3346">
                  <c:v>40105</c:v>
                </c:pt>
                <c:pt idx="3347">
                  <c:v>40102</c:v>
                </c:pt>
                <c:pt idx="3348">
                  <c:v>40101</c:v>
                </c:pt>
                <c:pt idx="3349">
                  <c:v>40100</c:v>
                </c:pt>
                <c:pt idx="3350">
                  <c:v>40099</c:v>
                </c:pt>
                <c:pt idx="3351">
                  <c:v>40095</c:v>
                </c:pt>
                <c:pt idx="3352">
                  <c:v>40094</c:v>
                </c:pt>
                <c:pt idx="3353">
                  <c:v>40093</c:v>
                </c:pt>
                <c:pt idx="3354">
                  <c:v>40092</c:v>
                </c:pt>
                <c:pt idx="3355">
                  <c:v>40091</c:v>
                </c:pt>
                <c:pt idx="3356">
                  <c:v>40088</c:v>
                </c:pt>
                <c:pt idx="3357">
                  <c:v>40087</c:v>
                </c:pt>
                <c:pt idx="3358">
                  <c:v>40086</c:v>
                </c:pt>
                <c:pt idx="3359">
                  <c:v>40085</c:v>
                </c:pt>
                <c:pt idx="3360">
                  <c:v>40084</c:v>
                </c:pt>
                <c:pt idx="3361">
                  <c:v>40081</c:v>
                </c:pt>
                <c:pt idx="3362">
                  <c:v>40080</c:v>
                </c:pt>
                <c:pt idx="3363">
                  <c:v>40079</c:v>
                </c:pt>
                <c:pt idx="3364">
                  <c:v>40078</c:v>
                </c:pt>
                <c:pt idx="3365">
                  <c:v>40077</c:v>
                </c:pt>
                <c:pt idx="3366">
                  <c:v>40074</c:v>
                </c:pt>
                <c:pt idx="3367">
                  <c:v>40073</c:v>
                </c:pt>
                <c:pt idx="3368">
                  <c:v>40072</c:v>
                </c:pt>
                <c:pt idx="3369">
                  <c:v>40071</c:v>
                </c:pt>
                <c:pt idx="3370">
                  <c:v>40070</c:v>
                </c:pt>
                <c:pt idx="3371">
                  <c:v>40067</c:v>
                </c:pt>
                <c:pt idx="3372">
                  <c:v>40066</c:v>
                </c:pt>
                <c:pt idx="3373">
                  <c:v>40065</c:v>
                </c:pt>
                <c:pt idx="3374">
                  <c:v>40060</c:v>
                </c:pt>
                <c:pt idx="3375">
                  <c:v>40059</c:v>
                </c:pt>
                <c:pt idx="3376">
                  <c:v>40058</c:v>
                </c:pt>
                <c:pt idx="3377">
                  <c:v>40057</c:v>
                </c:pt>
                <c:pt idx="3378">
                  <c:v>40056</c:v>
                </c:pt>
                <c:pt idx="3379">
                  <c:v>40053</c:v>
                </c:pt>
                <c:pt idx="3380">
                  <c:v>40052</c:v>
                </c:pt>
                <c:pt idx="3381">
                  <c:v>40051</c:v>
                </c:pt>
                <c:pt idx="3382">
                  <c:v>40050</c:v>
                </c:pt>
                <c:pt idx="3383">
                  <c:v>40049</c:v>
                </c:pt>
                <c:pt idx="3384">
                  <c:v>40046</c:v>
                </c:pt>
                <c:pt idx="3385">
                  <c:v>40045</c:v>
                </c:pt>
                <c:pt idx="3386">
                  <c:v>40044</c:v>
                </c:pt>
                <c:pt idx="3387">
                  <c:v>40043</c:v>
                </c:pt>
                <c:pt idx="3388">
                  <c:v>40042</c:v>
                </c:pt>
                <c:pt idx="3389">
                  <c:v>40039</c:v>
                </c:pt>
                <c:pt idx="3390">
                  <c:v>40038</c:v>
                </c:pt>
                <c:pt idx="3391">
                  <c:v>40037</c:v>
                </c:pt>
                <c:pt idx="3392">
                  <c:v>40036</c:v>
                </c:pt>
                <c:pt idx="3393">
                  <c:v>40035</c:v>
                </c:pt>
                <c:pt idx="3394">
                  <c:v>40032</c:v>
                </c:pt>
                <c:pt idx="3395">
                  <c:v>40031</c:v>
                </c:pt>
                <c:pt idx="3396">
                  <c:v>40030</c:v>
                </c:pt>
                <c:pt idx="3397">
                  <c:v>40029</c:v>
                </c:pt>
                <c:pt idx="3398">
                  <c:v>40028</c:v>
                </c:pt>
                <c:pt idx="3399">
                  <c:v>40025</c:v>
                </c:pt>
                <c:pt idx="3400">
                  <c:v>40024</c:v>
                </c:pt>
                <c:pt idx="3401">
                  <c:v>40023</c:v>
                </c:pt>
                <c:pt idx="3402">
                  <c:v>40022</c:v>
                </c:pt>
                <c:pt idx="3403">
                  <c:v>40021</c:v>
                </c:pt>
                <c:pt idx="3404">
                  <c:v>40018</c:v>
                </c:pt>
                <c:pt idx="3405">
                  <c:v>40016</c:v>
                </c:pt>
                <c:pt idx="3406">
                  <c:v>40015</c:v>
                </c:pt>
                <c:pt idx="3407">
                  <c:v>40014</c:v>
                </c:pt>
                <c:pt idx="3408">
                  <c:v>40011</c:v>
                </c:pt>
                <c:pt idx="3409">
                  <c:v>40010</c:v>
                </c:pt>
                <c:pt idx="3410">
                  <c:v>40009</c:v>
                </c:pt>
                <c:pt idx="3411">
                  <c:v>40008</c:v>
                </c:pt>
                <c:pt idx="3412">
                  <c:v>40007</c:v>
                </c:pt>
                <c:pt idx="3413">
                  <c:v>40004</c:v>
                </c:pt>
                <c:pt idx="3414">
                  <c:v>40003</c:v>
                </c:pt>
                <c:pt idx="3415">
                  <c:v>40002</c:v>
                </c:pt>
                <c:pt idx="3416">
                  <c:v>40001</c:v>
                </c:pt>
                <c:pt idx="3417">
                  <c:v>40000</c:v>
                </c:pt>
                <c:pt idx="3418">
                  <c:v>39997</c:v>
                </c:pt>
                <c:pt idx="3419">
                  <c:v>39996</c:v>
                </c:pt>
                <c:pt idx="3420">
                  <c:v>39995</c:v>
                </c:pt>
                <c:pt idx="3421">
                  <c:v>39994</c:v>
                </c:pt>
                <c:pt idx="3422">
                  <c:v>39993</c:v>
                </c:pt>
                <c:pt idx="3423">
                  <c:v>39990</c:v>
                </c:pt>
                <c:pt idx="3424">
                  <c:v>39989</c:v>
                </c:pt>
                <c:pt idx="3425">
                  <c:v>39988</c:v>
                </c:pt>
                <c:pt idx="3426">
                  <c:v>39987</c:v>
                </c:pt>
                <c:pt idx="3427">
                  <c:v>39986</c:v>
                </c:pt>
                <c:pt idx="3428">
                  <c:v>39982</c:v>
                </c:pt>
                <c:pt idx="3429">
                  <c:v>39981</c:v>
                </c:pt>
                <c:pt idx="3430">
                  <c:v>39980</c:v>
                </c:pt>
                <c:pt idx="3431">
                  <c:v>39979</c:v>
                </c:pt>
                <c:pt idx="3432">
                  <c:v>39976</c:v>
                </c:pt>
                <c:pt idx="3433">
                  <c:v>39974</c:v>
                </c:pt>
                <c:pt idx="3434">
                  <c:v>39973</c:v>
                </c:pt>
                <c:pt idx="3435">
                  <c:v>39972</c:v>
                </c:pt>
                <c:pt idx="3436">
                  <c:v>39969</c:v>
                </c:pt>
                <c:pt idx="3437">
                  <c:v>39968</c:v>
                </c:pt>
                <c:pt idx="3438">
                  <c:v>39967</c:v>
                </c:pt>
                <c:pt idx="3439">
                  <c:v>39966</c:v>
                </c:pt>
                <c:pt idx="3440">
                  <c:v>39965</c:v>
                </c:pt>
                <c:pt idx="3441">
                  <c:v>39962</c:v>
                </c:pt>
                <c:pt idx="3442">
                  <c:v>39961</c:v>
                </c:pt>
                <c:pt idx="3443">
                  <c:v>39960</c:v>
                </c:pt>
                <c:pt idx="3444">
                  <c:v>39959</c:v>
                </c:pt>
                <c:pt idx="3445">
                  <c:v>39958</c:v>
                </c:pt>
                <c:pt idx="3446">
                  <c:v>39955</c:v>
                </c:pt>
                <c:pt idx="3447">
                  <c:v>39954</c:v>
                </c:pt>
                <c:pt idx="3448">
                  <c:v>39953</c:v>
                </c:pt>
                <c:pt idx="3449">
                  <c:v>39952</c:v>
                </c:pt>
                <c:pt idx="3450">
                  <c:v>39951</c:v>
                </c:pt>
                <c:pt idx="3451">
                  <c:v>39948</c:v>
                </c:pt>
                <c:pt idx="3452">
                  <c:v>39947</c:v>
                </c:pt>
                <c:pt idx="3453">
                  <c:v>39946</c:v>
                </c:pt>
                <c:pt idx="3454">
                  <c:v>39945</c:v>
                </c:pt>
                <c:pt idx="3455">
                  <c:v>39944</c:v>
                </c:pt>
                <c:pt idx="3456">
                  <c:v>39941</c:v>
                </c:pt>
                <c:pt idx="3457">
                  <c:v>39940</c:v>
                </c:pt>
                <c:pt idx="3458">
                  <c:v>39939</c:v>
                </c:pt>
                <c:pt idx="3459">
                  <c:v>39938</c:v>
                </c:pt>
                <c:pt idx="3460">
                  <c:v>39937</c:v>
                </c:pt>
                <c:pt idx="3461">
                  <c:v>39933</c:v>
                </c:pt>
                <c:pt idx="3462">
                  <c:v>39932</c:v>
                </c:pt>
                <c:pt idx="3463">
                  <c:v>39931</c:v>
                </c:pt>
                <c:pt idx="3464">
                  <c:v>39930</c:v>
                </c:pt>
                <c:pt idx="3465">
                  <c:v>39927</c:v>
                </c:pt>
                <c:pt idx="3466">
                  <c:v>39926</c:v>
                </c:pt>
                <c:pt idx="3467">
                  <c:v>39925</c:v>
                </c:pt>
                <c:pt idx="3468">
                  <c:v>39923</c:v>
                </c:pt>
                <c:pt idx="3469">
                  <c:v>39920</c:v>
                </c:pt>
                <c:pt idx="3470">
                  <c:v>39919</c:v>
                </c:pt>
                <c:pt idx="3471">
                  <c:v>39918</c:v>
                </c:pt>
                <c:pt idx="3472">
                  <c:v>39917</c:v>
                </c:pt>
                <c:pt idx="3473">
                  <c:v>39916</c:v>
                </c:pt>
                <c:pt idx="3474">
                  <c:v>39912</c:v>
                </c:pt>
                <c:pt idx="3475">
                  <c:v>39911</c:v>
                </c:pt>
                <c:pt idx="3476">
                  <c:v>39910</c:v>
                </c:pt>
                <c:pt idx="3477">
                  <c:v>39909</c:v>
                </c:pt>
                <c:pt idx="3478">
                  <c:v>39906</c:v>
                </c:pt>
                <c:pt idx="3479">
                  <c:v>39905</c:v>
                </c:pt>
                <c:pt idx="3480">
                  <c:v>39904</c:v>
                </c:pt>
                <c:pt idx="3481">
                  <c:v>39903</c:v>
                </c:pt>
                <c:pt idx="3482">
                  <c:v>39902</c:v>
                </c:pt>
                <c:pt idx="3483">
                  <c:v>39899</c:v>
                </c:pt>
                <c:pt idx="3484">
                  <c:v>39898</c:v>
                </c:pt>
                <c:pt idx="3485">
                  <c:v>39897</c:v>
                </c:pt>
                <c:pt idx="3486">
                  <c:v>39896</c:v>
                </c:pt>
                <c:pt idx="3487">
                  <c:v>39895</c:v>
                </c:pt>
                <c:pt idx="3488">
                  <c:v>39892</c:v>
                </c:pt>
                <c:pt idx="3489">
                  <c:v>39891</c:v>
                </c:pt>
                <c:pt idx="3490">
                  <c:v>39890</c:v>
                </c:pt>
                <c:pt idx="3491">
                  <c:v>39889</c:v>
                </c:pt>
                <c:pt idx="3492">
                  <c:v>39888</c:v>
                </c:pt>
                <c:pt idx="3493">
                  <c:v>39885</c:v>
                </c:pt>
                <c:pt idx="3494">
                  <c:v>39884</c:v>
                </c:pt>
                <c:pt idx="3495">
                  <c:v>39883</c:v>
                </c:pt>
                <c:pt idx="3496">
                  <c:v>39882</c:v>
                </c:pt>
                <c:pt idx="3497">
                  <c:v>39881</c:v>
                </c:pt>
                <c:pt idx="3498">
                  <c:v>39878</c:v>
                </c:pt>
                <c:pt idx="3499">
                  <c:v>39877</c:v>
                </c:pt>
                <c:pt idx="3500">
                  <c:v>39876</c:v>
                </c:pt>
                <c:pt idx="3501">
                  <c:v>39875</c:v>
                </c:pt>
                <c:pt idx="3502">
                  <c:v>39874</c:v>
                </c:pt>
                <c:pt idx="3503">
                  <c:v>39871</c:v>
                </c:pt>
                <c:pt idx="3504">
                  <c:v>39870</c:v>
                </c:pt>
                <c:pt idx="3505">
                  <c:v>39869</c:v>
                </c:pt>
                <c:pt idx="3506">
                  <c:v>39864</c:v>
                </c:pt>
                <c:pt idx="3507">
                  <c:v>39863</c:v>
                </c:pt>
                <c:pt idx="3508">
                  <c:v>39862</c:v>
                </c:pt>
                <c:pt idx="3509">
                  <c:v>39861</c:v>
                </c:pt>
                <c:pt idx="3510">
                  <c:v>39860</c:v>
                </c:pt>
                <c:pt idx="3511">
                  <c:v>39857</c:v>
                </c:pt>
                <c:pt idx="3512">
                  <c:v>39856</c:v>
                </c:pt>
                <c:pt idx="3513">
                  <c:v>39855</c:v>
                </c:pt>
                <c:pt idx="3514">
                  <c:v>39854</c:v>
                </c:pt>
                <c:pt idx="3515">
                  <c:v>39853</c:v>
                </c:pt>
                <c:pt idx="3516">
                  <c:v>39850</c:v>
                </c:pt>
                <c:pt idx="3517">
                  <c:v>39849</c:v>
                </c:pt>
                <c:pt idx="3518">
                  <c:v>39848</c:v>
                </c:pt>
                <c:pt idx="3519">
                  <c:v>39847</c:v>
                </c:pt>
                <c:pt idx="3520">
                  <c:v>39846</c:v>
                </c:pt>
                <c:pt idx="3521">
                  <c:v>39843</c:v>
                </c:pt>
                <c:pt idx="3522">
                  <c:v>39842</c:v>
                </c:pt>
                <c:pt idx="3523">
                  <c:v>39841</c:v>
                </c:pt>
                <c:pt idx="3524">
                  <c:v>39840</c:v>
                </c:pt>
                <c:pt idx="3525">
                  <c:v>39839</c:v>
                </c:pt>
                <c:pt idx="3526">
                  <c:v>39836</c:v>
                </c:pt>
                <c:pt idx="3527">
                  <c:v>39835</c:v>
                </c:pt>
                <c:pt idx="3528">
                  <c:v>39834</c:v>
                </c:pt>
                <c:pt idx="3529">
                  <c:v>39833</c:v>
                </c:pt>
                <c:pt idx="3530">
                  <c:v>39832</c:v>
                </c:pt>
                <c:pt idx="3531">
                  <c:v>39829</c:v>
                </c:pt>
                <c:pt idx="3532">
                  <c:v>39828</c:v>
                </c:pt>
                <c:pt idx="3533">
                  <c:v>39827</c:v>
                </c:pt>
                <c:pt idx="3534">
                  <c:v>39826</c:v>
                </c:pt>
                <c:pt idx="3535">
                  <c:v>39825</c:v>
                </c:pt>
                <c:pt idx="3536">
                  <c:v>39822</c:v>
                </c:pt>
                <c:pt idx="3537">
                  <c:v>39821</c:v>
                </c:pt>
                <c:pt idx="3538">
                  <c:v>39820</c:v>
                </c:pt>
                <c:pt idx="3539">
                  <c:v>39819</c:v>
                </c:pt>
                <c:pt idx="3540">
                  <c:v>39818</c:v>
                </c:pt>
                <c:pt idx="3541">
                  <c:v>39815</c:v>
                </c:pt>
                <c:pt idx="3542">
                  <c:v>39813</c:v>
                </c:pt>
                <c:pt idx="3543">
                  <c:v>39812</c:v>
                </c:pt>
                <c:pt idx="3544">
                  <c:v>39811</c:v>
                </c:pt>
                <c:pt idx="3545">
                  <c:v>39808</c:v>
                </c:pt>
                <c:pt idx="3546">
                  <c:v>39806</c:v>
                </c:pt>
                <c:pt idx="3547">
                  <c:v>39805</c:v>
                </c:pt>
                <c:pt idx="3548">
                  <c:v>39804</c:v>
                </c:pt>
                <c:pt idx="3549">
                  <c:v>39801</c:v>
                </c:pt>
                <c:pt idx="3550">
                  <c:v>39800</c:v>
                </c:pt>
                <c:pt idx="3551">
                  <c:v>39799</c:v>
                </c:pt>
                <c:pt idx="3552">
                  <c:v>39798</c:v>
                </c:pt>
                <c:pt idx="3553">
                  <c:v>39797</c:v>
                </c:pt>
                <c:pt idx="3554">
                  <c:v>39794</c:v>
                </c:pt>
                <c:pt idx="3555">
                  <c:v>39793</c:v>
                </c:pt>
                <c:pt idx="3556">
                  <c:v>39792</c:v>
                </c:pt>
                <c:pt idx="3557">
                  <c:v>39791</c:v>
                </c:pt>
                <c:pt idx="3558">
                  <c:v>39790</c:v>
                </c:pt>
                <c:pt idx="3559">
                  <c:v>39787</c:v>
                </c:pt>
                <c:pt idx="3560">
                  <c:v>39786</c:v>
                </c:pt>
                <c:pt idx="3561">
                  <c:v>39785</c:v>
                </c:pt>
                <c:pt idx="3562">
                  <c:v>39784</c:v>
                </c:pt>
                <c:pt idx="3563">
                  <c:v>39783</c:v>
                </c:pt>
                <c:pt idx="3564">
                  <c:v>39780</c:v>
                </c:pt>
                <c:pt idx="3565">
                  <c:v>39779</c:v>
                </c:pt>
                <c:pt idx="3566">
                  <c:v>39778</c:v>
                </c:pt>
                <c:pt idx="3567">
                  <c:v>39777</c:v>
                </c:pt>
                <c:pt idx="3568">
                  <c:v>39776</c:v>
                </c:pt>
                <c:pt idx="3569">
                  <c:v>39773</c:v>
                </c:pt>
                <c:pt idx="3570">
                  <c:v>39772</c:v>
                </c:pt>
                <c:pt idx="3571">
                  <c:v>39771</c:v>
                </c:pt>
                <c:pt idx="3572">
                  <c:v>39770</c:v>
                </c:pt>
                <c:pt idx="3573">
                  <c:v>39769</c:v>
                </c:pt>
                <c:pt idx="3574">
                  <c:v>39766</c:v>
                </c:pt>
                <c:pt idx="3575">
                  <c:v>39765</c:v>
                </c:pt>
                <c:pt idx="3576">
                  <c:v>39764</c:v>
                </c:pt>
                <c:pt idx="3577">
                  <c:v>39763</c:v>
                </c:pt>
                <c:pt idx="3578">
                  <c:v>39762</c:v>
                </c:pt>
                <c:pt idx="3579">
                  <c:v>39759</c:v>
                </c:pt>
                <c:pt idx="3580">
                  <c:v>39758</c:v>
                </c:pt>
                <c:pt idx="3581">
                  <c:v>39757</c:v>
                </c:pt>
                <c:pt idx="3582">
                  <c:v>39756</c:v>
                </c:pt>
                <c:pt idx="3583">
                  <c:v>39755</c:v>
                </c:pt>
                <c:pt idx="3584">
                  <c:v>39752</c:v>
                </c:pt>
                <c:pt idx="3585">
                  <c:v>39751</c:v>
                </c:pt>
                <c:pt idx="3586">
                  <c:v>39750</c:v>
                </c:pt>
                <c:pt idx="3587">
                  <c:v>39749</c:v>
                </c:pt>
                <c:pt idx="3588">
                  <c:v>39748</c:v>
                </c:pt>
                <c:pt idx="3589">
                  <c:v>39745</c:v>
                </c:pt>
                <c:pt idx="3590">
                  <c:v>39744</c:v>
                </c:pt>
                <c:pt idx="3591">
                  <c:v>39743</c:v>
                </c:pt>
                <c:pt idx="3592">
                  <c:v>39742</c:v>
                </c:pt>
                <c:pt idx="3593">
                  <c:v>39741</c:v>
                </c:pt>
                <c:pt idx="3594">
                  <c:v>39738</c:v>
                </c:pt>
                <c:pt idx="3595">
                  <c:v>39737</c:v>
                </c:pt>
                <c:pt idx="3596">
                  <c:v>39736</c:v>
                </c:pt>
                <c:pt idx="3597">
                  <c:v>39735</c:v>
                </c:pt>
                <c:pt idx="3598">
                  <c:v>39734</c:v>
                </c:pt>
                <c:pt idx="3599">
                  <c:v>39731</c:v>
                </c:pt>
                <c:pt idx="3600">
                  <c:v>39730</c:v>
                </c:pt>
                <c:pt idx="3601">
                  <c:v>39729</c:v>
                </c:pt>
                <c:pt idx="3602">
                  <c:v>39728</c:v>
                </c:pt>
                <c:pt idx="3603">
                  <c:v>39727</c:v>
                </c:pt>
                <c:pt idx="3604">
                  <c:v>39724</c:v>
                </c:pt>
                <c:pt idx="3605">
                  <c:v>39723</c:v>
                </c:pt>
                <c:pt idx="3606">
                  <c:v>39722</c:v>
                </c:pt>
                <c:pt idx="3607">
                  <c:v>39721</c:v>
                </c:pt>
                <c:pt idx="3608">
                  <c:v>39720</c:v>
                </c:pt>
                <c:pt idx="3609">
                  <c:v>39717</c:v>
                </c:pt>
                <c:pt idx="3610">
                  <c:v>39716</c:v>
                </c:pt>
                <c:pt idx="3611">
                  <c:v>39715</c:v>
                </c:pt>
                <c:pt idx="3612">
                  <c:v>39714</c:v>
                </c:pt>
                <c:pt idx="3613">
                  <c:v>39713</c:v>
                </c:pt>
                <c:pt idx="3614">
                  <c:v>39710</c:v>
                </c:pt>
                <c:pt idx="3615">
                  <c:v>39709</c:v>
                </c:pt>
                <c:pt idx="3616">
                  <c:v>39708</c:v>
                </c:pt>
                <c:pt idx="3617">
                  <c:v>39707</c:v>
                </c:pt>
                <c:pt idx="3618">
                  <c:v>39706</c:v>
                </c:pt>
                <c:pt idx="3619">
                  <c:v>39703</c:v>
                </c:pt>
                <c:pt idx="3620">
                  <c:v>39702</c:v>
                </c:pt>
                <c:pt idx="3621">
                  <c:v>39701</c:v>
                </c:pt>
                <c:pt idx="3622">
                  <c:v>39700</c:v>
                </c:pt>
                <c:pt idx="3623">
                  <c:v>39699</c:v>
                </c:pt>
                <c:pt idx="3624">
                  <c:v>39696</c:v>
                </c:pt>
                <c:pt idx="3625">
                  <c:v>39695</c:v>
                </c:pt>
                <c:pt idx="3626">
                  <c:v>39694</c:v>
                </c:pt>
                <c:pt idx="3627">
                  <c:v>39693</c:v>
                </c:pt>
                <c:pt idx="3628">
                  <c:v>39692</c:v>
                </c:pt>
                <c:pt idx="3629">
                  <c:v>39689</c:v>
                </c:pt>
                <c:pt idx="3630">
                  <c:v>39688</c:v>
                </c:pt>
                <c:pt idx="3631">
                  <c:v>39687</c:v>
                </c:pt>
                <c:pt idx="3632">
                  <c:v>39686</c:v>
                </c:pt>
                <c:pt idx="3633">
                  <c:v>39685</c:v>
                </c:pt>
                <c:pt idx="3634">
                  <c:v>39682</c:v>
                </c:pt>
                <c:pt idx="3635">
                  <c:v>39681</c:v>
                </c:pt>
                <c:pt idx="3636">
                  <c:v>39680</c:v>
                </c:pt>
                <c:pt idx="3637">
                  <c:v>39679</c:v>
                </c:pt>
                <c:pt idx="3638">
                  <c:v>39678</c:v>
                </c:pt>
                <c:pt idx="3639">
                  <c:v>39675</c:v>
                </c:pt>
                <c:pt idx="3640">
                  <c:v>39674</c:v>
                </c:pt>
                <c:pt idx="3641">
                  <c:v>39673</c:v>
                </c:pt>
                <c:pt idx="3642">
                  <c:v>39672</c:v>
                </c:pt>
                <c:pt idx="3643">
                  <c:v>39671</c:v>
                </c:pt>
                <c:pt idx="3644">
                  <c:v>39668</c:v>
                </c:pt>
                <c:pt idx="3645">
                  <c:v>39667</c:v>
                </c:pt>
                <c:pt idx="3646">
                  <c:v>39666</c:v>
                </c:pt>
                <c:pt idx="3647">
                  <c:v>39665</c:v>
                </c:pt>
                <c:pt idx="3648">
                  <c:v>39664</c:v>
                </c:pt>
                <c:pt idx="3649">
                  <c:v>39661</c:v>
                </c:pt>
                <c:pt idx="3650">
                  <c:v>39660</c:v>
                </c:pt>
                <c:pt idx="3651">
                  <c:v>39659</c:v>
                </c:pt>
                <c:pt idx="3652">
                  <c:v>39658</c:v>
                </c:pt>
                <c:pt idx="3653">
                  <c:v>39657</c:v>
                </c:pt>
                <c:pt idx="3654">
                  <c:v>39654</c:v>
                </c:pt>
                <c:pt idx="3655">
                  <c:v>39653</c:v>
                </c:pt>
                <c:pt idx="3656">
                  <c:v>39652</c:v>
                </c:pt>
                <c:pt idx="3657">
                  <c:v>39651</c:v>
                </c:pt>
                <c:pt idx="3658">
                  <c:v>39650</c:v>
                </c:pt>
                <c:pt idx="3659">
                  <c:v>39647</c:v>
                </c:pt>
                <c:pt idx="3660">
                  <c:v>39646</c:v>
                </c:pt>
                <c:pt idx="3661">
                  <c:v>39645</c:v>
                </c:pt>
                <c:pt idx="3662">
                  <c:v>39644</c:v>
                </c:pt>
                <c:pt idx="3663">
                  <c:v>39643</c:v>
                </c:pt>
                <c:pt idx="3664">
                  <c:v>39640</c:v>
                </c:pt>
                <c:pt idx="3665">
                  <c:v>39639</c:v>
                </c:pt>
                <c:pt idx="3666">
                  <c:v>39638</c:v>
                </c:pt>
                <c:pt idx="3667">
                  <c:v>39637</c:v>
                </c:pt>
                <c:pt idx="3668">
                  <c:v>39636</c:v>
                </c:pt>
                <c:pt idx="3669">
                  <c:v>39633</c:v>
                </c:pt>
                <c:pt idx="3670">
                  <c:v>39632</c:v>
                </c:pt>
                <c:pt idx="3671">
                  <c:v>39631</c:v>
                </c:pt>
                <c:pt idx="3672">
                  <c:v>39630</c:v>
                </c:pt>
                <c:pt idx="3673">
                  <c:v>39629</c:v>
                </c:pt>
                <c:pt idx="3674">
                  <c:v>39626</c:v>
                </c:pt>
                <c:pt idx="3675">
                  <c:v>39625</c:v>
                </c:pt>
                <c:pt idx="3676">
                  <c:v>39624</c:v>
                </c:pt>
                <c:pt idx="3677">
                  <c:v>39623</c:v>
                </c:pt>
                <c:pt idx="3678">
                  <c:v>39622</c:v>
                </c:pt>
                <c:pt idx="3679">
                  <c:v>39619</c:v>
                </c:pt>
                <c:pt idx="3680">
                  <c:v>39618</c:v>
                </c:pt>
                <c:pt idx="3681">
                  <c:v>39617</c:v>
                </c:pt>
                <c:pt idx="3682">
                  <c:v>39616</c:v>
                </c:pt>
                <c:pt idx="3683">
                  <c:v>39615</c:v>
                </c:pt>
                <c:pt idx="3684">
                  <c:v>39612</c:v>
                </c:pt>
                <c:pt idx="3685">
                  <c:v>39611</c:v>
                </c:pt>
                <c:pt idx="3686">
                  <c:v>39610</c:v>
                </c:pt>
                <c:pt idx="3687">
                  <c:v>39609</c:v>
                </c:pt>
                <c:pt idx="3688">
                  <c:v>39608</c:v>
                </c:pt>
                <c:pt idx="3689">
                  <c:v>39605</c:v>
                </c:pt>
                <c:pt idx="3690">
                  <c:v>39604</c:v>
                </c:pt>
                <c:pt idx="3691">
                  <c:v>39603</c:v>
                </c:pt>
                <c:pt idx="3692">
                  <c:v>39602</c:v>
                </c:pt>
                <c:pt idx="3693">
                  <c:v>39601</c:v>
                </c:pt>
                <c:pt idx="3694">
                  <c:v>39598</c:v>
                </c:pt>
                <c:pt idx="3695">
                  <c:v>39597</c:v>
                </c:pt>
                <c:pt idx="3696">
                  <c:v>39596</c:v>
                </c:pt>
                <c:pt idx="3697">
                  <c:v>39595</c:v>
                </c:pt>
                <c:pt idx="3698">
                  <c:v>39594</c:v>
                </c:pt>
                <c:pt idx="3699">
                  <c:v>39591</c:v>
                </c:pt>
                <c:pt idx="3700">
                  <c:v>39589</c:v>
                </c:pt>
                <c:pt idx="3701">
                  <c:v>39588</c:v>
                </c:pt>
                <c:pt idx="3702">
                  <c:v>39587</c:v>
                </c:pt>
                <c:pt idx="3703">
                  <c:v>39584</c:v>
                </c:pt>
                <c:pt idx="3704">
                  <c:v>39583</c:v>
                </c:pt>
                <c:pt idx="3705">
                  <c:v>39582</c:v>
                </c:pt>
                <c:pt idx="3706">
                  <c:v>39581</c:v>
                </c:pt>
                <c:pt idx="3707">
                  <c:v>39580</c:v>
                </c:pt>
                <c:pt idx="3708">
                  <c:v>39577</c:v>
                </c:pt>
                <c:pt idx="3709">
                  <c:v>39576</c:v>
                </c:pt>
                <c:pt idx="3710">
                  <c:v>39575</c:v>
                </c:pt>
                <c:pt idx="3711">
                  <c:v>39574</c:v>
                </c:pt>
                <c:pt idx="3712">
                  <c:v>39573</c:v>
                </c:pt>
                <c:pt idx="3713">
                  <c:v>39570</c:v>
                </c:pt>
                <c:pt idx="3714">
                  <c:v>39568</c:v>
                </c:pt>
                <c:pt idx="3715">
                  <c:v>39567</c:v>
                </c:pt>
                <c:pt idx="3716">
                  <c:v>39566</c:v>
                </c:pt>
                <c:pt idx="3717">
                  <c:v>39563</c:v>
                </c:pt>
                <c:pt idx="3718">
                  <c:v>39562</c:v>
                </c:pt>
                <c:pt idx="3719">
                  <c:v>39561</c:v>
                </c:pt>
                <c:pt idx="3720">
                  <c:v>39560</c:v>
                </c:pt>
                <c:pt idx="3721">
                  <c:v>39556</c:v>
                </c:pt>
                <c:pt idx="3722">
                  <c:v>39555</c:v>
                </c:pt>
                <c:pt idx="3723">
                  <c:v>39554</c:v>
                </c:pt>
                <c:pt idx="3724">
                  <c:v>39553</c:v>
                </c:pt>
                <c:pt idx="3725">
                  <c:v>39552</c:v>
                </c:pt>
                <c:pt idx="3726">
                  <c:v>39549</c:v>
                </c:pt>
                <c:pt idx="3727">
                  <c:v>39548</c:v>
                </c:pt>
                <c:pt idx="3728">
                  <c:v>39547</c:v>
                </c:pt>
                <c:pt idx="3729">
                  <c:v>39546</c:v>
                </c:pt>
                <c:pt idx="3730">
                  <c:v>39545</c:v>
                </c:pt>
                <c:pt idx="3731">
                  <c:v>39542</c:v>
                </c:pt>
                <c:pt idx="3732">
                  <c:v>39541</c:v>
                </c:pt>
                <c:pt idx="3733">
                  <c:v>39540</c:v>
                </c:pt>
                <c:pt idx="3734">
                  <c:v>39539</c:v>
                </c:pt>
                <c:pt idx="3735">
                  <c:v>39538</c:v>
                </c:pt>
                <c:pt idx="3736">
                  <c:v>39535</c:v>
                </c:pt>
                <c:pt idx="3737">
                  <c:v>39534</c:v>
                </c:pt>
                <c:pt idx="3738">
                  <c:v>39533</c:v>
                </c:pt>
                <c:pt idx="3739">
                  <c:v>39532</c:v>
                </c:pt>
                <c:pt idx="3740">
                  <c:v>39531</c:v>
                </c:pt>
                <c:pt idx="3741">
                  <c:v>39527</c:v>
                </c:pt>
                <c:pt idx="3742">
                  <c:v>39526</c:v>
                </c:pt>
                <c:pt idx="3743">
                  <c:v>39525</c:v>
                </c:pt>
                <c:pt idx="3744">
                  <c:v>39524</c:v>
                </c:pt>
                <c:pt idx="3745">
                  <c:v>39521</c:v>
                </c:pt>
                <c:pt idx="3746">
                  <c:v>39520</c:v>
                </c:pt>
                <c:pt idx="3747">
                  <c:v>39519</c:v>
                </c:pt>
                <c:pt idx="3748">
                  <c:v>39518</c:v>
                </c:pt>
                <c:pt idx="3749">
                  <c:v>39517</c:v>
                </c:pt>
                <c:pt idx="3750">
                  <c:v>39514</c:v>
                </c:pt>
                <c:pt idx="3751">
                  <c:v>39513</c:v>
                </c:pt>
                <c:pt idx="3752">
                  <c:v>39512</c:v>
                </c:pt>
                <c:pt idx="3753">
                  <c:v>39511</c:v>
                </c:pt>
                <c:pt idx="3754">
                  <c:v>39510</c:v>
                </c:pt>
                <c:pt idx="3755">
                  <c:v>39507</c:v>
                </c:pt>
                <c:pt idx="3756">
                  <c:v>39506</c:v>
                </c:pt>
                <c:pt idx="3757">
                  <c:v>39505</c:v>
                </c:pt>
                <c:pt idx="3758">
                  <c:v>39504</c:v>
                </c:pt>
                <c:pt idx="3759">
                  <c:v>39503</c:v>
                </c:pt>
                <c:pt idx="3760">
                  <c:v>39500</c:v>
                </c:pt>
                <c:pt idx="3761">
                  <c:v>39499</c:v>
                </c:pt>
                <c:pt idx="3762">
                  <c:v>39498</c:v>
                </c:pt>
                <c:pt idx="3763">
                  <c:v>39497</c:v>
                </c:pt>
                <c:pt idx="3764">
                  <c:v>39496</c:v>
                </c:pt>
                <c:pt idx="3765">
                  <c:v>39493</c:v>
                </c:pt>
                <c:pt idx="3766">
                  <c:v>39492</c:v>
                </c:pt>
                <c:pt idx="3767">
                  <c:v>39491</c:v>
                </c:pt>
                <c:pt idx="3768">
                  <c:v>39490</c:v>
                </c:pt>
                <c:pt idx="3769">
                  <c:v>39489</c:v>
                </c:pt>
                <c:pt idx="3770">
                  <c:v>39486</c:v>
                </c:pt>
                <c:pt idx="3771">
                  <c:v>39485</c:v>
                </c:pt>
                <c:pt idx="3772">
                  <c:v>39484</c:v>
                </c:pt>
                <c:pt idx="3773">
                  <c:v>39479</c:v>
                </c:pt>
                <c:pt idx="3774">
                  <c:v>39478</c:v>
                </c:pt>
                <c:pt idx="3775">
                  <c:v>39477</c:v>
                </c:pt>
                <c:pt idx="3776">
                  <c:v>39476</c:v>
                </c:pt>
                <c:pt idx="3777">
                  <c:v>39475</c:v>
                </c:pt>
                <c:pt idx="3778">
                  <c:v>39472</c:v>
                </c:pt>
                <c:pt idx="3779">
                  <c:v>39471</c:v>
                </c:pt>
                <c:pt idx="3780">
                  <c:v>39470</c:v>
                </c:pt>
                <c:pt idx="3781">
                  <c:v>39469</c:v>
                </c:pt>
                <c:pt idx="3782">
                  <c:v>39468</c:v>
                </c:pt>
                <c:pt idx="3783">
                  <c:v>39465</c:v>
                </c:pt>
                <c:pt idx="3784">
                  <c:v>39464</c:v>
                </c:pt>
                <c:pt idx="3785">
                  <c:v>39463</c:v>
                </c:pt>
                <c:pt idx="3786">
                  <c:v>39462</c:v>
                </c:pt>
                <c:pt idx="3787">
                  <c:v>39461</c:v>
                </c:pt>
                <c:pt idx="3788">
                  <c:v>39458</c:v>
                </c:pt>
                <c:pt idx="3789">
                  <c:v>39457</c:v>
                </c:pt>
                <c:pt idx="3790">
                  <c:v>39456</c:v>
                </c:pt>
                <c:pt idx="3791">
                  <c:v>39455</c:v>
                </c:pt>
                <c:pt idx="3792">
                  <c:v>39454</c:v>
                </c:pt>
                <c:pt idx="3793">
                  <c:v>39451</c:v>
                </c:pt>
                <c:pt idx="3794">
                  <c:v>39450</c:v>
                </c:pt>
                <c:pt idx="3795">
                  <c:v>39449</c:v>
                </c:pt>
                <c:pt idx="3796">
                  <c:v>39447</c:v>
                </c:pt>
                <c:pt idx="3797">
                  <c:v>39444</c:v>
                </c:pt>
                <c:pt idx="3798">
                  <c:v>39443</c:v>
                </c:pt>
                <c:pt idx="3799">
                  <c:v>39442</c:v>
                </c:pt>
                <c:pt idx="3800">
                  <c:v>39440</c:v>
                </c:pt>
                <c:pt idx="3801">
                  <c:v>39437</c:v>
                </c:pt>
                <c:pt idx="3802">
                  <c:v>39436</c:v>
                </c:pt>
                <c:pt idx="3803">
                  <c:v>39435</c:v>
                </c:pt>
                <c:pt idx="3804">
                  <c:v>39434</c:v>
                </c:pt>
                <c:pt idx="3805">
                  <c:v>39433</c:v>
                </c:pt>
                <c:pt idx="3806">
                  <c:v>39430</c:v>
                </c:pt>
                <c:pt idx="3807">
                  <c:v>39429</c:v>
                </c:pt>
                <c:pt idx="3808">
                  <c:v>39428</c:v>
                </c:pt>
                <c:pt idx="3809">
                  <c:v>39427</c:v>
                </c:pt>
                <c:pt idx="3810">
                  <c:v>39426</c:v>
                </c:pt>
                <c:pt idx="3811">
                  <c:v>39423</c:v>
                </c:pt>
                <c:pt idx="3812">
                  <c:v>39422</c:v>
                </c:pt>
                <c:pt idx="3813">
                  <c:v>39421</c:v>
                </c:pt>
                <c:pt idx="3814">
                  <c:v>39420</c:v>
                </c:pt>
                <c:pt idx="3815">
                  <c:v>39419</c:v>
                </c:pt>
                <c:pt idx="3816">
                  <c:v>39416</c:v>
                </c:pt>
                <c:pt idx="3817">
                  <c:v>39415</c:v>
                </c:pt>
                <c:pt idx="3818">
                  <c:v>39414</c:v>
                </c:pt>
                <c:pt idx="3819">
                  <c:v>39413</c:v>
                </c:pt>
                <c:pt idx="3820">
                  <c:v>39412</c:v>
                </c:pt>
                <c:pt idx="3821">
                  <c:v>39409</c:v>
                </c:pt>
                <c:pt idx="3822">
                  <c:v>39408</c:v>
                </c:pt>
                <c:pt idx="3823">
                  <c:v>39407</c:v>
                </c:pt>
                <c:pt idx="3824">
                  <c:v>39406</c:v>
                </c:pt>
                <c:pt idx="3825">
                  <c:v>39405</c:v>
                </c:pt>
                <c:pt idx="3826">
                  <c:v>39402</c:v>
                </c:pt>
                <c:pt idx="3827">
                  <c:v>39400</c:v>
                </c:pt>
                <c:pt idx="3828">
                  <c:v>39399</c:v>
                </c:pt>
                <c:pt idx="3829">
                  <c:v>39398</c:v>
                </c:pt>
                <c:pt idx="3830">
                  <c:v>39395</c:v>
                </c:pt>
                <c:pt idx="3831">
                  <c:v>39394</c:v>
                </c:pt>
                <c:pt idx="3832">
                  <c:v>39393</c:v>
                </c:pt>
                <c:pt idx="3833">
                  <c:v>39392</c:v>
                </c:pt>
                <c:pt idx="3834">
                  <c:v>39391</c:v>
                </c:pt>
                <c:pt idx="3835">
                  <c:v>39387</c:v>
                </c:pt>
                <c:pt idx="3836">
                  <c:v>39386</c:v>
                </c:pt>
                <c:pt idx="3837">
                  <c:v>39385</c:v>
                </c:pt>
                <c:pt idx="3838">
                  <c:v>39384</c:v>
                </c:pt>
                <c:pt idx="3839">
                  <c:v>39381</c:v>
                </c:pt>
                <c:pt idx="3840">
                  <c:v>39380</c:v>
                </c:pt>
                <c:pt idx="3841">
                  <c:v>39379</c:v>
                </c:pt>
                <c:pt idx="3842">
                  <c:v>39378</c:v>
                </c:pt>
                <c:pt idx="3843">
                  <c:v>39377</c:v>
                </c:pt>
                <c:pt idx="3844">
                  <c:v>39374</c:v>
                </c:pt>
                <c:pt idx="3845">
                  <c:v>39373</c:v>
                </c:pt>
                <c:pt idx="3846">
                  <c:v>39372</c:v>
                </c:pt>
                <c:pt idx="3847">
                  <c:v>39371</c:v>
                </c:pt>
                <c:pt idx="3848">
                  <c:v>39370</c:v>
                </c:pt>
                <c:pt idx="3849">
                  <c:v>39366</c:v>
                </c:pt>
                <c:pt idx="3850">
                  <c:v>39365</c:v>
                </c:pt>
                <c:pt idx="3851">
                  <c:v>39364</c:v>
                </c:pt>
                <c:pt idx="3852">
                  <c:v>39363</c:v>
                </c:pt>
                <c:pt idx="3853">
                  <c:v>39360</c:v>
                </c:pt>
                <c:pt idx="3854">
                  <c:v>39359</c:v>
                </c:pt>
                <c:pt idx="3855">
                  <c:v>39358</c:v>
                </c:pt>
                <c:pt idx="3856">
                  <c:v>39357</c:v>
                </c:pt>
                <c:pt idx="3857">
                  <c:v>39356</c:v>
                </c:pt>
                <c:pt idx="3858">
                  <c:v>39353</c:v>
                </c:pt>
                <c:pt idx="3859">
                  <c:v>39352</c:v>
                </c:pt>
                <c:pt idx="3860">
                  <c:v>39351</c:v>
                </c:pt>
                <c:pt idx="3861">
                  <c:v>39350</c:v>
                </c:pt>
                <c:pt idx="3862">
                  <c:v>39349</c:v>
                </c:pt>
                <c:pt idx="3863">
                  <c:v>39346</c:v>
                </c:pt>
                <c:pt idx="3864">
                  <c:v>39345</c:v>
                </c:pt>
                <c:pt idx="3865">
                  <c:v>39344</c:v>
                </c:pt>
                <c:pt idx="3866">
                  <c:v>39343</c:v>
                </c:pt>
                <c:pt idx="3867">
                  <c:v>39342</c:v>
                </c:pt>
                <c:pt idx="3868">
                  <c:v>39339</c:v>
                </c:pt>
                <c:pt idx="3869">
                  <c:v>39338</c:v>
                </c:pt>
                <c:pt idx="3870">
                  <c:v>39337</c:v>
                </c:pt>
                <c:pt idx="3871">
                  <c:v>39336</c:v>
                </c:pt>
                <c:pt idx="3872">
                  <c:v>39335</c:v>
                </c:pt>
                <c:pt idx="3873">
                  <c:v>39331</c:v>
                </c:pt>
                <c:pt idx="3874">
                  <c:v>39330</c:v>
                </c:pt>
                <c:pt idx="3875">
                  <c:v>39329</c:v>
                </c:pt>
                <c:pt idx="3876">
                  <c:v>39328</c:v>
                </c:pt>
                <c:pt idx="3877">
                  <c:v>39325</c:v>
                </c:pt>
                <c:pt idx="3878">
                  <c:v>39324</c:v>
                </c:pt>
                <c:pt idx="3879">
                  <c:v>39323</c:v>
                </c:pt>
                <c:pt idx="3880">
                  <c:v>39322</c:v>
                </c:pt>
                <c:pt idx="3881">
                  <c:v>39321</c:v>
                </c:pt>
                <c:pt idx="3882">
                  <c:v>39318</c:v>
                </c:pt>
                <c:pt idx="3883">
                  <c:v>39317</c:v>
                </c:pt>
                <c:pt idx="3884">
                  <c:v>39316</c:v>
                </c:pt>
                <c:pt idx="3885">
                  <c:v>39315</c:v>
                </c:pt>
                <c:pt idx="3886">
                  <c:v>39314</c:v>
                </c:pt>
                <c:pt idx="3887">
                  <c:v>39311</c:v>
                </c:pt>
                <c:pt idx="3888">
                  <c:v>39310</c:v>
                </c:pt>
                <c:pt idx="3889">
                  <c:v>39309</c:v>
                </c:pt>
                <c:pt idx="3890">
                  <c:v>39308</c:v>
                </c:pt>
                <c:pt idx="3891">
                  <c:v>39307</c:v>
                </c:pt>
                <c:pt idx="3892">
                  <c:v>39304</c:v>
                </c:pt>
                <c:pt idx="3893">
                  <c:v>39303</c:v>
                </c:pt>
                <c:pt idx="3894">
                  <c:v>39302</c:v>
                </c:pt>
                <c:pt idx="3895">
                  <c:v>39301</c:v>
                </c:pt>
                <c:pt idx="3896">
                  <c:v>39300</c:v>
                </c:pt>
                <c:pt idx="3897">
                  <c:v>39297</c:v>
                </c:pt>
                <c:pt idx="3898">
                  <c:v>39296</c:v>
                </c:pt>
                <c:pt idx="3899">
                  <c:v>39295</c:v>
                </c:pt>
                <c:pt idx="3900">
                  <c:v>39294</c:v>
                </c:pt>
                <c:pt idx="3901">
                  <c:v>39293</c:v>
                </c:pt>
                <c:pt idx="3902">
                  <c:v>39290</c:v>
                </c:pt>
                <c:pt idx="3903">
                  <c:v>39289</c:v>
                </c:pt>
                <c:pt idx="3904">
                  <c:v>39288</c:v>
                </c:pt>
                <c:pt idx="3905">
                  <c:v>39287</c:v>
                </c:pt>
                <c:pt idx="3906">
                  <c:v>39286</c:v>
                </c:pt>
                <c:pt idx="3907">
                  <c:v>39283</c:v>
                </c:pt>
                <c:pt idx="3908">
                  <c:v>39282</c:v>
                </c:pt>
                <c:pt idx="3909">
                  <c:v>39281</c:v>
                </c:pt>
                <c:pt idx="3910">
                  <c:v>39280</c:v>
                </c:pt>
                <c:pt idx="3911">
                  <c:v>39279</c:v>
                </c:pt>
                <c:pt idx="3912">
                  <c:v>39276</c:v>
                </c:pt>
                <c:pt idx="3913">
                  <c:v>39275</c:v>
                </c:pt>
                <c:pt idx="3914">
                  <c:v>39274</c:v>
                </c:pt>
                <c:pt idx="3915">
                  <c:v>39273</c:v>
                </c:pt>
                <c:pt idx="3916">
                  <c:v>39269</c:v>
                </c:pt>
                <c:pt idx="3917">
                  <c:v>39268</c:v>
                </c:pt>
                <c:pt idx="3918">
                  <c:v>39267</c:v>
                </c:pt>
                <c:pt idx="3919">
                  <c:v>39266</c:v>
                </c:pt>
                <c:pt idx="3920">
                  <c:v>39265</c:v>
                </c:pt>
                <c:pt idx="3921">
                  <c:v>39262</c:v>
                </c:pt>
                <c:pt idx="3922">
                  <c:v>39261</c:v>
                </c:pt>
                <c:pt idx="3923">
                  <c:v>39260</c:v>
                </c:pt>
                <c:pt idx="3924">
                  <c:v>39259</c:v>
                </c:pt>
                <c:pt idx="3925">
                  <c:v>39258</c:v>
                </c:pt>
                <c:pt idx="3926">
                  <c:v>39255</c:v>
                </c:pt>
                <c:pt idx="3927">
                  <c:v>39254</c:v>
                </c:pt>
                <c:pt idx="3928">
                  <c:v>39253</c:v>
                </c:pt>
                <c:pt idx="3929">
                  <c:v>39252</c:v>
                </c:pt>
                <c:pt idx="3930">
                  <c:v>39251</c:v>
                </c:pt>
                <c:pt idx="3931">
                  <c:v>39248</c:v>
                </c:pt>
                <c:pt idx="3932">
                  <c:v>39247</c:v>
                </c:pt>
                <c:pt idx="3933">
                  <c:v>39246</c:v>
                </c:pt>
                <c:pt idx="3934">
                  <c:v>39245</c:v>
                </c:pt>
                <c:pt idx="3935">
                  <c:v>39244</c:v>
                </c:pt>
                <c:pt idx="3936">
                  <c:v>39241</c:v>
                </c:pt>
                <c:pt idx="3937">
                  <c:v>39239</c:v>
                </c:pt>
                <c:pt idx="3938">
                  <c:v>39238</c:v>
                </c:pt>
                <c:pt idx="3939">
                  <c:v>39237</c:v>
                </c:pt>
                <c:pt idx="3940">
                  <c:v>39234</c:v>
                </c:pt>
                <c:pt idx="3941">
                  <c:v>39233</c:v>
                </c:pt>
                <c:pt idx="3942">
                  <c:v>39232</c:v>
                </c:pt>
                <c:pt idx="3943">
                  <c:v>39231</c:v>
                </c:pt>
                <c:pt idx="3944">
                  <c:v>39230</c:v>
                </c:pt>
                <c:pt idx="3945">
                  <c:v>39227</c:v>
                </c:pt>
                <c:pt idx="3946">
                  <c:v>39226</c:v>
                </c:pt>
                <c:pt idx="3947">
                  <c:v>39225</c:v>
                </c:pt>
                <c:pt idx="3948">
                  <c:v>39224</c:v>
                </c:pt>
                <c:pt idx="3949">
                  <c:v>39223</c:v>
                </c:pt>
                <c:pt idx="3950">
                  <c:v>39220</c:v>
                </c:pt>
                <c:pt idx="3951">
                  <c:v>39219</c:v>
                </c:pt>
                <c:pt idx="3952">
                  <c:v>39218</c:v>
                </c:pt>
                <c:pt idx="3953">
                  <c:v>39217</c:v>
                </c:pt>
                <c:pt idx="3954">
                  <c:v>39216</c:v>
                </c:pt>
                <c:pt idx="3955">
                  <c:v>39213</c:v>
                </c:pt>
                <c:pt idx="3956">
                  <c:v>39212</c:v>
                </c:pt>
                <c:pt idx="3957">
                  <c:v>39211</c:v>
                </c:pt>
                <c:pt idx="3958">
                  <c:v>39210</c:v>
                </c:pt>
                <c:pt idx="3959">
                  <c:v>39209</c:v>
                </c:pt>
                <c:pt idx="3960">
                  <c:v>39206</c:v>
                </c:pt>
                <c:pt idx="3961">
                  <c:v>39205</c:v>
                </c:pt>
                <c:pt idx="3962">
                  <c:v>39204</c:v>
                </c:pt>
                <c:pt idx="3963">
                  <c:v>39202</c:v>
                </c:pt>
                <c:pt idx="3964">
                  <c:v>39199</c:v>
                </c:pt>
                <c:pt idx="3965">
                  <c:v>39198</c:v>
                </c:pt>
                <c:pt idx="3966">
                  <c:v>39197</c:v>
                </c:pt>
                <c:pt idx="3967">
                  <c:v>39196</c:v>
                </c:pt>
                <c:pt idx="3968">
                  <c:v>39195</c:v>
                </c:pt>
                <c:pt idx="3969">
                  <c:v>39192</c:v>
                </c:pt>
                <c:pt idx="3970">
                  <c:v>39191</c:v>
                </c:pt>
                <c:pt idx="3971">
                  <c:v>39190</c:v>
                </c:pt>
                <c:pt idx="3972">
                  <c:v>39189</c:v>
                </c:pt>
                <c:pt idx="3973">
                  <c:v>39188</c:v>
                </c:pt>
                <c:pt idx="3974">
                  <c:v>39185</c:v>
                </c:pt>
                <c:pt idx="3975">
                  <c:v>39184</c:v>
                </c:pt>
                <c:pt idx="3976">
                  <c:v>39183</c:v>
                </c:pt>
                <c:pt idx="3977">
                  <c:v>39182</c:v>
                </c:pt>
                <c:pt idx="3978">
                  <c:v>39181</c:v>
                </c:pt>
                <c:pt idx="3979">
                  <c:v>39177</c:v>
                </c:pt>
                <c:pt idx="3980">
                  <c:v>39176</c:v>
                </c:pt>
                <c:pt idx="3981">
                  <c:v>39175</c:v>
                </c:pt>
                <c:pt idx="3982">
                  <c:v>39174</c:v>
                </c:pt>
                <c:pt idx="3983">
                  <c:v>39171</c:v>
                </c:pt>
                <c:pt idx="3984">
                  <c:v>39170</c:v>
                </c:pt>
                <c:pt idx="3985">
                  <c:v>39169</c:v>
                </c:pt>
                <c:pt idx="3986">
                  <c:v>39168</c:v>
                </c:pt>
                <c:pt idx="3987">
                  <c:v>39167</c:v>
                </c:pt>
                <c:pt idx="3988">
                  <c:v>39164</c:v>
                </c:pt>
                <c:pt idx="3989">
                  <c:v>39163</c:v>
                </c:pt>
                <c:pt idx="3990">
                  <c:v>39162</c:v>
                </c:pt>
                <c:pt idx="3991">
                  <c:v>39161</c:v>
                </c:pt>
                <c:pt idx="3992">
                  <c:v>39160</c:v>
                </c:pt>
                <c:pt idx="3993">
                  <c:v>39157</c:v>
                </c:pt>
                <c:pt idx="3994">
                  <c:v>39156</c:v>
                </c:pt>
                <c:pt idx="3995">
                  <c:v>39155</c:v>
                </c:pt>
                <c:pt idx="3996">
                  <c:v>39154</c:v>
                </c:pt>
                <c:pt idx="3997">
                  <c:v>39153</c:v>
                </c:pt>
                <c:pt idx="3998">
                  <c:v>39150</c:v>
                </c:pt>
                <c:pt idx="3999">
                  <c:v>39149</c:v>
                </c:pt>
                <c:pt idx="4000">
                  <c:v>39148</c:v>
                </c:pt>
                <c:pt idx="4001">
                  <c:v>39147</c:v>
                </c:pt>
                <c:pt idx="4002">
                  <c:v>39146</c:v>
                </c:pt>
                <c:pt idx="4003">
                  <c:v>39143</c:v>
                </c:pt>
                <c:pt idx="4004">
                  <c:v>39142</c:v>
                </c:pt>
                <c:pt idx="4005">
                  <c:v>39141</c:v>
                </c:pt>
                <c:pt idx="4006">
                  <c:v>39140</c:v>
                </c:pt>
                <c:pt idx="4007">
                  <c:v>39139</c:v>
                </c:pt>
                <c:pt idx="4008">
                  <c:v>39136</c:v>
                </c:pt>
                <c:pt idx="4009">
                  <c:v>39135</c:v>
                </c:pt>
                <c:pt idx="4010">
                  <c:v>39134</c:v>
                </c:pt>
                <c:pt idx="4011">
                  <c:v>39129</c:v>
                </c:pt>
                <c:pt idx="4012">
                  <c:v>39128</c:v>
                </c:pt>
                <c:pt idx="4013">
                  <c:v>39127</c:v>
                </c:pt>
                <c:pt idx="4014">
                  <c:v>39126</c:v>
                </c:pt>
                <c:pt idx="4015">
                  <c:v>39125</c:v>
                </c:pt>
                <c:pt idx="4016">
                  <c:v>39122</c:v>
                </c:pt>
                <c:pt idx="4017">
                  <c:v>39121</c:v>
                </c:pt>
                <c:pt idx="4018">
                  <c:v>39120</c:v>
                </c:pt>
                <c:pt idx="4019">
                  <c:v>39119</c:v>
                </c:pt>
                <c:pt idx="4020">
                  <c:v>39118</c:v>
                </c:pt>
                <c:pt idx="4021">
                  <c:v>39115</c:v>
                </c:pt>
                <c:pt idx="4022">
                  <c:v>39114</c:v>
                </c:pt>
                <c:pt idx="4023">
                  <c:v>39113</c:v>
                </c:pt>
                <c:pt idx="4024">
                  <c:v>39112</c:v>
                </c:pt>
                <c:pt idx="4025">
                  <c:v>39111</c:v>
                </c:pt>
                <c:pt idx="4026">
                  <c:v>39108</c:v>
                </c:pt>
                <c:pt idx="4027">
                  <c:v>39107</c:v>
                </c:pt>
                <c:pt idx="4028">
                  <c:v>39106</c:v>
                </c:pt>
                <c:pt idx="4029">
                  <c:v>39105</c:v>
                </c:pt>
                <c:pt idx="4030">
                  <c:v>39104</c:v>
                </c:pt>
                <c:pt idx="4031">
                  <c:v>39101</c:v>
                </c:pt>
                <c:pt idx="4032">
                  <c:v>39100</c:v>
                </c:pt>
                <c:pt idx="4033">
                  <c:v>39099</c:v>
                </c:pt>
                <c:pt idx="4034">
                  <c:v>39098</c:v>
                </c:pt>
                <c:pt idx="4035">
                  <c:v>39097</c:v>
                </c:pt>
                <c:pt idx="4036">
                  <c:v>39094</c:v>
                </c:pt>
                <c:pt idx="4037">
                  <c:v>39093</c:v>
                </c:pt>
                <c:pt idx="4038">
                  <c:v>39092</c:v>
                </c:pt>
                <c:pt idx="4039">
                  <c:v>39091</c:v>
                </c:pt>
                <c:pt idx="4040">
                  <c:v>39090</c:v>
                </c:pt>
                <c:pt idx="4041">
                  <c:v>39087</c:v>
                </c:pt>
                <c:pt idx="4042">
                  <c:v>39086</c:v>
                </c:pt>
                <c:pt idx="4043">
                  <c:v>39085</c:v>
                </c:pt>
              </c:numCache>
            </c:numRef>
          </c:cat>
          <c:val>
            <c:numRef>
              <c:f>Dados!$D$4:$D$4047</c:f>
              <c:numCache>
                <c:formatCode>General</c:formatCode>
                <c:ptCount val="4044"/>
                <c:pt idx="0">
                  <c:v>13.75</c:v>
                </c:pt>
                <c:pt idx="1">
                  <c:v>13.75</c:v>
                </c:pt>
                <c:pt idx="2">
                  <c:v>13.75</c:v>
                </c:pt>
                <c:pt idx="3">
                  <c:v>13.75</c:v>
                </c:pt>
                <c:pt idx="4">
                  <c:v>13.75</c:v>
                </c:pt>
                <c:pt idx="5">
                  <c:v>13.75</c:v>
                </c:pt>
                <c:pt idx="6">
                  <c:v>13.75</c:v>
                </c:pt>
                <c:pt idx="7">
                  <c:v>13.75</c:v>
                </c:pt>
                <c:pt idx="8">
                  <c:v>13.75</c:v>
                </c:pt>
                <c:pt idx="9">
                  <c:v>13.75</c:v>
                </c:pt>
                <c:pt idx="10">
                  <c:v>13.75</c:v>
                </c:pt>
                <c:pt idx="11">
                  <c:v>13.75</c:v>
                </c:pt>
                <c:pt idx="12">
                  <c:v>13.75</c:v>
                </c:pt>
                <c:pt idx="13">
                  <c:v>13.75</c:v>
                </c:pt>
                <c:pt idx="14">
                  <c:v>13.75</c:v>
                </c:pt>
                <c:pt idx="15">
                  <c:v>13.75</c:v>
                </c:pt>
                <c:pt idx="16">
                  <c:v>13.75</c:v>
                </c:pt>
                <c:pt idx="17">
                  <c:v>13.75</c:v>
                </c:pt>
                <c:pt idx="18">
                  <c:v>13.75</c:v>
                </c:pt>
                <c:pt idx="19">
                  <c:v>13.75</c:v>
                </c:pt>
                <c:pt idx="20">
                  <c:v>13.75</c:v>
                </c:pt>
                <c:pt idx="21">
                  <c:v>13.75</c:v>
                </c:pt>
                <c:pt idx="22">
                  <c:v>13.75</c:v>
                </c:pt>
                <c:pt idx="23">
                  <c:v>13.75</c:v>
                </c:pt>
                <c:pt idx="24">
                  <c:v>13.75</c:v>
                </c:pt>
                <c:pt idx="25">
                  <c:v>13.75</c:v>
                </c:pt>
                <c:pt idx="26">
                  <c:v>13.75</c:v>
                </c:pt>
                <c:pt idx="27">
                  <c:v>13.75</c:v>
                </c:pt>
                <c:pt idx="28">
                  <c:v>13.75</c:v>
                </c:pt>
                <c:pt idx="29">
                  <c:v>13.75</c:v>
                </c:pt>
                <c:pt idx="30">
                  <c:v>13.75</c:v>
                </c:pt>
                <c:pt idx="31">
                  <c:v>13.75</c:v>
                </c:pt>
                <c:pt idx="32">
                  <c:v>13.75</c:v>
                </c:pt>
                <c:pt idx="33">
                  <c:v>13.75</c:v>
                </c:pt>
                <c:pt idx="34">
                  <c:v>13.75</c:v>
                </c:pt>
                <c:pt idx="35">
                  <c:v>13.75</c:v>
                </c:pt>
                <c:pt idx="36">
                  <c:v>13.75</c:v>
                </c:pt>
                <c:pt idx="37">
                  <c:v>13.75</c:v>
                </c:pt>
                <c:pt idx="38">
                  <c:v>13.75</c:v>
                </c:pt>
                <c:pt idx="39">
                  <c:v>13.75</c:v>
                </c:pt>
                <c:pt idx="40">
                  <c:v>13.75</c:v>
                </c:pt>
                <c:pt idx="41">
                  <c:v>13.75</c:v>
                </c:pt>
                <c:pt idx="42">
                  <c:v>13.75</c:v>
                </c:pt>
                <c:pt idx="43">
                  <c:v>13.75</c:v>
                </c:pt>
                <c:pt idx="44">
                  <c:v>13.75</c:v>
                </c:pt>
                <c:pt idx="45">
                  <c:v>13.75</c:v>
                </c:pt>
                <c:pt idx="46">
                  <c:v>13.75</c:v>
                </c:pt>
                <c:pt idx="47">
                  <c:v>13.75</c:v>
                </c:pt>
                <c:pt idx="48">
                  <c:v>13.75</c:v>
                </c:pt>
                <c:pt idx="49">
                  <c:v>13.75</c:v>
                </c:pt>
                <c:pt idx="50">
                  <c:v>13.75</c:v>
                </c:pt>
                <c:pt idx="51">
                  <c:v>13.75</c:v>
                </c:pt>
                <c:pt idx="52">
                  <c:v>13.75</c:v>
                </c:pt>
                <c:pt idx="53">
                  <c:v>13.75</c:v>
                </c:pt>
                <c:pt idx="54">
                  <c:v>13.75</c:v>
                </c:pt>
                <c:pt idx="55">
                  <c:v>13.75</c:v>
                </c:pt>
                <c:pt idx="56">
                  <c:v>13.75</c:v>
                </c:pt>
                <c:pt idx="57">
                  <c:v>13.75</c:v>
                </c:pt>
                <c:pt idx="58">
                  <c:v>13.75</c:v>
                </c:pt>
                <c:pt idx="59">
                  <c:v>13.75</c:v>
                </c:pt>
                <c:pt idx="60">
                  <c:v>13.75</c:v>
                </c:pt>
                <c:pt idx="61">
                  <c:v>13.75</c:v>
                </c:pt>
                <c:pt idx="62">
                  <c:v>13.75</c:v>
                </c:pt>
                <c:pt idx="63">
                  <c:v>13.75</c:v>
                </c:pt>
                <c:pt idx="64">
                  <c:v>13.75</c:v>
                </c:pt>
                <c:pt idx="65">
                  <c:v>13.75</c:v>
                </c:pt>
                <c:pt idx="66">
                  <c:v>13.75</c:v>
                </c:pt>
                <c:pt idx="67">
                  <c:v>13.75</c:v>
                </c:pt>
                <c:pt idx="68">
                  <c:v>13.75</c:v>
                </c:pt>
                <c:pt idx="69">
                  <c:v>13.75</c:v>
                </c:pt>
                <c:pt idx="70">
                  <c:v>13.75</c:v>
                </c:pt>
                <c:pt idx="71">
                  <c:v>13.75</c:v>
                </c:pt>
                <c:pt idx="72">
                  <c:v>13.75</c:v>
                </c:pt>
                <c:pt idx="73">
                  <c:v>13.75</c:v>
                </c:pt>
                <c:pt idx="74">
                  <c:v>13.75</c:v>
                </c:pt>
                <c:pt idx="75">
                  <c:v>13.75</c:v>
                </c:pt>
                <c:pt idx="76">
                  <c:v>13.75</c:v>
                </c:pt>
                <c:pt idx="77">
                  <c:v>13.75</c:v>
                </c:pt>
                <c:pt idx="78">
                  <c:v>13.75</c:v>
                </c:pt>
                <c:pt idx="79">
                  <c:v>13.75</c:v>
                </c:pt>
                <c:pt idx="80">
                  <c:v>13.75</c:v>
                </c:pt>
                <c:pt idx="81">
                  <c:v>13.75</c:v>
                </c:pt>
                <c:pt idx="82">
                  <c:v>13.75</c:v>
                </c:pt>
                <c:pt idx="83">
                  <c:v>13.75</c:v>
                </c:pt>
                <c:pt idx="84">
                  <c:v>13.75</c:v>
                </c:pt>
                <c:pt idx="85">
                  <c:v>13.75</c:v>
                </c:pt>
                <c:pt idx="86">
                  <c:v>13.75</c:v>
                </c:pt>
                <c:pt idx="87">
                  <c:v>13.75</c:v>
                </c:pt>
                <c:pt idx="88">
                  <c:v>13.75</c:v>
                </c:pt>
                <c:pt idx="89">
                  <c:v>13.75</c:v>
                </c:pt>
                <c:pt idx="90">
                  <c:v>13.75</c:v>
                </c:pt>
                <c:pt idx="91">
                  <c:v>13.75</c:v>
                </c:pt>
                <c:pt idx="92">
                  <c:v>13.75</c:v>
                </c:pt>
                <c:pt idx="93">
                  <c:v>13.75</c:v>
                </c:pt>
                <c:pt idx="94">
                  <c:v>13.75</c:v>
                </c:pt>
                <c:pt idx="95">
                  <c:v>13.75</c:v>
                </c:pt>
                <c:pt idx="96">
                  <c:v>13.75</c:v>
                </c:pt>
                <c:pt idx="97">
                  <c:v>13.75</c:v>
                </c:pt>
                <c:pt idx="98">
                  <c:v>13.75</c:v>
                </c:pt>
                <c:pt idx="99">
                  <c:v>13.75</c:v>
                </c:pt>
                <c:pt idx="100">
                  <c:v>13.75</c:v>
                </c:pt>
                <c:pt idx="101">
                  <c:v>13.75</c:v>
                </c:pt>
                <c:pt idx="102">
                  <c:v>13.75</c:v>
                </c:pt>
                <c:pt idx="103">
                  <c:v>13.75</c:v>
                </c:pt>
                <c:pt idx="104">
                  <c:v>13.75</c:v>
                </c:pt>
                <c:pt idx="105">
                  <c:v>13.75</c:v>
                </c:pt>
                <c:pt idx="106">
                  <c:v>13.75</c:v>
                </c:pt>
                <c:pt idx="107">
                  <c:v>13.75</c:v>
                </c:pt>
                <c:pt idx="108">
                  <c:v>13.75</c:v>
                </c:pt>
                <c:pt idx="109">
                  <c:v>13.75</c:v>
                </c:pt>
                <c:pt idx="110">
                  <c:v>13.75</c:v>
                </c:pt>
                <c:pt idx="111">
                  <c:v>13.75</c:v>
                </c:pt>
                <c:pt idx="112">
                  <c:v>13.75</c:v>
                </c:pt>
                <c:pt idx="113">
                  <c:v>13.75</c:v>
                </c:pt>
                <c:pt idx="114">
                  <c:v>13.75</c:v>
                </c:pt>
                <c:pt idx="115">
                  <c:v>13.75</c:v>
                </c:pt>
                <c:pt idx="116">
                  <c:v>13.75</c:v>
                </c:pt>
                <c:pt idx="117">
                  <c:v>13.75</c:v>
                </c:pt>
                <c:pt idx="118">
                  <c:v>13.75</c:v>
                </c:pt>
                <c:pt idx="119">
                  <c:v>13.75</c:v>
                </c:pt>
                <c:pt idx="120">
                  <c:v>13.75</c:v>
                </c:pt>
                <c:pt idx="121">
                  <c:v>13.75</c:v>
                </c:pt>
                <c:pt idx="122">
                  <c:v>13.75</c:v>
                </c:pt>
                <c:pt idx="123">
                  <c:v>13.75</c:v>
                </c:pt>
                <c:pt idx="124">
                  <c:v>13.75</c:v>
                </c:pt>
                <c:pt idx="125">
                  <c:v>13.75</c:v>
                </c:pt>
                <c:pt idx="126">
                  <c:v>13.75</c:v>
                </c:pt>
                <c:pt idx="127">
                  <c:v>13.75</c:v>
                </c:pt>
                <c:pt idx="128">
                  <c:v>13.75</c:v>
                </c:pt>
                <c:pt idx="129">
                  <c:v>13.75</c:v>
                </c:pt>
                <c:pt idx="130">
                  <c:v>13.75</c:v>
                </c:pt>
                <c:pt idx="131">
                  <c:v>13.75</c:v>
                </c:pt>
                <c:pt idx="132">
                  <c:v>13.75</c:v>
                </c:pt>
                <c:pt idx="133">
                  <c:v>13.75</c:v>
                </c:pt>
                <c:pt idx="134">
                  <c:v>13.75</c:v>
                </c:pt>
                <c:pt idx="135">
                  <c:v>13.75</c:v>
                </c:pt>
                <c:pt idx="136">
                  <c:v>13.75</c:v>
                </c:pt>
                <c:pt idx="137">
                  <c:v>13.75</c:v>
                </c:pt>
                <c:pt idx="138">
                  <c:v>13.75</c:v>
                </c:pt>
                <c:pt idx="139">
                  <c:v>13.75</c:v>
                </c:pt>
                <c:pt idx="140">
                  <c:v>13.75</c:v>
                </c:pt>
                <c:pt idx="141">
                  <c:v>13.75</c:v>
                </c:pt>
                <c:pt idx="142">
                  <c:v>13.75</c:v>
                </c:pt>
                <c:pt idx="143">
                  <c:v>13.75</c:v>
                </c:pt>
                <c:pt idx="144">
                  <c:v>13.25</c:v>
                </c:pt>
                <c:pt idx="145">
                  <c:v>13.25</c:v>
                </c:pt>
                <c:pt idx="146">
                  <c:v>13.25</c:v>
                </c:pt>
                <c:pt idx="147">
                  <c:v>13.25</c:v>
                </c:pt>
                <c:pt idx="148">
                  <c:v>13.25</c:v>
                </c:pt>
                <c:pt idx="149">
                  <c:v>13.25</c:v>
                </c:pt>
                <c:pt idx="150">
                  <c:v>13.25</c:v>
                </c:pt>
                <c:pt idx="151">
                  <c:v>13.25</c:v>
                </c:pt>
                <c:pt idx="152">
                  <c:v>13.25</c:v>
                </c:pt>
                <c:pt idx="153">
                  <c:v>13.25</c:v>
                </c:pt>
                <c:pt idx="154">
                  <c:v>13.25</c:v>
                </c:pt>
                <c:pt idx="155">
                  <c:v>13.25</c:v>
                </c:pt>
                <c:pt idx="156">
                  <c:v>13.25</c:v>
                </c:pt>
                <c:pt idx="157">
                  <c:v>13.25</c:v>
                </c:pt>
                <c:pt idx="158">
                  <c:v>13.25</c:v>
                </c:pt>
                <c:pt idx="159">
                  <c:v>13.25</c:v>
                </c:pt>
                <c:pt idx="160">
                  <c:v>13.25</c:v>
                </c:pt>
                <c:pt idx="161">
                  <c:v>13.25</c:v>
                </c:pt>
                <c:pt idx="162">
                  <c:v>13.25</c:v>
                </c:pt>
                <c:pt idx="163">
                  <c:v>13.25</c:v>
                </c:pt>
                <c:pt idx="164">
                  <c:v>13.25</c:v>
                </c:pt>
                <c:pt idx="165">
                  <c:v>13.25</c:v>
                </c:pt>
                <c:pt idx="166">
                  <c:v>13.25</c:v>
                </c:pt>
                <c:pt idx="167">
                  <c:v>13.25</c:v>
                </c:pt>
                <c:pt idx="168">
                  <c:v>13.25</c:v>
                </c:pt>
                <c:pt idx="169">
                  <c:v>13.25</c:v>
                </c:pt>
                <c:pt idx="170">
                  <c:v>13.25</c:v>
                </c:pt>
                <c:pt idx="171">
                  <c:v>13.25</c:v>
                </c:pt>
                <c:pt idx="172">
                  <c:v>13.25</c:v>
                </c:pt>
                <c:pt idx="173">
                  <c:v>13.25</c:v>
                </c:pt>
                <c:pt idx="174">
                  <c:v>13.25</c:v>
                </c:pt>
                <c:pt idx="175">
                  <c:v>13.25</c:v>
                </c:pt>
                <c:pt idx="176">
                  <c:v>13.25</c:v>
                </c:pt>
                <c:pt idx="177">
                  <c:v>13.25</c:v>
                </c:pt>
                <c:pt idx="178">
                  <c:v>12.75</c:v>
                </c:pt>
                <c:pt idx="179">
                  <c:v>12.75</c:v>
                </c:pt>
                <c:pt idx="180">
                  <c:v>12.75</c:v>
                </c:pt>
                <c:pt idx="181">
                  <c:v>12.75</c:v>
                </c:pt>
                <c:pt idx="182">
                  <c:v>12.75</c:v>
                </c:pt>
                <c:pt idx="183">
                  <c:v>12.75</c:v>
                </c:pt>
                <c:pt idx="184">
                  <c:v>12.75</c:v>
                </c:pt>
                <c:pt idx="185">
                  <c:v>12.75</c:v>
                </c:pt>
                <c:pt idx="186">
                  <c:v>12.75</c:v>
                </c:pt>
                <c:pt idx="187">
                  <c:v>12.75</c:v>
                </c:pt>
                <c:pt idx="188">
                  <c:v>12.75</c:v>
                </c:pt>
                <c:pt idx="189">
                  <c:v>12.75</c:v>
                </c:pt>
                <c:pt idx="190">
                  <c:v>12.75</c:v>
                </c:pt>
                <c:pt idx="191">
                  <c:v>12.75</c:v>
                </c:pt>
                <c:pt idx="192">
                  <c:v>12.75</c:v>
                </c:pt>
                <c:pt idx="193">
                  <c:v>12.75</c:v>
                </c:pt>
                <c:pt idx="194">
                  <c:v>12.75</c:v>
                </c:pt>
                <c:pt idx="195">
                  <c:v>12.75</c:v>
                </c:pt>
                <c:pt idx="196">
                  <c:v>12.75</c:v>
                </c:pt>
                <c:pt idx="197">
                  <c:v>12.75</c:v>
                </c:pt>
                <c:pt idx="198">
                  <c:v>12.75</c:v>
                </c:pt>
                <c:pt idx="199">
                  <c:v>12.75</c:v>
                </c:pt>
                <c:pt idx="200">
                  <c:v>12.75</c:v>
                </c:pt>
                <c:pt idx="201">
                  <c:v>12.75</c:v>
                </c:pt>
                <c:pt idx="202">
                  <c:v>12.75</c:v>
                </c:pt>
                <c:pt idx="203">
                  <c:v>12.75</c:v>
                </c:pt>
                <c:pt idx="204">
                  <c:v>12.75</c:v>
                </c:pt>
                <c:pt idx="205">
                  <c:v>12.75</c:v>
                </c:pt>
                <c:pt idx="206">
                  <c:v>12.75</c:v>
                </c:pt>
                <c:pt idx="207">
                  <c:v>12.75</c:v>
                </c:pt>
                <c:pt idx="208">
                  <c:v>11.75</c:v>
                </c:pt>
                <c:pt idx="209">
                  <c:v>11.75</c:v>
                </c:pt>
                <c:pt idx="210">
                  <c:v>11.75</c:v>
                </c:pt>
                <c:pt idx="211">
                  <c:v>11.75</c:v>
                </c:pt>
                <c:pt idx="212">
                  <c:v>11.75</c:v>
                </c:pt>
                <c:pt idx="213">
                  <c:v>11.75</c:v>
                </c:pt>
                <c:pt idx="214">
                  <c:v>11.75</c:v>
                </c:pt>
                <c:pt idx="215">
                  <c:v>11.75</c:v>
                </c:pt>
                <c:pt idx="216">
                  <c:v>11.75</c:v>
                </c:pt>
                <c:pt idx="217">
                  <c:v>11.75</c:v>
                </c:pt>
                <c:pt idx="218">
                  <c:v>11.75</c:v>
                </c:pt>
                <c:pt idx="219">
                  <c:v>11.75</c:v>
                </c:pt>
                <c:pt idx="220">
                  <c:v>11.75</c:v>
                </c:pt>
                <c:pt idx="221">
                  <c:v>11.75</c:v>
                </c:pt>
                <c:pt idx="222">
                  <c:v>11.75</c:v>
                </c:pt>
                <c:pt idx="223">
                  <c:v>11.75</c:v>
                </c:pt>
                <c:pt idx="224">
                  <c:v>11.75</c:v>
                </c:pt>
                <c:pt idx="225">
                  <c:v>11.75</c:v>
                </c:pt>
                <c:pt idx="226">
                  <c:v>11.75</c:v>
                </c:pt>
                <c:pt idx="227">
                  <c:v>11.75</c:v>
                </c:pt>
                <c:pt idx="228">
                  <c:v>11.75</c:v>
                </c:pt>
                <c:pt idx="229">
                  <c:v>11.75</c:v>
                </c:pt>
                <c:pt idx="230">
                  <c:v>11.75</c:v>
                </c:pt>
                <c:pt idx="231">
                  <c:v>11.75</c:v>
                </c:pt>
                <c:pt idx="232">
                  <c:v>11.75</c:v>
                </c:pt>
                <c:pt idx="233">
                  <c:v>11.75</c:v>
                </c:pt>
                <c:pt idx="234">
                  <c:v>11.75</c:v>
                </c:pt>
                <c:pt idx="235">
                  <c:v>11.75</c:v>
                </c:pt>
                <c:pt idx="236">
                  <c:v>11.75</c:v>
                </c:pt>
                <c:pt idx="237">
                  <c:v>11.75</c:v>
                </c:pt>
                <c:pt idx="238">
                  <c:v>11.75</c:v>
                </c:pt>
                <c:pt idx="239">
                  <c:v>11.75</c:v>
                </c:pt>
                <c:pt idx="240">
                  <c:v>11.75</c:v>
                </c:pt>
                <c:pt idx="241">
                  <c:v>10.75</c:v>
                </c:pt>
                <c:pt idx="242">
                  <c:v>10.75</c:v>
                </c:pt>
                <c:pt idx="243">
                  <c:v>10.75</c:v>
                </c:pt>
                <c:pt idx="244">
                  <c:v>10.75</c:v>
                </c:pt>
                <c:pt idx="245">
                  <c:v>10.75</c:v>
                </c:pt>
                <c:pt idx="246">
                  <c:v>10.75</c:v>
                </c:pt>
                <c:pt idx="247">
                  <c:v>10.75</c:v>
                </c:pt>
                <c:pt idx="248">
                  <c:v>10.75</c:v>
                </c:pt>
                <c:pt idx="249">
                  <c:v>10.75</c:v>
                </c:pt>
                <c:pt idx="250">
                  <c:v>10.75</c:v>
                </c:pt>
                <c:pt idx="251">
                  <c:v>10.75</c:v>
                </c:pt>
                <c:pt idx="252">
                  <c:v>10.75</c:v>
                </c:pt>
                <c:pt idx="253">
                  <c:v>10.75</c:v>
                </c:pt>
                <c:pt idx="254">
                  <c:v>10.75</c:v>
                </c:pt>
                <c:pt idx="255">
                  <c:v>10.75</c:v>
                </c:pt>
                <c:pt idx="256">
                  <c:v>10.75</c:v>
                </c:pt>
                <c:pt idx="257">
                  <c:v>10.75</c:v>
                </c:pt>
                <c:pt idx="258">
                  <c:v>10.75</c:v>
                </c:pt>
                <c:pt idx="259">
                  <c:v>10.75</c:v>
                </c:pt>
                <c:pt idx="260">
                  <c:v>10.75</c:v>
                </c:pt>
                <c:pt idx="261">
                  <c:v>10.75</c:v>
                </c:pt>
                <c:pt idx="262">
                  <c:v>10.75</c:v>
                </c:pt>
                <c:pt idx="263">
                  <c:v>10.75</c:v>
                </c:pt>
                <c:pt idx="264">
                  <c:v>10.75</c:v>
                </c:pt>
                <c:pt idx="265">
                  <c:v>10.75</c:v>
                </c:pt>
                <c:pt idx="266">
                  <c:v>10.75</c:v>
                </c:pt>
                <c:pt idx="267">
                  <c:v>10.75</c:v>
                </c:pt>
                <c:pt idx="268">
                  <c:v>10.75</c:v>
                </c:pt>
                <c:pt idx="269">
                  <c:v>9.25</c:v>
                </c:pt>
                <c:pt idx="270">
                  <c:v>9.25</c:v>
                </c:pt>
                <c:pt idx="271">
                  <c:v>9.25</c:v>
                </c:pt>
                <c:pt idx="272">
                  <c:v>9.25</c:v>
                </c:pt>
                <c:pt idx="273">
                  <c:v>9.25</c:v>
                </c:pt>
                <c:pt idx="274">
                  <c:v>9.25</c:v>
                </c:pt>
                <c:pt idx="275">
                  <c:v>9.25</c:v>
                </c:pt>
                <c:pt idx="276">
                  <c:v>9.25</c:v>
                </c:pt>
                <c:pt idx="277">
                  <c:v>9.25</c:v>
                </c:pt>
                <c:pt idx="278">
                  <c:v>9.25</c:v>
                </c:pt>
                <c:pt idx="279">
                  <c:v>9.25</c:v>
                </c:pt>
                <c:pt idx="280">
                  <c:v>9.25</c:v>
                </c:pt>
                <c:pt idx="281">
                  <c:v>9.25</c:v>
                </c:pt>
                <c:pt idx="282">
                  <c:v>9.25</c:v>
                </c:pt>
                <c:pt idx="283">
                  <c:v>9.25</c:v>
                </c:pt>
                <c:pt idx="284">
                  <c:v>9.25</c:v>
                </c:pt>
                <c:pt idx="285">
                  <c:v>9.25</c:v>
                </c:pt>
                <c:pt idx="286">
                  <c:v>9.25</c:v>
                </c:pt>
                <c:pt idx="287">
                  <c:v>9.25</c:v>
                </c:pt>
                <c:pt idx="288">
                  <c:v>9.25</c:v>
                </c:pt>
                <c:pt idx="289">
                  <c:v>9.25</c:v>
                </c:pt>
                <c:pt idx="290">
                  <c:v>9.25</c:v>
                </c:pt>
                <c:pt idx="291">
                  <c:v>9.25</c:v>
                </c:pt>
                <c:pt idx="292">
                  <c:v>9.25</c:v>
                </c:pt>
                <c:pt idx="293">
                  <c:v>9.25</c:v>
                </c:pt>
                <c:pt idx="294">
                  <c:v>9.25</c:v>
                </c:pt>
                <c:pt idx="295">
                  <c:v>9.25</c:v>
                </c:pt>
                <c:pt idx="296">
                  <c:v>9.25</c:v>
                </c:pt>
                <c:pt idx="297">
                  <c:v>9.25</c:v>
                </c:pt>
                <c:pt idx="298">
                  <c:v>9.25</c:v>
                </c:pt>
                <c:pt idx="299">
                  <c:v>9.25</c:v>
                </c:pt>
                <c:pt idx="300">
                  <c:v>9.25</c:v>
                </c:pt>
                <c:pt idx="301">
                  <c:v>9.25</c:v>
                </c:pt>
                <c:pt idx="302">
                  <c:v>9.25</c:v>
                </c:pt>
                <c:pt idx="303">
                  <c:v>9.25</c:v>
                </c:pt>
                <c:pt idx="304">
                  <c:v>9.25</c:v>
                </c:pt>
                <c:pt idx="305">
                  <c:v>9.25</c:v>
                </c:pt>
                <c:pt idx="306">
                  <c:v>9.25</c:v>
                </c:pt>
                <c:pt idx="307">
                  <c:v>9.25</c:v>
                </c:pt>
                <c:pt idx="308">
                  <c:v>9.25</c:v>
                </c:pt>
                <c:pt idx="309">
                  <c:v>7.75</c:v>
                </c:pt>
                <c:pt idx="310">
                  <c:v>7.75</c:v>
                </c:pt>
                <c:pt idx="311">
                  <c:v>7.75</c:v>
                </c:pt>
                <c:pt idx="312">
                  <c:v>7.75</c:v>
                </c:pt>
                <c:pt idx="313">
                  <c:v>7.75</c:v>
                </c:pt>
                <c:pt idx="314">
                  <c:v>7.75</c:v>
                </c:pt>
                <c:pt idx="315">
                  <c:v>7.75</c:v>
                </c:pt>
                <c:pt idx="316">
                  <c:v>7.75</c:v>
                </c:pt>
                <c:pt idx="317">
                  <c:v>7.75</c:v>
                </c:pt>
                <c:pt idx="318">
                  <c:v>7.75</c:v>
                </c:pt>
                <c:pt idx="319">
                  <c:v>7.75</c:v>
                </c:pt>
                <c:pt idx="320">
                  <c:v>7.75</c:v>
                </c:pt>
                <c:pt idx="321">
                  <c:v>7.75</c:v>
                </c:pt>
                <c:pt idx="322">
                  <c:v>7.75</c:v>
                </c:pt>
                <c:pt idx="323">
                  <c:v>7.75</c:v>
                </c:pt>
                <c:pt idx="324">
                  <c:v>7.75</c:v>
                </c:pt>
                <c:pt idx="325">
                  <c:v>7.75</c:v>
                </c:pt>
                <c:pt idx="326">
                  <c:v>7.75</c:v>
                </c:pt>
                <c:pt idx="327">
                  <c:v>7.75</c:v>
                </c:pt>
                <c:pt idx="328">
                  <c:v>7.75</c:v>
                </c:pt>
                <c:pt idx="329">
                  <c:v>7.75</c:v>
                </c:pt>
                <c:pt idx="330">
                  <c:v>7.75</c:v>
                </c:pt>
                <c:pt idx="331">
                  <c:v>7.75</c:v>
                </c:pt>
                <c:pt idx="332">
                  <c:v>7.75</c:v>
                </c:pt>
                <c:pt idx="333">
                  <c:v>7.75</c:v>
                </c:pt>
                <c:pt idx="334">
                  <c:v>7.75</c:v>
                </c:pt>
                <c:pt idx="335">
                  <c:v>7.75</c:v>
                </c:pt>
                <c:pt idx="336">
                  <c:v>7.75</c:v>
                </c:pt>
                <c:pt idx="337">
                  <c:v>6.25</c:v>
                </c:pt>
                <c:pt idx="338">
                  <c:v>6.25</c:v>
                </c:pt>
                <c:pt idx="339">
                  <c:v>6.25</c:v>
                </c:pt>
                <c:pt idx="340">
                  <c:v>6.25</c:v>
                </c:pt>
                <c:pt idx="341">
                  <c:v>6.25</c:v>
                </c:pt>
                <c:pt idx="342">
                  <c:v>6.25</c:v>
                </c:pt>
                <c:pt idx="343">
                  <c:v>6.25</c:v>
                </c:pt>
                <c:pt idx="344">
                  <c:v>6.25</c:v>
                </c:pt>
                <c:pt idx="345">
                  <c:v>6.25</c:v>
                </c:pt>
                <c:pt idx="346">
                  <c:v>6.25</c:v>
                </c:pt>
                <c:pt idx="347">
                  <c:v>6.25</c:v>
                </c:pt>
                <c:pt idx="348">
                  <c:v>6.25</c:v>
                </c:pt>
                <c:pt idx="349">
                  <c:v>6.25</c:v>
                </c:pt>
                <c:pt idx="350">
                  <c:v>6.25</c:v>
                </c:pt>
                <c:pt idx="351">
                  <c:v>6.25</c:v>
                </c:pt>
                <c:pt idx="352">
                  <c:v>6.25</c:v>
                </c:pt>
                <c:pt idx="353">
                  <c:v>6.25</c:v>
                </c:pt>
                <c:pt idx="354">
                  <c:v>6.25</c:v>
                </c:pt>
                <c:pt idx="355">
                  <c:v>6.25</c:v>
                </c:pt>
                <c:pt idx="356">
                  <c:v>6.25</c:v>
                </c:pt>
                <c:pt idx="357">
                  <c:v>6.25</c:v>
                </c:pt>
                <c:pt idx="358">
                  <c:v>6.25</c:v>
                </c:pt>
                <c:pt idx="359">
                  <c:v>6.25</c:v>
                </c:pt>
                <c:pt idx="360">
                  <c:v>6.25</c:v>
                </c:pt>
                <c:pt idx="361">
                  <c:v>5.25</c:v>
                </c:pt>
                <c:pt idx="362">
                  <c:v>5.25</c:v>
                </c:pt>
                <c:pt idx="363">
                  <c:v>5.25</c:v>
                </c:pt>
                <c:pt idx="364">
                  <c:v>5.25</c:v>
                </c:pt>
                <c:pt idx="365">
                  <c:v>5.25</c:v>
                </c:pt>
                <c:pt idx="366">
                  <c:v>5.25</c:v>
                </c:pt>
                <c:pt idx="367">
                  <c:v>5.25</c:v>
                </c:pt>
                <c:pt idx="368">
                  <c:v>5.25</c:v>
                </c:pt>
                <c:pt idx="369">
                  <c:v>5.25</c:v>
                </c:pt>
                <c:pt idx="370">
                  <c:v>5.25</c:v>
                </c:pt>
                <c:pt idx="371">
                  <c:v>5.25</c:v>
                </c:pt>
                <c:pt idx="372">
                  <c:v>5.25</c:v>
                </c:pt>
                <c:pt idx="373">
                  <c:v>5.25</c:v>
                </c:pt>
                <c:pt idx="374">
                  <c:v>5.25</c:v>
                </c:pt>
                <c:pt idx="375">
                  <c:v>5.25</c:v>
                </c:pt>
                <c:pt idx="376">
                  <c:v>5.25</c:v>
                </c:pt>
                <c:pt idx="377">
                  <c:v>5.25</c:v>
                </c:pt>
                <c:pt idx="378">
                  <c:v>5.25</c:v>
                </c:pt>
                <c:pt idx="379">
                  <c:v>5.25</c:v>
                </c:pt>
                <c:pt idx="380">
                  <c:v>5.25</c:v>
                </c:pt>
                <c:pt idx="381">
                  <c:v>5.25</c:v>
                </c:pt>
                <c:pt idx="382">
                  <c:v>5.25</c:v>
                </c:pt>
                <c:pt idx="383">
                  <c:v>5.25</c:v>
                </c:pt>
                <c:pt idx="384">
                  <c:v>5.25</c:v>
                </c:pt>
                <c:pt idx="385">
                  <c:v>5.25</c:v>
                </c:pt>
                <c:pt idx="386">
                  <c:v>5.25</c:v>
                </c:pt>
                <c:pt idx="387">
                  <c:v>5.25</c:v>
                </c:pt>
                <c:pt idx="388">
                  <c:v>5.25</c:v>
                </c:pt>
                <c:pt idx="389">
                  <c:v>5.25</c:v>
                </c:pt>
                <c:pt idx="390">
                  <c:v>5.25</c:v>
                </c:pt>
                <c:pt idx="391">
                  <c:v>5.25</c:v>
                </c:pt>
                <c:pt idx="392">
                  <c:v>5.25</c:v>
                </c:pt>
                <c:pt idx="393">
                  <c:v>5.25</c:v>
                </c:pt>
                <c:pt idx="394">
                  <c:v>5.25</c:v>
                </c:pt>
                <c:pt idx="395">
                  <c:v>4.25</c:v>
                </c:pt>
                <c:pt idx="396">
                  <c:v>4.25</c:v>
                </c:pt>
                <c:pt idx="397">
                  <c:v>4.25</c:v>
                </c:pt>
                <c:pt idx="398">
                  <c:v>4.25</c:v>
                </c:pt>
                <c:pt idx="399">
                  <c:v>4.25</c:v>
                </c:pt>
                <c:pt idx="400">
                  <c:v>4.25</c:v>
                </c:pt>
                <c:pt idx="401">
                  <c:v>4.25</c:v>
                </c:pt>
                <c:pt idx="402">
                  <c:v>4.25</c:v>
                </c:pt>
                <c:pt idx="403">
                  <c:v>4.25</c:v>
                </c:pt>
                <c:pt idx="404">
                  <c:v>4.25</c:v>
                </c:pt>
                <c:pt idx="405">
                  <c:v>4.25</c:v>
                </c:pt>
                <c:pt idx="406">
                  <c:v>4.25</c:v>
                </c:pt>
                <c:pt idx="407">
                  <c:v>4.25</c:v>
                </c:pt>
                <c:pt idx="408">
                  <c:v>4.25</c:v>
                </c:pt>
                <c:pt idx="409">
                  <c:v>4.25</c:v>
                </c:pt>
                <c:pt idx="410">
                  <c:v>4.25</c:v>
                </c:pt>
                <c:pt idx="411">
                  <c:v>4.25</c:v>
                </c:pt>
                <c:pt idx="412">
                  <c:v>4.25</c:v>
                </c:pt>
                <c:pt idx="413">
                  <c:v>4.25</c:v>
                </c:pt>
                <c:pt idx="414">
                  <c:v>4.25</c:v>
                </c:pt>
                <c:pt idx="415">
                  <c:v>4.25</c:v>
                </c:pt>
                <c:pt idx="416">
                  <c:v>4.25</c:v>
                </c:pt>
                <c:pt idx="417">
                  <c:v>4.25</c:v>
                </c:pt>
                <c:pt idx="418">
                  <c:v>4.25</c:v>
                </c:pt>
                <c:pt idx="419">
                  <c:v>4.25</c:v>
                </c:pt>
                <c:pt idx="420">
                  <c:v>4.25</c:v>
                </c:pt>
                <c:pt idx="421">
                  <c:v>4.25</c:v>
                </c:pt>
                <c:pt idx="422">
                  <c:v>4.25</c:v>
                </c:pt>
                <c:pt idx="423">
                  <c:v>4.25</c:v>
                </c:pt>
                <c:pt idx="424">
                  <c:v>4.25</c:v>
                </c:pt>
                <c:pt idx="425">
                  <c:v>4.25</c:v>
                </c:pt>
                <c:pt idx="426">
                  <c:v>4.25</c:v>
                </c:pt>
                <c:pt idx="427">
                  <c:v>4.25</c:v>
                </c:pt>
                <c:pt idx="428">
                  <c:v>4.25</c:v>
                </c:pt>
                <c:pt idx="429">
                  <c:v>4.25</c:v>
                </c:pt>
                <c:pt idx="430">
                  <c:v>3.5</c:v>
                </c:pt>
                <c:pt idx="431">
                  <c:v>3.5</c:v>
                </c:pt>
                <c:pt idx="432">
                  <c:v>3.5</c:v>
                </c:pt>
                <c:pt idx="433">
                  <c:v>3.5</c:v>
                </c:pt>
                <c:pt idx="434">
                  <c:v>3.5</c:v>
                </c:pt>
                <c:pt idx="435">
                  <c:v>3.5</c:v>
                </c:pt>
                <c:pt idx="436">
                  <c:v>3.5</c:v>
                </c:pt>
                <c:pt idx="437">
                  <c:v>3.5</c:v>
                </c:pt>
                <c:pt idx="438">
                  <c:v>3.5</c:v>
                </c:pt>
                <c:pt idx="439">
                  <c:v>3.5</c:v>
                </c:pt>
                <c:pt idx="440">
                  <c:v>3.5</c:v>
                </c:pt>
                <c:pt idx="441">
                  <c:v>3.5</c:v>
                </c:pt>
                <c:pt idx="442">
                  <c:v>3.5</c:v>
                </c:pt>
                <c:pt idx="443">
                  <c:v>3.5</c:v>
                </c:pt>
                <c:pt idx="444">
                  <c:v>3.5</c:v>
                </c:pt>
                <c:pt idx="445">
                  <c:v>3.5</c:v>
                </c:pt>
                <c:pt idx="446">
                  <c:v>3.5</c:v>
                </c:pt>
                <c:pt idx="447">
                  <c:v>3.5</c:v>
                </c:pt>
                <c:pt idx="448">
                  <c:v>3.5</c:v>
                </c:pt>
                <c:pt idx="449">
                  <c:v>3.5</c:v>
                </c:pt>
                <c:pt idx="450">
                  <c:v>3.5</c:v>
                </c:pt>
                <c:pt idx="451">
                  <c:v>3.5</c:v>
                </c:pt>
                <c:pt idx="452">
                  <c:v>3.5</c:v>
                </c:pt>
                <c:pt idx="453">
                  <c:v>3.5</c:v>
                </c:pt>
                <c:pt idx="454">
                  <c:v>3.5</c:v>
                </c:pt>
                <c:pt idx="455">
                  <c:v>3.5</c:v>
                </c:pt>
                <c:pt idx="456">
                  <c:v>3.5</c:v>
                </c:pt>
                <c:pt idx="457">
                  <c:v>3.5</c:v>
                </c:pt>
                <c:pt idx="458">
                  <c:v>3.5</c:v>
                </c:pt>
                <c:pt idx="459">
                  <c:v>2.75</c:v>
                </c:pt>
                <c:pt idx="460">
                  <c:v>2.75</c:v>
                </c:pt>
                <c:pt idx="461">
                  <c:v>2.75</c:v>
                </c:pt>
                <c:pt idx="462">
                  <c:v>2.75</c:v>
                </c:pt>
                <c:pt idx="463">
                  <c:v>2.75</c:v>
                </c:pt>
                <c:pt idx="464">
                  <c:v>2.75</c:v>
                </c:pt>
                <c:pt idx="465">
                  <c:v>2.75</c:v>
                </c:pt>
                <c:pt idx="466">
                  <c:v>2.75</c:v>
                </c:pt>
                <c:pt idx="467">
                  <c:v>2.75</c:v>
                </c:pt>
                <c:pt idx="468">
                  <c:v>2.75</c:v>
                </c:pt>
                <c:pt idx="469">
                  <c:v>2.75</c:v>
                </c:pt>
                <c:pt idx="470">
                  <c:v>2.75</c:v>
                </c:pt>
                <c:pt idx="471">
                  <c:v>2.75</c:v>
                </c:pt>
                <c:pt idx="472">
                  <c:v>2.75</c:v>
                </c:pt>
                <c:pt idx="473">
                  <c:v>2.75</c:v>
                </c:pt>
                <c:pt idx="474">
                  <c:v>2.75</c:v>
                </c:pt>
                <c:pt idx="475">
                  <c:v>2.75</c:v>
                </c:pt>
                <c:pt idx="476">
                  <c:v>2.75</c:v>
                </c:pt>
                <c:pt idx="477">
                  <c:v>2.75</c:v>
                </c:pt>
                <c:pt idx="478">
                  <c:v>2.75</c:v>
                </c:pt>
                <c:pt idx="479">
                  <c:v>2.75</c:v>
                </c:pt>
                <c:pt idx="480">
                  <c:v>2.75</c:v>
                </c:pt>
                <c:pt idx="481">
                  <c:v>2.75</c:v>
                </c:pt>
                <c:pt idx="482">
                  <c:v>2.75</c:v>
                </c:pt>
                <c:pt idx="483">
                  <c:v>2.75</c:v>
                </c:pt>
                <c:pt idx="484">
                  <c:v>2.75</c:v>
                </c:pt>
                <c:pt idx="485">
                  <c:v>2.75</c:v>
                </c:pt>
                <c:pt idx="486">
                  <c:v>2.75</c:v>
                </c:pt>
                <c:pt idx="487">
                  <c:v>2.75</c:v>
                </c:pt>
                <c:pt idx="488">
                  <c:v>2.75</c:v>
                </c:pt>
                <c:pt idx="489">
                  <c:v>2.75</c:v>
                </c:pt>
                <c:pt idx="490">
                  <c:v>2.75</c:v>
                </c:pt>
                <c:pt idx="491">
                  <c:v>2.75</c:v>
                </c:pt>
                <c:pt idx="492">
                  <c:v>2</c:v>
                </c:pt>
                <c:pt idx="493">
                  <c:v>2</c:v>
                </c:pt>
                <c:pt idx="494">
                  <c:v>2</c:v>
                </c:pt>
                <c:pt idx="495">
                  <c:v>2</c:v>
                </c:pt>
                <c:pt idx="496">
                  <c:v>2</c:v>
                </c:pt>
                <c:pt idx="497">
                  <c:v>2</c:v>
                </c:pt>
                <c:pt idx="498">
                  <c:v>2</c:v>
                </c:pt>
                <c:pt idx="499">
                  <c:v>2</c:v>
                </c:pt>
                <c:pt idx="500">
                  <c:v>2</c:v>
                </c:pt>
                <c:pt idx="501">
                  <c:v>2</c:v>
                </c:pt>
                <c:pt idx="502">
                  <c:v>2</c:v>
                </c:pt>
                <c:pt idx="503">
                  <c:v>2</c:v>
                </c:pt>
                <c:pt idx="504">
                  <c:v>2</c:v>
                </c:pt>
                <c:pt idx="505">
                  <c:v>2</c:v>
                </c:pt>
                <c:pt idx="506">
                  <c:v>2</c:v>
                </c:pt>
                <c:pt idx="507">
                  <c:v>2</c:v>
                </c:pt>
                <c:pt idx="508">
                  <c:v>2</c:v>
                </c:pt>
                <c:pt idx="509">
                  <c:v>2</c:v>
                </c:pt>
                <c:pt idx="510">
                  <c:v>2</c:v>
                </c:pt>
                <c:pt idx="511">
                  <c:v>2</c:v>
                </c:pt>
                <c:pt idx="512">
                  <c:v>2</c:v>
                </c:pt>
                <c:pt idx="513">
                  <c:v>2</c:v>
                </c:pt>
                <c:pt idx="514">
                  <c:v>2</c:v>
                </c:pt>
                <c:pt idx="515">
                  <c:v>2</c:v>
                </c:pt>
                <c:pt idx="516">
                  <c:v>2</c:v>
                </c:pt>
                <c:pt idx="517">
                  <c:v>2</c:v>
                </c:pt>
                <c:pt idx="518">
                  <c:v>2</c:v>
                </c:pt>
                <c:pt idx="519">
                  <c:v>2</c:v>
                </c:pt>
                <c:pt idx="520">
                  <c:v>2</c:v>
                </c:pt>
                <c:pt idx="521">
                  <c:v>2</c:v>
                </c:pt>
                <c:pt idx="522">
                  <c:v>2</c:v>
                </c:pt>
                <c:pt idx="523">
                  <c:v>2</c:v>
                </c:pt>
                <c:pt idx="524">
                  <c:v>2</c:v>
                </c:pt>
                <c:pt idx="525">
                  <c:v>2</c:v>
                </c:pt>
                <c:pt idx="526">
                  <c:v>2</c:v>
                </c:pt>
                <c:pt idx="527">
                  <c:v>2</c:v>
                </c:pt>
                <c:pt idx="528">
                  <c:v>2</c:v>
                </c:pt>
                <c:pt idx="529">
                  <c:v>2</c:v>
                </c:pt>
                <c:pt idx="530">
                  <c:v>2</c:v>
                </c:pt>
                <c:pt idx="531">
                  <c:v>2</c:v>
                </c:pt>
                <c:pt idx="532">
                  <c:v>2</c:v>
                </c:pt>
                <c:pt idx="533">
                  <c:v>2</c:v>
                </c:pt>
                <c:pt idx="534">
                  <c:v>2</c:v>
                </c:pt>
                <c:pt idx="535">
                  <c:v>2</c:v>
                </c:pt>
                <c:pt idx="536">
                  <c:v>2</c:v>
                </c:pt>
                <c:pt idx="537">
                  <c:v>2</c:v>
                </c:pt>
                <c:pt idx="538">
                  <c:v>2</c:v>
                </c:pt>
                <c:pt idx="539">
                  <c:v>2</c:v>
                </c:pt>
                <c:pt idx="540">
                  <c:v>2</c:v>
                </c:pt>
                <c:pt idx="541">
                  <c:v>2</c:v>
                </c:pt>
                <c:pt idx="542">
                  <c:v>2</c:v>
                </c:pt>
                <c:pt idx="543">
                  <c:v>2</c:v>
                </c:pt>
                <c:pt idx="544">
                  <c:v>2</c:v>
                </c:pt>
                <c:pt idx="545">
                  <c:v>2</c:v>
                </c:pt>
                <c:pt idx="546">
                  <c:v>2</c:v>
                </c:pt>
                <c:pt idx="547">
                  <c:v>2</c:v>
                </c:pt>
                <c:pt idx="548">
                  <c:v>2</c:v>
                </c:pt>
                <c:pt idx="549">
                  <c:v>2</c:v>
                </c:pt>
                <c:pt idx="550">
                  <c:v>2</c:v>
                </c:pt>
                <c:pt idx="551">
                  <c:v>2</c:v>
                </c:pt>
                <c:pt idx="552">
                  <c:v>2</c:v>
                </c:pt>
                <c:pt idx="553">
                  <c:v>2</c:v>
                </c:pt>
                <c:pt idx="554">
                  <c:v>2</c:v>
                </c:pt>
                <c:pt idx="555">
                  <c:v>2</c:v>
                </c:pt>
                <c:pt idx="556">
                  <c:v>2</c:v>
                </c:pt>
                <c:pt idx="557">
                  <c:v>2</c:v>
                </c:pt>
                <c:pt idx="558">
                  <c:v>2</c:v>
                </c:pt>
                <c:pt idx="559">
                  <c:v>2</c:v>
                </c:pt>
                <c:pt idx="560">
                  <c:v>2</c:v>
                </c:pt>
                <c:pt idx="561">
                  <c:v>2</c:v>
                </c:pt>
                <c:pt idx="562">
                  <c:v>2</c:v>
                </c:pt>
                <c:pt idx="563">
                  <c:v>2</c:v>
                </c:pt>
                <c:pt idx="564">
                  <c:v>2</c:v>
                </c:pt>
                <c:pt idx="565">
                  <c:v>2</c:v>
                </c:pt>
                <c:pt idx="566">
                  <c:v>2</c:v>
                </c:pt>
                <c:pt idx="567">
                  <c:v>2</c:v>
                </c:pt>
                <c:pt idx="568">
                  <c:v>2</c:v>
                </c:pt>
                <c:pt idx="569">
                  <c:v>2</c:v>
                </c:pt>
                <c:pt idx="570">
                  <c:v>2</c:v>
                </c:pt>
                <c:pt idx="571">
                  <c:v>2</c:v>
                </c:pt>
                <c:pt idx="572">
                  <c:v>2</c:v>
                </c:pt>
                <c:pt idx="573">
                  <c:v>2</c:v>
                </c:pt>
                <c:pt idx="574">
                  <c:v>2</c:v>
                </c:pt>
                <c:pt idx="575">
                  <c:v>2</c:v>
                </c:pt>
                <c:pt idx="576">
                  <c:v>2</c:v>
                </c:pt>
                <c:pt idx="577">
                  <c:v>2</c:v>
                </c:pt>
                <c:pt idx="578">
                  <c:v>2</c:v>
                </c:pt>
                <c:pt idx="579">
                  <c:v>2</c:v>
                </c:pt>
                <c:pt idx="580">
                  <c:v>2</c:v>
                </c:pt>
                <c:pt idx="581">
                  <c:v>2</c:v>
                </c:pt>
                <c:pt idx="582">
                  <c:v>2</c:v>
                </c:pt>
                <c:pt idx="583">
                  <c:v>2</c:v>
                </c:pt>
                <c:pt idx="584">
                  <c:v>2</c:v>
                </c:pt>
                <c:pt idx="585">
                  <c:v>2</c:v>
                </c:pt>
                <c:pt idx="586">
                  <c:v>2</c:v>
                </c:pt>
                <c:pt idx="587">
                  <c:v>2</c:v>
                </c:pt>
                <c:pt idx="588">
                  <c:v>2</c:v>
                </c:pt>
                <c:pt idx="589">
                  <c:v>2</c:v>
                </c:pt>
                <c:pt idx="590">
                  <c:v>2</c:v>
                </c:pt>
                <c:pt idx="591">
                  <c:v>2</c:v>
                </c:pt>
                <c:pt idx="592">
                  <c:v>2</c:v>
                </c:pt>
                <c:pt idx="593">
                  <c:v>2</c:v>
                </c:pt>
                <c:pt idx="594">
                  <c:v>2</c:v>
                </c:pt>
                <c:pt idx="595">
                  <c:v>2</c:v>
                </c:pt>
                <c:pt idx="596">
                  <c:v>2</c:v>
                </c:pt>
                <c:pt idx="597">
                  <c:v>2</c:v>
                </c:pt>
                <c:pt idx="598">
                  <c:v>2</c:v>
                </c:pt>
                <c:pt idx="599">
                  <c:v>2</c:v>
                </c:pt>
                <c:pt idx="600">
                  <c:v>2</c:v>
                </c:pt>
                <c:pt idx="601">
                  <c:v>2</c:v>
                </c:pt>
                <c:pt idx="602">
                  <c:v>2</c:v>
                </c:pt>
                <c:pt idx="603">
                  <c:v>2</c:v>
                </c:pt>
                <c:pt idx="604">
                  <c:v>2</c:v>
                </c:pt>
                <c:pt idx="605">
                  <c:v>2</c:v>
                </c:pt>
                <c:pt idx="606">
                  <c:v>2</c:v>
                </c:pt>
                <c:pt idx="607">
                  <c:v>2</c:v>
                </c:pt>
                <c:pt idx="608">
                  <c:v>2</c:v>
                </c:pt>
                <c:pt idx="609">
                  <c:v>2</c:v>
                </c:pt>
                <c:pt idx="610">
                  <c:v>2</c:v>
                </c:pt>
                <c:pt idx="611">
                  <c:v>2</c:v>
                </c:pt>
                <c:pt idx="612">
                  <c:v>2</c:v>
                </c:pt>
                <c:pt idx="613">
                  <c:v>2</c:v>
                </c:pt>
                <c:pt idx="614">
                  <c:v>2</c:v>
                </c:pt>
                <c:pt idx="615">
                  <c:v>2</c:v>
                </c:pt>
                <c:pt idx="616">
                  <c:v>2</c:v>
                </c:pt>
                <c:pt idx="617">
                  <c:v>2</c:v>
                </c:pt>
                <c:pt idx="618">
                  <c:v>2</c:v>
                </c:pt>
                <c:pt idx="619">
                  <c:v>2</c:v>
                </c:pt>
                <c:pt idx="620">
                  <c:v>2</c:v>
                </c:pt>
                <c:pt idx="621">
                  <c:v>2</c:v>
                </c:pt>
                <c:pt idx="622">
                  <c:v>2</c:v>
                </c:pt>
                <c:pt idx="623">
                  <c:v>2</c:v>
                </c:pt>
                <c:pt idx="624">
                  <c:v>2</c:v>
                </c:pt>
                <c:pt idx="625">
                  <c:v>2</c:v>
                </c:pt>
                <c:pt idx="626">
                  <c:v>2</c:v>
                </c:pt>
                <c:pt idx="627">
                  <c:v>2</c:v>
                </c:pt>
                <c:pt idx="628">
                  <c:v>2</c:v>
                </c:pt>
                <c:pt idx="629">
                  <c:v>2</c:v>
                </c:pt>
                <c:pt idx="630">
                  <c:v>2</c:v>
                </c:pt>
                <c:pt idx="631">
                  <c:v>2</c:v>
                </c:pt>
                <c:pt idx="632">
                  <c:v>2</c:v>
                </c:pt>
                <c:pt idx="633">
                  <c:v>2</c:v>
                </c:pt>
                <c:pt idx="634">
                  <c:v>2</c:v>
                </c:pt>
                <c:pt idx="635">
                  <c:v>2</c:v>
                </c:pt>
                <c:pt idx="636">
                  <c:v>2</c:v>
                </c:pt>
                <c:pt idx="637">
                  <c:v>2</c:v>
                </c:pt>
                <c:pt idx="638">
                  <c:v>2</c:v>
                </c:pt>
                <c:pt idx="639">
                  <c:v>2</c:v>
                </c:pt>
                <c:pt idx="640">
                  <c:v>2</c:v>
                </c:pt>
                <c:pt idx="641">
                  <c:v>2</c:v>
                </c:pt>
                <c:pt idx="642">
                  <c:v>2</c:v>
                </c:pt>
                <c:pt idx="643">
                  <c:v>2</c:v>
                </c:pt>
                <c:pt idx="644">
                  <c:v>2</c:v>
                </c:pt>
                <c:pt idx="645">
                  <c:v>2.25</c:v>
                </c:pt>
                <c:pt idx="646">
                  <c:v>2.25</c:v>
                </c:pt>
                <c:pt idx="647">
                  <c:v>2.25</c:v>
                </c:pt>
                <c:pt idx="648">
                  <c:v>2.25</c:v>
                </c:pt>
                <c:pt idx="649">
                  <c:v>2.25</c:v>
                </c:pt>
                <c:pt idx="650">
                  <c:v>2.25</c:v>
                </c:pt>
                <c:pt idx="651">
                  <c:v>2.25</c:v>
                </c:pt>
                <c:pt idx="652">
                  <c:v>2.25</c:v>
                </c:pt>
                <c:pt idx="653">
                  <c:v>2.25</c:v>
                </c:pt>
                <c:pt idx="654">
                  <c:v>2.25</c:v>
                </c:pt>
                <c:pt idx="655">
                  <c:v>2.25</c:v>
                </c:pt>
                <c:pt idx="656">
                  <c:v>2.25</c:v>
                </c:pt>
                <c:pt idx="657">
                  <c:v>2.25</c:v>
                </c:pt>
                <c:pt idx="658">
                  <c:v>2.25</c:v>
                </c:pt>
                <c:pt idx="659">
                  <c:v>2.25</c:v>
                </c:pt>
                <c:pt idx="660">
                  <c:v>2.25</c:v>
                </c:pt>
                <c:pt idx="661">
                  <c:v>2.25</c:v>
                </c:pt>
                <c:pt idx="662">
                  <c:v>2.25</c:v>
                </c:pt>
                <c:pt idx="663">
                  <c:v>2.25</c:v>
                </c:pt>
                <c:pt idx="664">
                  <c:v>2.25</c:v>
                </c:pt>
                <c:pt idx="665">
                  <c:v>2.25</c:v>
                </c:pt>
                <c:pt idx="666">
                  <c:v>2.25</c:v>
                </c:pt>
                <c:pt idx="667">
                  <c:v>2.25</c:v>
                </c:pt>
                <c:pt idx="668">
                  <c:v>2.25</c:v>
                </c:pt>
                <c:pt idx="669">
                  <c:v>2.25</c:v>
                </c:pt>
                <c:pt idx="670">
                  <c:v>2.25</c:v>
                </c:pt>
                <c:pt idx="671">
                  <c:v>2.25</c:v>
                </c:pt>
                <c:pt idx="672">
                  <c:v>2.25</c:v>
                </c:pt>
                <c:pt idx="673">
                  <c:v>2.25</c:v>
                </c:pt>
                <c:pt idx="674">
                  <c:v>2.25</c:v>
                </c:pt>
                <c:pt idx="675">
                  <c:v>2.25</c:v>
                </c:pt>
                <c:pt idx="676">
                  <c:v>2.25</c:v>
                </c:pt>
                <c:pt idx="677">
                  <c:v>2.25</c:v>
                </c:pt>
                <c:pt idx="678">
                  <c:v>2.25</c:v>
                </c:pt>
                <c:pt idx="679">
                  <c:v>2.25</c:v>
                </c:pt>
                <c:pt idx="680">
                  <c:v>3</c:v>
                </c:pt>
                <c:pt idx="681">
                  <c:v>3</c:v>
                </c:pt>
                <c:pt idx="682">
                  <c:v>3</c:v>
                </c:pt>
                <c:pt idx="683">
                  <c:v>3</c:v>
                </c:pt>
                <c:pt idx="684">
                  <c:v>3</c:v>
                </c:pt>
                <c:pt idx="685">
                  <c:v>3</c:v>
                </c:pt>
                <c:pt idx="686">
                  <c:v>3</c:v>
                </c:pt>
                <c:pt idx="687">
                  <c:v>3</c:v>
                </c:pt>
                <c:pt idx="688">
                  <c:v>3</c:v>
                </c:pt>
                <c:pt idx="689">
                  <c:v>3</c:v>
                </c:pt>
                <c:pt idx="690">
                  <c:v>3</c:v>
                </c:pt>
                <c:pt idx="691">
                  <c:v>3</c:v>
                </c:pt>
                <c:pt idx="692">
                  <c:v>3</c:v>
                </c:pt>
                <c:pt idx="693">
                  <c:v>3</c:v>
                </c:pt>
                <c:pt idx="694">
                  <c:v>3</c:v>
                </c:pt>
                <c:pt idx="695">
                  <c:v>3</c:v>
                </c:pt>
                <c:pt idx="696">
                  <c:v>3</c:v>
                </c:pt>
                <c:pt idx="697">
                  <c:v>3</c:v>
                </c:pt>
                <c:pt idx="698">
                  <c:v>3</c:v>
                </c:pt>
                <c:pt idx="699">
                  <c:v>3</c:v>
                </c:pt>
                <c:pt idx="700">
                  <c:v>3</c:v>
                </c:pt>
                <c:pt idx="701">
                  <c:v>3</c:v>
                </c:pt>
                <c:pt idx="702">
                  <c:v>3</c:v>
                </c:pt>
                <c:pt idx="703">
                  <c:v>3</c:v>
                </c:pt>
                <c:pt idx="704">
                  <c:v>3</c:v>
                </c:pt>
                <c:pt idx="705">
                  <c:v>3</c:v>
                </c:pt>
                <c:pt idx="706">
                  <c:v>3</c:v>
                </c:pt>
                <c:pt idx="707">
                  <c:v>3</c:v>
                </c:pt>
                <c:pt idx="708">
                  <c:v>3</c:v>
                </c:pt>
                <c:pt idx="709">
                  <c:v>3.75</c:v>
                </c:pt>
                <c:pt idx="710">
                  <c:v>3.75</c:v>
                </c:pt>
                <c:pt idx="711">
                  <c:v>3.75</c:v>
                </c:pt>
                <c:pt idx="712">
                  <c:v>3.75</c:v>
                </c:pt>
                <c:pt idx="713">
                  <c:v>3.75</c:v>
                </c:pt>
                <c:pt idx="714">
                  <c:v>3.75</c:v>
                </c:pt>
                <c:pt idx="715">
                  <c:v>3.75</c:v>
                </c:pt>
                <c:pt idx="716">
                  <c:v>3.75</c:v>
                </c:pt>
                <c:pt idx="717">
                  <c:v>3.75</c:v>
                </c:pt>
                <c:pt idx="718">
                  <c:v>3.75</c:v>
                </c:pt>
                <c:pt idx="719">
                  <c:v>3.75</c:v>
                </c:pt>
                <c:pt idx="720">
                  <c:v>3.75</c:v>
                </c:pt>
                <c:pt idx="721">
                  <c:v>3.75</c:v>
                </c:pt>
                <c:pt idx="722">
                  <c:v>3.75</c:v>
                </c:pt>
                <c:pt idx="723">
                  <c:v>3.75</c:v>
                </c:pt>
                <c:pt idx="724">
                  <c:v>3.75</c:v>
                </c:pt>
                <c:pt idx="725">
                  <c:v>3.75</c:v>
                </c:pt>
                <c:pt idx="726">
                  <c:v>3.75</c:v>
                </c:pt>
                <c:pt idx="727">
                  <c:v>3.75</c:v>
                </c:pt>
                <c:pt idx="728">
                  <c:v>3.75</c:v>
                </c:pt>
                <c:pt idx="729">
                  <c:v>3.75</c:v>
                </c:pt>
                <c:pt idx="730">
                  <c:v>3.75</c:v>
                </c:pt>
                <c:pt idx="731">
                  <c:v>3.75</c:v>
                </c:pt>
                <c:pt idx="732">
                  <c:v>3.75</c:v>
                </c:pt>
                <c:pt idx="733">
                  <c:v>3.75</c:v>
                </c:pt>
                <c:pt idx="734">
                  <c:v>3.75</c:v>
                </c:pt>
                <c:pt idx="735">
                  <c:v>3.75</c:v>
                </c:pt>
                <c:pt idx="736">
                  <c:v>3.75</c:v>
                </c:pt>
                <c:pt idx="737">
                  <c:v>3.75</c:v>
                </c:pt>
                <c:pt idx="738">
                  <c:v>3.75</c:v>
                </c:pt>
                <c:pt idx="739">
                  <c:v>3.75</c:v>
                </c:pt>
                <c:pt idx="740">
                  <c:v>3.75</c:v>
                </c:pt>
                <c:pt idx="741">
                  <c:v>4.25</c:v>
                </c:pt>
                <c:pt idx="742">
                  <c:v>4.25</c:v>
                </c:pt>
                <c:pt idx="743">
                  <c:v>4.25</c:v>
                </c:pt>
                <c:pt idx="744">
                  <c:v>4.25</c:v>
                </c:pt>
                <c:pt idx="745">
                  <c:v>4.25</c:v>
                </c:pt>
                <c:pt idx="746">
                  <c:v>4.25</c:v>
                </c:pt>
                <c:pt idx="747">
                  <c:v>4.25</c:v>
                </c:pt>
                <c:pt idx="748">
                  <c:v>4.25</c:v>
                </c:pt>
                <c:pt idx="749">
                  <c:v>4.25</c:v>
                </c:pt>
                <c:pt idx="750">
                  <c:v>4.25</c:v>
                </c:pt>
                <c:pt idx="751">
                  <c:v>4.25</c:v>
                </c:pt>
                <c:pt idx="752">
                  <c:v>4.25</c:v>
                </c:pt>
                <c:pt idx="753">
                  <c:v>4.25</c:v>
                </c:pt>
                <c:pt idx="754">
                  <c:v>4.25</c:v>
                </c:pt>
                <c:pt idx="755">
                  <c:v>4.25</c:v>
                </c:pt>
                <c:pt idx="756">
                  <c:v>4.25</c:v>
                </c:pt>
                <c:pt idx="757">
                  <c:v>4.25</c:v>
                </c:pt>
                <c:pt idx="758">
                  <c:v>4.25</c:v>
                </c:pt>
                <c:pt idx="759">
                  <c:v>4.25</c:v>
                </c:pt>
                <c:pt idx="760">
                  <c:v>4.25</c:v>
                </c:pt>
                <c:pt idx="761">
                  <c:v>4.25</c:v>
                </c:pt>
                <c:pt idx="762">
                  <c:v>4.25</c:v>
                </c:pt>
                <c:pt idx="763">
                  <c:v>4.25</c:v>
                </c:pt>
                <c:pt idx="764">
                  <c:v>4.25</c:v>
                </c:pt>
                <c:pt idx="765">
                  <c:v>4.25</c:v>
                </c:pt>
                <c:pt idx="766">
                  <c:v>4.25</c:v>
                </c:pt>
                <c:pt idx="767">
                  <c:v>4.25</c:v>
                </c:pt>
                <c:pt idx="768">
                  <c:v>4.25</c:v>
                </c:pt>
                <c:pt idx="769">
                  <c:v>4.5</c:v>
                </c:pt>
                <c:pt idx="770">
                  <c:v>4.5</c:v>
                </c:pt>
                <c:pt idx="771">
                  <c:v>4.5</c:v>
                </c:pt>
                <c:pt idx="772">
                  <c:v>4.5</c:v>
                </c:pt>
                <c:pt idx="773">
                  <c:v>4.5</c:v>
                </c:pt>
                <c:pt idx="774">
                  <c:v>4.5</c:v>
                </c:pt>
                <c:pt idx="775">
                  <c:v>4.5</c:v>
                </c:pt>
                <c:pt idx="776">
                  <c:v>4.5</c:v>
                </c:pt>
                <c:pt idx="777">
                  <c:v>4.5</c:v>
                </c:pt>
                <c:pt idx="778">
                  <c:v>4.5</c:v>
                </c:pt>
                <c:pt idx="779">
                  <c:v>4.5</c:v>
                </c:pt>
                <c:pt idx="780">
                  <c:v>4.5</c:v>
                </c:pt>
                <c:pt idx="781">
                  <c:v>4.5</c:v>
                </c:pt>
                <c:pt idx="782">
                  <c:v>4.5</c:v>
                </c:pt>
                <c:pt idx="783">
                  <c:v>4.5</c:v>
                </c:pt>
                <c:pt idx="784">
                  <c:v>4.5</c:v>
                </c:pt>
                <c:pt idx="785">
                  <c:v>4.5</c:v>
                </c:pt>
                <c:pt idx="786">
                  <c:v>4.5</c:v>
                </c:pt>
                <c:pt idx="787">
                  <c:v>4.5</c:v>
                </c:pt>
                <c:pt idx="788">
                  <c:v>4.5</c:v>
                </c:pt>
                <c:pt idx="789">
                  <c:v>4.5</c:v>
                </c:pt>
                <c:pt idx="790">
                  <c:v>4.5</c:v>
                </c:pt>
                <c:pt idx="791">
                  <c:v>4.5</c:v>
                </c:pt>
                <c:pt idx="792">
                  <c:v>4.5</c:v>
                </c:pt>
                <c:pt idx="793">
                  <c:v>4.5</c:v>
                </c:pt>
                <c:pt idx="794">
                  <c:v>4.5</c:v>
                </c:pt>
                <c:pt idx="795">
                  <c:v>4.5</c:v>
                </c:pt>
                <c:pt idx="796">
                  <c:v>4.5</c:v>
                </c:pt>
                <c:pt idx="797">
                  <c:v>4.5</c:v>
                </c:pt>
                <c:pt idx="798">
                  <c:v>4.5</c:v>
                </c:pt>
                <c:pt idx="799">
                  <c:v>4.5</c:v>
                </c:pt>
                <c:pt idx="800">
                  <c:v>4.5</c:v>
                </c:pt>
                <c:pt idx="801">
                  <c:v>4.5</c:v>
                </c:pt>
                <c:pt idx="802">
                  <c:v>4.5</c:v>
                </c:pt>
                <c:pt idx="803">
                  <c:v>4.5</c:v>
                </c:pt>
                <c:pt idx="804">
                  <c:v>4.5</c:v>
                </c:pt>
                <c:pt idx="805">
                  <c:v>4.5</c:v>
                </c:pt>
                <c:pt idx="806">
                  <c:v>4.5</c:v>
                </c:pt>
                <c:pt idx="807">
                  <c:v>5</c:v>
                </c:pt>
                <c:pt idx="808">
                  <c:v>5</c:v>
                </c:pt>
                <c:pt idx="809">
                  <c:v>5</c:v>
                </c:pt>
                <c:pt idx="810">
                  <c:v>5</c:v>
                </c:pt>
                <c:pt idx="811">
                  <c:v>5</c:v>
                </c:pt>
                <c:pt idx="812">
                  <c:v>5</c:v>
                </c:pt>
                <c:pt idx="813">
                  <c:v>5</c:v>
                </c:pt>
                <c:pt idx="814">
                  <c:v>5</c:v>
                </c:pt>
                <c:pt idx="815">
                  <c:v>5</c:v>
                </c:pt>
                <c:pt idx="816">
                  <c:v>5</c:v>
                </c:pt>
                <c:pt idx="817">
                  <c:v>5</c:v>
                </c:pt>
                <c:pt idx="818">
                  <c:v>5</c:v>
                </c:pt>
                <c:pt idx="819">
                  <c:v>5</c:v>
                </c:pt>
                <c:pt idx="820">
                  <c:v>5</c:v>
                </c:pt>
                <c:pt idx="821">
                  <c:v>5</c:v>
                </c:pt>
                <c:pt idx="822">
                  <c:v>5</c:v>
                </c:pt>
                <c:pt idx="823">
                  <c:v>5</c:v>
                </c:pt>
                <c:pt idx="824">
                  <c:v>5</c:v>
                </c:pt>
                <c:pt idx="825">
                  <c:v>5</c:v>
                </c:pt>
                <c:pt idx="826">
                  <c:v>5</c:v>
                </c:pt>
                <c:pt idx="827">
                  <c:v>5</c:v>
                </c:pt>
                <c:pt idx="828">
                  <c:v>5</c:v>
                </c:pt>
                <c:pt idx="829">
                  <c:v>5</c:v>
                </c:pt>
                <c:pt idx="830">
                  <c:v>5</c:v>
                </c:pt>
                <c:pt idx="831">
                  <c:v>5</c:v>
                </c:pt>
                <c:pt idx="832">
                  <c:v>5</c:v>
                </c:pt>
                <c:pt idx="833">
                  <c:v>5</c:v>
                </c:pt>
                <c:pt idx="834">
                  <c:v>5</c:v>
                </c:pt>
                <c:pt idx="835">
                  <c:v>5</c:v>
                </c:pt>
                <c:pt idx="836">
                  <c:v>5.5</c:v>
                </c:pt>
                <c:pt idx="837">
                  <c:v>5.5</c:v>
                </c:pt>
                <c:pt idx="838">
                  <c:v>5.5</c:v>
                </c:pt>
                <c:pt idx="839">
                  <c:v>5.5</c:v>
                </c:pt>
                <c:pt idx="840">
                  <c:v>5.5</c:v>
                </c:pt>
                <c:pt idx="841">
                  <c:v>5.5</c:v>
                </c:pt>
                <c:pt idx="842">
                  <c:v>5.5</c:v>
                </c:pt>
                <c:pt idx="843">
                  <c:v>5.5</c:v>
                </c:pt>
                <c:pt idx="844">
                  <c:v>5.5</c:v>
                </c:pt>
                <c:pt idx="845">
                  <c:v>5.5</c:v>
                </c:pt>
                <c:pt idx="846">
                  <c:v>5.5</c:v>
                </c:pt>
                <c:pt idx="847">
                  <c:v>5.5</c:v>
                </c:pt>
                <c:pt idx="848">
                  <c:v>5.5</c:v>
                </c:pt>
                <c:pt idx="849">
                  <c:v>5.5</c:v>
                </c:pt>
                <c:pt idx="850">
                  <c:v>5.5</c:v>
                </c:pt>
                <c:pt idx="851">
                  <c:v>5.5</c:v>
                </c:pt>
                <c:pt idx="852">
                  <c:v>5.5</c:v>
                </c:pt>
                <c:pt idx="853">
                  <c:v>5.5</c:v>
                </c:pt>
                <c:pt idx="854">
                  <c:v>5.5</c:v>
                </c:pt>
                <c:pt idx="855">
                  <c:v>5.5</c:v>
                </c:pt>
                <c:pt idx="856">
                  <c:v>5.5</c:v>
                </c:pt>
                <c:pt idx="857">
                  <c:v>5.5</c:v>
                </c:pt>
                <c:pt idx="858">
                  <c:v>5.5</c:v>
                </c:pt>
                <c:pt idx="859">
                  <c:v>5.5</c:v>
                </c:pt>
                <c:pt idx="860">
                  <c:v>5.5</c:v>
                </c:pt>
                <c:pt idx="861">
                  <c:v>5.5</c:v>
                </c:pt>
                <c:pt idx="862">
                  <c:v>5.5</c:v>
                </c:pt>
                <c:pt idx="863">
                  <c:v>5.5</c:v>
                </c:pt>
                <c:pt idx="864">
                  <c:v>5.5</c:v>
                </c:pt>
                <c:pt idx="865">
                  <c:v>5.5</c:v>
                </c:pt>
                <c:pt idx="866">
                  <c:v>6</c:v>
                </c:pt>
                <c:pt idx="867">
                  <c:v>6</c:v>
                </c:pt>
                <c:pt idx="868">
                  <c:v>6</c:v>
                </c:pt>
                <c:pt idx="869">
                  <c:v>6</c:v>
                </c:pt>
                <c:pt idx="870">
                  <c:v>6</c:v>
                </c:pt>
                <c:pt idx="871">
                  <c:v>6</c:v>
                </c:pt>
                <c:pt idx="872">
                  <c:v>6</c:v>
                </c:pt>
                <c:pt idx="873">
                  <c:v>6</c:v>
                </c:pt>
                <c:pt idx="874">
                  <c:v>6</c:v>
                </c:pt>
                <c:pt idx="875">
                  <c:v>6</c:v>
                </c:pt>
                <c:pt idx="876">
                  <c:v>6</c:v>
                </c:pt>
                <c:pt idx="877">
                  <c:v>6</c:v>
                </c:pt>
                <c:pt idx="878">
                  <c:v>6</c:v>
                </c:pt>
                <c:pt idx="879">
                  <c:v>6</c:v>
                </c:pt>
                <c:pt idx="880">
                  <c:v>6</c:v>
                </c:pt>
                <c:pt idx="881">
                  <c:v>6</c:v>
                </c:pt>
                <c:pt idx="882">
                  <c:v>6</c:v>
                </c:pt>
                <c:pt idx="883">
                  <c:v>6</c:v>
                </c:pt>
                <c:pt idx="884">
                  <c:v>6</c:v>
                </c:pt>
                <c:pt idx="885">
                  <c:v>6</c:v>
                </c:pt>
                <c:pt idx="886">
                  <c:v>6</c:v>
                </c:pt>
                <c:pt idx="887">
                  <c:v>6</c:v>
                </c:pt>
                <c:pt idx="888">
                  <c:v>6</c:v>
                </c:pt>
                <c:pt idx="889">
                  <c:v>6</c:v>
                </c:pt>
                <c:pt idx="890">
                  <c:v>6</c:v>
                </c:pt>
                <c:pt idx="891">
                  <c:v>6</c:v>
                </c:pt>
                <c:pt idx="892">
                  <c:v>6</c:v>
                </c:pt>
                <c:pt idx="893">
                  <c:v>6</c:v>
                </c:pt>
                <c:pt idx="894">
                  <c:v>6</c:v>
                </c:pt>
                <c:pt idx="895">
                  <c:v>6</c:v>
                </c:pt>
                <c:pt idx="896">
                  <c:v>6</c:v>
                </c:pt>
                <c:pt idx="897">
                  <c:v>6</c:v>
                </c:pt>
                <c:pt idx="898">
                  <c:v>6</c:v>
                </c:pt>
                <c:pt idx="899">
                  <c:v>6</c:v>
                </c:pt>
                <c:pt idx="900">
                  <c:v>6</c:v>
                </c:pt>
                <c:pt idx="901">
                  <c:v>6.5</c:v>
                </c:pt>
                <c:pt idx="902">
                  <c:v>6.5</c:v>
                </c:pt>
                <c:pt idx="903">
                  <c:v>6.5</c:v>
                </c:pt>
                <c:pt idx="904">
                  <c:v>6.5</c:v>
                </c:pt>
                <c:pt idx="905">
                  <c:v>6.5</c:v>
                </c:pt>
                <c:pt idx="906">
                  <c:v>6.5</c:v>
                </c:pt>
                <c:pt idx="907">
                  <c:v>6.5</c:v>
                </c:pt>
                <c:pt idx="908">
                  <c:v>6.5</c:v>
                </c:pt>
                <c:pt idx="909">
                  <c:v>6.5</c:v>
                </c:pt>
                <c:pt idx="910">
                  <c:v>6.5</c:v>
                </c:pt>
                <c:pt idx="911">
                  <c:v>6.5</c:v>
                </c:pt>
                <c:pt idx="912">
                  <c:v>6.5</c:v>
                </c:pt>
                <c:pt idx="913">
                  <c:v>6.5</c:v>
                </c:pt>
                <c:pt idx="914">
                  <c:v>6.5</c:v>
                </c:pt>
                <c:pt idx="915">
                  <c:v>6.5</c:v>
                </c:pt>
                <c:pt idx="916">
                  <c:v>6.5</c:v>
                </c:pt>
                <c:pt idx="917">
                  <c:v>6.5</c:v>
                </c:pt>
                <c:pt idx="918">
                  <c:v>6.5</c:v>
                </c:pt>
                <c:pt idx="919">
                  <c:v>6.5</c:v>
                </c:pt>
                <c:pt idx="920">
                  <c:v>6.5</c:v>
                </c:pt>
                <c:pt idx="921">
                  <c:v>6.5</c:v>
                </c:pt>
                <c:pt idx="922">
                  <c:v>6.5</c:v>
                </c:pt>
                <c:pt idx="923">
                  <c:v>6.5</c:v>
                </c:pt>
                <c:pt idx="924">
                  <c:v>6.5</c:v>
                </c:pt>
                <c:pt idx="925">
                  <c:v>6.5</c:v>
                </c:pt>
                <c:pt idx="926">
                  <c:v>6.5</c:v>
                </c:pt>
                <c:pt idx="927">
                  <c:v>6.5</c:v>
                </c:pt>
                <c:pt idx="928">
                  <c:v>6.5</c:v>
                </c:pt>
                <c:pt idx="929">
                  <c:v>6.5</c:v>
                </c:pt>
                <c:pt idx="930">
                  <c:v>6.5</c:v>
                </c:pt>
                <c:pt idx="931">
                  <c:v>6.5</c:v>
                </c:pt>
                <c:pt idx="932">
                  <c:v>6.5</c:v>
                </c:pt>
                <c:pt idx="933">
                  <c:v>6.5</c:v>
                </c:pt>
                <c:pt idx="934">
                  <c:v>6.5</c:v>
                </c:pt>
                <c:pt idx="935">
                  <c:v>6.5</c:v>
                </c:pt>
                <c:pt idx="936">
                  <c:v>6.5</c:v>
                </c:pt>
                <c:pt idx="937">
                  <c:v>6.5</c:v>
                </c:pt>
                <c:pt idx="938">
                  <c:v>6.5</c:v>
                </c:pt>
                <c:pt idx="939">
                  <c:v>6.5</c:v>
                </c:pt>
                <c:pt idx="940">
                  <c:v>6.5</c:v>
                </c:pt>
                <c:pt idx="941">
                  <c:v>6.5</c:v>
                </c:pt>
                <c:pt idx="942">
                  <c:v>6.5</c:v>
                </c:pt>
                <c:pt idx="943">
                  <c:v>6.5</c:v>
                </c:pt>
                <c:pt idx="944">
                  <c:v>6.5</c:v>
                </c:pt>
                <c:pt idx="945">
                  <c:v>6.5</c:v>
                </c:pt>
                <c:pt idx="946">
                  <c:v>6.5</c:v>
                </c:pt>
                <c:pt idx="947">
                  <c:v>6.5</c:v>
                </c:pt>
                <c:pt idx="948">
                  <c:v>6.5</c:v>
                </c:pt>
                <c:pt idx="949">
                  <c:v>6.5</c:v>
                </c:pt>
                <c:pt idx="950">
                  <c:v>6.5</c:v>
                </c:pt>
                <c:pt idx="951">
                  <c:v>6.5</c:v>
                </c:pt>
                <c:pt idx="952">
                  <c:v>6.5</c:v>
                </c:pt>
                <c:pt idx="953">
                  <c:v>6.5</c:v>
                </c:pt>
                <c:pt idx="954">
                  <c:v>6.5</c:v>
                </c:pt>
                <c:pt idx="955">
                  <c:v>6.5</c:v>
                </c:pt>
                <c:pt idx="956">
                  <c:v>6.5</c:v>
                </c:pt>
                <c:pt idx="957">
                  <c:v>6.5</c:v>
                </c:pt>
                <c:pt idx="958">
                  <c:v>6.5</c:v>
                </c:pt>
                <c:pt idx="959">
                  <c:v>6.5</c:v>
                </c:pt>
                <c:pt idx="960">
                  <c:v>6.5</c:v>
                </c:pt>
                <c:pt idx="961">
                  <c:v>6.5</c:v>
                </c:pt>
                <c:pt idx="962">
                  <c:v>6.5</c:v>
                </c:pt>
                <c:pt idx="963">
                  <c:v>6.5</c:v>
                </c:pt>
                <c:pt idx="964">
                  <c:v>6.5</c:v>
                </c:pt>
                <c:pt idx="965">
                  <c:v>6.5</c:v>
                </c:pt>
                <c:pt idx="966">
                  <c:v>6.5</c:v>
                </c:pt>
                <c:pt idx="967">
                  <c:v>6.5</c:v>
                </c:pt>
                <c:pt idx="968">
                  <c:v>6.5</c:v>
                </c:pt>
                <c:pt idx="969">
                  <c:v>6.5</c:v>
                </c:pt>
                <c:pt idx="970">
                  <c:v>6.5</c:v>
                </c:pt>
                <c:pt idx="971">
                  <c:v>6.5</c:v>
                </c:pt>
                <c:pt idx="972">
                  <c:v>6.5</c:v>
                </c:pt>
                <c:pt idx="973">
                  <c:v>6.5</c:v>
                </c:pt>
                <c:pt idx="974">
                  <c:v>6.5</c:v>
                </c:pt>
                <c:pt idx="975">
                  <c:v>6.5</c:v>
                </c:pt>
                <c:pt idx="976">
                  <c:v>6.5</c:v>
                </c:pt>
                <c:pt idx="977">
                  <c:v>6.5</c:v>
                </c:pt>
                <c:pt idx="978">
                  <c:v>6.5</c:v>
                </c:pt>
                <c:pt idx="979">
                  <c:v>6.5</c:v>
                </c:pt>
                <c:pt idx="980">
                  <c:v>6.5</c:v>
                </c:pt>
                <c:pt idx="981">
                  <c:v>6.5</c:v>
                </c:pt>
                <c:pt idx="982">
                  <c:v>6.5</c:v>
                </c:pt>
                <c:pt idx="983">
                  <c:v>6.5</c:v>
                </c:pt>
                <c:pt idx="984">
                  <c:v>6.5</c:v>
                </c:pt>
                <c:pt idx="985">
                  <c:v>6.5</c:v>
                </c:pt>
                <c:pt idx="986">
                  <c:v>6.5</c:v>
                </c:pt>
                <c:pt idx="987">
                  <c:v>6.5</c:v>
                </c:pt>
                <c:pt idx="988">
                  <c:v>6.5</c:v>
                </c:pt>
                <c:pt idx="989">
                  <c:v>6.5</c:v>
                </c:pt>
                <c:pt idx="990">
                  <c:v>6.5</c:v>
                </c:pt>
                <c:pt idx="991">
                  <c:v>6.5</c:v>
                </c:pt>
                <c:pt idx="992">
                  <c:v>6.5</c:v>
                </c:pt>
                <c:pt idx="993">
                  <c:v>6.5</c:v>
                </c:pt>
                <c:pt idx="994">
                  <c:v>6.5</c:v>
                </c:pt>
                <c:pt idx="995">
                  <c:v>6.5</c:v>
                </c:pt>
                <c:pt idx="996">
                  <c:v>6.5</c:v>
                </c:pt>
                <c:pt idx="997">
                  <c:v>6.5</c:v>
                </c:pt>
                <c:pt idx="998">
                  <c:v>6.5</c:v>
                </c:pt>
                <c:pt idx="999">
                  <c:v>6.5</c:v>
                </c:pt>
                <c:pt idx="1000">
                  <c:v>6.5</c:v>
                </c:pt>
                <c:pt idx="1001">
                  <c:v>6.5</c:v>
                </c:pt>
                <c:pt idx="1002">
                  <c:v>6.5</c:v>
                </c:pt>
                <c:pt idx="1003">
                  <c:v>6.5</c:v>
                </c:pt>
                <c:pt idx="1004">
                  <c:v>6.5</c:v>
                </c:pt>
                <c:pt idx="1005">
                  <c:v>6.5</c:v>
                </c:pt>
                <c:pt idx="1006">
                  <c:v>6.5</c:v>
                </c:pt>
                <c:pt idx="1007">
                  <c:v>6.5</c:v>
                </c:pt>
                <c:pt idx="1008">
                  <c:v>6.5</c:v>
                </c:pt>
                <c:pt idx="1009">
                  <c:v>6.5</c:v>
                </c:pt>
                <c:pt idx="1010">
                  <c:v>6.5</c:v>
                </c:pt>
                <c:pt idx="1011">
                  <c:v>6.5</c:v>
                </c:pt>
                <c:pt idx="1012">
                  <c:v>6.5</c:v>
                </c:pt>
                <c:pt idx="1013">
                  <c:v>6.5</c:v>
                </c:pt>
                <c:pt idx="1014">
                  <c:v>6.5</c:v>
                </c:pt>
                <c:pt idx="1015">
                  <c:v>6.5</c:v>
                </c:pt>
                <c:pt idx="1016">
                  <c:v>6.5</c:v>
                </c:pt>
                <c:pt idx="1017">
                  <c:v>6.5</c:v>
                </c:pt>
                <c:pt idx="1018">
                  <c:v>6.5</c:v>
                </c:pt>
                <c:pt idx="1019">
                  <c:v>6.5</c:v>
                </c:pt>
                <c:pt idx="1020">
                  <c:v>6.5</c:v>
                </c:pt>
                <c:pt idx="1021">
                  <c:v>6.5</c:v>
                </c:pt>
                <c:pt idx="1022">
                  <c:v>6.5</c:v>
                </c:pt>
                <c:pt idx="1023">
                  <c:v>6.5</c:v>
                </c:pt>
                <c:pt idx="1024">
                  <c:v>6.5</c:v>
                </c:pt>
                <c:pt idx="1025">
                  <c:v>6.5</c:v>
                </c:pt>
                <c:pt idx="1026">
                  <c:v>6.5</c:v>
                </c:pt>
                <c:pt idx="1027">
                  <c:v>6.5</c:v>
                </c:pt>
                <c:pt idx="1028">
                  <c:v>6.5</c:v>
                </c:pt>
                <c:pt idx="1029">
                  <c:v>6.5</c:v>
                </c:pt>
                <c:pt idx="1030">
                  <c:v>6.5</c:v>
                </c:pt>
                <c:pt idx="1031">
                  <c:v>6.5</c:v>
                </c:pt>
                <c:pt idx="1032">
                  <c:v>6.5</c:v>
                </c:pt>
                <c:pt idx="1033">
                  <c:v>6.5</c:v>
                </c:pt>
                <c:pt idx="1034">
                  <c:v>6.5</c:v>
                </c:pt>
                <c:pt idx="1035">
                  <c:v>6.5</c:v>
                </c:pt>
                <c:pt idx="1036">
                  <c:v>6.5</c:v>
                </c:pt>
                <c:pt idx="1037">
                  <c:v>6.5</c:v>
                </c:pt>
                <c:pt idx="1038">
                  <c:v>6.5</c:v>
                </c:pt>
                <c:pt idx="1039">
                  <c:v>6.5</c:v>
                </c:pt>
                <c:pt idx="1040">
                  <c:v>6.5</c:v>
                </c:pt>
                <c:pt idx="1041">
                  <c:v>6.5</c:v>
                </c:pt>
                <c:pt idx="1042">
                  <c:v>6.5</c:v>
                </c:pt>
                <c:pt idx="1043">
                  <c:v>6.5</c:v>
                </c:pt>
                <c:pt idx="1044">
                  <c:v>6.5</c:v>
                </c:pt>
                <c:pt idx="1045">
                  <c:v>6.5</c:v>
                </c:pt>
                <c:pt idx="1046">
                  <c:v>6.5</c:v>
                </c:pt>
                <c:pt idx="1047">
                  <c:v>6.5</c:v>
                </c:pt>
                <c:pt idx="1048">
                  <c:v>6.5</c:v>
                </c:pt>
                <c:pt idx="1049">
                  <c:v>6.5</c:v>
                </c:pt>
                <c:pt idx="1050">
                  <c:v>6.5</c:v>
                </c:pt>
                <c:pt idx="1051">
                  <c:v>6.5</c:v>
                </c:pt>
                <c:pt idx="1052">
                  <c:v>6.5</c:v>
                </c:pt>
                <c:pt idx="1053">
                  <c:v>6.5</c:v>
                </c:pt>
                <c:pt idx="1054">
                  <c:v>6.5</c:v>
                </c:pt>
                <c:pt idx="1055">
                  <c:v>6.5</c:v>
                </c:pt>
                <c:pt idx="1056">
                  <c:v>6.5</c:v>
                </c:pt>
                <c:pt idx="1057">
                  <c:v>6.5</c:v>
                </c:pt>
                <c:pt idx="1058">
                  <c:v>6.5</c:v>
                </c:pt>
                <c:pt idx="1059">
                  <c:v>6.5</c:v>
                </c:pt>
                <c:pt idx="1060">
                  <c:v>6.5</c:v>
                </c:pt>
                <c:pt idx="1061">
                  <c:v>6.5</c:v>
                </c:pt>
                <c:pt idx="1062">
                  <c:v>6.5</c:v>
                </c:pt>
                <c:pt idx="1063">
                  <c:v>6.5</c:v>
                </c:pt>
                <c:pt idx="1064">
                  <c:v>6.5</c:v>
                </c:pt>
                <c:pt idx="1065">
                  <c:v>6.5</c:v>
                </c:pt>
                <c:pt idx="1066">
                  <c:v>6.5</c:v>
                </c:pt>
                <c:pt idx="1067">
                  <c:v>6.5</c:v>
                </c:pt>
                <c:pt idx="1068">
                  <c:v>6.5</c:v>
                </c:pt>
                <c:pt idx="1069">
                  <c:v>6.5</c:v>
                </c:pt>
                <c:pt idx="1070">
                  <c:v>6.5</c:v>
                </c:pt>
                <c:pt idx="1071">
                  <c:v>6.5</c:v>
                </c:pt>
                <c:pt idx="1072">
                  <c:v>6.5</c:v>
                </c:pt>
                <c:pt idx="1073">
                  <c:v>6.5</c:v>
                </c:pt>
                <c:pt idx="1074">
                  <c:v>6.5</c:v>
                </c:pt>
                <c:pt idx="1075">
                  <c:v>6.5</c:v>
                </c:pt>
                <c:pt idx="1076">
                  <c:v>6.5</c:v>
                </c:pt>
                <c:pt idx="1077">
                  <c:v>6.5</c:v>
                </c:pt>
                <c:pt idx="1078">
                  <c:v>6.5</c:v>
                </c:pt>
                <c:pt idx="1079">
                  <c:v>6.5</c:v>
                </c:pt>
                <c:pt idx="1080">
                  <c:v>6.5</c:v>
                </c:pt>
                <c:pt idx="1081">
                  <c:v>6.5</c:v>
                </c:pt>
                <c:pt idx="1082">
                  <c:v>6.5</c:v>
                </c:pt>
                <c:pt idx="1083">
                  <c:v>6.5</c:v>
                </c:pt>
                <c:pt idx="1084">
                  <c:v>6.5</c:v>
                </c:pt>
                <c:pt idx="1085">
                  <c:v>6.5</c:v>
                </c:pt>
                <c:pt idx="1086">
                  <c:v>6.5</c:v>
                </c:pt>
                <c:pt idx="1087">
                  <c:v>6.5</c:v>
                </c:pt>
                <c:pt idx="1088">
                  <c:v>6.5</c:v>
                </c:pt>
                <c:pt idx="1089">
                  <c:v>6.5</c:v>
                </c:pt>
                <c:pt idx="1090">
                  <c:v>6.5</c:v>
                </c:pt>
                <c:pt idx="1091">
                  <c:v>6.5</c:v>
                </c:pt>
                <c:pt idx="1092">
                  <c:v>6.5</c:v>
                </c:pt>
                <c:pt idx="1093">
                  <c:v>6.5</c:v>
                </c:pt>
                <c:pt idx="1094">
                  <c:v>6.5</c:v>
                </c:pt>
                <c:pt idx="1095">
                  <c:v>6.5</c:v>
                </c:pt>
                <c:pt idx="1096">
                  <c:v>6.5</c:v>
                </c:pt>
                <c:pt idx="1097">
                  <c:v>6.5</c:v>
                </c:pt>
                <c:pt idx="1098">
                  <c:v>6.5</c:v>
                </c:pt>
                <c:pt idx="1099">
                  <c:v>6.5</c:v>
                </c:pt>
                <c:pt idx="1100">
                  <c:v>6.5</c:v>
                </c:pt>
                <c:pt idx="1101">
                  <c:v>6.5</c:v>
                </c:pt>
                <c:pt idx="1102">
                  <c:v>6.5</c:v>
                </c:pt>
                <c:pt idx="1103">
                  <c:v>6.5</c:v>
                </c:pt>
                <c:pt idx="1104">
                  <c:v>6.5</c:v>
                </c:pt>
                <c:pt idx="1105">
                  <c:v>6.5</c:v>
                </c:pt>
                <c:pt idx="1106">
                  <c:v>6.5</c:v>
                </c:pt>
                <c:pt idx="1107">
                  <c:v>6.5</c:v>
                </c:pt>
                <c:pt idx="1108">
                  <c:v>6.5</c:v>
                </c:pt>
                <c:pt idx="1109">
                  <c:v>6.5</c:v>
                </c:pt>
                <c:pt idx="1110">
                  <c:v>6.5</c:v>
                </c:pt>
                <c:pt idx="1111">
                  <c:v>6.5</c:v>
                </c:pt>
                <c:pt idx="1112">
                  <c:v>6.5</c:v>
                </c:pt>
                <c:pt idx="1113">
                  <c:v>6.5</c:v>
                </c:pt>
                <c:pt idx="1114">
                  <c:v>6.5</c:v>
                </c:pt>
                <c:pt idx="1115">
                  <c:v>6.5</c:v>
                </c:pt>
                <c:pt idx="1116">
                  <c:v>6.5</c:v>
                </c:pt>
                <c:pt idx="1117">
                  <c:v>6.5</c:v>
                </c:pt>
                <c:pt idx="1118">
                  <c:v>6.5</c:v>
                </c:pt>
                <c:pt idx="1119">
                  <c:v>6.5</c:v>
                </c:pt>
                <c:pt idx="1120">
                  <c:v>6.5</c:v>
                </c:pt>
                <c:pt idx="1121">
                  <c:v>6.5</c:v>
                </c:pt>
                <c:pt idx="1122">
                  <c:v>6.5</c:v>
                </c:pt>
                <c:pt idx="1123">
                  <c:v>6.5</c:v>
                </c:pt>
                <c:pt idx="1124">
                  <c:v>6.5</c:v>
                </c:pt>
                <c:pt idx="1125">
                  <c:v>6.5</c:v>
                </c:pt>
                <c:pt idx="1126">
                  <c:v>6.5</c:v>
                </c:pt>
                <c:pt idx="1127">
                  <c:v>6.5</c:v>
                </c:pt>
                <c:pt idx="1128">
                  <c:v>6.5</c:v>
                </c:pt>
                <c:pt idx="1129">
                  <c:v>6.5</c:v>
                </c:pt>
                <c:pt idx="1130">
                  <c:v>6.5</c:v>
                </c:pt>
                <c:pt idx="1131">
                  <c:v>6.5</c:v>
                </c:pt>
                <c:pt idx="1132">
                  <c:v>6.5</c:v>
                </c:pt>
                <c:pt idx="1133">
                  <c:v>6.5</c:v>
                </c:pt>
                <c:pt idx="1134">
                  <c:v>6.5</c:v>
                </c:pt>
                <c:pt idx="1135">
                  <c:v>6.5</c:v>
                </c:pt>
                <c:pt idx="1136">
                  <c:v>6.5</c:v>
                </c:pt>
                <c:pt idx="1137">
                  <c:v>6.5</c:v>
                </c:pt>
                <c:pt idx="1138">
                  <c:v>6.5</c:v>
                </c:pt>
                <c:pt idx="1139">
                  <c:v>6.5</c:v>
                </c:pt>
                <c:pt idx="1140">
                  <c:v>6.5</c:v>
                </c:pt>
                <c:pt idx="1141">
                  <c:v>6.5</c:v>
                </c:pt>
                <c:pt idx="1142">
                  <c:v>6.5</c:v>
                </c:pt>
                <c:pt idx="1143">
                  <c:v>6.5</c:v>
                </c:pt>
                <c:pt idx="1144">
                  <c:v>6.5</c:v>
                </c:pt>
                <c:pt idx="1145">
                  <c:v>6.5</c:v>
                </c:pt>
                <c:pt idx="1146">
                  <c:v>6.5</c:v>
                </c:pt>
                <c:pt idx="1147">
                  <c:v>6.5</c:v>
                </c:pt>
                <c:pt idx="1148">
                  <c:v>6.5</c:v>
                </c:pt>
                <c:pt idx="1149">
                  <c:v>6.5</c:v>
                </c:pt>
                <c:pt idx="1150">
                  <c:v>6.5</c:v>
                </c:pt>
                <c:pt idx="1151">
                  <c:v>6.5</c:v>
                </c:pt>
                <c:pt idx="1152">
                  <c:v>6.5</c:v>
                </c:pt>
                <c:pt idx="1153">
                  <c:v>6.5</c:v>
                </c:pt>
                <c:pt idx="1154">
                  <c:v>6.5</c:v>
                </c:pt>
                <c:pt idx="1155">
                  <c:v>6.5</c:v>
                </c:pt>
                <c:pt idx="1156">
                  <c:v>6.5</c:v>
                </c:pt>
                <c:pt idx="1157">
                  <c:v>6.5</c:v>
                </c:pt>
                <c:pt idx="1158">
                  <c:v>6.5</c:v>
                </c:pt>
                <c:pt idx="1159">
                  <c:v>6.5</c:v>
                </c:pt>
                <c:pt idx="1160">
                  <c:v>6.5</c:v>
                </c:pt>
                <c:pt idx="1161">
                  <c:v>6.5</c:v>
                </c:pt>
                <c:pt idx="1162">
                  <c:v>6.5</c:v>
                </c:pt>
                <c:pt idx="1163">
                  <c:v>6.5</c:v>
                </c:pt>
                <c:pt idx="1164">
                  <c:v>6.5</c:v>
                </c:pt>
                <c:pt idx="1165">
                  <c:v>6.5</c:v>
                </c:pt>
                <c:pt idx="1166">
                  <c:v>6.5</c:v>
                </c:pt>
                <c:pt idx="1167">
                  <c:v>6.5</c:v>
                </c:pt>
                <c:pt idx="1168">
                  <c:v>6.5</c:v>
                </c:pt>
                <c:pt idx="1169">
                  <c:v>6.5</c:v>
                </c:pt>
                <c:pt idx="1170">
                  <c:v>6.5</c:v>
                </c:pt>
                <c:pt idx="1171">
                  <c:v>6.5</c:v>
                </c:pt>
                <c:pt idx="1172">
                  <c:v>6.5</c:v>
                </c:pt>
                <c:pt idx="1173">
                  <c:v>6.5</c:v>
                </c:pt>
                <c:pt idx="1174">
                  <c:v>6.5</c:v>
                </c:pt>
                <c:pt idx="1175">
                  <c:v>6.5</c:v>
                </c:pt>
                <c:pt idx="1176">
                  <c:v>6.5</c:v>
                </c:pt>
                <c:pt idx="1177">
                  <c:v>6.5</c:v>
                </c:pt>
                <c:pt idx="1178">
                  <c:v>6.5</c:v>
                </c:pt>
                <c:pt idx="1179">
                  <c:v>6.5</c:v>
                </c:pt>
                <c:pt idx="1180">
                  <c:v>6.5</c:v>
                </c:pt>
                <c:pt idx="1181">
                  <c:v>6.5</c:v>
                </c:pt>
                <c:pt idx="1182">
                  <c:v>6.5</c:v>
                </c:pt>
                <c:pt idx="1183">
                  <c:v>6.5</c:v>
                </c:pt>
                <c:pt idx="1184">
                  <c:v>6.5</c:v>
                </c:pt>
                <c:pt idx="1185">
                  <c:v>6.5</c:v>
                </c:pt>
                <c:pt idx="1186">
                  <c:v>6.5</c:v>
                </c:pt>
                <c:pt idx="1187">
                  <c:v>6.5</c:v>
                </c:pt>
                <c:pt idx="1188">
                  <c:v>6.5</c:v>
                </c:pt>
                <c:pt idx="1189">
                  <c:v>6.5</c:v>
                </c:pt>
                <c:pt idx="1190">
                  <c:v>6.5</c:v>
                </c:pt>
                <c:pt idx="1191">
                  <c:v>6.5</c:v>
                </c:pt>
                <c:pt idx="1192">
                  <c:v>6.5</c:v>
                </c:pt>
                <c:pt idx="1193">
                  <c:v>6.5</c:v>
                </c:pt>
                <c:pt idx="1194">
                  <c:v>6.5</c:v>
                </c:pt>
                <c:pt idx="1195">
                  <c:v>6.5</c:v>
                </c:pt>
                <c:pt idx="1196">
                  <c:v>6.5</c:v>
                </c:pt>
                <c:pt idx="1197">
                  <c:v>6.5</c:v>
                </c:pt>
                <c:pt idx="1198">
                  <c:v>6.5</c:v>
                </c:pt>
                <c:pt idx="1199">
                  <c:v>6.5</c:v>
                </c:pt>
                <c:pt idx="1200">
                  <c:v>6.5</c:v>
                </c:pt>
                <c:pt idx="1201">
                  <c:v>6.5</c:v>
                </c:pt>
                <c:pt idx="1202">
                  <c:v>6.5</c:v>
                </c:pt>
                <c:pt idx="1203">
                  <c:v>6.5</c:v>
                </c:pt>
                <c:pt idx="1204">
                  <c:v>6.5</c:v>
                </c:pt>
                <c:pt idx="1205">
                  <c:v>6.5</c:v>
                </c:pt>
                <c:pt idx="1206">
                  <c:v>6.5</c:v>
                </c:pt>
                <c:pt idx="1207">
                  <c:v>6.5</c:v>
                </c:pt>
                <c:pt idx="1208">
                  <c:v>6.5</c:v>
                </c:pt>
                <c:pt idx="1209">
                  <c:v>6.5</c:v>
                </c:pt>
                <c:pt idx="1210">
                  <c:v>6.5</c:v>
                </c:pt>
                <c:pt idx="1211">
                  <c:v>6.5</c:v>
                </c:pt>
                <c:pt idx="1212">
                  <c:v>6.5</c:v>
                </c:pt>
                <c:pt idx="1213">
                  <c:v>6.5</c:v>
                </c:pt>
                <c:pt idx="1214">
                  <c:v>6.5</c:v>
                </c:pt>
                <c:pt idx="1215">
                  <c:v>6.5</c:v>
                </c:pt>
                <c:pt idx="1216">
                  <c:v>6.5</c:v>
                </c:pt>
                <c:pt idx="1217">
                  <c:v>6.5</c:v>
                </c:pt>
                <c:pt idx="1218">
                  <c:v>6.5</c:v>
                </c:pt>
                <c:pt idx="1219">
                  <c:v>6.5</c:v>
                </c:pt>
                <c:pt idx="1220">
                  <c:v>6.5</c:v>
                </c:pt>
                <c:pt idx="1221">
                  <c:v>6.5</c:v>
                </c:pt>
                <c:pt idx="1222">
                  <c:v>6.5</c:v>
                </c:pt>
                <c:pt idx="1223">
                  <c:v>6.5</c:v>
                </c:pt>
                <c:pt idx="1224">
                  <c:v>6.5</c:v>
                </c:pt>
                <c:pt idx="1225">
                  <c:v>6.5</c:v>
                </c:pt>
                <c:pt idx="1226">
                  <c:v>6.5</c:v>
                </c:pt>
                <c:pt idx="1227">
                  <c:v>6.5</c:v>
                </c:pt>
                <c:pt idx="1228">
                  <c:v>6.5</c:v>
                </c:pt>
                <c:pt idx="1229">
                  <c:v>6.5</c:v>
                </c:pt>
                <c:pt idx="1230">
                  <c:v>6.5</c:v>
                </c:pt>
                <c:pt idx="1231">
                  <c:v>6.5</c:v>
                </c:pt>
                <c:pt idx="1232">
                  <c:v>6.5</c:v>
                </c:pt>
                <c:pt idx="1233">
                  <c:v>6.5</c:v>
                </c:pt>
                <c:pt idx="1234">
                  <c:v>6.5</c:v>
                </c:pt>
                <c:pt idx="1235">
                  <c:v>6.5</c:v>
                </c:pt>
                <c:pt idx="1236">
                  <c:v>6.5</c:v>
                </c:pt>
                <c:pt idx="1237">
                  <c:v>6.5</c:v>
                </c:pt>
                <c:pt idx="1238">
                  <c:v>6.5</c:v>
                </c:pt>
                <c:pt idx="1239">
                  <c:v>6.5</c:v>
                </c:pt>
                <c:pt idx="1240">
                  <c:v>6.5</c:v>
                </c:pt>
                <c:pt idx="1241">
                  <c:v>6.5</c:v>
                </c:pt>
                <c:pt idx="1242">
                  <c:v>6.75</c:v>
                </c:pt>
                <c:pt idx="1243">
                  <c:v>6.75</c:v>
                </c:pt>
                <c:pt idx="1244">
                  <c:v>6.75</c:v>
                </c:pt>
                <c:pt idx="1245">
                  <c:v>6.75</c:v>
                </c:pt>
                <c:pt idx="1246">
                  <c:v>6.75</c:v>
                </c:pt>
                <c:pt idx="1247">
                  <c:v>6.75</c:v>
                </c:pt>
                <c:pt idx="1248">
                  <c:v>6.75</c:v>
                </c:pt>
                <c:pt idx="1249">
                  <c:v>6.75</c:v>
                </c:pt>
                <c:pt idx="1250">
                  <c:v>6.75</c:v>
                </c:pt>
                <c:pt idx="1251">
                  <c:v>6.75</c:v>
                </c:pt>
                <c:pt idx="1252">
                  <c:v>6.75</c:v>
                </c:pt>
                <c:pt idx="1253">
                  <c:v>6.75</c:v>
                </c:pt>
                <c:pt idx="1254">
                  <c:v>6.75</c:v>
                </c:pt>
                <c:pt idx="1255">
                  <c:v>6.75</c:v>
                </c:pt>
                <c:pt idx="1256">
                  <c:v>6.75</c:v>
                </c:pt>
                <c:pt idx="1257">
                  <c:v>6.75</c:v>
                </c:pt>
                <c:pt idx="1258">
                  <c:v>6.75</c:v>
                </c:pt>
                <c:pt idx="1259">
                  <c:v>6.75</c:v>
                </c:pt>
                <c:pt idx="1260">
                  <c:v>6.75</c:v>
                </c:pt>
                <c:pt idx="1261">
                  <c:v>6.75</c:v>
                </c:pt>
                <c:pt idx="1262">
                  <c:v>6.75</c:v>
                </c:pt>
                <c:pt idx="1263">
                  <c:v>6.75</c:v>
                </c:pt>
                <c:pt idx="1264">
                  <c:v>6.75</c:v>
                </c:pt>
                <c:pt idx="1265">
                  <c:v>6.75</c:v>
                </c:pt>
                <c:pt idx="1266">
                  <c:v>6.75</c:v>
                </c:pt>
                <c:pt idx="1267">
                  <c:v>6.75</c:v>
                </c:pt>
                <c:pt idx="1268">
                  <c:v>6.75</c:v>
                </c:pt>
                <c:pt idx="1269">
                  <c:v>6.75</c:v>
                </c:pt>
                <c:pt idx="1270">
                  <c:v>7</c:v>
                </c:pt>
                <c:pt idx="1271">
                  <c:v>7</c:v>
                </c:pt>
                <c:pt idx="1272">
                  <c:v>7</c:v>
                </c:pt>
                <c:pt idx="1273">
                  <c:v>7</c:v>
                </c:pt>
                <c:pt idx="1274">
                  <c:v>7</c:v>
                </c:pt>
                <c:pt idx="1275">
                  <c:v>7</c:v>
                </c:pt>
                <c:pt idx="1276">
                  <c:v>7</c:v>
                </c:pt>
                <c:pt idx="1277">
                  <c:v>7</c:v>
                </c:pt>
                <c:pt idx="1278">
                  <c:v>7</c:v>
                </c:pt>
                <c:pt idx="1279">
                  <c:v>7</c:v>
                </c:pt>
                <c:pt idx="1280">
                  <c:v>7</c:v>
                </c:pt>
                <c:pt idx="1281">
                  <c:v>7</c:v>
                </c:pt>
                <c:pt idx="1282">
                  <c:v>7</c:v>
                </c:pt>
                <c:pt idx="1283">
                  <c:v>7</c:v>
                </c:pt>
                <c:pt idx="1284">
                  <c:v>7</c:v>
                </c:pt>
                <c:pt idx="1285">
                  <c:v>7</c:v>
                </c:pt>
                <c:pt idx="1286">
                  <c:v>7</c:v>
                </c:pt>
                <c:pt idx="1287">
                  <c:v>7</c:v>
                </c:pt>
                <c:pt idx="1288">
                  <c:v>7</c:v>
                </c:pt>
                <c:pt idx="1289">
                  <c:v>7</c:v>
                </c:pt>
                <c:pt idx="1290">
                  <c:v>7</c:v>
                </c:pt>
                <c:pt idx="1291">
                  <c:v>7</c:v>
                </c:pt>
                <c:pt idx="1292">
                  <c:v>7</c:v>
                </c:pt>
                <c:pt idx="1293">
                  <c:v>7</c:v>
                </c:pt>
                <c:pt idx="1294">
                  <c:v>7</c:v>
                </c:pt>
                <c:pt idx="1295">
                  <c:v>7</c:v>
                </c:pt>
                <c:pt idx="1296">
                  <c:v>7</c:v>
                </c:pt>
                <c:pt idx="1297">
                  <c:v>7</c:v>
                </c:pt>
                <c:pt idx="1298">
                  <c:v>7</c:v>
                </c:pt>
                <c:pt idx="1299">
                  <c:v>7</c:v>
                </c:pt>
                <c:pt idx="1300">
                  <c:v>7</c:v>
                </c:pt>
                <c:pt idx="1301">
                  <c:v>7</c:v>
                </c:pt>
                <c:pt idx="1302">
                  <c:v>7</c:v>
                </c:pt>
                <c:pt idx="1303">
                  <c:v>7</c:v>
                </c:pt>
                <c:pt idx="1304">
                  <c:v>7</c:v>
                </c:pt>
                <c:pt idx="1305">
                  <c:v>7</c:v>
                </c:pt>
                <c:pt idx="1306">
                  <c:v>7</c:v>
                </c:pt>
                <c:pt idx="1307">
                  <c:v>7</c:v>
                </c:pt>
                <c:pt idx="1308">
                  <c:v>7</c:v>
                </c:pt>
                <c:pt idx="1309">
                  <c:v>7</c:v>
                </c:pt>
                <c:pt idx="1310">
                  <c:v>7</c:v>
                </c:pt>
                <c:pt idx="1311">
                  <c:v>7</c:v>
                </c:pt>
                <c:pt idx="1312">
                  <c:v>7</c:v>
                </c:pt>
                <c:pt idx="1313">
                  <c:v>7.5</c:v>
                </c:pt>
                <c:pt idx="1314">
                  <c:v>7.5</c:v>
                </c:pt>
                <c:pt idx="1315">
                  <c:v>7.5</c:v>
                </c:pt>
                <c:pt idx="1316">
                  <c:v>7.5</c:v>
                </c:pt>
                <c:pt idx="1317">
                  <c:v>7.5</c:v>
                </c:pt>
                <c:pt idx="1318">
                  <c:v>7.5</c:v>
                </c:pt>
                <c:pt idx="1319">
                  <c:v>7.5</c:v>
                </c:pt>
                <c:pt idx="1320">
                  <c:v>7.5</c:v>
                </c:pt>
                <c:pt idx="1321">
                  <c:v>7.5</c:v>
                </c:pt>
                <c:pt idx="1322">
                  <c:v>7.5</c:v>
                </c:pt>
                <c:pt idx="1323">
                  <c:v>7.5</c:v>
                </c:pt>
                <c:pt idx="1324">
                  <c:v>7.5</c:v>
                </c:pt>
                <c:pt idx="1325">
                  <c:v>7.5</c:v>
                </c:pt>
                <c:pt idx="1326">
                  <c:v>7.5</c:v>
                </c:pt>
                <c:pt idx="1327">
                  <c:v>7.5</c:v>
                </c:pt>
                <c:pt idx="1328">
                  <c:v>7.5</c:v>
                </c:pt>
                <c:pt idx="1329">
                  <c:v>7.5</c:v>
                </c:pt>
                <c:pt idx="1330">
                  <c:v>7.5</c:v>
                </c:pt>
                <c:pt idx="1331">
                  <c:v>7.5</c:v>
                </c:pt>
                <c:pt idx="1332">
                  <c:v>7.5</c:v>
                </c:pt>
                <c:pt idx="1333">
                  <c:v>7.5</c:v>
                </c:pt>
                <c:pt idx="1334">
                  <c:v>7.5</c:v>
                </c:pt>
                <c:pt idx="1335">
                  <c:v>7.5</c:v>
                </c:pt>
                <c:pt idx="1336">
                  <c:v>7.5</c:v>
                </c:pt>
                <c:pt idx="1337">
                  <c:v>7.5</c:v>
                </c:pt>
                <c:pt idx="1338">
                  <c:v>7.5</c:v>
                </c:pt>
                <c:pt idx="1339">
                  <c:v>7.5</c:v>
                </c:pt>
                <c:pt idx="1340">
                  <c:v>7.5</c:v>
                </c:pt>
                <c:pt idx="1341">
                  <c:v>8.25</c:v>
                </c:pt>
                <c:pt idx="1342">
                  <c:v>8.25</c:v>
                </c:pt>
                <c:pt idx="1343">
                  <c:v>8.25</c:v>
                </c:pt>
                <c:pt idx="1344">
                  <c:v>8.25</c:v>
                </c:pt>
                <c:pt idx="1345">
                  <c:v>8.25</c:v>
                </c:pt>
                <c:pt idx="1346">
                  <c:v>8.25</c:v>
                </c:pt>
                <c:pt idx="1347">
                  <c:v>8.25</c:v>
                </c:pt>
                <c:pt idx="1348">
                  <c:v>8.25</c:v>
                </c:pt>
                <c:pt idx="1349">
                  <c:v>8.25</c:v>
                </c:pt>
                <c:pt idx="1350">
                  <c:v>8.25</c:v>
                </c:pt>
                <c:pt idx="1351">
                  <c:v>8.25</c:v>
                </c:pt>
                <c:pt idx="1352">
                  <c:v>8.25</c:v>
                </c:pt>
                <c:pt idx="1353">
                  <c:v>8.25</c:v>
                </c:pt>
                <c:pt idx="1354">
                  <c:v>8.25</c:v>
                </c:pt>
                <c:pt idx="1355">
                  <c:v>8.25</c:v>
                </c:pt>
                <c:pt idx="1356">
                  <c:v>8.25</c:v>
                </c:pt>
                <c:pt idx="1357">
                  <c:v>8.25</c:v>
                </c:pt>
                <c:pt idx="1358">
                  <c:v>8.25</c:v>
                </c:pt>
                <c:pt idx="1359">
                  <c:v>8.25</c:v>
                </c:pt>
                <c:pt idx="1360">
                  <c:v>8.25</c:v>
                </c:pt>
                <c:pt idx="1361">
                  <c:v>8.25</c:v>
                </c:pt>
                <c:pt idx="1362">
                  <c:v>8.25</c:v>
                </c:pt>
                <c:pt idx="1363">
                  <c:v>8.25</c:v>
                </c:pt>
                <c:pt idx="1364">
                  <c:v>8.25</c:v>
                </c:pt>
                <c:pt idx="1365">
                  <c:v>8.25</c:v>
                </c:pt>
                <c:pt idx="1366">
                  <c:v>8.25</c:v>
                </c:pt>
                <c:pt idx="1367">
                  <c:v>8.25</c:v>
                </c:pt>
                <c:pt idx="1368">
                  <c:v>8.25</c:v>
                </c:pt>
                <c:pt idx="1369">
                  <c:v>8.25</c:v>
                </c:pt>
                <c:pt idx="1370">
                  <c:v>8.25</c:v>
                </c:pt>
                <c:pt idx="1371">
                  <c:v>8.25</c:v>
                </c:pt>
                <c:pt idx="1372">
                  <c:v>8.25</c:v>
                </c:pt>
                <c:pt idx="1373">
                  <c:v>8.25</c:v>
                </c:pt>
                <c:pt idx="1374">
                  <c:v>9.25</c:v>
                </c:pt>
                <c:pt idx="1375">
                  <c:v>9.25</c:v>
                </c:pt>
                <c:pt idx="1376">
                  <c:v>9.25</c:v>
                </c:pt>
                <c:pt idx="1377">
                  <c:v>9.25</c:v>
                </c:pt>
                <c:pt idx="1378">
                  <c:v>9.25</c:v>
                </c:pt>
                <c:pt idx="1379">
                  <c:v>9.25</c:v>
                </c:pt>
                <c:pt idx="1380">
                  <c:v>9.25</c:v>
                </c:pt>
                <c:pt idx="1381">
                  <c:v>9.25</c:v>
                </c:pt>
                <c:pt idx="1382">
                  <c:v>9.25</c:v>
                </c:pt>
                <c:pt idx="1383">
                  <c:v>9.25</c:v>
                </c:pt>
                <c:pt idx="1384">
                  <c:v>9.25</c:v>
                </c:pt>
                <c:pt idx="1385">
                  <c:v>9.25</c:v>
                </c:pt>
                <c:pt idx="1386">
                  <c:v>9.25</c:v>
                </c:pt>
                <c:pt idx="1387">
                  <c:v>9.25</c:v>
                </c:pt>
                <c:pt idx="1388">
                  <c:v>9.25</c:v>
                </c:pt>
                <c:pt idx="1389">
                  <c:v>9.25</c:v>
                </c:pt>
                <c:pt idx="1390">
                  <c:v>9.25</c:v>
                </c:pt>
                <c:pt idx="1391">
                  <c:v>9.25</c:v>
                </c:pt>
                <c:pt idx="1392">
                  <c:v>9.25</c:v>
                </c:pt>
                <c:pt idx="1393">
                  <c:v>9.25</c:v>
                </c:pt>
                <c:pt idx="1394">
                  <c:v>9.25</c:v>
                </c:pt>
                <c:pt idx="1395">
                  <c:v>9.25</c:v>
                </c:pt>
                <c:pt idx="1396">
                  <c:v>9.25</c:v>
                </c:pt>
                <c:pt idx="1397">
                  <c:v>9.25</c:v>
                </c:pt>
                <c:pt idx="1398">
                  <c:v>9.25</c:v>
                </c:pt>
                <c:pt idx="1399">
                  <c:v>9.25</c:v>
                </c:pt>
                <c:pt idx="1400">
                  <c:v>9.25</c:v>
                </c:pt>
                <c:pt idx="1401">
                  <c:v>9.25</c:v>
                </c:pt>
                <c:pt idx="1402">
                  <c:v>9.25</c:v>
                </c:pt>
                <c:pt idx="1403">
                  <c:v>10.25</c:v>
                </c:pt>
                <c:pt idx="1404">
                  <c:v>10.25</c:v>
                </c:pt>
                <c:pt idx="1405">
                  <c:v>10.25</c:v>
                </c:pt>
                <c:pt idx="1406">
                  <c:v>10.25</c:v>
                </c:pt>
                <c:pt idx="1407">
                  <c:v>10.25</c:v>
                </c:pt>
                <c:pt idx="1408">
                  <c:v>10.25</c:v>
                </c:pt>
                <c:pt idx="1409">
                  <c:v>10.25</c:v>
                </c:pt>
                <c:pt idx="1410">
                  <c:v>10.25</c:v>
                </c:pt>
                <c:pt idx="1411">
                  <c:v>10.25</c:v>
                </c:pt>
                <c:pt idx="1412">
                  <c:v>10.25</c:v>
                </c:pt>
                <c:pt idx="1413">
                  <c:v>10.25</c:v>
                </c:pt>
                <c:pt idx="1414">
                  <c:v>10.25</c:v>
                </c:pt>
                <c:pt idx="1415">
                  <c:v>10.25</c:v>
                </c:pt>
                <c:pt idx="1416">
                  <c:v>10.25</c:v>
                </c:pt>
                <c:pt idx="1417">
                  <c:v>10.25</c:v>
                </c:pt>
                <c:pt idx="1418">
                  <c:v>10.25</c:v>
                </c:pt>
                <c:pt idx="1419">
                  <c:v>10.25</c:v>
                </c:pt>
                <c:pt idx="1420">
                  <c:v>10.25</c:v>
                </c:pt>
                <c:pt idx="1421">
                  <c:v>10.25</c:v>
                </c:pt>
                <c:pt idx="1422">
                  <c:v>10.25</c:v>
                </c:pt>
                <c:pt idx="1423">
                  <c:v>10.25</c:v>
                </c:pt>
                <c:pt idx="1424">
                  <c:v>10.25</c:v>
                </c:pt>
                <c:pt idx="1425">
                  <c:v>10.25</c:v>
                </c:pt>
                <c:pt idx="1426">
                  <c:v>10.25</c:v>
                </c:pt>
                <c:pt idx="1427">
                  <c:v>10.25</c:v>
                </c:pt>
                <c:pt idx="1428">
                  <c:v>10.25</c:v>
                </c:pt>
                <c:pt idx="1429">
                  <c:v>10.25</c:v>
                </c:pt>
                <c:pt idx="1430">
                  <c:v>10.25</c:v>
                </c:pt>
                <c:pt idx="1431">
                  <c:v>10.25</c:v>
                </c:pt>
                <c:pt idx="1432">
                  <c:v>10.25</c:v>
                </c:pt>
                <c:pt idx="1433">
                  <c:v>10.25</c:v>
                </c:pt>
                <c:pt idx="1434">
                  <c:v>10.25</c:v>
                </c:pt>
                <c:pt idx="1435">
                  <c:v>10.25</c:v>
                </c:pt>
                <c:pt idx="1436">
                  <c:v>10.25</c:v>
                </c:pt>
                <c:pt idx="1437">
                  <c:v>10.25</c:v>
                </c:pt>
                <c:pt idx="1438">
                  <c:v>10.25</c:v>
                </c:pt>
                <c:pt idx="1439">
                  <c:v>10.25</c:v>
                </c:pt>
                <c:pt idx="1440">
                  <c:v>10.25</c:v>
                </c:pt>
                <c:pt idx="1441">
                  <c:v>10.25</c:v>
                </c:pt>
                <c:pt idx="1442">
                  <c:v>11.25</c:v>
                </c:pt>
                <c:pt idx="1443">
                  <c:v>11.25</c:v>
                </c:pt>
                <c:pt idx="1444">
                  <c:v>11.25</c:v>
                </c:pt>
                <c:pt idx="1445">
                  <c:v>11.25</c:v>
                </c:pt>
                <c:pt idx="1446">
                  <c:v>11.25</c:v>
                </c:pt>
                <c:pt idx="1447">
                  <c:v>11.25</c:v>
                </c:pt>
                <c:pt idx="1448">
                  <c:v>11.25</c:v>
                </c:pt>
                <c:pt idx="1449">
                  <c:v>11.25</c:v>
                </c:pt>
                <c:pt idx="1450">
                  <c:v>11.25</c:v>
                </c:pt>
                <c:pt idx="1451">
                  <c:v>11.25</c:v>
                </c:pt>
                <c:pt idx="1452">
                  <c:v>11.25</c:v>
                </c:pt>
                <c:pt idx="1453">
                  <c:v>11.25</c:v>
                </c:pt>
                <c:pt idx="1454">
                  <c:v>11.25</c:v>
                </c:pt>
                <c:pt idx="1455">
                  <c:v>11.25</c:v>
                </c:pt>
                <c:pt idx="1456">
                  <c:v>11.25</c:v>
                </c:pt>
                <c:pt idx="1457">
                  <c:v>11.25</c:v>
                </c:pt>
                <c:pt idx="1458">
                  <c:v>11.25</c:v>
                </c:pt>
                <c:pt idx="1459">
                  <c:v>11.25</c:v>
                </c:pt>
                <c:pt idx="1460">
                  <c:v>11.25</c:v>
                </c:pt>
                <c:pt idx="1461">
                  <c:v>11.25</c:v>
                </c:pt>
                <c:pt idx="1462">
                  <c:v>11.25</c:v>
                </c:pt>
                <c:pt idx="1463">
                  <c:v>11.25</c:v>
                </c:pt>
                <c:pt idx="1464">
                  <c:v>11.25</c:v>
                </c:pt>
                <c:pt idx="1465">
                  <c:v>11.25</c:v>
                </c:pt>
                <c:pt idx="1466">
                  <c:v>11.25</c:v>
                </c:pt>
                <c:pt idx="1467">
                  <c:v>11.25</c:v>
                </c:pt>
                <c:pt idx="1468">
                  <c:v>11.25</c:v>
                </c:pt>
                <c:pt idx="1469">
                  <c:v>11.25</c:v>
                </c:pt>
                <c:pt idx="1470">
                  <c:v>11.25</c:v>
                </c:pt>
                <c:pt idx="1471">
                  <c:v>11.25</c:v>
                </c:pt>
                <c:pt idx="1472">
                  <c:v>11.25</c:v>
                </c:pt>
                <c:pt idx="1473">
                  <c:v>11.25</c:v>
                </c:pt>
                <c:pt idx="1474">
                  <c:v>12.25</c:v>
                </c:pt>
                <c:pt idx="1475">
                  <c:v>12.25</c:v>
                </c:pt>
                <c:pt idx="1476">
                  <c:v>12.25</c:v>
                </c:pt>
                <c:pt idx="1477">
                  <c:v>12.25</c:v>
                </c:pt>
                <c:pt idx="1478">
                  <c:v>12.25</c:v>
                </c:pt>
                <c:pt idx="1479">
                  <c:v>12.25</c:v>
                </c:pt>
                <c:pt idx="1480">
                  <c:v>12.25</c:v>
                </c:pt>
                <c:pt idx="1481">
                  <c:v>12.25</c:v>
                </c:pt>
                <c:pt idx="1482">
                  <c:v>12.25</c:v>
                </c:pt>
                <c:pt idx="1483">
                  <c:v>12.25</c:v>
                </c:pt>
                <c:pt idx="1484">
                  <c:v>12.25</c:v>
                </c:pt>
                <c:pt idx="1485">
                  <c:v>12.25</c:v>
                </c:pt>
                <c:pt idx="1486">
                  <c:v>12.25</c:v>
                </c:pt>
                <c:pt idx="1487">
                  <c:v>12.25</c:v>
                </c:pt>
                <c:pt idx="1488">
                  <c:v>12.25</c:v>
                </c:pt>
                <c:pt idx="1489">
                  <c:v>12.25</c:v>
                </c:pt>
                <c:pt idx="1490">
                  <c:v>12.25</c:v>
                </c:pt>
                <c:pt idx="1491">
                  <c:v>12.25</c:v>
                </c:pt>
                <c:pt idx="1492">
                  <c:v>12.25</c:v>
                </c:pt>
                <c:pt idx="1493">
                  <c:v>12.25</c:v>
                </c:pt>
                <c:pt idx="1494">
                  <c:v>12.25</c:v>
                </c:pt>
                <c:pt idx="1495">
                  <c:v>12.25</c:v>
                </c:pt>
                <c:pt idx="1496">
                  <c:v>12.25</c:v>
                </c:pt>
                <c:pt idx="1497">
                  <c:v>12.25</c:v>
                </c:pt>
                <c:pt idx="1498">
                  <c:v>12.25</c:v>
                </c:pt>
                <c:pt idx="1499">
                  <c:v>12.25</c:v>
                </c:pt>
                <c:pt idx="1500">
                  <c:v>12.25</c:v>
                </c:pt>
                <c:pt idx="1501">
                  <c:v>12.25</c:v>
                </c:pt>
                <c:pt idx="1502">
                  <c:v>12.25</c:v>
                </c:pt>
                <c:pt idx="1503">
                  <c:v>12.25</c:v>
                </c:pt>
                <c:pt idx="1504">
                  <c:v>12.25</c:v>
                </c:pt>
                <c:pt idx="1505">
                  <c:v>12.25</c:v>
                </c:pt>
                <c:pt idx="1506">
                  <c:v>12.25</c:v>
                </c:pt>
                <c:pt idx="1507">
                  <c:v>13</c:v>
                </c:pt>
                <c:pt idx="1508">
                  <c:v>13</c:v>
                </c:pt>
                <c:pt idx="1509">
                  <c:v>13</c:v>
                </c:pt>
                <c:pt idx="1510">
                  <c:v>13</c:v>
                </c:pt>
                <c:pt idx="1511">
                  <c:v>13</c:v>
                </c:pt>
                <c:pt idx="1512">
                  <c:v>13</c:v>
                </c:pt>
                <c:pt idx="1513">
                  <c:v>13</c:v>
                </c:pt>
                <c:pt idx="1514">
                  <c:v>13</c:v>
                </c:pt>
                <c:pt idx="1515">
                  <c:v>13</c:v>
                </c:pt>
                <c:pt idx="1516">
                  <c:v>13</c:v>
                </c:pt>
                <c:pt idx="1517">
                  <c:v>13</c:v>
                </c:pt>
                <c:pt idx="1518">
                  <c:v>13</c:v>
                </c:pt>
                <c:pt idx="1519">
                  <c:v>13</c:v>
                </c:pt>
                <c:pt idx="1520">
                  <c:v>13</c:v>
                </c:pt>
                <c:pt idx="1521">
                  <c:v>13</c:v>
                </c:pt>
                <c:pt idx="1522">
                  <c:v>13</c:v>
                </c:pt>
                <c:pt idx="1523">
                  <c:v>13</c:v>
                </c:pt>
                <c:pt idx="1524">
                  <c:v>13</c:v>
                </c:pt>
                <c:pt idx="1525">
                  <c:v>13</c:v>
                </c:pt>
                <c:pt idx="1526">
                  <c:v>13</c:v>
                </c:pt>
                <c:pt idx="1527">
                  <c:v>13</c:v>
                </c:pt>
                <c:pt idx="1528">
                  <c:v>13</c:v>
                </c:pt>
                <c:pt idx="1529">
                  <c:v>13</c:v>
                </c:pt>
                <c:pt idx="1530">
                  <c:v>13</c:v>
                </c:pt>
                <c:pt idx="1531">
                  <c:v>13</c:v>
                </c:pt>
                <c:pt idx="1532">
                  <c:v>13</c:v>
                </c:pt>
                <c:pt idx="1533">
                  <c:v>13</c:v>
                </c:pt>
                <c:pt idx="1534">
                  <c:v>13</c:v>
                </c:pt>
                <c:pt idx="1535">
                  <c:v>13</c:v>
                </c:pt>
                <c:pt idx="1536">
                  <c:v>13</c:v>
                </c:pt>
                <c:pt idx="1537">
                  <c:v>13.75</c:v>
                </c:pt>
                <c:pt idx="1538">
                  <c:v>13.75</c:v>
                </c:pt>
                <c:pt idx="1539">
                  <c:v>13.75</c:v>
                </c:pt>
                <c:pt idx="1540">
                  <c:v>13.75</c:v>
                </c:pt>
                <c:pt idx="1541">
                  <c:v>13.75</c:v>
                </c:pt>
                <c:pt idx="1542">
                  <c:v>13.75</c:v>
                </c:pt>
                <c:pt idx="1543">
                  <c:v>13.75</c:v>
                </c:pt>
                <c:pt idx="1544">
                  <c:v>13.75</c:v>
                </c:pt>
                <c:pt idx="1545">
                  <c:v>13.75</c:v>
                </c:pt>
                <c:pt idx="1546">
                  <c:v>13.75</c:v>
                </c:pt>
                <c:pt idx="1547">
                  <c:v>13.75</c:v>
                </c:pt>
                <c:pt idx="1548">
                  <c:v>13.75</c:v>
                </c:pt>
                <c:pt idx="1549">
                  <c:v>13.75</c:v>
                </c:pt>
                <c:pt idx="1550">
                  <c:v>13.75</c:v>
                </c:pt>
                <c:pt idx="1551">
                  <c:v>13.75</c:v>
                </c:pt>
                <c:pt idx="1552">
                  <c:v>13.75</c:v>
                </c:pt>
                <c:pt idx="1553">
                  <c:v>13.75</c:v>
                </c:pt>
                <c:pt idx="1554">
                  <c:v>13.75</c:v>
                </c:pt>
                <c:pt idx="1555">
                  <c:v>13.75</c:v>
                </c:pt>
                <c:pt idx="1556">
                  <c:v>13.75</c:v>
                </c:pt>
                <c:pt idx="1557">
                  <c:v>13.75</c:v>
                </c:pt>
                <c:pt idx="1558">
                  <c:v>13.75</c:v>
                </c:pt>
                <c:pt idx="1559">
                  <c:v>13.75</c:v>
                </c:pt>
                <c:pt idx="1560">
                  <c:v>13.75</c:v>
                </c:pt>
                <c:pt idx="1561">
                  <c:v>13.75</c:v>
                </c:pt>
                <c:pt idx="1562">
                  <c:v>13.75</c:v>
                </c:pt>
                <c:pt idx="1563">
                  <c:v>13.75</c:v>
                </c:pt>
                <c:pt idx="1564">
                  <c:v>13.75</c:v>
                </c:pt>
                <c:pt idx="1565">
                  <c:v>13.75</c:v>
                </c:pt>
                <c:pt idx="1566">
                  <c:v>13.75</c:v>
                </c:pt>
                <c:pt idx="1567">
                  <c:v>14</c:v>
                </c:pt>
                <c:pt idx="1568">
                  <c:v>14</c:v>
                </c:pt>
                <c:pt idx="1569">
                  <c:v>14</c:v>
                </c:pt>
                <c:pt idx="1570">
                  <c:v>14</c:v>
                </c:pt>
                <c:pt idx="1571">
                  <c:v>14</c:v>
                </c:pt>
                <c:pt idx="1572">
                  <c:v>14</c:v>
                </c:pt>
                <c:pt idx="1573">
                  <c:v>14</c:v>
                </c:pt>
                <c:pt idx="1574">
                  <c:v>14</c:v>
                </c:pt>
                <c:pt idx="1575">
                  <c:v>14</c:v>
                </c:pt>
                <c:pt idx="1576">
                  <c:v>14</c:v>
                </c:pt>
                <c:pt idx="1577">
                  <c:v>14</c:v>
                </c:pt>
                <c:pt idx="1578">
                  <c:v>14</c:v>
                </c:pt>
                <c:pt idx="1579">
                  <c:v>14</c:v>
                </c:pt>
                <c:pt idx="1580">
                  <c:v>14</c:v>
                </c:pt>
                <c:pt idx="1581">
                  <c:v>14</c:v>
                </c:pt>
                <c:pt idx="1582">
                  <c:v>14</c:v>
                </c:pt>
                <c:pt idx="1583">
                  <c:v>14</c:v>
                </c:pt>
                <c:pt idx="1584">
                  <c:v>14</c:v>
                </c:pt>
                <c:pt idx="1585">
                  <c:v>14</c:v>
                </c:pt>
                <c:pt idx="1586">
                  <c:v>14</c:v>
                </c:pt>
                <c:pt idx="1587">
                  <c:v>14</c:v>
                </c:pt>
                <c:pt idx="1588">
                  <c:v>14</c:v>
                </c:pt>
                <c:pt idx="1589">
                  <c:v>14</c:v>
                </c:pt>
                <c:pt idx="1590">
                  <c:v>14</c:v>
                </c:pt>
                <c:pt idx="1591">
                  <c:v>14</c:v>
                </c:pt>
                <c:pt idx="1592">
                  <c:v>14</c:v>
                </c:pt>
                <c:pt idx="1593">
                  <c:v>14</c:v>
                </c:pt>
                <c:pt idx="1594">
                  <c:v>14.25</c:v>
                </c:pt>
                <c:pt idx="1595">
                  <c:v>14.25</c:v>
                </c:pt>
                <c:pt idx="1596">
                  <c:v>14.25</c:v>
                </c:pt>
                <c:pt idx="1597">
                  <c:v>14.25</c:v>
                </c:pt>
                <c:pt idx="1598">
                  <c:v>14.25</c:v>
                </c:pt>
                <c:pt idx="1599">
                  <c:v>14.25</c:v>
                </c:pt>
                <c:pt idx="1600">
                  <c:v>14.25</c:v>
                </c:pt>
                <c:pt idx="1601">
                  <c:v>14.25</c:v>
                </c:pt>
                <c:pt idx="1602">
                  <c:v>14.25</c:v>
                </c:pt>
                <c:pt idx="1603">
                  <c:v>14.25</c:v>
                </c:pt>
                <c:pt idx="1604">
                  <c:v>14.25</c:v>
                </c:pt>
                <c:pt idx="1605">
                  <c:v>14.25</c:v>
                </c:pt>
                <c:pt idx="1606">
                  <c:v>14.25</c:v>
                </c:pt>
                <c:pt idx="1607">
                  <c:v>14.25</c:v>
                </c:pt>
                <c:pt idx="1608">
                  <c:v>14.25</c:v>
                </c:pt>
                <c:pt idx="1609">
                  <c:v>14.25</c:v>
                </c:pt>
                <c:pt idx="1610">
                  <c:v>14.25</c:v>
                </c:pt>
                <c:pt idx="1611">
                  <c:v>14.25</c:v>
                </c:pt>
                <c:pt idx="1612">
                  <c:v>14.25</c:v>
                </c:pt>
                <c:pt idx="1613">
                  <c:v>14.25</c:v>
                </c:pt>
                <c:pt idx="1614">
                  <c:v>14.25</c:v>
                </c:pt>
                <c:pt idx="1615">
                  <c:v>14.25</c:v>
                </c:pt>
                <c:pt idx="1616">
                  <c:v>14.25</c:v>
                </c:pt>
                <c:pt idx="1617">
                  <c:v>14.25</c:v>
                </c:pt>
                <c:pt idx="1618">
                  <c:v>14.25</c:v>
                </c:pt>
                <c:pt idx="1619">
                  <c:v>14.25</c:v>
                </c:pt>
                <c:pt idx="1620">
                  <c:v>14.25</c:v>
                </c:pt>
                <c:pt idx="1621">
                  <c:v>14.25</c:v>
                </c:pt>
                <c:pt idx="1622">
                  <c:v>14.25</c:v>
                </c:pt>
                <c:pt idx="1623">
                  <c:v>14.25</c:v>
                </c:pt>
                <c:pt idx="1624">
                  <c:v>14.25</c:v>
                </c:pt>
                <c:pt idx="1625">
                  <c:v>14.25</c:v>
                </c:pt>
                <c:pt idx="1626">
                  <c:v>14.25</c:v>
                </c:pt>
                <c:pt idx="1627">
                  <c:v>14.25</c:v>
                </c:pt>
                <c:pt idx="1628">
                  <c:v>14.25</c:v>
                </c:pt>
                <c:pt idx="1629">
                  <c:v>14.25</c:v>
                </c:pt>
                <c:pt idx="1630">
                  <c:v>14.25</c:v>
                </c:pt>
                <c:pt idx="1631">
                  <c:v>14.25</c:v>
                </c:pt>
                <c:pt idx="1632">
                  <c:v>14.25</c:v>
                </c:pt>
                <c:pt idx="1633">
                  <c:v>14.25</c:v>
                </c:pt>
                <c:pt idx="1634">
                  <c:v>14.25</c:v>
                </c:pt>
                <c:pt idx="1635">
                  <c:v>14.25</c:v>
                </c:pt>
                <c:pt idx="1636">
                  <c:v>14.25</c:v>
                </c:pt>
                <c:pt idx="1637">
                  <c:v>14.25</c:v>
                </c:pt>
                <c:pt idx="1638">
                  <c:v>14.25</c:v>
                </c:pt>
                <c:pt idx="1639">
                  <c:v>14.25</c:v>
                </c:pt>
                <c:pt idx="1640">
                  <c:v>14.25</c:v>
                </c:pt>
                <c:pt idx="1641">
                  <c:v>14.25</c:v>
                </c:pt>
                <c:pt idx="1642">
                  <c:v>14.25</c:v>
                </c:pt>
                <c:pt idx="1643">
                  <c:v>14.25</c:v>
                </c:pt>
                <c:pt idx="1644">
                  <c:v>14.25</c:v>
                </c:pt>
                <c:pt idx="1645">
                  <c:v>14.25</c:v>
                </c:pt>
                <c:pt idx="1646">
                  <c:v>14.25</c:v>
                </c:pt>
                <c:pt idx="1647">
                  <c:v>14.25</c:v>
                </c:pt>
                <c:pt idx="1648">
                  <c:v>14.25</c:v>
                </c:pt>
                <c:pt idx="1649">
                  <c:v>14.25</c:v>
                </c:pt>
                <c:pt idx="1650">
                  <c:v>14.25</c:v>
                </c:pt>
                <c:pt idx="1651">
                  <c:v>14.25</c:v>
                </c:pt>
                <c:pt idx="1652">
                  <c:v>14.25</c:v>
                </c:pt>
                <c:pt idx="1653">
                  <c:v>14.25</c:v>
                </c:pt>
                <c:pt idx="1654">
                  <c:v>14.25</c:v>
                </c:pt>
                <c:pt idx="1655">
                  <c:v>14.25</c:v>
                </c:pt>
                <c:pt idx="1656">
                  <c:v>14.25</c:v>
                </c:pt>
                <c:pt idx="1657">
                  <c:v>14.25</c:v>
                </c:pt>
                <c:pt idx="1658">
                  <c:v>14.25</c:v>
                </c:pt>
                <c:pt idx="1659">
                  <c:v>14.25</c:v>
                </c:pt>
                <c:pt idx="1660">
                  <c:v>14.25</c:v>
                </c:pt>
                <c:pt idx="1661">
                  <c:v>14.25</c:v>
                </c:pt>
                <c:pt idx="1662">
                  <c:v>14.25</c:v>
                </c:pt>
                <c:pt idx="1663">
                  <c:v>14.25</c:v>
                </c:pt>
                <c:pt idx="1664">
                  <c:v>14.25</c:v>
                </c:pt>
                <c:pt idx="1665">
                  <c:v>14.25</c:v>
                </c:pt>
                <c:pt idx="1666">
                  <c:v>14.25</c:v>
                </c:pt>
                <c:pt idx="1667">
                  <c:v>14.25</c:v>
                </c:pt>
                <c:pt idx="1668">
                  <c:v>14.25</c:v>
                </c:pt>
                <c:pt idx="1669">
                  <c:v>14.25</c:v>
                </c:pt>
                <c:pt idx="1670">
                  <c:v>14.25</c:v>
                </c:pt>
                <c:pt idx="1671">
                  <c:v>14.25</c:v>
                </c:pt>
                <c:pt idx="1672">
                  <c:v>14.25</c:v>
                </c:pt>
                <c:pt idx="1673">
                  <c:v>14.25</c:v>
                </c:pt>
                <c:pt idx="1674">
                  <c:v>14.25</c:v>
                </c:pt>
                <c:pt idx="1675">
                  <c:v>14.25</c:v>
                </c:pt>
                <c:pt idx="1676">
                  <c:v>14.25</c:v>
                </c:pt>
                <c:pt idx="1677">
                  <c:v>14.25</c:v>
                </c:pt>
                <c:pt idx="1678">
                  <c:v>14.25</c:v>
                </c:pt>
                <c:pt idx="1679">
                  <c:v>14.25</c:v>
                </c:pt>
                <c:pt idx="1680">
                  <c:v>14.25</c:v>
                </c:pt>
                <c:pt idx="1681">
                  <c:v>14.25</c:v>
                </c:pt>
                <c:pt idx="1682">
                  <c:v>14.25</c:v>
                </c:pt>
                <c:pt idx="1683">
                  <c:v>14.25</c:v>
                </c:pt>
                <c:pt idx="1684">
                  <c:v>14.25</c:v>
                </c:pt>
                <c:pt idx="1685">
                  <c:v>14.25</c:v>
                </c:pt>
                <c:pt idx="1686">
                  <c:v>14.25</c:v>
                </c:pt>
                <c:pt idx="1687">
                  <c:v>14.25</c:v>
                </c:pt>
                <c:pt idx="1688">
                  <c:v>14.25</c:v>
                </c:pt>
                <c:pt idx="1689">
                  <c:v>14.25</c:v>
                </c:pt>
                <c:pt idx="1690">
                  <c:v>14.25</c:v>
                </c:pt>
                <c:pt idx="1691">
                  <c:v>14.25</c:v>
                </c:pt>
                <c:pt idx="1692">
                  <c:v>14.25</c:v>
                </c:pt>
                <c:pt idx="1693">
                  <c:v>14.25</c:v>
                </c:pt>
                <c:pt idx="1694">
                  <c:v>14.25</c:v>
                </c:pt>
                <c:pt idx="1695">
                  <c:v>14.25</c:v>
                </c:pt>
                <c:pt idx="1696">
                  <c:v>14.25</c:v>
                </c:pt>
                <c:pt idx="1697">
                  <c:v>14.25</c:v>
                </c:pt>
                <c:pt idx="1698">
                  <c:v>14.25</c:v>
                </c:pt>
                <c:pt idx="1699">
                  <c:v>14.25</c:v>
                </c:pt>
                <c:pt idx="1700">
                  <c:v>14.25</c:v>
                </c:pt>
                <c:pt idx="1701">
                  <c:v>14.25</c:v>
                </c:pt>
                <c:pt idx="1702">
                  <c:v>14.25</c:v>
                </c:pt>
                <c:pt idx="1703">
                  <c:v>14.25</c:v>
                </c:pt>
                <c:pt idx="1704">
                  <c:v>14.25</c:v>
                </c:pt>
                <c:pt idx="1705">
                  <c:v>14.25</c:v>
                </c:pt>
                <c:pt idx="1706">
                  <c:v>14.25</c:v>
                </c:pt>
                <c:pt idx="1707">
                  <c:v>14.25</c:v>
                </c:pt>
                <c:pt idx="1708">
                  <c:v>14.25</c:v>
                </c:pt>
                <c:pt idx="1709">
                  <c:v>14.25</c:v>
                </c:pt>
                <c:pt idx="1710">
                  <c:v>14.25</c:v>
                </c:pt>
                <c:pt idx="1711">
                  <c:v>14.25</c:v>
                </c:pt>
                <c:pt idx="1712">
                  <c:v>14.25</c:v>
                </c:pt>
                <c:pt idx="1713">
                  <c:v>14.25</c:v>
                </c:pt>
                <c:pt idx="1714">
                  <c:v>14.25</c:v>
                </c:pt>
                <c:pt idx="1715">
                  <c:v>14.25</c:v>
                </c:pt>
                <c:pt idx="1716">
                  <c:v>14.25</c:v>
                </c:pt>
                <c:pt idx="1717">
                  <c:v>14.25</c:v>
                </c:pt>
                <c:pt idx="1718">
                  <c:v>14.25</c:v>
                </c:pt>
                <c:pt idx="1719">
                  <c:v>14.25</c:v>
                </c:pt>
                <c:pt idx="1720">
                  <c:v>14.25</c:v>
                </c:pt>
                <c:pt idx="1721">
                  <c:v>14.25</c:v>
                </c:pt>
                <c:pt idx="1722">
                  <c:v>14.25</c:v>
                </c:pt>
                <c:pt idx="1723">
                  <c:v>14.25</c:v>
                </c:pt>
                <c:pt idx="1724">
                  <c:v>14.25</c:v>
                </c:pt>
                <c:pt idx="1725">
                  <c:v>14.25</c:v>
                </c:pt>
                <c:pt idx="1726">
                  <c:v>14.25</c:v>
                </c:pt>
                <c:pt idx="1727">
                  <c:v>14.25</c:v>
                </c:pt>
                <c:pt idx="1728">
                  <c:v>14.25</c:v>
                </c:pt>
                <c:pt idx="1729">
                  <c:v>14.25</c:v>
                </c:pt>
                <c:pt idx="1730">
                  <c:v>14.25</c:v>
                </c:pt>
                <c:pt idx="1731">
                  <c:v>14.25</c:v>
                </c:pt>
                <c:pt idx="1732">
                  <c:v>14.25</c:v>
                </c:pt>
                <c:pt idx="1733">
                  <c:v>14.25</c:v>
                </c:pt>
                <c:pt idx="1734">
                  <c:v>14.25</c:v>
                </c:pt>
                <c:pt idx="1735">
                  <c:v>14.25</c:v>
                </c:pt>
                <c:pt idx="1736">
                  <c:v>14.25</c:v>
                </c:pt>
                <c:pt idx="1737">
                  <c:v>14.25</c:v>
                </c:pt>
                <c:pt idx="1738">
                  <c:v>14.25</c:v>
                </c:pt>
                <c:pt idx="1739">
                  <c:v>14.25</c:v>
                </c:pt>
                <c:pt idx="1740">
                  <c:v>14.25</c:v>
                </c:pt>
                <c:pt idx="1741">
                  <c:v>14.25</c:v>
                </c:pt>
                <c:pt idx="1742">
                  <c:v>14.25</c:v>
                </c:pt>
                <c:pt idx="1743">
                  <c:v>14.25</c:v>
                </c:pt>
                <c:pt idx="1744">
                  <c:v>14.25</c:v>
                </c:pt>
                <c:pt idx="1745">
                  <c:v>14.25</c:v>
                </c:pt>
                <c:pt idx="1746">
                  <c:v>14.25</c:v>
                </c:pt>
                <c:pt idx="1747">
                  <c:v>14.25</c:v>
                </c:pt>
                <c:pt idx="1748">
                  <c:v>14.25</c:v>
                </c:pt>
                <c:pt idx="1749">
                  <c:v>14.25</c:v>
                </c:pt>
                <c:pt idx="1750">
                  <c:v>14.25</c:v>
                </c:pt>
                <c:pt idx="1751">
                  <c:v>14.25</c:v>
                </c:pt>
                <c:pt idx="1752">
                  <c:v>14.25</c:v>
                </c:pt>
                <c:pt idx="1753">
                  <c:v>14.25</c:v>
                </c:pt>
                <c:pt idx="1754">
                  <c:v>14.25</c:v>
                </c:pt>
                <c:pt idx="1755">
                  <c:v>14.25</c:v>
                </c:pt>
                <c:pt idx="1756">
                  <c:v>14.25</c:v>
                </c:pt>
                <c:pt idx="1757">
                  <c:v>14.25</c:v>
                </c:pt>
                <c:pt idx="1758">
                  <c:v>14.25</c:v>
                </c:pt>
                <c:pt idx="1759">
                  <c:v>14.25</c:v>
                </c:pt>
                <c:pt idx="1760">
                  <c:v>14.25</c:v>
                </c:pt>
                <c:pt idx="1761">
                  <c:v>14.25</c:v>
                </c:pt>
                <c:pt idx="1762">
                  <c:v>14.25</c:v>
                </c:pt>
                <c:pt idx="1763">
                  <c:v>14.25</c:v>
                </c:pt>
                <c:pt idx="1764">
                  <c:v>14.25</c:v>
                </c:pt>
                <c:pt idx="1765">
                  <c:v>14.25</c:v>
                </c:pt>
                <c:pt idx="1766">
                  <c:v>14.25</c:v>
                </c:pt>
                <c:pt idx="1767">
                  <c:v>14.25</c:v>
                </c:pt>
                <c:pt idx="1768">
                  <c:v>14.25</c:v>
                </c:pt>
                <c:pt idx="1769">
                  <c:v>14.25</c:v>
                </c:pt>
                <c:pt idx="1770">
                  <c:v>14.25</c:v>
                </c:pt>
                <c:pt idx="1771">
                  <c:v>14.25</c:v>
                </c:pt>
                <c:pt idx="1772">
                  <c:v>14.25</c:v>
                </c:pt>
                <c:pt idx="1773">
                  <c:v>14.25</c:v>
                </c:pt>
                <c:pt idx="1774">
                  <c:v>14.25</c:v>
                </c:pt>
                <c:pt idx="1775">
                  <c:v>14.25</c:v>
                </c:pt>
                <c:pt idx="1776">
                  <c:v>14.25</c:v>
                </c:pt>
                <c:pt idx="1777">
                  <c:v>14.25</c:v>
                </c:pt>
                <c:pt idx="1778">
                  <c:v>14.25</c:v>
                </c:pt>
                <c:pt idx="1779">
                  <c:v>14.25</c:v>
                </c:pt>
                <c:pt idx="1780">
                  <c:v>14.25</c:v>
                </c:pt>
                <c:pt idx="1781">
                  <c:v>14.25</c:v>
                </c:pt>
                <c:pt idx="1782">
                  <c:v>14.25</c:v>
                </c:pt>
                <c:pt idx="1783">
                  <c:v>14.25</c:v>
                </c:pt>
                <c:pt idx="1784">
                  <c:v>14.25</c:v>
                </c:pt>
                <c:pt idx="1785">
                  <c:v>14.25</c:v>
                </c:pt>
                <c:pt idx="1786">
                  <c:v>14.25</c:v>
                </c:pt>
                <c:pt idx="1787">
                  <c:v>14.25</c:v>
                </c:pt>
                <c:pt idx="1788">
                  <c:v>14.25</c:v>
                </c:pt>
                <c:pt idx="1789">
                  <c:v>14.25</c:v>
                </c:pt>
                <c:pt idx="1790">
                  <c:v>14.25</c:v>
                </c:pt>
                <c:pt idx="1791">
                  <c:v>14.25</c:v>
                </c:pt>
                <c:pt idx="1792">
                  <c:v>14.25</c:v>
                </c:pt>
                <c:pt idx="1793">
                  <c:v>14.25</c:v>
                </c:pt>
                <c:pt idx="1794">
                  <c:v>14.25</c:v>
                </c:pt>
                <c:pt idx="1795">
                  <c:v>14.25</c:v>
                </c:pt>
                <c:pt idx="1796">
                  <c:v>14.25</c:v>
                </c:pt>
                <c:pt idx="1797">
                  <c:v>14.25</c:v>
                </c:pt>
                <c:pt idx="1798">
                  <c:v>14.25</c:v>
                </c:pt>
                <c:pt idx="1799">
                  <c:v>14.25</c:v>
                </c:pt>
                <c:pt idx="1800">
                  <c:v>14.25</c:v>
                </c:pt>
                <c:pt idx="1801">
                  <c:v>14.25</c:v>
                </c:pt>
                <c:pt idx="1802">
                  <c:v>14.25</c:v>
                </c:pt>
                <c:pt idx="1803">
                  <c:v>14.25</c:v>
                </c:pt>
                <c:pt idx="1804">
                  <c:v>14.25</c:v>
                </c:pt>
                <c:pt idx="1805">
                  <c:v>14.25</c:v>
                </c:pt>
                <c:pt idx="1806">
                  <c:v>14.25</c:v>
                </c:pt>
                <c:pt idx="1807">
                  <c:v>14.25</c:v>
                </c:pt>
                <c:pt idx="1808">
                  <c:v>14.25</c:v>
                </c:pt>
                <c:pt idx="1809">
                  <c:v>14.25</c:v>
                </c:pt>
                <c:pt idx="1810">
                  <c:v>14.25</c:v>
                </c:pt>
                <c:pt idx="1811">
                  <c:v>14.25</c:v>
                </c:pt>
                <c:pt idx="1812">
                  <c:v>14.25</c:v>
                </c:pt>
                <c:pt idx="1813">
                  <c:v>14.25</c:v>
                </c:pt>
                <c:pt idx="1814">
                  <c:v>14.25</c:v>
                </c:pt>
                <c:pt idx="1815">
                  <c:v>14.25</c:v>
                </c:pt>
                <c:pt idx="1816">
                  <c:v>14.25</c:v>
                </c:pt>
                <c:pt idx="1817">
                  <c:v>14.25</c:v>
                </c:pt>
                <c:pt idx="1818">
                  <c:v>14.25</c:v>
                </c:pt>
                <c:pt idx="1819">
                  <c:v>14.25</c:v>
                </c:pt>
                <c:pt idx="1820">
                  <c:v>14.25</c:v>
                </c:pt>
                <c:pt idx="1821">
                  <c:v>14.25</c:v>
                </c:pt>
                <c:pt idx="1822">
                  <c:v>14.25</c:v>
                </c:pt>
                <c:pt idx="1823">
                  <c:v>14.25</c:v>
                </c:pt>
                <c:pt idx="1824">
                  <c:v>14.25</c:v>
                </c:pt>
                <c:pt idx="1825">
                  <c:v>14.25</c:v>
                </c:pt>
                <c:pt idx="1826">
                  <c:v>14.25</c:v>
                </c:pt>
                <c:pt idx="1827">
                  <c:v>14.25</c:v>
                </c:pt>
                <c:pt idx="1828">
                  <c:v>14.25</c:v>
                </c:pt>
                <c:pt idx="1829">
                  <c:v>14.25</c:v>
                </c:pt>
                <c:pt idx="1830">
                  <c:v>14.25</c:v>
                </c:pt>
                <c:pt idx="1831">
                  <c:v>14.25</c:v>
                </c:pt>
                <c:pt idx="1832">
                  <c:v>14.25</c:v>
                </c:pt>
                <c:pt idx="1833">
                  <c:v>14.25</c:v>
                </c:pt>
                <c:pt idx="1834">
                  <c:v>14.25</c:v>
                </c:pt>
                <c:pt idx="1835">
                  <c:v>14.25</c:v>
                </c:pt>
                <c:pt idx="1836">
                  <c:v>14.25</c:v>
                </c:pt>
                <c:pt idx="1837">
                  <c:v>14.25</c:v>
                </c:pt>
                <c:pt idx="1838">
                  <c:v>14.25</c:v>
                </c:pt>
                <c:pt idx="1839">
                  <c:v>14.25</c:v>
                </c:pt>
                <c:pt idx="1840">
                  <c:v>14.25</c:v>
                </c:pt>
                <c:pt idx="1841">
                  <c:v>14.25</c:v>
                </c:pt>
                <c:pt idx="1842">
                  <c:v>14.25</c:v>
                </c:pt>
                <c:pt idx="1843">
                  <c:v>14.25</c:v>
                </c:pt>
                <c:pt idx="1844">
                  <c:v>14.25</c:v>
                </c:pt>
                <c:pt idx="1845">
                  <c:v>14.25</c:v>
                </c:pt>
                <c:pt idx="1846">
                  <c:v>14.25</c:v>
                </c:pt>
                <c:pt idx="1847">
                  <c:v>14.25</c:v>
                </c:pt>
                <c:pt idx="1848">
                  <c:v>14.25</c:v>
                </c:pt>
                <c:pt idx="1849">
                  <c:v>14.25</c:v>
                </c:pt>
                <c:pt idx="1850">
                  <c:v>14.25</c:v>
                </c:pt>
                <c:pt idx="1851">
                  <c:v>14.25</c:v>
                </c:pt>
                <c:pt idx="1852">
                  <c:v>14.25</c:v>
                </c:pt>
                <c:pt idx="1853">
                  <c:v>14.25</c:v>
                </c:pt>
                <c:pt idx="1854">
                  <c:v>14.25</c:v>
                </c:pt>
                <c:pt idx="1855">
                  <c:v>14.25</c:v>
                </c:pt>
                <c:pt idx="1856">
                  <c:v>14.25</c:v>
                </c:pt>
                <c:pt idx="1857">
                  <c:v>14.25</c:v>
                </c:pt>
                <c:pt idx="1858">
                  <c:v>14.25</c:v>
                </c:pt>
                <c:pt idx="1859">
                  <c:v>14.25</c:v>
                </c:pt>
                <c:pt idx="1860">
                  <c:v>14.25</c:v>
                </c:pt>
                <c:pt idx="1861">
                  <c:v>14.25</c:v>
                </c:pt>
                <c:pt idx="1862">
                  <c:v>14.25</c:v>
                </c:pt>
                <c:pt idx="1863">
                  <c:v>14.25</c:v>
                </c:pt>
                <c:pt idx="1864">
                  <c:v>14.25</c:v>
                </c:pt>
                <c:pt idx="1865">
                  <c:v>14.25</c:v>
                </c:pt>
                <c:pt idx="1866">
                  <c:v>14.25</c:v>
                </c:pt>
                <c:pt idx="1867">
                  <c:v>14.25</c:v>
                </c:pt>
                <c:pt idx="1868">
                  <c:v>14.25</c:v>
                </c:pt>
                <c:pt idx="1869">
                  <c:v>14.25</c:v>
                </c:pt>
                <c:pt idx="1870">
                  <c:v>14.25</c:v>
                </c:pt>
                <c:pt idx="1871">
                  <c:v>14.25</c:v>
                </c:pt>
                <c:pt idx="1872">
                  <c:v>14.25</c:v>
                </c:pt>
                <c:pt idx="1873">
                  <c:v>14.25</c:v>
                </c:pt>
                <c:pt idx="1874">
                  <c:v>14.25</c:v>
                </c:pt>
                <c:pt idx="1875">
                  <c:v>14.25</c:v>
                </c:pt>
                <c:pt idx="1876">
                  <c:v>14.25</c:v>
                </c:pt>
                <c:pt idx="1877">
                  <c:v>14.25</c:v>
                </c:pt>
                <c:pt idx="1878">
                  <c:v>14.25</c:v>
                </c:pt>
                <c:pt idx="1879">
                  <c:v>14.25</c:v>
                </c:pt>
                <c:pt idx="1880">
                  <c:v>14.25</c:v>
                </c:pt>
                <c:pt idx="1881">
                  <c:v>14.25</c:v>
                </c:pt>
                <c:pt idx="1882">
                  <c:v>14.25</c:v>
                </c:pt>
                <c:pt idx="1883">
                  <c:v>14.25</c:v>
                </c:pt>
                <c:pt idx="1884">
                  <c:v>14.25</c:v>
                </c:pt>
                <c:pt idx="1885">
                  <c:v>14.25</c:v>
                </c:pt>
                <c:pt idx="1886">
                  <c:v>14.25</c:v>
                </c:pt>
                <c:pt idx="1887">
                  <c:v>14.25</c:v>
                </c:pt>
                <c:pt idx="1888">
                  <c:v>14.25</c:v>
                </c:pt>
                <c:pt idx="1889">
                  <c:v>14.25</c:v>
                </c:pt>
                <c:pt idx="1890">
                  <c:v>14.25</c:v>
                </c:pt>
                <c:pt idx="1891">
                  <c:v>14.25</c:v>
                </c:pt>
                <c:pt idx="1892">
                  <c:v>14.25</c:v>
                </c:pt>
                <c:pt idx="1893">
                  <c:v>14.25</c:v>
                </c:pt>
                <c:pt idx="1894">
                  <c:v>14.25</c:v>
                </c:pt>
                <c:pt idx="1895">
                  <c:v>14.25</c:v>
                </c:pt>
                <c:pt idx="1896">
                  <c:v>14.25</c:v>
                </c:pt>
                <c:pt idx="1897">
                  <c:v>14.25</c:v>
                </c:pt>
                <c:pt idx="1898">
                  <c:v>14.25</c:v>
                </c:pt>
                <c:pt idx="1899">
                  <c:v>14.25</c:v>
                </c:pt>
                <c:pt idx="1900">
                  <c:v>14.25</c:v>
                </c:pt>
                <c:pt idx="1901">
                  <c:v>14.25</c:v>
                </c:pt>
                <c:pt idx="1902">
                  <c:v>13.75</c:v>
                </c:pt>
                <c:pt idx="1903">
                  <c:v>13.75</c:v>
                </c:pt>
                <c:pt idx="1904">
                  <c:v>13.75</c:v>
                </c:pt>
                <c:pt idx="1905">
                  <c:v>13.75</c:v>
                </c:pt>
                <c:pt idx="1906">
                  <c:v>13.75</c:v>
                </c:pt>
                <c:pt idx="1907">
                  <c:v>13.75</c:v>
                </c:pt>
                <c:pt idx="1908">
                  <c:v>13.75</c:v>
                </c:pt>
                <c:pt idx="1909">
                  <c:v>13.75</c:v>
                </c:pt>
                <c:pt idx="1910">
                  <c:v>13.75</c:v>
                </c:pt>
                <c:pt idx="1911">
                  <c:v>13.75</c:v>
                </c:pt>
                <c:pt idx="1912">
                  <c:v>13.75</c:v>
                </c:pt>
                <c:pt idx="1913">
                  <c:v>13.75</c:v>
                </c:pt>
                <c:pt idx="1914">
                  <c:v>13.75</c:v>
                </c:pt>
                <c:pt idx="1915">
                  <c:v>13.75</c:v>
                </c:pt>
                <c:pt idx="1916">
                  <c:v>13.75</c:v>
                </c:pt>
                <c:pt idx="1917">
                  <c:v>13.75</c:v>
                </c:pt>
                <c:pt idx="1918">
                  <c:v>13.75</c:v>
                </c:pt>
                <c:pt idx="1919">
                  <c:v>13.75</c:v>
                </c:pt>
                <c:pt idx="1920">
                  <c:v>13.75</c:v>
                </c:pt>
                <c:pt idx="1921">
                  <c:v>13.75</c:v>
                </c:pt>
                <c:pt idx="1922">
                  <c:v>13.75</c:v>
                </c:pt>
                <c:pt idx="1923">
                  <c:v>13.75</c:v>
                </c:pt>
                <c:pt idx="1924">
                  <c:v>13.75</c:v>
                </c:pt>
                <c:pt idx="1925">
                  <c:v>13.75</c:v>
                </c:pt>
                <c:pt idx="1926">
                  <c:v>13.75</c:v>
                </c:pt>
                <c:pt idx="1927">
                  <c:v>13.75</c:v>
                </c:pt>
                <c:pt idx="1928">
                  <c:v>13.75</c:v>
                </c:pt>
                <c:pt idx="1929">
                  <c:v>13.75</c:v>
                </c:pt>
                <c:pt idx="1930">
                  <c:v>13.75</c:v>
                </c:pt>
                <c:pt idx="1931">
                  <c:v>13.75</c:v>
                </c:pt>
                <c:pt idx="1932">
                  <c:v>13.75</c:v>
                </c:pt>
                <c:pt idx="1933">
                  <c:v>13.75</c:v>
                </c:pt>
                <c:pt idx="1934">
                  <c:v>13.75</c:v>
                </c:pt>
                <c:pt idx="1935">
                  <c:v>13.75</c:v>
                </c:pt>
                <c:pt idx="1936">
                  <c:v>13.75</c:v>
                </c:pt>
                <c:pt idx="1937">
                  <c:v>13.75</c:v>
                </c:pt>
                <c:pt idx="1938">
                  <c:v>13.75</c:v>
                </c:pt>
                <c:pt idx="1939">
                  <c:v>13.75</c:v>
                </c:pt>
                <c:pt idx="1940">
                  <c:v>13.75</c:v>
                </c:pt>
                <c:pt idx="1941">
                  <c:v>13.25</c:v>
                </c:pt>
                <c:pt idx="1942">
                  <c:v>13.25</c:v>
                </c:pt>
                <c:pt idx="1943">
                  <c:v>13.25</c:v>
                </c:pt>
                <c:pt idx="1944">
                  <c:v>13.25</c:v>
                </c:pt>
                <c:pt idx="1945">
                  <c:v>13.25</c:v>
                </c:pt>
                <c:pt idx="1946">
                  <c:v>13.25</c:v>
                </c:pt>
                <c:pt idx="1947">
                  <c:v>13.25</c:v>
                </c:pt>
                <c:pt idx="1948">
                  <c:v>13.25</c:v>
                </c:pt>
                <c:pt idx="1949">
                  <c:v>13.25</c:v>
                </c:pt>
                <c:pt idx="1950">
                  <c:v>13.25</c:v>
                </c:pt>
                <c:pt idx="1951">
                  <c:v>13.25</c:v>
                </c:pt>
                <c:pt idx="1952">
                  <c:v>13.25</c:v>
                </c:pt>
                <c:pt idx="1953">
                  <c:v>13.25</c:v>
                </c:pt>
                <c:pt idx="1954">
                  <c:v>13.25</c:v>
                </c:pt>
                <c:pt idx="1955">
                  <c:v>13.25</c:v>
                </c:pt>
                <c:pt idx="1956">
                  <c:v>13.25</c:v>
                </c:pt>
                <c:pt idx="1957">
                  <c:v>13.25</c:v>
                </c:pt>
                <c:pt idx="1958">
                  <c:v>13.25</c:v>
                </c:pt>
                <c:pt idx="1959">
                  <c:v>13.25</c:v>
                </c:pt>
                <c:pt idx="1960">
                  <c:v>13.25</c:v>
                </c:pt>
                <c:pt idx="1961">
                  <c:v>13.25</c:v>
                </c:pt>
                <c:pt idx="1962">
                  <c:v>13.25</c:v>
                </c:pt>
                <c:pt idx="1963">
                  <c:v>13.25</c:v>
                </c:pt>
                <c:pt idx="1964">
                  <c:v>13.25</c:v>
                </c:pt>
                <c:pt idx="1965">
                  <c:v>12.75</c:v>
                </c:pt>
                <c:pt idx="1966">
                  <c:v>12.75</c:v>
                </c:pt>
                <c:pt idx="1967">
                  <c:v>12.75</c:v>
                </c:pt>
                <c:pt idx="1968">
                  <c:v>12.75</c:v>
                </c:pt>
                <c:pt idx="1969">
                  <c:v>12.75</c:v>
                </c:pt>
                <c:pt idx="1970">
                  <c:v>12.75</c:v>
                </c:pt>
                <c:pt idx="1971">
                  <c:v>12.75</c:v>
                </c:pt>
                <c:pt idx="1972">
                  <c:v>12.75</c:v>
                </c:pt>
                <c:pt idx="1973">
                  <c:v>12.75</c:v>
                </c:pt>
                <c:pt idx="1974">
                  <c:v>12.75</c:v>
                </c:pt>
                <c:pt idx="1975">
                  <c:v>12.75</c:v>
                </c:pt>
                <c:pt idx="1976">
                  <c:v>12.75</c:v>
                </c:pt>
                <c:pt idx="1977">
                  <c:v>12.75</c:v>
                </c:pt>
                <c:pt idx="1978">
                  <c:v>12.75</c:v>
                </c:pt>
                <c:pt idx="1979">
                  <c:v>12.75</c:v>
                </c:pt>
                <c:pt idx="1980">
                  <c:v>12.75</c:v>
                </c:pt>
                <c:pt idx="1981">
                  <c:v>12.75</c:v>
                </c:pt>
                <c:pt idx="1982">
                  <c:v>12.75</c:v>
                </c:pt>
                <c:pt idx="1983">
                  <c:v>12.75</c:v>
                </c:pt>
                <c:pt idx="1984">
                  <c:v>12.75</c:v>
                </c:pt>
                <c:pt idx="1985">
                  <c:v>12.75</c:v>
                </c:pt>
                <c:pt idx="1986">
                  <c:v>12.75</c:v>
                </c:pt>
                <c:pt idx="1987">
                  <c:v>12.75</c:v>
                </c:pt>
                <c:pt idx="1988">
                  <c:v>12.75</c:v>
                </c:pt>
                <c:pt idx="1989">
                  <c:v>12.75</c:v>
                </c:pt>
                <c:pt idx="1990">
                  <c:v>12.75</c:v>
                </c:pt>
                <c:pt idx="1991">
                  <c:v>12.75</c:v>
                </c:pt>
                <c:pt idx="1992">
                  <c:v>12.75</c:v>
                </c:pt>
                <c:pt idx="1993">
                  <c:v>12.75</c:v>
                </c:pt>
                <c:pt idx="1994">
                  <c:v>12.75</c:v>
                </c:pt>
                <c:pt idx="1995">
                  <c:v>12.75</c:v>
                </c:pt>
                <c:pt idx="1996">
                  <c:v>12.75</c:v>
                </c:pt>
                <c:pt idx="1997">
                  <c:v>12.75</c:v>
                </c:pt>
                <c:pt idx="1998">
                  <c:v>12.75</c:v>
                </c:pt>
                <c:pt idx="1999">
                  <c:v>12.75</c:v>
                </c:pt>
                <c:pt idx="2000">
                  <c:v>12.75</c:v>
                </c:pt>
                <c:pt idx="2001">
                  <c:v>12.75</c:v>
                </c:pt>
                <c:pt idx="2002">
                  <c:v>12.75</c:v>
                </c:pt>
                <c:pt idx="2003">
                  <c:v>12.25</c:v>
                </c:pt>
                <c:pt idx="2004">
                  <c:v>12.25</c:v>
                </c:pt>
                <c:pt idx="2005">
                  <c:v>12.25</c:v>
                </c:pt>
                <c:pt idx="2006">
                  <c:v>12.25</c:v>
                </c:pt>
                <c:pt idx="2007">
                  <c:v>12.25</c:v>
                </c:pt>
                <c:pt idx="2008">
                  <c:v>12.25</c:v>
                </c:pt>
                <c:pt idx="2009">
                  <c:v>12.25</c:v>
                </c:pt>
                <c:pt idx="2010">
                  <c:v>12.25</c:v>
                </c:pt>
                <c:pt idx="2011">
                  <c:v>12.25</c:v>
                </c:pt>
                <c:pt idx="2012">
                  <c:v>12.25</c:v>
                </c:pt>
                <c:pt idx="2013">
                  <c:v>12.25</c:v>
                </c:pt>
                <c:pt idx="2014">
                  <c:v>12.25</c:v>
                </c:pt>
                <c:pt idx="2015">
                  <c:v>12.25</c:v>
                </c:pt>
                <c:pt idx="2016">
                  <c:v>12.25</c:v>
                </c:pt>
                <c:pt idx="2017">
                  <c:v>12.25</c:v>
                </c:pt>
                <c:pt idx="2018">
                  <c:v>12.25</c:v>
                </c:pt>
                <c:pt idx="2019">
                  <c:v>12.25</c:v>
                </c:pt>
                <c:pt idx="2020">
                  <c:v>12.25</c:v>
                </c:pt>
                <c:pt idx="2021">
                  <c:v>12.25</c:v>
                </c:pt>
                <c:pt idx="2022">
                  <c:v>12.25</c:v>
                </c:pt>
                <c:pt idx="2023">
                  <c:v>12.25</c:v>
                </c:pt>
                <c:pt idx="2024">
                  <c:v>12.25</c:v>
                </c:pt>
                <c:pt idx="2025">
                  <c:v>12.25</c:v>
                </c:pt>
                <c:pt idx="2026">
                  <c:v>12.25</c:v>
                </c:pt>
                <c:pt idx="2027">
                  <c:v>12.25</c:v>
                </c:pt>
                <c:pt idx="2028">
                  <c:v>12.25</c:v>
                </c:pt>
                <c:pt idx="2029">
                  <c:v>12.25</c:v>
                </c:pt>
                <c:pt idx="2030">
                  <c:v>12.25</c:v>
                </c:pt>
                <c:pt idx="2031">
                  <c:v>11.75</c:v>
                </c:pt>
                <c:pt idx="2032">
                  <c:v>11.75</c:v>
                </c:pt>
                <c:pt idx="2033">
                  <c:v>11.75</c:v>
                </c:pt>
                <c:pt idx="2034">
                  <c:v>11.75</c:v>
                </c:pt>
                <c:pt idx="2035">
                  <c:v>11.75</c:v>
                </c:pt>
                <c:pt idx="2036">
                  <c:v>11.75</c:v>
                </c:pt>
                <c:pt idx="2037">
                  <c:v>11.75</c:v>
                </c:pt>
                <c:pt idx="2038">
                  <c:v>11.75</c:v>
                </c:pt>
                <c:pt idx="2039">
                  <c:v>11.75</c:v>
                </c:pt>
                <c:pt idx="2040">
                  <c:v>11.75</c:v>
                </c:pt>
                <c:pt idx="2041">
                  <c:v>11.75</c:v>
                </c:pt>
                <c:pt idx="2042">
                  <c:v>11.75</c:v>
                </c:pt>
                <c:pt idx="2043">
                  <c:v>11.75</c:v>
                </c:pt>
                <c:pt idx="2044">
                  <c:v>11.75</c:v>
                </c:pt>
                <c:pt idx="2045">
                  <c:v>11.75</c:v>
                </c:pt>
                <c:pt idx="2046">
                  <c:v>11.75</c:v>
                </c:pt>
                <c:pt idx="2047">
                  <c:v>11.75</c:v>
                </c:pt>
                <c:pt idx="2048">
                  <c:v>11.75</c:v>
                </c:pt>
                <c:pt idx="2049">
                  <c:v>11.75</c:v>
                </c:pt>
                <c:pt idx="2050">
                  <c:v>11.75</c:v>
                </c:pt>
                <c:pt idx="2051">
                  <c:v>11.75</c:v>
                </c:pt>
                <c:pt idx="2052">
                  <c:v>11.75</c:v>
                </c:pt>
                <c:pt idx="2053">
                  <c:v>11.75</c:v>
                </c:pt>
                <c:pt idx="2054">
                  <c:v>11.75</c:v>
                </c:pt>
                <c:pt idx="2055">
                  <c:v>11.75</c:v>
                </c:pt>
                <c:pt idx="2056">
                  <c:v>11.75</c:v>
                </c:pt>
                <c:pt idx="2057">
                  <c:v>11.75</c:v>
                </c:pt>
                <c:pt idx="2058">
                  <c:v>11.75</c:v>
                </c:pt>
                <c:pt idx="2059">
                  <c:v>11.75</c:v>
                </c:pt>
                <c:pt idx="2060">
                  <c:v>11.75</c:v>
                </c:pt>
                <c:pt idx="2061">
                  <c:v>11.75</c:v>
                </c:pt>
                <c:pt idx="2062">
                  <c:v>11.75</c:v>
                </c:pt>
                <c:pt idx="2063">
                  <c:v>11.75</c:v>
                </c:pt>
                <c:pt idx="2064">
                  <c:v>11.25</c:v>
                </c:pt>
                <c:pt idx="2065">
                  <c:v>11.25</c:v>
                </c:pt>
                <c:pt idx="2066">
                  <c:v>11.25</c:v>
                </c:pt>
                <c:pt idx="2067">
                  <c:v>11.25</c:v>
                </c:pt>
                <c:pt idx="2068">
                  <c:v>11.25</c:v>
                </c:pt>
                <c:pt idx="2069">
                  <c:v>11.25</c:v>
                </c:pt>
                <c:pt idx="2070">
                  <c:v>11.25</c:v>
                </c:pt>
                <c:pt idx="2071">
                  <c:v>11.25</c:v>
                </c:pt>
                <c:pt idx="2072">
                  <c:v>11.25</c:v>
                </c:pt>
                <c:pt idx="2073">
                  <c:v>11.25</c:v>
                </c:pt>
                <c:pt idx="2074">
                  <c:v>11.25</c:v>
                </c:pt>
                <c:pt idx="2075">
                  <c:v>11.25</c:v>
                </c:pt>
                <c:pt idx="2076">
                  <c:v>11.25</c:v>
                </c:pt>
                <c:pt idx="2077">
                  <c:v>11.25</c:v>
                </c:pt>
                <c:pt idx="2078">
                  <c:v>11.25</c:v>
                </c:pt>
                <c:pt idx="2079">
                  <c:v>11.25</c:v>
                </c:pt>
                <c:pt idx="2080">
                  <c:v>11.25</c:v>
                </c:pt>
                <c:pt idx="2081">
                  <c:v>11.25</c:v>
                </c:pt>
                <c:pt idx="2082">
                  <c:v>11.25</c:v>
                </c:pt>
                <c:pt idx="2083">
                  <c:v>11.25</c:v>
                </c:pt>
                <c:pt idx="2084">
                  <c:v>11.25</c:v>
                </c:pt>
                <c:pt idx="2085">
                  <c:v>11.25</c:v>
                </c:pt>
                <c:pt idx="2086">
                  <c:v>11.25</c:v>
                </c:pt>
                <c:pt idx="2087">
                  <c:v>11</c:v>
                </c:pt>
                <c:pt idx="2088">
                  <c:v>11</c:v>
                </c:pt>
                <c:pt idx="2089">
                  <c:v>11</c:v>
                </c:pt>
                <c:pt idx="2090">
                  <c:v>11</c:v>
                </c:pt>
                <c:pt idx="2091">
                  <c:v>11</c:v>
                </c:pt>
                <c:pt idx="2092">
                  <c:v>11</c:v>
                </c:pt>
                <c:pt idx="2093">
                  <c:v>11</c:v>
                </c:pt>
                <c:pt idx="2094">
                  <c:v>11</c:v>
                </c:pt>
                <c:pt idx="2095">
                  <c:v>11</c:v>
                </c:pt>
                <c:pt idx="2096">
                  <c:v>11</c:v>
                </c:pt>
                <c:pt idx="2097">
                  <c:v>11</c:v>
                </c:pt>
                <c:pt idx="2098">
                  <c:v>11</c:v>
                </c:pt>
                <c:pt idx="2099">
                  <c:v>11</c:v>
                </c:pt>
                <c:pt idx="2100">
                  <c:v>11</c:v>
                </c:pt>
                <c:pt idx="2101">
                  <c:v>11</c:v>
                </c:pt>
                <c:pt idx="2102">
                  <c:v>11</c:v>
                </c:pt>
                <c:pt idx="2103">
                  <c:v>11</c:v>
                </c:pt>
                <c:pt idx="2104">
                  <c:v>11</c:v>
                </c:pt>
                <c:pt idx="2105">
                  <c:v>11</c:v>
                </c:pt>
                <c:pt idx="2106">
                  <c:v>11</c:v>
                </c:pt>
                <c:pt idx="2107">
                  <c:v>11</c:v>
                </c:pt>
                <c:pt idx="2108">
                  <c:v>11</c:v>
                </c:pt>
                <c:pt idx="2109">
                  <c:v>11</c:v>
                </c:pt>
                <c:pt idx="2110">
                  <c:v>11</c:v>
                </c:pt>
                <c:pt idx="2111">
                  <c:v>11</c:v>
                </c:pt>
                <c:pt idx="2112">
                  <c:v>11</c:v>
                </c:pt>
                <c:pt idx="2113">
                  <c:v>11</c:v>
                </c:pt>
                <c:pt idx="2114">
                  <c:v>11</c:v>
                </c:pt>
                <c:pt idx="2115">
                  <c:v>11</c:v>
                </c:pt>
                <c:pt idx="2116">
                  <c:v>11</c:v>
                </c:pt>
                <c:pt idx="2117">
                  <c:v>11</c:v>
                </c:pt>
                <c:pt idx="2118">
                  <c:v>11</c:v>
                </c:pt>
                <c:pt idx="2119">
                  <c:v>11</c:v>
                </c:pt>
                <c:pt idx="2120">
                  <c:v>11</c:v>
                </c:pt>
                <c:pt idx="2121">
                  <c:v>11</c:v>
                </c:pt>
                <c:pt idx="2122">
                  <c:v>11</c:v>
                </c:pt>
                <c:pt idx="2123">
                  <c:v>11</c:v>
                </c:pt>
                <c:pt idx="2124">
                  <c:v>11</c:v>
                </c:pt>
                <c:pt idx="2125">
                  <c:v>11</c:v>
                </c:pt>
                <c:pt idx="2126">
                  <c:v>11</c:v>
                </c:pt>
                <c:pt idx="2127">
                  <c:v>11</c:v>
                </c:pt>
                <c:pt idx="2128">
                  <c:v>11</c:v>
                </c:pt>
                <c:pt idx="2129">
                  <c:v>11</c:v>
                </c:pt>
                <c:pt idx="2130">
                  <c:v>11</c:v>
                </c:pt>
                <c:pt idx="2131">
                  <c:v>11</c:v>
                </c:pt>
                <c:pt idx="2132">
                  <c:v>11</c:v>
                </c:pt>
                <c:pt idx="2133">
                  <c:v>11</c:v>
                </c:pt>
                <c:pt idx="2134">
                  <c:v>11</c:v>
                </c:pt>
                <c:pt idx="2135">
                  <c:v>11</c:v>
                </c:pt>
                <c:pt idx="2136">
                  <c:v>11</c:v>
                </c:pt>
                <c:pt idx="2137">
                  <c:v>11</c:v>
                </c:pt>
                <c:pt idx="2138">
                  <c:v>11</c:v>
                </c:pt>
                <c:pt idx="2139">
                  <c:v>11</c:v>
                </c:pt>
                <c:pt idx="2140">
                  <c:v>11</c:v>
                </c:pt>
                <c:pt idx="2141">
                  <c:v>11</c:v>
                </c:pt>
                <c:pt idx="2142">
                  <c:v>11</c:v>
                </c:pt>
                <c:pt idx="2143">
                  <c:v>11</c:v>
                </c:pt>
                <c:pt idx="2144">
                  <c:v>11</c:v>
                </c:pt>
                <c:pt idx="2145">
                  <c:v>11</c:v>
                </c:pt>
                <c:pt idx="2146">
                  <c:v>11</c:v>
                </c:pt>
                <c:pt idx="2147">
                  <c:v>11</c:v>
                </c:pt>
                <c:pt idx="2148">
                  <c:v>11</c:v>
                </c:pt>
                <c:pt idx="2149">
                  <c:v>11</c:v>
                </c:pt>
                <c:pt idx="2150">
                  <c:v>11</c:v>
                </c:pt>
                <c:pt idx="2151">
                  <c:v>11</c:v>
                </c:pt>
                <c:pt idx="2152">
                  <c:v>11</c:v>
                </c:pt>
                <c:pt idx="2153">
                  <c:v>11</c:v>
                </c:pt>
                <c:pt idx="2154">
                  <c:v>11</c:v>
                </c:pt>
                <c:pt idx="2155">
                  <c:v>11</c:v>
                </c:pt>
                <c:pt idx="2156">
                  <c:v>11</c:v>
                </c:pt>
                <c:pt idx="2157">
                  <c:v>11</c:v>
                </c:pt>
                <c:pt idx="2158">
                  <c:v>11</c:v>
                </c:pt>
                <c:pt idx="2159">
                  <c:v>11</c:v>
                </c:pt>
                <c:pt idx="2160">
                  <c:v>11</c:v>
                </c:pt>
                <c:pt idx="2161">
                  <c:v>11</c:v>
                </c:pt>
                <c:pt idx="2162">
                  <c:v>11</c:v>
                </c:pt>
                <c:pt idx="2163">
                  <c:v>11</c:v>
                </c:pt>
                <c:pt idx="2164">
                  <c:v>11</c:v>
                </c:pt>
                <c:pt idx="2165">
                  <c:v>11</c:v>
                </c:pt>
                <c:pt idx="2166">
                  <c:v>11</c:v>
                </c:pt>
                <c:pt idx="2167">
                  <c:v>11</c:v>
                </c:pt>
                <c:pt idx="2168">
                  <c:v>11</c:v>
                </c:pt>
                <c:pt idx="2169">
                  <c:v>11</c:v>
                </c:pt>
                <c:pt idx="2170">
                  <c:v>11</c:v>
                </c:pt>
                <c:pt idx="2171">
                  <c:v>11</c:v>
                </c:pt>
                <c:pt idx="2172">
                  <c:v>11</c:v>
                </c:pt>
                <c:pt idx="2173">
                  <c:v>11</c:v>
                </c:pt>
                <c:pt idx="2174">
                  <c:v>11</c:v>
                </c:pt>
                <c:pt idx="2175">
                  <c:v>11</c:v>
                </c:pt>
                <c:pt idx="2176">
                  <c:v>11</c:v>
                </c:pt>
                <c:pt idx="2177">
                  <c:v>11</c:v>
                </c:pt>
                <c:pt idx="2178">
                  <c:v>11</c:v>
                </c:pt>
                <c:pt idx="2179">
                  <c:v>11</c:v>
                </c:pt>
                <c:pt idx="2180">
                  <c:v>11</c:v>
                </c:pt>
                <c:pt idx="2181">
                  <c:v>11</c:v>
                </c:pt>
                <c:pt idx="2182">
                  <c:v>11</c:v>
                </c:pt>
                <c:pt idx="2183">
                  <c:v>11</c:v>
                </c:pt>
                <c:pt idx="2184">
                  <c:v>11</c:v>
                </c:pt>
                <c:pt idx="2185">
                  <c:v>11</c:v>
                </c:pt>
                <c:pt idx="2186">
                  <c:v>11</c:v>
                </c:pt>
                <c:pt idx="2187">
                  <c:v>11</c:v>
                </c:pt>
                <c:pt idx="2188">
                  <c:v>11</c:v>
                </c:pt>
                <c:pt idx="2189">
                  <c:v>11</c:v>
                </c:pt>
                <c:pt idx="2190">
                  <c:v>11</c:v>
                </c:pt>
                <c:pt idx="2191">
                  <c:v>11</c:v>
                </c:pt>
                <c:pt idx="2192">
                  <c:v>11</c:v>
                </c:pt>
                <c:pt idx="2193">
                  <c:v>11</c:v>
                </c:pt>
                <c:pt idx="2194">
                  <c:v>11</c:v>
                </c:pt>
                <c:pt idx="2195">
                  <c:v>11</c:v>
                </c:pt>
                <c:pt idx="2196">
                  <c:v>11</c:v>
                </c:pt>
                <c:pt idx="2197">
                  <c:v>11</c:v>
                </c:pt>
                <c:pt idx="2198">
                  <c:v>11</c:v>
                </c:pt>
                <c:pt idx="2199">
                  <c:v>11</c:v>
                </c:pt>
                <c:pt idx="2200">
                  <c:v>11</c:v>
                </c:pt>
                <c:pt idx="2201">
                  <c:v>11</c:v>
                </c:pt>
                <c:pt idx="2202">
                  <c:v>11</c:v>
                </c:pt>
                <c:pt idx="2203">
                  <c:v>11</c:v>
                </c:pt>
                <c:pt idx="2204">
                  <c:v>11</c:v>
                </c:pt>
                <c:pt idx="2205">
                  <c:v>11</c:v>
                </c:pt>
                <c:pt idx="2206">
                  <c:v>11</c:v>
                </c:pt>
                <c:pt idx="2207">
                  <c:v>11</c:v>
                </c:pt>
                <c:pt idx="2208">
                  <c:v>11</c:v>
                </c:pt>
                <c:pt idx="2209">
                  <c:v>11</c:v>
                </c:pt>
                <c:pt idx="2210">
                  <c:v>11</c:v>
                </c:pt>
                <c:pt idx="2211">
                  <c:v>11</c:v>
                </c:pt>
                <c:pt idx="2212">
                  <c:v>11</c:v>
                </c:pt>
                <c:pt idx="2213">
                  <c:v>11</c:v>
                </c:pt>
                <c:pt idx="2214">
                  <c:v>11</c:v>
                </c:pt>
                <c:pt idx="2215">
                  <c:v>11</c:v>
                </c:pt>
                <c:pt idx="2216">
                  <c:v>11</c:v>
                </c:pt>
                <c:pt idx="2217">
                  <c:v>11</c:v>
                </c:pt>
                <c:pt idx="2218">
                  <c:v>11</c:v>
                </c:pt>
                <c:pt idx="2219">
                  <c:v>11</c:v>
                </c:pt>
                <c:pt idx="2220">
                  <c:v>11</c:v>
                </c:pt>
                <c:pt idx="2221">
                  <c:v>11</c:v>
                </c:pt>
                <c:pt idx="2222">
                  <c:v>11</c:v>
                </c:pt>
                <c:pt idx="2223">
                  <c:v>11</c:v>
                </c:pt>
                <c:pt idx="2224">
                  <c:v>11</c:v>
                </c:pt>
                <c:pt idx="2225">
                  <c:v>11</c:v>
                </c:pt>
                <c:pt idx="2226">
                  <c:v>11</c:v>
                </c:pt>
                <c:pt idx="2227">
                  <c:v>11</c:v>
                </c:pt>
                <c:pt idx="2228">
                  <c:v>11</c:v>
                </c:pt>
                <c:pt idx="2229">
                  <c:v>11</c:v>
                </c:pt>
                <c:pt idx="2230">
                  <c:v>11</c:v>
                </c:pt>
                <c:pt idx="2231">
                  <c:v>11</c:v>
                </c:pt>
                <c:pt idx="2232">
                  <c:v>11</c:v>
                </c:pt>
                <c:pt idx="2233">
                  <c:v>10.75</c:v>
                </c:pt>
                <c:pt idx="2234">
                  <c:v>10.75</c:v>
                </c:pt>
                <c:pt idx="2235">
                  <c:v>10.75</c:v>
                </c:pt>
                <c:pt idx="2236">
                  <c:v>10.75</c:v>
                </c:pt>
                <c:pt idx="2237">
                  <c:v>10.75</c:v>
                </c:pt>
                <c:pt idx="2238">
                  <c:v>10.75</c:v>
                </c:pt>
                <c:pt idx="2239">
                  <c:v>10.75</c:v>
                </c:pt>
                <c:pt idx="2240">
                  <c:v>10.75</c:v>
                </c:pt>
                <c:pt idx="2241">
                  <c:v>10.75</c:v>
                </c:pt>
                <c:pt idx="2242">
                  <c:v>10.75</c:v>
                </c:pt>
                <c:pt idx="2243">
                  <c:v>10.75</c:v>
                </c:pt>
                <c:pt idx="2244">
                  <c:v>10.75</c:v>
                </c:pt>
                <c:pt idx="2245">
                  <c:v>10.75</c:v>
                </c:pt>
                <c:pt idx="2246">
                  <c:v>10.75</c:v>
                </c:pt>
                <c:pt idx="2247">
                  <c:v>10.75</c:v>
                </c:pt>
                <c:pt idx="2248">
                  <c:v>10.75</c:v>
                </c:pt>
                <c:pt idx="2249">
                  <c:v>10.75</c:v>
                </c:pt>
                <c:pt idx="2250">
                  <c:v>10.75</c:v>
                </c:pt>
                <c:pt idx="2251">
                  <c:v>10.75</c:v>
                </c:pt>
                <c:pt idx="2252">
                  <c:v>10.75</c:v>
                </c:pt>
                <c:pt idx="2253">
                  <c:v>10.75</c:v>
                </c:pt>
                <c:pt idx="2254">
                  <c:v>10.75</c:v>
                </c:pt>
                <c:pt idx="2255">
                  <c:v>10.75</c:v>
                </c:pt>
                <c:pt idx="2256">
                  <c:v>10.5</c:v>
                </c:pt>
                <c:pt idx="2257">
                  <c:v>10.5</c:v>
                </c:pt>
                <c:pt idx="2258">
                  <c:v>10.5</c:v>
                </c:pt>
                <c:pt idx="2259">
                  <c:v>10.5</c:v>
                </c:pt>
                <c:pt idx="2260">
                  <c:v>10.5</c:v>
                </c:pt>
                <c:pt idx="2261">
                  <c:v>10.5</c:v>
                </c:pt>
                <c:pt idx="2262">
                  <c:v>10.5</c:v>
                </c:pt>
                <c:pt idx="2263">
                  <c:v>10.5</c:v>
                </c:pt>
                <c:pt idx="2264">
                  <c:v>10.5</c:v>
                </c:pt>
                <c:pt idx="2265">
                  <c:v>10.5</c:v>
                </c:pt>
                <c:pt idx="2266">
                  <c:v>10.5</c:v>
                </c:pt>
                <c:pt idx="2267">
                  <c:v>10.5</c:v>
                </c:pt>
                <c:pt idx="2268">
                  <c:v>10.5</c:v>
                </c:pt>
                <c:pt idx="2269">
                  <c:v>10.5</c:v>
                </c:pt>
                <c:pt idx="2270">
                  <c:v>10.5</c:v>
                </c:pt>
                <c:pt idx="2271">
                  <c:v>10.5</c:v>
                </c:pt>
                <c:pt idx="2272">
                  <c:v>10.5</c:v>
                </c:pt>
                <c:pt idx="2273">
                  <c:v>10.5</c:v>
                </c:pt>
                <c:pt idx="2274">
                  <c:v>10.5</c:v>
                </c:pt>
                <c:pt idx="2275">
                  <c:v>10.5</c:v>
                </c:pt>
                <c:pt idx="2276">
                  <c:v>10.5</c:v>
                </c:pt>
                <c:pt idx="2277">
                  <c:v>10.5</c:v>
                </c:pt>
                <c:pt idx="2278">
                  <c:v>10.5</c:v>
                </c:pt>
                <c:pt idx="2279">
                  <c:v>10.5</c:v>
                </c:pt>
                <c:pt idx="2280">
                  <c:v>10.5</c:v>
                </c:pt>
                <c:pt idx="2281">
                  <c:v>10.5</c:v>
                </c:pt>
                <c:pt idx="2282">
                  <c:v>10.5</c:v>
                </c:pt>
                <c:pt idx="2283">
                  <c:v>10.5</c:v>
                </c:pt>
                <c:pt idx="2284">
                  <c:v>10.5</c:v>
                </c:pt>
                <c:pt idx="2285">
                  <c:v>10.5</c:v>
                </c:pt>
                <c:pt idx="2286">
                  <c:v>10</c:v>
                </c:pt>
                <c:pt idx="2287">
                  <c:v>10</c:v>
                </c:pt>
                <c:pt idx="2288">
                  <c:v>10</c:v>
                </c:pt>
                <c:pt idx="2289">
                  <c:v>10</c:v>
                </c:pt>
                <c:pt idx="2290">
                  <c:v>10</c:v>
                </c:pt>
                <c:pt idx="2291">
                  <c:v>10</c:v>
                </c:pt>
                <c:pt idx="2292">
                  <c:v>10</c:v>
                </c:pt>
                <c:pt idx="2293">
                  <c:v>10</c:v>
                </c:pt>
                <c:pt idx="2294">
                  <c:v>10</c:v>
                </c:pt>
                <c:pt idx="2295">
                  <c:v>10</c:v>
                </c:pt>
                <c:pt idx="2296">
                  <c:v>10</c:v>
                </c:pt>
                <c:pt idx="2297">
                  <c:v>10</c:v>
                </c:pt>
                <c:pt idx="2298">
                  <c:v>10</c:v>
                </c:pt>
                <c:pt idx="2299">
                  <c:v>10</c:v>
                </c:pt>
                <c:pt idx="2300">
                  <c:v>10</c:v>
                </c:pt>
                <c:pt idx="2301">
                  <c:v>10</c:v>
                </c:pt>
                <c:pt idx="2302">
                  <c:v>10</c:v>
                </c:pt>
                <c:pt idx="2303">
                  <c:v>10</c:v>
                </c:pt>
                <c:pt idx="2304">
                  <c:v>10</c:v>
                </c:pt>
                <c:pt idx="2305">
                  <c:v>10</c:v>
                </c:pt>
                <c:pt idx="2306">
                  <c:v>10</c:v>
                </c:pt>
                <c:pt idx="2307">
                  <c:v>10</c:v>
                </c:pt>
                <c:pt idx="2308">
                  <c:v>10</c:v>
                </c:pt>
                <c:pt idx="2309">
                  <c:v>10</c:v>
                </c:pt>
                <c:pt idx="2310">
                  <c:v>10</c:v>
                </c:pt>
                <c:pt idx="2311">
                  <c:v>10</c:v>
                </c:pt>
                <c:pt idx="2312">
                  <c:v>10</c:v>
                </c:pt>
                <c:pt idx="2313">
                  <c:v>10</c:v>
                </c:pt>
                <c:pt idx="2314">
                  <c:v>10</c:v>
                </c:pt>
                <c:pt idx="2315">
                  <c:v>10</c:v>
                </c:pt>
                <c:pt idx="2316">
                  <c:v>10</c:v>
                </c:pt>
                <c:pt idx="2317">
                  <c:v>10</c:v>
                </c:pt>
                <c:pt idx="2318">
                  <c:v>10</c:v>
                </c:pt>
                <c:pt idx="2319">
                  <c:v>9.5</c:v>
                </c:pt>
                <c:pt idx="2320">
                  <c:v>9.5</c:v>
                </c:pt>
                <c:pt idx="2321">
                  <c:v>9.5</c:v>
                </c:pt>
                <c:pt idx="2322">
                  <c:v>9.5</c:v>
                </c:pt>
                <c:pt idx="2323">
                  <c:v>9.5</c:v>
                </c:pt>
                <c:pt idx="2324">
                  <c:v>9.5</c:v>
                </c:pt>
                <c:pt idx="2325">
                  <c:v>9.5</c:v>
                </c:pt>
                <c:pt idx="2326">
                  <c:v>9.5</c:v>
                </c:pt>
                <c:pt idx="2327">
                  <c:v>9.5</c:v>
                </c:pt>
                <c:pt idx="2328">
                  <c:v>9.5</c:v>
                </c:pt>
                <c:pt idx="2329">
                  <c:v>9.5</c:v>
                </c:pt>
                <c:pt idx="2330">
                  <c:v>9.5</c:v>
                </c:pt>
                <c:pt idx="2331">
                  <c:v>9.5</c:v>
                </c:pt>
                <c:pt idx="2332">
                  <c:v>9.5</c:v>
                </c:pt>
                <c:pt idx="2333">
                  <c:v>9.5</c:v>
                </c:pt>
                <c:pt idx="2334">
                  <c:v>9.5</c:v>
                </c:pt>
                <c:pt idx="2335">
                  <c:v>9.5</c:v>
                </c:pt>
                <c:pt idx="2336">
                  <c:v>9.5</c:v>
                </c:pt>
                <c:pt idx="2337">
                  <c:v>9.5</c:v>
                </c:pt>
                <c:pt idx="2338">
                  <c:v>9.5</c:v>
                </c:pt>
                <c:pt idx="2339">
                  <c:v>9.5</c:v>
                </c:pt>
                <c:pt idx="2340">
                  <c:v>9.5</c:v>
                </c:pt>
                <c:pt idx="2341">
                  <c:v>9.5</c:v>
                </c:pt>
                <c:pt idx="2342">
                  <c:v>9.5</c:v>
                </c:pt>
                <c:pt idx="2343">
                  <c:v>9.5</c:v>
                </c:pt>
                <c:pt idx="2344">
                  <c:v>9.5</c:v>
                </c:pt>
                <c:pt idx="2345">
                  <c:v>9.5</c:v>
                </c:pt>
                <c:pt idx="2346">
                  <c:v>9.5</c:v>
                </c:pt>
                <c:pt idx="2347">
                  <c:v>9.5</c:v>
                </c:pt>
                <c:pt idx="2348">
                  <c:v>9.5</c:v>
                </c:pt>
                <c:pt idx="2349">
                  <c:v>9.5</c:v>
                </c:pt>
                <c:pt idx="2350">
                  <c:v>9.5</c:v>
                </c:pt>
                <c:pt idx="2351">
                  <c:v>9.5</c:v>
                </c:pt>
                <c:pt idx="2352">
                  <c:v>9.5</c:v>
                </c:pt>
                <c:pt idx="2353">
                  <c:v>9</c:v>
                </c:pt>
                <c:pt idx="2354">
                  <c:v>9</c:v>
                </c:pt>
                <c:pt idx="2355">
                  <c:v>9</c:v>
                </c:pt>
                <c:pt idx="2356">
                  <c:v>9</c:v>
                </c:pt>
                <c:pt idx="2357">
                  <c:v>9</c:v>
                </c:pt>
                <c:pt idx="2358">
                  <c:v>9</c:v>
                </c:pt>
                <c:pt idx="2359">
                  <c:v>9</c:v>
                </c:pt>
                <c:pt idx="2360">
                  <c:v>9</c:v>
                </c:pt>
                <c:pt idx="2361">
                  <c:v>9</c:v>
                </c:pt>
                <c:pt idx="2362">
                  <c:v>9</c:v>
                </c:pt>
                <c:pt idx="2363">
                  <c:v>9</c:v>
                </c:pt>
                <c:pt idx="2364">
                  <c:v>9</c:v>
                </c:pt>
                <c:pt idx="2365">
                  <c:v>9</c:v>
                </c:pt>
                <c:pt idx="2366">
                  <c:v>9</c:v>
                </c:pt>
                <c:pt idx="2367">
                  <c:v>9</c:v>
                </c:pt>
                <c:pt idx="2368">
                  <c:v>9</c:v>
                </c:pt>
                <c:pt idx="2369">
                  <c:v>9</c:v>
                </c:pt>
                <c:pt idx="2370">
                  <c:v>9</c:v>
                </c:pt>
                <c:pt idx="2371">
                  <c:v>9</c:v>
                </c:pt>
                <c:pt idx="2372">
                  <c:v>9</c:v>
                </c:pt>
                <c:pt idx="2373">
                  <c:v>9</c:v>
                </c:pt>
                <c:pt idx="2374">
                  <c:v>9</c:v>
                </c:pt>
                <c:pt idx="2375">
                  <c:v>9</c:v>
                </c:pt>
                <c:pt idx="2376">
                  <c:v>9</c:v>
                </c:pt>
                <c:pt idx="2377">
                  <c:v>9</c:v>
                </c:pt>
                <c:pt idx="2378">
                  <c:v>9</c:v>
                </c:pt>
                <c:pt idx="2379">
                  <c:v>9</c:v>
                </c:pt>
                <c:pt idx="2380">
                  <c:v>9</c:v>
                </c:pt>
                <c:pt idx="2381">
                  <c:v>9</c:v>
                </c:pt>
                <c:pt idx="2382">
                  <c:v>9</c:v>
                </c:pt>
                <c:pt idx="2383">
                  <c:v>8.5</c:v>
                </c:pt>
                <c:pt idx="2384">
                  <c:v>8.5</c:v>
                </c:pt>
                <c:pt idx="2385">
                  <c:v>8.5</c:v>
                </c:pt>
                <c:pt idx="2386">
                  <c:v>8.5</c:v>
                </c:pt>
                <c:pt idx="2387">
                  <c:v>8.5</c:v>
                </c:pt>
                <c:pt idx="2388">
                  <c:v>8.5</c:v>
                </c:pt>
                <c:pt idx="2389">
                  <c:v>8.5</c:v>
                </c:pt>
                <c:pt idx="2390">
                  <c:v>8.5</c:v>
                </c:pt>
                <c:pt idx="2391">
                  <c:v>8.5</c:v>
                </c:pt>
                <c:pt idx="2392">
                  <c:v>8.5</c:v>
                </c:pt>
                <c:pt idx="2393">
                  <c:v>8.5</c:v>
                </c:pt>
                <c:pt idx="2394">
                  <c:v>8.5</c:v>
                </c:pt>
                <c:pt idx="2395">
                  <c:v>8.5</c:v>
                </c:pt>
                <c:pt idx="2396">
                  <c:v>8.5</c:v>
                </c:pt>
                <c:pt idx="2397">
                  <c:v>8.5</c:v>
                </c:pt>
                <c:pt idx="2398">
                  <c:v>8.5</c:v>
                </c:pt>
                <c:pt idx="2399">
                  <c:v>8.5</c:v>
                </c:pt>
                <c:pt idx="2400">
                  <c:v>8.5</c:v>
                </c:pt>
                <c:pt idx="2401">
                  <c:v>8.5</c:v>
                </c:pt>
                <c:pt idx="2402">
                  <c:v>8.5</c:v>
                </c:pt>
                <c:pt idx="2403">
                  <c:v>8.5</c:v>
                </c:pt>
                <c:pt idx="2404">
                  <c:v>8.5</c:v>
                </c:pt>
                <c:pt idx="2405">
                  <c:v>8.5</c:v>
                </c:pt>
                <c:pt idx="2406">
                  <c:v>8.5</c:v>
                </c:pt>
                <c:pt idx="2407">
                  <c:v>8.5</c:v>
                </c:pt>
                <c:pt idx="2408">
                  <c:v>8.5</c:v>
                </c:pt>
                <c:pt idx="2409">
                  <c:v>8.5</c:v>
                </c:pt>
                <c:pt idx="2410">
                  <c:v>8.5</c:v>
                </c:pt>
                <c:pt idx="2411">
                  <c:v>8.5</c:v>
                </c:pt>
                <c:pt idx="2412">
                  <c:v>8.5</c:v>
                </c:pt>
                <c:pt idx="2413">
                  <c:v>8.5</c:v>
                </c:pt>
                <c:pt idx="2414">
                  <c:v>8.5</c:v>
                </c:pt>
                <c:pt idx="2415">
                  <c:v>8.5</c:v>
                </c:pt>
                <c:pt idx="2416">
                  <c:v>8.5</c:v>
                </c:pt>
                <c:pt idx="2417">
                  <c:v>8.5</c:v>
                </c:pt>
                <c:pt idx="2418">
                  <c:v>8</c:v>
                </c:pt>
                <c:pt idx="2419">
                  <c:v>8</c:v>
                </c:pt>
                <c:pt idx="2420">
                  <c:v>8</c:v>
                </c:pt>
                <c:pt idx="2421">
                  <c:v>8</c:v>
                </c:pt>
                <c:pt idx="2422">
                  <c:v>8</c:v>
                </c:pt>
                <c:pt idx="2423">
                  <c:v>8</c:v>
                </c:pt>
                <c:pt idx="2424">
                  <c:v>8</c:v>
                </c:pt>
                <c:pt idx="2425">
                  <c:v>8</c:v>
                </c:pt>
                <c:pt idx="2426">
                  <c:v>8</c:v>
                </c:pt>
                <c:pt idx="2427">
                  <c:v>8</c:v>
                </c:pt>
                <c:pt idx="2428">
                  <c:v>8</c:v>
                </c:pt>
                <c:pt idx="2429">
                  <c:v>8</c:v>
                </c:pt>
                <c:pt idx="2430">
                  <c:v>8</c:v>
                </c:pt>
                <c:pt idx="2431">
                  <c:v>8</c:v>
                </c:pt>
                <c:pt idx="2432">
                  <c:v>8</c:v>
                </c:pt>
                <c:pt idx="2433">
                  <c:v>8</c:v>
                </c:pt>
                <c:pt idx="2434">
                  <c:v>8</c:v>
                </c:pt>
                <c:pt idx="2435">
                  <c:v>8</c:v>
                </c:pt>
                <c:pt idx="2436">
                  <c:v>8</c:v>
                </c:pt>
                <c:pt idx="2437">
                  <c:v>8</c:v>
                </c:pt>
                <c:pt idx="2438">
                  <c:v>8</c:v>
                </c:pt>
                <c:pt idx="2439">
                  <c:v>8</c:v>
                </c:pt>
                <c:pt idx="2440">
                  <c:v>8</c:v>
                </c:pt>
                <c:pt idx="2441">
                  <c:v>8</c:v>
                </c:pt>
                <c:pt idx="2442">
                  <c:v>8</c:v>
                </c:pt>
                <c:pt idx="2443">
                  <c:v>8</c:v>
                </c:pt>
                <c:pt idx="2444">
                  <c:v>8</c:v>
                </c:pt>
                <c:pt idx="2445">
                  <c:v>8</c:v>
                </c:pt>
                <c:pt idx="2446">
                  <c:v>8</c:v>
                </c:pt>
                <c:pt idx="2447">
                  <c:v>7.5</c:v>
                </c:pt>
                <c:pt idx="2448">
                  <c:v>7.5</c:v>
                </c:pt>
                <c:pt idx="2449">
                  <c:v>7.5</c:v>
                </c:pt>
                <c:pt idx="2450">
                  <c:v>7.5</c:v>
                </c:pt>
                <c:pt idx="2451">
                  <c:v>7.5</c:v>
                </c:pt>
                <c:pt idx="2452">
                  <c:v>7.5</c:v>
                </c:pt>
                <c:pt idx="2453">
                  <c:v>7.5</c:v>
                </c:pt>
                <c:pt idx="2454">
                  <c:v>7.5</c:v>
                </c:pt>
                <c:pt idx="2455">
                  <c:v>7.5</c:v>
                </c:pt>
                <c:pt idx="2456">
                  <c:v>7.5</c:v>
                </c:pt>
                <c:pt idx="2457">
                  <c:v>7.5</c:v>
                </c:pt>
                <c:pt idx="2458">
                  <c:v>7.5</c:v>
                </c:pt>
                <c:pt idx="2459">
                  <c:v>7.5</c:v>
                </c:pt>
                <c:pt idx="2460">
                  <c:v>7.5</c:v>
                </c:pt>
                <c:pt idx="2461">
                  <c:v>7.5</c:v>
                </c:pt>
                <c:pt idx="2462">
                  <c:v>7.5</c:v>
                </c:pt>
                <c:pt idx="2463">
                  <c:v>7.5</c:v>
                </c:pt>
                <c:pt idx="2464">
                  <c:v>7.5</c:v>
                </c:pt>
                <c:pt idx="2465">
                  <c:v>7.5</c:v>
                </c:pt>
                <c:pt idx="2466">
                  <c:v>7.5</c:v>
                </c:pt>
                <c:pt idx="2467">
                  <c:v>7.5</c:v>
                </c:pt>
                <c:pt idx="2468">
                  <c:v>7.5</c:v>
                </c:pt>
                <c:pt idx="2469">
                  <c:v>7.5</c:v>
                </c:pt>
                <c:pt idx="2470">
                  <c:v>7.5</c:v>
                </c:pt>
                <c:pt idx="2471">
                  <c:v>7.5</c:v>
                </c:pt>
                <c:pt idx="2472">
                  <c:v>7.5</c:v>
                </c:pt>
                <c:pt idx="2473">
                  <c:v>7.5</c:v>
                </c:pt>
                <c:pt idx="2474">
                  <c:v>7.5</c:v>
                </c:pt>
                <c:pt idx="2475">
                  <c:v>7.5</c:v>
                </c:pt>
                <c:pt idx="2476">
                  <c:v>7.25</c:v>
                </c:pt>
                <c:pt idx="2477">
                  <c:v>7.25</c:v>
                </c:pt>
                <c:pt idx="2478">
                  <c:v>7.25</c:v>
                </c:pt>
                <c:pt idx="2479">
                  <c:v>7.25</c:v>
                </c:pt>
                <c:pt idx="2480">
                  <c:v>7.25</c:v>
                </c:pt>
                <c:pt idx="2481">
                  <c:v>7.25</c:v>
                </c:pt>
                <c:pt idx="2482">
                  <c:v>7.25</c:v>
                </c:pt>
                <c:pt idx="2483">
                  <c:v>7.25</c:v>
                </c:pt>
                <c:pt idx="2484">
                  <c:v>7.25</c:v>
                </c:pt>
                <c:pt idx="2485">
                  <c:v>7.25</c:v>
                </c:pt>
                <c:pt idx="2486">
                  <c:v>7.25</c:v>
                </c:pt>
                <c:pt idx="2487">
                  <c:v>7.25</c:v>
                </c:pt>
                <c:pt idx="2488">
                  <c:v>7.25</c:v>
                </c:pt>
                <c:pt idx="2489">
                  <c:v>7.25</c:v>
                </c:pt>
                <c:pt idx="2490">
                  <c:v>7.25</c:v>
                </c:pt>
                <c:pt idx="2491">
                  <c:v>7.25</c:v>
                </c:pt>
                <c:pt idx="2492">
                  <c:v>7.25</c:v>
                </c:pt>
                <c:pt idx="2493">
                  <c:v>7.25</c:v>
                </c:pt>
                <c:pt idx="2494">
                  <c:v>7.25</c:v>
                </c:pt>
                <c:pt idx="2495">
                  <c:v>7.25</c:v>
                </c:pt>
                <c:pt idx="2496">
                  <c:v>7.25</c:v>
                </c:pt>
                <c:pt idx="2497">
                  <c:v>7.25</c:v>
                </c:pt>
                <c:pt idx="2498">
                  <c:v>7.25</c:v>
                </c:pt>
                <c:pt idx="2499">
                  <c:v>7.25</c:v>
                </c:pt>
                <c:pt idx="2500">
                  <c:v>7.25</c:v>
                </c:pt>
                <c:pt idx="2501">
                  <c:v>7.25</c:v>
                </c:pt>
                <c:pt idx="2502">
                  <c:v>7.25</c:v>
                </c:pt>
                <c:pt idx="2503">
                  <c:v>7.25</c:v>
                </c:pt>
                <c:pt idx="2504">
                  <c:v>7.25</c:v>
                </c:pt>
                <c:pt idx="2505">
                  <c:v>7.25</c:v>
                </c:pt>
                <c:pt idx="2506">
                  <c:v>7.25</c:v>
                </c:pt>
                <c:pt idx="2507">
                  <c:v>7.25</c:v>
                </c:pt>
                <c:pt idx="2508">
                  <c:v>7.25</c:v>
                </c:pt>
                <c:pt idx="2509">
                  <c:v>7.25</c:v>
                </c:pt>
                <c:pt idx="2510">
                  <c:v>7.25</c:v>
                </c:pt>
                <c:pt idx="2511">
                  <c:v>7.25</c:v>
                </c:pt>
                <c:pt idx="2512">
                  <c:v>7.25</c:v>
                </c:pt>
                <c:pt idx="2513">
                  <c:v>7.25</c:v>
                </c:pt>
                <c:pt idx="2514">
                  <c:v>7.25</c:v>
                </c:pt>
                <c:pt idx="2515">
                  <c:v>7.25</c:v>
                </c:pt>
                <c:pt idx="2516">
                  <c:v>7.25</c:v>
                </c:pt>
                <c:pt idx="2517">
                  <c:v>7.25</c:v>
                </c:pt>
                <c:pt idx="2518">
                  <c:v>7.25</c:v>
                </c:pt>
                <c:pt idx="2519">
                  <c:v>7.25</c:v>
                </c:pt>
                <c:pt idx="2520">
                  <c:v>7.25</c:v>
                </c:pt>
                <c:pt idx="2521">
                  <c:v>7.25</c:v>
                </c:pt>
                <c:pt idx="2522">
                  <c:v>7.25</c:v>
                </c:pt>
                <c:pt idx="2523">
                  <c:v>7.25</c:v>
                </c:pt>
                <c:pt idx="2524">
                  <c:v>7.25</c:v>
                </c:pt>
                <c:pt idx="2525">
                  <c:v>7.25</c:v>
                </c:pt>
                <c:pt idx="2526">
                  <c:v>7.25</c:v>
                </c:pt>
                <c:pt idx="2527">
                  <c:v>7.25</c:v>
                </c:pt>
                <c:pt idx="2528">
                  <c:v>7.25</c:v>
                </c:pt>
                <c:pt idx="2529">
                  <c:v>7.25</c:v>
                </c:pt>
                <c:pt idx="2530">
                  <c:v>7.25</c:v>
                </c:pt>
                <c:pt idx="2531">
                  <c:v>7.25</c:v>
                </c:pt>
                <c:pt idx="2532">
                  <c:v>7.25</c:v>
                </c:pt>
                <c:pt idx="2533">
                  <c:v>7.25</c:v>
                </c:pt>
                <c:pt idx="2534">
                  <c:v>7.25</c:v>
                </c:pt>
                <c:pt idx="2535">
                  <c:v>7.25</c:v>
                </c:pt>
                <c:pt idx="2536">
                  <c:v>7.25</c:v>
                </c:pt>
                <c:pt idx="2537">
                  <c:v>7.25</c:v>
                </c:pt>
                <c:pt idx="2538">
                  <c:v>7.25</c:v>
                </c:pt>
                <c:pt idx="2539">
                  <c:v>7.25</c:v>
                </c:pt>
                <c:pt idx="2540">
                  <c:v>7.25</c:v>
                </c:pt>
                <c:pt idx="2541">
                  <c:v>7.25</c:v>
                </c:pt>
                <c:pt idx="2542">
                  <c:v>7.25</c:v>
                </c:pt>
                <c:pt idx="2543">
                  <c:v>7.25</c:v>
                </c:pt>
                <c:pt idx="2544">
                  <c:v>7.25</c:v>
                </c:pt>
                <c:pt idx="2545">
                  <c:v>7.25</c:v>
                </c:pt>
                <c:pt idx="2546">
                  <c:v>7.25</c:v>
                </c:pt>
                <c:pt idx="2547">
                  <c:v>7.25</c:v>
                </c:pt>
                <c:pt idx="2548">
                  <c:v>7.25</c:v>
                </c:pt>
                <c:pt idx="2549">
                  <c:v>7.25</c:v>
                </c:pt>
                <c:pt idx="2550">
                  <c:v>7.25</c:v>
                </c:pt>
                <c:pt idx="2551">
                  <c:v>7.25</c:v>
                </c:pt>
                <c:pt idx="2552">
                  <c:v>7.25</c:v>
                </c:pt>
                <c:pt idx="2553">
                  <c:v>7.25</c:v>
                </c:pt>
                <c:pt idx="2554">
                  <c:v>7.25</c:v>
                </c:pt>
                <c:pt idx="2555">
                  <c:v>7.25</c:v>
                </c:pt>
                <c:pt idx="2556">
                  <c:v>7.25</c:v>
                </c:pt>
                <c:pt idx="2557">
                  <c:v>7.25</c:v>
                </c:pt>
                <c:pt idx="2558">
                  <c:v>7.25</c:v>
                </c:pt>
                <c:pt idx="2559">
                  <c:v>7.25</c:v>
                </c:pt>
                <c:pt idx="2560">
                  <c:v>7.25</c:v>
                </c:pt>
                <c:pt idx="2561">
                  <c:v>7.25</c:v>
                </c:pt>
                <c:pt idx="2562">
                  <c:v>7.25</c:v>
                </c:pt>
                <c:pt idx="2563">
                  <c:v>7.25</c:v>
                </c:pt>
                <c:pt idx="2564">
                  <c:v>7.25</c:v>
                </c:pt>
                <c:pt idx="2565">
                  <c:v>7.25</c:v>
                </c:pt>
                <c:pt idx="2566">
                  <c:v>7.25</c:v>
                </c:pt>
                <c:pt idx="2567">
                  <c:v>7.25</c:v>
                </c:pt>
                <c:pt idx="2568">
                  <c:v>7.25</c:v>
                </c:pt>
                <c:pt idx="2569">
                  <c:v>7.25</c:v>
                </c:pt>
                <c:pt idx="2570">
                  <c:v>7.25</c:v>
                </c:pt>
                <c:pt idx="2571">
                  <c:v>7.25</c:v>
                </c:pt>
                <c:pt idx="2572">
                  <c:v>7.25</c:v>
                </c:pt>
                <c:pt idx="2573">
                  <c:v>7.25</c:v>
                </c:pt>
                <c:pt idx="2574">
                  <c:v>7.25</c:v>
                </c:pt>
                <c:pt idx="2575">
                  <c:v>7.25</c:v>
                </c:pt>
                <c:pt idx="2576">
                  <c:v>7.25</c:v>
                </c:pt>
                <c:pt idx="2577">
                  <c:v>7.25</c:v>
                </c:pt>
                <c:pt idx="2578">
                  <c:v>7.25</c:v>
                </c:pt>
                <c:pt idx="2579">
                  <c:v>7.25</c:v>
                </c:pt>
                <c:pt idx="2580">
                  <c:v>7.25</c:v>
                </c:pt>
                <c:pt idx="2581">
                  <c:v>7.25</c:v>
                </c:pt>
                <c:pt idx="2582">
                  <c:v>7.25</c:v>
                </c:pt>
                <c:pt idx="2583">
                  <c:v>7.25</c:v>
                </c:pt>
                <c:pt idx="2584">
                  <c:v>7.25</c:v>
                </c:pt>
                <c:pt idx="2585">
                  <c:v>7.25</c:v>
                </c:pt>
                <c:pt idx="2586">
                  <c:v>7.25</c:v>
                </c:pt>
                <c:pt idx="2587">
                  <c:v>7.25</c:v>
                </c:pt>
                <c:pt idx="2588">
                  <c:v>7.25</c:v>
                </c:pt>
                <c:pt idx="2589">
                  <c:v>7.25</c:v>
                </c:pt>
                <c:pt idx="2590">
                  <c:v>7.25</c:v>
                </c:pt>
                <c:pt idx="2591">
                  <c:v>7.25</c:v>
                </c:pt>
                <c:pt idx="2592">
                  <c:v>7.25</c:v>
                </c:pt>
                <c:pt idx="2593">
                  <c:v>7.25</c:v>
                </c:pt>
                <c:pt idx="2594">
                  <c:v>7.25</c:v>
                </c:pt>
                <c:pt idx="2595">
                  <c:v>7.25</c:v>
                </c:pt>
                <c:pt idx="2596">
                  <c:v>7.25</c:v>
                </c:pt>
                <c:pt idx="2597">
                  <c:v>7.25</c:v>
                </c:pt>
                <c:pt idx="2598">
                  <c:v>7.25</c:v>
                </c:pt>
                <c:pt idx="2599">
                  <c:v>7.25</c:v>
                </c:pt>
                <c:pt idx="2600">
                  <c:v>7.25</c:v>
                </c:pt>
                <c:pt idx="2601">
                  <c:v>7.25</c:v>
                </c:pt>
                <c:pt idx="2602">
                  <c:v>7.25</c:v>
                </c:pt>
                <c:pt idx="2603">
                  <c:v>7.5</c:v>
                </c:pt>
                <c:pt idx="2604">
                  <c:v>7.5</c:v>
                </c:pt>
                <c:pt idx="2605">
                  <c:v>7.5</c:v>
                </c:pt>
                <c:pt idx="2606">
                  <c:v>7.5</c:v>
                </c:pt>
                <c:pt idx="2607">
                  <c:v>7.5</c:v>
                </c:pt>
                <c:pt idx="2608">
                  <c:v>7.5</c:v>
                </c:pt>
                <c:pt idx="2609">
                  <c:v>7.5</c:v>
                </c:pt>
                <c:pt idx="2610">
                  <c:v>7.5</c:v>
                </c:pt>
                <c:pt idx="2611">
                  <c:v>7.5</c:v>
                </c:pt>
                <c:pt idx="2612">
                  <c:v>7.5</c:v>
                </c:pt>
                <c:pt idx="2613">
                  <c:v>7.5</c:v>
                </c:pt>
                <c:pt idx="2614">
                  <c:v>7.5</c:v>
                </c:pt>
                <c:pt idx="2615">
                  <c:v>7.5</c:v>
                </c:pt>
                <c:pt idx="2616">
                  <c:v>7.5</c:v>
                </c:pt>
                <c:pt idx="2617">
                  <c:v>7.5</c:v>
                </c:pt>
                <c:pt idx="2618">
                  <c:v>7.5</c:v>
                </c:pt>
                <c:pt idx="2619">
                  <c:v>7.5</c:v>
                </c:pt>
                <c:pt idx="2620">
                  <c:v>7.5</c:v>
                </c:pt>
                <c:pt idx="2621">
                  <c:v>7.5</c:v>
                </c:pt>
                <c:pt idx="2622">
                  <c:v>7.5</c:v>
                </c:pt>
                <c:pt idx="2623">
                  <c:v>7.5</c:v>
                </c:pt>
                <c:pt idx="2624">
                  <c:v>7.5</c:v>
                </c:pt>
                <c:pt idx="2625">
                  <c:v>7.5</c:v>
                </c:pt>
                <c:pt idx="2626">
                  <c:v>7.5</c:v>
                </c:pt>
                <c:pt idx="2627">
                  <c:v>7.5</c:v>
                </c:pt>
                <c:pt idx="2628">
                  <c:v>7.5</c:v>
                </c:pt>
                <c:pt idx="2629">
                  <c:v>7.5</c:v>
                </c:pt>
                <c:pt idx="2630">
                  <c:v>7.5</c:v>
                </c:pt>
                <c:pt idx="2631">
                  <c:v>7.5</c:v>
                </c:pt>
                <c:pt idx="2632">
                  <c:v>8</c:v>
                </c:pt>
                <c:pt idx="2633">
                  <c:v>8</c:v>
                </c:pt>
                <c:pt idx="2634">
                  <c:v>8</c:v>
                </c:pt>
                <c:pt idx="2635">
                  <c:v>8</c:v>
                </c:pt>
                <c:pt idx="2636">
                  <c:v>8</c:v>
                </c:pt>
                <c:pt idx="2637">
                  <c:v>8</c:v>
                </c:pt>
                <c:pt idx="2638">
                  <c:v>8</c:v>
                </c:pt>
                <c:pt idx="2639">
                  <c:v>8</c:v>
                </c:pt>
                <c:pt idx="2640">
                  <c:v>8</c:v>
                </c:pt>
                <c:pt idx="2641">
                  <c:v>8</c:v>
                </c:pt>
                <c:pt idx="2642">
                  <c:v>8</c:v>
                </c:pt>
                <c:pt idx="2643">
                  <c:v>8</c:v>
                </c:pt>
                <c:pt idx="2644">
                  <c:v>8</c:v>
                </c:pt>
                <c:pt idx="2645">
                  <c:v>8</c:v>
                </c:pt>
                <c:pt idx="2646">
                  <c:v>8</c:v>
                </c:pt>
                <c:pt idx="2647">
                  <c:v>8</c:v>
                </c:pt>
                <c:pt idx="2648">
                  <c:v>8</c:v>
                </c:pt>
                <c:pt idx="2649">
                  <c:v>8</c:v>
                </c:pt>
                <c:pt idx="2650">
                  <c:v>8</c:v>
                </c:pt>
                <c:pt idx="2651">
                  <c:v>8</c:v>
                </c:pt>
                <c:pt idx="2652">
                  <c:v>8</c:v>
                </c:pt>
                <c:pt idx="2653">
                  <c:v>8</c:v>
                </c:pt>
                <c:pt idx="2654">
                  <c:v>8</c:v>
                </c:pt>
                <c:pt idx="2655">
                  <c:v>8</c:v>
                </c:pt>
                <c:pt idx="2656">
                  <c:v>8</c:v>
                </c:pt>
                <c:pt idx="2657">
                  <c:v>8</c:v>
                </c:pt>
                <c:pt idx="2658">
                  <c:v>8</c:v>
                </c:pt>
                <c:pt idx="2659">
                  <c:v>8</c:v>
                </c:pt>
                <c:pt idx="2660">
                  <c:v>8</c:v>
                </c:pt>
                <c:pt idx="2661">
                  <c:v>8</c:v>
                </c:pt>
                <c:pt idx="2662">
                  <c:v>8</c:v>
                </c:pt>
                <c:pt idx="2663">
                  <c:v>8</c:v>
                </c:pt>
                <c:pt idx="2664">
                  <c:v>8</c:v>
                </c:pt>
                <c:pt idx="2665">
                  <c:v>8</c:v>
                </c:pt>
                <c:pt idx="2666">
                  <c:v>8</c:v>
                </c:pt>
                <c:pt idx="2667">
                  <c:v>8.5</c:v>
                </c:pt>
                <c:pt idx="2668">
                  <c:v>8.5</c:v>
                </c:pt>
                <c:pt idx="2669">
                  <c:v>8.5</c:v>
                </c:pt>
                <c:pt idx="2670">
                  <c:v>8.5</c:v>
                </c:pt>
                <c:pt idx="2671">
                  <c:v>8.5</c:v>
                </c:pt>
                <c:pt idx="2672">
                  <c:v>8.5</c:v>
                </c:pt>
                <c:pt idx="2673">
                  <c:v>8.5</c:v>
                </c:pt>
                <c:pt idx="2674">
                  <c:v>8.5</c:v>
                </c:pt>
                <c:pt idx="2675">
                  <c:v>8.5</c:v>
                </c:pt>
                <c:pt idx="2676">
                  <c:v>8.5</c:v>
                </c:pt>
                <c:pt idx="2677">
                  <c:v>8.5</c:v>
                </c:pt>
                <c:pt idx="2678">
                  <c:v>8.5</c:v>
                </c:pt>
                <c:pt idx="2679">
                  <c:v>8.5</c:v>
                </c:pt>
                <c:pt idx="2680">
                  <c:v>8.5</c:v>
                </c:pt>
                <c:pt idx="2681">
                  <c:v>8.5</c:v>
                </c:pt>
                <c:pt idx="2682">
                  <c:v>8.5</c:v>
                </c:pt>
                <c:pt idx="2683">
                  <c:v>8.5</c:v>
                </c:pt>
                <c:pt idx="2684">
                  <c:v>8.5</c:v>
                </c:pt>
                <c:pt idx="2685">
                  <c:v>8.5</c:v>
                </c:pt>
                <c:pt idx="2686">
                  <c:v>8.5</c:v>
                </c:pt>
                <c:pt idx="2687">
                  <c:v>8.5</c:v>
                </c:pt>
                <c:pt idx="2688">
                  <c:v>8.5</c:v>
                </c:pt>
                <c:pt idx="2689">
                  <c:v>8.5</c:v>
                </c:pt>
                <c:pt idx="2690">
                  <c:v>8.5</c:v>
                </c:pt>
                <c:pt idx="2691">
                  <c:v>8.5</c:v>
                </c:pt>
                <c:pt idx="2692">
                  <c:v>8.5</c:v>
                </c:pt>
                <c:pt idx="2693">
                  <c:v>8.5</c:v>
                </c:pt>
                <c:pt idx="2694">
                  <c:v>8.5</c:v>
                </c:pt>
                <c:pt idx="2695">
                  <c:v>8.5</c:v>
                </c:pt>
                <c:pt idx="2696">
                  <c:v>9</c:v>
                </c:pt>
                <c:pt idx="2697">
                  <c:v>9</c:v>
                </c:pt>
                <c:pt idx="2698">
                  <c:v>9</c:v>
                </c:pt>
                <c:pt idx="2699">
                  <c:v>9</c:v>
                </c:pt>
                <c:pt idx="2700">
                  <c:v>9</c:v>
                </c:pt>
                <c:pt idx="2701">
                  <c:v>9</c:v>
                </c:pt>
                <c:pt idx="2702">
                  <c:v>9</c:v>
                </c:pt>
                <c:pt idx="2703">
                  <c:v>9</c:v>
                </c:pt>
                <c:pt idx="2704">
                  <c:v>9</c:v>
                </c:pt>
                <c:pt idx="2705">
                  <c:v>9</c:v>
                </c:pt>
                <c:pt idx="2706">
                  <c:v>9</c:v>
                </c:pt>
                <c:pt idx="2707">
                  <c:v>9</c:v>
                </c:pt>
                <c:pt idx="2708">
                  <c:v>9</c:v>
                </c:pt>
                <c:pt idx="2709">
                  <c:v>9</c:v>
                </c:pt>
                <c:pt idx="2710">
                  <c:v>9</c:v>
                </c:pt>
                <c:pt idx="2711">
                  <c:v>9</c:v>
                </c:pt>
                <c:pt idx="2712">
                  <c:v>9</c:v>
                </c:pt>
                <c:pt idx="2713">
                  <c:v>9</c:v>
                </c:pt>
                <c:pt idx="2714">
                  <c:v>9</c:v>
                </c:pt>
                <c:pt idx="2715">
                  <c:v>9</c:v>
                </c:pt>
                <c:pt idx="2716">
                  <c:v>9</c:v>
                </c:pt>
                <c:pt idx="2717">
                  <c:v>9</c:v>
                </c:pt>
                <c:pt idx="2718">
                  <c:v>9</c:v>
                </c:pt>
                <c:pt idx="2719">
                  <c:v>9</c:v>
                </c:pt>
                <c:pt idx="2720">
                  <c:v>9</c:v>
                </c:pt>
                <c:pt idx="2721">
                  <c:v>9</c:v>
                </c:pt>
                <c:pt idx="2722">
                  <c:v>9</c:v>
                </c:pt>
                <c:pt idx="2723">
                  <c:v>9</c:v>
                </c:pt>
                <c:pt idx="2724">
                  <c:v>9</c:v>
                </c:pt>
                <c:pt idx="2725">
                  <c:v>9.75</c:v>
                </c:pt>
                <c:pt idx="2726">
                  <c:v>9.75</c:v>
                </c:pt>
                <c:pt idx="2727">
                  <c:v>9.75</c:v>
                </c:pt>
                <c:pt idx="2728">
                  <c:v>9.75</c:v>
                </c:pt>
                <c:pt idx="2729">
                  <c:v>9.75</c:v>
                </c:pt>
                <c:pt idx="2730">
                  <c:v>9.75</c:v>
                </c:pt>
                <c:pt idx="2731">
                  <c:v>9.75</c:v>
                </c:pt>
                <c:pt idx="2732">
                  <c:v>9.75</c:v>
                </c:pt>
                <c:pt idx="2733">
                  <c:v>9.75</c:v>
                </c:pt>
                <c:pt idx="2734">
                  <c:v>9.75</c:v>
                </c:pt>
                <c:pt idx="2735">
                  <c:v>9.75</c:v>
                </c:pt>
                <c:pt idx="2736">
                  <c:v>9.75</c:v>
                </c:pt>
                <c:pt idx="2737">
                  <c:v>9.75</c:v>
                </c:pt>
                <c:pt idx="2738">
                  <c:v>9.75</c:v>
                </c:pt>
                <c:pt idx="2739">
                  <c:v>9.75</c:v>
                </c:pt>
                <c:pt idx="2740">
                  <c:v>9.75</c:v>
                </c:pt>
                <c:pt idx="2741">
                  <c:v>9.75</c:v>
                </c:pt>
                <c:pt idx="2742">
                  <c:v>9.75</c:v>
                </c:pt>
                <c:pt idx="2743">
                  <c:v>9.75</c:v>
                </c:pt>
                <c:pt idx="2744">
                  <c:v>9.75</c:v>
                </c:pt>
                <c:pt idx="2745">
                  <c:v>9.75</c:v>
                </c:pt>
                <c:pt idx="2746">
                  <c:v>9.75</c:v>
                </c:pt>
                <c:pt idx="2747">
                  <c:v>9.75</c:v>
                </c:pt>
                <c:pt idx="2748">
                  <c:v>9.75</c:v>
                </c:pt>
                <c:pt idx="2749">
                  <c:v>9.75</c:v>
                </c:pt>
                <c:pt idx="2750">
                  <c:v>9.75</c:v>
                </c:pt>
                <c:pt idx="2751">
                  <c:v>9.75</c:v>
                </c:pt>
                <c:pt idx="2752">
                  <c:v>9.75</c:v>
                </c:pt>
                <c:pt idx="2753">
                  <c:v>9.75</c:v>
                </c:pt>
                <c:pt idx="2754">
                  <c:v>10.5</c:v>
                </c:pt>
                <c:pt idx="2755">
                  <c:v>10.5</c:v>
                </c:pt>
                <c:pt idx="2756">
                  <c:v>10.5</c:v>
                </c:pt>
                <c:pt idx="2757">
                  <c:v>10.5</c:v>
                </c:pt>
                <c:pt idx="2758">
                  <c:v>10.5</c:v>
                </c:pt>
                <c:pt idx="2759">
                  <c:v>10.5</c:v>
                </c:pt>
                <c:pt idx="2760">
                  <c:v>10.5</c:v>
                </c:pt>
                <c:pt idx="2761">
                  <c:v>10.5</c:v>
                </c:pt>
                <c:pt idx="2762">
                  <c:v>10.5</c:v>
                </c:pt>
                <c:pt idx="2763">
                  <c:v>10.5</c:v>
                </c:pt>
                <c:pt idx="2764">
                  <c:v>10.5</c:v>
                </c:pt>
                <c:pt idx="2765">
                  <c:v>10.5</c:v>
                </c:pt>
                <c:pt idx="2766">
                  <c:v>10.5</c:v>
                </c:pt>
                <c:pt idx="2767">
                  <c:v>10.5</c:v>
                </c:pt>
                <c:pt idx="2768">
                  <c:v>10.5</c:v>
                </c:pt>
                <c:pt idx="2769">
                  <c:v>10.5</c:v>
                </c:pt>
                <c:pt idx="2770">
                  <c:v>10.5</c:v>
                </c:pt>
                <c:pt idx="2771">
                  <c:v>10.5</c:v>
                </c:pt>
                <c:pt idx="2772">
                  <c:v>10.5</c:v>
                </c:pt>
                <c:pt idx="2773">
                  <c:v>10.5</c:v>
                </c:pt>
                <c:pt idx="2774">
                  <c:v>10.5</c:v>
                </c:pt>
                <c:pt idx="2775">
                  <c:v>10.5</c:v>
                </c:pt>
                <c:pt idx="2776">
                  <c:v>10.5</c:v>
                </c:pt>
                <c:pt idx="2777">
                  <c:v>10.5</c:v>
                </c:pt>
                <c:pt idx="2778">
                  <c:v>10.5</c:v>
                </c:pt>
                <c:pt idx="2779">
                  <c:v>10.5</c:v>
                </c:pt>
                <c:pt idx="2780">
                  <c:v>10.5</c:v>
                </c:pt>
                <c:pt idx="2781">
                  <c:v>10.5</c:v>
                </c:pt>
                <c:pt idx="2782">
                  <c:v>10.5</c:v>
                </c:pt>
                <c:pt idx="2783">
                  <c:v>10.5</c:v>
                </c:pt>
                <c:pt idx="2784">
                  <c:v>10.5</c:v>
                </c:pt>
                <c:pt idx="2785">
                  <c:v>10.5</c:v>
                </c:pt>
                <c:pt idx="2786">
                  <c:v>10.5</c:v>
                </c:pt>
                <c:pt idx="2787">
                  <c:v>11</c:v>
                </c:pt>
                <c:pt idx="2788">
                  <c:v>11</c:v>
                </c:pt>
                <c:pt idx="2789">
                  <c:v>11</c:v>
                </c:pt>
                <c:pt idx="2790">
                  <c:v>11</c:v>
                </c:pt>
                <c:pt idx="2791">
                  <c:v>11</c:v>
                </c:pt>
                <c:pt idx="2792">
                  <c:v>11</c:v>
                </c:pt>
                <c:pt idx="2793">
                  <c:v>11</c:v>
                </c:pt>
                <c:pt idx="2794">
                  <c:v>11</c:v>
                </c:pt>
                <c:pt idx="2795">
                  <c:v>11</c:v>
                </c:pt>
                <c:pt idx="2796">
                  <c:v>11</c:v>
                </c:pt>
                <c:pt idx="2797">
                  <c:v>11</c:v>
                </c:pt>
                <c:pt idx="2798">
                  <c:v>11</c:v>
                </c:pt>
                <c:pt idx="2799">
                  <c:v>11</c:v>
                </c:pt>
                <c:pt idx="2800">
                  <c:v>11</c:v>
                </c:pt>
                <c:pt idx="2801">
                  <c:v>11</c:v>
                </c:pt>
                <c:pt idx="2802">
                  <c:v>11</c:v>
                </c:pt>
                <c:pt idx="2803">
                  <c:v>11</c:v>
                </c:pt>
                <c:pt idx="2804">
                  <c:v>11</c:v>
                </c:pt>
                <c:pt idx="2805">
                  <c:v>11</c:v>
                </c:pt>
                <c:pt idx="2806">
                  <c:v>11</c:v>
                </c:pt>
                <c:pt idx="2807">
                  <c:v>11</c:v>
                </c:pt>
                <c:pt idx="2808">
                  <c:v>11</c:v>
                </c:pt>
                <c:pt idx="2809">
                  <c:v>11</c:v>
                </c:pt>
                <c:pt idx="2810">
                  <c:v>11</c:v>
                </c:pt>
                <c:pt idx="2811">
                  <c:v>11</c:v>
                </c:pt>
                <c:pt idx="2812">
                  <c:v>11</c:v>
                </c:pt>
                <c:pt idx="2813">
                  <c:v>11</c:v>
                </c:pt>
                <c:pt idx="2814">
                  <c:v>11</c:v>
                </c:pt>
                <c:pt idx="2815">
                  <c:v>11</c:v>
                </c:pt>
                <c:pt idx="2816">
                  <c:v>11</c:v>
                </c:pt>
                <c:pt idx="2817">
                  <c:v>11</c:v>
                </c:pt>
                <c:pt idx="2818">
                  <c:v>11</c:v>
                </c:pt>
                <c:pt idx="2819">
                  <c:v>11</c:v>
                </c:pt>
                <c:pt idx="2820">
                  <c:v>11</c:v>
                </c:pt>
                <c:pt idx="2821">
                  <c:v>11</c:v>
                </c:pt>
                <c:pt idx="2822">
                  <c:v>11.5</c:v>
                </c:pt>
                <c:pt idx="2823">
                  <c:v>11.5</c:v>
                </c:pt>
                <c:pt idx="2824">
                  <c:v>11.5</c:v>
                </c:pt>
                <c:pt idx="2825">
                  <c:v>11.5</c:v>
                </c:pt>
                <c:pt idx="2826">
                  <c:v>11.5</c:v>
                </c:pt>
                <c:pt idx="2827">
                  <c:v>11.5</c:v>
                </c:pt>
                <c:pt idx="2828">
                  <c:v>11.5</c:v>
                </c:pt>
                <c:pt idx="2829">
                  <c:v>11.5</c:v>
                </c:pt>
                <c:pt idx="2830">
                  <c:v>11.5</c:v>
                </c:pt>
                <c:pt idx="2831">
                  <c:v>11.5</c:v>
                </c:pt>
                <c:pt idx="2832">
                  <c:v>11.5</c:v>
                </c:pt>
                <c:pt idx="2833">
                  <c:v>11.5</c:v>
                </c:pt>
                <c:pt idx="2834">
                  <c:v>11.5</c:v>
                </c:pt>
                <c:pt idx="2835">
                  <c:v>11.5</c:v>
                </c:pt>
                <c:pt idx="2836">
                  <c:v>11.5</c:v>
                </c:pt>
                <c:pt idx="2837">
                  <c:v>11.5</c:v>
                </c:pt>
                <c:pt idx="2838">
                  <c:v>11.5</c:v>
                </c:pt>
                <c:pt idx="2839">
                  <c:v>11.5</c:v>
                </c:pt>
                <c:pt idx="2840">
                  <c:v>11.5</c:v>
                </c:pt>
                <c:pt idx="2841">
                  <c:v>11.5</c:v>
                </c:pt>
                <c:pt idx="2842">
                  <c:v>11.5</c:v>
                </c:pt>
                <c:pt idx="2843">
                  <c:v>11.5</c:v>
                </c:pt>
                <c:pt idx="2844">
                  <c:v>11.5</c:v>
                </c:pt>
                <c:pt idx="2845">
                  <c:v>11.5</c:v>
                </c:pt>
                <c:pt idx="2846">
                  <c:v>11.5</c:v>
                </c:pt>
                <c:pt idx="2847">
                  <c:v>11.5</c:v>
                </c:pt>
                <c:pt idx="2848">
                  <c:v>11.5</c:v>
                </c:pt>
                <c:pt idx="2849">
                  <c:v>11.5</c:v>
                </c:pt>
                <c:pt idx="2850">
                  <c:v>12</c:v>
                </c:pt>
                <c:pt idx="2851">
                  <c:v>12</c:v>
                </c:pt>
                <c:pt idx="2852">
                  <c:v>12</c:v>
                </c:pt>
                <c:pt idx="2853">
                  <c:v>12</c:v>
                </c:pt>
                <c:pt idx="2854">
                  <c:v>12</c:v>
                </c:pt>
                <c:pt idx="2855">
                  <c:v>12</c:v>
                </c:pt>
                <c:pt idx="2856">
                  <c:v>12</c:v>
                </c:pt>
                <c:pt idx="2857">
                  <c:v>12</c:v>
                </c:pt>
                <c:pt idx="2858">
                  <c:v>12</c:v>
                </c:pt>
                <c:pt idx="2859">
                  <c:v>12</c:v>
                </c:pt>
                <c:pt idx="2860">
                  <c:v>12</c:v>
                </c:pt>
                <c:pt idx="2861">
                  <c:v>12</c:v>
                </c:pt>
                <c:pt idx="2862">
                  <c:v>12</c:v>
                </c:pt>
                <c:pt idx="2863">
                  <c:v>12</c:v>
                </c:pt>
                <c:pt idx="2864">
                  <c:v>12</c:v>
                </c:pt>
                <c:pt idx="2865">
                  <c:v>12</c:v>
                </c:pt>
                <c:pt idx="2866">
                  <c:v>12</c:v>
                </c:pt>
                <c:pt idx="2867">
                  <c:v>12</c:v>
                </c:pt>
                <c:pt idx="2868">
                  <c:v>12</c:v>
                </c:pt>
                <c:pt idx="2869">
                  <c:v>12</c:v>
                </c:pt>
                <c:pt idx="2870">
                  <c:v>12</c:v>
                </c:pt>
                <c:pt idx="2871">
                  <c:v>12</c:v>
                </c:pt>
                <c:pt idx="2872">
                  <c:v>12</c:v>
                </c:pt>
                <c:pt idx="2873">
                  <c:v>12</c:v>
                </c:pt>
                <c:pt idx="2874">
                  <c:v>12</c:v>
                </c:pt>
                <c:pt idx="2875">
                  <c:v>12</c:v>
                </c:pt>
                <c:pt idx="2876">
                  <c:v>12</c:v>
                </c:pt>
                <c:pt idx="2877">
                  <c:v>12</c:v>
                </c:pt>
                <c:pt idx="2878">
                  <c:v>12</c:v>
                </c:pt>
                <c:pt idx="2879">
                  <c:v>12</c:v>
                </c:pt>
                <c:pt idx="2880">
                  <c:v>12</c:v>
                </c:pt>
                <c:pt idx="2881">
                  <c:v>12</c:v>
                </c:pt>
                <c:pt idx="2882">
                  <c:v>12</c:v>
                </c:pt>
                <c:pt idx="2883">
                  <c:v>12.5</c:v>
                </c:pt>
                <c:pt idx="2884">
                  <c:v>12.5</c:v>
                </c:pt>
                <c:pt idx="2885">
                  <c:v>12.5</c:v>
                </c:pt>
                <c:pt idx="2886">
                  <c:v>12.5</c:v>
                </c:pt>
                <c:pt idx="2887">
                  <c:v>12.5</c:v>
                </c:pt>
                <c:pt idx="2888">
                  <c:v>12.5</c:v>
                </c:pt>
                <c:pt idx="2889">
                  <c:v>12.5</c:v>
                </c:pt>
                <c:pt idx="2890">
                  <c:v>12.5</c:v>
                </c:pt>
                <c:pt idx="2891">
                  <c:v>12.5</c:v>
                </c:pt>
                <c:pt idx="2892">
                  <c:v>12.5</c:v>
                </c:pt>
                <c:pt idx="2893">
                  <c:v>12.5</c:v>
                </c:pt>
                <c:pt idx="2894">
                  <c:v>12.5</c:v>
                </c:pt>
                <c:pt idx="2895">
                  <c:v>12.5</c:v>
                </c:pt>
                <c:pt idx="2896">
                  <c:v>12.5</c:v>
                </c:pt>
                <c:pt idx="2897">
                  <c:v>12.5</c:v>
                </c:pt>
                <c:pt idx="2898">
                  <c:v>12.5</c:v>
                </c:pt>
                <c:pt idx="2899">
                  <c:v>12.5</c:v>
                </c:pt>
                <c:pt idx="2900">
                  <c:v>12.5</c:v>
                </c:pt>
                <c:pt idx="2901">
                  <c:v>12.5</c:v>
                </c:pt>
                <c:pt idx="2902">
                  <c:v>12.5</c:v>
                </c:pt>
                <c:pt idx="2903">
                  <c:v>12.5</c:v>
                </c:pt>
                <c:pt idx="2904">
                  <c:v>12.5</c:v>
                </c:pt>
                <c:pt idx="2905">
                  <c:v>12.5</c:v>
                </c:pt>
                <c:pt idx="2906">
                  <c:v>12.5</c:v>
                </c:pt>
                <c:pt idx="2907">
                  <c:v>12.5</c:v>
                </c:pt>
                <c:pt idx="2908">
                  <c:v>12.5</c:v>
                </c:pt>
                <c:pt idx="2909">
                  <c:v>12.5</c:v>
                </c:pt>
                <c:pt idx="2910">
                  <c:v>12.5</c:v>
                </c:pt>
                <c:pt idx="2911">
                  <c:v>12.5</c:v>
                </c:pt>
                <c:pt idx="2912">
                  <c:v>12.5</c:v>
                </c:pt>
                <c:pt idx="2913">
                  <c:v>12.25</c:v>
                </c:pt>
                <c:pt idx="2914">
                  <c:v>12.25</c:v>
                </c:pt>
                <c:pt idx="2915">
                  <c:v>12.25</c:v>
                </c:pt>
                <c:pt idx="2916">
                  <c:v>12.25</c:v>
                </c:pt>
                <c:pt idx="2917">
                  <c:v>12.25</c:v>
                </c:pt>
                <c:pt idx="2918">
                  <c:v>12.25</c:v>
                </c:pt>
                <c:pt idx="2919">
                  <c:v>12.25</c:v>
                </c:pt>
                <c:pt idx="2920">
                  <c:v>12.25</c:v>
                </c:pt>
                <c:pt idx="2921">
                  <c:v>12.25</c:v>
                </c:pt>
                <c:pt idx="2922">
                  <c:v>12.25</c:v>
                </c:pt>
                <c:pt idx="2923">
                  <c:v>12.25</c:v>
                </c:pt>
                <c:pt idx="2924">
                  <c:v>12.25</c:v>
                </c:pt>
                <c:pt idx="2925">
                  <c:v>12.25</c:v>
                </c:pt>
                <c:pt idx="2926">
                  <c:v>12.25</c:v>
                </c:pt>
                <c:pt idx="2927">
                  <c:v>12.25</c:v>
                </c:pt>
                <c:pt idx="2928">
                  <c:v>12.25</c:v>
                </c:pt>
                <c:pt idx="2929">
                  <c:v>12.25</c:v>
                </c:pt>
                <c:pt idx="2930">
                  <c:v>12.25</c:v>
                </c:pt>
                <c:pt idx="2931">
                  <c:v>12.25</c:v>
                </c:pt>
                <c:pt idx="2932">
                  <c:v>12.25</c:v>
                </c:pt>
                <c:pt idx="2933">
                  <c:v>12.25</c:v>
                </c:pt>
                <c:pt idx="2934">
                  <c:v>12.25</c:v>
                </c:pt>
                <c:pt idx="2935">
                  <c:v>12.25</c:v>
                </c:pt>
                <c:pt idx="2936">
                  <c:v>12.25</c:v>
                </c:pt>
                <c:pt idx="2937">
                  <c:v>12.25</c:v>
                </c:pt>
                <c:pt idx="2938">
                  <c:v>12.25</c:v>
                </c:pt>
                <c:pt idx="2939">
                  <c:v>12.25</c:v>
                </c:pt>
                <c:pt idx="2940">
                  <c:v>12.25</c:v>
                </c:pt>
                <c:pt idx="2941">
                  <c:v>12.25</c:v>
                </c:pt>
                <c:pt idx="2942">
                  <c:v>12</c:v>
                </c:pt>
                <c:pt idx="2943">
                  <c:v>12</c:v>
                </c:pt>
                <c:pt idx="2944">
                  <c:v>12</c:v>
                </c:pt>
                <c:pt idx="2945">
                  <c:v>12</c:v>
                </c:pt>
                <c:pt idx="2946">
                  <c:v>12</c:v>
                </c:pt>
                <c:pt idx="2947">
                  <c:v>12</c:v>
                </c:pt>
                <c:pt idx="2948">
                  <c:v>12</c:v>
                </c:pt>
                <c:pt idx="2949">
                  <c:v>12</c:v>
                </c:pt>
                <c:pt idx="2950">
                  <c:v>12</c:v>
                </c:pt>
                <c:pt idx="2951">
                  <c:v>12</c:v>
                </c:pt>
                <c:pt idx="2952">
                  <c:v>12</c:v>
                </c:pt>
                <c:pt idx="2953">
                  <c:v>12</c:v>
                </c:pt>
                <c:pt idx="2954">
                  <c:v>12</c:v>
                </c:pt>
                <c:pt idx="2955">
                  <c:v>12</c:v>
                </c:pt>
                <c:pt idx="2956">
                  <c:v>12</c:v>
                </c:pt>
                <c:pt idx="2957">
                  <c:v>12</c:v>
                </c:pt>
                <c:pt idx="2958">
                  <c:v>12</c:v>
                </c:pt>
                <c:pt idx="2959">
                  <c:v>12</c:v>
                </c:pt>
                <c:pt idx="2960">
                  <c:v>12</c:v>
                </c:pt>
                <c:pt idx="2961">
                  <c:v>12</c:v>
                </c:pt>
                <c:pt idx="2962">
                  <c:v>12</c:v>
                </c:pt>
                <c:pt idx="2963">
                  <c:v>12</c:v>
                </c:pt>
                <c:pt idx="2964">
                  <c:v>12</c:v>
                </c:pt>
                <c:pt idx="2965">
                  <c:v>12</c:v>
                </c:pt>
                <c:pt idx="2966">
                  <c:v>12</c:v>
                </c:pt>
                <c:pt idx="2967">
                  <c:v>12</c:v>
                </c:pt>
                <c:pt idx="2968">
                  <c:v>12</c:v>
                </c:pt>
                <c:pt idx="2969">
                  <c:v>12</c:v>
                </c:pt>
                <c:pt idx="2970">
                  <c:v>12</c:v>
                </c:pt>
                <c:pt idx="2971">
                  <c:v>12</c:v>
                </c:pt>
                <c:pt idx="2972">
                  <c:v>12</c:v>
                </c:pt>
                <c:pt idx="2973">
                  <c:v>12</c:v>
                </c:pt>
                <c:pt idx="2974">
                  <c:v>12</c:v>
                </c:pt>
                <c:pt idx="2975">
                  <c:v>11.75</c:v>
                </c:pt>
                <c:pt idx="2976">
                  <c:v>11.75</c:v>
                </c:pt>
                <c:pt idx="2977">
                  <c:v>11.75</c:v>
                </c:pt>
                <c:pt idx="2978">
                  <c:v>11.75</c:v>
                </c:pt>
                <c:pt idx="2979">
                  <c:v>11.75</c:v>
                </c:pt>
                <c:pt idx="2980">
                  <c:v>11.75</c:v>
                </c:pt>
                <c:pt idx="2981">
                  <c:v>11.75</c:v>
                </c:pt>
                <c:pt idx="2982">
                  <c:v>11.75</c:v>
                </c:pt>
                <c:pt idx="2983">
                  <c:v>11.75</c:v>
                </c:pt>
                <c:pt idx="2984">
                  <c:v>11.75</c:v>
                </c:pt>
                <c:pt idx="2985">
                  <c:v>11.75</c:v>
                </c:pt>
                <c:pt idx="2986">
                  <c:v>11.75</c:v>
                </c:pt>
                <c:pt idx="2987">
                  <c:v>11.75</c:v>
                </c:pt>
                <c:pt idx="2988">
                  <c:v>11.75</c:v>
                </c:pt>
                <c:pt idx="2989">
                  <c:v>11.75</c:v>
                </c:pt>
                <c:pt idx="2990">
                  <c:v>11.75</c:v>
                </c:pt>
                <c:pt idx="2991">
                  <c:v>11.75</c:v>
                </c:pt>
                <c:pt idx="2992">
                  <c:v>11.75</c:v>
                </c:pt>
                <c:pt idx="2993">
                  <c:v>11.75</c:v>
                </c:pt>
                <c:pt idx="2994">
                  <c:v>11.75</c:v>
                </c:pt>
                <c:pt idx="2995">
                  <c:v>11.75</c:v>
                </c:pt>
                <c:pt idx="2996">
                  <c:v>11.75</c:v>
                </c:pt>
                <c:pt idx="2997">
                  <c:v>11.75</c:v>
                </c:pt>
                <c:pt idx="2998">
                  <c:v>11.75</c:v>
                </c:pt>
                <c:pt idx="2999">
                  <c:v>11.75</c:v>
                </c:pt>
                <c:pt idx="3000">
                  <c:v>11.75</c:v>
                </c:pt>
                <c:pt idx="3001">
                  <c:v>11.75</c:v>
                </c:pt>
                <c:pt idx="3002">
                  <c:v>11.75</c:v>
                </c:pt>
                <c:pt idx="3003">
                  <c:v>11.75</c:v>
                </c:pt>
                <c:pt idx="3004">
                  <c:v>11.75</c:v>
                </c:pt>
                <c:pt idx="3005">
                  <c:v>11.75</c:v>
                </c:pt>
                <c:pt idx="3006">
                  <c:v>11.75</c:v>
                </c:pt>
                <c:pt idx="3007">
                  <c:v>11.75</c:v>
                </c:pt>
                <c:pt idx="3008">
                  <c:v>11.25</c:v>
                </c:pt>
                <c:pt idx="3009">
                  <c:v>11.25</c:v>
                </c:pt>
                <c:pt idx="3010">
                  <c:v>11.25</c:v>
                </c:pt>
                <c:pt idx="3011">
                  <c:v>11.25</c:v>
                </c:pt>
                <c:pt idx="3012">
                  <c:v>11.25</c:v>
                </c:pt>
                <c:pt idx="3013">
                  <c:v>11.25</c:v>
                </c:pt>
                <c:pt idx="3014">
                  <c:v>11.25</c:v>
                </c:pt>
                <c:pt idx="3015">
                  <c:v>11.25</c:v>
                </c:pt>
                <c:pt idx="3016">
                  <c:v>11.25</c:v>
                </c:pt>
                <c:pt idx="3017">
                  <c:v>11.25</c:v>
                </c:pt>
                <c:pt idx="3018">
                  <c:v>11.25</c:v>
                </c:pt>
                <c:pt idx="3019">
                  <c:v>11.25</c:v>
                </c:pt>
                <c:pt idx="3020">
                  <c:v>11.25</c:v>
                </c:pt>
                <c:pt idx="3021">
                  <c:v>11.25</c:v>
                </c:pt>
                <c:pt idx="3022">
                  <c:v>11.25</c:v>
                </c:pt>
                <c:pt idx="3023">
                  <c:v>11.25</c:v>
                </c:pt>
                <c:pt idx="3024">
                  <c:v>11.25</c:v>
                </c:pt>
                <c:pt idx="3025">
                  <c:v>11.25</c:v>
                </c:pt>
                <c:pt idx="3026">
                  <c:v>11.25</c:v>
                </c:pt>
                <c:pt idx="3027">
                  <c:v>11.25</c:v>
                </c:pt>
                <c:pt idx="3028">
                  <c:v>11.25</c:v>
                </c:pt>
                <c:pt idx="3029">
                  <c:v>11.25</c:v>
                </c:pt>
                <c:pt idx="3030">
                  <c:v>11.25</c:v>
                </c:pt>
                <c:pt idx="3031">
                  <c:v>11.25</c:v>
                </c:pt>
                <c:pt idx="3032">
                  <c:v>11.25</c:v>
                </c:pt>
                <c:pt idx="3033">
                  <c:v>11.25</c:v>
                </c:pt>
                <c:pt idx="3034">
                  <c:v>11.25</c:v>
                </c:pt>
                <c:pt idx="3035">
                  <c:v>11.25</c:v>
                </c:pt>
                <c:pt idx="3036">
                  <c:v>11.25</c:v>
                </c:pt>
                <c:pt idx="3037">
                  <c:v>11.25</c:v>
                </c:pt>
                <c:pt idx="3038">
                  <c:v>10.75</c:v>
                </c:pt>
                <c:pt idx="3039">
                  <c:v>10.75</c:v>
                </c:pt>
                <c:pt idx="3040">
                  <c:v>10.75</c:v>
                </c:pt>
                <c:pt idx="3041">
                  <c:v>10.75</c:v>
                </c:pt>
                <c:pt idx="3042">
                  <c:v>10.75</c:v>
                </c:pt>
                <c:pt idx="3043">
                  <c:v>10.75</c:v>
                </c:pt>
                <c:pt idx="3044">
                  <c:v>10.75</c:v>
                </c:pt>
                <c:pt idx="3045">
                  <c:v>10.75</c:v>
                </c:pt>
                <c:pt idx="3046">
                  <c:v>10.75</c:v>
                </c:pt>
                <c:pt idx="3047">
                  <c:v>10.75</c:v>
                </c:pt>
                <c:pt idx="3048">
                  <c:v>10.75</c:v>
                </c:pt>
                <c:pt idx="3049">
                  <c:v>10.75</c:v>
                </c:pt>
                <c:pt idx="3050">
                  <c:v>10.75</c:v>
                </c:pt>
                <c:pt idx="3051">
                  <c:v>10.75</c:v>
                </c:pt>
                <c:pt idx="3052">
                  <c:v>10.75</c:v>
                </c:pt>
                <c:pt idx="3053">
                  <c:v>10.75</c:v>
                </c:pt>
                <c:pt idx="3054">
                  <c:v>10.75</c:v>
                </c:pt>
                <c:pt idx="3055">
                  <c:v>10.75</c:v>
                </c:pt>
                <c:pt idx="3056">
                  <c:v>10.75</c:v>
                </c:pt>
                <c:pt idx="3057">
                  <c:v>10.75</c:v>
                </c:pt>
                <c:pt idx="3058">
                  <c:v>10.75</c:v>
                </c:pt>
                <c:pt idx="3059">
                  <c:v>10.75</c:v>
                </c:pt>
                <c:pt idx="3060">
                  <c:v>10.75</c:v>
                </c:pt>
                <c:pt idx="3061">
                  <c:v>10.75</c:v>
                </c:pt>
                <c:pt idx="3062">
                  <c:v>10.75</c:v>
                </c:pt>
                <c:pt idx="3063">
                  <c:v>10.75</c:v>
                </c:pt>
                <c:pt idx="3064">
                  <c:v>10.75</c:v>
                </c:pt>
                <c:pt idx="3065">
                  <c:v>10.75</c:v>
                </c:pt>
                <c:pt idx="3066">
                  <c:v>10.75</c:v>
                </c:pt>
                <c:pt idx="3067">
                  <c:v>10.75</c:v>
                </c:pt>
                <c:pt idx="3068">
                  <c:v>10.75</c:v>
                </c:pt>
                <c:pt idx="3069">
                  <c:v>10.75</c:v>
                </c:pt>
                <c:pt idx="3070">
                  <c:v>10.75</c:v>
                </c:pt>
                <c:pt idx="3071">
                  <c:v>10.75</c:v>
                </c:pt>
                <c:pt idx="3072">
                  <c:v>10.75</c:v>
                </c:pt>
                <c:pt idx="3073">
                  <c:v>10.75</c:v>
                </c:pt>
                <c:pt idx="3074">
                  <c:v>10.75</c:v>
                </c:pt>
                <c:pt idx="3075">
                  <c:v>10.75</c:v>
                </c:pt>
                <c:pt idx="3076">
                  <c:v>10.75</c:v>
                </c:pt>
                <c:pt idx="3077">
                  <c:v>10.75</c:v>
                </c:pt>
                <c:pt idx="3078">
                  <c:v>10.75</c:v>
                </c:pt>
                <c:pt idx="3079">
                  <c:v>10.75</c:v>
                </c:pt>
                <c:pt idx="3080">
                  <c:v>10.75</c:v>
                </c:pt>
                <c:pt idx="3081">
                  <c:v>10.75</c:v>
                </c:pt>
                <c:pt idx="3082">
                  <c:v>10.75</c:v>
                </c:pt>
                <c:pt idx="3083">
                  <c:v>10.75</c:v>
                </c:pt>
                <c:pt idx="3084">
                  <c:v>10.75</c:v>
                </c:pt>
                <c:pt idx="3085">
                  <c:v>10.75</c:v>
                </c:pt>
                <c:pt idx="3086">
                  <c:v>10.75</c:v>
                </c:pt>
                <c:pt idx="3087">
                  <c:v>10.75</c:v>
                </c:pt>
                <c:pt idx="3088">
                  <c:v>10.75</c:v>
                </c:pt>
                <c:pt idx="3089">
                  <c:v>10.75</c:v>
                </c:pt>
                <c:pt idx="3090">
                  <c:v>10.75</c:v>
                </c:pt>
                <c:pt idx="3091">
                  <c:v>10.75</c:v>
                </c:pt>
                <c:pt idx="3092">
                  <c:v>10.75</c:v>
                </c:pt>
                <c:pt idx="3093">
                  <c:v>10.75</c:v>
                </c:pt>
                <c:pt idx="3094">
                  <c:v>10.75</c:v>
                </c:pt>
                <c:pt idx="3095">
                  <c:v>10.75</c:v>
                </c:pt>
                <c:pt idx="3096">
                  <c:v>10.75</c:v>
                </c:pt>
                <c:pt idx="3097">
                  <c:v>10.75</c:v>
                </c:pt>
                <c:pt idx="3098">
                  <c:v>10.75</c:v>
                </c:pt>
                <c:pt idx="3099">
                  <c:v>10.75</c:v>
                </c:pt>
                <c:pt idx="3100">
                  <c:v>10.75</c:v>
                </c:pt>
                <c:pt idx="3101">
                  <c:v>10.75</c:v>
                </c:pt>
                <c:pt idx="3102">
                  <c:v>10.75</c:v>
                </c:pt>
                <c:pt idx="3103">
                  <c:v>10.75</c:v>
                </c:pt>
                <c:pt idx="3104">
                  <c:v>10.75</c:v>
                </c:pt>
                <c:pt idx="3105">
                  <c:v>10.75</c:v>
                </c:pt>
                <c:pt idx="3106">
                  <c:v>10.75</c:v>
                </c:pt>
                <c:pt idx="3107">
                  <c:v>10.75</c:v>
                </c:pt>
                <c:pt idx="3108">
                  <c:v>10.75</c:v>
                </c:pt>
                <c:pt idx="3109">
                  <c:v>10.75</c:v>
                </c:pt>
                <c:pt idx="3110">
                  <c:v>10.75</c:v>
                </c:pt>
                <c:pt idx="3111">
                  <c:v>10.75</c:v>
                </c:pt>
                <c:pt idx="3112">
                  <c:v>10.75</c:v>
                </c:pt>
                <c:pt idx="3113">
                  <c:v>10.75</c:v>
                </c:pt>
                <c:pt idx="3114">
                  <c:v>10.75</c:v>
                </c:pt>
                <c:pt idx="3115">
                  <c:v>10.75</c:v>
                </c:pt>
                <c:pt idx="3116">
                  <c:v>10.75</c:v>
                </c:pt>
                <c:pt idx="3117">
                  <c:v>10.75</c:v>
                </c:pt>
                <c:pt idx="3118">
                  <c:v>10.75</c:v>
                </c:pt>
                <c:pt idx="3119">
                  <c:v>10.75</c:v>
                </c:pt>
                <c:pt idx="3120">
                  <c:v>10.75</c:v>
                </c:pt>
                <c:pt idx="3121">
                  <c:v>10.75</c:v>
                </c:pt>
                <c:pt idx="3122">
                  <c:v>10.75</c:v>
                </c:pt>
                <c:pt idx="3123">
                  <c:v>10.75</c:v>
                </c:pt>
                <c:pt idx="3124">
                  <c:v>10.75</c:v>
                </c:pt>
                <c:pt idx="3125">
                  <c:v>10.75</c:v>
                </c:pt>
                <c:pt idx="3126">
                  <c:v>10.75</c:v>
                </c:pt>
                <c:pt idx="3127">
                  <c:v>10.75</c:v>
                </c:pt>
                <c:pt idx="3128">
                  <c:v>10.75</c:v>
                </c:pt>
                <c:pt idx="3129">
                  <c:v>10.75</c:v>
                </c:pt>
                <c:pt idx="3130">
                  <c:v>10.75</c:v>
                </c:pt>
                <c:pt idx="3131">
                  <c:v>10.75</c:v>
                </c:pt>
                <c:pt idx="3132">
                  <c:v>10.75</c:v>
                </c:pt>
                <c:pt idx="3133">
                  <c:v>10.75</c:v>
                </c:pt>
                <c:pt idx="3134">
                  <c:v>10.75</c:v>
                </c:pt>
                <c:pt idx="3135">
                  <c:v>10.75</c:v>
                </c:pt>
                <c:pt idx="3136">
                  <c:v>10.75</c:v>
                </c:pt>
                <c:pt idx="3137">
                  <c:v>10.75</c:v>
                </c:pt>
                <c:pt idx="3138">
                  <c:v>10.75</c:v>
                </c:pt>
                <c:pt idx="3139">
                  <c:v>10.75</c:v>
                </c:pt>
                <c:pt idx="3140">
                  <c:v>10.75</c:v>
                </c:pt>
                <c:pt idx="3141">
                  <c:v>10.75</c:v>
                </c:pt>
                <c:pt idx="3142">
                  <c:v>10.75</c:v>
                </c:pt>
                <c:pt idx="3143">
                  <c:v>10.75</c:v>
                </c:pt>
                <c:pt idx="3144">
                  <c:v>10.75</c:v>
                </c:pt>
                <c:pt idx="3145">
                  <c:v>10.75</c:v>
                </c:pt>
                <c:pt idx="3146">
                  <c:v>10.75</c:v>
                </c:pt>
                <c:pt idx="3147">
                  <c:v>10.75</c:v>
                </c:pt>
                <c:pt idx="3148">
                  <c:v>10.75</c:v>
                </c:pt>
                <c:pt idx="3149">
                  <c:v>10.75</c:v>
                </c:pt>
                <c:pt idx="3150">
                  <c:v>10.75</c:v>
                </c:pt>
                <c:pt idx="3151">
                  <c:v>10.75</c:v>
                </c:pt>
                <c:pt idx="3152">
                  <c:v>10.75</c:v>
                </c:pt>
                <c:pt idx="3153">
                  <c:v>10.75</c:v>
                </c:pt>
                <c:pt idx="3154">
                  <c:v>10.75</c:v>
                </c:pt>
                <c:pt idx="3155">
                  <c:v>10.75</c:v>
                </c:pt>
                <c:pt idx="3156">
                  <c:v>10.75</c:v>
                </c:pt>
                <c:pt idx="3157">
                  <c:v>10.75</c:v>
                </c:pt>
                <c:pt idx="3158">
                  <c:v>10.75</c:v>
                </c:pt>
                <c:pt idx="3159">
                  <c:v>10.75</c:v>
                </c:pt>
                <c:pt idx="3160">
                  <c:v>10.75</c:v>
                </c:pt>
                <c:pt idx="3161">
                  <c:v>10.25</c:v>
                </c:pt>
                <c:pt idx="3162">
                  <c:v>10.25</c:v>
                </c:pt>
                <c:pt idx="3163">
                  <c:v>10.25</c:v>
                </c:pt>
                <c:pt idx="3164">
                  <c:v>10.25</c:v>
                </c:pt>
                <c:pt idx="3165">
                  <c:v>10.25</c:v>
                </c:pt>
                <c:pt idx="3166">
                  <c:v>10.25</c:v>
                </c:pt>
                <c:pt idx="3167">
                  <c:v>10.25</c:v>
                </c:pt>
                <c:pt idx="3168">
                  <c:v>10.25</c:v>
                </c:pt>
                <c:pt idx="3169">
                  <c:v>10.25</c:v>
                </c:pt>
                <c:pt idx="3170">
                  <c:v>10.25</c:v>
                </c:pt>
                <c:pt idx="3171">
                  <c:v>10.25</c:v>
                </c:pt>
                <c:pt idx="3172">
                  <c:v>10.25</c:v>
                </c:pt>
                <c:pt idx="3173">
                  <c:v>10.25</c:v>
                </c:pt>
                <c:pt idx="3174">
                  <c:v>10.25</c:v>
                </c:pt>
                <c:pt idx="3175">
                  <c:v>10.25</c:v>
                </c:pt>
                <c:pt idx="3176">
                  <c:v>10.25</c:v>
                </c:pt>
                <c:pt idx="3177">
                  <c:v>10.25</c:v>
                </c:pt>
                <c:pt idx="3178">
                  <c:v>10.25</c:v>
                </c:pt>
                <c:pt idx="3179">
                  <c:v>10.25</c:v>
                </c:pt>
                <c:pt idx="3180">
                  <c:v>10.25</c:v>
                </c:pt>
                <c:pt idx="3181">
                  <c:v>10.25</c:v>
                </c:pt>
                <c:pt idx="3182">
                  <c:v>10.25</c:v>
                </c:pt>
                <c:pt idx="3183">
                  <c:v>10.25</c:v>
                </c:pt>
                <c:pt idx="3184">
                  <c:v>10.25</c:v>
                </c:pt>
                <c:pt idx="3185">
                  <c:v>10.25</c:v>
                </c:pt>
                <c:pt idx="3186">
                  <c:v>10.25</c:v>
                </c:pt>
                <c:pt idx="3187">
                  <c:v>10.25</c:v>
                </c:pt>
                <c:pt idx="3188">
                  <c:v>10.25</c:v>
                </c:pt>
                <c:pt idx="3189">
                  <c:v>10.25</c:v>
                </c:pt>
                <c:pt idx="3190">
                  <c:v>9.5</c:v>
                </c:pt>
                <c:pt idx="3191">
                  <c:v>9.5</c:v>
                </c:pt>
                <c:pt idx="3192">
                  <c:v>9.5</c:v>
                </c:pt>
                <c:pt idx="3193">
                  <c:v>9.5</c:v>
                </c:pt>
                <c:pt idx="3194">
                  <c:v>9.5</c:v>
                </c:pt>
                <c:pt idx="3195">
                  <c:v>9.5</c:v>
                </c:pt>
                <c:pt idx="3196">
                  <c:v>9.5</c:v>
                </c:pt>
                <c:pt idx="3197">
                  <c:v>9.5</c:v>
                </c:pt>
                <c:pt idx="3198">
                  <c:v>9.5</c:v>
                </c:pt>
                <c:pt idx="3199">
                  <c:v>9.5</c:v>
                </c:pt>
                <c:pt idx="3200">
                  <c:v>9.5</c:v>
                </c:pt>
                <c:pt idx="3201">
                  <c:v>9.5</c:v>
                </c:pt>
                <c:pt idx="3202">
                  <c:v>9.5</c:v>
                </c:pt>
                <c:pt idx="3203">
                  <c:v>9.5</c:v>
                </c:pt>
                <c:pt idx="3204">
                  <c:v>9.5</c:v>
                </c:pt>
                <c:pt idx="3205">
                  <c:v>9.5</c:v>
                </c:pt>
                <c:pt idx="3206">
                  <c:v>9.5</c:v>
                </c:pt>
                <c:pt idx="3207">
                  <c:v>9.5</c:v>
                </c:pt>
                <c:pt idx="3208">
                  <c:v>9.5</c:v>
                </c:pt>
                <c:pt idx="3209">
                  <c:v>9.5</c:v>
                </c:pt>
                <c:pt idx="3210">
                  <c:v>9.5</c:v>
                </c:pt>
                <c:pt idx="3211">
                  <c:v>9.5</c:v>
                </c:pt>
                <c:pt idx="3212">
                  <c:v>9.5</c:v>
                </c:pt>
                <c:pt idx="3213">
                  <c:v>9.5</c:v>
                </c:pt>
                <c:pt idx="3214">
                  <c:v>9.5</c:v>
                </c:pt>
                <c:pt idx="3215">
                  <c:v>9.5</c:v>
                </c:pt>
                <c:pt idx="3216">
                  <c:v>9.5</c:v>
                </c:pt>
                <c:pt idx="3217">
                  <c:v>8.75</c:v>
                </c:pt>
                <c:pt idx="3218">
                  <c:v>8.75</c:v>
                </c:pt>
                <c:pt idx="3219">
                  <c:v>8.75</c:v>
                </c:pt>
                <c:pt idx="3220">
                  <c:v>8.75</c:v>
                </c:pt>
                <c:pt idx="3221">
                  <c:v>8.75</c:v>
                </c:pt>
                <c:pt idx="3222">
                  <c:v>8.75</c:v>
                </c:pt>
                <c:pt idx="3223">
                  <c:v>8.75</c:v>
                </c:pt>
                <c:pt idx="3224">
                  <c:v>8.75</c:v>
                </c:pt>
                <c:pt idx="3225">
                  <c:v>8.75</c:v>
                </c:pt>
                <c:pt idx="3226">
                  <c:v>8.75</c:v>
                </c:pt>
                <c:pt idx="3227">
                  <c:v>8.75</c:v>
                </c:pt>
                <c:pt idx="3228">
                  <c:v>8.75</c:v>
                </c:pt>
                <c:pt idx="3229">
                  <c:v>8.75</c:v>
                </c:pt>
                <c:pt idx="3230">
                  <c:v>8.75</c:v>
                </c:pt>
                <c:pt idx="3231">
                  <c:v>8.75</c:v>
                </c:pt>
                <c:pt idx="3232">
                  <c:v>8.75</c:v>
                </c:pt>
                <c:pt idx="3233">
                  <c:v>8.75</c:v>
                </c:pt>
                <c:pt idx="3234">
                  <c:v>8.75</c:v>
                </c:pt>
                <c:pt idx="3235">
                  <c:v>8.75</c:v>
                </c:pt>
                <c:pt idx="3236">
                  <c:v>8.75</c:v>
                </c:pt>
                <c:pt idx="3237">
                  <c:v>8.75</c:v>
                </c:pt>
                <c:pt idx="3238">
                  <c:v>8.75</c:v>
                </c:pt>
                <c:pt idx="3239">
                  <c:v>8.75</c:v>
                </c:pt>
                <c:pt idx="3240">
                  <c:v>8.75</c:v>
                </c:pt>
                <c:pt idx="3241">
                  <c:v>8.75</c:v>
                </c:pt>
                <c:pt idx="3242">
                  <c:v>8.75</c:v>
                </c:pt>
                <c:pt idx="3243">
                  <c:v>8.75</c:v>
                </c:pt>
                <c:pt idx="3244">
                  <c:v>8.75</c:v>
                </c:pt>
                <c:pt idx="3245">
                  <c:v>8.75</c:v>
                </c:pt>
                <c:pt idx="3246">
                  <c:v>8.75</c:v>
                </c:pt>
                <c:pt idx="3247">
                  <c:v>8.75</c:v>
                </c:pt>
                <c:pt idx="3248">
                  <c:v>8.75</c:v>
                </c:pt>
                <c:pt idx="3249">
                  <c:v>8.75</c:v>
                </c:pt>
                <c:pt idx="3250">
                  <c:v>8.75</c:v>
                </c:pt>
                <c:pt idx="3251">
                  <c:v>8.75</c:v>
                </c:pt>
                <c:pt idx="3252">
                  <c:v>8.75</c:v>
                </c:pt>
                <c:pt idx="3253">
                  <c:v>8.75</c:v>
                </c:pt>
                <c:pt idx="3254">
                  <c:v>8.75</c:v>
                </c:pt>
                <c:pt idx="3255">
                  <c:v>8.75</c:v>
                </c:pt>
                <c:pt idx="3256">
                  <c:v>8.75</c:v>
                </c:pt>
                <c:pt idx="3257">
                  <c:v>8.75</c:v>
                </c:pt>
                <c:pt idx="3258">
                  <c:v>8.75</c:v>
                </c:pt>
                <c:pt idx="3259">
                  <c:v>8.75</c:v>
                </c:pt>
                <c:pt idx="3260">
                  <c:v>8.75</c:v>
                </c:pt>
                <c:pt idx="3261">
                  <c:v>8.75</c:v>
                </c:pt>
                <c:pt idx="3262">
                  <c:v>8.75</c:v>
                </c:pt>
                <c:pt idx="3263">
                  <c:v>8.75</c:v>
                </c:pt>
                <c:pt idx="3264">
                  <c:v>8.75</c:v>
                </c:pt>
                <c:pt idx="3265">
                  <c:v>8.75</c:v>
                </c:pt>
                <c:pt idx="3266">
                  <c:v>8.75</c:v>
                </c:pt>
                <c:pt idx="3267">
                  <c:v>8.75</c:v>
                </c:pt>
                <c:pt idx="3268">
                  <c:v>8.75</c:v>
                </c:pt>
                <c:pt idx="3269">
                  <c:v>8.75</c:v>
                </c:pt>
                <c:pt idx="3270">
                  <c:v>8.75</c:v>
                </c:pt>
                <c:pt idx="3271">
                  <c:v>8.75</c:v>
                </c:pt>
                <c:pt idx="3272">
                  <c:v>8.75</c:v>
                </c:pt>
                <c:pt idx="3273">
                  <c:v>8.75</c:v>
                </c:pt>
                <c:pt idx="3274">
                  <c:v>8.75</c:v>
                </c:pt>
                <c:pt idx="3275">
                  <c:v>8.75</c:v>
                </c:pt>
                <c:pt idx="3276">
                  <c:v>8.75</c:v>
                </c:pt>
                <c:pt idx="3277">
                  <c:v>8.75</c:v>
                </c:pt>
                <c:pt idx="3278">
                  <c:v>8.75</c:v>
                </c:pt>
                <c:pt idx="3279">
                  <c:v>8.75</c:v>
                </c:pt>
                <c:pt idx="3280">
                  <c:v>8.75</c:v>
                </c:pt>
                <c:pt idx="3281">
                  <c:v>8.75</c:v>
                </c:pt>
                <c:pt idx="3282">
                  <c:v>8.75</c:v>
                </c:pt>
                <c:pt idx="3283">
                  <c:v>8.75</c:v>
                </c:pt>
                <c:pt idx="3284">
                  <c:v>8.75</c:v>
                </c:pt>
                <c:pt idx="3285">
                  <c:v>8.75</c:v>
                </c:pt>
                <c:pt idx="3286">
                  <c:v>8.75</c:v>
                </c:pt>
                <c:pt idx="3287">
                  <c:v>8.75</c:v>
                </c:pt>
                <c:pt idx="3288">
                  <c:v>8.75</c:v>
                </c:pt>
                <c:pt idx="3289">
                  <c:v>8.75</c:v>
                </c:pt>
                <c:pt idx="3290">
                  <c:v>8.75</c:v>
                </c:pt>
                <c:pt idx="3291">
                  <c:v>8.75</c:v>
                </c:pt>
                <c:pt idx="3292">
                  <c:v>8.75</c:v>
                </c:pt>
                <c:pt idx="3293">
                  <c:v>8.75</c:v>
                </c:pt>
                <c:pt idx="3294">
                  <c:v>8.75</c:v>
                </c:pt>
                <c:pt idx="3295">
                  <c:v>8.75</c:v>
                </c:pt>
                <c:pt idx="3296">
                  <c:v>8.75</c:v>
                </c:pt>
                <c:pt idx="3297">
                  <c:v>8.75</c:v>
                </c:pt>
                <c:pt idx="3298">
                  <c:v>8.75</c:v>
                </c:pt>
                <c:pt idx="3299">
                  <c:v>8.75</c:v>
                </c:pt>
                <c:pt idx="3300">
                  <c:v>8.75</c:v>
                </c:pt>
                <c:pt idx="3301">
                  <c:v>8.75</c:v>
                </c:pt>
                <c:pt idx="3302">
                  <c:v>8.75</c:v>
                </c:pt>
                <c:pt idx="3303">
                  <c:v>8.75</c:v>
                </c:pt>
                <c:pt idx="3304">
                  <c:v>8.75</c:v>
                </c:pt>
                <c:pt idx="3305">
                  <c:v>8.75</c:v>
                </c:pt>
                <c:pt idx="3306">
                  <c:v>8.75</c:v>
                </c:pt>
                <c:pt idx="3307">
                  <c:v>8.75</c:v>
                </c:pt>
                <c:pt idx="3308">
                  <c:v>8.75</c:v>
                </c:pt>
                <c:pt idx="3309">
                  <c:v>8.75</c:v>
                </c:pt>
                <c:pt idx="3310">
                  <c:v>8.75</c:v>
                </c:pt>
                <c:pt idx="3311">
                  <c:v>8.75</c:v>
                </c:pt>
                <c:pt idx="3312">
                  <c:v>8.75</c:v>
                </c:pt>
                <c:pt idx="3313">
                  <c:v>8.75</c:v>
                </c:pt>
                <c:pt idx="3314">
                  <c:v>8.75</c:v>
                </c:pt>
                <c:pt idx="3315">
                  <c:v>8.75</c:v>
                </c:pt>
                <c:pt idx="3316">
                  <c:v>8.75</c:v>
                </c:pt>
                <c:pt idx="3317">
                  <c:v>8.75</c:v>
                </c:pt>
                <c:pt idx="3318">
                  <c:v>8.75</c:v>
                </c:pt>
                <c:pt idx="3319">
                  <c:v>8.75</c:v>
                </c:pt>
                <c:pt idx="3320">
                  <c:v>8.75</c:v>
                </c:pt>
                <c:pt idx="3321">
                  <c:v>8.75</c:v>
                </c:pt>
                <c:pt idx="3322">
                  <c:v>8.75</c:v>
                </c:pt>
                <c:pt idx="3323">
                  <c:v>8.75</c:v>
                </c:pt>
                <c:pt idx="3324">
                  <c:v>8.75</c:v>
                </c:pt>
                <c:pt idx="3325">
                  <c:v>8.75</c:v>
                </c:pt>
                <c:pt idx="3326">
                  <c:v>8.75</c:v>
                </c:pt>
                <c:pt idx="3327">
                  <c:v>8.75</c:v>
                </c:pt>
                <c:pt idx="3328">
                  <c:v>8.75</c:v>
                </c:pt>
                <c:pt idx="3329">
                  <c:v>8.75</c:v>
                </c:pt>
                <c:pt idx="3330">
                  <c:v>8.75</c:v>
                </c:pt>
                <c:pt idx="3331">
                  <c:v>8.75</c:v>
                </c:pt>
                <c:pt idx="3332">
                  <c:v>8.75</c:v>
                </c:pt>
                <c:pt idx="3333">
                  <c:v>8.75</c:v>
                </c:pt>
                <c:pt idx="3334">
                  <c:v>8.75</c:v>
                </c:pt>
                <c:pt idx="3335">
                  <c:v>8.75</c:v>
                </c:pt>
                <c:pt idx="3336">
                  <c:v>8.75</c:v>
                </c:pt>
                <c:pt idx="3337">
                  <c:v>8.75</c:v>
                </c:pt>
                <c:pt idx="3338">
                  <c:v>8.75</c:v>
                </c:pt>
                <c:pt idx="3339">
                  <c:v>8.75</c:v>
                </c:pt>
                <c:pt idx="3340">
                  <c:v>8.75</c:v>
                </c:pt>
                <c:pt idx="3341">
                  <c:v>8.75</c:v>
                </c:pt>
                <c:pt idx="3342">
                  <c:v>8.75</c:v>
                </c:pt>
                <c:pt idx="3343">
                  <c:v>8.75</c:v>
                </c:pt>
                <c:pt idx="3344">
                  <c:v>8.75</c:v>
                </c:pt>
                <c:pt idx="3345">
                  <c:v>8.75</c:v>
                </c:pt>
                <c:pt idx="3346">
                  <c:v>8.75</c:v>
                </c:pt>
                <c:pt idx="3347">
                  <c:v>8.75</c:v>
                </c:pt>
                <c:pt idx="3348">
                  <c:v>8.75</c:v>
                </c:pt>
                <c:pt idx="3349">
                  <c:v>8.75</c:v>
                </c:pt>
                <c:pt idx="3350">
                  <c:v>8.75</c:v>
                </c:pt>
                <c:pt idx="3351">
                  <c:v>8.75</c:v>
                </c:pt>
                <c:pt idx="3352">
                  <c:v>8.75</c:v>
                </c:pt>
                <c:pt idx="3353">
                  <c:v>8.75</c:v>
                </c:pt>
                <c:pt idx="3354">
                  <c:v>8.75</c:v>
                </c:pt>
                <c:pt idx="3355">
                  <c:v>8.75</c:v>
                </c:pt>
                <c:pt idx="3356">
                  <c:v>8.75</c:v>
                </c:pt>
                <c:pt idx="3357">
                  <c:v>8.75</c:v>
                </c:pt>
                <c:pt idx="3358">
                  <c:v>8.75</c:v>
                </c:pt>
                <c:pt idx="3359">
                  <c:v>8.75</c:v>
                </c:pt>
                <c:pt idx="3360">
                  <c:v>8.75</c:v>
                </c:pt>
                <c:pt idx="3361">
                  <c:v>8.75</c:v>
                </c:pt>
                <c:pt idx="3362">
                  <c:v>8.75</c:v>
                </c:pt>
                <c:pt idx="3363">
                  <c:v>8.75</c:v>
                </c:pt>
                <c:pt idx="3364">
                  <c:v>8.75</c:v>
                </c:pt>
                <c:pt idx="3365">
                  <c:v>8.75</c:v>
                </c:pt>
                <c:pt idx="3366">
                  <c:v>8.75</c:v>
                </c:pt>
                <c:pt idx="3367">
                  <c:v>8.75</c:v>
                </c:pt>
                <c:pt idx="3368">
                  <c:v>8.75</c:v>
                </c:pt>
                <c:pt idx="3369">
                  <c:v>8.75</c:v>
                </c:pt>
                <c:pt idx="3370">
                  <c:v>8.75</c:v>
                </c:pt>
                <c:pt idx="3371">
                  <c:v>8.75</c:v>
                </c:pt>
                <c:pt idx="3372">
                  <c:v>8.75</c:v>
                </c:pt>
                <c:pt idx="3373">
                  <c:v>8.75</c:v>
                </c:pt>
                <c:pt idx="3374">
                  <c:v>8.75</c:v>
                </c:pt>
                <c:pt idx="3375">
                  <c:v>8.75</c:v>
                </c:pt>
                <c:pt idx="3376">
                  <c:v>8.75</c:v>
                </c:pt>
                <c:pt idx="3377">
                  <c:v>8.75</c:v>
                </c:pt>
                <c:pt idx="3378">
                  <c:v>8.75</c:v>
                </c:pt>
                <c:pt idx="3379">
                  <c:v>8.75</c:v>
                </c:pt>
                <c:pt idx="3380">
                  <c:v>8.75</c:v>
                </c:pt>
                <c:pt idx="3381">
                  <c:v>8.75</c:v>
                </c:pt>
                <c:pt idx="3382">
                  <c:v>8.75</c:v>
                </c:pt>
                <c:pt idx="3383">
                  <c:v>8.75</c:v>
                </c:pt>
                <c:pt idx="3384">
                  <c:v>8.75</c:v>
                </c:pt>
                <c:pt idx="3385">
                  <c:v>8.75</c:v>
                </c:pt>
                <c:pt idx="3386">
                  <c:v>8.75</c:v>
                </c:pt>
                <c:pt idx="3387">
                  <c:v>8.75</c:v>
                </c:pt>
                <c:pt idx="3388">
                  <c:v>8.75</c:v>
                </c:pt>
                <c:pt idx="3389">
                  <c:v>8.75</c:v>
                </c:pt>
                <c:pt idx="3390">
                  <c:v>8.75</c:v>
                </c:pt>
                <c:pt idx="3391">
                  <c:v>8.75</c:v>
                </c:pt>
                <c:pt idx="3392">
                  <c:v>8.75</c:v>
                </c:pt>
                <c:pt idx="3393">
                  <c:v>8.75</c:v>
                </c:pt>
                <c:pt idx="3394">
                  <c:v>8.75</c:v>
                </c:pt>
                <c:pt idx="3395">
                  <c:v>8.75</c:v>
                </c:pt>
                <c:pt idx="3396">
                  <c:v>8.75</c:v>
                </c:pt>
                <c:pt idx="3397">
                  <c:v>8.75</c:v>
                </c:pt>
                <c:pt idx="3398">
                  <c:v>8.75</c:v>
                </c:pt>
                <c:pt idx="3399">
                  <c:v>8.75</c:v>
                </c:pt>
                <c:pt idx="3400">
                  <c:v>8.75</c:v>
                </c:pt>
                <c:pt idx="3401">
                  <c:v>8.75</c:v>
                </c:pt>
                <c:pt idx="3402">
                  <c:v>8.75</c:v>
                </c:pt>
                <c:pt idx="3403">
                  <c:v>8.75</c:v>
                </c:pt>
                <c:pt idx="3404">
                  <c:v>8.75</c:v>
                </c:pt>
                <c:pt idx="3405">
                  <c:v>8.75</c:v>
                </c:pt>
                <c:pt idx="3406">
                  <c:v>9.25</c:v>
                </c:pt>
                <c:pt idx="3407">
                  <c:v>9.25</c:v>
                </c:pt>
                <c:pt idx="3408">
                  <c:v>9.25</c:v>
                </c:pt>
                <c:pt idx="3409">
                  <c:v>9.25</c:v>
                </c:pt>
                <c:pt idx="3410">
                  <c:v>9.25</c:v>
                </c:pt>
                <c:pt idx="3411">
                  <c:v>9.25</c:v>
                </c:pt>
                <c:pt idx="3412">
                  <c:v>9.25</c:v>
                </c:pt>
                <c:pt idx="3413">
                  <c:v>9.25</c:v>
                </c:pt>
                <c:pt idx="3414">
                  <c:v>9.25</c:v>
                </c:pt>
                <c:pt idx="3415">
                  <c:v>9.25</c:v>
                </c:pt>
                <c:pt idx="3416">
                  <c:v>9.25</c:v>
                </c:pt>
                <c:pt idx="3417">
                  <c:v>9.25</c:v>
                </c:pt>
                <c:pt idx="3418">
                  <c:v>9.25</c:v>
                </c:pt>
                <c:pt idx="3419">
                  <c:v>9.25</c:v>
                </c:pt>
                <c:pt idx="3420">
                  <c:v>9.25</c:v>
                </c:pt>
                <c:pt idx="3421">
                  <c:v>9.25</c:v>
                </c:pt>
                <c:pt idx="3422">
                  <c:v>9.25</c:v>
                </c:pt>
                <c:pt idx="3423">
                  <c:v>9.25</c:v>
                </c:pt>
                <c:pt idx="3424">
                  <c:v>9.25</c:v>
                </c:pt>
                <c:pt idx="3425">
                  <c:v>9.25</c:v>
                </c:pt>
                <c:pt idx="3426">
                  <c:v>9.25</c:v>
                </c:pt>
                <c:pt idx="3427">
                  <c:v>9.25</c:v>
                </c:pt>
                <c:pt idx="3428">
                  <c:v>9.25</c:v>
                </c:pt>
                <c:pt idx="3429">
                  <c:v>9.25</c:v>
                </c:pt>
                <c:pt idx="3430">
                  <c:v>9.25</c:v>
                </c:pt>
                <c:pt idx="3431">
                  <c:v>9.25</c:v>
                </c:pt>
                <c:pt idx="3432">
                  <c:v>9.25</c:v>
                </c:pt>
                <c:pt idx="3433">
                  <c:v>9.25</c:v>
                </c:pt>
                <c:pt idx="3434">
                  <c:v>10.25</c:v>
                </c:pt>
                <c:pt idx="3435">
                  <c:v>10.25</c:v>
                </c:pt>
                <c:pt idx="3436">
                  <c:v>10.25</c:v>
                </c:pt>
                <c:pt idx="3437">
                  <c:v>10.25</c:v>
                </c:pt>
                <c:pt idx="3438">
                  <c:v>10.25</c:v>
                </c:pt>
                <c:pt idx="3439">
                  <c:v>10.25</c:v>
                </c:pt>
                <c:pt idx="3440">
                  <c:v>10.25</c:v>
                </c:pt>
                <c:pt idx="3441">
                  <c:v>10.25</c:v>
                </c:pt>
                <c:pt idx="3442">
                  <c:v>10.25</c:v>
                </c:pt>
                <c:pt idx="3443">
                  <c:v>10.25</c:v>
                </c:pt>
                <c:pt idx="3444">
                  <c:v>10.25</c:v>
                </c:pt>
                <c:pt idx="3445">
                  <c:v>10.25</c:v>
                </c:pt>
                <c:pt idx="3446">
                  <c:v>10.25</c:v>
                </c:pt>
                <c:pt idx="3447">
                  <c:v>10.25</c:v>
                </c:pt>
                <c:pt idx="3448">
                  <c:v>10.25</c:v>
                </c:pt>
                <c:pt idx="3449">
                  <c:v>10.25</c:v>
                </c:pt>
                <c:pt idx="3450">
                  <c:v>10.25</c:v>
                </c:pt>
                <c:pt idx="3451">
                  <c:v>10.25</c:v>
                </c:pt>
                <c:pt idx="3452">
                  <c:v>10.25</c:v>
                </c:pt>
                <c:pt idx="3453">
                  <c:v>10.25</c:v>
                </c:pt>
                <c:pt idx="3454">
                  <c:v>10.25</c:v>
                </c:pt>
                <c:pt idx="3455">
                  <c:v>10.25</c:v>
                </c:pt>
                <c:pt idx="3456">
                  <c:v>10.25</c:v>
                </c:pt>
                <c:pt idx="3457">
                  <c:v>10.25</c:v>
                </c:pt>
                <c:pt idx="3458">
                  <c:v>10.25</c:v>
                </c:pt>
                <c:pt idx="3459">
                  <c:v>10.25</c:v>
                </c:pt>
                <c:pt idx="3460">
                  <c:v>10.25</c:v>
                </c:pt>
                <c:pt idx="3461">
                  <c:v>10.25</c:v>
                </c:pt>
                <c:pt idx="3462">
                  <c:v>10.25</c:v>
                </c:pt>
                <c:pt idx="3463">
                  <c:v>11.25</c:v>
                </c:pt>
                <c:pt idx="3464">
                  <c:v>11.25</c:v>
                </c:pt>
                <c:pt idx="3465">
                  <c:v>11.25</c:v>
                </c:pt>
                <c:pt idx="3466">
                  <c:v>11.25</c:v>
                </c:pt>
                <c:pt idx="3467">
                  <c:v>11.25</c:v>
                </c:pt>
                <c:pt idx="3468">
                  <c:v>11.25</c:v>
                </c:pt>
                <c:pt idx="3469">
                  <c:v>11.25</c:v>
                </c:pt>
                <c:pt idx="3470">
                  <c:v>11.25</c:v>
                </c:pt>
                <c:pt idx="3471">
                  <c:v>11.25</c:v>
                </c:pt>
                <c:pt idx="3472">
                  <c:v>11.25</c:v>
                </c:pt>
                <c:pt idx="3473">
                  <c:v>11.25</c:v>
                </c:pt>
                <c:pt idx="3474">
                  <c:v>11.25</c:v>
                </c:pt>
                <c:pt idx="3475">
                  <c:v>11.25</c:v>
                </c:pt>
                <c:pt idx="3476">
                  <c:v>11.25</c:v>
                </c:pt>
                <c:pt idx="3477">
                  <c:v>11.25</c:v>
                </c:pt>
                <c:pt idx="3478">
                  <c:v>11.25</c:v>
                </c:pt>
                <c:pt idx="3479">
                  <c:v>11.25</c:v>
                </c:pt>
                <c:pt idx="3480">
                  <c:v>11.25</c:v>
                </c:pt>
                <c:pt idx="3481">
                  <c:v>11.25</c:v>
                </c:pt>
                <c:pt idx="3482">
                  <c:v>11.25</c:v>
                </c:pt>
                <c:pt idx="3483">
                  <c:v>11.25</c:v>
                </c:pt>
                <c:pt idx="3484">
                  <c:v>11.25</c:v>
                </c:pt>
                <c:pt idx="3485">
                  <c:v>11.25</c:v>
                </c:pt>
                <c:pt idx="3486">
                  <c:v>11.25</c:v>
                </c:pt>
                <c:pt idx="3487">
                  <c:v>11.25</c:v>
                </c:pt>
                <c:pt idx="3488">
                  <c:v>11.25</c:v>
                </c:pt>
                <c:pt idx="3489">
                  <c:v>11.25</c:v>
                </c:pt>
                <c:pt idx="3490">
                  <c:v>11.25</c:v>
                </c:pt>
                <c:pt idx="3491">
                  <c:v>11.25</c:v>
                </c:pt>
                <c:pt idx="3492">
                  <c:v>11.25</c:v>
                </c:pt>
                <c:pt idx="3493">
                  <c:v>11.25</c:v>
                </c:pt>
                <c:pt idx="3494">
                  <c:v>11.25</c:v>
                </c:pt>
                <c:pt idx="3495">
                  <c:v>11.25</c:v>
                </c:pt>
                <c:pt idx="3496">
                  <c:v>12.75</c:v>
                </c:pt>
                <c:pt idx="3497">
                  <c:v>12.75</c:v>
                </c:pt>
                <c:pt idx="3498">
                  <c:v>12.75</c:v>
                </c:pt>
                <c:pt idx="3499">
                  <c:v>12.75</c:v>
                </c:pt>
                <c:pt idx="3500">
                  <c:v>12.75</c:v>
                </c:pt>
                <c:pt idx="3501">
                  <c:v>12.75</c:v>
                </c:pt>
                <c:pt idx="3502">
                  <c:v>12.75</c:v>
                </c:pt>
                <c:pt idx="3503">
                  <c:v>12.75</c:v>
                </c:pt>
                <c:pt idx="3504">
                  <c:v>12.75</c:v>
                </c:pt>
                <c:pt idx="3505">
                  <c:v>12.75</c:v>
                </c:pt>
                <c:pt idx="3506">
                  <c:v>12.75</c:v>
                </c:pt>
                <c:pt idx="3507">
                  <c:v>12.75</c:v>
                </c:pt>
                <c:pt idx="3508">
                  <c:v>12.75</c:v>
                </c:pt>
                <c:pt idx="3509">
                  <c:v>12.75</c:v>
                </c:pt>
                <c:pt idx="3510">
                  <c:v>12.75</c:v>
                </c:pt>
                <c:pt idx="3511">
                  <c:v>12.75</c:v>
                </c:pt>
                <c:pt idx="3512">
                  <c:v>12.75</c:v>
                </c:pt>
                <c:pt idx="3513">
                  <c:v>12.75</c:v>
                </c:pt>
                <c:pt idx="3514">
                  <c:v>12.75</c:v>
                </c:pt>
                <c:pt idx="3515">
                  <c:v>12.75</c:v>
                </c:pt>
                <c:pt idx="3516">
                  <c:v>12.75</c:v>
                </c:pt>
                <c:pt idx="3517">
                  <c:v>12.75</c:v>
                </c:pt>
                <c:pt idx="3518">
                  <c:v>12.75</c:v>
                </c:pt>
                <c:pt idx="3519">
                  <c:v>12.75</c:v>
                </c:pt>
                <c:pt idx="3520">
                  <c:v>12.75</c:v>
                </c:pt>
                <c:pt idx="3521">
                  <c:v>12.75</c:v>
                </c:pt>
                <c:pt idx="3522">
                  <c:v>12.75</c:v>
                </c:pt>
                <c:pt idx="3523">
                  <c:v>12.75</c:v>
                </c:pt>
                <c:pt idx="3524">
                  <c:v>12.75</c:v>
                </c:pt>
                <c:pt idx="3525">
                  <c:v>12.75</c:v>
                </c:pt>
                <c:pt idx="3526">
                  <c:v>12.75</c:v>
                </c:pt>
                <c:pt idx="3527">
                  <c:v>12.75</c:v>
                </c:pt>
                <c:pt idx="3528">
                  <c:v>12.75</c:v>
                </c:pt>
                <c:pt idx="3529">
                  <c:v>13.75</c:v>
                </c:pt>
                <c:pt idx="3530">
                  <c:v>13.75</c:v>
                </c:pt>
                <c:pt idx="3531">
                  <c:v>13.75</c:v>
                </c:pt>
                <c:pt idx="3532">
                  <c:v>13.75</c:v>
                </c:pt>
                <c:pt idx="3533">
                  <c:v>13.75</c:v>
                </c:pt>
                <c:pt idx="3534">
                  <c:v>13.75</c:v>
                </c:pt>
                <c:pt idx="3535">
                  <c:v>13.75</c:v>
                </c:pt>
                <c:pt idx="3536">
                  <c:v>13.75</c:v>
                </c:pt>
                <c:pt idx="3537">
                  <c:v>13.75</c:v>
                </c:pt>
                <c:pt idx="3538">
                  <c:v>13.75</c:v>
                </c:pt>
                <c:pt idx="3539">
                  <c:v>13.75</c:v>
                </c:pt>
                <c:pt idx="3540">
                  <c:v>13.75</c:v>
                </c:pt>
                <c:pt idx="3541">
                  <c:v>13.75</c:v>
                </c:pt>
                <c:pt idx="3542">
                  <c:v>13.75</c:v>
                </c:pt>
                <c:pt idx="3543">
                  <c:v>13.75</c:v>
                </c:pt>
                <c:pt idx="3544">
                  <c:v>13.75</c:v>
                </c:pt>
                <c:pt idx="3545">
                  <c:v>13.75</c:v>
                </c:pt>
                <c:pt idx="3546">
                  <c:v>13.75</c:v>
                </c:pt>
                <c:pt idx="3547">
                  <c:v>13.75</c:v>
                </c:pt>
                <c:pt idx="3548">
                  <c:v>13.75</c:v>
                </c:pt>
                <c:pt idx="3549">
                  <c:v>13.75</c:v>
                </c:pt>
                <c:pt idx="3550">
                  <c:v>13.75</c:v>
                </c:pt>
                <c:pt idx="3551">
                  <c:v>13.75</c:v>
                </c:pt>
                <c:pt idx="3552">
                  <c:v>13.75</c:v>
                </c:pt>
                <c:pt idx="3553">
                  <c:v>13.75</c:v>
                </c:pt>
                <c:pt idx="3554">
                  <c:v>13.75</c:v>
                </c:pt>
                <c:pt idx="3555">
                  <c:v>13.75</c:v>
                </c:pt>
                <c:pt idx="3556">
                  <c:v>13.75</c:v>
                </c:pt>
                <c:pt idx="3557">
                  <c:v>13.75</c:v>
                </c:pt>
                <c:pt idx="3558">
                  <c:v>13.75</c:v>
                </c:pt>
                <c:pt idx="3559">
                  <c:v>13.75</c:v>
                </c:pt>
                <c:pt idx="3560">
                  <c:v>13.75</c:v>
                </c:pt>
                <c:pt idx="3561">
                  <c:v>13.75</c:v>
                </c:pt>
                <c:pt idx="3562">
                  <c:v>13.75</c:v>
                </c:pt>
                <c:pt idx="3563">
                  <c:v>13.75</c:v>
                </c:pt>
                <c:pt idx="3564">
                  <c:v>13.75</c:v>
                </c:pt>
                <c:pt idx="3565">
                  <c:v>13.75</c:v>
                </c:pt>
                <c:pt idx="3566">
                  <c:v>13.75</c:v>
                </c:pt>
                <c:pt idx="3567">
                  <c:v>13.75</c:v>
                </c:pt>
                <c:pt idx="3568">
                  <c:v>13.75</c:v>
                </c:pt>
                <c:pt idx="3569">
                  <c:v>13.75</c:v>
                </c:pt>
                <c:pt idx="3570">
                  <c:v>13.75</c:v>
                </c:pt>
                <c:pt idx="3571">
                  <c:v>13.75</c:v>
                </c:pt>
                <c:pt idx="3572">
                  <c:v>13.75</c:v>
                </c:pt>
                <c:pt idx="3573">
                  <c:v>13.75</c:v>
                </c:pt>
                <c:pt idx="3574">
                  <c:v>13.75</c:v>
                </c:pt>
                <c:pt idx="3575">
                  <c:v>13.75</c:v>
                </c:pt>
                <c:pt idx="3576">
                  <c:v>13.75</c:v>
                </c:pt>
                <c:pt idx="3577">
                  <c:v>13.75</c:v>
                </c:pt>
                <c:pt idx="3578">
                  <c:v>13.75</c:v>
                </c:pt>
                <c:pt idx="3579">
                  <c:v>13.75</c:v>
                </c:pt>
                <c:pt idx="3580">
                  <c:v>13.75</c:v>
                </c:pt>
                <c:pt idx="3581">
                  <c:v>13.75</c:v>
                </c:pt>
                <c:pt idx="3582">
                  <c:v>13.75</c:v>
                </c:pt>
                <c:pt idx="3583">
                  <c:v>13.75</c:v>
                </c:pt>
                <c:pt idx="3584">
                  <c:v>13.75</c:v>
                </c:pt>
                <c:pt idx="3585">
                  <c:v>13.75</c:v>
                </c:pt>
                <c:pt idx="3586">
                  <c:v>13.75</c:v>
                </c:pt>
                <c:pt idx="3587">
                  <c:v>13.75</c:v>
                </c:pt>
                <c:pt idx="3588">
                  <c:v>13.75</c:v>
                </c:pt>
                <c:pt idx="3589">
                  <c:v>13.75</c:v>
                </c:pt>
                <c:pt idx="3590">
                  <c:v>13.75</c:v>
                </c:pt>
                <c:pt idx="3591">
                  <c:v>13.75</c:v>
                </c:pt>
                <c:pt idx="3592">
                  <c:v>13.75</c:v>
                </c:pt>
                <c:pt idx="3593">
                  <c:v>13.75</c:v>
                </c:pt>
                <c:pt idx="3594">
                  <c:v>13.75</c:v>
                </c:pt>
                <c:pt idx="3595">
                  <c:v>13.75</c:v>
                </c:pt>
                <c:pt idx="3596">
                  <c:v>13.75</c:v>
                </c:pt>
                <c:pt idx="3597">
                  <c:v>13.75</c:v>
                </c:pt>
                <c:pt idx="3598">
                  <c:v>13.75</c:v>
                </c:pt>
                <c:pt idx="3599">
                  <c:v>13.75</c:v>
                </c:pt>
                <c:pt idx="3600">
                  <c:v>13.75</c:v>
                </c:pt>
                <c:pt idx="3601">
                  <c:v>13.75</c:v>
                </c:pt>
                <c:pt idx="3602">
                  <c:v>13.75</c:v>
                </c:pt>
                <c:pt idx="3603">
                  <c:v>13.75</c:v>
                </c:pt>
                <c:pt idx="3604">
                  <c:v>13.75</c:v>
                </c:pt>
                <c:pt idx="3605">
                  <c:v>13.75</c:v>
                </c:pt>
                <c:pt idx="3606">
                  <c:v>13.75</c:v>
                </c:pt>
                <c:pt idx="3607">
                  <c:v>13.75</c:v>
                </c:pt>
                <c:pt idx="3608">
                  <c:v>13.75</c:v>
                </c:pt>
                <c:pt idx="3609">
                  <c:v>13.75</c:v>
                </c:pt>
                <c:pt idx="3610">
                  <c:v>13.75</c:v>
                </c:pt>
                <c:pt idx="3611">
                  <c:v>13.75</c:v>
                </c:pt>
                <c:pt idx="3612">
                  <c:v>13.75</c:v>
                </c:pt>
                <c:pt idx="3613">
                  <c:v>13.75</c:v>
                </c:pt>
                <c:pt idx="3614">
                  <c:v>13.75</c:v>
                </c:pt>
                <c:pt idx="3615">
                  <c:v>13.75</c:v>
                </c:pt>
                <c:pt idx="3616">
                  <c:v>13.75</c:v>
                </c:pt>
                <c:pt idx="3617">
                  <c:v>13.75</c:v>
                </c:pt>
                <c:pt idx="3618">
                  <c:v>13.75</c:v>
                </c:pt>
                <c:pt idx="3619">
                  <c:v>13.75</c:v>
                </c:pt>
                <c:pt idx="3620">
                  <c:v>13.75</c:v>
                </c:pt>
                <c:pt idx="3621">
                  <c:v>13.75</c:v>
                </c:pt>
                <c:pt idx="3622">
                  <c:v>13</c:v>
                </c:pt>
                <c:pt idx="3623">
                  <c:v>13</c:v>
                </c:pt>
                <c:pt idx="3624">
                  <c:v>13</c:v>
                </c:pt>
                <c:pt idx="3625">
                  <c:v>13</c:v>
                </c:pt>
                <c:pt idx="3626">
                  <c:v>13</c:v>
                </c:pt>
                <c:pt idx="3627">
                  <c:v>13</c:v>
                </c:pt>
                <c:pt idx="3628">
                  <c:v>13</c:v>
                </c:pt>
                <c:pt idx="3629">
                  <c:v>13</c:v>
                </c:pt>
                <c:pt idx="3630">
                  <c:v>13</c:v>
                </c:pt>
                <c:pt idx="3631">
                  <c:v>13</c:v>
                </c:pt>
                <c:pt idx="3632">
                  <c:v>13</c:v>
                </c:pt>
                <c:pt idx="3633">
                  <c:v>13</c:v>
                </c:pt>
                <c:pt idx="3634">
                  <c:v>13</c:v>
                </c:pt>
                <c:pt idx="3635">
                  <c:v>13</c:v>
                </c:pt>
                <c:pt idx="3636">
                  <c:v>13</c:v>
                </c:pt>
                <c:pt idx="3637">
                  <c:v>13</c:v>
                </c:pt>
                <c:pt idx="3638">
                  <c:v>13</c:v>
                </c:pt>
                <c:pt idx="3639">
                  <c:v>13</c:v>
                </c:pt>
                <c:pt idx="3640">
                  <c:v>13</c:v>
                </c:pt>
                <c:pt idx="3641">
                  <c:v>13</c:v>
                </c:pt>
                <c:pt idx="3642">
                  <c:v>13</c:v>
                </c:pt>
                <c:pt idx="3643">
                  <c:v>13</c:v>
                </c:pt>
                <c:pt idx="3644">
                  <c:v>13</c:v>
                </c:pt>
                <c:pt idx="3645">
                  <c:v>13</c:v>
                </c:pt>
                <c:pt idx="3646">
                  <c:v>13</c:v>
                </c:pt>
                <c:pt idx="3647">
                  <c:v>13</c:v>
                </c:pt>
                <c:pt idx="3648">
                  <c:v>13</c:v>
                </c:pt>
                <c:pt idx="3649">
                  <c:v>13</c:v>
                </c:pt>
                <c:pt idx="3650">
                  <c:v>13</c:v>
                </c:pt>
                <c:pt idx="3651">
                  <c:v>13</c:v>
                </c:pt>
                <c:pt idx="3652">
                  <c:v>13</c:v>
                </c:pt>
                <c:pt idx="3653">
                  <c:v>13</c:v>
                </c:pt>
                <c:pt idx="3654">
                  <c:v>13</c:v>
                </c:pt>
                <c:pt idx="3655">
                  <c:v>13</c:v>
                </c:pt>
                <c:pt idx="3656">
                  <c:v>12.25</c:v>
                </c:pt>
                <c:pt idx="3657">
                  <c:v>12.25</c:v>
                </c:pt>
                <c:pt idx="3658">
                  <c:v>12.25</c:v>
                </c:pt>
                <c:pt idx="3659">
                  <c:v>12.25</c:v>
                </c:pt>
                <c:pt idx="3660">
                  <c:v>12.25</c:v>
                </c:pt>
                <c:pt idx="3661">
                  <c:v>12.25</c:v>
                </c:pt>
                <c:pt idx="3662">
                  <c:v>12.25</c:v>
                </c:pt>
                <c:pt idx="3663">
                  <c:v>12.25</c:v>
                </c:pt>
                <c:pt idx="3664">
                  <c:v>12.25</c:v>
                </c:pt>
                <c:pt idx="3665">
                  <c:v>12.25</c:v>
                </c:pt>
                <c:pt idx="3666">
                  <c:v>12.25</c:v>
                </c:pt>
                <c:pt idx="3667">
                  <c:v>12.25</c:v>
                </c:pt>
                <c:pt idx="3668">
                  <c:v>12.25</c:v>
                </c:pt>
                <c:pt idx="3669">
                  <c:v>12.25</c:v>
                </c:pt>
                <c:pt idx="3670">
                  <c:v>12.25</c:v>
                </c:pt>
                <c:pt idx="3671">
                  <c:v>12.25</c:v>
                </c:pt>
                <c:pt idx="3672">
                  <c:v>12.25</c:v>
                </c:pt>
                <c:pt idx="3673">
                  <c:v>12.25</c:v>
                </c:pt>
                <c:pt idx="3674">
                  <c:v>12.25</c:v>
                </c:pt>
                <c:pt idx="3675">
                  <c:v>12.25</c:v>
                </c:pt>
                <c:pt idx="3676">
                  <c:v>12.25</c:v>
                </c:pt>
                <c:pt idx="3677">
                  <c:v>12.25</c:v>
                </c:pt>
                <c:pt idx="3678">
                  <c:v>12.25</c:v>
                </c:pt>
                <c:pt idx="3679">
                  <c:v>12.25</c:v>
                </c:pt>
                <c:pt idx="3680">
                  <c:v>12.25</c:v>
                </c:pt>
                <c:pt idx="3681">
                  <c:v>12.25</c:v>
                </c:pt>
                <c:pt idx="3682">
                  <c:v>12.25</c:v>
                </c:pt>
                <c:pt idx="3683">
                  <c:v>12.25</c:v>
                </c:pt>
                <c:pt idx="3684">
                  <c:v>12.25</c:v>
                </c:pt>
                <c:pt idx="3685">
                  <c:v>12.25</c:v>
                </c:pt>
                <c:pt idx="3686">
                  <c:v>12.25</c:v>
                </c:pt>
                <c:pt idx="3687">
                  <c:v>12.25</c:v>
                </c:pt>
                <c:pt idx="3688">
                  <c:v>12.25</c:v>
                </c:pt>
                <c:pt idx="3689">
                  <c:v>12.25</c:v>
                </c:pt>
                <c:pt idx="3690">
                  <c:v>12.25</c:v>
                </c:pt>
                <c:pt idx="3691">
                  <c:v>11.75</c:v>
                </c:pt>
                <c:pt idx="3692">
                  <c:v>11.75</c:v>
                </c:pt>
                <c:pt idx="3693">
                  <c:v>11.75</c:v>
                </c:pt>
                <c:pt idx="3694">
                  <c:v>11.75</c:v>
                </c:pt>
                <c:pt idx="3695">
                  <c:v>11.75</c:v>
                </c:pt>
                <c:pt idx="3696">
                  <c:v>11.75</c:v>
                </c:pt>
                <c:pt idx="3697">
                  <c:v>11.75</c:v>
                </c:pt>
                <c:pt idx="3698">
                  <c:v>11.75</c:v>
                </c:pt>
                <c:pt idx="3699">
                  <c:v>11.75</c:v>
                </c:pt>
                <c:pt idx="3700">
                  <c:v>11.75</c:v>
                </c:pt>
                <c:pt idx="3701">
                  <c:v>11.75</c:v>
                </c:pt>
                <c:pt idx="3702">
                  <c:v>11.75</c:v>
                </c:pt>
                <c:pt idx="3703">
                  <c:v>11.75</c:v>
                </c:pt>
                <c:pt idx="3704">
                  <c:v>11.75</c:v>
                </c:pt>
                <c:pt idx="3705">
                  <c:v>11.75</c:v>
                </c:pt>
                <c:pt idx="3706">
                  <c:v>11.75</c:v>
                </c:pt>
                <c:pt idx="3707">
                  <c:v>11.75</c:v>
                </c:pt>
                <c:pt idx="3708">
                  <c:v>11.75</c:v>
                </c:pt>
                <c:pt idx="3709">
                  <c:v>11.75</c:v>
                </c:pt>
                <c:pt idx="3710">
                  <c:v>11.75</c:v>
                </c:pt>
                <c:pt idx="3711">
                  <c:v>11.75</c:v>
                </c:pt>
                <c:pt idx="3712">
                  <c:v>11.75</c:v>
                </c:pt>
                <c:pt idx="3713">
                  <c:v>11.75</c:v>
                </c:pt>
                <c:pt idx="3714">
                  <c:v>11.75</c:v>
                </c:pt>
                <c:pt idx="3715">
                  <c:v>11.75</c:v>
                </c:pt>
                <c:pt idx="3716">
                  <c:v>11.75</c:v>
                </c:pt>
                <c:pt idx="3717">
                  <c:v>11.75</c:v>
                </c:pt>
                <c:pt idx="3718">
                  <c:v>11.75</c:v>
                </c:pt>
                <c:pt idx="3719">
                  <c:v>11.75</c:v>
                </c:pt>
                <c:pt idx="3720">
                  <c:v>11.75</c:v>
                </c:pt>
                <c:pt idx="3721">
                  <c:v>11.75</c:v>
                </c:pt>
                <c:pt idx="3722">
                  <c:v>11.75</c:v>
                </c:pt>
                <c:pt idx="3723">
                  <c:v>11.25</c:v>
                </c:pt>
                <c:pt idx="3724">
                  <c:v>11.25</c:v>
                </c:pt>
                <c:pt idx="3725">
                  <c:v>11.25</c:v>
                </c:pt>
                <c:pt idx="3726">
                  <c:v>11.25</c:v>
                </c:pt>
                <c:pt idx="3727">
                  <c:v>11.25</c:v>
                </c:pt>
                <c:pt idx="3728">
                  <c:v>11.25</c:v>
                </c:pt>
                <c:pt idx="3729">
                  <c:v>11.25</c:v>
                </c:pt>
                <c:pt idx="3730">
                  <c:v>11.25</c:v>
                </c:pt>
                <c:pt idx="3731">
                  <c:v>11.25</c:v>
                </c:pt>
                <c:pt idx="3732">
                  <c:v>11.25</c:v>
                </c:pt>
                <c:pt idx="3733">
                  <c:v>11.25</c:v>
                </c:pt>
                <c:pt idx="3734">
                  <c:v>11.25</c:v>
                </c:pt>
                <c:pt idx="3735">
                  <c:v>11.25</c:v>
                </c:pt>
                <c:pt idx="3736">
                  <c:v>11.25</c:v>
                </c:pt>
                <c:pt idx="3737">
                  <c:v>11.25</c:v>
                </c:pt>
                <c:pt idx="3738">
                  <c:v>11.25</c:v>
                </c:pt>
                <c:pt idx="3739">
                  <c:v>11.25</c:v>
                </c:pt>
                <c:pt idx="3740">
                  <c:v>11.25</c:v>
                </c:pt>
                <c:pt idx="3741">
                  <c:v>11.25</c:v>
                </c:pt>
                <c:pt idx="3742">
                  <c:v>11.25</c:v>
                </c:pt>
                <c:pt idx="3743">
                  <c:v>11.25</c:v>
                </c:pt>
                <c:pt idx="3744">
                  <c:v>11.25</c:v>
                </c:pt>
                <c:pt idx="3745">
                  <c:v>11.25</c:v>
                </c:pt>
                <c:pt idx="3746">
                  <c:v>11.25</c:v>
                </c:pt>
                <c:pt idx="3747">
                  <c:v>11.25</c:v>
                </c:pt>
                <c:pt idx="3748">
                  <c:v>11.25</c:v>
                </c:pt>
                <c:pt idx="3749">
                  <c:v>11.25</c:v>
                </c:pt>
                <c:pt idx="3750">
                  <c:v>11.25</c:v>
                </c:pt>
                <c:pt idx="3751">
                  <c:v>11.25</c:v>
                </c:pt>
                <c:pt idx="3752">
                  <c:v>11.25</c:v>
                </c:pt>
                <c:pt idx="3753">
                  <c:v>11.25</c:v>
                </c:pt>
                <c:pt idx="3754">
                  <c:v>11.25</c:v>
                </c:pt>
                <c:pt idx="3755">
                  <c:v>11.25</c:v>
                </c:pt>
                <c:pt idx="3756">
                  <c:v>11.25</c:v>
                </c:pt>
                <c:pt idx="3757">
                  <c:v>11.25</c:v>
                </c:pt>
                <c:pt idx="3758">
                  <c:v>11.25</c:v>
                </c:pt>
                <c:pt idx="3759">
                  <c:v>11.25</c:v>
                </c:pt>
                <c:pt idx="3760">
                  <c:v>11.25</c:v>
                </c:pt>
                <c:pt idx="3761">
                  <c:v>11.25</c:v>
                </c:pt>
                <c:pt idx="3762">
                  <c:v>11.25</c:v>
                </c:pt>
                <c:pt idx="3763">
                  <c:v>11.25</c:v>
                </c:pt>
                <c:pt idx="3764">
                  <c:v>11.25</c:v>
                </c:pt>
                <c:pt idx="3765">
                  <c:v>11.25</c:v>
                </c:pt>
                <c:pt idx="3766">
                  <c:v>11.25</c:v>
                </c:pt>
                <c:pt idx="3767">
                  <c:v>11.25</c:v>
                </c:pt>
                <c:pt idx="3768">
                  <c:v>11.25</c:v>
                </c:pt>
                <c:pt idx="3769">
                  <c:v>11.25</c:v>
                </c:pt>
                <c:pt idx="3770">
                  <c:v>11.25</c:v>
                </c:pt>
                <c:pt idx="3771">
                  <c:v>11.25</c:v>
                </c:pt>
                <c:pt idx="3772">
                  <c:v>11.25</c:v>
                </c:pt>
                <c:pt idx="3773">
                  <c:v>11.25</c:v>
                </c:pt>
                <c:pt idx="3774">
                  <c:v>11.25</c:v>
                </c:pt>
                <c:pt idx="3775">
                  <c:v>11.25</c:v>
                </c:pt>
                <c:pt idx="3776">
                  <c:v>11.25</c:v>
                </c:pt>
                <c:pt idx="3777">
                  <c:v>11.25</c:v>
                </c:pt>
                <c:pt idx="3778">
                  <c:v>11.25</c:v>
                </c:pt>
                <c:pt idx="3779">
                  <c:v>11.25</c:v>
                </c:pt>
                <c:pt idx="3780">
                  <c:v>11.25</c:v>
                </c:pt>
                <c:pt idx="3781">
                  <c:v>11.25</c:v>
                </c:pt>
                <c:pt idx="3782">
                  <c:v>11.25</c:v>
                </c:pt>
                <c:pt idx="3783">
                  <c:v>11.25</c:v>
                </c:pt>
                <c:pt idx="3784">
                  <c:v>11.25</c:v>
                </c:pt>
                <c:pt idx="3785">
                  <c:v>11.25</c:v>
                </c:pt>
                <c:pt idx="3786">
                  <c:v>11.25</c:v>
                </c:pt>
                <c:pt idx="3787">
                  <c:v>11.25</c:v>
                </c:pt>
                <c:pt idx="3788">
                  <c:v>11.25</c:v>
                </c:pt>
                <c:pt idx="3789">
                  <c:v>11.25</c:v>
                </c:pt>
                <c:pt idx="3790">
                  <c:v>11.25</c:v>
                </c:pt>
                <c:pt idx="3791">
                  <c:v>11.25</c:v>
                </c:pt>
                <c:pt idx="3792">
                  <c:v>11.25</c:v>
                </c:pt>
                <c:pt idx="3793">
                  <c:v>11.25</c:v>
                </c:pt>
                <c:pt idx="3794">
                  <c:v>11.25</c:v>
                </c:pt>
                <c:pt idx="3795">
                  <c:v>11.25</c:v>
                </c:pt>
                <c:pt idx="3796">
                  <c:v>11.25</c:v>
                </c:pt>
                <c:pt idx="3797">
                  <c:v>11.25</c:v>
                </c:pt>
                <c:pt idx="3798">
                  <c:v>11.25</c:v>
                </c:pt>
                <c:pt idx="3799">
                  <c:v>11.25</c:v>
                </c:pt>
                <c:pt idx="3800">
                  <c:v>11.25</c:v>
                </c:pt>
                <c:pt idx="3801">
                  <c:v>11.25</c:v>
                </c:pt>
                <c:pt idx="3802">
                  <c:v>11.25</c:v>
                </c:pt>
                <c:pt idx="3803">
                  <c:v>11.25</c:v>
                </c:pt>
                <c:pt idx="3804">
                  <c:v>11.25</c:v>
                </c:pt>
                <c:pt idx="3805">
                  <c:v>11.25</c:v>
                </c:pt>
                <c:pt idx="3806">
                  <c:v>11.25</c:v>
                </c:pt>
                <c:pt idx="3807">
                  <c:v>11.25</c:v>
                </c:pt>
                <c:pt idx="3808">
                  <c:v>11.25</c:v>
                </c:pt>
                <c:pt idx="3809">
                  <c:v>11.25</c:v>
                </c:pt>
                <c:pt idx="3810">
                  <c:v>11.25</c:v>
                </c:pt>
                <c:pt idx="3811">
                  <c:v>11.25</c:v>
                </c:pt>
                <c:pt idx="3812">
                  <c:v>11.25</c:v>
                </c:pt>
                <c:pt idx="3813">
                  <c:v>11.25</c:v>
                </c:pt>
                <c:pt idx="3814">
                  <c:v>11.25</c:v>
                </c:pt>
                <c:pt idx="3815">
                  <c:v>11.25</c:v>
                </c:pt>
                <c:pt idx="3816">
                  <c:v>11.25</c:v>
                </c:pt>
                <c:pt idx="3817">
                  <c:v>11.25</c:v>
                </c:pt>
                <c:pt idx="3818">
                  <c:v>11.25</c:v>
                </c:pt>
                <c:pt idx="3819">
                  <c:v>11.25</c:v>
                </c:pt>
                <c:pt idx="3820">
                  <c:v>11.25</c:v>
                </c:pt>
                <c:pt idx="3821">
                  <c:v>11.25</c:v>
                </c:pt>
                <c:pt idx="3822">
                  <c:v>11.25</c:v>
                </c:pt>
                <c:pt idx="3823">
                  <c:v>11.25</c:v>
                </c:pt>
                <c:pt idx="3824">
                  <c:v>11.25</c:v>
                </c:pt>
                <c:pt idx="3825">
                  <c:v>11.25</c:v>
                </c:pt>
                <c:pt idx="3826">
                  <c:v>11.25</c:v>
                </c:pt>
                <c:pt idx="3827">
                  <c:v>11.25</c:v>
                </c:pt>
                <c:pt idx="3828">
                  <c:v>11.25</c:v>
                </c:pt>
                <c:pt idx="3829">
                  <c:v>11.25</c:v>
                </c:pt>
                <c:pt idx="3830">
                  <c:v>11.25</c:v>
                </c:pt>
                <c:pt idx="3831">
                  <c:v>11.25</c:v>
                </c:pt>
                <c:pt idx="3832">
                  <c:v>11.25</c:v>
                </c:pt>
                <c:pt idx="3833">
                  <c:v>11.25</c:v>
                </c:pt>
                <c:pt idx="3834">
                  <c:v>11.25</c:v>
                </c:pt>
                <c:pt idx="3835">
                  <c:v>11.25</c:v>
                </c:pt>
                <c:pt idx="3836">
                  <c:v>11.25</c:v>
                </c:pt>
                <c:pt idx="3837">
                  <c:v>11.25</c:v>
                </c:pt>
                <c:pt idx="3838">
                  <c:v>11.25</c:v>
                </c:pt>
                <c:pt idx="3839">
                  <c:v>11.25</c:v>
                </c:pt>
                <c:pt idx="3840">
                  <c:v>11.25</c:v>
                </c:pt>
                <c:pt idx="3841">
                  <c:v>11.25</c:v>
                </c:pt>
                <c:pt idx="3842">
                  <c:v>11.25</c:v>
                </c:pt>
                <c:pt idx="3843">
                  <c:v>11.25</c:v>
                </c:pt>
                <c:pt idx="3844">
                  <c:v>11.25</c:v>
                </c:pt>
                <c:pt idx="3845">
                  <c:v>11.25</c:v>
                </c:pt>
                <c:pt idx="3846">
                  <c:v>11.25</c:v>
                </c:pt>
                <c:pt idx="3847">
                  <c:v>11.25</c:v>
                </c:pt>
                <c:pt idx="3848">
                  <c:v>11.25</c:v>
                </c:pt>
                <c:pt idx="3849">
                  <c:v>11.25</c:v>
                </c:pt>
                <c:pt idx="3850">
                  <c:v>11.25</c:v>
                </c:pt>
                <c:pt idx="3851">
                  <c:v>11.25</c:v>
                </c:pt>
                <c:pt idx="3852">
                  <c:v>11.25</c:v>
                </c:pt>
                <c:pt idx="3853">
                  <c:v>11.25</c:v>
                </c:pt>
                <c:pt idx="3854">
                  <c:v>11.25</c:v>
                </c:pt>
                <c:pt idx="3855">
                  <c:v>11.25</c:v>
                </c:pt>
                <c:pt idx="3856">
                  <c:v>11.25</c:v>
                </c:pt>
                <c:pt idx="3857">
                  <c:v>11.25</c:v>
                </c:pt>
                <c:pt idx="3858">
                  <c:v>11.25</c:v>
                </c:pt>
                <c:pt idx="3859">
                  <c:v>11.25</c:v>
                </c:pt>
                <c:pt idx="3860">
                  <c:v>11.25</c:v>
                </c:pt>
                <c:pt idx="3861">
                  <c:v>11.25</c:v>
                </c:pt>
                <c:pt idx="3862">
                  <c:v>11.25</c:v>
                </c:pt>
                <c:pt idx="3863">
                  <c:v>11.25</c:v>
                </c:pt>
                <c:pt idx="3864">
                  <c:v>11.25</c:v>
                </c:pt>
                <c:pt idx="3865">
                  <c:v>11.25</c:v>
                </c:pt>
                <c:pt idx="3866">
                  <c:v>11.25</c:v>
                </c:pt>
                <c:pt idx="3867">
                  <c:v>11.25</c:v>
                </c:pt>
                <c:pt idx="3868">
                  <c:v>11.25</c:v>
                </c:pt>
                <c:pt idx="3869">
                  <c:v>11.25</c:v>
                </c:pt>
                <c:pt idx="3870">
                  <c:v>11.25</c:v>
                </c:pt>
                <c:pt idx="3871">
                  <c:v>11.25</c:v>
                </c:pt>
                <c:pt idx="3872">
                  <c:v>11.25</c:v>
                </c:pt>
                <c:pt idx="3873">
                  <c:v>11.25</c:v>
                </c:pt>
                <c:pt idx="3874">
                  <c:v>11.5</c:v>
                </c:pt>
                <c:pt idx="3875">
                  <c:v>11.5</c:v>
                </c:pt>
                <c:pt idx="3876">
                  <c:v>11.5</c:v>
                </c:pt>
                <c:pt idx="3877">
                  <c:v>11.5</c:v>
                </c:pt>
                <c:pt idx="3878">
                  <c:v>11.5</c:v>
                </c:pt>
                <c:pt idx="3879">
                  <c:v>11.5</c:v>
                </c:pt>
                <c:pt idx="3880">
                  <c:v>11.5</c:v>
                </c:pt>
                <c:pt idx="3881">
                  <c:v>11.5</c:v>
                </c:pt>
                <c:pt idx="3882">
                  <c:v>11.5</c:v>
                </c:pt>
                <c:pt idx="3883">
                  <c:v>11.5</c:v>
                </c:pt>
                <c:pt idx="3884">
                  <c:v>11.5</c:v>
                </c:pt>
                <c:pt idx="3885">
                  <c:v>11.5</c:v>
                </c:pt>
                <c:pt idx="3886">
                  <c:v>11.5</c:v>
                </c:pt>
                <c:pt idx="3887">
                  <c:v>11.5</c:v>
                </c:pt>
                <c:pt idx="3888">
                  <c:v>11.5</c:v>
                </c:pt>
                <c:pt idx="3889">
                  <c:v>11.5</c:v>
                </c:pt>
                <c:pt idx="3890">
                  <c:v>11.5</c:v>
                </c:pt>
                <c:pt idx="3891">
                  <c:v>11.5</c:v>
                </c:pt>
                <c:pt idx="3892">
                  <c:v>11.5</c:v>
                </c:pt>
                <c:pt idx="3893">
                  <c:v>11.5</c:v>
                </c:pt>
                <c:pt idx="3894">
                  <c:v>11.5</c:v>
                </c:pt>
                <c:pt idx="3895">
                  <c:v>11.5</c:v>
                </c:pt>
                <c:pt idx="3896">
                  <c:v>11.5</c:v>
                </c:pt>
                <c:pt idx="3897">
                  <c:v>11.5</c:v>
                </c:pt>
                <c:pt idx="3898">
                  <c:v>11.5</c:v>
                </c:pt>
                <c:pt idx="3899">
                  <c:v>11.5</c:v>
                </c:pt>
                <c:pt idx="3900">
                  <c:v>11.5</c:v>
                </c:pt>
                <c:pt idx="3901">
                  <c:v>11.5</c:v>
                </c:pt>
                <c:pt idx="3902">
                  <c:v>11.5</c:v>
                </c:pt>
                <c:pt idx="3903">
                  <c:v>11.5</c:v>
                </c:pt>
                <c:pt idx="3904">
                  <c:v>11.5</c:v>
                </c:pt>
                <c:pt idx="3905">
                  <c:v>11.5</c:v>
                </c:pt>
                <c:pt idx="3906">
                  <c:v>11.5</c:v>
                </c:pt>
                <c:pt idx="3907">
                  <c:v>11.5</c:v>
                </c:pt>
                <c:pt idx="3908">
                  <c:v>11.5</c:v>
                </c:pt>
                <c:pt idx="3909">
                  <c:v>12</c:v>
                </c:pt>
                <c:pt idx="3910">
                  <c:v>12</c:v>
                </c:pt>
                <c:pt idx="3911">
                  <c:v>12</c:v>
                </c:pt>
                <c:pt idx="3912">
                  <c:v>12</c:v>
                </c:pt>
                <c:pt idx="3913">
                  <c:v>12</c:v>
                </c:pt>
                <c:pt idx="3914">
                  <c:v>12</c:v>
                </c:pt>
                <c:pt idx="3915">
                  <c:v>12</c:v>
                </c:pt>
                <c:pt idx="3916">
                  <c:v>12</c:v>
                </c:pt>
                <c:pt idx="3917">
                  <c:v>12</c:v>
                </c:pt>
                <c:pt idx="3918">
                  <c:v>12</c:v>
                </c:pt>
                <c:pt idx="3919">
                  <c:v>12</c:v>
                </c:pt>
                <c:pt idx="3920">
                  <c:v>12</c:v>
                </c:pt>
                <c:pt idx="3921">
                  <c:v>12</c:v>
                </c:pt>
                <c:pt idx="3922">
                  <c:v>12</c:v>
                </c:pt>
                <c:pt idx="3923">
                  <c:v>12</c:v>
                </c:pt>
                <c:pt idx="3924">
                  <c:v>12</c:v>
                </c:pt>
                <c:pt idx="3925">
                  <c:v>12</c:v>
                </c:pt>
                <c:pt idx="3926">
                  <c:v>12</c:v>
                </c:pt>
                <c:pt idx="3927">
                  <c:v>12</c:v>
                </c:pt>
                <c:pt idx="3928">
                  <c:v>12</c:v>
                </c:pt>
                <c:pt idx="3929">
                  <c:v>12</c:v>
                </c:pt>
                <c:pt idx="3930">
                  <c:v>12</c:v>
                </c:pt>
                <c:pt idx="3931">
                  <c:v>12</c:v>
                </c:pt>
                <c:pt idx="3932">
                  <c:v>12</c:v>
                </c:pt>
                <c:pt idx="3933">
                  <c:v>12</c:v>
                </c:pt>
                <c:pt idx="3934">
                  <c:v>12</c:v>
                </c:pt>
                <c:pt idx="3935">
                  <c:v>12</c:v>
                </c:pt>
                <c:pt idx="3936">
                  <c:v>12</c:v>
                </c:pt>
                <c:pt idx="3937">
                  <c:v>12</c:v>
                </c:pt>
                <c:pt idx="3938">
                  <c:v>12.5</c:v>
                </c:pt>
                <c:pt idx="3939">
                  <c:v>12.5</c:v>
                </c:pt>
                <c:pt idx="3940">
                  <c:v>12.5</c:v>
                </c:pt>
                <c:pt idx="3941">
                  <c:v>12.5</c:v>
                </c:pt>
                <c:pt idx="3942">
                  <c:v>12.5</c:v>
                </c:pt>
                <c:pt idx="3943">
                  <c:v>12.5</c:v>
                </c:pt>
                <c:pt idx="3944">
                  <c:v>12.5</c:v>
                </c:pt>
                <c:pt idx="3945">
                  <c:v>12.5</c:v>
                </c:pt>
                <c:pt idx="3946">
                  <c:v>12.5</c:v>
                </c:pt>
                <c:pt idx="3947">
                  <c:v>12.5</c:v>
                </c:pt>
                <c:pt idx="3948">
                  <c:v>12.5</c:v>
                </c:pt>
                <c:pt idx="3949">
                  <c:v>12.5</c:v>
                </c:pt>
                <c:pt idx="3950">
                  <c:v>12.5</c:v>
                </c:pt>
                <c:pt idx="3951">
                  <c:v>12.5</c:v>
                </c:pt>
                <c:pt idx="3952">
                  <c:v>12.5</c:v>
                </c:pt>
                <c:pt idx="3953">
                  <c:v>12.5</c:v>
                </c:pt>
                <c:pt idx="3954">
                  <c:v>12.5</c:v>
                </c:pt>
                <c:pt idx="3955">
                  <c:v>12.5</c:v>
                </c:pt>
                <c:pt idx="3956">
                  <c:v>12.5</c:v>
                </c:pt>
                <c:pt idx="3957">
                  <c:v>12.5</c:v>
                </c:pt>
                <c:pt idx="3958">
                  <c:v>12.5</c:v>
                </c:pt>
                <c:pt idx="3959">
                  <c:v>12.5</c:v>
                </c:pt>
                <c:pt idx="3960">
                  <c:v>12.5</c:v>
                </c:pt>
                <c:pt idx="3961">
                  <c:v>12.5</c:v>
                </c:pt>
                <c:pt idx="3962">
                  <c:v>12.5</c:v>
                </c:pt>
                <c:pt idx="3963">
                  <c:v>12.5</c:v>
                </c:pt>
                <c:pt idx="3964">
                  <c:v>12.5</c:v>
                </c:pt>
                <c:pt idx="3965">
                  <c:v>12.5</c:v>
                </c:pt>
                <c:pt idx="3966">
                  <c:v>12.5</c:v>
                </c:pt>
                <c:pt idx="3967">
                  <c:v>12.5</c:v>
                </c:pt>
                <c:pt idx="3968">
                  <c:v>12.5</c:v>
                </c:pt>
                <c:pt idx="3969">
                  <c:v>12.5</c:v>
                </c:pt>
                <c:pt idx="3970">
                  <c:v>12.5</c:v>
                </c:pt>
                <c:pt idx="3971">
                  <c:v>12.75</c:v>
                </c:pt>
                <c:pt idx="3972">
                  <c:v>12.75</c:v>
                </c:pt>
                <c:pt idx="3973">
                  <c:v>12.75</c:v>
                </c:pt>
                <c:pt idx="3974">
                  <c:v>12.75</c:v>
                </c:pt>
                <c:pt idx="3975">
                  <c:v>12.75</c:v>
                </c:pt>
                <c:pt idx="3976">
                  <c:v>12.75</c:v>
                </c:pt>
                <c:pt idx="3977">
                  <c:v>12.75</c:v>
                </c:pt>
                <c:pt idx="3978">
                  <c:v>12.75</c:v>
                </c:pt>
                <c:pt idx="3979">
                  <c:v>12.75</c:v>
                </c:pt>
                <c:pt idx="3980">
                  <c:v>12.75</c:v>
                </c:pt>
                <c:pt idx="3981">
                  <c:v>12.75</c:v>
                </c:pt>
                <c:pt idx="3982">
                  <c:v>12.75</c:v>
                </c:pt>
                <c:pt idx="3983">
                  <c:v>12.75</c:v>
                </c:pt>
                <c:pt idx="3984">
                  <c:v>12.75</c:v>
                </c:pt>
                <c:pt idx="3985">
                  <c:v>12.75</c:v>
                </c:pt>
                <c:pt idx="3986">
                  <c:v>12.75</c:v>
                </c:pt>
                <c:pt idx="3987">
                  <c:v>12.75</c:v>
                </c:pt>
                <c:pt idx="3988">
                  <c:v>12.75</c:v>
                </c:pt>
                <c:pt idx="3989">
                  <c:v>12.75</c:v>
                </c:pt>
                <c:pt idx="3990">
                  <c:v>12.75</c:v>
                </c:pt>
                <c:pt idx="3991">
                  <c:v>12.75</c:v>
                </c:pt>
                <c:pt idx="3992">
                  <c:v>12.75</c:v>
                </c:pt>
                <c:pt idx="3993">
                  <c:v>12.75</c:v>
                </c:pt>
                <c:pt idx="3994">
                  <c:v>12.75</c:v>
                </c:pt>
                <c:pt idx="3995">
                  <c:v>12.75</c:v>
                </c:pt>
                <c:pt idx="3996">
                  <c:v>12.75</c:v>
                </c:pt>
                <c:pt idx="3997">
                  <c:v>12.75</c:v>
                </c:pt>
                <c:pt idx="3998">
                  <c:v>12.75</c:v>
                </c:pt>
                <c:pt idx="3999">
                  <c:v>12.75</c:v>
                </c:pt>
                <c:pt idx="4000">
                  <c:v>12.75</c:v>
                </c:pt>
                <c:pt idx="4001">
                  <c:v>13</c:v>
                </c:pt>
                <c:pt idx="4002">
                  <c:v>13</c:v>
                </c:pt>
                <c:pt idx="4003">
                  <c:v>13</c:v>
                </c:pt>
                <c:pt idx="4004">
                  <c:v>13</c:v>
                </c:pt>
                <c:pt idx="4005">
                  <c:v>13</c:v>
                </c:pt>
                <c:pt idx="4006">
                  <c:v>13</c:v>
                </c:pt>
                <c:pt idx="4007">
                  <c:v>13</c:v>
                </c:pt>
                <c:pt idx="4008">
                  <c:v>13</c:v>
                </c:pt>
                <c:pt idx="4009">
                  <c:v>13</c:v>
                </c:pt>
                <c:pt idx="4010">
                  <c:v>13</c:v>
                </c:pt>
                <c:pt idx="4011">
                  <c:v>13</c:v>
                </c:pt>
                <c:pt idx="4012">
                  <c:v>13</c:v>
                </c:pt>
                <c:pt idx="4013">
                  <c:v>13</c:v>
                </c:pt>
                <c:pt idx="4014">
                  <c:v>13</c:v>
                </c:pt>
                <c:pt idx="4015">
                  <c:v>13</c:v>
                </c:pt>
                <c:pt idx="4016">
                  <c:v>13</c:v>
                </c:pt>
                <c:pt idx="4017">
                  <c:v>13</c:v>
                </c:pt>
                <c:pt idx="4018">
                  <c:v>13</c:v>
                </c:pt>
                <c:pt idx="4019">
                  <c:v>13</c:v>
                </c:pt>
                <c:pt idx="4020">
                  <c:v>13</c:v>
                </c:pt>
                <c:pt idx="4021">
                  <c:v>13</c:v>
                </c:pt>
                <c:pt idx="4022">
                  <c:v>13</c:v>
                </c:pt>
                <c:pt idx="4023">
                  <c:v>13</c:v>
                </c:pt>
                <c:pt idx="4024">
                  <c:v>13</c:v>
                </c:pt>
                <c:pt idx="4025">
                  <c:v>13</c:v>
                </c:pt>
                <c:pt idx="4026">
                  <c:v>13</c:v>
                </c:pt>
                <c:pt idx="4027">
                  <c:v>13</c:v>
                </c:pt>
                <c:pt idx="4028">
                  <c:v>13</c:v>
                </c:pt>
                <c:pt idx="4029">
                  <c:v>13.25</c:v>
                </c:pt>
                <c:pt idx="4030">
                  <c:v>13.25</c:v>
                </c:pt>
                <c:pt idx="4031">
                  <c:v>13.25</c:v>
                </c:pt>
                <c:pt idx="4032">
                  <c:v>13.25</c:v>
                </c:pt>
                <c:pt idx="4033">
                  <c:v>13.25</c:v>
                </c:pt>
                <c:pt idx="4034">
                  <c:v>13.25</c:v>
                </c:pt>
                <c:pt idx="4035">
                  <c:v>13.25</c:v>
                </c:pt>
                <c:pt idx="4036">
                  <c:v>13.25</c:v>
                </c:pt>
                <c:pt idx="4037">
                  <c:v>13.25</c:v>
                </c:pt>
                <c:pt idx="4038">
                  <c:v>13.25</c:v>
                </c:pt>
                <c:pt idx="4039">
                  <c:v>13.25</c:v>
                </c:pt>
                <c:pt idx="4040">
                  <c:v>13.25</c:v>
                </c:pt>
                <c:pt idx="4041">
                  <c:v>13.25</c:v>
                </c:pt>
                <c:pt idx="4042">
                  <c:v>13.25</c:v>
                </c:pt>
                <c:pt idx="4043">
                  <c:v>13.25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9D2-4670-A976-BD87EC06C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576120"/>
        <c:axId val="1248577760"/>
      </c:lineChart>
      <c:dateAx>
        <c:axId val="1248576120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48577760"/>
        <c:crosses val="autoZero"/>
        <c:auto val="1"/>
        <c:lblOffset val="100"/>
        <c:baseTimeUnit val="days"/>
      </c:dateAx>
      <c:valAx>
        <c:axId val="124857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48576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914260717410324E-2"/>
          <c:y val="4.1936497499822929E-2"/>
          <c:w val="0.9155301837270341"/>
          <c:h val="0.67620010151217447"/>
        </c:manualLayout>
      </c:layout>
      <c:barChart>
        <c:barDir val="col"/>
        <c:grouping val="stacked"/>
        <c:varyColors val="0"/>
        <c:ser>
          <c:idx val="0"/>
          <c:order val="0"/>
          <c:tx>
            <c:v>Banda inf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multiLvlStrRef>
              <c:f>'passo 2 chart'!$B$5:$C$28</c:f>
              <c:multiLvlStrCache>
                <c:ptCount val="24"/>
                <c:lvl>
                  <c:pt idx="0">
                    <c:v>23</c:v>
                  </c:pt>
                  <c:pt idx="1">
                    <c:v>24</c:v>
                  </c:pt>
                  <c:pt idx="2">
                    <c:v>23</c:v>
                  </c:pt>
                  <c:pt idx="3">
                    <c:v>24</c:v>
                  </c:pt>
                  <c:pt idx="4">
                    <c:v>23</c:v>
                  </c:pt>
                  <c:pt idx="5">
                    <c:v>24</c:v>
                  </c:pt>
                  <c:pt idx="6">
                    <c:v>23</c:v>
                  </c:pt>
                  <c:pt idx="7">
                    <c:v>24</c:v>
                  </c:pt>
                  <c:pt idx="8">
                    <c:v>23</c:v>
                  </c:pt>
                  <c:pt idx="9">
                    <c:v>24</c:v>
                  </c:pt>
                  <c:pt idx="10">
                    <c:v>23</c:v>
                  </c:pt>
                  <c:pt idx="11">
                    <c:v>24</c:v>
                  </c:pt>
                  <c:pt idx="12">
                    <c:v>23</c:v>
                  </c:pt>
                  <c:pt idx="13">
                    <c:v>24</c:v>
                  </c:pt>
                  <c:pt idx="14">
                    <c:v>23</c:v>
                  </c:pt>
                  <c:pt idx="15">
                    <c:v>24</c:v>
                  </c:pt>
                  <c:pt idx="16">
                    <c:v>23</c:v>
                  </c:pt>
                  <c:pt idx="17">
                    <c:v>24</c:v>
                  </c:pt>
                  <c:pt idx="18">
                    <c:v>23</c:v>
                  </c:pt>
                  <c:pt idx="19">
                    <c:v>24</c:v>
                  </c:pt>
                  <c:pt idx="20">
                    <c:v>23</c:v>
                  </c:pt>
                  <c:pt idx="21">
                    <c:v>24</c:v>
                  </c:pt>
                  <c:pt idx="22">
                    <c:v>23</c:v>
                  </c:pt>
                  <c:pt idx="23">
                    <c:v>24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</c:multiLvlStrRef>
          </c:cat>
          <c:val>
            <c:numRef>
              <c:f>'passo 2 chart'!$D$5:$D$28</c:f>
              <c:numCache>
                <c:formatCode>General</c:formatCode>
                <c:ptCount val="24"/>
                <c:pt idx="0">
                  <c:v>1.75</c:v>
                </c:pt>
                <c:pt idx="1">
                  <c:v>1.5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3</c:v>
                </c:pt>
                <c:pt idx="13">
                  <c:v>3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1.9</c:v>
                </c:pt>
                <c:pt idx="19">
                  <c:v>1.9</c:v>
                </c:pt>
                <c:pt idx="20">
                  <c:v>1</c:v>
                </c:pt>
                <c:pt idx="21">
                  <c:v>1</c:v>
                </c:pt>
                <c:pt idx="22">
                  <c:v>1.9</c:v>
                </c:pt>
                <c:pt idx="23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3-4ED3-A51E-E1FA5E4EAF57}"/>
            </c:ext>
          </c:extLst>
        </c:ser>
        <c:ser>
          <c:idx val="1"/>
          <c:order val="1"/>
          <c:tx>
            <c:strRef>
              <c:f>'passo 2 chart'!$E$4</c:f>
              <c:strCache>
                <c:ptCount val="1"/>
                <c:pt idx="0">
                  <c:v>Intervalo Meta</c:v>
                </c:pt>
              </c:strCache>
            </c:strRef>
          </c:tx>
          <c:spPr>
            <a:solidFill>
              <a:srgbClr val="ECD9B4"/>
            </a:solidFill>
            <a:ln>
              <a:solidFill>
                <a:srgbClr val="AFABAB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>
                  <a:lumMod val="75000"/>
                </a:srgbClr>
              </a:solidFill>
              <a:ln>
                <a:solidFill>
                  <a:srgbClr val="AFABA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3F3-40FF-978C-9DAC62D13AAD}"/>
              </c:ext>
            </c:extLst>
          </c:dPt>
          <c:cat>
            <c:multiLvlStrRef>
              <c:f>'passo 2 chart'!$B$5:$C$28</c:f>
              <c:multiLvlStrCache>
                <c:ptCount val="24"/>
                <c:lvl>
                  <c:pt idx="0">
                    <c:v>23</c:v>
                  </c:pt>
                  <c:pt idx="1">
                    <c:v>24</c:v>
                  </c:pt>
                  <c:pt idx="2">
                    <c:v>23</c:v>
                  </c:pt>
                  <c:pt idx="3">
                    <c:v>24</c:v>
                  </c:pt>
                  <c:pt idx="4">
                    <c:v>23</c:v>
                  </c:pt>
                  <c:pt idx="5">
                    <c:v>24</c:v>
                  </c:pt>
                  <c:pt idx="6">
                    <c:v>23</c:v>
                  </c:pt>
                  <c:pt idx="7">
                    <c:v>24</c:v>
                  </c:pt>
                  <c:pt idx="8">
                    <c:v>23</c:v>
                  </c:pt>
                  <c:pt idx="9">
                    <c:v>24</c:v>
                  </c:pt>
                  <c:pt idx="10">
                    <c:v>23</c:v>
                  </c:pt>
                  <c:pt idx="11">
                    <c:v>24</c:v>
                  </c:pt>
                  <c:pt idx="12">
                    <c:v>23</c:v>
                  </c:pt>
                  <c:pt idx="13">
                    <c:v>24</c:v>
                  </c:pt>
                  <c:pt idx="14">
                    <c:v>23</c:v>
                  </c:pt>
                  <c:pt idx="15">
                    <c:v>24</c:v>
                  </c:pt>
                  <c:pt idx="16">
                    <c:v>23</c:v>
                  </c:pt>
                  <c:pt idx="17">
                    <c:v>24</c:v>
                  </c:pt>
                  <c:pt idx="18">
                    <c:v>23</c:v>
                  </c:pt>
                  <c:pt idx="19">
                    <c:v>24</c:v>
                  </c:pt>
                  <c:pt idx="20">
                    <c:v>23</c:v>
                  </c:pt>
                  <c:pt idx="21">
                    <c:v>24</c:v>
                  </c:pt>
                  <c:pt idx="22">
                    <c:v>23</c:v>
                  </c:pt>
                  <c:pt idx="23">
                    <c:v>24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</c:multiLvlStrRef>
          </c:cat>
          <c:val>
            <c:numRef>
              <c:f>'passo 2 chart'!$E$5:$E$28</c:f>
              <c:numCache>
                <c:formatCode>General</c:formatCode>
                <c:ptCount val="24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0.2</c:v>
                </c:pt>
                <c:pt idx="15">
                  <c:v>0.2</c:v>
                </c:pt>
                <c:pt idx="16">
                  <c:v>4</c:v>
                </c:pt>
                <c:pt idx="17">
                  <c:v>4</c:v>
                </c:pt>
                <c:pt idx="18">
                  <c:v>0.2</c:v>
                </c:pt>
                <c:pt idx="19">
                  <c:v>0.2</c:v>
                </c:pt>
                <c:pt idx="20">
                  <c:v>2</c:v>
                </c:pt>
                <c:pt idx="21">
                  <c:v>2</c:v>
                </c:pt>
                <c:pt idx="22">
                  <c:v>0.2</c:v>
                </c:pt>
                <c:pt idx="2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E3-4ED3-A51E-E1FA5E4EA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5416287"/>
        <c:axId val="1425416703"/>
      </c:barChart>
      <c:lineChart>
        <c:grouping val="standard"/>
        <c:varyColors val="0"/>
        <c:ser>
          <c:idx val="2"/>
          <c:order val="2"/>
          <c:tx>
            <c:strRef>
              <c:f>'passo 2 chart'!$F$4</c:f>
              <c:strCache>
                <c:ptCount val="1"/>
                <c:pt idx="0">
                  <c:v>Centro Meta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ysClr val="windowText" lastClr="000000"/>
              </a:solidFill>
              <a:ln w="9525">
                <a:noFill/>
              </a:ln>
              <a:effectLst/>
            </c:spPr>
          </c:marker>
          <c:cat>
            <c:multiLvlStrRef>
              <c:f>'passo 2 chart'!$A$5:$C$22</c:f>
              <c:multiLvlStrCache>
                <c:ptCount val="18"/>
                <c:lvl>
                  <c:pt idx="0">
                    <c:v>23</c:v>
                  </c:pt>
                  <c:pt idx="1">
                    <c:v>24</c:v>
                  </c:pt>
                  <c:pt idx="2">
                    <c:v>23</c:v>
                  </c:pt>
                  <c:pt idx="3">
                    <c:v>24</c:v>
                  </c:pt>
                  <c:pt idx="4">
                    <c:v>23</c:v>
                  </c:pt>
                  <c:pt idx="5">
                    <c:v>24</c:v>
                  </c:pt>
                  <c:pt idx="6">
                    <c:v>23</c:v>
                  </c:pt>
                  <c:pt idx="7">
                    <c:v>24</c:v>
                  </c:pt>
                  <c:pt idx="8">
                    <c:v>23</c:v>
                  </c:pt>
                  <c:pt idx="9">
                    <c:v>24</c:v>
                  </c:pt>
                  <c:pt idx="10">
                    <c:v>23</c:v>
                  </c:pt>
                  <c:pt idx="11">
                    <c:v>24</c:v>
                  </c:pt>
                  <c:pt idx="12">
                    <c:v>23</c:v>
                  </c:pt>
                  <c:pt idx="13">
                    <c:v>24</c:v>
                  </c:pt>
                  <c:pt idx="14">
                    <c:v>23</c:v>
                  </c:pt>
                  <c:pt idx="15">
                    <c:v>24</c:v>
                  </c:pt>
                  <c:pt idx="16">
                    <c:v>23</c:v>
                  </c:pt>
                  <c:pt idx="17">
                    <c:v>24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</c:lvl>
                <c:lvl>
                  <c:pt idx="0">
                    <c:v>Brasil</c:v>
                  </c:pt>
                  <c:pt idx="2">
                    <c:v>Chile</c:v>
                  </c:pt>
                  <c:pt idx="4">
                    <c:v>Colômbia</c:v>
                  </c:pt>
                  <c:pt idx="6">
                    <c:v>México</c:v>
                  </c:pt>
                  <c:pt idx="8">
                    <c:v>Peru</c:v>
                  </c:pt>
                  <c:pt idx="10">
                    <c:v>Tailândia</c:v>
                  </c:pt>
                  <c:pt idx="12">
                    <c:v>África do Sul</c:v>
                  </c:pt>
                  <c:pt idx="14">
                    <c:v>Coreia do Sul</c:v>
                  </c:pt>
                  <c:pt idx="16">
                    <c:v>Índia</c:v>
                  </c:pt>
                </c:lvl>
              </c:multiLvlStrCache>
            </c:multiLvlStrRef>
          </c:cat>
          <c:val>
            <c:numRef>
              <c:f>'passo 2 chart'!$F$5:$F$28</c:f>
              <c:numCache>
                <c:formatCode>General</c:formatCode>
                <c:ptCount val="24"/>
                <c:pt idx="0">
                  <c:v>3.25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4.5</c:v>
                </c:pt>
                <c:pt idx="13">
                  <c:v>4.5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4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E3-4ED3-A51E-E1FA5E4EA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5416287"/>
        <c:axId val="1425416703"/>
      </c:lineChart>
      <c:catAx>
        <c:axId val="142541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703"/>
        <c:crosses val="autoZero"/>
        <c:auto val="1"/>
        <c:lblAlgn val="ctr"/>
        <c:lblOffset val="100"/>
        <c:noMultiLvlLbl val="0"/>
      </c:catAx>
      <c:valAx>
        <c:axId val="1425416703"/>
        <c:scaling>
          <c:orientation val="minMax"/>
          <c:max val="8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1.3813645876877369E-2"/>
          <c:y val="0.8937293824975524"/>
          <c:w val="0.96348382091271723"/>
          <c:h val="0.10165706258890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pt-BR"/>
    </a:p>
  </c:txPr>
  <c:externalData r:id="rId4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34264792653222E-2"/>
          <c:y val="3.5824535353146184E-2"/>
          <c:w val="0.90298621722619787"/>
          <c:h val="0.80666130058426433"/>
        </c:manualLayout>
      </c:layout>
      <c:barChart>
        <c:barDir val="col"/>
        <c:grouping val="clustered"/>
        <c:varyColors val="0"/>
        <c:ser>
          <c:idx val="1"/>
          <c:order val="1"/>
          <c:tx>
            <c:v>Taxa de crescimento do crédito SFN (a/a)</c:v>
          </c:tx>
          <c:spPr>
            <a:solidFill>
              <a:srgbClr val="FD4E17"/>
            </a:solidFill>
            <a:ln>
              <a:solidFill>
                <a:srgbClr val="FD4E17"/>
              </a:solidFill>
            </a:ln>
            <a:effectLst/>
          </c:spPr>
          <c:invertIfNegative val="0"/>
          <c:val>
            <c:numRef>
              <c:f>'STP-20230223174636132'!$D$91:$D$4875</c:f>
              <c:numCache>
                <c:formatCode>General</c:formatCode>
                <c:ptCount val="4785"/>
                <c:pt idx="0">
                  <c:v>16.805855629602746</c:v>
                </c:pt>
                <c:pt idx="31">
                  <c:v>17.51572657911434</c:v>
                </c:pt>
                <c:pt idx="62">
                  <c:v>18.833026288994237</c:v>
                </c:pt>
                <c:pt idx="93">
                  <c:v>19.759486734589682</c:v>
                </c:pt>
                <c:pt idx="125">
                  <c:v>18.480374318441701</c:v>
                </c:pt>
                <c:pt idx="156">
                  <c:v>19.240392403924041</c:v>
                </c:pt>
                <c:pt idx="186">
                  <c:v>19.837988162094611</c:v>
                </c:pt>
                <c:pt idx="217">
                  <c:v>20.373126062128893</c:v>
                </c:pt>
                <c:pt idx="247">
                  <c:v>21.020189271730281</c:v>
                </c:pt>
                <c:pt idx="278">
                  <c:v>20.569511761579427</c:v>
                </c:pt>
                <c:pt idx="310">
                  <c:v>20.143371430568664</c:v>
                </c:pt>
                <c:pt idx="338">
                  <c:v>20.810686504999239</c:v>
                </c:pt>
                <c:pt idx="370">
                  <c:v>20.683688466632056</c:v>
                </c:pt>
                <c:pt idx="401">
                  <c:v>20.970962687630145</c:v>
                </c:pt>
                <c:pt idx="432">
                  <c:v>20.365827818616459</c:v>
                </c:pt>
                <c:pt idx="463">
                  <c:v>19.768982740418974</c:v>
                </c:pt>
                <c:pt idx="495">
                  <c:v>19.618449122265915</c:v>
                </c:pt>
                <c:pt idx="526">
                  <c:v>19.175132842219671</c:v>
                </c:pt>
                <c:pt idx="557">
                  <c:v>19.379096797429114</c:v>
                </c:pt>
                <c:pt idx="589">
                  <c:v>18.091938978564766</c:v>
                </c:pt>
                <c:pt idx="619">
                  <c:v>17.968727754207126</c:v>
                </c:pt>
                <c:pt idx="651">
                  <c:v>18.75661233555282</c:v>
                </c:pt>
                <c:pt idx="683">
                  <c:v>18.297084268384854</c:v>
                </c:pt>
                <c:pt idx="712">
                  <c:v>17.199509161307809</c:v>
                </c:pt>
                <c:pt idx="743">
                  <c:v>18.141614545388418</c:v>
                </c:pt>
                <c:pt idx="775">
                  <c:v>18.116083829038281</c:v>
                </c:pt>
                <c:pt idx="806">
                  <c:v>18.206936816825301</c:v>
                </c:pt>
                <c:pt idx="837">
                  <c:v>18.203772830253069</c:v>
                </c:pt>
                <c:pt idx="869">
                  <c:v>17.796001070048419</c:v>
                </c:pt>
                <c:pt idx="901">
                  <c:v>17.161068721225853</c:v>
                </c:pt>
                <c:pt idx="931">
                  <c:v>15.946690250601694</c:v>
                </c:pt>
                <c:pt idx="963">
                  <c:v>16.693238896823534</c:v>
                </c:pt>
                <c:pt idx="993">
                  <c:v>16.203655512661339</c:v>
                </c:pt>
                <c:pt idx="1024">
                  <c:v>16.440096482024664</c:v>
                </c:pt>
                <c:pt idx="1055">
                  <c:v>16.37726030833397</c:v>
                </c:pt>
                <c:pt idx="1083">
                  <c:v>16.783453533492729</c:v>
                </c:pt>
                <c:pt idx="1114">
                  <c:v>16.746740602776839</c:v>
                </c:pt>
                <c:pt idx="1145">
                  <c:v>16.261484820218506</c:v>
                </c:pt>
                <c:pt idx="1177">
                  <c:v>16.116861284529246</c:v>
                </c:pt>
                <c:pt idx="1207">
                  <c:v>16.387074825240731</c:v>
                </c:pt>
                <c:pt idx="1239">
                  <c:v>16.062790256501927</c:v>
                </c:pt>
                <c:pt idx="1271">
                  <c:v>16.127459945780512</c:v>
                </c:pt>
                <c:pt idx="1301">
                  <c:v>15.713882183531643</c:v>
                </c:pt>
                <c:pt idx="1333">
                  <c:v>14.407460222485224</c:v>
                </c:pt>
                <c:pt idx="1364">
                  <c:v>14.541545696999492</c:v>
                </c:pt>
                <c:pt idx="1395">
                  <c:v>14.48412346548508</c:v>
                </c:pt>
                <c:pt idx="1427">
                  <c:v>14.669560237768712</c:v>
                </c:pt>
                <c:pt idx="1456">
                  <c:v>14.350370469504703</c:v>
                </c:pt>
                <c:pt idx="1487">
                  <c:v>13.400028511838594</c:v>
                </c:pt>
                <c:pt idx="1518">
                  <c:v>13.155600705061804</c:v>
                </c:pt>
                <c:pt idx="1549">
                  <c:v>12.492331023192273</c:v>
                </c:pt>
                <c:pt idx="1579">
                  <c:v>11.575793102794464</c:v>
                </c:pt>
                <c:pt idx="1610">
                  <c:v>11.226040979487466</c:v>
                </c:pt>
                <c:pt idx="1641">
                  <c:v>10.853905194745748</c:v>
                </c:pt>
                <c:pt idx="1671">
                  <c:v>11.528018210604781</c:v>
                </c:pt>
                <c:pt idx="1703">
                  <c:v>12.103564915843041</c:v>
                </c:pt>
                <c:pt idx="1733">
                  <c:v>11.701581451017862</c:v>
                </c:pt>
                <c:pt idx="1765">
                  <c:v>11.288938326772692</c:v>
                </c:pt>
                <c:pt idx="1797">
                  <c:v>11.358909596571813</c:v>
                </c:pt>
                <c:pt idx="1825">
                  <c:v>11.294581993592725</c:v>
                </c:pt>
                <c:pt idx="1857">
                  <c:v>11.565972904734933</c:v>
                </c:pt>
                <c:pt idx="1888">
                  <c:v>10.801967418731758</c:v>
                </c:pt>
                <c:pt idx="1919">
                  <c:v>10.520243815705062</c:v>
                </c:pt>
                <c:pt idx="1950">
                  <c:v>10.101903756461917</c:v>
                </c:pt>
                <c:pt idx="1982">
                  <c:v>10.182758216277549</c:v>
                </c:pt>
                <c:pt idx="2013">
                  <c:v>10.019092450713412</c:v>
                </c:pt>
                <c:pt idx="2043">
                  <c:v>9.5809871675809664</c:v>
                </c:pt>
                <c:pt idx="2074">
                  <c:v>8.4717071417977454</c:v>
                </c:pt>
                <c:pt idx="2104">
                  <c:v>7.7789378945200216</c:v>
                </c:pt>
                <c:pt idx="2135">
                  <c:v>7.0297628200709479</c:v>
                </c:pt>
                <c:pt idx="2166">
                  <c:v>6.177591098899244</c:v>
                </c:pt>
                <c:pt idx="2195">
                  <c:v>5.2343445844622538</c:v>
                </c:pt>
                <c:pt idx="2226">
                  <c:v>3.2643591615759435</c:v>
                </c:pt>
                <c:pt idx="2256">
                  <c:v>2.6090408495502828</c:v>
                </c:pt>
                <c:pt idx="2287">
                  <c:v>2.1155921358775287</c:v>
                </c:pt>
                <c:pt idx="2317">
                  <c:v>0.97312929687035266</c:v>
                </c:pt>
                <c:pt idx="2348">
                  <c:v>0.24365987389960314</c:v>
                </c:pt>
                <c:pt idx="2379">
                  <c:v>-0.58689810104176643</c:v>
                </c:pt>
                <c:pt idx="2409">
                  <c:v>-1.6423604875728162</c:v>
                </c:pt>
                <c:pt idx="2441">
                  <c:v>-1.9341133911040067</c:v>
                </c:pt>
                <c:pt idx="2471">
                  <c:v>-2.2595934024793265</c:v>
                </c:pt>
                <c:pt idx="2503">
                  <c:v>-3.4607329259320729</c:v>
                </c:pt>
                <c:pt idx="2535">
                  <c:v>-3.8030649074240608</c:v>
                </c:pt>
                <c:pt idx="2564">
                  <c:v>-3.4222800142969598</c:v>
                </c:pt>
                <c:pt idx="2595">
                  <c:v>-2.535562974517275</c:v>
                </c:pt>
                <c:pt idx="2626">
                  <c:v>-2.1711470304742604</c:v>
                </c:pt>
                <c:pt idx="2657">
                  <c:v>-2.5399685540068306</c:v>
                </c:pt>
                <c:pt idx="2688">
                  <c:v>-1.5928127580423224</c:v>
                </c:pt>
                <c:pt idx="2720">
                  <c:v>-1.9713423281144158</c:v>
                </c:pt>
                <c:pt idx="2751">
                  <c:v>-1.9762696626337573</c:v>
                </c:pt>
                <c:pt idx="2782">
                  <c:v>-1.8680572460889955</c:v>
                </c:pt>
                <c:pt idx="2814">
                  <c:v>-1.1914893617021276</c:v>
                </c:pt>
                <c:pt idx="2844">
                  <c:v>-1.0988615826111134</c:v>
                </c:pt>
                <c:pt idx="2876">
                  <c:v>-0.40194893272807919</c:v>
                </c:pt>
                <c:pt idx="2907">
                  <c:v>-0.16661719779813849</c:v>
                </c:pt>
                <c:pt idx="2936">
                  <c:v>-0.2830325153306576</c:v>
                </c:pt>
                <c:pt idx="2967">
                  <c:v>0.12719809866184753</c:v>
                </c:pt>
                <c:pt idx="2998">
                  <c:v>0.69701863539420728</c:v>
                </c:pt>
                <c:pt idx="3029">
                  <c:v>1.2998815955871936</c:v>
                </c:pt>
                <c:pt idx="3059">
                  <c:v>1.5736455707098509</c:v>
                </c:pt>
                <c:pt idx="3090">
                  <c:v>2.2636395194358094</c:v>
                </c:pt>
                <c:pt idx="3121">
                  <c:v>3.3467960673236798</c:v>
                </c:pt>
                <c:pt idx="3151">
                  <c:v>3.8518559621887687</c:v>
                </c:pt>
                <c:pt idx="3182">
                  <c:v>3.5399115470211564</c:v>
                </c:pt>
                <c:pt idx="3212">
                  <c:v>4.2908268573628687</c:v>
                </c:pt>
                <c:pt idx="3243">
                  <c:v>5.1456601134133928</c:v>
                </c:pt>
                <c:pt idx="3274">
                  <c:v>5.06664450917145</c:v>
                </c:pt>
                <c:pt idx="3302">
                  <c:v>5.6300076244701254</c:v>
                </c:pt>
                <c:pt idx="3333">
                  <c:v>5.7721951947817756</c:v>
                </c:pt>
                <c:pt idx="3363">
                  <c:v>5.4341652225152943</c:v>
                </c:pt>
                <c:pt idx="3394">
                  <c:v>5.5690078852499347</c:v>
                </c:pt>
                <c:pt idx="3424">
                  <c:v>5.1856385252905373</c:v>
                </c:pt>
                <c:pt idx="3455">
                  <c:v>5.1601144189435715</c:v>
                </c:pt>
                <c:pt idx="3487">
                  <c:v>5.2649082337008695</c:v>
                </c:pt>
                <c:pt idx="3518">
                  <c:v>5.8822993248465334</c:v>
                </c:pt>
                <c:pt idx="3550">
                  <c:v>6.3945125593850589</c:v>
                </c:pt>
                <c:pt idx="3580">
                  <c:v>6.5551348078697975</c:v>
                </c:pt>
                <c:pt idx="3612">
                  <c:v>6.4564737475283795</c:v>
                </c:pt>
                <c:pt idx="3643">
                  <c:v>7.0493247609880028</c:v>
                </c:pt>
                <c:pt idx="3673">
                  <c:v>7.3066543162583191</c:v>
                </c:pt>
                <c:pt idx="3705">
                  <c:v>9.4897647418270701</c:v>
                </c:pt>
                <c:pt idx="3735">
                  <c:v>9.5068707468442231</c:v>
                </c:pt>
                <c:pt idx="3767">
                  <c:v>9.2593852963589107</c:v>
                </c:pt>
                <c:pt idx="3798">
                  <c:v>9.7332786933409174</c:v>
                </c:pt>
                <c:pt idx="3829">
                  <c:v>11.34753580424897</c:v>
                </c:pt>
                <c:pt idx="3861">
                  <c:v>12.268081045134318</c:v>
                </c:pt>
                <c:pt idx="3891">
                  <c:v>13.407292386816556</c:v>
                </c:pt>
                <c:pt idx="3922">
                  <c:v>14.73755801614586</c:v>
                </c:pt>
                <c:pt idx="3952">
                  <c:v>15.59769578697335</c:v>
                </c:pt>
                <c:pt idx="3983">
                  <c:v>15.692810322129239</c:v>
                </c:pt>
                <c:pt idx="4014">
                  <c:v>15.969818207422918</c:v>
                </c:pt>
                <c:pt idx="4042">
                  <c:v>16.10174501359095</c:v>
                </c:pt>
                <c:pt idx="4074">
                  <c:v>14.600373925661348</c:v>
                </c:pt>
                <c:pt idx="4104">
                  <c:v>15.175200749841853</c:v>
                </c:pt>
                <c:pt idx="4136">
                  <c:v>16.113619791999795</c:v>
                </c:pt>
                <c:pt idx="4167">
                  <c:v>16.25839160511029</c:v>
                </c:pt>
                <c:pt idx="4198">
                  <c:v>16.342195011038836</c:v>
                </c:pt>
                <c:pt idx="4230">
                  <c:v>16.102234611640121</c:v>
                </c:pt>
                <c:pt idx="4261">
                  <c:v>16.185381573870831</c:v>
                </c:pt>
                <c:pt idx="4293">
                  <c:v>16.264911754180243</c:v>
                </c:pt>
                <c:pt idx="4323">
                  <c:v>16.118855237830012</c:v>
                </c:pt>
                <c:pt idx="4355">
                  <c:v>16.363574873412652</c:v>
                </c:pt>
                <c:pt idx="4386">
                  <c:v>16.427395664978295</c:v>
                </c:pt>
                <c:pt idx="4415">
                  <c:v>16.732088986878871</c:v>
                </c:pt>
                <c:pt idx="4447">
                  <c:v>16.584660780034376</c:v>
                </c:pt>
                <c:pt idx="4477">
                  <c:v>16.927521386323654</c:v>
                </c:pt>
                <c:pt idx="4509">
                  <c:v>16.879616477187678</c:v>
                </c:pt>
                <c:pt idx="4540">
                  <c:v>17.711363859751252</c:v>
                </c:pt>
                <c:pt idx="4571">
                  <c:v>16.937375908017248</c:v>
                </c:pt>
                <c:pt idx="4603">
                  <c:v>16.595284125684525</c:v>
                </c:pt>
                <c:pt idx="4633">
                  <c:v>16.151150879411048</c:v>
                </c:pt>
                <c:pt idx="4664">
                  <c:v>15.465338867358152</c:v>
                </c:pt>
                <c:pt idx="4694">
                  <c:v>14.436307368201129</c:v>
                </c:pt>
                <c:pt idx="4725">
                  <c:v>14.046170337532759</c:v>
                </c:pt>
                <c:pt idx="4756">
                  <c:v>13.755285245639559</c:v>
                </c:pt>
                <c:pt idx="4784">
                  <c:v>12.627929835141124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8-4CA4-8A23-EB7A7B452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0258752"/>
        <c:axId val="870260720"/>
      </c:barChart>
      <c:lineChart>
        <c:grouping val="standard"/>
        <c:varyColors val="0"/>
        <c:ser>
          <c:idx val="0"/>
          <c:order val="0"/>
          <c:tx>
            <c:v>Taxa Selic</c:v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'STP-20230223174636132'!$A$91:$A$4875</c:f>
              <c:numCache>
                <c:formatCode>m/d/yyyy</c:formatCode>
                <c:ptCount val="4785"/>
                <c:pt idx="0">
                  <c:v>40268</c:v>
                </c:pt>
                <c:pt idx="1">
                  <c:v>40269</c:v>
                </c:pt>
                <c:pt idx="2">
                  <c:v>40270</c:v>
                </c:pt>
                <c:pt idx="3">
                  <c:v>40271</c:v>
                </c:pt>
                <c:pt idx="4">
                  <c:v>40272</c:v>
                </c:pt>
                <c:pt idx="5">
                  <c:v>40273</c:v>
                </c:pt>
                <c:pt idx="6">
                  <c:v>40274</c:v>
                </c:pt>
                <c:pt idx="7">
                  <c:v>40275</c:v>
                </c:pt>
                <c:pt idx="8">
                  <c:v>40276</c:v>
                </c:pt>
                <c:pt idx="9">
                  <c:v>40277</c:v>
                </c:pt>
                <c:pt idx="10">
                  <c:v>40278</c:v>
                </c:pt>
                <c:pt idx="11">
                  <c:v>40279</c:v>
                </c:pt>
                <c:pt idx="12">
                  <c:v>40280</c:v>
                </c:pt>
                <c:pt idx="13">
                  <c:v>40281</c:v>
                </c:pt>
                <c:pt idx="14">
                  <c:v>40282</c:v>
                </c:pt>
                <c:pt idx="15">
                  <c:v>40283</c:v>
                </c:pt>
                <c:pt idx="16">
                  <c:v>40284</c:v>
                </c:pt>
                <c:pt idx="17">
                  <c:v>40285</c:v>
                </c:pt>
                <c:pt idx="18">
                  <c:v>40286</c:v>
                </c:pt>
                <c:pt idx="19">
                  <c:v>40287</c:v>
                </c:pt>
                <c:pt idx="20">
                  <c:v>40288</c:v>
                </c:pt>
                <c:pt idx="21">
                  <c:v>40289</c:v>
                </c:pt>
                <c:pt idx="22">
                  <c:v>40290</c:v>
                </c:pt>
                <c:pt idx="23">
                  <c:v>40291</c:v>
                </c:pt>
                <c:pt idx="24">
                  <c:v>40292</c:v>
                </c:pt>
                <c:pt idx="25">
                  <c:v>40293</c:v>
                </c:pt>
                <c:pt idx="26">
                  <c:v>40294</c:v>
                </c:pt>
                <c:pt idx="27">
                  <c:v>40295</c:v>
                </c:pt>
                <c:pt idx="28">
                  <c:v>40296</c:v>
                </c:pt>
                <c:pt idx="29">
                  <c:v>40297</c:v>
                </c:pt>
                <c:pt idx="30">
                  <c:v>40297</c:v>
                </c:pt>
                <c:pt idx="31">
                  <c:v>40298</c:v>
                </c:pt>
                <c:pt idx="32">
                  <c:v>40299</c:v>
                </c:pt>
                <c:pt idx="33">
                  <c:v>40300</c:v>
                </c:pt>
                <c:pt idx="34">
                  <c:v>40301</c:v>
                </c:pt>
                <c:pt idx="35">
                  <c:v>40302</c:v>
                </c:pt>
                <c:pt idx="36">
                  <c:v>40303</c:v>
                </c:pt>
                <c:pt idx="37">
                  <c:v>40304</c:v>
                </c:pt>
                <c:pt idx="38">
                  <c:v>40305</c:v>
                </c:pt>
                <c:pt idx="39">
                  <c:v>40306</c:v>
                </c:pt>
                <c:pt idx="40">
                  <c:v>40307</c:v>
                </c:pt>
                <c:pt idx="41">
                  <c:v>40308</c:v>
                </c:pt>
                <c:pt idx="42">
                  <c:v>40309</c:v>
                </c:pt>
                <c:pt idx="43">
                  <c:v>40310</c:v>
                </c:pt>
                <c:pt idx="44">
                  <c:v>40311</c:v>
                </c:pt>
                <c:pt idx="45">
                  <c:v>40312</c:v>
                </c:pt>
                <c:pt idx="46">
                  <c:v>40313</c:v>
                </c:pt>
                <c:pt idx="47">
                  <c:v>40314</c:v>
                </c:pt>
                <c:pt idx="48">
                  <c:v>40315</c:v>
                </c:pt>
                <c:pt idx="49">
                  <c:v>40316</c:v>
                </c:pt>
                <c:pt idx="50">
                  <c:v>40317</c:v>
                </c:pt>
                <c:pt idx="51">
                  <c:v>40318</c:v>
                </c:pt>
                <c:pt idx="52">
                  <c:v>40319</c:v>
                </c:pt>
                <c:pt idx="53">
                  <c:v>40320</c:v>
                </c:pt>
                <c:pt idx="54">
                  <c:v>40321</c:v>
                </c:pt>
                <c:pt idx="55">
                  <c:v>40322</c:v>
                </c:pt>
                <c:pt idx="56">
                  <c:v>40323</c:v>
                </c:pt>
                <c:pt idx="57">
                  <c:v>40324</c:v>
                </c:pt>
                <c:pt idx="58">
                  <c:v>40325</c:v>
                </c:pt>
                <c:pt idx="59">
                  <c:v>40326</c:v>
                </c:pt>
                <c:pt idx="60">
                  <c:v>40327</c:v>
                </c:pt>
                <c:pt idx="61">
                  <c:v>40328</c:v>
                </c:pt>
                <c:pt idx="62">
                  <c:v>40329</c:v>
                </c:pt>
                <c:pt idx="63">
                  <c:v>40330</c:v>
                </c:pt>
                <c:pt idx="64">
                  <c:v>40331</c:v>
                </c:pt>
                <c:pt idx="65">
                  <c:v>40332</c:v>
                </c:pt>
                <c:pt idx="66">
                  <c:v>40333</c:v>
                </c:pt>
                <c:pt idx="67">
                  <c:v>40334</c:v>
                </c:pt>
                <c:pt idx="68">
                  <c:v>40335</c:v>
                </c:pt>
                <c:pt idx="69">
                  <c:v>40336</c:v>
                </c:pt>
                <c:pt idx="70">
                  <c:v>40337</c:v>
                </c:pt>
                <c:pt idx="71">
                  <c:v>40338</c:v>
                </c:pt>
                <c:pt idx="72">
                  <c:v>40339</c:v>
                </c:pt>
                <c:pt idx="73">
                  <c:v>40339</c:v>
                </c:pt>
                <c:pt idx="74">
                  <c:v>40340</c:v>
                </c:pt>
                <c:pt idx="75">
                  <c:v>40341</c:v>
                </c:pt>
                <c:pt idx="76">
                  <c:v>40342</c:v>
                </c:pt>
                <c:pt idx="77">
                  <c:v>40343</c:v>
                </c:pt>
                <c:pt idx="78">
                  <c:v>40344</c:v>
                </c:pt>
                <c:pt idx="79">
                  <c:v>40345</c:v>
                </c:pt>
                <c:pt idx="80">
                  <c:v>40346</c:v>
                </c:pt>
                <c:pt idx="81">
                  <c:v>40347</c:v>
                </c:pt>
                <c:pt idx="82">
                  <c:v>40348</c:v>
                </c:pt>
                <c:pt idx="83">
                  <c:v>40349</c:v>
                </c:pt>
                <c:pt idx="84">
                  <c:v>40350</c:v>
                </c:pt>
                <c:pt idx="85">
                  <c:v>40351</c:v>
                </c:pt>
                <c:pt idx="86">
                  <c:v>40352</c:v>
                </c:pt>
                <c:pt idx="87">
                  <c:v>40353</c:v>
                </c:pt>
                <c:pt idx="88">
                  <c:v>40354</c:v>
                </c:pt>
                <c:pt idx="89">
                  <c:v>40355</c:v>
                </c:pt>
                <c:pt idx="90">
                  <c:v>40356</c:v>
                </c:pt>
                <c:pt idx="91">
                  <c:v>40357</c:v>
                </c:pt>
                <c:pt idx="92">
                  <c:v>40358</c:v>
                </c:pt>
                <c:pt idx="93">
                  <c:v>40359</c:v>
                </c:pt>
                <c:pt idx="94">
                  <c:v>40360</c:v>
                </c:pt>
                <c:pt idx="95">
                  <c:v>40361</c:v>
                </c:pt>
                <c:pt idx="96">
                  <c:v>40362</c:v>
                </c:pt>
                <c:pt idx="97">
                  <c:v>40363</c:v>
                </c:pt>
                <c:pt idx="98">
                  <c:v>40364</c:v>
                </c:pt>
                <c:pt idx="99">
                  <c:v>40365</c:v>
                </c:pt>
                <c:pt idx="100">
                  <c:v>40366</c:v>
                </c:pt>
                <c:pt idx="101">
                  <c:v>40367</c:v>
                </c:pt>
                <c:pt idx="102">
                  <c:v>40368</c:v>
                </c:pt>
                <c:pt idx="103">
                  <c:v>40369</c:v>
                </c:pt>
                <c:pt idx="104">
                  <c:v>40370</c:v>
                </c:pt>
                <c:pt idx="105">
                  <c:v>40371</c:v>
                </c:pt>
                <c:pt idx="106">
                  <c:v>40372</c:v>
                </c:pt>
                <c:pt idx="107">
                  <c:v>40373</c:v>
                </c:pt>
                <c:pt idx="108">
                  <c:v>40374</c:v>
                </c:pt>
                <c:pt idx="109">
                  <c:v>40375</c:v>
                </c:pt>
                <c:pt idx="110">
                  <c:v>40376</c:v>
                </c:pt>
                <c:pt idx="111">
                  <c:v>40377</c:v>
                </c:pt>
                <c:pt idx="112">
                  <c:v>40378</c:v>
                </c:pt>
                <c:pt idx="113">
                  <c:v>40379</c:v>
                </c:pt>
                <c:pt idx="114">
                  <c:v>40380</c:v>
                </c:pt>
                <c:pt idx="115">
                  <c:v>40380</c:v>
                </c:pt>
                <c:pt idx="116">
                  <c:v>40381</c:v>
                </c:pt>
                <c:pt idx="117">
                  <c:v>40382</c:v>
                </c:pt>
                <c:pt idx="118">
                  <c:v>40383</c:v>
                </c:pt>
                <c:pt idx="119">
                  <c:v>40384</c:v>
                </c:pt>
                <c:pt idx="120">
                  <c:v>40385</c:v>
                </c:pt>
                <c:pt idx="121">
                  <c:v>40386</c:v>
                </c:pt>
                <c:pt idx="122">
                  <c:v>40387</c:v>
                </c:pt>
                <c:pt idx="123">
                  <c:v>40388</c:v>
                </c:pt>
                <c:pt idx="124">
                  <c:v>40389</c:v>
                </c:pt>
                <c:pt idx="125">
                  <c:v>40390</c:v>
                </c:pt>
                <c:pt idx="126">
                  <c:v>40391</c:v>
                </c:pt>
                <c:pt idx="127">
                  <c:v>40392</c:v>
                </c:pt>
                <c:pt idx="128">
                  <c:v>40393</c:v>
                </c:pt>
                <c:pt idx="129">
                  <c:v>40394</c:v>
                </c:pt>
                <c:pt idx="130">
                  <c:v>40395</c:v>
                </c:pt>
                <c:pt idx="131">
                  <c:v>40396</c:v>
                </c:pt>
                <c:pt idx="132">
                  <c:v>40397</c:v>
                </c:pt>
                <c:pt idx="133">
                  <c:v>40398</c:v>
                </c:pt>
                <c:pt idx="134">
                  <c:v>40399</c:v>
                </c:pt>
                <c:pt idx="135">
                  <c:v>40400</c:v>
                </c:pt>
                <c:pt idx="136">
                  <c:v>40401</c:v>
                </c:pt>
                <c:pt idx="137">
                  <c:v>40402</c:v>
                </c:pt>
                <c:pt idx="138">
                  <c:v>40403</c:v>
                </c:pt>
                <c:pt idx="139">
                  <c:v>40404</c:v>
                </c:pt>
                <c:pt idx="140">
                  <c:v>40405</c:v>
                </c:pt>
                <c:pt idx="141">
                  <c:v>40406</c:v>
                </c:pt>
                <c:pt idx="142">
                  <c:v>40407</c:v>
                </c:pt>
                <c:pt idx="143">
                  <c:v>40408</c:v>
                </c:pt>
                <c:pt idx="144">
                  <c:v>40409</c:v>
                </c:pt>
                <c:pt idx="145">
                  <c:v>40410</c:v>
                </c:pt>
                <c:pt idx="146">
                  <c:v>40411</c:v>
                </c:pt>
                <c:pt idx="147">
                  <c:v>40412</c:v>
                </c:pt>
                <c:pt idx="148">
                  <c:v>40413</c:v>
                </c:pt>
                <c:pt idx="149">
                  <c:v>40414</c:v>
                </c:pt>
                <c:pt idx="150">
                  <c:v>40415</c:v>
                </c:pt>
                <c:pt idx="151">
                  <c:v>40416</c:v>
                </c:pt>
                <c:pt idx="152">
                  <c:v>40417</c:v>
                </c:pt>
                <c:pt idx="153">
                  <c:v>40418</c:v>
                </c:pt>
                <c:pt idx="154">
                  <c:v>40419</c:v>
                </c:pt>
                <c:pt idx="155">
                  <c:v>40420</c:v>
                </c:pt>
                <c:pt idx="156">
                  <c:v>40421</c:v>
                </c:pt>
                <c:pt idx="157">
                  <c:v>40422</c:v>
                </c:pt>
                <c:pt idx="158">
                  <c:v>40423</c:v>
                </c:pt>
                <c:pt idx="159">
                  <c:v>40424</c:v>
                </c:pt>
                <c:pt idx="160">
                  <c:v>40425</c:v>
                </c:pt>
                <c:pt idx="161">
                  <c:v>40426</c:v>
                </c:pt>
                <c:pt idx="162">
                  <c:v>40427</c:v>
                </c:pt>
                <c:pt idx="163">
                  <c:v>40428</c:v>
                </c:pt>
                <c:pt idx="164">
                  <c:v>40429</c:v>
                </c:pt>
                <c:pt idx="165">
                  <c:v>40430</c:v>
                </c:pt>
                <c:pt idx="166">
                  <c:v>40431</c:v>
                </c:pt>
                <c:pt idx="167">
                  <c:v>40432</c:v>
                </c:pt>
                <c:pt idx="168">
                  <c:v>40433</c:v>
                </c:pt>
                <c:pt idx="169">
                  <c:v>40434</c:v>
                </c:pt>
                <c:pt idx="170">
                  <c:v>40435</c:v>
                </c:pt>
                <c:pt idx="171">
                  <c:v>40436</c:v>
                </c:pt>
                <c:pt idx="172">
                  <c:v>40437</c:v>
                </c:pt>
                <c:pt idx="173">
                  <c:v>40438</c:v>
                </c:pt>
                <c:pt idx="174">
                  <c:v>40439</c:v>
                </c:pt>
                <c:pt idx="175">
                  <c:v>40440</c:v>
                </c:pt>
                <c:pt idx="176">
                  <c:v>40441</c:v>
                </c:pt>
                <c:pt idx="177">
                  <c:v>40442</c:v>
                </c:pt>
                <c:pt idx="178">
                  <c:v>40443</c:v>
                </c:pt>
                <c:pt idx="179">
                  <c:v>40444</c:v>
                </c:pt>
                <c:pt idx="180">
                  <c:v>40445</c:v>
                </c:pt>
                <c:pt idx="181">
                  <c:v>40446</c:v>
                </c:pt>
                <c:pt idx="182">
                  <c:v>40447</c:v>
                </c:pt>
                <c:pt idx="183">
                  <c:v>40448</c:v>
                </c:pt>
                <c:pt idx="184">
                  <c:v>40449</c:v>
                </c:pt>
                <c:pt idx="185">
                  <c:v>40450</c:v>
                </c:pt>
                <c:pt idx="186">
                  <c:v>40451</c:v>
                </c:pt>
                <c:pt idx="187">
                  <c:v>40452</c:v>
                </c:pt>
                <c:pt idx="188">
                  <c:v>40453</c:v>
                </c:pt>
                <c:pt idx="189">
                  <c:v>40454</c:v>
                </c:pt>
                <c:pt idx="190">
                  <c:v>40455</c:v>
                </c:pt>
                <c:pt idx="191">
                  <c:v>40456</c:v>
                </c:pt>
                <c:pt idx="192">
                  <c:v>40457</c:v>
                </c:pt>
                <c:pt idx="193">
                  <c:v>40458</c:v>
                </c:pt>
                <c:pt idx="194">
                  <c:v>40459</c:v>
                </c:pt>
                <c:pt idx="195">
                  <c:v>40460</c:v>
                </c:pt>
                <c:pt idx="196">
                  <c:v>40461</c:v>
                </c:pt>
                <c:pt idx="197">
                  <c:v>40462</c:v>
                </c:pt>
                <c:pt idx="198">
                  <c:v>40463</c:v>
                </c:pt>
                <c:pt idx="199">
                  <c:v>40464</c:v>
                </c:pt>
                <c:pt idx="200">
                  <c:v>40465</c:v>
                </c:pt>
                <c:pt idx="201">
                  <c:v>40466</c:v>
                </c:pt>
                <c:pt idx="202">
                  <c:v>40467</c:v>
                </c:pt>
                <c:pt idx="203">
                  <c:v>40468</c:v>
                </c:pt>
                <c:pt idx="204">
                  <c:v>40469</c:v>
                </c:pt>
                <c:pt idx="205">
                  <c:v>40470</c:v>
                </c:pt>
                <c:pt idx="206">
                  <c:v>40471</c:v>
                </c:pt>
                <c:pt idx="207">
                  <c:v>40472</c:v>
                </c:pt>
                <c:pt idx="208">
                  <c:v>40473</c:v>
                </c:pt>
                <c:pt idx="209">
                  <c:v>40474</c:v>
                </c:pt>
                <c:pt idx="210">
                  <c:v>40475</c:v>
                </c:pt>
                <c:pt idx="211">
                  <c:v>40476</c:v>
                </c:pt>
                <c:pt idx="212">
                  <c:v>40477</c:v>
                </c:pt>
                <c:pt idx="213">
                  <c:v>40478</c:v>
                </c:pt>
                <c:pt idx="214">
                  <c:v>40479</c:v>
                </c:pt>
                <c:pt idx="215">
                  <c:v>40480</c:v>
                </c:pt>
                <c:pt idx="216">
                  <c:v>40481</c:v>
                </c:pt>
                <c:pt idx="217">
                  <c:v>40482</c:v>
                </c:pt>
                <c:pt idx="218">
                  <c:v>40483</c:v>
                </c:pt>
                <c:pt idx="219">
                  <c:v>40484</c:v>
                </c:pt>
                <c:pt idx="220">
                  <c:v>40485</c:v>
                </c:pt>
                <c:pt idx="221">
                  <c:v>40486</c:v>
                </c:pt>
                <c:pt idx="222">
                  <c:v>40487</c:v>
                </c:pt>
                <c:pt idx="223">
                  <c:v>40488</c:v>
                </c:pt>
                <c:pt idx="224">
                  <c:v>40489</c:v>
                </c:pt>
                <c:pt idx="225">
                  <c:v>40490</c:v>
                </c:pt>
                <c:pt idx="226">
                  <c:v>40491</c:v>
                </c:pt>
                <c:pt idx="227">
                  <c:v>40492</c:v>
                </c:pt>
                <c:pt idx="228">
                  <c:v>40493</c:v>
                </c:pt>
                <c:pt idx="229">
                  <c:v>40494</c:v>
                </c:pt>
                <c:pt idx="230">
                  <c:v>40495</c:v>
                </c:pt>
                <c:pt idx="231">
                  <c:v>40496</c:v>
                </c:pt>
                <c:pt idx="232">
                  <c:v>40497</c:v>
                </c:pt>
                <c:pt idx="233">
                  <c:v>40498</c:v>
                </c:pt>
                <c:pt idx="234">
                  <c:v>40499</c:v>
                </c:pt>
                <c:pt idx="235">
                  <c:v>40500</c:v>
                </c:pt>
                <c:pt idx="236">
                  <c:v>40501</c:v>
                </c:pt>
                <c:pt idx="237">
                  <c:v>40502</c:v>
                </c:pt>
                <c:pt idx="238">
                  <c:v>40503</c:v>
                </c:pt>
                <c:pt idx="239">
                  <c:v>40504</c:v>
                </c:pt>
                <c:pt idx="240">
                  <c:v>40505</c:v>
                </c:pt>
                <c:pt idx="241">
                  <c:v>40506</c:v>
                </c:pt>
                <c:pt idx="242">
                  <c:v>40507</c:v>
                </c:pt>
                <c:pt idx="243">
                  <c:v>40508</c:v>
                </c:pt>
                <c:pt idx="244">
                  <c:v>40509</c:v>
                </c:pt>
                <c:pt idx="245">
                  <c:v>40510</c:v>
                </c:pt>
                <c:pt idx="246">
                  <c:v>40511</c:v>
                </c:pt>
                <c:pt idx="247">
                  <c:v>40512</c:v>
                </c:pt>
                <c:pt idx="248">
                  <c:v>40513</c:v>
                </c:pt>
                <c:pt idx="249">
                  <c:v>40514</c:v>
                </c:pt>
                <c:pt idx="250">
                  <c:v>40515</c:v>
                </c:pt>
                <c:pt idx="251">
                  <c:v>40516</c:v>
                </c:pt>
                <c:pt idx="252">
                  <c:v>40517</c:v>
                </c:pt>
                <c:pt idx="253">
                  <c:v>40518</c:v>
                </c:pt>
                <c:pt idx="254">
                  <c:v>40519</c:v>
                </c:pt>
                <c:pt idx="255">
                  <c:v>40520</c:v>
                </c:pt>
                <c:pt idx="256">
                  <c:v>40521</c:v>
                </c:pt>
                <c:pt idx="257">
                  <c:v>40522</c:v>
                </c:pt>
                <c:pt idx="258">
                  <c:v>40523</c:v>
                </c:pt>
                <c:pt idx="259">
                  <c:v>40524</c:v>
                </c:pt>
                <c:pt idx="260">
                  <c:v>40525</c:v>
                </c:pt>
                <c:pt idx="261">
                  <c:v>40526</c:v>
                </c:pt>
                <c:pt idx="262">
                  <c:v>40527</c:v>
                </c:pt>
                <c:pt idx="263">
                  <c:v>40528</c:v>
                </c:pt>
                <c:pt idx="264">
                  <c:v>40529</c:v>
                </c:pt>
                <c:pt idx="265">
                  <c:v>40530</c:v>
                </c:pt>
                <c:pt idx="266">
                  <c:v>40531</c:v>
                </c:pt>
                <c:pt idx="267">
                  <c:v>40532</c:v>
                </c:pt>
                <c:pt idx="268">
                  <c:v>40533</c:v>
                </c:pt>
                <c:pt idx="269">
                  <c:v>40534</c:v>
                </c:pt>
                <c:pt idx="270">
                  <c:v>40535</c:v>
                </c:pt>
                <c:pt idx="271">
                  <c:v>40536</c:v>
                </c:pt>
                <c:pt idx="272">
                  <c:v>40537</c:v>
                </c:pt>
                <c:pt idx="273">
                  <c:v>40538</c:v>
                </c:pt>
                <c:pt idx="274">
                  <c:v>40539</c:v>
                </c:pt>
                <c:pt idx="275">
                  <c:v>40540</c:v>
                </c:pt>
                <c:pt idx="276">
                  <c:v>40541</c:v>
                </c:pt>
                <c:pt idx="277">
                  <c:v>40542</c:v>
                </c:pt>
                <c:pt idx="278">
                  <c:v>40543</c:v>
                </c:pt>
                <c:pt idx="279">
                  <c:v>40544</c:v>
                </c:pt>
                <c:pt idx="280">
                  <c:v>40545</c:v>
                </c:pt>
                <c:pt idx="281">
                  <c:v>40546</c:v>
                </c:pt>
                <c:pt idx="282">
                  <c:v>40547</c:v>
                </c:pt>
                <c:pt idx="283">
                  <c:v>40548</c:v>
                </c:pt>
                <c:pt idx="284">
                  <c:v>40549</c:v>
                </c:pt>
                <c:pt idx="285">
                  <c:v>40550</c:v>
                </c:pt>
                <c:pt idx="286">
                  <c:v>40551</c:v>
                </c:pt>
                <c:pt idx="287">
                  <c:v>40552</c:v>
                </c:pt>
                <c:pt idx="288">
                  <c:v>40553</c:v>
                </c:pt>
                <c:pt idx="289">
                  <c:v>40554</c:v>
                </c:pt>
                <c:pt idx="290">
                  <c:v>40555</c:v>
                </c:pt>
                <c:pt idx="291">
                  <c:v>40556</c:v>
                </c:pt>
                <c:pt idx="292">
                  <c:v>40557</c:v>
                </c:pt>
                <c:pt idx="293">
                  <c:v>40558</c:v>
                </c:pt>
                <c:pt idx="294">
                  <c:v>40559</c:v>
                </c:pt>
                <c:pt idx="295">
                  <c:v>40560</c:v>
                </c:pt>
                <c:pt idx="296">
                  <c:v>40561</c:v>
                </c:pt>
                <c:pt idx="297">
                  <c:v>40562</c:v>
                </c:pt>
                <c:pt idx="298">
                  <c:v>40563</c:v>
                </c:pt>
                <c:pt idx="299">
                  <c:v>40563</c:v>
                </c:pt>
                <c:pt idx="300">
                  <c:v>40564</c:v>
                </c:pt>
                <c:pt idx="301">
                  <c:v>40565</c:v>
                </c:pt>
                <c:pt idx="302">
                  <c:v>40566</c:v>
                </c:pt>
                <c:pt idx="303">
                  <c:v>40567</c:v>
                </c:pt>
                <c:pt idx="304">
                  <c:v>40568</c:v>
                </c:pt>
                <c:pt idx="305">
                  <c:v>40569</c:v>
                </c:pt>
                <c:pt idx="306">
                  <c:v>40570</c:v>
                </c:pt>
                <c:pt idx="307">
                  <c:v>40571</c:v>
                </c:pt>
                <c:pt idx="308">
                  <c:v>40572</c:v>
                </c:pt>
                <c:pt idx="309">
                  <c:v>40573</c:v>
                </c:pt>
                <c:pt idx="310">
                  <c:v>40574</c:v>
                </c:pt>
                <c:pt idx="311">
                  <c:v>40575</c:v>
                </c:pt>
                <c:pt idx="312">
                  <c:v>40576</c:v>
                </c:pt>
                <c:pt idx="313">
                  <c:v>40577</c:v>
                </c:pt>
                <c:pt idx="314">
                  <c:v>40578</c:v>
                </c:pt>
                <c:pt idx="315">
                  <c:v>40579</c:v>
                </c:pt>
                <c:pt idx="316">
                  <c:v>40580</c:v>
                </c:pt>
                <c:pt idx="317">
                  <c:v>40581</c:v>
                </c:pt>
                <c:pt idx="318">
                  <c:v>40582</c:v>
                </c:pt>
                <c:pt idx="319">
                  <c:v>40583</c:v>
                </c:pt>
                <c:pt idx="320">
                  <c:v>40584</c:v>
                </c:pt>
                <c:pt idx="321">
                  <c:v>40585</c:v>
                </c:pt>
                <c:pt idx="322">
                  <c:v>40586</c:v>
                </c:pt>
                <c:pt idx="323">
                  <c:v>40587</c:v>
                </c:pt>
                <c:pt idx="324">
                  <c:v>40588</c:v>
                </c:pt>
                <c:pt idx="325">
                  <c:v>40589</c:v>
                </c:pt>
                <c:pt idx="326">
                  <c:v>40590</c:v>
                </c:pt>
                <c:pt idx="327">
                  <c:v>40591</c:v>
                </c:pt>
                <c:pt idx="328">
                  <c:v>40592</c:v>
                </c:pt>
                <c:pt idx="329">
                  <c:v>40593</c:v>
                </c:pt>
                <c:pt idx="330">
                  <c:v>40594</c:v>
                </c:pt>
                <c:pt idx="331">
                  <c:v>40595</c:v>
                </c:pt>
                <c:pt idx="332">
                  <c:v>40596</c:v>
                </c:pt>
                <c:pt idx="333">
                  <c:v>40597</c:v>
                </c:pt>
                <c:pt idx="334">
                  <c:v>40598</c:v>
                </c:pt>
                <c:pt idx="335">
                  <c:v>40599</c:v>
                </c:pt>
                <c:pt idx="336">
                  <c:v>40600</c:v>
                </c:pt>
                <c:pt idx="337">
                  <c:v>40601</c:v>
                </c:pt>
                <c:pt idx="338">
                  <c:v>40602</c:v>
                </c:pt>
                <c:pt idx="339">
                  <c:v>40603</c:v>
                </c:pt>
                <c:pt idx="340">
                  <c:v>40604</c:v>
                </c:pt>
                <c:pt idx="341">
                  <c:v>40605</c:v>
                </c:pt>
                <c:pt idx="342">
                  <c:v>40605</c:v>
                </c:pt>
                <c:pt idx="343">
                  <c:v>40606</c:v>
                </c:pt>
                <c:pt idx="344">
                  <c:v>40607</c:v>
                </c:pt>
                <c:pt idx="345">
                  <c:v>40608</c:v>
                </c:pt>
                <c:pt idx="346">
                  <c:v>40609</c:v>
                </c:pt>
                <c:pt idx="347">
                  <c:v>40610</c:v>
                </c:pt>
                <c:pt idx="348">
                  <c:v>40611</c:v>
                </c:pt>
                <c:pt idx="349">
                  <c:v>40612</c:v>
                </c:pt>
                <c:pt idx="350">
                  <c:v>40613</c:v>
                </c:pt>
                <c:pt idx="351">
                  <c:v>40614</c:v>
                </c:pt>
                <c:pt idx="352">
                  <c:v>40615</c:v>
                </c:pt>
                <c:pt idx="353">
                  <c:v>40616</c:v>
                </c:pt>
                <c:pt idx="354">
                  <c:v>40617</c:v>
                </c:pt>
                <c:pt idx="355">
                  <c:v>40618</c:v>
                </c:pt>
                <c:pt idx="356">
                  <c:v>40619</c:v>
                </c:pt>
                <c:pt idx="357">
                  <c:v>40620</c:v>
                </c:pt>
                <c:pt idx="358">
                  <c:v>40621</c:v>
                </c:pt>
                <c:pt idx="359">
                  <c:v>40622</c:v>
                </c:pt>
                <c:pt idx="360">
                  <c:v>40623</c:v>
                </c:pt>
                <c:pt idx="361">
                  <c:v>40624</c:v>
                </c:pt>
                <c:pt idx="362">
                  <c:v>40625</c:v>
                </c:pt>
                <c:pt idx="363">
                  <c:v>40626</c:v>
                </c:pt>
                <c:pt idx="364">
                  <c:v>40627</c:v>
                </c:pt>
                <c:pt idx="365">
                  <c:v>40628</c:v>
                </c:pt>
                <c:pt idx="366">
                  <c:v>40629</c:v>
                </c:pt>
                <c:pt idx="367">
                  <c:v>40630</c:v>
                </c:pt>
                <c:pt idx="368">
                  <c:v>40631</c:v>
                </c:pt>
                <c:pt idx="369">
                  <c:v>40632</c:v>
                </c:pt>
                <c:pt idx="370">
                  <c:v>40633</c:v>
                </c:pt>
                <c:pt idx="371">
                  <c:v>40634</c:v>
                </c:pt>
                <c:pt idx="372">
                  <c:v>40635</c:v>
                </c:pt>
                <c:pt idx="373">
                  <c:v>40636</c:v>
                </c:pt>
                <c:pt idx="374">
                  <c:v>40637</c:v>
                </c:pt>
                <c:pt idx="375">
                  <c:v>40638</c:v>
                </c:pt>
                <c:pt idx="376">
                  <c:v>40639</c:v>
                </c:pt>
                <c:pt idx="377">
                  <c:v>40640</c:v>
                </c:pt>
                <c:pt idx="378">
                  <c:v>40641</c:v>
                </c:pt>
                <c:pt idx="379">
                  <c:v>40642</c:v>
                </c:pt>
                <c:pt idx="380">
                  <c:v>40643</c:v>
                </c:pt>
                <c:pt idx="381">
                  <c:v>40644</c:v>
                </c:pt>
                <c:pt idx="382">
                  <c:v>40645</c:v>
                </c:pt>
                <c:pt idx="383">
                  <c:v>40646</c:v>
                </c:pt>
                <c:pt idx="384">
                  <c:v>40647</c:v>
                </c:pt>
                <c:pt idx="385">
                  <c:v>40648</c:v>
                </c:pt>
                <c:pt idx="386">
                  <c:v>40649</c:v>
                </c:pt>
                <c:pt idx="387">
                  <c:v>40650</c:v>
                </c:pt>
                <c:pt idx="388">
                  <c:v>40651</c:v>
                </c:pt>
                <c:pt idx="389">
                  <c:v>40652</c:v>
                </c:pt>
                <c:pt idx="390">
                  <c:v>40653</c:v>
                </c:pt>
                <c:pt idx="391">
                  <c:v>40654</c:v>
                </c:pt>
                <c:pt idx="392">
                  <c:v>40655</c:v>
                </c:pt>
                <c:pt idx="393">
                  <c:v>40656</c:v>
                </c:pt>
                <c:pt idx="394">
                  <c:v>40657</c:v>
                </c:pt>
                <c:pt idx="395">
                  <c:v>40658</c:v>
                </c:pt>
                <c:pt idx="396">
                  <c:v>40658</c:v>
                </c:pt>
                <c:pt idx="397">
                  <c:v>40659</c:v>
                </c:pt>
                <c:pt idx="398">
                  <c:v>40660</c:v>
                </c:pt>
                <c:pt idx="399">
                  <c:v>40661</c:v>
                </c:pt>
                <c:pt idx="400">
                  <c:v>40662</c:v>
                </c:pt>
                <c:pt idx="401">
                  <c:v>40663</c:v>
                </c:pt>
                <c:pt idx="402">
                  <c:v>40664</c:v>
                </c:pt>
                <c:pt idx="403">
                  <c:v>40665</c:v>
                </c:pt>
                <c:pt idx="404">
                  <c:v>40666</c:v>
                </c:pt>
                <c:pt idx="405">
                  <c:v>40667</c:v>
                </c:pt>
                <c:pt idx="406">
                  <c:v>40668</c:v>
                </c:pt>
                <c:pt idx="407">
                  <c:v>40669</c:v>
                </c:pt>
                <c:pt idx="408">
                  <c:v>40670</c:v>
                </c:pt>
                <c:pt idx="409">
                  <c:v>40671</c:v>
                </c:pt>
                <c:pt idx="410">
                  <c:v>40672</c:v>
                </c:pt>
                <c:pt idx="411">
                  <c:v>40673</c:v>
                </c:pt>
                <c:pt idx="412">
                  <c:v>40674</c:v>
                </c:pt>
                <c:pt idx="413">
                  <c:v>40675</c:v>
                </c:pt>
                <c:pt idx="414">
                  <c:v>40676</c:v>
                </c:pt>
                <c:pt idx="415">
                  <c:v>40677</c:v>
                </c:pt>
                <c:pt idx="416">
                  <c:v>40678</c:v>
                </c:pt>
                <c:pt idx="417">
                  <c:v>40679</c:v>
                </c:pt>
                <c:pt idx="418">
                  <c:v>40680</c:v>
                </c:pt>
                <c:pt idx="419">
                  <c:v>40681</c:v>
                </c:pt>
                <c:pt idx="420">
                  <c:v>40682</c:v>
                </c:pt>
                <c:pt idx="421">
                  <c:v>40683</c:v>
                </c:pt>
                <c:pt idx="422">
                  <c:v>40684</c:v>
                </c:pt>
                <c:pt idx="423">
                  <c:v>40685</c:v>
                </c:pt>
                <c:pt idx="424">
                  <c:v>40686</c:v>
                </c:pt>
                <c:pt idx="425">
                  <c:v>40687</c:v>
                </c:pt>
                <c:pt idx="426">
                  <c:v>40688</c:v>
                </c:pt>
                <c:pt idx="427">
                  <c:v>40689</c:v>
                </c:pt>
                <c:pt idx="428">
                  <c:v>40690</c:v>
                </c:pt>
                <c:pt idx="429">
                  <c:v>40691</c:v>
                </c:pt>
                <c:pt idx="430">
                  <c:v>40692</c:v>
                </c:pt>
                <c:pt idx="431">
                  <c:v>40693</c:v>
                </c:pt>
                <c:pt idx="432">
                  <c:v>40694</c:v>
                </c:pt>
                <c:pt idx="433">
                  <c:v>40695</c:v>
                </c:pt>
                <c:pt idx="434">
                  <c:v>40696</c:v>
                </c:pt>
                <c:pt idx="435">
                  <c:v>40697</c:v>
                </c:pt>
                <c:pt idx="436">
                  <c:v>40698</c:v>
                </c:pt>
                <c:pt idx="437">
                  <c:v>40699</c:v>
                </c:pt>
                <c:pt idx="438">
                  <c:v>40700</c:v>
                </c:pt>
                <c:pt idx="439">
                  <c:v>40701</c:v>
                </c:pt>
                <c:pt idx="440">
                  <c:v>40702</c:v>
                </c:pt>
                <c:pt idx="441">
                  <c:v>40703</c:v>
                </c:pt>
                <c:pt idx="442">
                  <c:v>40703</c:v>
                </c:pt>
                <c:pt idx="443">
                  <c:v>40704</c:v>
                </c:pt>
                <c:pt idx="444">
                  <c:v>40705</c:v>
                </c:pt>
                <c:pt idx="445">
                  <c:v>40706</c:v>
                </c:pt>
                <c:pt idx="446">
                  <c:v>40707</c:v>
                </c:pt>
                <c:pt idx="447">
                  <c:v>40708</c:v>
                </c:pt>
                <c:pt idx="448">
                  <c:v>40709</c:v>
                </c:pt>
                <c:pt idx="449">
                  <c:v>40710</c:v>
                </c:pt>
                <c:pt idx="450">
                  <c:v>40711</c:v>
                </c:pt>
                <c:pt idx="451">
                  <c:v>40712</c:v>
                </c:pt>
                <c:pt idx="452">
                  <c:v>40713</c:v>
                </c:pt>
                <c:pt idx="453">
                  <c:v>40714</c:v>
                </c:pt>
                <c:pt idx="454">
                  <c:v>40715</c:v>
                </c:pt>
                <c:pt idx="455">
                  <c:v>40716</c:v>
                </c:pt>
                <c:pt idx="456">
                  <c:v>40717</c:v>
                </c:pt>
                <c:pt idx="457">
                  <c:v>40718</c:v>
                </c:pt>
                <c:pt idx="458">
                  <c:v>40719</c:v>
                </c:pt>
                <c:pt idx="459">
                  <c:v>40720</c:v>
                </c:pt>
                <c:pt idx="460">
                  <c:v>40721</c:v>
                </c:pt>
                <c:pt idx="461">
                  <c:v>40722</c:v>
                </c:pt>
                <c:pt idx="462">
                  <c:v>40723</c:v>
                </c:pt>
                <c:pt idx="463">
                  <c:v>40724</c:v>
                </c:pt>
                <c:pt idx="464">
                  <c:v>40725</c:v>
                </c:pt>
                <c:pt idx="465">
                  <c:v>40726</c:v>
                </c:pt>
                <c:pt idx="466">
                  <c:v>40727</c:v>
                </c:pt>
                <c:pt idx="467">
                  <c:v>40728</c:v>
                </c:pt>
                <c:pt idx="468">
                  <c:v>40729</c:v>
                </c:pt>
                <c:pt idx="469">
                  <c:v>40730</c:v>
                </c:pt>
                <c:pt idx="470">
                  <c:v>40731</c:v>
                </c:pt>
                <c:pt idx="471">
                  <c:v>40732</c:v>
                </c:pt>
                <c:pt idx="472">
                  <c:v>40733</c:v>
                </c:pt>
                <c:pt idx="473">
                  <c:v>40734</c:v>
                </c:pt>
                <c:pt idx="474">
                  <c:v>40735</c:v>
                </c:pt>
                <c:pt idx="475">
                  <c:v>40736</c:v>
                </c:pt>
                <c:pt idx="476">
                  <c:v>40737</c:v>
                </c:pt>
                <c:pt idx="477">
                  <c:v>40738</c:v>
                </c:pt>
                <c:pt idx="478">
                  <c:v>40739</c:v>
                </c:pt>
                <c:pt idx="479">
                  <c:v>40740</c:v>
                </c:pt>
                <c:pt idx="480">
                  <c:v>40741</c:v>
                </c:pt>
                <c:pt idx="481">
                  <c:v>40742</c:v>
                </c:pt>
                <c:pt idx="482">
                  <c:v>40743</c:v>
                </c:pt>
                <c:pt idx="483">
                  <c:v>40744</c:v>
                </c:pt>
                <c:pt idx="484">
                  <c:v>40745</c:v>
                </c:pt>
                <c:pt idx="485">
                  <c:v>40745</c:v>
                </c:pt>
                <c:pt idx="486">
                  <c:v>40746</c:v>
                </c:pt>
                <c:pt idx="487">
                  <c:v>40747</c:v>
                </c:pt>
                <c:pt idx="488">
                  <c:v>40748</c:v>
                </c:pt>
                <c:pt idx="489">
                  <c:v>40749</c:v>
                </c:pt>
                <c:pt idx="490">
                  <c:v>40750</c:v>
                </c:pt>
                <c:pt idx="491">
                  <c:v>40751</c:v>
                </c:pt>
                <c:pt idx="492">
                  <c:v>40752</c:v>
                </c:pt>
                <c:pt idx="493">
                  <c:v>40753</c:v>
                </c:pt>
                <c:pt idx="494">
                  <c:v>40754</c:v>
                </c:pt>
                <c:pt idx="495">
                  <c:v>40755</c:v>
                </c:pt>
                <c:pt idx="496">
                  <c:v>40756</c:v>
                </c:pt>
                <c:pt idx="497">
                  <c:v>40757</c:v>
                </c:pt>
                <c:pt idx="498">
                  <c:v>40758</c:v>
                </c:pt>
                <c:pt idx="499">
                  <c:v>40759</c:v>
                </c:pt>
                <c:pt idx="500">
                  <c:v>40760</c:v>
                </c:pt>
                <c:pt idx="501">
                  <c:v>40761</c:v>
                </c:pt>
                <c:pt idx="502">
                  <c:v>40762</c:v>
                </c:pt>
                <c:pt idx="503">
                  <c:v>40763</c:v>
                </c:pt>
                <c:pt idx="504">
                  <c:v>40764</c:v>
                </c:pt>
                <c:pt idx="505">
                  <c:v>40765</c:v>
                </c:pt>
                <c:pt idx="506">
                  <c:v>40766</c:v>
                </c:pt>
                <c:pt idx="507">
                  <c:v>40767</c:v>
                </c:pt>
                <c:pt idx="508">
                  <c:v>40768</c:v>
                </c:pt>
                <c:pt idx="509">
                  <c:v>40769</c:v>
                </c:pt>
                <c:pt idx="510">
                  <c:v>40770</c:v>
                </c:pt>
                <c:pt idx="511">
                  <c:v>40771</c:v>
                </c:pt>
                <c:pt idx="512">
                  <c:v>40772</c:v>
                </c:pt>
                <c:pt idx="513">
                  <c:v>40773</c:v>
                </c:pt>
                <c:pt idx="514">
                  <c:v>40774</c:v>
                </c:pt>
                <c:pt idx="515">
                  <c:v>40775</c:v>
                </c:pt>
                <c:pt idx="516">
                  <c:v>40776</c:v>
                </c:pt>
                <c:pt idx="517">
                  <c:v>40777</c:v>
                </c:pt>
                <c:pt idx="518">
                  <c:v>40778</c:v>
                </c:pt>
                <c:pt idx="519">
                  <c:v>40779</c:v>
                </c:pt>
                <c:pt idx="520">
                  <c:v>40780</c:v>
                </c:pt>
                <c:pt idx="521">
                  <c:v>40781</c:v>
                </c:pt>
                <c:pt idx="522">
                  <c:v>40782</c:v>
                </c:pt>
                <c:pt idx="523">
                  <c:v>40783</c:v>
                </c:pt>
                <c:pt idx="524">
                  <c:v>40784</c:v>
                </c:pt>
                <c:pt idx="525">
                  <c:v>40785</c:v>
                </c:pt>
                <c:pt idx="526">
                  <c:v>40786</c:v>
                </c:pt>
                <c:pt idx="527">
                  <c:v>40787</c:v>
                </c:pt>
                <c:pt idx="528">
                  <c:v>40787</c:v>
                </c:pt>
                <c:pt idx="529">
                  <c:v>40788</c:v>
                </c:pt>
                <c:pt idx="530">
                  <c:v>40789</c:v>
                </c:pt>
                <c:pt idx="531">
                  <c:v>40790</c:v>
                </c:pt>
                <c:pt idx="532">
                  <c:v>40791</c:v>
                </c:pt>
                <c:pt idx="533">
                  <c:v>40792</c:v>
                </c:pt>
                <c:pt idx="534">
                  <c:v>40793</c:v>
                </c:pt>
                <c:pt idx="535">
                  <c:v>40794</c:v>
                </c:pt>
                <c:pt idx="536">
                  <c:v>40795</c:v>
                </c:pt>
                <c:pt idx="537">
                  <c:v>40796</c:v>
                </c:pt>
                <c:pt idx="538">
                  <c:v>40797</c:v>
                </c:pt>
                <c:pt idx="539">
                  <c:v>40798</c:v>
                </c:pt>
                <c:pt idx="540">
                  <c:v>40799</c:v>
                </c:pt>
                <c:pt idx="541">
                  <c:v>40800</c:v>
                </c:pt>
                <c:pt idx="542">
                  <c:v>40801</c:v>
                </c:pt>
                <c:pt idx="543">
                  <c:v>40802</c:v>
                </c:pt>
                <c:pt idx="544">
                  <c:v>40803</c:v>
                </c:pt>
                <c:pt idx="545">
                  <c:v>40804</c:v>
                </c:pt>
                <c:pt idx="546">
                  <c:v>40805</c:v>
                </c:pt>
                <c:pt idx="547">
                  <c:v>40806</c:v>
                </c:pt>
                <c:pt idx="548">
                  <c:v>40807</c:v>
                </c:pt>
                <c:pt idx="549">
                  <c:v>40808</c:v>
                </c:pt>
                <c:pt idx="550">
                  <c:v>40809</c:v>
                </c:pt>
                <c:pt idx="551">
                  <c:v>40810</c:v>
                </c:pt>
                <c:pt idx="552">
                  <c:v>40811</c:v>
                </c:pt>
                <c:pt idx="553">
                  <c:v>40812</c:v>
                </c:pt>
                <c:pt idx="554">
                  <c:v>40813</c:v>
                </c:pt>
                <c:pt idx="555">
                  <c:v>40814</c:v>
                </c:pt>
                <c:pt idx="556">
                  <c:v>40815</c:v>
                </c:pt>
                <c:pt idx="557">
                  <c:v>40816</c:v>
                </c:pt>
                <c:pt idx="558">
                  <c:v>40817</c:v>
                </c:pt>
                <c:pt idx="559">
                  <c:v>40818</c:v>
                </c:pt>
                <c:pt idx="560">
                  <c:v>40819</c:v>
                </c:pt>
                <c:pt idx="561">
                  <c:v>40820</c:v>
                </c:pt>
                <c:pt idx="562">
                  <c:v>40821</c:v>
                </c:pt>
                <c:pt idx="563">
                  <c:v>40822</c:v>
                </c:pt>
                <c:pt idx="564">
                  <c:v>40823</c:v>
                </c:pt>
                <c:pt idx="565">
                  <c:v>40824</c:v>
                </c:pt>
                <c:pt idx="566">
                  <c:v>40825</c:v>
                </c:pt>
                <c:pt idx="567">
                  <c:v>40826</c:v>
                </c:pt>
                <c:pt idx="568">
                  <c:v>40827</c:v>
                </c:pt>
                <c:pt idx="569">
                  <c:v>40828</c:v>
                </c:pt>
                <c:pt idx="570">
                  <c:v>40829</c:v>
                </c:pt>
                <c:pt idx="571">
                  <c:v>40830</c:v>
                </c:pt>
                <c:pt idx="572">
                  <c:v>40831</c:v>
                </c:pt>
                <c:pt idx="573">
                  <c:v>40832</c:v>
                </c:pt>
                <c:pt idx="574">
                  <c:v>40833</c:v>
                </c:pt>
                <c:pt idx="575">
                  <c:v>40834</c:v>
                </c:pt>
                <c:pt idx="576">
                  <c:v>40835</c:v>
                </c:pt>
                <c:pt idx="577">
                  <c:v>40836</c:v>
                </c:pt>
                <c:pt idx="578">
                  <c:v>40836</c:v>
                </c:pt>
                <c:pt idx="579">
                  <c:v>40837</c:v>
                </c:pt>
                <c:pt idx="580">
                  <c:v>40838</c:v>
                </c:pt>
                <c:pt idx="581">
                  <c:v>40839</c:v>
                </c:pt>
                <c:pt idx="582">
                  <c:v>40840</c:v>
                </c:pt>
                <c:pt idx="583">
                  <c:v>40841</c:v>
                </c:pt>
                <c:pt idx="584">
                  <c:v>40842</c:v>
                </c:pt>
                <c:pt idx="585">
                  <c:v>40843</c:v>
                </c:pt>
                <c:pt idx="586">
                  <c:v>40844</c:v>
                </c:pt>
                <c:pt idx="587">
                  <c:v>40845</c:v>
                </c:pt>
                <c:pt idx="588">
                  <c:v>40846</c:v>
                </c:pt>
                <c:pt idx="589">
                  <c:v>40847</c:v>
                </c:pt>
                <c:pt idx="590">
                  <c:v>40848</c:v>
                </c:pt>
                <c:pt idx="591">
                  <c:v>40849</c:v>
                </c:pt>
                <c:pt idx="592">
                  <c:v>40850</c:v>
                </c:pt>
                <c:pt idx="593">
                  <c:v>40851</c:v>
                </c:pt>
                <c:pt idx="594">
                  <c:v>40852</c:v>
                </c:pt>
                <c:pt idx="595">
                  <c:v>40853</c:v>
                </c:pt>
                <c:pt idx="596">
                  <c:v>40854</c:v>
                </c:pt>
                <c:pt idx="597">
                  <c:v>40855</c:v>
                </c:pt>
                <c:pt idx="598">
                  <c:v>40856</c:v>
                </c:pt>
                <c:pt idx="599">
                  <c:v>40857</c:v>
                </c:pt>
                <c:pt idx="600">
                  <c:v>40858</c:v>
                </c:pt>
                <c:pt idx="601">
                  <c:v>40859</c:v>
                </c:pt>
                <c:pt idx="602">
                  <c:v>40860</c:v>
                </c:pt>
                <c:pt idx="603">
                  <c:v>40861</c:v>
                </c:pt>
                <c:pt idx="604">
                  <c:v>40862</c:v>
                </c:pt>
                <c:pt idx="605">
                  <c:v>40863</c:v>
                </c:pt>
                <c:pt idx="606">
                  <c:v>40864</c:v>
                </c:pt>
                <c:pt idx="607">
                  <c:v>40865</c:v>
                </c:pt>
                <c:pt idx="608">
                  <c:v>40866</c:v>
                </c:pt>
                <c:pt idx="609">
                  <c:v>40867</c:v>
                </c:pt>
                <c:pt idx="610">
                  <c:v>40868</c:v>
                </c:pt>
                <c:pt idx="611">
                  <c:v>40869</c:v>
                </c:pt>
                <c:pt idx="612">
                  <c:v>40870</c:v>
                </c:pt>
                <c:pt idx="613">
                  <c:v>40871</c:v>
                </c:pt>
                <c:pt idx="614">
                  <c:v>40872</c:v>
                </c:pt>
                <c:pt idx="615">
                  <c:v>40873</c:v>
                </c:pt>
                <c:pt idx="616">
                  <c:v>40874</c:v>
                </c:pt>
                <c:pt idx="617">
                  <c:v>40875</c:v>
                </c:pt>
                <c:pt idx="618">
                  <c:v>40876</c:v>
                </c:pt>
                <c:pt idx="619">
                  <c:v>40877</c:v>
                </c:pt>
                <c:pt idx="620">
                  <c:v>40878</c:v>
                </c:pt>
                <c:pt idx="621">
                  <c:v>40878</c:v>
                </c:pt>
                <c:pt idx="622">
                  <c:v>40879</c:v>
                </c:pt>
                <c:pt idx="623">
                  <c:v>40880</c:v>
                </c:pt>
                <c:pt idx="624">
                  <c:v>40881</c:v>
                </c:pt>
                <c:pt idx="625">
                  <c:v>40882</c:v>
                </c:pt>
                <c:pt idx="626">
                  <c:v>40883</c:v>
                </c:pt>
                <c:pt idx="627">
                  <c:v>40884</c:v>
                </c:pt>
                <c:pt idx="628">
                  <c:v>40885</c:v>
                </c:pt>
                <c:pt idx="629">
                  <c:v>40886</c:v>
                </c:pt>
                <c:pt idx="630">
                  <c:v>40887</c:v>
                </c:pt>
                <c:pt idx="631">
                  <c:v>40888</c:v>
                </c:pt>
                <c:pt idx="632">
                  <c:v>40889</c:v>
                </c:pt>
                <c:pt idx="633">
                  <c:v>40890</c:v>
                </c:pt>
                <c:pt idx="634">
                  <c:v>40891</c:v>
                </c:pt>
                <c:pt idx="635">
                  <c:v>40892</c:v>
                </c:pt>
                <c:pt idx="636">
                  <c:v>40893</c:v>
                </c:pt>
                <c:pt idx="637">
                  <c:v>40894</c:v>
                </c:pt>
                <c:pt idx="638">
                  <c:v>40895</c:v>
                </c:pt>
                <c:pt idx="639">
                  <c:v>40896</c:v>
                </c:pt>
                <c:pt idx="640">
                  <c:v>40897</c:v>
                </c:pt>
                <c:pt idx="641">
                  <c:v>40898</c:v>
                </c:pt>
                <c:pt idx="642">
                  <c:v>40899</c:v>
                </c:pt>
                <c:pt idx="643">
                  <c:v>40900</c:v>
                </c:pt>
                <c:pt idx="644">
                  <c:v>40901</c:v>
                </c:pt>
                <c:pt idx="645">
                  <c:v>40902</c:v>
                </c:pt>
                <c:pt idx="646">
                  <c:v>40903</c:v>
                </c:pt>
                <c:pt idx="647">
                  <c:v>40904</c:v>
                </c:pt>
                <c:pt idx="648">
                  <c:v>40905</c:v>
                </c:pt>
                <c:pt idx="649">
                  <c:v>40906</c:v>
                </c:pt>
                <c:pt idx="650">
                  <c:v>40907</c:v>
                </c:pt>
                <c:pt idx="651">
                  <c:v>40908</c:v>
                </c:pt>
                <c:pt idx="652">
                  <c:v>40909</c:v>
                </c:pt>
                <c:pt idx="653">
                  <c:v>40910</c:v>
                </c:pt>
                <c:pt idx="654">
                  <c:v>40911</c:v>
                </c:pt>
                <c:pt idx="655">
                  <c:v>40912</c:v>
                </c:pt>
                <c:pt idx="656">
                  <c:v>40913</c:v>
                </c:pt>
                <c:pt idx="657">
                  <c:v>40914</c:v>
                </c:pt>
                <c:pt idx="658">
                  <c:v>40915</c:v>
                </c:pt>
                <c:pt idx="659">
                  <c:v>40916</c:v>
                </c:pt>
                <c:pt idx="660">
                  <c:v>40917</c:v>
                </c:pt>
                <c:pt idx="661">
                  <c:v>40918</c:v>
                </c:pt>
                <c:pt idx="662">
                  <c:v>40919</c:v>
                </c:pt>
                <c:pt idx="663">
                  <c:v>40920</c:v>
                </c:pt>
                <c:pt idx="664">
                  <c:v>40921</c:v>
                </c:pt>
                <c:pt idx="665">
                  <c:v>40922</c:v>
                </c:pt>
                <c:pt idx="666">
                  <c:v>40923</c:v>
                </c:pt>
                <c:pt idx="667">
                  <c:v>40924</c:v>
                </c:pt>
                <c:pt idx="668">
                  <c:v>40925</c:v>
                </c:pt>
                <c:pt idx="669">
                  <c:v>40926</c:v>
                </c:pt>
                <c:pt idx="670">
                  <c:v>40927</c:v>
                </c:pt>
                <c:pt idx="671">
                  <c:v>40927</c:v>
                </c:pt>
                <c:pt idx="672">
                  <c:v>40928</c:v>
                </c:pt>
                <c:pt idx="673">
                  <c:v>40929</c:v>
                </c:pt>
                <c:pt idx="674">
                  <c:v>40930</c:v>
                </c:pt>
                <c:pt idx="675">
                  <c:v>40931</c:v>
                </c:pt>
                <c:pt idx="676">
                  <c:v>40932</c:v>
                </c:pt>
                <c:pt idx="677">
                  <c:v>40933</c:v>
                </c:pt>
                <c:pt idx="678">
                  <c:v>40934</c:v>
                </c:pt>
                <c:pt idx="679">
                  <c:v>40935</c:v>
                </c:pt>
                <c:pt idx="680">
                  <c:v>40936</c:v>
                </c:pt>
                <c:pt idx="681">
                  <c:v>40937</c:v>
                </c:pt>
                <c:pt idx="682">
                  <c:v>40938</c:v>
                </c:pt>
                <c:pt idx="683">
                  <c:v>40939</c:v>
                </c:pt>
                <c:pt idx="684">
                  <c:v>40940</c:v>
                </c:pt>
                <c:pt idx="685">
                  <c:v>40941</c:v>
                </c:pt>
                <c:pt idx="686">
                  <c:v>40942</c:v>
                </c:pt>
                <c:pt idx="687">
                  <c:v>40943</c:v>
                </c:pt>
                <c:pt idx="688">
                  <c:v>40944</c:v>
                </c:pt>
                <c:pt idx="689">
                  <c:v>40945</c:v>
                </c:pt>
                <c:pt idx="690">
                  <c:v>40946</c:v>
                </c:pt>
                <c:pt idx="691">
                  <c:v>40947</c:v>
                </c:pt>
                <c:pt idx="692">
                  <c:v>40948</c:v>
                </c:pt>
                <c:pt idx="693">
                  <c:v>40949</c:v>
                </c:pt>
                <c:pt idx="694">
                  <c:v>40950</c:v>
                </c:pt>
                <c:pt idx="695">
                  <c:v>40951</c:v>
                </c:pt>
                <c:pt idx="696">
                  <c:v>40952</c:v>
                </c:pt>
                <c:pt idx="697">
                  <c:v>40953</c:v>
                </c:pt>
                <c:pt idx="698">
                  <c:v>40954</c:v>
                </c:pt>
                <c:pt idx="699">
                  <c:v>40955</c:v>
                </c:pt>
                <c:pt idx="700">
                  <c:v>40956</c:v>
                </c:pt>
                <c:pt idx="701">
                  <c:v>40957</c:v>
                </c:pt>
                <c:pt idx="702">
                  <c:v>40958</c:v>
                </c:pt>
                <c:pt idx="703">
                  <c:v>40959</c:v>
                </c:pt>
                <c:pt idx="704">
                  <c:v>40960</c:v>
                </c:pt>
                <c:pt idx="705">
                  <c:v>40961</c:v>
                </c:pt>
                <c:pt idx="706">
                  <c:v>40962</c:v>
                </c:pt>
                <c:pt idx="707">
                  <c:v>40963</c:v>
                </c:pt>
                <c:pt idx="708">
                  <c:v>40964</c:v>
                </c:pt>
                <c:pt idx="709">
                  <c:v>40965</c:v>
                </c:pt>
                <c:pt idx="710">
                  <c:v>40966</c:v>
                </c:pt>
                <c:pt idx="711">
                  <c:v>40967</c:v>
                </c:pt>
                <c:pt idx="712">
                  <c:v>40968</c:v>
                </c:pt>
                <c:pt idx="713">
                  <c:v>40969</c:v>
                </c:pt>
                <c:pt idx="714">
                  <c:v>40970</c:v>
                </c:pt>
                <c:pt idx="715">
                  <c:v>40971</c:v>
                </c:pt>
                <c:pt idx="716">
                  <c:v>40972</c:v>
                </c:pt>
                <c:pt idx="717">
                  <c:v>40973</c:v>
                </c:pt>
                <c:pt idx="718">
                  <c:v>40974</c:v>
                </c:pt>
                <c:pt idx="719">
                  <c:v>40975</c:v>
                </c:pt>
                <c:pt idx="720">
                  <c:v>40976</c:v>
                </c:pt>
                <c:pt idx="721">
                  <c:v>40976</c:v>
                </c:pt>
                <c:pt idx="722">
                  <c:v>40977</c:v>
                </c:pt>
                <c:pt idx="723">
                  <c:v>40978</c:v>
                </c:pt>
                <c:pt idx="724">
                  <c:v>40979</c:v>
                </c:pt>
                <c:pt idx="725">
                  <c:v>40980</c:v>
                </c:pt>
                <c:pt idx="726">
                  <c:v>40981</c:v>
                </c:pt>
                <c:pt idx="727">
                  <c:v>40982</c:v>
                </c:pt>
                <c:pt idx="728">
                  <c:v>40983</c:v>
                </c:pt>
                <c:pt idx="729">
                  <c:v>40984</c:v>
                </c:pt>
                <c:pt idx="730">
                  <c:v>40985</c:v>
                </c:pt>
                <c:pt idx="731">
                  <c:v>40986</c:v>
                </c:pt>
                <c:pt idx="732">
                  <c:v>40987</c:v>
                </c:pt>
                <c:pt idx="733">
                  <c:v>40988</c:v>
                </c:pt>
                <c:pt idx="734">
                  <c:v>40989</c:v>
                </c:pt>
                <c:pt idx="735">
                  <c:v>40990</c:v>
                </c:pt>
                <c:pt idx="736">
                  <c:v>40991</c:v>
                </c:pt>
                <c:pt idx="737">
                  <c:v>40992</c:v>
                </c:pt>
                <c:pt idx="738">
                  <c:v>40993</c:v>
                </c:pt>
                <c:pt idx="739">
                  <c:v>40994</c:v>
                </c:pt>
                <c:pt idx="740">
                  <c:v>40995</c:v>
                </c:pt>
                <c:pt idx="741">
                  <c:v>40996</c:v>
                </c:pt>
                <c:pt idx="742">
                  <c:v>40997</c:v>
                </c:pt>
                <c:pt idx="743">
                  <c:v>40998</c:v>
                </c:pt>
                <c:pt idx="744">
                  <c:v>40999</c:v>
                </c:pt>
                <c:pt idx="745">
                  <c:v>41000</c:v>
                </c:pt>
                <c:pt idx="746">
                  <c:v>41001</c:v>
                </c:pt>
                <c:pt idx="747">
                  <c:v>41002</c:v>
                </c:pt>
                <c:pt idx="748">
                  <c:v>41003</c:v>
                </c:pt>
                <c:pt idx="749">
                  <c:v>41004</c:v>
                </c:pt>
                <c:pt idx="750">
                  <c:v>41005</c:v>
                </c:pt>
                <c:pt idx="751">
                  <c:v>41006</c:v>
                </c:pt>
                <c:pt idx="752">
                  <c:v>41007</c:v>
                </c:pt>
                <c:pt idx="753">
                  <c:v>41008</c:v>
                </c:pt>
                <c:pt idx="754">
                  <c:v>41009</c:v>
                </c:pt>
                <c:pt idx="755">
                  <c:v>41010</c:v>
                </c:pt>
                <c:pt idx="756">
                  <c:v>41011</c:v>
                </c:pt>
                <c:pt idx="757">
                  <c:v>41012</c:v>
                </c:pt>
                <c:pt idx="758">
                  <c:v>41013</c:v>
                </c:pt>
                <c:pt idx="759">
                  <c:v>41014</c:v>
                </c:pt>
                <c:pt idx="760">
                  <c:v>41015</c:v>
                </c:pt>
                <c:pt idx="761">
                  <c:v>41016</c:v>
                </c:pt>
                <c:pt idx="762">
                  <c:v>41017</c:v>
                </c:pt>
                <c:pt idx="763">
                  <c:v>41018</c:v>
                </c:pt>
                <c:pt idx="764">
                  <c:v>41018</c:v>
                </c:pt>
                <c:pt idx="765">
                  <c:v>41019</c:v>
                </c:pt>
                <c:pt idx="766">
                  <c:v>41020</c:v>
                </c:pt>
                <c:pt idx="767">
                  <c:v>41021</c:v>
                </c:pt>
                <c:pt idx="768">
                  <c:v>41022</c:v>
                </c:pt>
                <c:pt idx="769">
                  <c:v>41023</c:v>
                </c:pt>
                <c:pt idx="770">
                  <c:v>41024</c:v>
                </c:pt>
                <c:pt idx="771">
                  <c:v>41025</c:v>
                </c:pt>
                <c:pt idx="772">
                  <c:v>41026</c:v>
                </c:pt>
                <c:pt idx="773">
                  <c:v>41027</c:v>
                </c:pt>
                <c:pt idx="774">
                  <c:v>41028</c:v>
                </c:pt>
                <c:pt idx="775">
                  <c:v>41029</c:v>
                </c:pt>
                <c:pt idx="776">
                  <c:v>41030</c:v>
                </c:pt>
                <c:pt idx="777">
                  <c:v>41031</c:v>
                </c:pt>
                <c:pt idx="778">
                  <c:v>41032</c:v>
                </c:pt>
                <c:pt idx="779">
                  <c:v>41033</c:v>
                </c:pt>
                <c:pt idx="780">
                  <c:v>41034</c:v>
                </c:pt>
                <c:pt idx="781">
                  <c:v>41035</c:v>
                </c:pt>
                <c:pt idx="782">
                  <c:v>41036</c:v>
                </c:pt>
                <c:pt idx="783">
                  <c:v>41037</c:v>
                </c:pt>
                <c:pt idx="784">
                  <c:v>41038</c:v>
                </c:pt>
                <c:pt idx="785">
                  <c:v>41039</c:v>
                </c:pt>
                <c:pt idx="786">
                  <c:v>41040</c:v>
                </c:pt>
                <c:pt idx="787">
                  <c:v>41041</c:v>
                </c:pt>
                <c:pt idx="788">
                  <c:v>41042</c:v>
                </c:pt>
                <c:pt idx="789">
                  <c:v>41043</c:v>
                </c:pt>
                <c:pt idx="790">
                  <c:v>41044</c:v>
                </c:pt>
                <c:pt idx="791">
                  <c:v>41045</c:v>
                </c:pt>
                <c:pt idx="792">
                  <c:v>41046</c:v>
                </c:pt>
                <c:pt idx="793">
                  <c:v>41047</c:v>
                </c:pt>
                <c:pt idx="794">
                  <c:v>41048</c:v>
                </c:pt>
                <c:pt idx="795">
                  <c:v>41049</c:v>
                </c:pt>
                <c:pt idx="796">
                  <c:v>41050</c:v>
                </c:pt>
                <c:pt idx="797">
                  <c:v>41051</c:v>
                </c:pt>
                <c:pt idx="798">
                  <c:v>41052</c:v>
                </c:pt>
                <c:pt idx="799">
                  <c:v>41053</c:v>
                </c:pt>
                <c:pt idx="800">
                  <c:v>41054</c:v>
                </c:pt>
                <c:pt idx="801">
                  <c:v>41055</c:v>
                </c:pt>
                <c:pt idx="802">
                  <c:v>41056</c:v>
                </c:pt>
                <c:pt idx="803">
                  <c:v>41057</c:v>
                </c:pt>
                <c:pt idx="804">
                  <c:v>41058</c:v>
                </c:pt>
                <c:pt idx="805">
                  <c:v>41059</c:v>
                </c:pt>
                <c:pt idx="806">
                  <c:v>41060</c:v>
                </c:pt>
                <c:pt idx="807">
                  <c:v>41060</c:v>
                </c:pt>
                <c:pt idx="808">
                  <c:v>41061</c:v>
                </c:pt>
                <c:pt idx="809">
                  <c:v>41062</c:v>
                </c:pt>
                <c:pt idx="810">
                  <c:v>41063</c:v>
                </c:pt>
                <c:pt idx="811">
                  <c:v>41064</c:v>
                </c:pt>
                <c:pt idx="812">
                  <c:v>41065</c:v>
                </c:pt>
                <c:pt idx="813">
                  <c:v>41066</c:v>
                </c:pt>
                <c:pt idx="814">
                  <c:v>41067</c:v>
                </c:pt>
                <c:pt idx="815">
                  <c:v>41068</c:v>
                </c:pt>
                <c:pt idx="816">
                  <c:v>41069</c:v>
                </c:pt>
                <c:pt idx="817">
                  <c:v>41070</c:v>
                </c:pt>
                <c:pt idx="818">
                  <c:v>41071</c:v>
                </c:pt>
                <c:pt idx="819">
                  <c:v>41072</c:v>
                </c:pt>
                <c:pt idx="820">
                  <c:v>41073</c:v>
                </c:pt>
                <c:pt idx="821">
                  <c:v>41074</c:v>
                </c:pt>
                <c:pt idx="822">
                  <c:v>41075</c:v>
                </c:pt>
                <c:pt idx="823">
                  <c:v>41076</c:v>
                </c:pt>
                <c:pt idx="824">
                  <c:v>41077</c:v>
                </c:pt>
                <c:pt idx="825">
                  <c:v>41078</c:v>
                </c:pt>
                <c:pt idx="826">
                  <c:v>41079</c:v>
                </c:pt>
                <c:pt idx="827">
                  <c:v>41080</c:v>
                </c:pt>
                <c:pt idx="828">
                  <c:v>41081</c:v>
                </c:pt>
                <c:pt idx="829">
                  <c:v>41082</c:v>
                </c:pt>
                <c:pt idx="830">
                  <c:v>41083</c:v>
                </c:pt>
                <c:pt idx="831">
                  <c:v>41084</c:v>
                </c:pt>
                <c:pt idx="832">
                  <c:v>41085</c:v>
                </c:pt>
                <c:pt idx="833">
                  <c:v>41086</c:v>
                </c:pt>
                <c:pt idx="834">
                  <c:v>41087</c:v>
                </c:pt>
                <c:pt idx="835">
                  <c:v>41088</c:v>
                </c:pt>
                <c:pt idx="836">
                  <c:v>41089</c:v>
                </c:pt>
                <c:pt idx="837">
                  <c:v>41090</c:v>
                </c:pt>
                <c:pt idx="838">
                  <c:v>41091</c:v>
                </c:pt>
                <c:pt idx="839">
                  <c:v>41092</c:v>
                </c:pt>
                <c:pt idx="840">
                  <c:v>41093</c:v>
                </c:pt>
                <c:pt idx="841">
                  <c:v>41094</c:v>
                </c:pt>
                <c:pt idx="842">
                  <c:v>41095</c:v>
                </c:pt>
                <c:pt idx="843">
                  <c:v>41096</c:v>
                </c:pt>
                <c:pt idx="844">
                  <c:v>41097</c:v>
                </c:pt>
                <c:pt idx="845">
                  <c:v>41098</c:v>
                </c:pt>
                <c:pt idx="846">
                  <c:v>41099</c:v>
                </c:pt>
                <c:pt idx="847">
                  <c:v>41100</c:v>
                </c:pt>
                <c:pt idx="848">
                  <c:v>41101</c:v>
                </c:pt>
                <c:pt idx="849">
                  <c:v>41102</c:v>
                </c:pt>
                <c:pt idx="850">
                  <c:v>41102</c:v>
                </c:pt>
                <c:pt idx="851">
                  <c:v>41103</c:v>
                </c:pt>
                <c:pt idx="852">
                  <c:v>41104</c:v>
                </c:pt>
                <c:pt idx="853">
                  <c:v>41105</c:v>
                </c:pt>
                <c:pt idx="854">
                  <c:v>41106</c:v>
                </c:pt>
                <c:pt idx="855">
                  <c:v>41107</c:v>
                </c:pt>
                <c:pt idx="856">
                  <c:v>41108</c:v>
                </c:pt>
                <c:pt idx="857">
                  <c:v>41109</c:v>
                </c:pt>
                <c:pt idx="858">
                  <c:v>41110</c:v>
                </c:pt>
                <c:pt idx="859">
                  <c:v>41111</c:v>
                </c:pt>
                <c:pt idx="860">
                  <c:v>41112</c:v>
                </c:pt>
                <c:pt idx="861">
                  <c:v>41113</c:v>
                </c:pt>
                <c:pt idx="862">
                  <c:v>41114</c:v>
                </c:pt>
                <c:pt idx="863">
                  <c:v>41115</c:v>
                </c:pt>
                <c:pt idx="864">
                  <c:v>41116</c:v>
                </c:pt>
                <c:pt idx="865">
                  <c:v>41117</c:v>
                </c:pt>
                <c:pt idx="866">
                  <c:v>41118</c:v>
                </c:pt>
                <c:pt idx="867">
                  <c:v>41119</c:v>
                </c:pt>
                <c:pt idx="868">
                  <c:v>41120</c:v>
                </c:pt>
                <c:pt idx="869">
                  <c:v>41121</c:v>
                </c:pt>
                <c:pt idx="870">
                  <c:v>41122</c:v>
                </c:pt>
                <c:pt idx="871">
                  <c:v>41123</c:v>
                </c:pt>
                <c:pt idx="872">
                  <c:v>41124</c:v>
                </c:pt>
                <c:pt idx="873">
                  <c:v>41125</c:v>
                </c:pt>
                <c:pt idx="874">
                  <c:v>41126</c:v>
                </c:pt>
                <c:pt idx="875">
                  <c:v>41127</c:v>
                </c:pt>
                <c:pt idx="876">
                  <c:v>41128</c:v>
                </c:pt>
                <c:pt idx="877">
                  <c:v>41129</c:v>
                </c:pt>
                <c:pt idx="878">
                  <c:v>41130</c:v>
                </c:pt>
                <c:pt idx="879">
                  <c:v>41131</c:v>
                </c:pt>
                <c:pt idx="880">
                  <c:v>41132</c:v>
                </c:pt>
                <c:pt idx="881">
                  <c:v>41133</c:v>
                </c:pt>
                <c:pt idx="882">
                  <c:v>41134</c:v>
                </c:pt>
                <c:pt idx="883">
                  <c:v>41135</c:v>
                </c:pt>
                <c:pt idx="884">
                  <c:v>41136</c:v>
                </c:pt>
                <c:pt idx="885">
                  <c:v>41137</c:v>
                </c:pt>
                <c:pt idx="886">
                  <c:v>41138</c:v>
                </c:pt>
                <c:pt idx="887">
                  <c:v>41139</c:v>
                </c:pt>
                <c:pt idx="888">
                  <c:v>41140</c:v>
                </c:pt>
                <c:pt idx="889">
                  <c:v>41141</c:v>
                </c:pt>
                <c:pt idx="890">
                  <c:v>41142</c:v>
                </c:pt>
                <c:pt idx="891">
                  <c:v>41143</c:v>
                </c:pt>
                <c:pt idx="892">
                  <c:v>41144</c:v>
                </c:pt>
                <c:pt idx="893">
                  <c:v>41145</c:v>
                </c:pt>
                <c:pt idx="894">
                  <c:v>41146</c:v>
                </c:pt>
                <c:pt idx="895">
                  <c:v>41147</c:v>
                </c:pt>
                <c:pt idx="896">
                  <c:v>41148</c:v>
                </c:pt>
                <c:pt idx="897">
                  <c:v>41149</c:v>
                </c:pt>
                <c:pt idx="898">
                  <c:v>41150</c:v>
                </c:pt>
                <c:pt idx="899">
                  <c:v>41151</c:v>
                </c:pt>
                <c:pt idx="900">
                  <c:v>41151</c:v>
                </c:pt>
                <c:pt idx="901">
                  <c:v>41152</c:v>
                </c:pt>
                <c:pt idx="902">
                  <c:v>41153</c:v>
                </c:pt>
                <c:pt idx="903">
                  <c:v>41154</c:v>
                </c:pt>
                <c:pt idx="904">
                  <c:v>41155</c:v>
                </c:pt>
                <c:pt idx="905">
                  <c:v>41156</c:v>
                </c:pt>
                <c:pt idx="906">
                  <c:v>41157</c:v>
                </c:pt>
                <c:pt idx="907">
                  <c:v>41158</c:v>
                </c:pt>
                <c:pt idx="908">
                  <c:v>41159</c:v>
                </c:pt>
                <c:pt idx="909">
                  <c:v>41160</c:v>
                </c:pt>
                <c:pt idx="910">
                  <c:v>41161</c:v>
                </c:pt>
                <c:pt idx="911">
                  <c:v>41162</c:v>
                </c:pt>
                <c:pt idx="912">
                  <c:v>41163</c:v>
                </c:pt>
                <c:pt idx="913">
                  <c:v>41164</c:v>
                </c:pt>
                <c:pt idx="914">
                  <c:v>41165</c:v>
                </c:pt>
                <c:pt idx="915">
                  <c:v>41166</c:v>
                </c:pt>
                <c:pt idx="916">
                  <c:v>41167</c:v>
                </c:pt>
                <c:pt idx="917">
                  <c:v>41168</c:v>
                </c:pt>
                <c:pt idx="918">
                  <c:v>41169</c:v>
                </c:pt>
                <c:pt idx="919">
                  <c:v>41170</c:v>
                </c:pt>
                <c:pt idx="920">
                  <c:v>41171</c:v>
                </c:pt>
                <c:pt idx="921">
                  <c:v>41172</c:v>
                </c:pt>
                <c:pt idx="922">
                  <c:v>41173</c:v>
                </c:pt>
                <c:pt idx="923">
                  <c:v>41174</c:v>
                </c:pt>
                <c:pt idx="924">
                  <c:v>41175</c:v>
                </c:pt>
                <c:pt idx="925">
                  <c:v>41176</c:v>
                </c:pt>
                <c:pt idx="926">
                  <c:v>41177</c:v>
                </c:pt>
                <c:pt idx="927">
                  <c:v>41178</c:v>
                </c:pt>
                <c:pt idx="928">
                  <c:v>41179</c:v>
                </c:pt>
                <c:pt idx="929">
                  <c:v>41180</c:v>
                </c:pt>
                <c:pt idx="930">
                  <c:v>41181</c:v>
                </c:pt>
                <c:pt idx="931">
                  <c:v>41182</c:v>
                </c:pt>
                <c:pt idx="932">
                  <c:v>41183</c:v>
                </c:pt>
                <c:pt idx="933">
                  <c:v>41184</c:v>
                </c:pt>
                <c:pt idx="934">
                  <c:v>41185</c:v>
                </c:pt>
                <c:pt idx="935">
                  <c:v>41186</c:v>
                </c:pt>
                <c:pt idx="936">
                  <c:v>41187</c:v>
                </c:pt>
                <c:pt idx="937">
                  <c:v>41188</c:v>
                </c:pt>
                <c:pt idx="938">
                  <c:v>41189</c:v>
                </c:pt>
                <c:pt idx="939">
                  <c:v>41190</c:v>
                </c:pt>
                <c:pt idx="940">
                  <c:v>41191</c:v>
                </c:pt>
                <c:pt idx="941">
                  <c:v>41192</c:v>
                </c:pt>
                <c:pt idx="942">
                  <c:v>41193</c:v>
                </c:pt>
                <c:pt idx="943">
                  <c:v>41193</c:v>
                </c:pt>
                <c:pt idx="944">
                  <c:v>41194</c:v>
                </c:pt>
                <c:pt idx="945">
                  <c:v>41195</c:v>
                </c:pt>
                <c:pt idx="946">
                  <c:v>41196</c:v>
                </c:pt>
                <c:pt idx="947">
                  <c:v>41197</c:v>
                </c:pt>
                <c:pt idx="948">
                  <c:v>41198</c:v>
                </c:pt>
                <c:pt idx="949">
                  <c:v>41199</c:v>
                </c:pt>
                <c:pt idx="950">
                  <c:v>41200</c:v>
                </c:pt>
                <c:pt idx="951">
                  <c:v>41201</c:v>
                </c:pt>
                <c:pt idx="952">
                  <c:v>41202</c:v>
                </c:pt>
                <c:pt idx="953">
                  <c:v>41203</c:v>
                </c:pt>
                <c:pt idx="954">
                  <c:v>41204</c:v>
                </c:pt>
                <c:pt idx="955">
                  <c:v>41205</c:v>
                </c:pt>
                <c:pt idx="956">
                  <c:v>41206</c:v>
                </c:pt>
                <c:pt idx="957">
                  <c:v>41207</c:v>
                </c:pt>
                <c:pt idx="958">
                  <c:v>41208</c:v>
                </c:pt>
                <c:pt idx="959">
                  <c:v>41209</c:v>
                </c:pt>
                <c:pt idx="960">
                  <c:v>41210</c:v>
                </c:pt>
                <c:pt idx="961">
                  <c:v>41211</c:v>
                </c:pt>
                <c:pt idx="962">
                  <c:v>41212</c:v>
                </c:pt>
                <c:pt idx="963">
                  <c:v>41213</c:v>
                </c:pt>
                <c:pt idx="964">
                  <c:v>41214</c:v>
                </c:pt>
                <c:pt idx="965">
                  <c:v>41215</c:v>
                </c:pt>
                <c:pt idx="966">
                  <c:v>41216</c:v>
                </c:pt>
                <c:pt idx="967">
                  <c:v>41217</c:v>
                </c:pt>
                <c:pt idx="968">
                  <c:v>41218</c:v>
                </c:pt>
                <c:pt idx="969">
                  <c:v>41219</c:v>
                </c:pt>
                <c:pt idx="970">
                  <c:v>41220</c:v>
                </c:pt>
                <c:pt idx="971">
                  <c:v>41221</c:v>
                </c:pt>
                <c:pt idx="972">
                  <c:v>41222</c:v>
                </c:pt>
                <c:pt idx="973">
                  <c:v>41223</c:v>
                </c:pt>
                <c:pt idx="974">
                  <c:v>41224</c:v>
                </c:pt>
                <c:pt idx="975">
                  <c:v>41225</c:v>
                </c:pt>
                <c:pt idx="976">
                  <c:v>41226</c:v>
                </c:pt>
                <c:pt idx="977">
                  <c:v>41227</c:v>
                </c:pt>
                <c:pt idx="978">
                  <c:v>41228</c:v>
                </c:pt>
                <c:pt idx="979">
                  <c:v>41229</c:v>
                </c:pt>
                <c:pt idx="980">
                  <c:v>41230</c:v>
                </c:pt>
                <c:pt idx="981">
                  <c:v>41231</c:v>
                </c:pt>
                <c:pt idx="982">
                  <c:v>41232</c:v>
                </c:pt>
                <c:pt idx="983">
                  <c:v>41233</c:v>
                </c:pt>
                <c:pt idx="984">
                  <c:v>41234</c:v>
                </c:pt>
                <c:pt idx="985">
                  <c:v>41235</c:v>
                </c:pt>
                <c:pt idx="986">
                  <c:v>41236</c:v>
                </c:pt>
                <c:pt idx="987">
                  <c:v>41237</c:v>
                </c:pt>
                <c:pt idx="988">
                  <c:v>41238</c:v>
                </c:pt>
                <c:pt idx="989">
                  <c:v>41239</c:v>
                </c:pt>
                <c:pt idx="990">
                  <c:v>41240</c:v>
                </c:pt>
                <c:pt idx="991">
                  <c:v>41241</c:v>
                </c:pt>
                <c:pt idx="992">
                  <c:v>41242</c:v>
                </c:pt>
                <c:pt idx="993">
                  <c:v>41243</c:v>
                </c:pt>
                <c:pt idx="994">
                  <c:v>41244</c:v>
                </c:pt>
                <c:pt idx="995">
                  <c:v>41245</c:v>
                </c:pt>
                <c:pt idx="996">
                  <c:v>41246</c:v>
                </c:pt>
                <c:pt idx="997">
                  <c:v>41247</c:v>
                </c:pt>
                <c:pt idx="998">
                  <c:v>41248</c:v>
                </c:pt>
                <c:pt idx="999">
                  <c:v>41249</c:v>
                </c:pt>
                <c:pt idx="1000">
                  <c:v>41250</c:v>
                </c:pt>
                <c:pt idx="1001">
                  <c:v>41251</c:v>
                </c:pt>
                <c:pt idx="1002">
                  <c:v>41252</c:v>
                </c:pt>
                <c:pt idx="1003">
                  <c:v>41253</c:v>
                </c:pt>
                <c:pt idx="1004">
                  <c:v>41254</c:v>
                </c:pt>
                <c:pt idx="1005">
                  <c:v>41255</c:v>
                </c:pt>
                <c:pt idx="1006">
                  <c:v>41256</c:v>
                </c:pt>
                <c:pt idx="1007">
                  <c:v>41257</c:v>
                </c:pt>
                <c:pt idx="1008">
                  <c:v>41258</c:v>
                </c:pt>
                <c:pt idx="1009">
                  <c:v>41259</c:v>
                </c:pt>
                <c:pt idx="1010">
                  <c:v>41260</c:v>
                </c:pt>
                <c:pt idx="1011">
                  <c:v>41261</c:v>
                </c:pt>
                <c:pt idx="1012">
                  <c:v>41262</c:v>
                </c:pt>
                <c:pt idx="1013">
                  <c:v>41263</c:v>
                </c:pt>
                <c:pt idx="1014">
                  <c:v>41264</c:v>
                </c:pt>
                <c:pt idx="1015">
                  <c:v>41265</c:v>
                </c:pt>
                <c:pt idx="1016">
                  <c:v>41266</c:v>
                </c:pt>
                <c:pt idx="1017">
                  <c:v>41267</c:v>
                </c:pt>
                <c:pt idx="1018">
                  <c:v>41268</c:v>
                </c:pt>
                <c:pt idx="1019">
                  <c:v>41269</c:v>
                </c:pt>
                <c:pt idx="1020">
                  <c:v>41270</c:v>
                </c:pt>
                <c:pt idx="1021">
                  <c:v>41271</c:v>
                </c:pt>
                <c:pt idx="1022">
                  <c:v>41272</c:v>
                </c:pt>
                <c:pt idx="1023">
                  <c:v>41273</c:v>
                </c:pt>
                <c:pt idx="1024">
                  <c:v>41274</c:v>
                </c:pt>
                <c:pt idx="1025">
                  <c:v>41275</c:v>
                </c:pt>
                <c:pt idx="1026">
                  <c:v>41276</c:v>
                </c:pt>
                <c:pt idx="1027">
                  <c:v>41277</c:v>
                </c:pt>
                <c:pt idx="1028">
                  <c:v>41278</c:v>
                </c:pt>
                <c:pt idx="1029">
                  <c:v>41279</c:v>
                </c:pt>
                <c:pt idx="1030">
                  <c:v>41280</c:v>
                </c:pt>
                <c:pt idx="1031">
                  <c:v>41281</c:v>
                </c:pt>
                <c:pt idx="1032">
                  <c:v>41282</c:v>
                </c:pt>
                <c:pt idx="1033">
                  <c:v>41283</c:v>
                </c:pt>
                <c:pt idx="1034">
                  <c:v>41284</c:v>
                </c:pt>
                <c:pt idx="1035">
                  <c:v>41285</c:v>
                </c:pt>
                <c:pt idx="1036">
                  <c:v>41286</c:v>
                </c:pt>
                <c:pt idx="1037">
                  <c:v>41287</c:v>
                </c:pt>
                <c:pt idx="1038">
                  <c:v>41288</c:v>
                </c:pt>
                <c:pt idx="1039">
                  <c:v>41289</c:v>
                </c:pt>
                <c:pt idx="1040">
                  <c:v>41290</c:v>
                </c:pt>
                <c:pt idx="1041">
                  <c:v>41291</c:v>
                </c:pt>
                <c:pt idx="1042">
                  <c:v>41292</c:v>
                </c:pt>
                <c:pt idx="1043">
                  <c:v>41293</c:v>
                </c:pt>
                <c:pt idx="1044">
                  <c:v>41294</c:v>
                </c:pt>
                <c:pt idx="1045">
                  <c:v>41295</c:v>
                </c:pt>
                <c:pt idx="1046">
                  <c:v>41296</c:v>
                </c:pt>
                <c:pt idx="1047">
                  <c:v>41297</c:v>
                </c:pt>
                <c:pt idx="1048">
                  <c:v>41298</c:v>
                </c:pt>
                <c:pt idx="1049">
                  <c:v>41299</c:v>
                </c:pt>
                <c:pt idx="1050">
                  <c:v>41300</c:v>
                </c:pt>
                <c:pt idx="1051">
                  <c:v>41301</c:v>
                </c:pt>
                <c:pt idx="1052">
                  <c:v>41302</c:v>
                </c:pt>
                <c:pt idx="1053">
                  <c:v>41303</c:v>
                </c:pt>
                <c:pt idx="1054">
                  <c:v>41304</c:v>
                </c:pt>
                <c:pt idx="1055">
                  <c:v>41305</c:v>
                </c:pt>
                <c:pt idx="1056">
                  <c:v>41306</c:v>
                </c:pt>
                <c:pt idx="1057">
                  <c:v>41307</c:v>
                </c:pt>
                <c:pt idx="1058">
                  <c:v>41308</c:v>
                </c:pt>
                <c:pt idx="1059">
                  <c:v>41309</c:v>
                </c:pt>
                <c:pt idx="1060">
                  <c:v>41310</c:v>
                </c:pt>
                <c:pt idx="1061">
                  <c:v>41311</c:v>
                </c:pt>
                <c:pt idx="1062">
                  <c:v>41312</c:v>
                </c:pt>
                <c:pt idx="1063">
                  <c:v>41313</c:v>
                </c:pt>
                <c:pt idx="1064">
                  <c:v>41314</c:v>
                </c:pt>
                <c:pt idx="1065">
                  <c:v>41315</c:v>
                </c:pt>
                <c:pt idx="1066">
                  <c:v>41316</c:v>
                </c:pt>
                <c:pt idx="1067">
                  <c:v>41317</c:v>
                </c:pt>
                <c:pt idx="1068">
                  <c:v>41318</c:v>
                </c:pt>
                <c:pt idx="1069">
                  <c:v>41319</c:v>
                </c:pt>
                <c:pt idx="1070">
                  <c:v>41320</c:v>
                </c:pt>
                <c:pt idx="1071">
                  <c:v>41321</c:v>
                </c:pt>
                <c:pt idx="1072">
                  <c:v>41322</c:v>
                </c:pt>
                <c:pt idx="1073">
                  <c:v>41323</c:v>
                </c:pt>
                <c:pt idx="1074">
                  <c:v>41324</c:v>
                </c:pt>
                <c:pt idx="1075">
                  <c:v>41325</c:v>
                </c:pt>
                <c:pt idx="1076">
                  <c:v>41326</c:v>
                </c:pt>
                <c:pt idx="1077">
                  <c:v>41327</c:v>
                </c:pt>
                <c:pt idx="1078">
                  <c:v>41328</c:v>
                </c:pt>
                <c:pt idx="1079">
                  <c:v>41329</c:v>
                </c:pt>
                <c:pt idx="1080">
                  <c:v>41330</c:v>
                </c:pt>
                <c:pt idx="1081">
                  <c:v>41331</c:v>
                </c:pt>
                <c:pt idx="1082">
                  <c:v>41332</c:v>
                </c:pt>
                <c:pt idx="1083">
                  <c:v>41333</c:v>
                </c:pt>
                <c:pt idx="1084">
                  <c:v>41334</c:v>
                </c:pt>
                <c:pt idx="1085">
                  <c:v>41335</c:v>
                </c:pt>
                <c:pt idx="1086">
                  <c:v>41336</c:v>
                </c:pt>
                <c:pt idx="1087">
                  <c:v>41337</c:v>
                </c:pt>
                <c:pt idx="1088">
                  <c:v>41338</c:v>
                </c:pt>
                <c:pt idx="1089">
                  <c:v>41339</c:v>
                </c:pt>
                <c:pt idx="1090">
                  <c:v>41340</c:v>
                </c:pt>
                <c:pt idx="1091">
                  <c:v>41341</c:v>
                </c:pt>
                <c:pt idx="1092">
                  <c:v>41342</c:v>
                </c:pt>
                <c:pt idx="1093">
                  <c:v>41343</c:v>
                </c:pt>
                <c:pt idx="1094">
                  <c:v>41344</c:v>
                </c:pt>
                <c:pt idx="1095">
                  <c:v>41345</c:v>
                </c:pt>
                <c:pt idx="1096">
                  <c:v>41346</c:v>
                </c:pt>
                <c:pt idx="1097">
                  <c:v>41347</c:v>
                </c:pt>
                <c:pt idx="1098">
                  <c:v>41348</c:v>
                </c:pt>
                <c:pt idx="1099">
                  <c:v>41349</c:v>
                </c:pt>
                <c:pt idx="1100">
                  <c:v>41350</c:v>
                </c:pt>
                <c:pt idx="1101">
                  <c:v>41351</c:v>
                </c:pt>
                <c:pt idx="1102">
                  <c:v>41352</c:v>
                </c:pt>
                <c:pt idx="1103">
                  <c:v>41353</c:v>
                </c:pt>
                <c:pt idx="1104">
                  <c:v>41354</c:v>
                </c:pt>
                <c:pt idx="1105">
                  <c:v>41355</c:v>
                </c:pt>
                <c:pt idx="1106">
                  <c:v>41356</c:v>
                </c:pt>
                <c:pt idx="1107">
                  <c:v>41357</c:v>
                </c:pt>
                <c:pt idx="1108">
                  <c:v>41358</c:v>
                </c:pt>
                <c:pt idx="1109">
                  <c:v>41359</c:v>
                </c:pt>
                <c:pt idx="1110">
                  <c:v>41360</c:v>
                </c:pt>
                <c:pt idx="1111">
                  <c:v>41361</c:v>
                </c:pt>
                <c:pt idx="1112">
                  <c:v>41362</c:v>
                </c:pt>
                <c:pt idx="1113">
                  <c:v>41363</c:v>
                </c:pt>
                <c:pt idx="1114">
                  <c:v>41364</c:v>
                </c:pt>
                <c:pt idx="1115">
                  <c:v>41365</c:v>
                </c:pt>
                <c:pt idx="1116">
                  <c:v>41366</c:v>
                </c:pt>
                <c:pt idx="1117">
                  <c:v>41367</c:v>
                </c:pt>
                <c:pt idx="1118">
                  <c:v>41368</c:v>
                </c:pt>
                <c:pt idx="1119">
                  <c:v>41369</c:v>
                </c:pt>
                <c:pt idx="1120">
                  <c:v>41370</c:v>
                </c:pt>
                <c:pt idx="1121">
                  <c:v>41371</c:v>
                </c:pt>
                <c:pt idx="1122">
                  <c:v>41372</c:v>
                </c:pt>
                <c:pt idx="1123">
                  <c:v>41373</c:v>
                </c:pt>
                <c:pt idx="1124">
                  <c:v>41374</c:v>
                </c:pt>
                <c:pt idx="1125">
                  <c:v>41375</c:v>
                </c:pt>
                <c:pt idx="1126">
                  <c:v>41376</c:v>
                </c:pt>
                <c:pt idx="1127">
                  <c:v>41377</c:v>
                </c:pt>
                <c:pt idx="1128">
                  <c:v>41378</c:v>
                </c:pt>
                <c:pt idx="1129">
                  <c:v>41379</c:v>
                </c:pt>
                <c:pt idx="1130">
                  <c:v>41380</c:v>
                </c:pt>
                <c:pt idx="1131">
                  <c:v>41381</c:v>
                </c:pt>
                <c:pt idx="1132">
                  <c:v>41382</c:v>
                </c:pt>
                <c:pt idx="1133">
                  <c:v>41382</c:v>
                </c:pt>
                <c:pt idx="1134">
                  <c:v>41383</c:v>
                </c:pt>
                <c:pt idx="1135">
                  <c:v>41384</c:v>
                </c:pt>
                <c:pt idx="1136">
                  <c:v>41385</c:v>
                </c:pt>
                <c:pt idx="1137">
                  <c:v>41386</c:v>
                </c:pt>
                <c:pt idx="1138">
                  <c:v>41387</c:v>
                </c:pt>
                <c:pt idx="1139">
                  <c:v>41388</c:v>
                </c:pt>
                <c:pt idx="1140">
                  <c:v>41389</c:v>
                </c:pt>
                <c:pt idx="1141">
                  <c:v>41390</c:v>
                </c:pt>
                <c:pt idx="1142">
                  <c:v>41391</c:v>
                </c:pt>
                <c:pt idx="1143">
                  <c:v>41392</c:v>
                </c:pt>
                <c:pt idx="1144">
                  <c:v>41393</c:v>
                </c:pt>
                <c:pt idx="1145">
                  <c:v>41394</c:v>
                </c:pt>
                <c:pt idx="1146">
                  <c:v>41395</c:v>
                </c:pt>
                <c:pt idx="1147">
                  <c:v>41396</c:v>
                </c:pt>
                <c:pt idx="1148">
                  <c:v>41397</c:v>
                </c:pt>
                <c:pt idx="1149">
                  <c:v>41398</c:v>
                </c:pt>
                <c:pt idx="1150">
                  <c:v>41399</c:v>
                </c:pt>
                <c:pt idx="1151">
                  <c:v>41400</c:v>
                </c:pt>
                <c:pt idx="1152">
                  <c:v>41401</c:v>
                </c:pt>
                <c:pt idx="1153">
                  <c:v>41402</c:v>
                </c:pt>
                <c:pt idx="1154">
                  <c:v>41403</c:v>
                </c:pt>
                <c:pt idx="1155">
                  <c:v>41404</c:v>
                </c:pt>
                <c:pt idx="1156">
                  <c:v>41405</c:v>
                </c:pt>
                <c:pt idx="1157">
                  <c:v>41406</c:v>
                </c:pt>
                <c:pt idx="1158">
                  <c:v>41407</c:v>
                </c:pt>
                <c:pt idx="1159">
                  <c:v>41408</c:v>
                </c:pt>
                <c:pt idx="1160">
                  <c:v>41409</c:v>
                </c:pt>
                <c:pt idx="1161">
                  <c:v>41410</c:v>
                </c:pt>
                <c:pt idx="1162">
                  <c:v>41411</c:v>
                </c:pt>
                <c:pt idx="1163">
                  <c:v>41412</c:v>
                </c:pt>
                <c:pt idx="1164">
                  <c:v>41413</c:v>
                </c:pt>
                <c:pt idx="1165">
                  <c:v>41414</c:v>
                </c:pt>
                <c:pt idx="1166">
                  <c:v>41415</c:v>
                </c:pt>
                <c:pt idx="1167">
                  <c:v>41416</c:v>
                </c:pt>
                <c:pt idx="1168">
                  <c:v>41417</c:v>
                </c:pt>
                <c:pt idx="1169">
                  <c:v>41418</c:v>
                </c:pt>
                <c:pt idx="1170">
                  <c:v>41419</c:v>
                </c:pt>
                <c:pt idx="1171">
                  <c:v>41420</c:v>
                </c:pt>
                <c:pt idx="1172">
                  <c:v>41421</c:v>
                </c:pt>
                <c:pt idx="1173">
                  <c:v>41422</c:v>
                </c:pt>
                <c:pt idx="1174">
                  <c:v>41423</c:v>
                </c:pt>
                <c:pt idx="1175">
                  <c:v>41424</c:v>
                </c:pt>
                <c:pt idx="1176">
                  <c:v>41424</c:v>
                </c:pt>
                <c:pt idx="1177">
                  <c:v>41425</c:v>
                </c:pt>
                <c:pt idx="1178">
                  <c:v>41426</c:v>
                </c:pt>
                <c:pt idx="1179">
                  <c:v>41427</c:v>
                </c:pt>
                <c:pt idx="1180">
                  <c:v>41428</c:v>
                </c:pt>
                <c:pt idx="1181">
                  <c:v>41429</c:v>
                </c:pt>
                <c:pt idx="1182">
                  <c:v>41430</c:v>
                </c:pt>
                <c:pt idx="1183">
                  <c:v>41431</c:v>
                </c:pt>
                <c:pt idx="1184">
                  <c:v>41432</c:v>
                </c:pt>
                <c:pt idx="1185">
                  <c:v>41433</c:v>
                </c:pt>
                <c:pt idx="1186">
                  <c:v>41434</c:v>
                </c:pt>
                <c:pt idx="1187">
                  <c:v>41435</c:v>
                </c:pt>
                <c:pt idx="1188">
                  <c:v>41436</c:v>
                </c:pt>
                <c:pt idx="1189">
                  <c:v>41437</c:v>
                </c:pt>
                <c:pt idx="1190">
                  <c:v>41438</c:v>
                </c:pt>
                <c:pt idx="1191">
                  <c:v>41439</c:v>
                </c:pt>
                <c:pt idx="1192">
                  <c:v>41440</c:v>
                </c:pt>
                <c:pt idx="1193">
                  <c:v>41441</c:v>
                </c:pt>
                <c:pt idx="1194">
                  <c:v>41442</c:v>
                </c:pt>
                <c:pt idx="1195">
                  <c:v>41443</c:v>
                </c:pt>
                <c:pt idx="1196">
                  <c:v>41444</c:v>
                </c:pt>
                <c:pt idx="1197">
                  <c:v>41445</c:v>
                </c:pt>
                <c:pt idx="1198">
                  <c:v>41446</c:v>
                </c:pt>
                <c:pt idx="1199">
                  <c:v>41447</c:v>
                </c:pt>
                <c:pt idx="1200">
                  <c:v>41448</c:v>
                </c:pt>
                <c:pt idx="1201">
                  <c:v>41449</c:v>
                </c:pt>
                <c:pt idx="1202">
                  <c:v>41450</c:v>
                </c:pt>
                <c:pt idx="1203">
                  <c:v>41451</c:v>
                </c:pt>
                <c:pt idx="1204">
                  <c:v>41452</c:v>
                </c:pt>
                <c:pt idx="1205">
                  <c:v>41453</c:v>
                </c:pt>
                <c:pt idx="1206">
                  <c:v>41454</c:v>
                </c:pt>
                <c:pt idx="1207">
                  <c:v>41455</c:v>
                </c:pt>
                <c:pt idx="1208">
                  <c:v>41456</c:v>
                </c:pt>
                <c:pt idx="1209">
                  <c:v>41457</c:v>
                </c:pt>
                <c:pt idx="1210">
                  <c:v>41458</c:v>
                </c:pt>
                <c:pt idx="1211">
                  <c:v>41459</c:v>
                </c:pt>
                <c:pt idx="1212">
                  <c:v>41460</c:v>
                </c:pt>
                <c:pt idx="1213">
                  <c:v>41461</c:v>
                </c:pt>
                <c:pt idx="1214">
                  <c:v>41462</c:v>
                </c:pt>
                <c:pt idx="1215">
                  <c:v>41463</c:v>
                </c:pt>
                <c:pt idx="1216">
                  <c:v>41464</c:v>
                </c:pt>
                <c:pt idx="1217">
                  <c:v>41465</c:v>
                </c:pt>
                <c:pt idx="1218">
                  <c:v>41466</c:v>
                </c:pt>
                <c:pt idx="1219">
                  <c:v>41466</c:v>
                </c:pt>
                <c:pt idx="1220">
                  <c:v>41467</c:v>
                </c:pt>
                <c:pt idx="1221">
                  <c:v>41468</c:v>
                </c:pt>
                <c:pt idx="1222">
                  <c:v>41469</c:v>
                </c:pt>
                <c:pt idx="1223">
                  <c:v>41470</c:v>
                </c:pt>
                <c:pt idx="1224">
                  <c:v>41471</c:v>
                </c:pt>
                <c:pt idx="1225">
                  <c:v>41472</c:v>
                </c:pt>
                <c:pt idx="1226">
                  <c:v>41473</c:v>
                </c:pt>
                <c:pt idx="1227">
                  <c:v>41474</c:v>
                </c:pt>
                <c:pt idx="1228">
                  <c:v>41475</c:v>
                </c:pt>
                <c:pt idx="1229">
                  <c:v>41476</c:v>
                </c:pt>
                <c:pt idx="1230">
                  <c:v>41477</c:v>
                </c:pt>
                <c:pt idx="1231">
                  <c:v>41478</c:v>
                </c:pt>
                <c:pt idx="1232">
                  <c:v>41479</c:v>
                </c:pt>
                <c:pt idx="1233">
                  <c:v>41480</c:v>
                </c:pt>
                <c:pt idx="1234">
                  <c:v>41481</c:v>
                </c:pt>
                <c:pt idx="1235">
                  <c:v>41482</c:v>
                </c:pt>
                <c:pt idx="1236">
                  <c:v>41483</c:v>
                </c:pt>
                <c:pt idx="1237">
                  <c:v>41484</c:v>
                </c:pt>
                <c:pt idx="1238">
                  <c:v>41485</c:v>
                </c:pt>
                <c:pt idx="1239">
                  <c:v>41486</c:v>
                </c:pt>
                <c:pt idx="1240">
                  <c:v>41487</c:v>
                </c:pt>
                <c:pt idx="1241">
                  <c:v>41488</c:v>
                </c:pt>
                <c:pt idx="1242">
                  <c:v>41489</c:v>
                </c:pt>
                <c:pt idx="1243">
                  <c:v>41490</c:v>
                </c:pt>
                <c:pt idx="1244">
                  <c:v>41491</c:v>
                </c:pt>
                <c:pt idx="1245">
                  <c:v>41492</c:v>
                </c:pt>
                <c:pt idx="1246">
                  <c:v>41493</c:v>
                </c:pt>
                <c:pt idx="1247">
                  <c:v>41494</c:v>
                </c:pt>
                <c:pt idx="1248">
                  <c:v>41495</c:v>
                </c:pt>
                <c:pt idx="1249">
                  <c:v>41496</c:v>
                </c:pt>
                <c:pt idx="1250">
                  <c:v>41497</c:v>
                </c:pt>
                <c:pt idx="1251">
                  <c:v>41498</c:v>
                </c:pt>
                <c:pt idx="1252">
                  <c:v>41499</c:v>
                </c:pt>
                <c:pt idx="1253">
                  <c:v>41500</c:v>
                </c:pt>
                <c:pt idx="1254">
                  <c:v>41501</c:v>
                </c:pt>
                <c:pt idx="1255">
                  <c:v>41502</c:v>
                </c:pt>
                <c:pt idx="1256">
                  <c:v>41503</c:v>
                </c:pt>
                <c:pt idx="1257">
                  <c:v>41504</c:v>
                </c:pt>
                <c:pt idx="1258">
                  <c:v>41505</c:v>
                </c:pt>
                <c:pt idx="1259">
                  <c:v>41506</c:v>
                </c:pt>
                <c:pt idx="1260">
                  <c:v>41507</c:v>
                </c:pt>
                <c:pt idx="1261">
                  <c:v>41508</c:v>
                </c:pt>
                <c:pt idx="1262">
                  <c:v>41509</c:v>
                </c:pt>
                <c:pt idx="1263">
                  <c:v>41510</c:v>
                </c:pt>
                <c:pt idx="1264">
                  <c:v>41511</c:v>
                </c:pt>
                <c:pt idx="1265">
                  <c:v>41512</c:v>
                </c:pt>
                <c:pt idx="1266">
                  <c:v>41513</c:v>
                </c:pt>
                <c:pt idx="1267">
                  <c:v>41514</c:v>
                </c:pt>
                <c:pt idx="1268">
                  <c:v>41515</c:v>
                </c:pt>
                <c:pt idx="1269">
                  <c:v>41515</c:v>
                </c:pt>
                <c:pt idx="1270">
                  <c:v>41516</c:v>
                </c:pt>
                <c:pt idx="1271">
                  <c:v>41517</c:v>
                </c:pt>
                <c:pt idx="1272">
                  <c:v>41518</c:v>
                </c:pt>
                <c:pt idx="1273">
                  <c:v>41519</c:v>
                </c:pt>
                <c:pt idx="1274">
                  <c:v>41520</c:v>
                </c:pt>
                <c:pt idx="1275">
                  <c:v>41521</c:v>
                </c:pt>
                <c:pt idx="1276">
                  <c:v>41522</c:v>
                </c:pt>
                <c:pt idx="1277">
                  <c:v>41523</c:v>
                </c:pt>
                <c:pt idx="1278">
                  <c:v>41524</c:v>
                </c:pt>
                <c:pt idx="1279">
                  <c:v>41525</c:v>
                </c:pt>
                <c:pt idx="1280">
                  <c:v>41526</c:v>
                </c:pt>
                <c:pt idx="1281">
                  <c:v>41527</c:v>
                </c:pt>
                <c:pt idx="1282">
                  <c:v>41528</c:v>
                </c:pt>
                <c:pt idx="1283">
                  <c:v>41529</c:v>
                </c:pt>
                <c:pt idx="1284">
                  <c:v>41530</c:v>
                </c:pt>
                <c:pt idx="1285">
                  <c:v>41531</c:v>
                </c:pt>
                <c:pt idx="1286">
                  <c:v>41532</c:v>
                </c:pt>
                <c:pt idx="1287">
                  <c:v>41533</c:v>
                </c:pt>
                <c:pt idx="1288">
                  <c:v>41534</c:v>
                </c:pt>
                <c:pt idx="1289">
                  <c:v>41535</c:v>
                </c:pt>
                <c:pt idx="1290">
                  <c:v>41536</c:v>
                </c:pt>
                <c:pt idx="1291">
                  <c:v>41537</c:v>
                </c:pt>
                <c:pt idx="1292">
                  <c:v>41538</c:v>
                </c:pt>
                <c:pt idx="1293">
                  <c:v>41539</c:v>
                </c:pt>
                <c:pt idx="1294">
                  <c:v>41540</c:v>
                </c:pt>
                <c:pt idx="1295">
                  <c:v>41541</c:v>
                </c:pt>
                <c:pt idx="1296">
                  <c:v>41542</c:v>
                </c:pt>
                <c:pt idx="1297">
                  <c:v>41543</c:v>
                </c:pt>
                <c:pt idx="1298">
                  <c:v>41544</c:v>
                </c:pt>
                <c:pt idx="1299">
                  <c:v>41545</c:v>
                </c:pt>
                <c:pt idx="1300">
                  <c:v>41546</c:v>
                </c:pt>
                <c:pt idx="1301">
                  <c:v>41547</c:v>
                </c:pt>
                <c:pt idx="1302">
                  <c:v>41548</c:v>
                </c:pt>
                <c:pt idx="1303">
                  <c:v>41549</c:v>
                </c:pt>
                <c:pt idx="1304">
                  <c:v>41550</c:v>
                </c:pt>
                <c:pt idx="1305">
                  <c:v>41551</c:v>
                </c:pt>
                <c:pt idx="1306">
                  <c:v>41552</c:v>
                </c:pt>
                <c:pt idx="1307">
                  <c:v>41553</c:v>
                </c:pt>
                <c:pt idx="1308">
                  <c:v>41554</c:v>
                </c:pt>
                <c:pt idx="1309">
                  <c:v>41555</c:v>
                </c:pt>
                <c:pt idx="1310">
                  <c:v>41556</c:v>
                </c:pt>
                <c:pt idx="1311">
                  <c:v>41557</c:v>
                </c:pt>
                <c:pt idx="1312">
                  <c:v>41557</c:v>
                </c:pt>
                <c:pt idx="1313">
                  <c:v>41558</c:v>
                </c:pt>
                <c:pt idx="1314">
                  <c:v>41559</c:v>
                </c:pt>
                <c:pt idx="1315">
                  <c:v>41560</c:v>
                </c:pt>
                <c:pt idx="1316">
                  <c:v>41561</c:v>
                </c:pt>
                <c:pt idx="1317">
                  <c:v>41562</c:v>
                </c:pt>
                <c:pt idx="1318">
                  <c:v>41563</c:v>
                </c:pt>
                <c:pt idx="1319">
                  <c:v>41564</c:v>
                </c:pt>
                <c:pt idx="1320">
                  <c:v>41565</c:v>
                </c:pt>
                <c:pt idx="1321">
                  <c:v>41566</c:v>
                </c:pt>
                <c:pt idx="1322">
                  <c:v>41567</c:v>
                </c:pt>
                <c:pt idx="1323">
                  <c:v>41568</c:v>
                </c:pt>
                <c:pt idx="1324">
                  <c:v>41569</c:v>
                </c:pt>
                <c:pt idx="1325">
                  <c:v>41570</c:v>
                </c:pt>
                <c:pt idx="1326">
                  <c:v>41571</c:v>
                </c:pt>
                <c:pt idx="1327">
                  <c:v>41572</c:v>
                </c:pt>
                <c:pt idx="1328">
                  <c:v>41573</c:v>
                </c:pt>
                <c:pt idx="1329">
                  <c:v>41574</c:v>
                </c:pt>
                <c:pt idx="1330">
                  <c:v>41575</c:v>
                </c:pt>
                <c:pt idx="1331">
                  <c:v>41576</c:v>
                </c:pt>
                <c:pt idx="1332">
                  <c:v>41577</c:v>
                </c:pt>
                <c:pt idx="1333">
                  <c:v>41578</c:v>
                </c:pt>
                <c:pt idx="1334">
                  <c:v>41579</c:v>
                </c:pt>
                <c:pt idx="1335">
                  <c:v>41580</c:v>
                </c:pt>
                <c:pt idx="1336">
                  <c:v>41581</c:v>
                </c:pt>
                <c:pt idx="1337">
                  <c:v>41582</c:v>
                </c:pt>
                <c:pt idx="1338">
                  <c:v>41583</c:v>
                </c:pt>
                <c:pt idx="1339">
                  <c:v>41584</c:v>
                </c:pt>
                <c:pt idx="1340">
                  <c:v>41585</c:v>
                </c:pt>
                <c:pt idx="1341">
                  <c:v>41586</c:v>
                </c:pt>
                <c:pt idx="1342">
                  <c:v>41587</c:v>
                </c:pt>
                <c:pt idx="1343">
                  <c:v>41588</c:v>
                </c:pt>
                <c:pt idx="1344">
                  <c:v>41589</c:v>
                </c:pt>
                <c:pt idx="1345">
                  <c:v>41590</c:v>
                </c:pt>
                <c:pt idx="1346">
                  <c:v>41591</c:v>
                </c:pt>
                <c:pt idx="1347">
                  <c:v>41592</c:v>
                </c:pt>
                <c:pt idx="1348">
                  <c:v>41593</c:v>
                </c:pt>
                <c:pt idx="1349">
                  <c:v>41594</c:v>
                </c:pt>
                <c:pt idx="1350">
                  <c:v>41595</c:v>
                </c:pt>
                <c:pt idx="1351">
                  <c:v>41596</c:v>
                </c:pt>
                <c:pt idx="1352">
                  <c:v>41597</c:v>
                </c:pt>
                <c:pt idx="1353">
                  <c:v>41598</c:v>
                </c:pt>
                <c:pt idx="1354">
                  <c:v>41599</c:v>
                </c:pt>
                <c:pt idx="1355">
                  <c:v>41600</c:v>
                </c:pt>
                <c:pt idx="1356">
                  <c:v>41601</c:v>
                </c:pt>
                <c:pt idx="1357">
                  <c:v>41602</c:v>
                </c:pt>
                <c:pt idx="1358">
                  <c:v>41603</c:v>
                </c:pt>
                <c:pt idx="1359">
                  <c:v>41604</c:v>
                </c:pt>
                <c:pt idx="1360">
                  <c:v>41605</c:v>
                </c:pt>
                <c:pt idx="1361">
                  <c:v>41606</c:v>
                </c:pt>
                <c:pt idx="1362">
                  <c:v>41606</c:v>
                </c:pt>
                <c:pt idx="1363">
                  <c:v>41607</c:v>
                </c:pt>
                <c:pt idx="1364">
                  <c:v>41608</c:v>
                </c:pt>
                <c:pt idx="1365">
                  <c:v>41609</c:v>
                </c:pt>
                <c:pt idx="1366">
                  <c:v>41610</c:v>
                </c:pt>
                <c:pt idx="1367">
                  <c:v>41611</c:v>
                </c:pt>
                <c:pt idx="1368">
                  <c:v>41612</c:v>
                </c:pt>
                <c:pt idx="1369">
                  <c:v>41613</c:v>
                </c:pt>
                <c:pt idx="1370">
                  <c:v>41614</c:v>
                </c:pt>
                <c:pt idx="1371">
                  <c:v>41615</c:v>
                </c:pt>
                <c:pt idx="1372">
                  <c:v>41616</c:v>
                </c:pt>
                <c:pt idx="1373">
                  <c:v>41617</c:v>
                </c:pt>
                <c:pt idx="1374">
                  <c:v>41618</c:v>
                </c:pt>
                <c:pt idx="1375">
                  <c:v>41619</c:v>
                </c:pt>
                <c:pt idx="1376">
                  <c:v>41620</c:v>
                </c:pt>
                <c:pt idx="1377">
                  <c:v>41621</c:v>
                </c:pt>
                <c:pt idx="1378">
                  <c:v>41622</c:v>
                </c:pt>
                <c:pt idx="1379">
                  <c:v>41623</c:v>
                </c:pt>
                <c:pt idx="1380">
                  <c:v>41624</c:v>
                </c:pt>
                <c:pt idx="1381">
                  <c:v>41625</c:v>
                </c:pt>
                <c:pt idx="1382">
                  <c:v>41626</c:v>
                </c:pt>
                <c:pt idx="1383">
                  <c:v>41627</c:v>
                </c:pt>
                <c:pt idx="1384">
                  <c:v>41628</c:v>
                </c:pt>
                <c:pt idx="1385">
                  <c:v>41629</c:v>
                </c:pt>
                <c:pt idx="1386">
                  <c:v>41630</c:v>
                </c:pt>
                <c:pt idx="1387">
                  <c:v>41631</c:v>
                </c:pt>
                <c:pt idx="1388">
                  <c:v>41632</c:v>
                </c:pt>
                <c:pt idx="1389">
                  <c:v>41633</c:v>
                </c:pt>
                <c:pt idx="1390">
                  <c:v>41634</c:v>
                </c:pt>
                <c:pt idx="1391">
                  <c:v>41635</c:v>
                </c:pt>
                <c:pt idx="1392">
                  <c:v>41636</c:v>
                </c:pt>
                <c:pt idx="1393">
                  <c:v>41637</c:v>
                </c:pt>
                <c:pt idx="1394">
                  <c:v>41638</c:v>
                </c:pt>
                <c:pt idx="1395">
                  <c:v>41639</c:v>
                </c:pt>
                <c:pt idx="1396">
                  <c:v>41640</c:v>
                </c:pt>
                <c:pt idx="1397">
                  <c:v>41641</c:v>
                </c:pt>
                <c:pt idx="1398">
                  <c:v>41642</c:v>
                </c:pt>
                <c:pt idx="1399">
                  <c:v>41643</c:v>
                </c:pt>
                <c:pt idx="1400">
                  <c:v>41644</c:v>
                </c:pt>
                <c:pt idx="1401">
                  <c:v>41645</c:v>
                </c:pt>
                <c:pt idx="1402">
                  <c:v>41646</c:v>
                </c:pt>
                <c:pt idx="1403">
                  <c:v>41647</c:v>
                </c:pt>
                <c:pt idx="1404">
                  <c:v>41648</c:v>
                </c:pt>
                <c:pt idx="1405">
                  <c:v>41649</c:v>
                </c:pt>
                <c:pt idx="1406">
                  <c:v>41650</c:v>
                </c:pt>
                <c:pt idx="1407">
                  <c:v>41651</c:v>
                </c:pt>
                <c:pt idx="1408">
                  <c:v>41652</c:v>
                </c:pt>
                <c:pt idx="1409">
                  <c:v>41653</c:v>
                </c:pt>
                <c:pt idx="1410">
                  <c:v>41654</c:v>
                </c:pt>
                <c:pt idx="1411">
                  <c:v>41655</c:v>
                </c:pt>
                <c:pt idx="1412">
                  <c:v>41655</c:v>
                </c:pt>
                <c:pt idx="1413">
                  <c:v>41656</c:v>
                </c:pt>
                <c:pt idx="1414">
                  <c:v>41657</c:v>
                </c:pt>
                <c:pt idx="1415">
                  <c:v>41658</c:v>
                </c:pt>
                <c:pt idx="1416">
                  <c:v>41659</c:v>
                </c:pt>
                <c:pt idx="1417">
                  <c:v>41660</c:v>
                </c:pt>
                <c:pt idx="1418">
                  <c:v>41661</c:v>
                </c:pt>
                <c:pt idx="1419">
                  <c:v>41662</c:v>
                </c:pt>
                <c:pt idx="1420">
                  <c:v>41663</c:v>
                </c:pt>
                <c:pt idx="1421">
                  <c:v>41664</c:v>
                </c:pt>
                <c:pt idx="1422">
                  <c:v>41665</c:v>
                </c:pt>
                <c:pt idx="1423">
                  <c:v>41666</c:v>
                </c:pt>
                <c:pt idx="1424">
                  <c:v>41667</c:v>
                </c:pt>
                <c:pt idx="1425">
                  <c:v>41668</c:v>
                </c:pt>
                <c:pt idx="1426">
                  <c:v>41669</c:v>
                </c:pt>
                <c:pt idx="1427">
                  <c:v>41670</c:v>
                </c:pt>
                <c:pt idx="1428">
                  <c:v>41671</c:v>
                </c:pt>
                <c:pt idx="1429">
                  <c:v>41672</c:v>
                </c:pt>
                <c:pt idx="1430">
                  <c:v>41673</c:v>
                </c:pt>
                <c:pt idx="1431">
                  <c:v>41674</c:v>
                </c:pt>
                <c:pt idx="1432">
                  <c:v>41675</c:v>
                </c:pt>
                <c:pt idx="1433">
                  <c:v>41676</c:v>
                </c:pt>
                <c:pt idx="1434">
                  <c:v>41677</c:v>
                </c:pt>
                <c:pt idx="1435">
                  <c:v>41678</c:v>
                </c:pt>
                <c:pt idx="1436">
                  <c:v>41679</c:v>
                </c:pt>
                <c:pt idx="1437">
                  <c:v>41680</c:v>
                </c:pt>
                <c:pt idx="1438">
                  <c:v>41681</c:v>
                </c:pt>
                <c:pt idx="1439">
                  <c:v>41682</c:v>
                </c:pt>
                <c:pt idx="1440">
                  <c:v>41683</c:v>
                </c:pt>
                <c:pt idx="1441">
                  <c:v>41684</c:v>
                </c:pt>
                <c:pt idx="1442">
                  <c:v>41685</c:v>
                </c:pt>
                <c:pt idx="1443">
                  <c:v>41686</c:v>
                </c:pt>
                <c:pt idx="1444">
                  <c:v>41687</c:v>
                </c:pt>
                <c:pt idx="1445">
                  <c:v>41688</c:v>
                </c:pt>
                <c:pt idx="1446">
                  <c:v>41689</c:v>
                </c:pt>
                <c:pt idx="1447">
                  <c:v>41690</c:v>
                </c:pt>
                <c:pt idx="1448">
                  <c:v>41691</c:v>
                </c:pt>
                <c:pt idx="1449">
                  <c:v>41692</c:v>
                </c:pt>
                <c:pt idx="1450">
                  <c:v>41693</c:v>
                </c:pt>
                <c:pt idx="1451">
                  <c:v>41694</c:v>
                </c:pt>
                <c:pt idx="1452">
                  <c:v>41695</c:v>
                </c:pt>
                <c:pt idx="1453">
                  <c:v>41696</c:v>
                </c:pt>
                <c:pt idx="1454">
                  <c:v>41697</c:v>
                </c:pt>
                <c:pt idx="1455">
                  <c:v>41697</c:v>
                </c:pt>
                <c:pt idx="1456">
                  <c:v>41698</c:v>
                </c:pt>
                <c:pt idx="1457">
                  <c:v>41699</c:v>
                </c:pt>
                <c:pt idx="1458">
                  <c:v>41700</c:v>
                </c:pt>
                <c:pt idx="1459">
                  <c:v>41701</c:v>
                </c:pt>
                <c:pt idx="1460">
                  <c:v>41702</c:v>
                </c:pt>
                <c:pt idx="1461">
                  <c:v>41703</c:v>
                </c:pt>
                <c:pt idx="1462">
                  <c:v>41704</c:v>
                </c:pt>
                <c:pt idx="1463">
                  <c:v>41705</c:v>
                </c:pt>
                <c:pt idx="1464">
                  <c:v>41706</c:v>
                </c:pt>
                <c:pt idx="1465">
                  <c:v>41707</c:v>
                </c:pt>
                <c:pt idx="1466">
                  <c:v>41708</c:v>
                </c:pt>
                <c:pt idx="1467">
                  <c:v>41709</c:v>
                </c:pt>
                <c:pt idx="1468">
                  <c:v>41710</c:v>
                </c:pt>
                <c:pt idx="1469">
                  <c:v>41711</c:v>
                </c:pt>
                <c:pt idx="1470">
                  <c:v>41712</c:v>
                </c:pt>
                <c:pt idx="1471">
                  <c:v>41713</c:v>
                </c:pt>
                <c:pt idx="1472">
                  <c:v>41714</c:v>
                </c:pt>
                <c:pt idx="1473">
                  <c:v>41715</c:v>
                </c:pt>
                <c:pt idx="1474">
                  <c:v>41716</c:v>
                </c:pt>
                <c:pt idx="1475">
                  <c:v>41717</c:v>
                </c:pt>
                <c:pt idx="1476">
                  <c:v>41718</c:v>
                </c:pt>
                <c:pt idx="1477">
                  <c:v>41719</c:v>
                </c:pt>
                <c:pt idx="1478">
                  <c:v>41720</c:v>
                </c:pt>
                <c:pt idx="1479">
                  <c:v>41721</c:v>
                </c:pt>
                <c:pt idx="1480">
                  <c:v>41722</c:v>
                </c:pt>
                <c:pt idx="1481">
                  <c:v>41723</c:v>
                </c:pt>
                <c:pt idx="1482">
                  <c:v>41724</c:v>
                </c:pt>
                <c:pt idx="1483">
                  <c:v>41725</c:v>
                </c:pt>
                <c:pt idx="1484">
                  <c:v>41726</c:v>
                </c:pt>
                <c:pt idx="1485">
                  <c:v>41727</c:v>
                </c:pt>
                <c:pt idx="1486">
                  <c:v>41728</c:v>
                </c:pt>
                <c:pt idx="1487">
                  <c:v>41729</c:v>
                </c:pt>
                <c:pt idx="1488">
                  <c:v>41730</c:v>
                </c:pt>
                <c:pt idx="1489">
                  <c:v>41731</c:v>
                </c:pt>
                <c:pt idx="1490">
                  <c:v>41732</c:v>
                </c:pt>
                <c:pt idx="1491">
                  <c:v>41732</c:v>
                </c:pt>
                <c:pt idx="1492">
                  <c:v>41733</c:v>
                </c:pt>
                <c:pt idx="1493">
                  <c:v>41734</c:v>
                </c:pt>
                <c:pt idx="1494">
                  <c:v>41735</c:v>
                </c:pt>
                <c:pt idx="1495">
                  <c:v>41736</c:v>
                </c:pt>
                <c:pt idx="1496">
                  <c:v>41737</c:v>
                </c:pt>
                <c:pt idx="1497">
                  <c:v>41738</c:v>
                </c:pt>
                <c:pt idx="1498">
                  <c:v>41739</c:v>
                </c:pt>
                <c:pt idx="1499">
                  <c:v>41740</c:v>
                </c:pt>
                <c:pt idx="1500">
                  <c:v>41741</c:v>
                </c:pt>
                <c:pt idx="1501">
                  <c:v>41742</c:v>
                </c:pt>
                <c:pt idx="1502">
                  <c:v>41743</c:v>
                </c:pt>
                <c:pt idx="1503">
                  <c:v>41744</c:v>
                </c:pt>
                <c:pt idx="1504">
                  <c:v>41745</c:v>
                </c:pt>
                <c:pt idx="1505">
                  <c:v>41746</c:v>
                </c:pt>
                <c:pt idx="1506">
                  <c:v>41747</c:v>
                </c:pt>
                <c:pt idx="1507">
                  <c:v>41748</c:v>
                </c:pt>
                <c:pt idx="1508">
                  <c:v>41749</c:v>
                </c:pt>
                <c:pt idx="1509">
                  <c:v>41750</c:v>
                </c:pt>
                <c:pt idx="1510">
                  <c:v>41751</c:v>
                </c:pt>
                <c:pt idx="1511">
                  <c:v>41752</c:v>
                </c:pt>
                <c:pt idx="1512">
                  <c:v>41753</c:v>
                </c:pt>
                <c:pt idx="1513">
                  <c:v>41754</c:v>
                </c:pt>
                <c:pt idx="1514">
                  <c:v>41755</c:v>
                </c:pt>
                <c:pt idx="1515">
                  <c:v>41756</c:v>
                </c:pt>
                <c:pt idx="1516">
                  <c:v>41757</c:v>
                </c:pt>
                <c:pt idx="1517">
                  <c:v>41758</c:v>
                </c:pt>
                <c:pt idx="1518">
                  <c:v>41759</c:v>
                </c:pt>
                <c:pt idx="1519">
                  <c:v>41760</c:v>
                </c:pt>
                <c:pt idx="1520">
                  <c:v>41761</c:v>
                </c:pt>
                <c:pt idx="1521">
                  <c:v>41762</c:v>
                </c:pt>
                <c:pt idx="1522">
                  <c:v>41763</c:v>
                </c:pt>
                <c:pt idx="1523">
                  <c:v>41764</c:v>
                </c:pt>
                <c:pt idx="1524">
                  <c:v>41765</c:v>
                </c:pt>
                <c:pt idx="1525">
                  <c:v>41766</c:v>
                </c:pt>
                <c:pt idx="1526">
                  <c:v>41767</c:v>
                </c:pt>
                <c:pt idx="1527">
                  <c:v>41768</c:v>
                </c:pt>
                <c:pt idx="1528">
                  <c:v>41769</c:v>
                </c:pt>
                <c:pt idx="1529">
                  <c:v>41770</c:v>
                </c:pt>
                <c:pt idx="1530">
                  <c:v>41771</c:v>
                </c:pt>
                <c:pt idx="1531">
                  <c:v>41772</c:v>
                </c:pt>
                <c:pt idx="1532">
                  <c:v>41773</c:v>
                </c:pt>
                <c:pt idx="1533">
                  <c:v>41774</c:v>
                </c:pt>
                <c:pt idx="1534">
                  <c:v>41775</c:v>
                </c:pt>
                <c:pt idx="1535">
                  <c:v>41776</c:v>
                </c:pt>
                <c:pt idx="1536">
                  <c:v>41777</c:v>
                </c:pt>
                <c:pt idx="1537">
                  <c:v>41778</c:v>
                </c:pt>
                <c:pt idx="1538">
                  <c:v>41779</c:v>
                </c:pt>
                <c:pt idx="1539">
                  <c:v>41780</c:v>
                </c:pt>
                <c:pt idx="1540">
                  <c:v>41781</c:v>
                </c:pt>
                <c:pt idx="1541">
                  <c:v>41782</c:v>
                </c:pt>
                <c:pt idx="1542">
                  <c:v>41783</c:v>
                </c:pt>
                <c:pt idx="1543">
                  <c:v>41784</c:v>
                </c:pt>
                <c:pt idx="1544">
                  <c:v>41785</c:v>
                </c:pt>
                <c:pt idx="1545">
                  <c:v>41786</c:v>
                </c:pt>
                <c:pt idx="1546">
                  <c:v>41787</c:v>
                </c:pt>
                <c:pt idx="1547">
                  <c:v>41788</c:v>
                </c:pt>
                <c:pt idx="1548">
                  <c:v>41789</c:v>
                </c:pt>
                <c:pt idx="1549">
                  <c:v>41790</c:v>
                </c:pt>
                <c:pt idx="1550">
                  <c:v>41791</c:v>
                </c:pt>
                <c:pt idx="1551">
                  <c:v>41792</c:v>
                </c:pt>
                <c:pt idx="1552">
                  <c:v>41793</c:v>
                </c:pt>
                <c:pt idx="1553">
                  <c:v>41794</c:v>
                </c:pt>
                <c:pt idx="1554">
                  <c:v>41795</c:v>
                </c:pt>
                <c:pt idx="1555">
                  <c:v>41796</c:v>
                </c:pt>
                <c:pt idx="1556">
                  <c:v>41797</c:v>
                </c:pt>
                <c:pt idx="1557">
                  <c:v>41798</c:v>
                </c:pt>
                <c:pt idx="1558">
                  <c:v>41799</c:v>
                </c:pt>
                <c:pt idx="1559">
                  <c:v>41800</c:v>
                </c:pt>
                <c:pt idx="1560">
                  <c:v>41801</c:v>
                </c:pt>
                <c:pt idx="1561">
                  <c:v>41802</c:v>
                </c:pt>
                <c:pt idx="1562">
                  <c:v>41803</c:v>
                </c:pt>
                <c:pt idx="1563">
                  <c:v>41804</c:v>
                </c:pt>
                <c:pt idx="1564">
                  <c:v>41805</c:v>
                </c:pt>
                <c:pt idx="1565">
                  <c:v>41806</c:v>
                </c:pt>
                <c:pt idx="1566">
                  <c:v>41807</c:v>
                </c:pt>
                <c:pt idx="1567">
                  <c:v>41808</c:v>
                </c:pt>
                <c:pt idx="1568">
                  <c:v>41809</c:v>
                </c:pt>
                <c:pt idx="1569">
                  <c:v>41810</c:v>
                </c:pt>
                <c:pt idx="1570">
                  <c:v>41811</c:v>
                </c:pt>
                <c:pt idx="1571">
                  <c:v>41812</c:v>
                </c:pt>
                <c:pt idx="1572">
                  <c:v>41813</c:v>
                </c:pt>
                <c:pt idx="1573">
                  <c:v>41814</c:v>
                </c:pt>
                <c:pt idx="1574">
                  <c:v>41815</c:v>
                </c:pt>
                <c:pt idx="1575">
                  <c:v>41816</c:v>
                </c:pt>
                <c:pt idx="1576">
                  <c:v>41817</c:v>
                </c:pt>
                <c:pt idx="1577">
                  <c:v>41818</c:v>
                </c:pt>
                <c:pt idx="1578">
                  <c:v>41819</c:v>
                </c:pt>
                <c:pt idx="1579">
                  <c:v>41820</c:v>
                </c:pt>
                <c:pt idx="1580">
                  <c:v>41821</c:v>
                </c:pt>
                <c:pt idx="1581">
                  <c:v>41822</c:v>
                </c:pt>
                <c:pt idx="1582">
                  <c:v>41823</c:v>
                </c:pt>
                <c:pt idx="1583">
                  <c:v>41824</c:v>
                </c:pt>
                <c:pt idx="1584">
                  <c:v>41825</c:v>
                </c:pt>
                <c:pt idx="1585">
                  <c:v>41826</c:v>
                </c:pt>
                <c:pt idx="1586">
                  <c:v>41827</c:v>
                </c:pt>
                <c:pt idx="1587">
                  <c:v>41828</c:v>
                </c:pt>
                <c:pt idx="1588">
                  <c:v>41829</c:v>
                </c:pt>
                <c:pt idx="1589">
                  <c:v>41830</c:v>
                </c:pt>
                <c:pt idx="1590">
                  <c:v>41831</c:v>
                </c:pt>
                <c:pt idx="1591">
                  <c:v>41832</c:v>
                </c:pt>
                <c:pt idx="1592">
                  <c:v>41833</c:v>
                </c:pt>
                <c:pt idx="1593">
                  <c:v>41834</c:v>
                </c:pt>
                <c:pt idx="1594">
                  <c:v>41835</c:v>
                </c:pt>
                <c:pt idx="1595">
                  <c:v>41836</c:v>
                </c:pt>
                <c:pt idx="1596">
                  <c:v>41837</c:v>
                </c:pt>
                <c:pt idx="1597">
                  <c:v>41838</c:v>
                </c:pt>
                <c:pt idx="1598">
                  <c:v>41839</c:v>
                </c:pt>
                <c:pt idx="1599">
                  <c:v>41840</c:v>
                </c:pt>
                <c:pt idx="1600">
                  <c:v>41841</c:v>
                </c:pt>
                <c:pt idx="1601">
                  <c:v>41842</c:v>
                </c:pt>
                <c:pt idx="1602">
                  <c:v>41843</c:v>
                </c:pt>
                <c:pt idx="1603">
                  <c:v>41844</c:v>
                </c:pt>
                <c:pt idx="1604">
                  <c:v>41845</c:v>
                </c:pt>
                <c:pt idx="1605">
                  <c:v>41846</c:v>
                </c:pt>
                <c:pt idx="1606">
                  <c:v>41847</c:v>
                </c:pt>
                <c:pt idx="1607">
                  <c:v>41848</c:v>
                </c:pt>
                <c:pt idx="1608">
                  <c:v>41849</c:v>
                </c:pt>
                <c:pt idx="1609">
                  <c:v>41850</c:v>
                </c:pt>
                <c:pt idx="1610">
                  <c:v>41851</c:v>
                </c:pt>
                <c:pt idx="1611">
                  <c:v>41852</c:v>
                </c:pt>
                <c:pt idx="1612">
                  <c:v>41853</c:v>
                </c:pt>
                <c:pt idx="1613">
                  <c:v>41854</c:v>
                </c:pt>
                <c:pt idx="1614">
                  <c:v>41855</c:v>
                </c:pt>
                <c:pt idx="1615">
                  <c:v>41856</c:v>
                </c:pt>
                <c:pt idx="1616">
                  <c:v>41857</c:v>
                </c:pt>
                <c:pt idx="1617">
                  <c:v>41858</c:v>
                </c:pt>
                <c:pt idx="1618">
                  <c:v>41859</c:v>
                </c:pt>
                <c:pt idx="1619">
                  <c:v>41860</c:v>
                </c:pt>
                <c:pt idx="1620">
                  <c:v>41861</c:v>
                </c:pt>
                <c:pt idx="1621">
                  <c:v>41862</c:v>
                </c:pt>
                <c:pt idx="1622">
                  <c:v>41863</c:v>
                </c:pt>
                <c:pt idx="1623">
                  <c:v>41864</c:v>
                </c:pt>
                <c:pt idx="1624">
                  <c:v>41865</c:v>
                </c:pt>
                <c:pt idx="1625">
                  <c:v>41866</c:v>
                </c:pt>
                <c:pt idx="1626">
                  <c:v>41867</c:v>
                </c:pt>
                <c:pt idx="1627">
                  <c:v>41868</c:v>
                </c:pt>
                <c:pt idx="1628">
                  <c:v>41869</c:v>
                </c:pt>
                <c:pt idx="1629">
                  <c:v>41870</c:v>
                </c:pt>
                <c:pt idx="1630">
                  <c:v>41871</c:v>
                </c:pt>
                <c:pt idx="1631">
                  <c:v>41872</c:v>
                </c:pt>
                <c:pt idx="1632">
                  <c:v>41873</c:v>
                </c:pt>
                <c:pt idx="1633">
                  <c:v>41874</c:v>
                </c:pt>
                <c:pt idx="1634">
                  <c:v>41875</c:v>
                </c:pt>
                <c:pt idx="1635">
                  <c:v>41876</c:v>
                </c:pt>
                <c:pt idx="1636">
                  <c:v>41877</c:v>
                </c:pt>
                <c:pt idx="1637">
                  <c:v>41878</c:v>
                </c:pt>
                <c:pt idx="1638">
                  <c:v>41879</c:v>
                </c:pt>
                <c:pt idx="1639">
                  <c:v>41880</c:v>
                </c:pt>
                <c:pt idx="1640">
                  <c:v>41881</c:v>
                </c:pt>
                <c:pt idx="1641">
                  <c:v>41882</c:v>
                </c:pt>
                <c:pt idx="1642">
                  <c:v>41883</c:v>
                </c:pt>
                <c:pt idx="1643">
                  <c:v>41884</c:v>
                </c:pt>
                <c:pt idx="1644">
                  <c:v>41885</c:v>
                </c:pt>
                <c:pt idx="1645">
                  <c:v>41886</c:v>
                </c:pt>
                <c:pt idx="1646">
                  <c:v>41887</c:v>
                </c:pt>
                <c:pt idx="1647">
                  <c:v>41888</c:v>
                </c:pt>
                <c:pt idx="1648">
                  <c:v>41889</c:v>
                </c:pt>
                <c:pt idx="1649">
                  <c:v>41890</c:v>
                </c:pt>
                <c:pt idx="1650">
                  <c:v>41891</c:v>
                </c:pt>
                <c:pt idx="1651">
                  <c:v>41892</c:v>
                </c:pt>
                <c:pt idx="1652">
                  <c:v>41893</c:v>
                </c:pt>
                <c:pt idx="1653">
                  <c:v>41894</c:v>
                </c:pt>
                <c:pt idx="1654">
                  <c:v>41895</c:v>
                </c:pt>
                <c:pt idx="1655">
                  <c:v>41896</c:v>
                </c:pt>
                <c:pt idx="1656">
                  <c:v>41897</c:v>
                </c:pt>
                <c:pt idx="1657">
                  <c:v>41898</c:v>
                </c:pt>
                <c:pt idx="1658">
                  <c:v>41899</c:v>
                </c:pt>
                <c:pt idx="1659">
                  <c:v>41900</c:v>
                </c:pt>
                <c:pt idx="1660">
                  <c:v>41901</c:v>
                </c:pt>
                <c:pt idx="1661">
                  <c:v>41902</c:v>
                </c:pt>
                <c:pt idx="1662">
                  <c:v>41903</c:v>
                </c:pt>
                <c:pt idx="1663">
                  <c:v>41904</c:v>
                </c:pt>
                <c:pt idx="1664">
                  <c:v>41905</c:v>
                </c:pt>
                <c:pt idx="1665">
                  <c:v>41906</c:v>
                </c:pt>
                <c:pt idx="1666">
                  <c:v>41907</c:v>
                </c:pt>
                <c:pt idx="1667">
                  <c:v>41908</c:v>
                </c:pt>
                <c:pt idx="1668">
                  <c:v>41909</c:v>
                </c:pt>
                <c:pt idx="1669">
                  <c:v>41910</c:v>
                </c:pt>
                <c:pt idx="1670">
                  <c:v>41911</c:v>
                </c:pt>
                <c:pt idx="1671">
                  <c:v>41912</c:v>
                </c:pt>
                <c:pt idx="1672">
                  <c:v>41913</c:v>
                </c:pt>
                <c:pt idx="1673">
                  <c:v>41914</c:v>
                </c:pt>
                <c:pt idx="1674">
                  <c:v>41915</c:v>
                </c:pt>
                <c:pt idx="1675">
                  <c:v>41916</c:v>
                </c:pt>
                <c:pt idx="1676">
                  <c:v>41917</c:v>
                </c:pt>
                <c:pt idx="1677">
                  <c:v>41918</c:v>
                </c:pt>
                <c:pt idx="1678">
                  <c:v>41919</c:v>
                </c:pt>
                <c:pt idx="1679">
                  <c:v>41920</c:v>
                </c:pt>
                <c:pt idx="1680">
                  <c:v>41921</c:v>
                </c:pt>
                <c:pt idx="1681">
                  <c:v>41922</c:v>
                </c:pt>
                <c:pt idx="1682">
                  <c:v>41923</c:v>
                </c:pt>
                <c:pt idx="1683">
                  <c:v>41924</c:v>
                </c:pt>
                <c:pt idx="1684">
                  <c:v>41925</c:v>
                </c:pt>
                <c:pt idx="1685">
                  <c:v>41926</c:v>
                </c:pt>
                <c:pt idx="1686">
                  <c:v>41927</c:v>
                </c:pt>
                <c:pt idx="1687">
                  <c:v>41928</c:v>
                </c:pt>
                <c:pt idx="1688">
                  <c:v>41929</c:v>
                </c:pt>
                <c:pt idx="1689">
                  <c:v>41930</c:v>
                </c:pt>
                <c:pt idx="1690">
                  <c:v>41931</c:v>
                </c:pt>
                <c:pt idx="1691">
                  <c:v>41932</c:v>
                </c:pt>
                <c:pt idx="1692">
                  <c:v>41933</c:v>
                </c:pt>
                <c:pt idx="1693">
                  <c:v>41934</c:v>
                </c:pt>
                <c:pt idx="1694">
                  <c:v>41935</c:v>
                </c:pt>
                <c:pt idx="1695">
                  <c:v>41936</c:v>
                </c:pt>
                <c:pt idx="1696">
                  <c:v>41937</c:v>
                </c:pt>
                <c:pt idx="1697">
                  <c:v>41938</c:v>
                </c:pt>
                <c:pt idx="1698">
                  <c:v>41939</c:v>
                </c:pt>
                <c:pt idx="1699">
                  <c:v>41940</c:v>
                </c:pt>
                <c:pt idx="1700">
                  <c:v>41941</c:v>
                </c:pt>
                <c:pt idx="1701">
                  <c:v>41942</c:v>
                </c:pt>
                <c:pt idx="1702">
                  <c:v>41942</c:v>
                </c:pt>
                <c:pt idx="1703">
                  <c:v>41943</c:v>
                </c:pt>
                <c:pt idx="1704">
                  <c:v>41944</c:v>
                </c:pt>
                <c:pt idx="1705">
                  <c:v>41945</c:v>
                </c:pt>
                <c:pt idx="1706">
                  <c:v>41946</c:v>
                </c:pt>
                <c:pt idx="1707">
                  <c:v>41947</c:v>
                </c:pt>
                <c:pt idx="1708">
                  <c:v>41948</c:v>
                </c:pt>
                <c:pt idx="1709">
                  <c:v>41949</c:v>
                </c:pt>
                <c:pt idx="1710">
                  <c:v>41950</c:v>
                </c:pt>
                <c:pt idx="1711">
                  <c:v>41951</c:v>
                </c:pt>
                <c:pt idx="1712">
                  <c:v>41952</c:v>
                </c:pt>
                <c:pt idx="1713">
                  <c:v>41953</c:v>
                </c:pt>
                <c:pt idx="1714">
                  <c:v>41954</c:v>
                </c:pt>
                <c:pt idx="1715">
                  <c:v>41955</c:v>
                </c:pt>
                <c:pt idx="1716">
                  <c:v>41956</c:v>
                </c:pt>
                <c:pt idx="1717">
                  <c:v>41957</c:v>
                </c:pt>
                <c:pt idx="1718">
                  <c:v>41958</c:v>
                </c:pt>
                <c:pt idx="1719">
                  <c:v>41959</c:v>
                </c:pt>
                <c:pt idx="1720">
                  <c:v>41960</c:v>
                </c:pt>
                <c:pt idx="1721">
                  <c:v>41961</c:v>
                </c:pt>
                <c:pt idx="1722">
                  <c:v>41962</c:v>
                </c:pt>
                <c:pt idx="1723">
                  <c:v>41963</c:v>
                </c:pt>
                <c:pt idx="1724">
                  <c:v>41964</c:v>
                </c:pt>
                <c:pt idx="1725">
                  <c:v>41965</c:v>
                </c:pt>
                <c:pt idx="1726">
                  <c:v>41966</c:v>
                </c:pt>
                <c:pt idx="1727">
                  <c:v>41967</c:v>
                </c:pt>
                <c:pt idx="1728">
                  <c:v>41968</c:v>
                </c:pt>
                <c:pt idx="1729">
                  <c:v>41969</c:v>
                </c:pt>
                <c:pt idx="1730">
                  <c:v>41970</c:v>
                </c:pt>
                <c:pt idx="1731">
                  <c:v>41971</c:v>
                </c:pt>
                <c:pt idx="1732">
                  <c:v>41972</c:v>
                </c:pt>
                <c:pt idx="1733">
                  <c:v>41973</c:v>
                </c:pt>
                <c:pt idx="1734">
                  <c:v>41974</c:v>
                </c:pt>
                <c:pt idx="1735">
                  <c:v>41975</c:v>
                </c:pt>
                <c:pt idx="1736">
                  <c:v>41976</c:v>
                </c:pt>
                <c:pt idx="1737">
                  <c:v>41977</c:v>
                </c:pt>
                <c:pt idx="1738">
                  <c:v>41977</c:v>
                </c:pt>
                <c:pt idx="1739">
                  <c:v>41978</c:v>
                </c:pt>
                <c:pt idx="1740">
                  <c:v>41979</c:v>
                </c:pt>
                <c:pt idx="1741">
                  <c:v>41980</c:v>
                </c:pt>
                <c:pt idx="1742">
                  <c:v>41981</c:v>
                </c:pt>
                <c:pt idx="1743">
                  <c:v>41982</c:v>
                </c:pt>
                <c:pt idx="1744">
                  <c:v>41983</c:v>
                </c:pt>
                <c:pt idx="1745">
                  <c:v>41984</c:v>
                </c:pt>
                <c:pt idx="1746">
                  <c:v>41985</c:v>
                </c:pt>
                <c:pt idx="1747">
                  <c:v>41986</c:v>
                </c:pt>
                <c:pt idx="1748">
                  <c:v>41987</c:v>
                </c:pt>
                <c:pt idx="1749">
                  <c:v>41988</c:v>
                </c:pt>
                <c:pt idx="1750">
                  <c:v>41989</c:v>
                </c:pt>
                <c:pt idx="1751">
                  <c:v>41990</c:v>
                </c:pt>
                <c:pt idx="1752">
                  <c:v>41991</c:v>
                </c:pt>
                <c:pt idx="1753">
                  <c:v>41992</c:v>
                </c:pt>
                <c:pt idx="1754">
                  <c:v>41993</c:v>
                </c:pt>
                <c:pt idx="1755">
                  <c:v>41994</c:v>
                </c:pt>
                <c:pt idx="1756">
                  <c:v>41995</c:v>
                </c:pt>
                <c:pt idx="1757">
                  <c:v>41996</c:v>
                </c:pt>
                <c:pt idx="1758">
                  <c:v>41997</c:v>
                </c:pt>
                <c:pt idx="1759">
                  <c:v>41998</c:v>
                </c:pt>
                <c:pt idx="1760">
                  <c:v>41999</c:v>
                </c:pt>
                <c:pt idx="1761">
                  <c:v>42000</c:v>
                </c:pt>
                <c:pt idx="1762">
                  <c:v>42001</c:v>
                </c:pt>
                <c:pt idx="1763">
                  <c:v>42002</c:v>
                </c:pt>
                <c:pt idx="1764">
                  <c:v>42003</c:v>
                </c:pt>
                <c:pt idx="1765">
                  <c:v>42004</c:v>
                </c:pt>
                <c:pt idx="1766">
                  <c:v>42005</c:v>
                </c:pt>
                <c:pt idx="1767">
                  <c:v>42006</c:v>
                </c:pt>
                <c:pt idx="1768">
                  <c:v>42007</c:v>
                </c:pt>
                <c:pt idx="1769">
                  <c:v>42008</c:v>
                </c:pt>
                <c:pt idx="1770">
                  <c:v>42009</c:v>
                </c:pt>
                <c:pt idx="1771">
                  <c:v>42010</c:v>
                </c:pt>
                <c:pt idx="1772">
                  <c:v>42011</c:v>
                </c:pt>
                <c:pt idx="1773">
                  <c:v>42012</c:v>
                </c:pt>
                <c:pt idx="1774">
                  <c:v>42013</c:v>
                </c:pt>
                <c:pt idx="1775">
                  <c:v>42014</c:v>
                </c:pt>
                <c:pt idx="1776">
                  <c:v>42015</c:v>
                </c:pt>
                <c:pt idx="1777">
                  <c:v>42016</c:v>
                </c:pt>
                <c:pt idx="1778">
                  <c:v>42017</c:v>
                </c:pt>
                <c:pt idx="1779">
                  <c:v>42018</c:v>
                </c:pt>
                <c:pt idx="1780">
                  <c:v>42019</c:v>
                </c:pt>
                <c:pt idx="1781">
                  <c:v>42020</c:v>
                </c:pt>
                <c:pt idx="1782">
                  <c:v>42021</c:v>
                </c:pt>
                <c:pt idx="1783">
                  <c:v>42022</c:v>
                </c:pt>
                <c:pt idx="1784">
                  <c:v>42023</c:v>
                </c:pt>
                <c:pt idx="1785">
                  <c:v>42024</c:v>
                </c:pt>
                <c:pt idx="1786">
                  <c:v>42025</c:v>
                </c:pt>
                <c:pt idx="1787">
                  <c:v>42026</c:v>
                </c:pt>
                <c:pt idx="1788">
                  <c:v>42026</c:v>
                </c:pt>
                <c:pt idx="1789">
                  <c:v>42027</c:v>
                </c:pt>
                <c:pt idx="1790">
                  <c:v>42028</c:v>
                </c:pt>
                <c:pt idx="1791">
                  <c:v>42029</c:v>
                </c:pt>
                <c:pt idx="1792">
                  <c:v>42030</c:v>
                </c:pt>
                <c:pt idx="1793">
                  <c:v>42031</c:v>
                </c:pt>
                <c:pt idx="1794">
                  <c:v>42032</c:v>
                </c:pt>
                <c:pt idx="1795">
                  <c:v>42033</c:v>
                </c:pt>
                <c:pt idx="1796">
                  <c:v>42034</c:v>
                </c:pt>
                <c:pt idx="1797">
                  <c:v>42035</c:v>
                </c:pt>
                <c:pt idx="1798">
                  <c:v>42036</c:v>
                </c:pt>
                <c:pt idx="1799">
                  <c:v>42037</c:v>
                </c:pt>
                <c:pt idx="1800">
                  <c:v>42038</c:v>
                </c:pt>
                <c:pt idx="1801">
                  <c:v>42039</c:v>
                </c:pt>
                <c:pt idx="1802">
                  <c:v>42040</c:v>
                </c:pt>
                <c:pt idx="1803">
                  <c:v>42041</c:v>
                </c:pt>
                <c:pt idx="1804">
                  <c:v>42042</c:v>
                </c:pt>
                <c:pt idx="1805">
                  <c:v>42043</c:v>
                </c:pt>
                <c:pt idx="1806">
                  <c:v>42044</c:v>
                </c:pt>
                <c:pt idx="1807">
                  <c:v>42045</c:v>
                </c:pt>
                <c:pt idx="1808">
                  <c:v>42046</c:v>
                </c:pt>
                <c:pt idx="1809">
                  <c:v>42047</c:v>
                </c:pt>
                <c:pt idx="1810">
                  <c:v>42048</c:v>
                </c:pt>
                <c:pt idx="1811">
                  <c:v>42049</c:v>
                </c:pt>
                <c:pt idx="1812">
                  <c:v>42050</c:v>
                </c:pt>
                <c:pt idx="1813">
                  <c:v>42051</c:v>
                </c:pt>
                <c:pt idx="1814">
                  <c:v>42052</c:v>
                </c:pt>
                <c:pt idx="1815">
                  <c:v>42053</c:v>
                </c:pt>
                <c:pt idx="1816">
                  <c:v>42054</c:v>
                </c:pt>
                <c:pt idx="1817">
                  <c:v>42055</c:v>
                </c:pt>
                <c:pt idx="1818">
                  <c:v>42056</c:v>
                </c:pt>
                <c:pt idx="1819">
                  <c:v>42057</c:v>
                </c:pt>
                <c:pt idx="1820">
                  <c:v>42058</c:v>
                </c:pt>
                <c:pt idx="1821">
                  <c:v>42059</c:v>
                </c:pt>
                <c:pt idx="1822">
                  <c:v>42060</c:v>
                </c:pt>
                <c:pt idx="1823">
                  <c:v>42061</c:v>
                </c:pt>
                <c:pt idx="1824">
                  <c:v>42062</c:v>
                </c:pt>
                <c:pt idx="1825">
                  <c:v>42063</c:v>
                </c:pt>
                <c:pt idx="1826">
                  <c:v>42064</c:v>
                </c:pt>
                <c:pt idx="1827">
                  <c:v>42065</c:v>
                </c:pt>
                <c:pt idx="1828">
                  <c:v>42066</c:v>
                </c:pt>
                <c:pt idx="1829">
                  <c:v>42067</c:v>
                </c:pt>
                <c:pt idx="1830">
                  <c:v>42068</c:v>
                </c:pt>
                <c:pt idx="1831">
                  <c:v>42068</c:v>
                </c:pt>
                <c:pt idx="1832">
                  <c:v>42069</c:v>
                </c:pt>
                <c:pt idx="1833">
                  <c:v>42070</c:v>
                </c:pt>
                <c:pt idx="1834">
                  <c:v>42071</c:v>
                </c:pt>
                <c:pt idx="1835">
                  <c:v>42072</c:v>
                </c:pt>
                <c:pt idx="1836">
                  <c:v>42073</c:v>
                </c:pt>
                <c:pt idx="1837">
                  <c:v>42074</c:v>
                </c:pt>
                <c:pt idx="1838">
                  <c:v>42075</c:v>
                </c:pt>
                <c:pt idx="1839">
                  <c:v>42076</c:v>
                </c:pt>
                <c:pt idx="1840">
                  <c:v>42077</c:v>
                </c:pt>
                <c:pt idx="1841">
                  <c:v>42078</c:v>
                </c:pt>
                <c:pt idx="1842">
                  <c:v>42079</c:v>
                </c:pt>
                <c:pt idx="1843">
                  <c:v>42080</c:v>
                </c:pt>
                <c:pt idx="1844">
                  <c:v>42081</c:v>
                </c:pt>
                <c:pt idx="1845">
                  <c:v>42082</c:v>
                </c:pt>
                <c:pt idx="1846">
                  <c:v>42083</c:v>
                </c:pt>
                <c:pt idx="1847">
                  <c:v>42084</c:v>
                </c:pt>
                <c:pt idx="1848">
                  <c:v>42085</c:v>
                </c:pt>
                <c:pt idx="1849">
                  <c:v>42086</c:v>
                </c:pt>
                <c:pt idx="1850">
                  <c:v>42087</c:v>
                </c:pt>
                <c:pt idx="1851">
                  <c:v>42088</c:v>
                </c:pt>
                <c:pt idx="1852">
                  <c:v>42089</c:v>
                </c:pt>
                <c:pt idx="1853">
                  <c:v>42090</c:v>
                </c:pt>
                <c:pt idx="1854">
                  <c:v>42091</c:v>
                </c:pt>
                <c:pt idx="1855">
                  <c:v>42092</c:v>
                </c:pt>
                <c:pt idx="1856">
                  <c:v>42093</c:v>
                </c:pt>
                <c:pt idx="1857">
                  <c:v>42094</c:v>
                </c:pt>
                <c:pt idx="1858">
                  <c:v>42095</c:v>
                </c:pt>
                <c:pt idx="1859">
                  <c:v>42096</c:v>
                </c:pt>
                <c:pt idx="1860">
                  <c:v>42097</c:v>
                </c:pt>
                <c:pt idx="1861">
                  <c:v>42098</c:v>
                </c:pt>
                <c:pt idx="1862">
                  <c:v>42099</c:v>
                </c:pt>
                <c:pt idx="1863">
                  <c:v>42100</c:v>
                </c:pt>
                <c:pt idx="1864">
                  <c:v>42101</c:v>
                </c:pt>
                <c:pt idx="1865">
                  <c:v>42102</c:v>
                </c:pt>
                <c:pt idx="1866">
                  <c:v>42103</c:v>
                </c:pt>
                <c:pt idx="1867">
                  <c:v>42104</c:v>
                </c:pt>
                <c:pt idx="1868">
                  <c:v>42105</c:v>
                </c:pt>
                <c:pt idx="1869">
                  <c:v>42106</c:v>
                </c:pt>
                <c:pt idx="1870">
                  <c:v>42107</c:v>
                </c:pt>
                <c:pt idx="1871">
                  <c:v>42108</c:v>
                </c:pt>
                <c:pt idx="1872">
                  <c:v>42109</c:v>
                </c:pt>
                <c:pt idx="1873">
                  <c:v>42110</c:v>
                </c:pt>
                <c:pt idx="1874">
                  <c:v>42111</c:v>
                </c:pt>
                <c:pt idx="1875">
                  <c:v>42112</c:v>
                </c:pt>
                <c:pt idx="1876">
                  <c:v>42113</c:v>
                </c:pt>
                <c:pt idx="1877">
                  <c:v>42114</c:v>
                </c:pt>
                <c:pt idx="1878">
                  <c:v>42115</c:v>
                </c:pt>
                <c:pt idx="1879">
                  <c:v>42116</c:v>
                </c:pt>
                <c:pt idx="1880">
                  <c:v>42117</c:v>
                </c:pt>
                <c:pt idx="1881">
                  <c:v>42118</c:v>
                </c:pt>
                <c:pt idx="1882">
                  <c:v>42119</c:v>
                </c:pt>
                <c:pt idx="1883">
                  <c:v>42120</c:v>
                </c:pt>
                <c:pt idx="1884">
                  <c:v>42121</c:v>
                </c:pt>
                <c:pt idx="1885">
                  <c:v>42122</c:v>
                </c:pt>
                <c:pt idx="1886">
                  <c:v>42123</c:v>
                </c:pt>
                <c:pt idx="1887">
                  <c:v>42124</c:v>
                </c:pt>
                <c:pt idx="1888">
                  <c:v>42124</c:v>
                </c:pt>
                <c:pt idx="1889">
                  <c:v>42125</c:v>
                </c:pt>
                <c:pt idx="1890">
                  <c:v>42126</c:v>
                </c:pt>
                <c:pt idx="1891">
                  <c:v>42127</c:v>
                </c:pt>
                <c:pt idx="1892">
                  <c:v>42128</c:v>
                </c:pt>
                <c:pt idx="1893">
                  <c:v>42129</c:v>
                </c:pt>
                <c:pt idx="1894">
                  <c:v>42130</c:v>
                </c:pt>
                <c:pt idx="1895">
                  <c:v>42131</c:v>
                </c:pt>
                <c:pt idx="1896">
                  <c:v>42132</c:v>
                </c:pt>
                <c:pt idx="1897">
                  <c:v>42133</c:v>
                </c:pt>
                <c:pt idx="1898">
                  <c:v>42134</c:v>
                </c:pt>
                <c:pt idx="1899">
                  <c:v>42135</c:v>
                </c:pt>
                <c:pt idx="1900">
                  <c:v>42136</c:v>
                </c:pt>
                <c:pt idx="1901">
                  <c:v>42137</c:v>
                </c:pt>
                <c:pt idx="1902">
                  <c:v>42138</c:v>
                </c:pt>
                <c:pt idx="1903">
                  <c:v>42139</c:v>
                </c:pt>
                <c:pt idx="1904">
                  <c:v>42140</c:v>
                </c:pt>
                <c:pt idx="1905">
                  <c:v>42141</c:v>
                </c:pt>
                <c:pt idx="1906">
                  <c:v>42142</c:v>
                </c:pt>
                <c:pt idx="1907">
                  <c:v>42143</c:v>
                </c:pt>
                <c:pt idx="1908">
                  <c:v>42144</c:v>
                </c:pt>
                <c:pt idx="1909">
                  <c:v>42145</c:v>
                </c:pt>
                <c:pt idx="1910">
                  <c:v>42146</c:v>
                </c:pt>
                <c:pt idx="1911">
                  <c:v>42147</c:v>
                </c:pt>
                <c:pt idx="1912">
                  <c:v>42148</c:v>
                </c:pt>
                <c:pt idx="1913">
                  <c:v>42149</c:v>
                </c:pt>
                <c:pt idx="1914">
                  <c:v>42150</c:v>
                </c:pt>
                <c:pt idx="1915">
                  <c:v>42151</c:v>
                </c:pt>
                <c:pt idx="1916">
                  <c:v>42152</c:v>
                </c:pt>
                <c:pt idx="1917">
                  <c:v>42153</c:v>
                </c:pt>
                <c:pt idx="1918">
                  <c:v>42154</c:v>
                </c:pt>
                <c:pt idx="1919">
                  <c:v>42155</c:v>
                </c:pt>
                <c:pt idx="1920">
                  <c:v>42156</c:v>
                </c:pt>
                <c:pt idx="1921">
                  <c:v>42157</c:v>
                </c:pt>
                <c:pt idx="1922">
                  <c:v>42158</c:v>
                </c:pt>
                <c:pt idx="1923">
                  <c:v>42159</c:v>
                </c:pt>
                <c:pt idx="1924">
                  <c:v>42159</c:v>
                </c:pt>
                <c:pt idx="1925">
                  <c:v>42160</c:v>
                </c:pt>
                <c:pt idx="1926">
                  <c:v>42161</c:v>
                </c:pt>
                <c:pt idx="1927">
                  <c:v>42162</c:v>
                </c:pt>
                <c:pt idx="1928">
                  <c:v>42163</c:v>
                </c:pt>
                <c:pt idx="1929">
                  <c:v>42164</c:v>
                </c:pt>
                <c:pt idx="1930">
                  <c:v>42165</c:v>
                </c:pt>
                <c:pt idx="1931">
                  <c:v>42166</c:v>
                </c:pt>
                <c:pt idx="1932">
                  <c:v>42167</c:v>
                </c:pt>
                <c:pt idx="1933">
                  <c:v>42168</c:v>
                </c:pt>
                <c:pt idx="1934">
                  <c:v>42169</c:v>
                </c:pt>
                <c:pt idx="1935">
                  <c:v>42170</c:v>
                </c:pt>
                <c:pt idx="1936">
                  <c:v>42171</c:v>
                </c:pt>
                <c:pt idx="1937">
                  <c:v>42172</c:v>
                </c:pt>
                <c:pt idx="1938">
                  <c:v>42173</c:v>
                </c:pt>
                <c:pt idx="1939">
                  <c:v>42174</c:v>
                </c:pt>
                <c:pt idx="1940">
                  <c:v>42175</c:v>
                </c:pt>
                <c:pt idx="1941">
                  <c:v>42176</c:v>
                </c:pt>
                <c:pt idx="1942">
                  <c:v>42177</c:v>
                </c:pt>
                <c:pt idx="1943">
                  <c:v>42178</c:v>
                </c:pt>
                <c:pt idx="1944">
                  <c:v>42179</c:v>
                </c:pt>
                <c:pt idx="1945">
                  <c:v>42180</c:v>
                </c:pt>
                <c:pt idx="1946">
                  <c:v>42181</c:v>
                </c:pt>
                <c:pt idx="1947">
                  <c:v>42182</c:v>
                </c:pt>
                <c:pt idx="1948">
                  <c:v>42183</c:v>
                </c:pt>
                <c:pt idx="1949">
                  <c:v>42184</c:v>
                </c:pt>
                <c:pt idx="1950">
                  <c:v>42185</c:v>
                </c:pt>
                <c:pt idx="1951">
                  <c:v>42186</c:v>
                </c:pt>
                <c:pt idx="1952">
                  <c:v>42187</c:v>
                </c:pt>
                <c:pt idx="1953">
                  <c:v>42188</c:v>
                </c:pt>
                <c:pt idx="1954">
                  <c:v>42189</c:v>
                </c:pt>
                <c:pt idx="1955">
                  <c:v>42190</c:v>
                </c:pt>
                <c:pt idx="1956">
                  <c:v>42191</c:v>
                </c:pt>
                <c:pt idx="1957">
                  <c:v>42192</c:v>
                </c:pt>
                <c:pt idx="1958">
                  <c:v>42193</c:v>
                </c:pt>
                <c:pt idx="1959">
                  <c:v>42194</c:v>
                </c:pt>
                <c:pt idx="1960">
                  <c:v>42195</c:v>
                </c:pt>
                <c:pt idx="1961">
                  <c:v>42196</c:v>
                </c:pt>
                <c:pt idx="1962">
                  <c:v>42197</c:v>
                </c:pt>
                <c:pt idx="1963">
                  <c:v>42198</c:v>
                </c:pt>
                <c:pt idx="1964">
                  <c:v>42199</c:v>
                </c:pt>
                <c:pt idx="1965">
                  <c:v>42200</c:v>
                </c:pt>
                <c:pt idx="1966">
                  <c:v>42201</c:v>
                </c:pt>
                <c:pt idx="1967">
                  <c:v>42202</c:v>
                </c:pt>
                <c:pt idx="1968">
                  <c:v>42203</c:v>
                </c:pt>
                <c:pt idx="1969">
                  <c:v>42204</c:v>
                </c:pt>
                <c:pt idx="1970">
                  <c:v>42205</c:v>
                </c:pt>
                <c:pt idx="1971">
                  <c:v>42206</c:v>
                </c:pt>
                <c:pt idx="1972">
                  <c:v>42207</c:v>
                </c:pt>
                <c:pt idx="1973">
                  <c:v>42208</c:v>
                </c:pt>
                <c:pt idx="1974">
                  <c:v>42209</c:v>
                </c:pt>
                <c:pt idx="1975">
                  <c:v>42210</c:v>
                </c:pt>
                <c:pt idx="1976">
                  <c:v>42211</c:v>
                </c:pt>
                <c:pt idx="1977">
                  <c:v>42212</c:v>
                </c:pt>
                <c:pt idx="1978">
                  <c:v>42213</c:v>
                </c:pt>
                <c:pt idx="1979">
                  <c:v>42214</c:v>
                </c:pt>
                <c:pt idx="1980">
                  <c:v>42215</c:v>
                </c:pt>
                <c:pt idx="1981">
                  <c:v>42215</c:v>
                </c:pt>
                <c:pt idx="1982">
                  <c:v>42216</c:v>
                </c:pt>
                <c:pt idx="1983">
                  <c:v>42217</c:v>
                </c:pt>
                <c:pt idx="1984">
                  <c:v>42218</c:v>
                </c:pt>
                <c:pt idx="1985">
                  <c:v>42219</c:v>
                </c:pt>
                <c:pt idx="1986">
                  <c:v>42220</c:v>
                </c:pt>
                <c:pt idx="1987">
                  <c:v>42221</c:v>
                </c:pt>
                <c:pt idx="1988">
                  <c:v>42222</c:v>
                </c:pt>
                <c:pt idx="1989">
                  <c:v>42223</c:v>
                </c:pt>
                <c:pt idx="1990">
                  <c:v>42224</c:v>
                </c:pt>
                <c:pt idx="1991">
                  <c:v>42225</c:v>
                </c:pt>
                <c:pt idx="1992">
                  <c:v>42226</c:v>
                </c:pt>
                <c:pt idx="1993">
                  <c:v>42227</c:v>
                </c:pt>
                <c:pt idx="1994">
                  <c:v>42228</c:v>
                </c:pt>
                <c:pt idx="1995">
                  <c:v>42229</c:v>
                </c:pt>
                <c:pt idx="1996">
                  <c:v>42230</c:v>
                </c:pt>
                <c:pt idx="1997">
                  <c:v>42231</c:v>
                </c:pt>
                <c:pt idx="1998">
                  <c:v>42232</c:v>
                </c:pt>
                <c:pt idx="1999">
                  <c:v>42233</c:v>
                </c:pt>
                <c:pt idx="2000">
                  <c:v>42234</c:v>
                </c:pt>
                <c:pt idx="2001">
                  <c:v>42235</c:v>
                </c:pt>
                <c:pt idx="2002">
                  <c:v>42236</c:v>
                </c:pt>
                <c:pt idx="2003">
                  <c:v>42237</c:v>
                </c:pt>
                <c:pt idx="2004">
                  <c:v>42238</c:v>
                </c:pt>
                <c:pt idx="2005">
                  <c:v>42239</c:v>
                </c:pt>
                <c:pt idx="2006">
                  <c:v>42240</c:v>
                </c:pt>
                <c:pt idx="2007">
                  <c:v>42241</c:v>
                </c:pt>
                <c:pt idx="2008">
                  <c:v>42242</c:v>
                </c:pt>
                <c:pt idx="2009">
                  <c:v>42243</c:v>
                </c:pt>
                <c:pt idx="2010">
                  <c:v>42244</c:v>
                </c:pt>
                <c:pt idx="2011">
                  <c:v>42245</c:v>
                </c:pt>
                <c:pt idx="2012">
                  <c:v>42246</c:v>
                </c:pt>
                <c:pt idx="2013">
                  <c:v>42247</c:v>
                </c:pt>
                <c:pt idx="2014">
                  <c:v>42248</c:v>
                </c:pt>
                <c:pt idx="2015">
                  <c:v>42249</c:v>
                </c:pt>
                <c:pt idx="2016">
                  <c:v>42250</c:v>
                </c:pt>
                <c:pt idx="2017">
                  <c:v>42251</c:v>
                </c:pt>
                <c:pt idx="2018">
                  <c:v>42252</c:v>
                </c:pt>
                <c:pt idx="2019">
                  <c:v>42253</c:v>
                </c:pt>
                <c:pt idx="2020">
                  <c:v>42254</c:v>
                </c:pt>
                <c:pt idx="2021">
                  <c:v>42255</c:v>
                </c:pt>
                <c:pt idx="2022">
                  <c:v>42256</c:v>
                </c:pt>
                <c:pt idx="2023">
                  <c:v>42257</c:v>
                </c:pt>
                <c:pt idx="2024">
                  <c:v>42258</c:v>
                </c:pt>
                <c:pt idx="2025">
                  <c:v>42259</c:v>
                </c:pt>
                <c:pt idx="2026">
                  <c:v>42260</c:v>
                </c:pt>
                <c:pt idx="2027">
                  <c:v>42261</c:v>
                </c:pt>
                <c:pt idx="2028">
                  <c:v>42262</c:v>
                </c:pt>
                <c:pt idx="2029">
                  <c:v>42263</c:v>
                </c:pt>
                <c:pt idx="2030">
                  <c:v>42264</c:v>
                </c:pt>
                <c:pt idx="2031">
                  <c:v>42265</c:v>
                </c:pt>
                <c:pt idx="2032">
                  <c:v>42266</c:v>
                </c:pt>
                <c:pt idx="2033">
                  <c:v>42267</c:v>
                </c:pt>
                <c:pt idx="2034">
                  <c:v>42268</c:v>
                </c:pt>
                <c:pt idx="2035">
                  <c:v>42269</c:v>
                </c:pt>
                <c:pt idx="2036">
                  <c:v>42270</c:v>
                </c:pt>
                <c:pt idx="2037">
                  <c:v>42271</c:v>
                </c:pt>
                <c:pt idx="2038">
                  <c:v>42272</c:v>
                </c:pt>
                <c:pt idx="2039">
                  <c:v>42273</c:v>
                </c:pt>
                <c:pt idx="2040">
                  <c:v>42274</c:v>
                </c:pt>
                <c:pt idx="2041">
                  <c:v>42275</c:v>
                </c:pt>
                <c:pt idx="2042">
                  <c:v>42276</c:v>
                </c:pt>
                <c:pt idx="2043">
                  <c:v>42277</c:v>
                </c:pt>
                <c:pt idx="2044">
                  <c:v>42278</c:v>
                </c:pt>
                <c:pt idx="2045">
                  <c:v>42279</c:v>
                </c:pt>
                <c:pt idx="2046">
                  <c:v>42280</c:v>
                </c:pt>
                <c:pt idx="2047">
                  <c:v>42281</c:v>
                </c:pt>
                <c:pt idx="2048">
                  <c:v>42282</c:v>
                </c:pt>
                <c:pt idx="2049">
                  <c:v>42283</c:v>
                </c:pt>
                <c:pt idx="2050">
                  <c:v>42284</c:v>
                </c:pt>
                <c:pt idx="2051">
                  <c:v>42285</c:v>
                </c:pt>
                <c:pt idx="2052">
                  <c:v>42286</c:v>
                </c:pt>
                <c:pt idx="2053">
                  <c:v>42287</c:v>
                </c:pt>
                <c:pt idx="2054">
                  <c:v>42288</c:v>
                </c:pt>
                <c:pt idx="2055">
                  <c:v>42289</c:v>
                </c:pt>
                <c:pt idx="2056">
                  <c:v>42290</c:v>
                </c:pt>
                <c:pt idx="2057">
                  <c:v>42291</c:v>
                </c:pt>
                <c:pt idx="2058">
                  <c:v>42292</c:v>
                </c:pt>
                <c:pt idx="2059">
                  <c:v>42293</c:v>
                </c:pt>
                <c:pt idx="2060">
                  <c:v>42294</c:v>
                </c:pt>
                <c:pt idx="2061">
                  <c:v>42295</c:v>
                </c:pt>
                <c:pt idx="2062">
                  <c:v>42296</c:v>
                </c:pt>
                <c:pt idx="2063">
                  <c:v>42297</c:v>
                </c:pt>
                <c:pt idx="2064">
                  <c:v>42298</c:v>
                </c:pt>
                <c:pt idx="2065">
                  <c:v>42299</c:v>
                </c:pt>
                <c:pt idx="2066">
                  <c:v>42300</c:v>
                </c:pt>
                <c:pt idx="2067">
                  <c:v>42301</c:v>
                </c:pt>
                <c:pt idx="2068">
                  <c:v>42302</c:v>
                </c:pt>
                <c:pt idx="2069">
                  <c:v>42303</c:v>
                </c:pt>
                <c:pt idx="2070">
                  <c:v>42304</c:v>
                </c:pt>
                <c:pt idx="2071">
                  <c:v>42305</c:v>
                </c:pt>
                <c:pt idx="2072">
                  <c:v>42306</c:v>
                </c:pt>
                <c:pt idx="2073">
                  <c:v>42307</c:v>
                </c:pt>
                <c:pt idx="2074">
                  <c:v>42308</c:v>
                </c:pt>
                <c:pt idx="2075">
                  <c:v>42309</c:v>
                </c:pt>
                <c:pt idx="2076">
                  <c:v>42310</c:v>
                </c:pt>
                <c:pt idx="2077">
                  <c:v>42311</c:v>
                </c:pt>
                <c:pt idx="2078">
                  <c:v>42312</c:v>
                </c:pt>
                <c:pt idx="2079">
                  <c:v>42313</c:v>
                </c:pt>
                <c:pt idx="2080">
                  <c:v>42314</c:v>
                </c:pt>
                <c:pt idx="2081">
                  <c:v>42315</c:v>
                </c:pt>
                <c:pt idx="2082">
                  <c:v>42316</c:v>
                </c:pt>
                <c:pt idx="2083">
                  <c:v>42317</c:v>
                </c:pt>
                <c:pt idx="2084">
                  <c:v>42318</c:v>
                </c:pt>
                <c:pt idx="2085">
                  <c:v>42319</c:v>
                </c:pt>
                <c:pt idx="2086">
                  <c:v>42320</c:v>
                </c:pt>
                <c:pt idx="2087">
                  <c:v>42321</c:v>
                </c:pt>
                <c:pt idx="2088">
                  <c:v>42322</c:v>
                </c:pt>
                <c:pt idx="2089">
                  <c:v>42323</c:v>
                </c:pt>
                <c:pt idx="2090">
                  <c:v>42324</c:v>
                </c:pt>
                <c:pt idx="2091">
                  <c:v>42325</c:v>
                </c:pt>
                <c:pt idx="2092">
                  <c:v>42326</c:v>
                </c:pt>
                <c:pt idx="2093">
                  <c:v>42327</c:v>
                </c:pt>
                <c:pt idx="2094">
                  <c:v>42328</c:v>
                </c:pt>
                <c:pt idx="2095">
                  <c:v>42329</c:v>
                </c:pt>
                <c:pt idx="2096">
                  <c:v>42330</c:v>
                </c:pt>
                <c:pt idx="2097">
                  <c:v>42331</c:v>
                </c:pt>
                <c:pt idx="2098">
                  <c:v>42332</c:v>
                </c:pt>
                <c:pt idx="2099">
                  <c:v>42333</c:v>
                </c:pt>
                <c:pt idx="2100">
                  <c:v>42334</c:v>
                </c:pt>
                <c:pt idx="2101">
                  <c:v>42335</c:v>
                </c:pt>
                <c:pt idx="2102">
                  <c:v>42336</c:v>
                </c:pt>
                <c:pt idx="2103">
                  <c:v>42337</c:v>
                </c:pt>
                <c:pt idx="2104">
                  <c:v>42338</c:v>
                </c:pt>
                <c:pt idx="2105">
                  <c:v>42339</c:v>
                </c:pt>
                <c:pt idx="2106">
                  <c:v>42340</c:v>
                </c:pt>
                <c:pt idx="2107">
                  <c:v>42341</c:v>
                </c:pt>
                <c:pt idx="2108">
                  <c:v>42342</c:v>
                </c:pt>
                <c:pt idx="2109">
                  <c:v>42343</c:v>
                </c:pt>
                <c:pt idx="2110">
                  <c:v>42344</c:v>
                </c:pt>
                <c:pt idx="2111">
                  <c:v>42345</c:v>
                </c:pt>
                <c:pt idx="2112">
                  <c:v>42346</c:v>
                </c:pt>
                <c:pt idx="2113">
                  <c:v>42347</c:v>
                </c:pt>
                <c:pt idx="2114">
                  <c:v>42348</c:v>
                </c:pt>
                <c:pt idx="2115">
                  <c:v>42349</c:v>
                </c:pt>
                <c:pt idx="2116">
                  <c:v>42350</c:v>
                </c:pt>
                <c:pt idx="2117">
                  <c:v>42351</c:v>
                </c:pt>
                <c:pt idx="2118">
                  <c:v>42352</c:v>
                </c:pt>
                <c:pt idx="2119">
                  <c:v>42353</c:v>
                </c:pt>
                <c:pt idx="2120">
                  <c:v>42354</c:v>
                </c:pt>
                <c:pt idx="2121">
                  <c:v>42355</c:v>
                </c:pt>
                <c:pt idx="2122">
                  <c:v>42356</c:v>
                </c:pt>
                <c:pt idx="2123">
                  <c:v>42357</c:v>
                </c:pt>
                <c:pt idx="2124">
                  <c:v>42358</c:v>
                </c:pt>
                <c:pt idx="2125">
                  <c:v>42359</c:v>
                </c:pt>
                <c:pt idx="2126">
                  <c:v>42360</c:v>
                </c:pt>
                <c:pt idx="2127">
                  <c:v>42361</c:v>
                </c:pt>
                <c:pt idx="2128">
                  <c:v>42362</c:v>
                </c:pt>
                <c:pt idx="2129">
                  <c:v>42363</c:v>
                </c:pt>
                <c:pt idx="2130">
                  <c:v>42364</c:v>
                </c:pt>
                <c:pt idx="2131">
                  <c:v>42365</c:v>
                </c:pt>
                <c:pt idx="2132">
                  <c:v>42366</c:v>
                </c:pt>
                <c:pt idx="2133">
                  <c:v>42367</c:v>
                </c:pt>
                <c:pt idx="2134">
                  <c:v>42368</c:v>
                </c:pt>
                <c:pt idx="2135">
                  <c:v>42369</c:v>
                </c:pt>
                <c:pt idx="2136">
                  <c:v>42370</c:v>
                </c:pt>
                <c:pt idx="2137">
                  <c:v>42371</c:v>
                </c:pt>
                <c:pt idx="2138">
                  <c:v>42372</c:v>
                </c:pt>
                <c:pt idx="2139">
                  <c:v>42373</c:v>
                </c:pt>
                <c:pt idx="2140">
                  <c:v>42374</c:v>
                </c:pt>
                <c:pt idx="2141">
                  <c:v>42375</c:v>
                </c:pt>
                <c:pt idx="2142">
                  <c:v>42376</c:v>
                </c:pt>
                <c:pt idx="2143">
                  <c:v>42377</c:v>
                </c:pt>
                <c:pt idx="2144">
                  <c:v>42378</c:v>
                </c:pt>
                <c:pt idx="2145">
                  <c:v>42379</c:v>
                </c:pt>
                <c:pt idx="2146">
                  <c:v>42380</c:v>
                </c:pt>
                <c:pt idx="2147">
                  <c:v>42381</c:v>
                </c:pt>
                <c:pt idx="2148">
                  <c:v>42382</c:v>
                </c:pt>
                <c:pt idx="2149">
                  <c:v>42383</c:v>
                </c:pt>
                <c:pt idx="2150">
                  <c:v>42384</c:v>
                </c:pt>
                <c:pt idx="2151">
                  <c:v>42385</c:v>
                </c:pt>
                <c:pt idx="2152">
                  <c:v>42386</c:v>
                </c:pt>
                <c:pt idx="2153">
                  <c:v>42387</c:v>
                </c:pt>
                <c:pt idx="2154">
                  <c:v>42388</c:v>
                </c:pt>
                <c:pt idx="2155">
                  <c:v>42389</c:v>
                </c:pt>
                <c:pt idx="2156">
                  <c:v>42390</c:v>
                </c:pt>
                <c:pt idx="2157">
                  <c:v>42391</c:v>
                </c:pt>
                <c:pt idx="2158">
                  <c:v>42392</c:v>
                </c:pt>
                <c:pt idx="2159">
                  <c:v>42393</c:v>
                </c:pt>
                <c:pt idx="2160">
                  <c:v>42394</c:v>
                </c:pt>
                <c:pt idx="2161">
                  <c:v>42395</c:v>
                </c:pt>
                <c:pt idx="2162">
                  <c:v>42396</c:v>
                </c:pt>
                <c:pt idx="2163">
                  <c:v>42397</c:v>
                </c:pt>
                <c:pt idx="2164">
                  <c:v>42398</c:v>
                </c:pt>
                <c:pt idx="2165">
                  <c:v>42399</c:v>
                </c:pt>
                <c:pt idx="2166">
                  <c:v>42400</c:v>
                </c:pt>
                <c:pt idx="2167">
                  <c:v>42401</c:v>
                </c:pt>
                <c:pt idx="2168">
                  <c:v>42402</c:v>
                </c:pt>
                <c:pt idx="2169">
                  <c:v>42403</c:v>
                </c:pt>
                <c:pt idx="2170">
                  <c:v>42404</c:v>
                </c:pt>
                <c:pt idx="2171">
                  <c:v>42405</c:v>
                </c:pt>
                <c:pt idx="2172">
                  <c:v>42406</c:v>
                </c:pt>
                <c:pt idx="2173">
                  <c:v>42407</c:v>
                </c:pt>
                <c:pt idx="2174">
                  <c:v>42408</c:v>
                </c:pt>
                <c:pt idx="2175">
                  <c:v>42409</c:v>
                </c:pt>
                <c:pt idx="2176">
                  <c:v>42410</c:v>
                </c:pt>
                <c:pt idx="2177">
                  <c:v>42411</c:v>
                </c:pt>
                <c:pt idx="2178">
                  <c:v>42412</c:v>
                </c:pt>
                <c:pt idx="2179">
                  <c:v>42413</c:v>
                </c:pt>
                <c:pt idx="2180">
                  <c:v>42414</c:v>
                </c:pt>
                <c:pt idx="2181">
                  <c:v>42415</c:v>
                </c:pt>
                <c:pt idx="2182">
                  <c:v>42416</c:v>
                </c:pt>
                <c:pt idx="2183">
                  <c:v>42417</c:v>
                </c:pt>
                <c:pt idx="2184">
                  <c:v>42418</c:v>
                </c:pt>
                <c:pt idx="2185">
                  <c:v>42419</c:v>
                </c:pt>
                <c:pt idx="2186">
                  <c:v>42420</c:v>
                </c:pt>
                <c:pt idx="2187">
                  <c:v>42421</c:v>
                </c:pt>
                <c:pt idx="2188">
                  <c:v>42422</c:v>
                </c:pt>
                <c:pt idx="2189">
                  <c:v>42423</c:v>
                </c:pt>
                <c:pt idx="2190">
                  <c:v>42424</c:v>
                </c:pt>
                <c:pt idx="2191">
                  <c:v>42425</c:v>
                </c:pt>
                <c:pt idx="2192">
                  <c:v>42426</c:v>
                </c:pt>
                <c:pt idx="2193">
                  <c:v>42427</c:v>
                </c:pt>
                <c:pt idx="2194">
                  <c:v>42428</c:v>
                </c:pt>
                <c:pt idx="2195">
                  <c:v>42429</c:v>
                </c:pt>
                <c:pt idx="2196">
                  <c:v>42430</c:v>
                </c:pt>
                <c:pt idx="2197">
                  <c:v>42431</c:v>
                </c:pt>
                <c:pt idx="2198">
                  <c:v>42432</c:v>
                </c:pt>
                <c:pt idx="2199">
                  <c:v>42433</c:v>
                </c:pt>
                <c:pt idx="2200">
                  <c:v>42434</c:v>
                </c:pt>
                <c:pt idx="2201">
                  <c:v>42435</c:v>
                </c:pt>
                <c:pt idx="2202">
                  <c:v>42436</c:v>
                </c:pt>
                <c:pt idx="2203">
                  <c:v>42437</c:v>
                </c:pt>
                <c:pt idx="2204">
                  <c:v>42438</c:v>
                </c:pt>
                <c:pt idx="2205">
                  <c:v>42439</c:v>
                </c:pt>
                <c:pt idx="2206">
                  <c:v>42440</c:v>
                </c:pt>
                <c:pt idx="2207">
                  <c:v>42441</c:v>
                </c:pt>
                <c:pt idx="2208">
                  <c:v>42442</c:v>
                </c:pt>
                <c:pt idx="2209">
                  <c:v>42443</c:v>
                </c:pt>
                <c:pt idx="2210">
                  <c:v>42444</c:v>
                </c:pt>
                <c:pt idx="2211">
                  <c:v>42445</c:v>
                </c:pt>
                <c:pt idx="2212">
                  <c:v>42446</c:v>
                </c:pt>
                <c:pt idx="2213">
                  <c:v>42447</c:v>
                </c:pt>
                <c:pt idx="2214">
                  <c:v>42448</c:v>
                </c:pt>
                <c:pt idx="2215">
                  <c:v>42449</c:v>
                </c:pt>
                <c:pt idx="2216">
                  <c:v>42450</c:v>
                </c:pt>
                <c:pt idx="2217">
                  <c:v>42451</c:v>
                </c:pt>
                <c:pt idx="2218">
                  <c:v>42452</c:v>
                </c:pt>
                <c:pt idx="2219">
                  <c:v>42453</c:v>
                </c:pt>
                <c:pt idx="2220">
                  <c:v>42454</c:v>
                </c:pt>
                <c:pt idx="2221">
                  <c:v>42455</c:v>
                </c:pt>
                <c:pt idx="2222">
                  <c:v>42456</c:v>
                </c:pt>
                <c:pt idx="2223">
                  <c:v>42457</c:v>
                </c:pt>
                <c:pt idx="2224">
                  <c:v>42458</c:v>
                </c:pt>
                <c:pt idx="2225">
                  <c:v>42459</c:v>
                </c:pt>
                <c:pt idx="2226">
                  <c:v>42460</c:v>
                </c:pt>
                <c:pt idx="2227">
                  <c:v>42461</c:v>
                </c:pt>
                <c:pt idx="2228">
                  <c:v>42462</c:v>
                </c:pt>
                <c:pt idx="2229">
                  <c:v>42463</c:v>
                </c:pt>
                <c:pt idx="2230">
                  <c:v>42464</c:v>
                </c:pt>
                <c:pt idx="2231">
                  <c:v>42465</c:v>
                </c:pt>
                <c:pt idx="2232">
                  <c:v>42466</c:v>
                </c:pt>
                <c:pt idx="2233">
                  <c:v>42467</c:v>
                </c:pt>
                <c:pt idx="2234">
                  <c:v>42468</c:v>
                </c:pt>
                <c:pt idx="2235">
                  <c:v>42469</c:v>
                </c:pt>
                <c:pt idx="2236">
                  <c:v>42470</c:v>
                </c:pt>
                <c:pt idx="2237">
                  <c:v>42471</c:v>
                </c:pt>
                <c:pt idx="2238">
                  <c:v>42472</c:v>
                </c:pt>
                <c:pt idx="2239">
                  <c:v>42473</c:v>
                </c:pt>
                <c:pt idx="2240">
                  <c:v>42474</c:v>
                </c:pt>
                <c:pt idx="2241">
                  <c:v>42475</c:v>
                </c:pt>
                <c:pt idx="2242">
                  <c:v>42476</c:v>
                </c:pt>
                <c:pt idx="2243">
                  <c:v>42477</c:v>
                </c:pt>
                <c:pt idx="2244">
                  <c:v>42478</c:v>
                </c:pt>
                <c:pt idx="2245">
                  <c:v>42479</c:v>
                </c:pt>
                <c:pt idx="2246">
                  <c:v>42480</c:v>
                </c:pt>
                <c:pt idx="2247">
                  <c:v>42481</c:v>
                </c:pt>
                <c:pt idx="2248">
                  <c:v>42482</c:v>
                </c:pt>
                <c:pt idx="2249">
                  <c:v>42483</c:v>
                </c:pt>
                <c:pt idx="2250">
                  <c:v>42484</c:v>
                </c:pt>
                <c:pt idx="2251">
                  <c:v>42485</c:v>
                </c:pt>
                <c:pt idx="2252">
                  <c:v>42486</c:v>
                </c:pt>
                <c:pt idx="2253">
                  <c:v>42487</c:v>
                </c:pt>
                <c:pt idx="2254">
                  <c:v>42488</c:v>
                </c:pt>
                <c:pt idx="2255">
                  <c:v>42489</c:v>
                </c:pt>
                <c:pt idx="2256">
                  <c:v>42490</c:v>
                </c:pt>
                <c:pt idx="2257">
                  <c:v>42491</c:v>
                </c:pt>
                <c:pt idx="2258">
                  <c:v>42492</c:v>
                </c:pt>
                <c:pt idx="2259">
                  <c:v>42493</c:v>
                </c:pt>
                <c:pt idx="2260">
                  <c:v>42494</c:v>
                </c:pt>
                <c:pt idx="2261">
                  <c:v>42495</c:v>
                </c:pt>
                <c:pt idx="2262">
                  <c:v>42496</c:v>
                </c:pt>
                <c:pt idx="2263">
                  <c:v>42497</c:v>
                </c:pt>
                <c:pt idx="2264">
                  <c:v>42498</c:v>
                </c:pt>
                <c:pt idx="2265">
                  <c:v>42499</c:v>
                </c:pt>
                <c:pt idx="2266">
                  <c:v>42500</c:v>
                </c:pt>
                <c:pt idx="2267">
                  <c:v>42501</c:v>
                </c:pt>
                <c:pt idx="2268">
                  <c:v>42502</c:v>
                </c:pt>
                <c:pt idx="2269">
                  <c:v>42503</c:v>
                </c:pt>
                <c:pt idx="2270">
                  <c:v>42504</c:v>
                </c:pt>
                <c:pt idx="2271">
                  <c:v>42505</c:v>
                </c:pt>
                <c:pt idx="2272">
                  <c:v>42506</c:v>
                </c:pt>
                <c:pt idx="2273">
                  <c:v>42507</c:v>
                </c:pt>
                <c:pt idx="2274">
                  <c:v>42508</c:v>
                </c:pt>
                <c:pt idx="2275">
                  <c:v>42509</c:v>
                </c:pt>
                <c:pt idx="2276">
                  <c:v>42510</c:v>
                </c:pt>
                <c:pt idx="2277">
                  <c:v>42511</c:v>
                </c:pt>
                <c:pt idx="2278">
                  <c:v>42512</c:v>
                </c:pt>
                <c:pt idx="2279">
                  <c:v>42513</c:v>
                </c:pt>
                <c:pt idx="2280">
                  <c:v>42514</c:v>
                </c:pt>
                <c:pt idx="2281">
                  <c:v>42515</c:v>
                </c:pt>
                <c:pt idx="2282">
                  <c:v>42516</c:v>
                </c:pt>
                <c:pt idx="2283">
                  <c:v>42517</c:v>
                </c:pt>
                <c:pt idx="2284">
                  <c:v>42518</c:v>
                </c:pt>
                <c:pt idx="2285">
                  <c:v>42519</c:v>
                </c:pt>
                <c:pt idx="2286">
                  <c:v>42520</c:v>
                </c:pt>
                <c:pt idx="2287">
                  <c:v>42521</c:v>
                </c:pt>
                <c:pt idx="2288">
                  <c:v>42522</c:v>
                </c:pt>
                <c:pt idx="2289">
                  <c:v>42523</c:v>
                </c:pt>
                <c:pt idx="2290">
                  <c:v>42524</c:v>
                </c:pt>
                <c:pt idx="2291">
                  <c:v>42525</c:v>
                </c:pt>
                <c:pt idx="2292">
                  <c:v>42526</c:v>
                </c:pt>
                <c:pt idx="2293">
                  <c:v>42527</c:v>
                </c:pt>
                <c:pt idx="2294">
                  <c:v>42528</c:v>
                </c:pt>
                <c:pt idx="2295">
                  <c:v>42529</c:v>
                </c:pt>
                <c:pt idx="2296">
                  <c:v>42530</c:v>
                </c:pt>
                <c:pt idx="2297">
                  <c:v>42531</c:v>
                </c:pt>
                <c:pt idx="2298">
                  <c:v>42532</c:v>
                </c:pt>
                <c:pt idx="2299">
                  <c:v>42533</c:v>
                </c:pt>
                <c:pt idx="2300">
                  <c:v>42534</c:v>
                </c:pt>
                <c:pt idx="2301">
                  <c:v>42535</c:v>
                </c:pt>
                <c:pt idx="2302">
                  <c:v>42536</c:v>
                </c:pt>
                <c:pt idx="2303">
                  <c:v>42537</c:v>
                </c:pt>
                <c:pt idx="2304">
                  <c:v>42538</c:v>
                </c:pt>
                <c:pt idx="2305">
                  <c:v>42539</c:v>
                </c:pt>
                <c:pt idx="2306">
                  <c:v>42540</c:v>
                </c:pt>
                <c:pt idx="2307">
                  <c:v>42541</c:v>
                </c:pt>
                <c:pt idx="2308">
                  <c:v>42542</c:v>
                </c:pt>
                <c:pt idx="2309">
                  <c:v>42543</c:v>
                </c:pt>
                <c:pt idx="2310">
                  <c:v>42544</c:v>
                </c:pt>
                <c:pt idx="2311">
                  <c:v>42545</c:v>
                </c:pt>
                <c:pt idx="2312">
                  <c:v>42546</c:v>
                </c:pt>
                <c:pt idx="2313">
                  <c:v>42547</c:v>
                </c:pt>
                <c:pt idx="2314">
                  <c:v>42548</c:v>
                </c:pt>
                <c:pt idx="2315">
                  <c:v>42549</c:v>
                </c:pt>
                <c:pt idx="2316">
                  <c:v>42550</c:v>
                </c:pt>
                <c:pt idx="2317">
                  <c:v>42551</c:v>
                </c:pt>
                <c:pt idx="2318">
                  <c:v>42552</c:v>
                </c:pt>
                <c:pt idx="2319">
                  <c:v>42553</c:v>
                </c:pt>
                <c:pt idx="2320">
                  <c:v>42554</c:v>
                </c:pt>
                <c:pt idx="2321">
                  <c:v>42555</c:v>
                </c:pt>
                <c:pt idx="2322">
                  <c:v>42556</c:v>
                </c:pt>
                <c:pt idx="2323">
                  <c:v>42557</c:v>
                </c:pt>
                <c:pt idx="2324">
                  <c:v>42558</c:v>
                </c:pt>
                <c:pt idx="2325">
                  <c:v>42559</c:v>
                </c:pt>
                <c:pt idx="2326">
                  <c:v>42560</c:v>
                </c:pt>
                <c:pt idx="2327">
                  <c:v>42561</c:v>
                </c:pt>
                <c:pt idx="2328">
                  <c:v>42562</c:v>
                </c:pt>
                <c:pt idx="2329">
                  <c:v>42563</c:v>
                </c:pt>
                <c:pt idx="2330">
                  <c:v>42564</c:v>
                </c:pt>
                <c:pt idx="2331">
                  <c:v>42565</c:v>
                </c:pt>
                <c:pt idx="2332">
                  <c:v>42566</c:v>
                </c:pt>
                <c:pt idx="2333">
                  <c:v>42567</c:v>
                </c:pt>
                <c:pt idx="2334">
                  <c:v>42568</c:v>
                </c:pt>
                <c:pt idx="2335">
                  <c:v>42569</c:v>
                </c:pt>
                <c:pt idx="2336">
                  <c:v>42570</c:v>
                </c:pt>
                <c:pt idx="2337">
                  <c:v>42571</c:v>
                </c:pt>
                <c:pt idx="2338">
                  <c:v>42572</c:v>
                </c:pt>
                <c:pt idx="2339">
                  <c:v>42573</c:v>
                </c:pt>
                <c:pt idx="2340">
                  <c:v>42574</c:v>
                </c:pt>
                <c:pt idx="2341">
                  <c:v>42575</c:v>
                </c:pt>
                <c:pt idx="2342">
                  <c:v>42576</c:v>
                </c:pt>
                <c:pt idx="2343">
                  <c:v>42577</c:v>
                </c:pt>
                <c:pt idx="2344">
                  <c:v>42578</c:v>
                </c:pt>
                <c:pt idx="2345">
                  <c:v>42579</c:v>
                </c:pt>
                <c:pt idx="2346">
                  <c:v>42580</c:v>
                </c:pt>
                <c:pt idx="2347">
                  <c:v>42581</c:v>
                </c:pt>
                <c:pt idx="2348">
                  <c:v>42582</c:v>
                </c:pt>
                <c:pt idx="2349">
                  <c:v>42583</c:v>
                </c:pt>
                <c:pt idx="2350">
                  <c:v>42584</c:v>
                </c:pt>
                <c:pt idx="2351">
                  <c:v>42585</c:v>
                </c:pt>
                <c:pt idx="2352">
                  <c:v>42586</c:v>
                </c:pt>
                <c:pt idx="2353">
                  <c:v>42587</c:v>
                </c:pt>
                <c:pt idx="2354">
                  <c:v>42588</c:v>
                </c:pt>
                <c:pt idx="2355">
                  <c:v>42589</c:v>
                </c:pt>
                <c:pt idx="2356">
                  <c:v>42590</c:v>
                </c:pt>
                <c:pt idx="2357">
                  <c:v>42591</c:v>
                </c:pt>
                <c:pt idx="2358">
                  <c:v>42592</c:v>
                </c:pt>
                <c:pt idx="2359">
                  <c:v>42593</c:v>
                </c:pt>
                <c:pt idx="2360">
                  <c:v>42594</c:v>
                </c:pt>
                <c:pt idx="2361">
                  <c:v>42595</c:v>
                </c:pt>
                <c:pt idx="2362">
                  <c:v>42596</c:v>
                </c:pt>
                <c:pt idx="2363">
                  <c:v>42597</c:v>
                </c:pt>
                <c:pt idx="2364">
                  <c:v>42598</c:v>
                </c:pt>
                <c:pt idx="2365">
                  <c:v>42599</c:v>
                </c:pt>
                <c:pt idx="2366">
                  <c:v>42600</c:v>
                </c:pt>
                <c:pt idx="2367">
                  <c:v>42601</c:v>
                </c:pt>
                <c:pt idx="2368">
                  <c:v>42602</c:v>
                </c:pt>
                <c:pt idx="2369">
                  <c:v>42603</c:v>
                </c:pt>
                <c:pt idx="2370">
                  <c:v>42604</c:v>
                </c:pt>
                <c:pt idx="2371">
                  <c:v>42605</c:v>
                </c:pt>
                <c:pt idx="2372">
                  <c:v>42606</c:v>
                </c:pt>
                <c:pt idx="2373">
                  <c:v>42607</c:v>
                </c:pt>
                <c:pt idx="2374">
                  <c:v>42608</c:v>
                </c:pt>
                <c:pt idx="2375">
                  <c:v>42609</c:v>
                </c:pt>
                <c:pt idx="2376">
                  <c:v>42610</c:v>
                </c:pt>
                <c:pt idx="2377">
                  <c:v>42611</c:v>
                </c:pt>
                <c:pt idx="2378">
                  <c:v>42612</c:v>
                </c:pt>
                <c:pt idx="2379">
                  <c:v>42613</c:v>
                </c:pt>
                <c:pt idx="2380">
                  <c:v>42614</c:v>
                </c:pt>
                <c:pt idx="2381">
                  <c:v>42615</c:v>
                </c:pt>
                <c:pt idx="2382">
                  <c:v>42616</c:v>
                </c:pt>
                <c:pt idx="2383">
                  <c:v>42617</c:v>
                </c:pt>
                <c:pt idx="2384">
                  <c:v>42618</c:v>
                </c:pt>
                <c:pt idx="2385">
                  <c:v>42619</c:v>
                </c:pt>
                <c:pt idx="2386">
                  <c:v>42620</c:v>
                </c:pt>
                <c:pt idx="2387">
                  <c:v>42621</c:v>
                </c:pt>
                <c:pt idx="2388">
                  <c:v>42622</c:v>
                </c:pt>
                <c:pt idx="2389">
                  <c:v>42623</c:v>
                </c:pt>
                <c:pt idx="2390">
                  <c:v>42624</c:v>
                </c:pt>
                <c:pt idx="2391">
                  <c:v>42625</c:v>
                </c:pt>
                <c:pt idx="2392">
                  <c:v>42626</c:v>
                </c:pt>
                <c:pt idx="2393">
                  <c:v>42627</c:v>
                </c:pt>
                <c:pt idx="2394">
                  <c:v>42628</c:v>
                </c:pt>
                <c:pt idx="2395">
                  <c:v>42629</c:v>
                </c:pt>
                <c:pt idx="2396">
                  <c:v>42630</c:v>
                </c:pt>
                <c:pt idx="2397">
                  <c:v>42631</c:v>
                </c:pt>
                <c:pt idx="2398">
                  <c:v>42632</c:v>
                </c:pt>
                <c:pt idx="2399">
                  <c:v>42633</c:v>
                </c:pt>
                <c:pt idx="2400">
                  <c:v>42634</c:v>
                </c:pt>
                <c:pt idx="2401">
                  <c:v>42635</c:v>
                </c:pt>
                <c:pt idx="2402">
                  <c:v>42636</c:v>
                </c:pt>
                <c:pt idx="2403">
                  <c:v>42637</c:v>
                </c:pt>
                <c:pt idx="2404">
                  <c:v>42638</c:v>
                </c:pt>
                <c:pt idx="2405">
                  <c:v>42639</c:v>
                </c:pt>
                <c:pt idx="2406">
                  <c:v>42640</c:v>
                </c:pt>
                <c:pt idx="2407">
                  <c:v>42641</c:v>
                </c:pt>
                <c:pt idx="2408">
                  <c:v>42642</c:v>
                </c:pt>
                <c:pt idx="2409">
                  <c:v>42643</c:v>
                </c:pt>
                <c:pt idx="2410">
                  <c:v>42644</c:v>
                </c:pt>
                <c:pt idx="2411">
                  <c:v>42645</c:v>
                </c:pt>
                <c:pt idx="2412">
                  <c:v>42646</c:v>
                </c:pt>
                <c:pt idx="2413">
                  <c:v>42647</c:v>
                </c:pt>
                <c:pt idx="2414">
                  <c:v>42648</c:v>
                </c:pt>
                <c:pt idx="2415">
                  <c:v>42649</c:v>
                </c:pt>
                <c:pt idx="2416">
                  <c:v>42650</c:v>
                </c:pt>
                <c:pt idx="2417">
                  <c:v>42651</c:v>
                </c:pt>
                <c:pt idx="2418">
                  <c:v>42652</c:v>
                </c:pt>
                <c:pt idx="2419">
                  <c:v>42653</c:v>
                </c:pt>
                <c:pt idx="2420">
                  <c:v>42654</c:v>
                </c:pt>
                <c:pt idx="2421">
                  <c:v>42655</c:v>
                </c:pt>
                <c:pt idx="2422">
                  <c:v>42656</c:v>
                </c:pt>
                <c:pt idx="2423">
                  <c:v>42657</c:v>
                </c:pt>
                <c:pt idx="2424">
                  <c:v>42658</c:v>
                </c:pt>
                <c:pt idx="2425">
                  <c:v>42659</c:v>
                </c:pt>
                <c:pt idx="2426">
                  <c:v>42660</c:v>
                </c:pt>
                <c:pt idx="2427">
                  <c:v>42661</c:v>
                </c:pt>
                <c:pt idx="2428">
                  <c:v>42662</c:v>
                </c:pt>
                <c:pt idx="2429">
                  <c:v>42663</c:v>
                </c:pt>
                <c:pt idx="2430">
                  <c:v>42663</c:v>
                </c:pt>
                <c:pt idx="2431">
                  <c:v>42664</c:v>
                </c:pt>
                <c:pt idx="2432">
                  <c:v>42665</c:v>
                </c:pt>
                <c:pt idx="2433">
                  <c:v>42666</c:v>
                </c:pt>
                <c:pt idx="2434">
                  <c:v>42667</c:v>
                </c:pt>
                <c:pt idx="2435">
                  <c:v>42668</c:v>
                </c:pt>
                <c:pt idx="2436">
                  <c:v>42669</c:v>
                </c:pt>
                <c:pt idx="2437">
                  <c:v>42670</c:v>
                </c:pt>
                <c:pt idx="2438">
                  <c:v>42671</c:v>
                </c:pt>
                <c:pt idx="2439">
                  <c:v>42672</c:v>
                </c:pt>
                <c:pt idx="2440">
                  <c:v>42673</c:v>
                </c:pt>
                <c:pt idx="2441">
                  <c:v>42674</c:v>
                </c:pt>
                <c:pt idx="2442">
                  <c:v>42675</c:v>
                </c:pt>
                <c:pt idx="2443">
                  <c:v>42676</c:v>
                </c:pt>
                <c:pt idx="2444">
                  <c:v>42677</c:v>
                </c:pt>
                <c:pt idx="2445">
                  <c:v>42678</c:v>
                </c:pt>
                <c:pt idx="2446">
                  <c:v>42679</c:v>
                </c:pt>
                <c:pt idx="2447">
                  <c:v>42680</c:v>
                </c:pt>
                <c:pt idx="2448">
                  <c:v>42681</c:v>
                </c:pt>
                <c:pt idx="2449">
                  <c:v>42682</c:v>
                </c:pt>
                <c:pt idx="2450">
                  <c:v>42683</c:v>
                </c:pt>
                <c:pt idx="2451">
                  <c:v>42684</c:v>
                </c:pt>
                <c:pt idx="2452">
                  <c:v>42685</c:v>
                </c:pt>
                <c:pt idx="2453">
                  <c:v>42686</c:v>
                </c:pt>
                <c:pt idx="2454">
                  <c:v>42687</c:v>
                </c:pt>
                <c:pt idx="2455">
                  <c:v>42688</c:v>
                </c:pt>
                <c:pt idx="2456">
                  <c:v>42689</c:v>
                </c:pt>
                <c:pt idx="2457">
                  <c:v>42690</c:v>
                </c:pt>
                <c:pt idx="2458">
                  <c:v>42691</c:v>
                </c:pt>
                <c:pt idx="2459">
                  <c:v>42692</c:v>
                </c:pt>
                <c:pt idx="2460">
                  <c:v>42693</c:v>
                </c:pt>
                <c:pt idx="2461">
                  <c:v>42694</c:v>
                </c:pt>
                <c:pt idx="2462">
                  <c:v>42695</c:v>
                </c:pt>
                <c:pt idx="2463">
                  <c:v>42696</c:v>
                </c:pt>
                <c:pt idx="2464">
                  <c:v>42697</c:v>
                </c:pt>
                <c:pt idx="2465">
                  <c:v>42698</c:v>
                </c:pt>
                <c:pt idx="2466">
                  <c:v>42699</c:v>
                </c:pt>
                <c:pt idx="2467">
                  <c:v>42700</c:v>
                </c:pt>
                <c:pt idx="2468">
                  <c:v>42701</c:v>
                </c:pt>
                <c:pt idx="2469">
                  <c:v>42702</c:v>
                </c:pt>
                <c:pt idx="2470">
                  <c:v>42703</c:v>
                </c:pt>
                <c:pt idx="2471">
                  <c:v>42704</c:v>
                </c:pt>
                <c:pt idx="2472">
                  <c:v>42705</c:v>
                </c:pt>
                <c:pt idx="2473">
                  <c:v>42705</c:v>
                </c:pt>
                <c:pt idx="2474">
                  <c:v>42706</c:v>
                </c:pt>
                <c:pt idx="2475">
                  <c:v>42707</c:v>
                </c:pt>
                <c:pt idx="2476">
                  <c:v>42708</c:v>
                </c:pt>
                <c:pt idx="2477">
                  <c:v>42709</c:v>
                </c:pt>
                <c:pt idx="2478">
                  <c:v>42710</c:v>
                </c:pt>
                <c:pt idx="2479">
                  <c:v>42711</c:v>
                </c:pt>
                <c:pt idx="2480">
                  <c:v>42712</c:v>
                </c:pt>
                <c:pt idx="2481">
                  <c:v>42713</c:v>
                </c:pt>
                <c:pt idx="2482">
                  <c:v>42714</c:v>
                </c:pt>
                <c:pt idx="2483">
                  <c:v>42715</c:v>
                </c:pt>
                <c:pt idx="2484">
                  <c:v>42716</c:v>
                </c:pt>
                <c:pt idx="2485">
                  <c:v>42717</c:v>
                </c:pt>
                <c:pt idx="2486">
                  <c:v>42718</c:v>
                </c:pt>
                <c:pt idx="2487">
                  <c:v>42719</c:v>
                </c:pt>
                <c:pt idx="2488">
                  <c:v>42720</c:v>
                </c:pt>
                <c:pt idx="2489">
                  <c:v>42721</c:v>
                </c:pt>
                <c:pt idx="2490">
                  <c:v>42722</c:v>
                </c:pt>
                <c:pt idx="2491">
                  <c:v>42723</c:v>
                </c:pt>
                <c:pt idx="2492">
                  <c:v>42724</c:v>
                </c:pt>
                <c:pt idx="2493">
                  <c:v>42725</c:v>
                </c:pt>
                <c:pt idx="2494">
                  <c:v>42726</c:v>
                </c:pt>
                <c:pt idx="2495">
                  <c:v>42727</c:v>
                </c:pt>
                <c:pt idx="2496">
                  <c:v>42728</c:v>
                </c:pt>
                <c:pt idx="2497">
                  <c:v>42729</c:v>
                </c:pt>
                <c:pt idx="2498">
                  <c:v>42730</c:v>
                </c:pt>
                <c:pt idx="2499">
                  <c:v>42731</c:v>
                </c:pt>
                <c:pt idx="2500">
                  <c:v>42732</c:v>
                </c:pt>
                <c:pt idx="2501">
                  <c:v>42733</c:v>
                </c:pt>
                <c:pt idx="2502">
                  <c:v>42734</c:v>
                </c:pt>
                <c:pt idx="2503">
                  <c:v>42735</c:v>
                </c:pt>
                <c:pt idx="2504">
                  <c:v>42736</c:v>
                </c:pt>
                <c:pt idx="2505">
                  <c:v>42737</c:v>
                </c:pt>
                <c:pt idx="2506">
                  <c:v>42738</c:v>
                </c:pt>
                <c:pt idx="2507">
                  <c:v>42739</c:v>
                </c:pt>
                <c:pt idx="2508">
                  <c:v>42740</c:v>
                </c:pt>
                <c:pt idx="2509">
                  <c:v>42741</c:v>
                </c:pt>
                <c:pt idx="2510">
                  <c:v>42742</c:v>
                </c:pt>
                <c:pt idx="2511">
                  <c:v>42743</c:v>
                </c:pt>
                <c:pt idx="2512">
                  <c:v>42744</c:v>
                </c:pt>
                <c:pt idx="2513">
                  <c:v>42745</c:v>
                </c:pt>
                <c:pt idx="2514">
                  <c:v>42746</c:v>
                </c:pt>
                <c:pt idx="2515">
                  <c:v>42747</c:v>
                </c:pt>
                <c:pt idx="2516">
                  <c:v>42747</c:v>
                </c:pt>
                <c:pt idx="2517">
                  <c:v>42748</c:v>
                </c:pt>
                <c:pt idx="2518">
                  <c:v>42749</c:v>
                </c:pt>
                <c:pt idx="2519">
                  <c:v>42750</c:v>
                </c:pt>
                <c:pt idx="2520">
                  <c:v>42751</c:v>
                </c:pt>
                <c:pt idx="2521">
                  <c:v>42752</c:v>
                </c:pt>
                <c:pt idx="2522">
                  <c:v>42753</c:v>
                </c:pt>
                <c:pt idx="2523">
                  <c:v>42754</c:v>
                </c:pt>
                <c:pt idx="2524">
                  <c:v>42755</c:v>
                </c:pt>
                <c:pt idx="2525">
                  <c:v>42756</c:v>
                </c:pt>
                <c:pt idx="2526">
                  <c:v>42757</c:v>
                </c:pt>
                <c:pt idx="2527">
                  <c:v>42758</c:v>
                </c:pt>
                <c:pt idx="2528">
                  <c:v>42759</c:v>
                </c:pt>
                <c:pt idx="2529">
                  <c:v>42760</c:v>
                </c:pt>
                <c:pt idx="2530">
                  <c:v>42761</c:v>
                </c:pt>
                <c:pt idx="2531">
                  <c:v>42762</c:v>
                </c:pt>
                <c:pt idx="2532">
                  <c:v>42763</c:v>
                </c:pt>
                <c:pt idx="2533">
                  <c:v>42764</c:v>
                </c:pt>
                <c:pt idx="2534">
                  <c:v>42765</c:v>
                </c:pt>
                <c:pt idx="2535">
                  <c:v>42766</c:v>
                </c:pt>
                <c:pt idx="2536">
                  <c:v>42767</c:v>
                </c:pt>
                <c:pt idx="2537">
                  <c:v>42768</c:v>
                </c:pt>
                <c:pt idx="2538">
                  <c:v>42769</c:v>
                </c:pt>
                <c:pt idx="2539">
                  <c:v>42770</c:v>
                </c:pt>
                <c:pt idx="2540">
                  <c:v>42771</c:v>
                </c:pt>
                <c:pt idx="2541">
                  <c:v>42772</c:v>
                </c:pt>
                <c:pt idx="2542">
                  <c:v>42773</c:v>
                </c:pt>
                <c:pt idx="2543">
                  <c:v>42774</c:v>
                </c:pt>
                <c:pt idx="2544">
                  <c:v>42775</c:v>
                </c:pt>
                <c:pt idx="2545">
                  <c:v>42776</c:v>
                </c:pt>
                <c:pt idx="2546">
                  <c:v>42777</c:v>
                </c:pt>
                <c:pt idx="2547">
                  <c:v>42778</c:v>
                </c:pt>
                <c:pt idx="2548">
                  <c:v>42779</c:v>
                </c:pt>
                <c:pt idx="2549">
                  <c:v>42780</c:v>
                </c:pt>
                <c:pt idx="2550">
                  <c:v>42781</c:v>
                </c:pt>
                <c:pt idx="2551">
                  <c:v>42782</c:v>
                </c:pt>
                <c:pt idx="2552">
                  <c:v>42783</c:v>
                </c:pt>
                <c:pt idx="2553">
                  <c:v>42784</c:v>
                </c:pt>
                <c:pt idx="2554">
                  <c:v>42785</c:v>
                </c:pt>
                <c:pt idx="2555">
                  <c:v>42786</c:v>
                </c:pt>
                <c:pt idx="2556">
                  <c:v>42787</c:v>
                </c:pt>
                <c:pt idx="2557">
                  <c:v>42788</c:v>
                </c:pt>
                <c:pt idx="2558">
                  <c:v>42789</c:v>
                </c:pt>
                <c:pt idx="2559">
                  <c:v>42789</c:v>
                </c:pt>
                <c:pt idx="2560">
                  <c:v>42790</c:v>
                </c:pt>
                <c:pt idx="2561">
                  <c:v>42791</c:v>
                </c:pt>
                <c:pt idx="2562">
                  <c:v>42792</c:v>
                </c:pt>
                <c:pt idx="2563">
                  <c:v>42793</c:v>
                </c:pt>
                <c:pt idx="2564">
                  <c:v>42794</c:v>
                </c:pt>
                <c:pt idx="2565">
                  <c:v>42795</c:v>
                </c:pt>
                <c:pt idx="2566">
                  <c:v>42796</c:v>
                </c:pt>
                <c:pt idx="2567">
                  <c:v>42797</c:v>
                </c:pt>
                <c:pt idx="2568">
                  <c:v>42798</c:v>
                </c:pt>
                <c:pt idx="2569">
                  <c:v>42799</c:v>
                </c:pt>
                <c:pt idx="2570">
                  <c:v>42800</c:v>
                </c:pt>
                <c:pt idx="2571">
                  <c:v>42801</c:v>
                </c:pt>
                <c:pt idx="2572">
                  <c:v>42802</c:v>
                </c:pt>
                <c:pt idx="2573">
                  <c:v>42803</c:v>
                </c:pt>
                <c:pt idx="2574">
                  <c:v>42804</c:v>
                </c:pt>
                <c:pt idx="2575">
                  <c:v>42805</c:v>
                </c:pt>
                <c:pt idx="2576">
                  <c:v>42806</c:v>
                </c:pt>
                <c:pt idx="2577">
                  <c:v>42807</c:v>
                </c:pt>
                <c:pt idx="2578">
                  <c:v>42808</c:v>
                </c:pt>
                <c:pt idx="2579">
                  <c:v>42809</c:v>
                </c:pt>
                <c:pt idx="2580">
                  <c:v>42810</c:v>
                </c:pt>
                <c:pt idx="2581">
                  <c:v>42811</c:v>
                </c:pt>
                <c:pt idx="2582">
                  <c:v>42812</c:v>
                </c:pt>
                <c:pt idx="2583">
                  <c:v>42813</c:v>
                </c:pt>
                <c:pt idx="2584">
                  <c:v>42814</c:v>
                </c:pt>
                <c:pt idx="2585">
                  <c:v>42815</c:v>
                </c:pt>
                <c:pt idx="2586">
                  <c:v>42816</c:v>
                </c:pt>
                <c:pt idx="2587">
                  <c:v>42817</c:v>
                </c:pt>
                <c:pt idx="2588">
                  <c:v>42818</c:v>
                </c:pt>
                <c:pt idx="2589">
                  <c:v>42819</c:v>
                </c:pt>
                <c:pt idx="2590">
                  <c:v>42820</c:v>
                </c:pt>
                <c:pt idx="2591">
                  <c:v>42821</c:v>
                </c:pt>
                <c:pt idx="2592">
                  <c:v>42822</c:v>
                </c:pt>
                <c:pt idx="2593">
                  <c:v>42823</c:v>
                </c:pt>
                <c:pt idx="2594">
                  <c:v>42824</c:v>
                </c:pt>
                <c:pt idx="2595">
                  <c:v>42825</c:v>
                </c:pt>
                <c:pt idx="2596">
                  <c:v>42826</c:v>
                </c:pt>
                <c:pt idx="2597">
                  <c:v>42827</c:v>
                </c:pt>
                <c:pt idx="2598">
                  <c:v>42828</c:v>
                </c:pt>
                <c:pt idx="2599">
                  <c:v>42829</c:v>
                </c:pt>
                <c:pt idx="2600">
                  <c:v>42830</c:v>
                </c:pt>
                <c:pt idx="2601">
                  <c:v>42831</c:v>
                </c:pt>
                <c:pt idx="2602">
                  <c:v>42832</c:v>
                </c:pt>
                <c:pt idx="2603">
                  <c:v>42833</c:v>
                </c:pt>
                <c:pt idx="2604">
                  <c:v>42834</c:v>
                </c:pt>
                <c:pt idx="2605">
                  <c:v>42835</c:v>
                </c:pt>
                <c:pt idx="2606">
                  <c:v>42836</c:v>
                </c:pt>
                <c:pt idx="2607">
                  <c:v>42837</c:v>
                </c:pt>
                <c:pt idx="2608">
                  <c:v>42838</c:v>
                </c:pt>
                <c:pt idx="2609">
                  <c:v>42838</c:v>
                </c:pt>
                <c:pt idx="2610">
                  <c:v>42839</c:v>
                </c:pt>
                <c:pt idx="2611">
                  <c:v>42840</c:v>
                </c:pt>
                <c:pt idx="2612">
                  <c:v>42841</c:v>
                </c:pt>
                <c:pt idx="2613">
                  <c:v>42842</c:v>
                </c:pt>
                <c:pt idx="2614">
                  <c:v>42843</c:v>
                </c:pt>
                <c:pt idx="2615">
                  <c:v>42844</c:v>
                </c:pt>
                <c:pt idx="2616">
                  <c:v>42845</c:v>
                </c:pt>
                <c:pt idx="2617">
                  <c:v>42846</c:v>
                </c:pt>
                <c:pt idx="2618">
                  <c:v>42847</c:v>
                </c:pt>
                <c:pt idx="2619">
                  <c:v>42848</c:v>
                </c:pt>
                <c:pt idx="2620">
                  <c:v>42849</c:v>
                </c:pt>
                <c:pt idx="2621">
                  <c:v>42850</c:v>
                </c:pt>
                <c:pt idx="2622">
                  <c:v>42851</c:v>
                </c:pt>
                <c:pt idx="2623">
                  <c:v>42852</c:v>
                </c:pt>
                <c:pt idx="2624">
                  <c:v>42853</c:v>
                </c:pt>
                <c:pt idx="2625">
                  <c:v>42854</c:v>
                </c:pt>
                <c:pt idx="2626">
                  <c:v>42855</c:v>
                </c:pt>
                <c:pt idx="2627">
                  <c:v>42856</c:v>
                </c:pt>
                <c:pt idx="2628">
                  <c:v>42857</c:v>
                </c:pt>
                <c:pt idx="2629">
                  <c:v>42858</c:v>
                </c:pt>
                <c:pt idx="2630">
                  <c:v>42859</c:v>
                </c:pt>
                <c:pt idx="2631">
                  <c:v>42860</c:v>
                </c:pt>
                <c:pt idx="2632">
                  <c:v>42861</c:v>
                </c:pt>
                <c:pt idx="2633">
                  <c:v>42862</c:v>
                </c:pt>
                <c:pt idx="2634">
                  <c:v>42863</c:v>
                </c:pt>
                <c:pt idx="2635">
                  <c:v>42864</c:v>
                </c:pt>
                <c:pt idx="2636">
                  <c:v>42865</c:v>
                </c:pt>
                <c:pt idx="2637">
                  <c:v>42866</c:v>
                </c:pt>
                <c:pt idx="2638">
                  <c:v>42867</c:v>
                </c:pt>
                <c:pt idx="2639">
                  <c:v>42868</c:v>
                </c:pt>
                <c:pt idx="2640">
                  <c:v>42869</c:v>
                </c:pt>
                <c:pt idx="2641">
                  <c:v>42870</c:v>
                </c:pt>
                <c:pt idx="2642">
                  <c:v>42871</c:v>
                </c:pt>
                <c:pt idx="2643">
                  <c:v>42872</c:v>
                </c:pt>
                <c:pt idx="2644">
                  <c:v>42873</c:v>
                </c:pt>
                <c:pt idx="2645">
                  <c:v>42874</c:v>
                </c:pt>
                <c:pt idx="2646">
                  <c:v>42875</c:v>
                </c:pt>
                <c:pt idx="2647">
                  <c:v>42876</c:v>
                </c:pt>
                <c:pt idx="2648">
                  <c:v>42877</c:v>
                </c:pt>
                <c:pt idx="2649">
                  <c:v>42878</c:v>
                </c:pt>
                <c:pt idx="2650">
                  <c:v>42879</c:v>
                </c:pt>
                <c:pt idx="2651">
                  <c:v>42880</c:v>
                </c:pt>
                <c:pt idx="2652">
                  <c:v>42881</c:v>
                </c:pt>
                <c:pt idx="2653">
                  <c:v>42882</c:v>
                </c:pt>
                <c:pt idx="2654">
                  <c:v>42883</c:v>
                </c:pt>
                <c:pt idx="2655">
                  <c:v>42884</c:v>
                </c:pt>
                <c:pt idx="2656">
                  <c:v>42885</c:v>
                </c:pt>
                <c:pt idx="2657">
                  <c:v>42886</c:v>
                </c:pt>
                <c:pt idx="2658">
                  <c:v>42887</c:v>
                </c:pt>
                <c:pt idx="2659">
                  <c:v>42887</c:v>
                </c:pt>
                <c:pt idx="2660">
                  <c:v>42888</c:v>
                </c:pt>
                <c:pt idx="2661">
                  <c:v>42889</c:v>
                </c:pt>
                <c:pt idx="2662">
                  <c:v>42890</c:v>
                </c:pt>
                <c:pt idx="2663">
                  <c:v>42891</c:v>
                </c:pt>
                <c:pt idx="2664">
                  <c:v>42892</c:v>
                </c:pt>
                <c:pt idx="2665">
                  <c:v>42893</c:v>
                </c:pt>
                <c:pt idx="2666">
                  <c:v>42894</c:v>
                </c:pt>
                <c:pt idx="2667">
                  <c:v>42895</c:v>
                </c:pt>
                <c:pt idx="2668">
                  <c:v>42896</c:v>
                </c:pt>
                <c:pt idx="2669">
                  <c:v>42897</c:v>
                </c:pt>
                <c:pt idx="2670">
                  <c:v>42898</c:v>
                </c:pt>
                <c:pt idx="2671">
                  <c:v>42899</c:v>
                </c:pt>
                <c:pt idx="2672">
                  <c:v>42900</c:v>
                </c:pt>
                <c:pt idx="2673">
                  <c:v>42901</c:v>
                </c:pt>
                <c:pt idx="2674">
                  <c:v>42902</c:v>
                </c:pt>
                <c:pt idx="2675">
                  <c:v>42903</c:v>
                </c:pt>
                <c:pt idx="2676">
                  <c:v>42904</c:v>
                </c:pt>
                <c:pt idx="2677">
                  <c:v>42905</c:v>
                </c:pt>
                <c:pt idx="2678">
                  <c:v>42906</c:v>
                </c:pt>
                <c:pt idx="2679">
                  <c:v>42907</c:v>
                </c:pt>
                <c:pt idx="2680">
                  <c:v>42908</c:v>
                </c:pt>
                <c:pt idx="2681">
                  <c:v>42909</c:v>
                </c:pt>
                <c:pt idx="2682">
                  <c:v>42910</c:v>
                </c:pt>
                <c:pt idx="2683">
                  <c:v>42911</c:v>
                </c:pt>
                <c:pt idx="2684">
                  <c:v>42912</c:v>
                </c:pt>
                <c:pt idx="2685">
                  <c:v>42913</c:v>
                </c:pt>
                <c:pt idx="2686">
                  <c:v>42914</c:v>
                </c:pt>
                <c:pt idx="2687">
                  <c:v>42915</c:v>
                </c:pt>
                <c:pt idx="2688">
                  <c:v>42916</c:v>
                </c:pt>
                <c:pt idx="2689">
                  <c:v>42917</c:v>
                </c:pt>
                <c:pt idx="2690">
                  <c:v>42918</c:v>
                </c:pt>
                <c:pt idx="2691">
                  <c:v>42919</c:v>
                </c:pt>
                <c:pt idx="2692">
                  <c:v>42920</c:v>
                </c:pt>
                <c:pt idx="2693">
                  <c:v>42921</c:v>
                </c:pt>
                <c:pt idx="2694">
                  <c:v>42922</c:v>
                </c:pt>
                <c:pt idx="2695">
                  <c:v>42923</c:v>
                </c:pt>
                <c:pt idx="2696">
                  <c:v>42924</c:v>
                </c:pt>
                <c:pt idx="2697">
                  <c:v>42925</c:v>
                </c:pt>
                <c:pt idx="2698">
                  <c:v>42926</c:v>
                </c:pt>
                <c:pt idx="2699">
                  <c:v>42927</c:v>
                </c:pt>
                <c:pt idx="2700">
                  <c:v>42928</c:v>
                </c:pt>
                <c:pt idx="2701">
                  <c:v>42929</c:v>
                </c:pt>
                <c:pt idx="2702">
                  <c:v>42930</c:v>
                </c:pt>
                <c:pt idx="2703">
                  <c:v>42931</c:v>
                </c:pt>
                <c:pt idx="2704">
                  <c:v>42932</c:v>
                </c:pt>
                <c:pt idx="2705">
                  <c:v>42933</c:v>
                </c:pt>
                <c:pt idx="2706">
                  <c:v>42934</c:v>
                </c:pt>
                <c:pt idx="2707">
                  <c:v>42935</c:v>
                </c:pt>
                <c:pt idx="2708">
                  <c:v>42936</c:v>
                </c:pt>
                <c:pt idx="2709">
                  <c:v>42937</c:v>
                </c:pt>
                <c:pt idx="2710">
                  <c:v>42938</c:v>
                </c:pt>
                <c:pt idx="2711">
                  <c:v>42939</c:v>
                </c:pt>
                <c:pt idx="2712">
                  <c:v>42940</c:v>
                </c:pt>
                <c:pt idx="2713">
                  <c:v>42941</c:v>
                </c:pt>
                <c:pt idx="2714">
                  <c:v>42942</c:v>
                </c:pt>
                <c:pt idx="2715">
                  <c:v>42943</c:v>
                </c:pt>
                <c:pt idx="2716">
                  <c:v>42943</c:v>
                </c:pt>
                <c:pt idx="2717">
                  <c:v>42944</c:v>
                </c:pt>
                <c:pt idx="2718">
                  <c:v>42945</c:v>
                </c:pt>
                <c:pt idx="2719">
                  <c:v>42946</c:v>
                </c:pt>
                <c:pt idx="2720">
                  <c:v>42947</c:v>
                </c:pt>
                <c:pt idx="2721">
                  <c:v>42948</c:v>
                </c:pt>
                <c:pt idx="2722">
                  <c:v>42949</c:v>
                </c:pt>
                <c:pt idx="2723">
                  <c:v>42950</c:v>
                </c:pt>
                <c:pt idx="2724">
                  <c:v>42951</c:v>
                </c:pt>
                <c:pt idx="2725">
                  <c:v>42952</c:v>
                </c:pt>
                <c:pt idx="2726">
                  <c:v>42953</c:v>
                </c:pt>
                <c:pt idx="2727">
                  <c:v>42954</c:v>
                </c:pt>
                <c:pt idx="2728">
                  <c:v>42955</c:v>
                </c:pt>
                <c:pt idx="2729">
                  <c:v>42956</c:v>
                </c:pt>
                <c:pt idx="2730">
                  <c:v>42957</c:v>
                </c:pt>
                <c:pt idx="2731">
                  <c:v>42958</c:v>
                </c:pt>
                <c:pt idx="2732">
                  <c:v>42959</c:v>
                </c:pt>
                <c:pt idx="2733">
                  <c:v>42960</c:v>
                </c:pt>
                <c:pt idx="2734">
                  <c:v>42961</c:v>
                </c:pt>
                <c:pt idx="2735">
                  <c:v>42962</c:v>
                </c:pt>
                <c:pt idx="2736">
                  <c:v>42963</c:v>
                </c:pt>
                <c:pt idx="2737">
                  <c:v>42964</c:v>
                </c:pt>
                <c:pt idx="2738">
                  <c:v>42965</c:v>
                </c:pt>
                <c:pt idx="2739">
                  <c:v>42966</c:v>
                </c:pt>
                <c:pt idx="2740">
                  <c:v>42967</c:v>
                </c:pt>
                <c:pt idx="2741">
                  <c:v>42968</c:v>
                </c:pt>
                <c:pt idx="2742">
                  <c:v>42969</c:v>
                </c:pt>
                <c:pt idx="2743">
                  <c:v>42970</c:v>
                </c:pt>
                <c:pt idx="2744">
                  <c:v>42971</c:v>
                </c:pt>
                <c:pt idx="2745">
                  <c:v>42972</c:v>
                </c:pt>
                <c:pt idx="2746">
                  <c:v>42973</c:v>
                </c:pt>
                <c:pt idx="2747">
                  <c:v>42974</c:v>
                </c:pt>
                <c:pt idx="2748">
                  <c:v>42975</c:v>
                </c:pt>
                <c:pt idx="2749">
                  <c:v>42976</c:v>
                </c:pt>
                <c:pt idx="2750">
                  <c:v>42977</c:v>
                </c:pt>
                <c:pt idx="2751">
                  <c:v>42978</c:v>
                </c:pt>
                <c:pt idx="2752">
                  <c:v>42979</c:v>
                </c:pt>
                <c:pt idx="2753">
                  <c:v>42980</c:v>
                </c:pt>
                <c:pt idx="2754">
                  <c:v>42981</c:v>
                </c:pt>
                <c:pt idx="2755">
                  <c:v>42982</c:v>
                </c:pt>
                <c:pt idx="2756">
                  <c:v>42983</c:v>
                </c:pt>
                <c:pt idx="2757">
                  <c:v>42984</c:v>
                </c:pt>
                <c:pt idx="2758">
                  <c:v>42985</c:v>
                </c:pt>
                <c:pt idx="2759">
                  <c:v>42986</c:v>
                </c:pt>
                <c:pt idx="2760">
                  <c:v>42986</c:v>
                </c:pt>
                <c:pt idx="2761">
                  <c:v>42987</c:v>
                </c:pt>
                <c:pt idx="2762">
                  <c:v>42988</c:v>
                </c:pt>
                <c:pt idx="2763">
                  <c:v>42989</c:v>
                </c:pt>
                <c:pt idx="2764">
                  <c:v>42990</c:v>
                </c:pt>
                <c:pt idx="2765">
                  <c:v>42991</c:v>
                </c:pt>
                <c:pt idx="2766">
                  <c:v>42992</c:v>
                </c:pt>
                <c:pt idx="2767">
                  <c:v>42993</c:v>
                </c:pt>
                <c:pt idx="2768">
                  <c:v>42994</c:v>
                </c:pt>
                <c:pt idx="2769">
                  <c:v>42995</c:v>
                </c:pt>
                <c:pt idx="2770">
                  <c:v>42996</c:v>
                </c:pt>
                <c:pt idx="2771">
                  <c:v>42997</c:v>
                </c:pt>
                <c:pt idx="2772">
                  <c:v>42998</c:v>
                </c:pt>
                <c:pt idx="2773">
                  <c:v>42999</c:v>
                </c:pt>
                <c:pt idx="2774">
                  <c:v>43000</c:v>
                </c:pt>
                <c:pt idx="2775">
                  <c:v>43001</c:v>
                </c:pt>
                <c:pt idx="2776">
                  <c:v>43002</c:v>
                </c:pt>
                <c:pt idx="2777">
                  <c:v>43003</c:v>
                </c:pt>
                <c:pt idx="2778">
                  <c:v>43004</c:v>
                </c:pt>
                <c:pt idx="2779">
                  <c:v>43005</c:v>
                </c:pt>
                <c:pt idx="2780">
                  <c:v>43006</c:v>
                </c:pt>
                <c:pt idx="2781">
                  <c:v>43007</c:v>
                </c:pt>
                <c:pt idx="2782">
                  <c:v>43008</c:v>
                </c:pt>
                <c:pt idx="2783">
                  <c:v>43009</c:v>
                </c:pt>
                <c:pt idx="2784">
                  <c:v>43010</c:v>
                </c:pt>
                <c:pt idx="2785">
                  <c:v>43011</c:v>
                </c:pt>
                <c:pt idx="2786">
                  <c:v>43012</c:v>
                </c:pt>
                <c:pt idx="2787">
                  <c:v>43013</c:v>
                </c:pt>
                <c:pt idx="2788">
                  <c:v>43014</c:v>
                </c:pt>
                <c:pt idx="2789">
                  <c:v>43015</c:v>
                </c:pt>
                <c:pt idx="2790">
                  <c:v>43016</c:v>
                </c:pt>
                <c:pt idx="2791">
                  <c:v>43017</c:v>
                </c:pt>
                <c:pt idx="2792">
                  <c:v>43018</c:v>
                </c:pt>
                <c:pt idx="2793">
                  <c:v>43019</c:v>
                </c:pt>
                <c:pt idx="2794">
                  <c:v>43020</c:v>
                </c:pt>
                <c:pt idx="2795">
                  <c:v>43021</c:v>
                </c:pt>
                <c:pt idx="2796">
                  <c:v>43022</c:v>
                </c:pt>
                <c:pt idx="2797">
                  <c:v>43023</c:v>
                </c:pt>
                <c:pt idx="2798">
                  <c:v>43024</c:v>
                </c:pt>
                <c:pt idx="2799">
                  <c:v>43025</c:v>
                </c:pt>
                <c:pt idx="2800">
                  <c:v>43026</c:v>
                </c:pt>
                <c:pt idx="2801">
                  <c:v>43027</c:v>
                </c:pt>
                <c:pt idx="2802">
                  <c:v>43028</c:v>
                </c:pt>
                <c:pt idx="2803">
                  <c:v>43029</c:v>
                </c:pt>
                <c:pt idx="2804">
                  <c:v>43030</c:v>
                </c:pt>
                <c:pt idx="2805">
                  <c:v>43031</c:v>
                </c:pt>
                <c:pt idx="2806">
                  <c:v>43032</c:v>
                </c:pt>
                <c:pt idx="2807">
                  <c:v>43033</c:v>
                </c:pt>
                <c:pt idx="2808">
                  <c:v>43034</c:v>
                </c:pt>
                <c:pt idx="2809">
                  <c:v>43034</c:v>
                </c:pt>
                <c:pt idx="2810">
                  <c:v>43035</c:v>
                </c:pt>
                <c:pt idx="2811">
                  <c:v>43036</c:v>
                </c:pt>
                <c:pt idx="2812">
                  <c:v>43037</c:v>
                </c:pt>
                <c:pt idx="2813">
                  <c:v>43038</c:v>
                </c:pt>
                <c:pt idx="2814">
                  <c:v>43039</c:v>
                </c:pt>
                <c:pt idx="2815">
                  <c:v>43040</c:v>
                </c:pt>
                <c:pt idx="2816">
                  <c:v>43041</c:v>
                </c:pt>
                <c:pt idx="2817">
                  <c:v>43042</c:v>
                </c:pt>
                <c:pt idx="2818">
                  <c:v>43043</c:v>
                </c:pt>
                <c:pt idx="2819">
                  <c:v>43044</c:v>
                </c:pt>
                <c:pt idx="2820">
                  <c:v>43045</c:v>
                </c:pt>
                <c:pt idx="2821">
                  <c:v>43046</c:v>
                </c:pt>
                <c:pt idx="2822">
                  <c:v>43047</c:v>
                </c:pt>
                <c:pt idx="2823">
                  <c:v>43048</c:v>
                </c:pt>
                <c:pt idx="2824">
                  <c:v>43049</c:v>
                </c:pt>
                <c:pt idx="2825">
                  <c:v>43050</c:v>
                </c:pt>
                <c:pt idx="2826">
                  <c:v>43051</c:v>
                </c:pt>
                <c:pt idx="2827">
                  <c:v>43052</c:v>
                </c:pt>
                <c:pt idx="2828">
                  <c:v>43053</c:v>
                </c:pt>
                <c:pt idx="2829">
                  <c:v>43054</c:v>
                </c:pt>
                <c:pt idx="2830">
                  <c:v>43055</c:v>
                </c:pt>
                <c:pt idx="2831">
                  <c:v>43056</c:v>
                </c:pt>
                <c:pt idx="2832">
                  <c:v>43057</c:v>
                </c:pt>
                <c:pt idx="2833">
                  <c:v>43058</c:v>
                </c:pt>
                <c:pt idx="2834">
                  <c:v>43059</c:v>
                </c:pt>
                <c:pt idx="2835">
                  <c:v>43060</c:v>
                </c:pt>
                <c:pt idx="2836">
                  <c:v>43061</c:v>
                </c:pt>
                <c:pt idx="2837">
                  <c:v>43062</c:v>
                </c:pt>
                <c:pt idx="2838">
                  <c:v>43063</c:v>
                </c:pt>
                <c:pt idx="2839">
                  <c:v>43064</c:v>
                </c:pt>
                <c:pt idx="2840">
                  <c:v>43065</c:v>
                </c:pt>
                <c:pt idx="2841">
                  <c:v>43066</c:v>
                </c:pt>
                <c:pt idx="2842">
                  <c:v>43067</c:v>
                </c:pt>
                <c:pt idx="2843">
                  <c:v>43068</c:v>
                </c:pt>
                <c:pt idx="2844">
                  <c:v>43069</c:v>
                </c:pt>
                <c:pt idx="2845">
                  <c:v>43070</c:v>
                </c:pt>
                <c:pt idx="2846">
                  <c:v>43071</c:v>
                </c:pt>
                <c:pt idx="2847">
                  <c:v>43072</c:v>
                </c:pt>
                <c:pt idx="2848">
                  <c:v>43073</c:v>
                </c:pt>
                <c:pt idx="2849">
                  <c:v>43074</c:v>
                </c:pt>
                <c:pt idx="2850">
                  <c:v>43075</c:v>
                </c:pt>
                <c:pt idx="2851">
                  <c:v>43076</c:v>
                </c:pt>
                <c:pt idx="2852">
                  <c:v>43076</c:v>
                </c:pt>
                <c:pt idx="2853">
                  <c:v>43077</c:v>
                </c:pt>
                <c:pt idx="2854">
                  <c:v>43078</c:v>
                </c:pt>
                <c:pt idx="2855">
                  <c:v>43079</c:v>
                </c:pt>
                <c:pt idx="2856">
                  <c:v>43080</c:v>
                </c:pt>
                <c:pt idx="2857">
                  <c:v>43081</c:v>
                </c:pt>
                <c:pt idx="2858">
                  <c:v>43082</c:v>
                </c:pt>
                <c:pt idx="2859">
                  <c:v>43083</c:v>
                </c:pt>
                <c:pt idx="2860">
                  <c:v>43084</c:v>
                </c:pt>
                <c:pt idx="2861">
                  <c:v>43085</c:v>
                </c:pt>
                <c:pt idx="2862">
                  <c:v>43086</c:v>
                </c:pt>
                <c:pt idx="2863">
                  <c:v>43087</c:v>
                </c:pt>
                <c:pt idx="2864">
                  <c:v>43088</c:v>
                </c:pt>
                <c:pt idx="2865">
                  <c:v>43089</c:v>
                </c:pt>
                <c:pt idx="2866">
                  <c:v>43090</c:v>
                </c:pt>
                <c:pt idx="2867">
                  <c:v>43091</c:v>
                </c:pt>
                <c:pt idx="2868">
                  <c:v>43092</c:v>
                </c:pt>
                <c:pt idx="2869">
                  <c:v>43093</c:v>
                </c:pt>
                <c:pt idx="2870">
                  <c:v>43094</c:v>
                </c:pt>
                <c:pt idx="2871">
                  <c:v>43095</c:v>
                </c:pt>
                <c:pt idx="2872">
                  <c:v>43096</c:v>
                </c:pt>
                <c:pt idx="2873">
                  <c:v>43097</c:v>
                </c:pt>
                <c:pt idx="2874">
                  <c:v>43098</c:v>
                </c:pt>
                <c:pt idx="2875">
                  <c:v>43099</c:v>
                </c:pt>
                <c:pt idx="2876">
                  <c:v>43100</c:v>
                </c:pt>
                <c:pt idx="2877">
                  <c:v>43101</c:v>
                </c:pt>
                <c:pt idx="2878">
                  <c:v>43102</c:v>
                </c:pt>
                <c:pt idx="2879">
                  <c:v>43103</c:v>
                </c:pt>
                <c:pt idx="2880">
                  <c:v>43104</c:v>
                </c:pt>
                <c:pt idx="2881">
                  <c:v>43105</c:v>
                </c:pt>
                <c:pt idx="2882">
                  <c:v>43106</c:v>
                </c:pt>
                <c:pt idx="2883">
                  <c:v>43107</c:v>
                </c:pt>
                <c:pt idx="2884">
                  <c:v>43108</c:v>
                </c:pt>
                <c:pt idx="2885">
                  <c:v>43109</c:v>
                </c:pt>
                <c:pt idx="2886">
                  <c:v>43110</c:v>
                </c:pt>
                <c:pt idx="2887">
                  <c:v>43111</c:v>
                </c:pt>
                <c:pt idx="2888">
                  <c:v>43112</c:v>
                </c:pt>
                <c:pt idx="2889">
                  <c:v>43113</c:v>
                </c:pt>
                <c:pt idx="2890">
                  <c:v>43114</c:v>
                </c:pt>
                <c:pt idx="2891">
                  <c:v>43115</c:v>
                </c:pt>
                <c:pt idx="2892">
                  <c:v>43116</c:v>
                </c:pt>
                <c:pt idx="2893">
                  <c:v>43117</c:v>
                </c:pt>
                <c:pt idx="2894">
                  <c:v>43118</c:v>
                </c:pt>
                <c:pt idx="2895">
                  <c:v>43119</c:v>
                </c:pt>
                <c:pt idx="2896">
                  <c:v>43120</c:v>
                </c:pt>
                <c:pt idx="2897">
                  <c:v>43121</c:v>
                </c:pt>
                <c:pt idx="2898">
                  <c:v>43122</c:v>
                </c:pt>
                <c:pt idx="2899">
                  <c:v>43123</c:v>
                </c:pt>
                <c:pt idx="2900">
                  <c:v>43124</c:v>
                </c:pt>
                <c:pt idx="2901">
                  <c:v>43125</c:v>
                </c:pt>
                <c:pt idx="2902">
                  <c:v>43126</c:v>
                </c:pt>
                <c:pt idx="2903">
                  <c:v>43127</c:v>
                </c:pt>
                <c:pt idx="2904">
                  <c:v>43128</c:v>
                </c:pt>
                <c:pt idx="2905">
                  <c:v>43129</c:v>
                </c:pt>
                <c:pt idx="2906">
                  <c:v>43130</c:v>
                </c:pt>
                <c:pt idx="2907">
                  <c:v>43131</c:v>
                </c:pt>
                <c:pt idx="2908">
                  <c:v>43132</c:v>
                </c:pt>
                <c:pt idx="2909">
                  <c:v>43133</c:v>
                </c:pt>
                <c:pt idx="2910">
                  <c:v>43134</c:v>
                </c:pt>
                <c:pt idx="2911">
                  <c:v>43135</c:v>
                </c:pt>
                <c:pt idx="2912">
                  <c:v>43136</c:v>
                </c:pt>
                <c:pt idx="2913">
                  <c:v>43137</c:v>
                </c:pt>
                <c:pt idx="2914">
                  <c:v>43138</c:v>
                </c:pt>
                <c:pt idx="2915">
                  <c:v>43139</c:v>
                </c:pt>
                <c:pt idx="2916">
                  <c:v>43139</c:v>
                </c:pt>
                <c:pt idx="2917">
                  <c:v>43140</c:v>
                </c:pt>
                <c:pt idx="2918">
                  <c:v>43141</c:v>
                </c:pt>
                <c:pt idx="2919">
                  <c:v>43142</c:v>
                </c:pt>
                <c:pt idx="2920">
                  <c:v>43143</c:v>
                </c:pt>
                <c:pt idx="2921">
                  <c:v>43144</c:v>
                </c:pt>
                <c:pt idx="2922">
                  <c:v>43145</c:v>
                </c:pt>
                <c:pt idx="2923">
                  <c:v>43146</c:v>
                </c:pt>
                <c:pt idx="2924">
                  <c:v>43147</c:v>
                </c:pt>
                <c:pt idx="2925">
                  <c:v>43148</c:v>
                </c:pt>
                <c:pt idx="2926">
                  <c:v>43149</c:v>
                </c:pt>
                <c:pt idx="2927">
                  <c:v>43150</c:v>
                </c:pt>
                <c:pt idx="2928">
                  <c:v>43151</c:v>
                </c:pt>
                <c:pt idx="2929">
                  <c:v>43152</c:v>
                </c:pt>
                <c:pt idx="2930">
                  <c:v>43153</c:v>
                </c:pt>
                <c:pt idx="2931">
                  <c:v>43154</c:v>
                </c:pt>
                <c:pt idx="2932">
                  <c:v>43155</c:v>
                </c:pt>
                <c:pt idx="2933">
                  <c:v>43156</c:v>
                </c:pt>
                <c:pt idx="2934">
                  <c:v>43157</c:v>
                </c:pt>
                <c:pt idx="2935">
                  <c:v>43158</c:v>
                </c:pt>
                <c:pt idx="2936">
                  <c:v>43159</c:v>
                </c:pt>
                <c:pt idx="2937">
                  <c:v>43160</c:v>
                </c:pt>
                <c:pt idx="2938">
                  <c:v>43161</c:v>
                </c:pt>
                <c:pt idx="2939">
                  <c:v>43162</c:v>
                </c:pt>
                <c:pt idx="2940">
                  <c:v>43163</c:v>
                </c:pt>
                <c:pt idx="2941">
                  <c:v>43164</c:v>
                </c:pt>
                <c:pt idx="2942">
                  <c:v>43165</c:v>
                </c:pt>
                <c:pt idx="2943">
                  <c:v>43166</c:v>
                </c:pt>
                <c:pt idx="2944">
                  <c:v>43167</c:v>
                </c:pt>
                <c:pt idx="2945">
                  <c:v>43168</c:v>
                </c:pt>
                <c:pt idx="2946">
                  <c:v>43169</c:v>
                </c:pt>
                <c:pt idx="2947">
                  <c:v>43170</c:v>
                </c:pt>
                <c:pt idx="2948">
                  <c:v>43171</c:v>
                </c:pt>
                <c:pt idx="2949">
                  <c:v>43172</c:v>
                </c:pt>
                <c:pt idx="2950">
                  <c:v>43173</c:v>
                </c:pt>
                <c:pt idx="2951">
                  <c:v>43174</c:v>
                </c:pt>
                <c:pt idx="2952">
                  <c:v>43175</c:v>
                </c:pt>
                <c:pt idx="2953">
                  <c:v>43176</c:v>
                </c:pt>
                <c:pt idx="2954">
                  <c:v>43177</c:v>
                </c:pt>
                <c:pt idx="2955">
                  <c:v>43178</c:v>
                </c:pt>
                <c:pt idx="2956">
                  <c:v>43179</c:v>
                </c:pt>
                <c:pt idx="2957">
                  <c:v>43180</c:v>
                </c:pt>
                <c:pt idx="2958">
                  <c:v>43181</c:v>
                </c:pt>
                <c:pt idx="2959">
                  <c:v>43181</c:v>
                </c:pt>
                <c:pt idx="2960">
                  <c:v>43182</c:v>
                </c:pt>
                <c:pt idx="2961">
                  <c:v>43183</c:v>
                </c:pt>
                <c:pt idx="2962">
                  <c:v>43184</c:v>
                </c:pt>
                <c:pt idx="2963">
                  <c:v>43185</c:v>
                </c:pt>
                <c:pt idx="2964">
                  <c:v>43186</c:v>
                </c:pt>
                <c:pt idx="2965">
                  <c:v>43187</c:v>
                </c:pt>
                <c:pt idx="2966">
                  <c:v>43188</c:v>
                </c:pt>
                <c:pt idx="2967">
                  <c:v>43189</c:v>
                </c:pt>
                <c:pt idx="2968">
                  <c:v>43190</c:v>
                </c:pt>
                <c:pt idx="2969">
                  <c:v>43191</c:v>
                </c:pt>
                <c:pt idx="2970">
                  <c:v>43192</c:v>
                </c:pt>
                <c:pt idx="2971">
                  <c:v>43193</c:v>
                </c:pt>
                <c:pt idx="2972">
                  <c:v>43194</c:v>
                </c:pt>
                <c:pt idx="2973">
                  <c:v>43195</c:v>
                </c:pt>
                <c:pt idx="2974">
                  <c:v>43196</c:v>
                </c:pt>
                <c:pt idx="2975">
                  <c:v>43197</c:v>
                </c:pt>
                <c:pt idx="2976">
                  <c:v>43198</c:v>
                </c:pt>
                <c:pt idx="2977">
                  <c:v>43199</c:v>
                </c:pt>
                <c:pt idx="2978">
                  <c:v>43200</c:v>
                </c:pt>
                <c:pt idx="2979">
                  <c:v>43201</c:v>
                </c:pt>
                <c:pt idx="2980">
                  <c:v>43202</c:v>
                </c:pt>
                <c:pt idx="2981">
                  <c:v>43203</c:v>
                </c:pt>
                <c:pt idx="2982">
                  <c:v>43204</c:v>
                </c:pt>
                <c:pt idx="2983">
                  <c:v>43205</c:v>
                </c:pt>
                <c:pt idx="2984">
                  <c:v>43206</c:v>
                </c:pt>
                <c:pt idx="2985">
                  <c:v>43207</c:v>
                </c:pt>
                <c:pt idx="2986">
                  <c:v>43208</c:v>
                </c:pt>
                <c:pt idx="2987">
                  <c:v>43209</c:v>
                </c:pt>
                <c:pt idx="2988">
                  <c:v>43210</c:v>
                </c:pt>
                <c:pt idx="2989">
                  <c:v>43211</c:v>
                </c:pt>
                <c:pt idx="2990">
                  <c:v>43212</c:v>
                </c:pt>
                <c:pt idx="2991">
                  <c:v>43213</c:v>
                </c:pt>
                <c:pt idx="2992">
                  <c:v>43214</c:v>
                </c:pt>
                <c:pt idx="2993">
                  <c:v>43215</c:v>
                </c:pt>
                <c:pt idx="2994">
                  <c:v>43216</c:v>
                </c:pt>
                <c:pt idx="2995">
                  <c:v>43217</c:v>
                </c:pt>
                <c:pt idx="2996">
                  <c:v>43218</c:v>
                </c:pt>
                <c:pt idx="2997">
                  <c:v>43219</c:v>
                </c:pt>
                <c:pt idx="2998">
                  <c:v>43220</c:v>
                </c:pt>
                <c:pt idx="2999">
                  <c:v>43221</c:v>
                </c:pt>
                <c:pt idx="3000">
                  <c:v>43222</c:v>
                </c:pt>
                <c:pt idx="3001">
                  <c:v>43223</c:v>
                </c:pt>
                <c:pt idx="3002">
                  <c:v>43224</c:v>
                </c:pt>
                <c:pt idx="3003">
                  <c:v>43225</c:v>
                </c:pt>
                <c:pt idx="3004">
                  <c:v>43226</c:v>
                </c:pt>
                <c:pt idx="3005">
                  <c:v>43227</c:v>
                </c:pt>
                <c:pt idx="3006">
                  <c:v>43228</c:v>
                </c:pt>
                <c:pt idx="3007">
                  <c:v>43229</c:v>
                </c:pt>
                <c:pt idx="3008">
                  <c:v>43230</c:v>
                </c:pt>
                <c:pt idx="3009">
                  <c:v>43231</c:v>
                </c:pt>
                <c:pt idx="3010">
                  <c:v>43232</c:v>
                </c:pt>
                <c:pt idx="3011">
                  <c:v>43233</c:v>
                </c:pt>
                <c:pt idx="3012">
                  <c:v>43234</c:v>
                </c:pt>
                <c:pt idx="3013">
                  <c:v>43235</c:v>
                </c:pt>
                <c:pt idx="3014">
                  <c:v>43236</c:v>
                </c:pt>
                <c:pt idx="3015">
                  <c:v>43237</c:v>
                </c:pt>
                <c:pt idx="3016">
                  <c:v>43238</c:v>
                </c:pt>
                <c:pt idx="3017">
                  <c:v>43239</c:v>
                </c:pt>
                <c:pt idx="3018">
                  <c:v>43240</c:v>
                </c:pt>
                <c:pt idx="3019">
                  <c:v>43241</c:v>
                </c:pt>
                <c:pt idx="3020">
                  <c:v>43242</c:v>
                </c:pt>
                <c:pt idx="3021">
                  <c:v>43243</c:v>
                </c:pt>
                <c:pt idx="3022">
                  <c:v>43244</c:v>
                </c:pt>
                <c:pt idx="3023">
                  <c:v>43245</c:v>
                </c:pt>
                <c:pt idx="3024">
                  <c:v>43246</c:v>
                </c:pt>
                <c:pt idx="3025">
                  <c:v>43247</c:v>
                </c:pt>
                <c:pt idx="3026">
                  <c:v>43248</c:v>
                </c:pt>
                <c:pt idx="3027">
                  <c:v>43249</c:v>
                </c:pt>
                <c:pt idx="3028">
                  <c:v>43250</c:v>
                </c:pt>
                <c:pt idx="3029">
                  <c:v>43251</c:v>
                </c:pt>
                <c:pt idx="3030">
                  <c:v>43252</c:v>
                </c:pt>
                <c:pt idx="3031">
                  <c:v>43253</c:v>
                </c:pt>
                <c:pt idx="3032">
                  <c:v>43254</c:v>
                </c:pt>
                <c:pt idx="3033">
                  <c:v>43255</c:v>
                </c:pt>
                <c:pt idx="3034">
                  <c:v>43256</c:v>
                </c:pt>
                <c:pt idx="3035">
                  <c:v>43257</c:v>
                </c:pt>
                <c:pt idx="3036">
                  <c:v>43258</c:v>
                </c:pt>
                <c:pt idx="3037">
                  <c:v>43259</c:v>
                </c:pt>
                <c:pt idx="3038">
                  <c:v>43260</c:v>
                </c:pt>
                <c:pt idx="3039">
                  <c:v>43261</c:v>
                </c:pt>
                <c:pt idx="3040">
                  <c:v>43262</c:v>
                </c:pt>
                <c:pt idx="3041">
                  <c:v>43263</c:v>
                </c:pt>
                <c:pt idx="3042">
                  <c:v>43264</c:v>
                </c:pt>
                <c:pt idx="3043">
                  <c:v>43265</c:v>
                </c:pt>
                <c:pt idx="3044">
                  <c:v>43266</c:v>
                </c:pt>
                <c:pt idx="3045">
                  <c:v>43267</c:v>
                </c:pt>
                <c:pt idx="3046">
                  <c:v>43268</c:v>
                </c:pt>
                <c:pt idx="3047">
                  <c:v>43269</c:v>
                </c:pt>
                <c:pt idx="3048">
                  <c:v>43270</c:v>
                </c:pt>
                <c:pt idx="3049">
                  <c:v>43271</c:v>
                </c:pt>
                <c:pt idx="3050">
                  <c:v>43272</c:v>
                </c:pt>
                <c:pt idx="3051">
                  <c:v>43273</c:v>
                </c:pt>
                <c:pt idx="3052">
                  <c:v>43274</c:v>
                </c:pt>
                <c:pt idx="3053">
                  <c:v>43275</c:v>
                </c:pt>
                <c:pt idx="3054">
                  <c:v>43276</c:v>
                </c:pt>
                <c:pt idx="3055">
                  <c:v>43277</c:v>
                </c:pt>
                <c:pt idx="3056">
                  <c:v>43278</c:v>
                </c:pt>
                <c:pt idx="3057">
                  <c:v>43279</c:v>
                </c:pt>
                <c:pt idx="3058">
                  <c:v>43280</c:v>
                </c:pt>
                <c:pt idx="3059">
                  <c:v>43281</c:v>
                </c:pt>
                <c:pt idx="3060">
                  <c:v>43282</c:v>
                </c:pt>
                <c:pt idx="3061">
                  <c:v>43283</c:v>
                </c:pt>
                <c:pt idx="3062">
                  <c:v>43284</c:v>
                </c:pt>
                <c:pt idx="3063">
                  <c:v>43285</c:v>
                </c:pt>
                <c:pt idx="3064">
                  <c:v>43286</c:v>
                </c:pt>
                <c:pt idx="3065">
                  <c:v>43287</c:v>
                </c:pt>
                <c:pt idx="3066">
                  <c:v>43288</c:v>
                </c:pt>
                <c:pt idx="3067">
                  <c:v>43289</c:v>
                </c:pt>
                <c:pt idx="3068">
                  <c:v>43290</c:v>
                </c:pt>
                <c:pt idx="3069">
                  <c:v>43291</c:v>
                </c:pt>
                <c:pt idx="3070">
                  <c:v>43292</c:v>
                </c:pt>
                <c:pt idx="3071">
                  <c:v>43293</c:v>
                </c:pt>
                <c:pt idx="3072">
                  <c:v>43294</c:v>
                </c:pt>
                <c:pt idx="3073">
                  <c:v>43295</c:v>
                </c:pt>
                <c:pt idx="3074">
                  <c:v>43296</c:v>
                </c:pt>
                <c:pt idx="3075">
                  <c:v>43297</c:v>
                </c:pt>
                <c:pt idx="3076">
                  <c:v>43298</c:v>
                </c:pt>
                <c:pt idx="3077">
                  <c:v>43299</c:v>
                </c:pt>
                <c:pt idx="3078">
                  <c:v>43300</c:v>
                </c:pt>
                <c:pt idx="3079">
                  <c:v>43301</c:v>
                </c:pt>
                <c:pt idx="3080">
                  <c:v>43302</c:v>
                </c:pt>
                <c:pt idx="3081">
                  <c:v>43303</c:v>
                </c:pt>
                <c:pt idx="3082">
                  <c:v>43304</c:v>
                </c:pt>
                <c:pt idx="3083">
                  <c:v>43305</c:v>
                </c:pt>
                <c:pt idx="3084">
                  <c:v>43306</c:v>
                </c:pt>
                <c:pt idx="3085">
                  <c:v>43307</c:v>
                </c:pt>
                <c:pt idx="3086">
                  <c:v>43308</c:v>
                </c:pt>
                <c:pt idx="3087">
                  <c:v>43309</c:v>
                </c:pt>
                <c:pt idx="3088">
                  <c:v>43310</c:v>
                </c:pt>
                <c:pt idx="3089">
                  <c:v>43311</c:v>
                </c:pt>
                <c:pt idx="3090">
                  <c:v>43312</c:v>
                </c:pt>
                <c:pt idx="3091">
                  <c:v>43313</c:v>
                </c:pt>
                <c:pt idx="3092">
                  <c:v>43314</c:v>
                </c:pt>
                <c:pt idx="3093">
                  <c:v>43315</c:v>
                </c:pt>
                <c:pt idx="3094">
                  <c:v>43316</c:v>
                </c:pt>
                <c:pt idx="3095">
                  <c:v>43317</c:v>
                </c:pt>
                <c:pt idx="3096">
                  <c:v>43318</c:v>
                </c:pt>
                <c:pt idx="3097">
                  <c:v>43319</c:v>
                </c:pt>
                <c:pt idx="3098">
                  <c:v>43320</c:v>
                </c:pt>
                <c:pt idx="3099">
                  <c:v>43321</c:v>
                </c:pt>
                <c:pt idx="3100">
                  <c:v>43322</c:v>
                </c:pt>
                <c:pt idx="3101">
                  <c:v>43323</c:v>
                </c:pt>
                <c:pt idx="3102">
                  <c:v>43324</c:v>
                </c:pt>
                <c:pt idx="3103">
                  <c:v>43325</c:v>
                </c:pt>
                <c:pt idx="3104">
                  <c:v>43326</c:v>
                </c:pt>
                <c:pt idx="3105">
                  <c:v>43327</c:v>
                </c:pt>
                <c:pt idx="3106">
                  <c:v>43328</c:v>
                </c:pt>
                <c:pt idx="3107">
                  <c:v>43329</c:v>
                </c:pt>
                <c:pt idx="3108">
                  <c:v>43330</c:v>
                </c:pt>
                <c:pt idx="3109">
                  <c:v>43331</c:v>
                </c:pt>
                <c:pt idx="3110">
                  <c:v>43332</c:v>
                </c:pt>
                <c:pt idx="3111">
                  <c:v>43333</c:v>
                </c:pt>
                <c:pt idx="3112">
                  <c:v>43334</c:v>
                </c:pt>
                <c:pt idx="3113">
                  <c:v>43335</c:v>
                </c:pt>
                <c:pt idx="3114">
                  <c:v>43336</c:v>
                </c:pt>
                <c:pt idx="3115">
                  <c:v>43337</c:v>
                </c:pt>
                <c:pt idx="3116">
                  <c:v>43338</c:v>
                </c:pt>
                <c:pt idx="3117">
                  <c:v>43339</c:v>
                </c:pt>
                <c:pt idx="3118">
                  <c:v>43340</c:v>
                </c:pt>
                <c:pt idx="3119">
                  <c:v>43341</c:v>
                </c:pt>
                <c:pt idx="3120">
                  <c:v>43342</c:v>
                </c:pt>
                <c:pt idx="3121">
                  <c:v>43343</c:v>
                </c:pt>
                <c:pt idx="3122">
                  <c:v>43344</c:v>
                </c:pt>
                <c:pt idx="3123">
                  <c:v>43345</c:v>
                </c:pt>
                <c:pt idx="3124">
                  <c:v>43346</c:v>
                </c:pt>
                <c:pt idx="3125">
                  <c:v>43347</c:v>
                </c:pt>
                <c:pt idx="3126">
                  <c:v>43348</c:v>
                </c:pt>
                <c:pt idx="3127">
                  <c:v>43349</c:v>
                </c:pt>
                <c:pt idx="3128">
                  <c:v>43350</c:v>
                </c:pt>
                <c:pt idx="3129">
                  <c:v>43351</c:v>
                </c:pt>
                <c:pt idx="3130">
                  <c:v>43352</c:v>
                </c:pt>
                <c:pt idx="3131">
                  <c:v>43353</c:v>
                </c:pt>
                <c:pt idx="3132">
                  <c:v>43354</c:v>
                </c:pt>
                <c:pt idx="3133">
                  <c:v>43355</c:v>
                </c:pt>
                <c:pt idx="3134">
                  <c:v>43356</c:v>
                </c:pt>
                <c:pt idx="3135">
                  <c:v>43357</c:v>
                </c:pt>
                <c:pt idx="3136">
                  <c:v>43358</c:v>
                </c:pt>
                <c:pt idx="3137">
                  <c:v>43359</c:v>
                </c:pt>
                <c:pt idx="3138">
                  <c:v>43360</c:v>
                </c:pt>
                <c:pt idx="3139">
                  <c:v>43361</c:v>
                </c:pt>
                <c:pt idx="3140">
                  <c:v>43362</c:v>
                </c:pt>
                <c:pt idx="3141">
                  <c:v>43363</c:v>
                </c:pt>
                <c:pt idx="3142">
                  <c:v>43364</c:v>
                </c:pt>
                <c:pt idx="3143">
                  <c:v>43365</c:v>
                </c:pt>
                <c:pt idx="3144">
                  <c:v>43366</c:v>
                </c:pt>
                <c:pt idx="3145">
                  <c:v>43367</c:v>
                </c:pt>
                <c:pt idx="3146">
                  <c:v>43368</c:v>
                </c:pt>
                <c:pt idx="3147">
                  <c:v>43369</c:v>
                </c:pt>
                <c:pt idx="3148">
                  <c:v>43370</c:v>
                </c:pt>
                <c:pt idx="3149">
                  <c:v>43371</c:v>
                </c:pt>
                <c:pt idx="3150">
                  <c:v>43372</c:v>
                </c:pt>
                <c:pt idx="3151">
                  <c:v>43373</c:v>
                </c:pt>
                <c:pt idx="3152">
                  <c:v>43374</c:v>
                </c:pt>
                <c:pt idx="3153">
                  <c:v>43375</c:v>
                </c:pt>
                <c:pt idx="3154">
                  <c:v>43376</c:v>
                </c:pt>
                <c:pt idx="3155">
                  <c:v>43377</c:v>
                </c:pt>
                <c:pt idx="3156">
                  <c:v>43378</c:v>
                </c:pt>
                <c:pt idx="3157">
                  <c:v>43379</c:v>
                </c:pt>
                <c:pt idx="3158">
                  <c:v>43380</c:v>
                </c:pt>
                <c:pt idx="3159">
                  <c:v>43381</c:v>
                </c:pt>
                <c:pt idx="3160">
                  <c:v>43382</c:v>
                </c:pt>
                <c:pt idx="3161">
                  <c:v>43383</c:v>
                </c:pt>
                <c:pt idx="3162">
                  <c:v>43384</c:v>
                </c:pt>
                <c:pt idx="3163">
                  <c:v>43385</c:v>
                </c:pt>
                <c:pt idx="3164">
                  <c:v>43386</c:v>
                </c:pt>
                <c:pt idx="3165">
                  <c:v>43387</c:v>
                </c:pt>
                <c:pt idx="3166">
                  <c:v>43388</c:v>
                </c:pt>
                <c:pt idx="3167">
                  <c:v>43389</c:v>
                </c:pt>
                <c:pt idx="3168">
                  <c:v>43390</c:v>
                </c:pt>
                <c:pt idx="3169">
                  <c:v>43391</c:v>
                </c:pt>
                <c:pt idx="3170">
                  <c:v>43392</c:v>
                </c:pt>
                <c:pt idx="3171">
                  <c:v>43393</c:v>
                </c:pt>
                <c:pt idx="3172">
                  <c:v>43394</c:v>
                </c:pt>
                <c:pt idx="3173">
                  <c:v>43395</c:v>
                </c:pt>
                <c:pt idx="3174">
                  <c:v>43396</c:v>
                </c:pt>
                <c:pt idx="3175">
                  <c:v>43397</c:v>
                </c:pt>
                <c:pt idx="3176">
                  <c:v>43398</c:v>
                </c:pt>
                <c:pt idx="3177">
                  <c:v>43399</c:v>
                </c:pt>
                <c:pt idx="3178">
                  <c:v>43400</c:v>
                </c:pt>
                <c:pt idx="3179">
                  <c:v>43401</c:v>
                </c:pt>
                <c:pt idx="3180">
                  <c:v>43402</c:v>
                </c:pt>
                <c:pt idx="3181">
                  <c:v>43403</c:v>
                </c:pt>
                <c:pt idx="3182">
                  <c:v>43404</c:v>
                </c:pt>
                <c:pt idx="3183">
                  <c:v>43405</c:v>
                </c:pt>
                <c:pt idx="3184">
                  <c:v>43406</c:v>
                </c:pt>
                <c:pt idx="3185">
                  <c:v>43407</c:v>
                </c:pt>
                <c:pt idx="3186">
                  <c:v>43408</c:v>
                </c:pt>
                <c:pt idx="3187">
                  <c:v>43409</c:v>
                </c:pt>
                <c:pt idx="3188">
                  <c:v>43410</c:v>
                </c:pt>
                <c:pt idx="3189">
                  <c:v>43411</c:v>
                </c:pt>
                <c:pt idx="3190">
                  <c:v>43412</c:v>
                </c:pt>
                <c:pt idx="3191">
                  <c:v>43413</c:v>
                </c:pt>
                <c:pt idx="3192">
                  <c:v>43414</c:v>
                </c:pt>
                <c:pt idx="3193">
                  <c:v>43415</c:v>
                </c:pt>
                <c:pt idx="3194">
                  <c:v>43416</c:v>
                </c:pt>
                <c:pt idx="3195">
                  <c:v>43417</c:v>
                </c:pt>
                <c:pt idx="3196">
                  <c:v>43418</c:v>
                </c:pt>
                <c:pt idx="3197">
                  <c:v>43419</c:v>
                </c:pt>
                <c:pt idx="3198">
                  <c:v>43420</c:v>
                </c:pt>
                <c:pt idx="3199">
                  <c:v>43421</c:v>
                </c:pt>
                <c:pt idx="3200">
                  <c:v>43422</c:v>
                </c:pt>
                <c:pt idx="3201">
                  <c:v>43423</c:v>
                </c:pt>
                <c:pt idx="3202">
                  <c:v>43424</c:v>
                </c:pt>
                <c:pt idx="3203">
                  <c:v>43425</c:v>
                </c:pt>
                <c:pt idx="3204">
                  <c:v>43426</c:v>
                </c:pt>
                <c:pt idx="3205">
                  <c:v>43427</c:v>
                </c:pt>
                <c:pt idx="3206">
                  <c:v>43428</c:v>
                </c:pt>
                <c:pt idx="3207">
                  <c:v>43429</c:v>
                </c:pt>
                <c:pt idx="3208">
                  <c:v>43430</c:v>
                </c:pt>
                <c:pt idx="3209">
                  <c:v>43431</c:v>
                </c:pt>
                <c:pt idx="3210">
                  <c:v>43432</c:v>
                </c:pt>
                <c:pt idx="3211">
                  <c:v>43433</c:v>
                </c:pt>
                <c:pt idx="3212">
                  <c:v>43434</c:v>
                </c:pt>
                <c:pt idx="3213">
                  <c:v>43435</c:v>
                </c:pt>
                <c:pt idx="3214">
                  <c:v>43436</c:v>
                </c:pt>
                <c:pt idx="3215">
                  <c:v>43437</c:v>
                </c:pt>
                <c:pt idx="3216">
                  <c:v>43438</c:v>
                </c:pt>
                <c:pt idx="3217">
                  <c:v>43439</c:v>
                </c:pt>
                <c:pt idx="3218">
                  <c:v>43440</c:v>
                </c:pt>
                <c:pt idx="3219">
                  <c:v>43441</c:v>
                </c:pt>
                <c:pt idx="3220">
                  <c:v>43442</c:v>
                </c:pt>
                <c:pt idx="3221">
                  <c:v>43443</c:v>
                </c:pt>
                <c:pt idx="3222">
                  <c:v>43444</c:v>
                </c:pt>
                <c:pt idx="3223">
                  <c:v>43445</c:v>
                </c:pt>
                <c:pt idx="3224">
                  <c:v>43446</c:v>
                </c:pt>
                <c:pt idx="3225">
                  <c:v>43447</c:v>
                </c:pt>
                <c:pt idx="3226">
                  <c:v>43448</c:v>
                </c:pt>
                <c:pt idx="3227">
                  <c:v>43449</c:v>
                </c:pt>
                <c:pt idx="3228">
                  <c:v>43450</c:v>
                </c:pt>
                <c:pt idx="3229">
                  <c:v>43451</c:v>
                </c:pt>
                <c:pt idx="3230">
                  <c:v>43452</c:v>
                </c:pt>
                <c:pt idx="3231">
                  <c:v>43453</c:v>
                </c:pt>
                <c:pt idx="3232">
                  <c:v>43454</c:v>
                </c:pt>
                <c:pt idx="3233">
                  <c:v>43455</c:v>
                </c:pt>
                <c:pt idx="3234">
                  <c:v>43456</c:v>
                </c:pt>
                <c:pt idx="3235">
                  <c:v>43457</c:v>
                </c:pt>
                <c:pt idx="3236">
                  <c:v>43458</c:v>
                </c:pt>
                <c:pt idx="3237">
                  <c:v>43459</c:v>
                </c:pt>
                <c:pt idx="3238">
                  <c:v>43460</c:v>
                </c:pt>
                <c:pt idx="3239">
                  <c:v>43461</c:v>
                </c:pt>
                <c:pt idx="3240">
                  <c:v>43462</c:v>
                </c:pt>
                <c:pt idx="3241">
                  <c:v>43463</c:v>
                </c:pt>
                <c:pt idx="3242">
                  <c:v>43464</c:v>
                </c:pt>
                <c:pt idx="3243">
                  <c:v>43465</c:v>
                </c:pt>
                <c:pt idx="3244">
                  <c:v>43466</c:v>
                </c:pt>
                <c:pt idx="3245">
                  <c:v>43467</c:v>
                </c:pt>
                <c:pt idx="3246">
                  <c:v>43468</c:v>
                </c:pt>
                <c:pt idx="3247">
                  <c:v>43469</c:v>
                </c:pt>
                <c:pt idx="3248">
                  <c:v>43470</c:v>
                </c:pt>
                <c:pt idx="3249">
                  <c:v>43471</c:v>
                </c:pt>
                <c:pt idx="3250">
                  <c:v>43472</c:v>
                </c:pt>
                <c:pt idx="3251">
                  <c:v>43473</c:v>
                </c:pt>
                <c:pt idx="3252">
                  <c:v>43474</c:v>
                </c:pt>
                <c:pt idx="3253">
                  <c:v>43475</c:v>
                </c:pt>
                <c:pt idx="3254">
                  <c:v>43476</c:v>
                </c:pt>
                <c:pt idx="3255">
                  <c:v>43477</c:v>
                </c:pt>
                <c:pt idx="3256">
                  <c:v>43478</c:v>
                </c:pt>
                <c:pt idx="3257">
                  <c:v>43479</c:v>
                </c:pt>
                <c:pt idx="3258">
                  <c:v>43480</c:v>
                </c:pt>
                <c:pt idx="3259">
                  <c:v>43481</c:v>
                </c:pt>
                <c:pt idx="3260">
                  <c:v>43482</c:v>
                </c:pt>
                <c:pt idx="3261">
                  <c:v>43483</c:v>
                </c:pt>
                <c:pt idx="3262">
                  <c:v>43484</c:v>
                </c:pt>
                <c:pt idx="3263">
                  <c:v>43485</c:v>
                </c:pt>
                <c:pt idx="3264">
                  <c:v>43486</c:v>
                </c:pt>
                <c:pt idx="3265">
                  <c:v>43487</c:v>
                </c:pt>
                <c:pt idx="3266">
                  <c:v>43488</c:v>
                </c:pt>
                <c:pt idx="3267">
                  <c:v>43489</c:v>
                </c:pt>
                <c:pt idx="3268">
                  <c:v>43490</c:v>
                </c:pt>
                <c:pt idx="3269">
                  <c:v>43491</c:v>
                </c:pt>
                <c:pt idx="3270">
                  <c:v>43492</c:v>
                </c:pt>
                <c:pt idx="3271">
                  <c:v>43493</c:v>
                </c:pt>
                <c:pt idx="3272">
                  <c:v>43494</c:v>
                </c:pt>
                <c:pt idx="3273">
                  <c:v>43495</c:v>
                </c:pt>
                <c:pt idx="3274">
                  <c:v>43496</c:v>
                </c:pt>
                <c:pt idx="3275">
                  <c:v>43497</c:v>
                </c:pt>
                <c:pt idx="3276">
                  <c:v>43498</c:v>
                </c:pt>
                <c:pt idx="3277">
                  <c:v>43499</c:v>
                </c:pt>
                <c:pt idx="3278">
                  <c:v>43500</c:v>
                </c:pt>
                <c:pt idx="3279">
                  <c:v>43501</c:v>
                </c:pt>
                <c:pt idx="3280">
                  <c:v>43502</c:v>
                </c:pt>
                <c:pt idx="3281">
                  <c:v>43503</c:v>
                </c:pt>
                <c:pt idx="3282">
                  <c:v>43504</c:v>
                </c:pt>
                <c:pt idx="3283">
                  <c:v>43505</c:v>
                </c:pt>
                <c:pt idx="3284">
                  <c:v>43506</c:v>
                </c:pt>
                <c:pt idx="3285">
                  <c:v>43507</c:v>
                </c:pt>
                <c:pt idx="3286">
                  <c:v>43508</c:v>
                </c:pt>
                <c:pt idx="3287">
                  <c:v>43509</c:v>
                </c:pt>
                <c:pt idx="3288">
                  <c:v>43510</c:v>
                </c:pt>
                <c:pt idx="3289">
                  <c:v>43511</c:v>
                </c:pt>
                <c:pt idx="3290">
                  <c:v>43512</c:v>
                </c:pt>
                <c:pt idx="3291">
                  <c:v>43513</c:v>
                </c:pt>
                <c:pt idx="3292">
                  <c:v>43514</c:v>
                </c:pt>
                <c:pt idx="3293">
                  <c:v>43515</c:v>
                </c:pt>
                <c:pt idx="3294">
                  <c:v>43516</c:v>
                </c:pt>
                <c:pt idx="3295">
                  <c:v>43517</c:v>
                </c:pt>
                <c:pt idx="3296">
                  <c:v>43518</c:v>
                </c:pt>
                <c:pt idx="3297">
                  <c:v>43519</c:v>
                </c:pt>
                <c:pt idx="3298">
                  <c:v>43520</c:v>
                </c:pt>
                <c:pt idx="3299">
                  <c:v>43521</c:v>
                </c:pt>
                <c:pt idx="3300">
                  <c:v>43522</c:v>
                </c:pt>
                <c:pt idx="3301">
                  <c:v>43523</c:v>
                </c:pt>
                <c:pt idx="3302">
                  <c:v>43524</c:v>
                </c:pt>
                <c:pt idx="3303">
                  <c:v>43525</c:v>
                </c:pt>
                <c:pt idx="3304">
                  <c:v>43526</c:v>
                </c:pt>
                <c:pt idx="3305">
                  <c:v>43527</c:v>
                </c:pt>
                <c:pt idx="3306">
                  <c:v>43528</c:v>
                </c:pt>
                <c:pt idx="3307">
                  <c:v>43529</c:v>
                </c:pt>
                <c:pt idx="3308">
                  <c:v>43530</c:v>
                </c:pt>
                <c:pt idx="3309">
                  <c:v>43531</c:v>
                </c:pt>
                <c:pt idx="3310">
                  <c:v>43532</c:v>
                </c:pt>
                <c:pt idx="3311">
                  <c:v>43533</c:v>
                </c:pt>
                <c:pt idx="3312">
                  <c:v>43534</c:v>
                </c:pt>
                <c:pt idx="3313">
                  <c:v>43535</c:v>
                </c:pt>
                <c:pt idx="3314">
                  <c:v>43536</c:v>
                </c:pt>
                <c:pt idx="3315">
                  <c:v>43537</c:v>
                </c:pt>
                <c:pt idx="3316">
                  <c:v>43538</c:v>
                </c:pt>
                <c:pt idx="3317">
                  <c:v>43539</c:v>
                </c:pt>
                <c:pt idx="3318">
                  <c:v>43540</c:v>
                </c:pt>
                <c:pt idx="3319">
                  <c:v>43541</c:v>
                </c:pt>
                <c:pt idx="3320">
                  <c:v>43542</c:v>
                </c:pt>
                <c:pt idx="3321">
                  <c:v>43543</c:v>
                </c:pt>
                <c:pt idx="3322">
                  <c:v>43544</c:v>
                </c:pt>
                <c:pt idx="3323">
                  <c:v>43545</c:v>
                </c:pt>
                <c:pt idx="3324">
                  <c:v>43546</c:v>
                </c:pt>
                <c:pt idx="3325">
                  <c:v>43547</c:v>
                </c:pt>
                <c:pt idx="3326">
                  <c:v>43548</c:v>
                </c:pt>
                <c:pt idx="3327">
                  <c:v>43549</c:v>
                </c:pt>
                <c:pt idx="3328">
                  <c:v>43550</c:v>
                </c:pt>
                <c:pt idx="3329">
                  <c:v>43551</c:v>
                </c:pt>
                <c:pt idx="3330">
                  <c:v>43552</c:v>
                </c:pt>
                <c:pt idx="3331">
                  <c:v>43553</c:v>
                </c:pt>
                <c:pt idx="3332">
                  <c:v>43554</c:v>
                </c:pt>
                <c:pt idx="3333">
                  <c:v>43555</c:v>
                </c:pt>
                <c:pt idx="3334">
                  <c:v>43556</c:v>
                </c:pt>
                <c:pt idx="3335">
                  <c:v>43557</c:v>
                </c:pt>
                <c:pt idx="3336">
                  <c:v>43558</c:v>
                </c:pt>
                <c:pt idx="3337">
                  <c:v>43559</c:v>
                </c:pt>
                <c:pt idx="3338">
                  <c:v>43560</c:v>
                </c:pt>
                <c:pt idx="3339">
                  <c:v>43561</c:v>
                </c:pt>
                <c:pt idx="3340">
                  <c:v>43562</c:v>
                </c:pt>
                <c:pt idx="3341">
                  <c:v>43563</c:v>
                </c:pt>
                <c:pt idx="3342">
                  <c:v>43564</c:v>
                </c:pt>
                <c:pt idx="3343">
                  <c:v>43565</c:v>
                </c:pt>
                <c:pt idx="3344">
                  <c:v>43566</c:v>
                </c:pt>
                <c:pt idx="3345">
                  <c:v>43567</c:v>
                </c:pt>
                <c:pt idx="3346">
                  <c:v>43568</c:v>
                </c:pt>
                <c:pt idx="3347">
                  <c:v>43569</c:v>
                </c:pt>
                <c:pt idx="3348">
                  <c:v>43570</c:v>
                </c:pt>
                <c:pt idx="3349">
                  <c:v>43571</c:v>
                </c:pt>
                <c:pt idx="3350">
                  <c:v>43572</c:v>
                </c:pt>
                <c:pt idx="3351">
                  <c:v>43573</c:v>
                </c:pt>
                <c:pt idx="3352">
                  <c:v>43574</c:v>
                </c:pt>
                <c:pt idx="3353">
                  <c:v>43575</c:v>
                </c:pt>
                <c:pt idx="3354">
                  <c:v>43576</c:v>
                </c:pt>
                <c:pt idx="3355">
                  <c:v>43577</c:v>
                </c:pt>
                <c:pt idx="3356">
                  <c:v>43578</c:v>
                </c:pt>
                <c:pt idx="3357">
                  <c:v>43579</c:v>
                </c:pt>
                <c:pt idx="3358">
                  <c:v>43580</c:v>
                </c:pt>
                <c:pt idx="3359">
                  <c:v>43581</c:v>
                </c:pt>
                <c:pt idx="3360">
                  <c:v>43582</c:v>
                </c:pt>
                <c:pt idx="3361">
                  <c:v>43583</c:v>
                </c:pt>
                <c:pt idx="3362">
                  <c:v>43584</c:v>
                </c:pt>
                <c:pt idx="3363">
                  <c:v>43585</c:v>
                </c:pt>
                <c:pt idx="3364">
                  <c:v>43586</c:v>
                </c:pt>
                <c:pt idx="3365">
                  <c:v>43587</c:v>
                </c:pt>
                <c:pt idx="3366">
                  <c:v>43588</c:v>
                </c:pt>
                <c:pt idx="3367">
                  <c:v>43589</c:v>
                </c:pt>
                <c:pt idx="3368">
                  <c:v>43590</c:v>
                </c:pt>
                <c:pt idx="3369">
                  <c:v>43591</c:v>
                </c:pt>
                <c:pt idx="3370">
                  <c:v>43592</c:v>
                </c:pt>
                <c:pt idx="3371">
                  <c:v>43593</c:v>
                </c:pt>
                <c:pt idx="3372">
                  <c:v>43594</c:v>
                </c:pt>
                <c:pt idx="3373">
                  <c:v>43595</c:v>
                </c:pt>
                <c:pt idx="3374">
                  <c:v>43596</c:v>
                </c:pt>
                <c:pt idx="3375">
                  <c:v>43597</c:v>
                </c:pt>
                <c:pt idx="3376">
                  <c:v>43598</c:v>
                </c:pt>
                <c:pt idx="3377">
                  <c:v>43599</c:v>
                </c:pt>
                <c:pt idx="3378">
                  <c:v>43600</c:v>
                </c:pt>
                <c:pt idx="3379">
                  <c:v>43601</c:v>
                </c:pt>
                <c:pt idx="3380">
                  <c:v>43602</c:v>
                </c:pt>
                <c:pt idx="3381">
                  <c:v>43603</c:v>
                </c:pt>
                <c:pt idx="3382">
                  <c:v>43604</c:v>
                </c:pt>
                <c:pt idx="3383">
                  <c:v>43605</c:v>
                </c:pt>
                <c:pt idx="3384">
                  <c:v>43606</c:v>
                </c:pt>
                <c:pt idx="3385">
                  <c:v>43607</c:v>
                </c:pt>
                <c:pt idx="3386">
                  <c:v>43608</c:v>
                </c:pt>
                <c:pt idx="3387">
                  <c:v>43609</c:v>
                </c:pt>
                <c:pt idx="3388">
                  <c:v>43610</c:v>
                </c:pt>
                <c:pt idx="3389">
                  <c:v>43611</c:v>
                </c:pt>
                <c:pt idx="3390">
                  <c:v>43612</c:v>
                </c:pt>
                <c:pt idx="3391">
                  <c:v>43613</c:v>
                </c:pt>
                <c:pt idx="3392">
                  <c:v>43614</c:v>
                </c:pt>
                <c:pt idx="3393">
                  <c:v>43615</c:v>
                </c:pt>
                <c:pt idx="3394">
                  <c:v>43616</c:v>
                </c:pt>
                <c:pt idx="3395">
                  <c:v>43617</c:v>
                </c:pt>
                <c:pt idx="3396">
                  <c:v>43618</c:v>
                </c:pt>
                <c:pt idx="3397">
                  <c:v>43619</c:v>
                </c:pt>
                <c:pt idx="3398">
                  <c:v>43620</c:v>
                </c:pt>
                <c:pt idx="3399">
                  <c:v>43621</c:v>
                </c:pt>
                <c:pt idx="3400">
                  <c:v>43622</c:v>
                </c:pt>
                <c:pt idx="3401">
                  <c:v>43623</c:v>
                </c:pt>
                <c:pt idx="3402">
                  <c:v>43624</c:v>
                </c:pt>
                <c:pt idx="3403">
                  <c:v>43625</c:v>
                </c:pt>
                <c:pt idx="3404">
                  <c:v>43626</c:v>
                </c:pt>
                <c:pt idx="3405">
                  <c:v>43627</c:v>
                </c:pt>
                <c:pt idx="3406">
                  <c:v>43628</c:v>
                </c:pt>
                <c:pt idx="3407">
                  <c:v>43629</c:v>
                </c:pt>
                <c:pt idx="3408">
                  <c:v>43630</c:v>
                </c:pt>
                <c:pt idx="3409">
                  <c:v>43631</c:v>
                </c:pt>
                <c:pt idx="3410">
                  <c:v>43632</c:v>
                </c:pt>
                <c:pt idx="3411">
                  <c:v>43633</c:v>
                </c:pt>
                <c:pt idx="3412">
                  <c:v>43634</c:v>
                </c:pt>
                <c:pt idx="3413">
                  <c:v>43635</c:v>
                </c:pt>
                <c:pt idx="3414">
                  <c:v>43636</c:v>
                </c:pt>
                <c:pt idx="3415">
                  <c:v>43637</c:v>
                </c:pt>
                <c:pt idx="3416">
                  <c:v>43638</c:v>
                </c:pt>
                <c:pt idx="3417">
                  <c:v>43639</c:v>
                </c:pt>
                <c:pt idx="3418">
                  <c:v>43640</c:v>
                </c:pt>
                <c:pt idx="3419">
                  <c:v>43641</c:v>
                </c:pt>
                <c:pt idx="3420">
                  <c:v>43642</c:v>
                </c:pt>
                <c:pt idx="3421">
                  <c:v>43643</c:v>
                </c:pt>
                <c:pt idx="3422">
                  <c:v>43644</c:v>
                </c:pt>
                <c:pt idx="3423">
                  <c:v>43645</c:v>
                </c:pt>
                <c:pt idx="3424">
                  <c:v>43646</c:v>
                </c:pt>
                <c:pt idx="3425">
                  <c:v>43647</c:v>
                </c:pt>
                <c:pt idx="3426">
                  <c:v>43648</c:v>
                </c:pt>
                <c:pt idx="3427">
                  <c:v>43649</c:v>
                </c:pt>
                <c:pt idx="3428">
                  <c:v>43650</c:v>
                </c:pt>
                <c:pt idx="3429">
                  <c:v>43651</c:v>
                </c:pt>
                <c:pt idx="3430">
                  <c:v>43652</c:v>
                </c:pt>
                <c:pt idx="3431">
                  <c:v>43653</c:v>
                </c:pt>
                <c:pt idx="3432">
                  <c:v>43654</c:v>
                </c:pt>
                <c:pt idx="3433">
                  <c:v>43655</c:v>
                </c:pt>
                <c:pt idx="3434">
                  <c:v>43656</c:v>
                </c:pt>
                <c:pt idx="3435">
                  <c:v>43657</c:v>
                </c:pt>
                <c:pt idx="3436">
                  <c:v>43658</c:v>
                </c:pt>
                <c:pt idx="3437">
                  <c:v>43659</c:v>
                </c:pt>
                <c:pt idx="3438">
                  <c:v>43660</c:v>
                </c:pt>
                <c:pt idx="3439">
                  <c:v>43661</c:v>
                </c:pt>
                <c:pt idx="3440">
                  <c:v>43662</c:v>
                </c:pt>
                <c:pt idx="3441">
                  <c:v>43663</c:v>
                </c:pt>
                <c:pt idx="3442">
                  <c:v>43664</c:v>
                </c:pt>
                <c:pt idx="3443">
                  <c:v>43665</c:v>
                </c:pt>
                <c:pt idx="3444">
                  <c:v>43666</c:v>
                </c:pt>
                <c:pt idx="3445">
                  <c:v>43667</c:v>
                </c:pt>
                <c:pt idx="3446">
                  <c:v>43668</c:v>
                </c:pt>
                <c:pt idx="3447">
                  <c:v>43669</c:v>
                </c:pt>
                <c:pt idx="3448">
                  <c:v>43670</c:v>
                </c:pt>
                <c:pt idx="3449">
                  <c:v>43671</c:v>
                </c:pt>
                <c:pt idx="3450">
                  <c:v>43672</c:v>
                </c:pt>
                <c:pt idx="3451">
                  <c:v>43673</c:v>
                </c:pt>
                <c:pt idx="3452">
                  <c:v>43674</c:v>
                </c:pt>
                <c:pt idx="3453">
                  <c:v>43675</c:v>
                </c:pt>
                <c:pt idx="3454">
                  <c:v>43676</c:v>
                </c:pt>
                <c:pt idx="3455">
                  <c:v>43677</c:v>
                </c:pt>
                <c:pt idx="3456">
                  <c:v>43678</c:v>
                </c:pt>
                <c:pt idx="3457">
                  <c:v>43678</c:v>
                </c:pt>
                <c:pt idx="3458">
                  <c:v>43679</c:v>
                </c:pt>
                <c:pt idx="3459">
                  <c:v>43680</c:v>
                </c:pt>
                <c:pt idx="3460">
                  <c:v>43681</c:v>
                </c:pt>
                <c:pt idx="3461">
                  <c:v>43682</c:v>
                </c:pt>
                <c:pt idx="3462">
                  <c:v>43683</c:v>
                </c:pt>
                <c:pt idx="3463">
                  <c:v>43684</c:v>
                </c:pt>
                <c:pt idx="3464">
                  <c:v>43685</c:v>
                </c:pt>
                <c:pt idx="3465">
                  <c:v>43686</c:v>
                </c:pt>
                <c:pt idx="3466">
                  <c:v>43687</c:v>
                </c:pt>
                <c:pt idx="3467">
                  <c:v>43688</c:v>
                </c:pt>
                <c:pt idx="3468">
                  <c:v>43689</c:v>
                </c:pt>
                <c:pt idx="3469">
                  <c:v>43690</c:v>
                </c:pt>
                <c:pt idx="3470">
                  <c:v>43691</c:v>
                </c:pt>
                <c:pt idx="3471">
                  <c:v>43692</c:v>
                </c:pt>
                <c:pt idx="3472">
                  <c:v>43693</c:v>
                </c:pt>
                <c:pt idx="3473">
                  <c:v>43694</c:v>
                </c:pt>
                <c:pt idx="3474">
                  <c:v>43695</c:v>
                </c:pt>
                <c:pt idx="3475">
                  <c:v>43696</c:v>
                </c:pt>
                <c:pt idx="3476">
                  <c:v>43697</c:v>
                </c:pt>
                <c:pt idx="3477">
                  <c:v>43698</c:v>
                </c:pt>
                <c:pt idx="3478">
                  <c:v>43699</c:v>
                </c:pt>
                <c:pt idx="3479">
                  <c:v>43700</c:v>
                </c:pt>
                <c:pt idx="3480">
                  <c:v>43701</c:v>
                </c:pt>
                <c:pt idx="3481">
                  <c:v>43702</c:v>
                </c:pt>
                <c:pt idx="3482">
                  <c:v>43703</c:v>
                </c:pt>
                <c:pt idx="3483">
                  <c:v>43704</c:v>
                </c:pt>
                <c:pt idx="3484">
                  <c:v>43705</c:v>
                </c:pt>
                <c:pt idx="3485">
                  <c:v>43706</c:v>
                </c:pt>
                <c:pt idx="3486">
                  <c:v>43707</c:v>
                </c:pt>
                <c:pt idx="3487">
                  <c:v>43708</c:v>
                </c:pt>
                <c:pt idx="3488">
                  <c:v>43709</c:v>
                </c:pt>
                <c:pt idx="3489">
                  <c:v>43710</c:v>
                </c:pt>
                <c:pt idx="3490">
                  <c:v>43711</c:v>
                </c:pt>
                <c:pt idx="3491">
                  <c:v>43712</c:v>
                </c:pt>
                <c:pt idx="3492">
                  <c:v>43713</c:v>
                </c:pt>
                <c:pt idx="3493">
                  <c:v>43714</c:v>
                </c:pt>
                <c:pt idx="3494">
                  <c:v>43715</c:v>
                </c:pt>
                <c:pt idx="3495">
                  <c:v>43716</c:v>
                </c:pt>
                <c:pt idx="3496">
                  <c:v>43717</c:v>
                </c:pt>
                <c:pt idx="3497">
                  <c:v>43718</c:v>
                </c:pt>
                <c:pt idx="3498">
                  <c:v>43719</c:v>
                </c:pt>
                <c:pt idx="3499">
                  <c:v>43720</c:v>
                </c:pt>
                <c:pt idx="3500">
                  <c:v>43721</c:v>
                </c:pt>
                <c:pt idx="3501">
                  <c:v>43722</c:v>
                </c:pt>
                <c:pt idx="3502">
                  <c:v>43723</c:v>
                </c:pt>
                <c:pt idx="3503">
                  <c:v>43724</c:v>
                </c:pt>
                <c:pt idx="3504">
                  <c:v>43725</c:v>
                </c:pt>
                <c:pt idx="3505">
                  <c:v>43726</c:v>
                </c:pt>
                <c:pt idx="3506">
                  <c:v>43727</c:v>
                </c:pt>
                <c:pt idx="3507">
                  <c:v>43727</c:v>
                </c:pt>
                <c:pt idx="3508">
                  <c:v>43728</c:v>
                </c:pt>
                <c:pt idx="3509">
                  <c:v>43729</c:v>
                </c:pt>
                <c:pt idx="3510">
                  <c:v>43730</c:v>
                </c:pt>
                <c:pt idx="3511">
                  <c:v>43731</c:v>
                </c:pt>
                <c:pt idx="3512">
                  <c:v>43732</c:v>
                </c:pt>
                <c:pt idx="3513">
                  <c:v>43733</c:v>
                </c:pt>
                <c:pt idx="3514">
                  <c:v>43734</c:v>
                </c:pt>
                <c:pt idx="3515">
                  <c:v>43735</c:v>
                </c:pt>
                <c:pt idx="3516">
                  <c:v>43736</c:v>
                </c:pt>
                <c:pt idx="3517">
                  <c:v>43737</c:v>
                </c:pt>
                <c:pt idx="3518">
                  <c:v>43738</c:v>
                </c:pt>
                <c:pt idx="3519">
                  <c:v>43739</c:v>
                </c:pt>
                <c:pt idx="3520">
                  <c:v>43740</c:v>
                </c:pt>
                <c:pt idx="3521">
                  <c:v>43741</c:v>
                </c:pt>
                <c:pt idx="3522">
                  <c:v>43742</c:v>
                </c:pt>
                <c:pt idx="3523">
                  <c:v>43743</c:v>
                </c:pt>
                <c:pt idx="3524">
                  <c:v>43744</c:v>
                </c:pt>
                <c:pt idx="3525">
                  <c:v>43745</c:v>
                </c:pt>
                <c:pt idx="3526">
                  <c:v>43746</c:v>
                </c:pt>
                <c:pt idx="3527">
                  <c:v>43747</c:v>
                </c:pt>
                <c:pt idx="3528">
                  <c:v>43748</c:v>
                </c:pt>
                <c:pt idx="3529">
                  <c:v>43749</c:v>
                </c:pt>
                <c:pt idx="3530">
                  <c:v>43750</c:v>
                </c:pt>
                <c:pt idx="3531">
                  <c:v>43751</c:v>
                </c:pt>
                <c:pt idx="3532">
                  <c:v>43752</c:v>
                </c:pt>
                <c:pt idx="3533">
                  <c:v>43753</c:v>
                </c:pt>
                <c:pt idx="3534">
                  <c:v>43754</c:v>
                </c:pt>
                <c:pt idx="3535">
                  <c:v>43755</c:v>
                </c:pt>
                <c:pt idx="3536">
                  <c:v>43756</c:v>
                </c:pt>
                <c:pt idx="3537">
                  <c:v>43757</c:v>
                </c:pt>
                <c:pt idx="3538">
                  <c:v>43758</c:v>
                </c:pt>
                <c:pt idx="3539">
                  <c:v>43759</c:v>
                </c:pt>
                <c:pt idx="3540">
                  <c:v>43760</c:v>
                </c:pt>
                <c:pt idx="3541">
                  <c:v>43761</c:v>
                </c:pt>
                <c:pt idx="3542">
                  <c:v>43762</c:v>
                </c:pt>
                <c:pt idx="3543">
                  <c:v>43763</c:v>
                </c:pt>
                <c:pt idx="3544">
                  <c:v>43764</c:v>
                </c:pt>
                <c:pt idx="3545">
                  <c:v>43765</c:v>
                </c:pt>
                <c:pt idx="3546">
                  <c:v>43766</c:v>
                </c:pt>
                <c:pt idx="3547">
                  <c:v>43767</c:v>
                </c:pt>
                <c:pt idx="3548">
                  <c:v>43768</c:v>
                </c:pt>
                <c:pt idx="3549">
                  <c:v>43769</c:v>
                </c:pt>
                <c:pt idx="3550">
                  <c:v>43769</c:v>
                </c:pt>
                <c:pt idx="3551">
                  <c:v>43770</c:v>
                </c:pt>
                <c:pt idx="3552">
                  <c:v>43771</c:v>
                </c:pt>
                <c:pt idx="3553">
                  <c:v>43772</c:v>
                </c:pt>
                <c:pt idx="3554">
                  <c:v>43773</c:v>
                </c:pt>
                <c:pt idx="3555">
                  <c:v>43774</c:v>
                </c:pt>
                <c:pt idx="3556">
                  <c:v>43775</c:v>
                </c:pt>
                <c:pt idx="3557">
                  <c:v>43776</c:v>
                </c:pt>
                <c:pt idx="3558">
                  <c:v>43777</c:v>
                </c:pt>
                <c:pt idx="3559">
                  <c:v>43778</c:v>
                </c:pt>
                <c:pt idx="3560">
                  <c:v>43779</c:v>
                </c:pt>
                <c:pt idx="3561">
                  <c:v>43780</c:v>
                </c:pt>
                <c:pt idx="3562">
                  <c:v>43781</c:v>
                </c:pt>
                <c:pt idx="3563">
                  <c:v>43782</c:v>
                </c:pt>
                <c:pt idx="3564">
                  <c:v>43783</c:v>
                </c:pt>
                <c:pt idx="3565">
                  <c:v>43784</c:v>
                </c:pt>
                <c:pt idx="3566">
                  <c:v>43785</c:v>
                </c:pt>
                <c:pt idx="3567">
                  <c:v>43786</c:v>
                </c:pt>
                <c:pt idx="3568">
                  <c:v>43787</c:v>
                </c:pt>
                <c:pt idx="3569">
                  <c:v>43788</c:v>
                </c:pt>
                <c:pt idx="3570">
                  <c:v>43789</c:v>
                </c:pt>
                <c:pt idx="3571">
                  <c:v>43790</c:v>
                </c:pt>
                <c:pt idx="3572">
                  <c:v>43791</c:v>
                </c:pt>
                <c:pt idx="3573">
                  <c:v>43792</c:v>
                </c:pt>
                <c:pt idx="3574">
                  <c:v>43793</c:v>
                </c:pt>
                <c:pt idx="3575">
                  <c:v>43794</c:v>
                </c:pt>
                <c:pt idx="3576">
                  <c:v>43795</c:v>
                </c:pt>
                <c:pt idx="3577">
                  <c:v>43796</c:v>
                </c:pt>
                <c:pt idx="3578">
                  <c:v>43797</c:v>
                </c:pt>
                <c:pt idx="3579">
                  <c:v>43798</c:v>
                </c:pt>
                <c:pt idx="3580">
                  <c:v>43799</c:v>
                </c:pt>
                <c:pt idx="3581">
                  <c:v>43800</c:v>
                </c:pt>
                <c:pt idx="3582">
                  <c:v>43801</c:v>
                </c:pt>
                <c:pt idx="3583">
                  <c:v>43802</c:v>
                </c:pt>
                <c:pt idx="3584">
                  <c:v>43803</c:v>
                </c:pt>
                <c:pt idx="3585">
                  <c:v>43804</c:v>
                </c:pt>
                <c:pt idx="3586">
                  <c:v>43805</c:v>
                </c:pt>
                <c:pt idx="3587">
                  <c:v>43806</c:v>
                </c:pt>
                <c:pt idx="3588">
                  <c:v>43807</c:v>
                </c:pt>
                <c:pt idx="3589">
                  <c:v>43808</c:v>
                </c:pt>
                <c:pt idx="3590">
                  <c:v>43809</c:v>
                </c:pt>
                <c:pt idx="3591">
                  <c:v>43810</c:v>
                </c:pt>
                <c:pt idx="3592">
                  <c:v>43811</c:v>
                </c:pt>
                <c:pt idx="3593">
                  <c:v>43811</c:v>
                </c:pt>
                <c:pt idx="3594">
                  <c:v>43812</c:v>
                </c:pt>
                <c:pt idx="3595">
                  <c:v>43813</c:v>
                </c:pt>
                <c:pt idx="3596">
                  <c:v>43814</c:v>
                </c:pt>
                <c:pt idx="3597">
                  <c:v>43815</c:v>
                </c:pt>
                <c:pt idx="3598">
                  <c:v>43816</c:v>
                </c:pt>
                <c:pt idx="3599">
                  <c:v>43817</c:v>
                </c:pt>
                <c:pt idx="3600">
                  <c:v>43818</c:v>
                </c:pt>
                <c:pt idx="3601">
                  <c:v>43819</c:v>
                </c:pt>
                <c:pt idx="3602">
                  <c:v>43820</c:v>
                </c:pt>
                <c:pt idx="3603">
                  <c:v>43821</c:v>
                </c:pt>
                <c:pt idx="3604">
                  <c:v>43822</c:v>
                </c:pt>
                <c:pt idx="3605">
                  <c:v>43823</c:v>
                </c:pt>
                <c:pt idx="3606">
                  <c:v>43824</c:v>
                </c:pt>
                <c:pt idx="3607">
                  <c:v>43825</c:v>
                </c:pt>
                <c:pt idx="3608">
                  <c:v>43826</c:v>
                </c:pt>
                <c:pt idx="3609">
                  <c:v>43827</c:v>
                </c:pt>
                <c:pt idx="3610">
                  <c:v>43828</c:v>
                </c:pt>
                <c:pt idx="3611">
                  <c:v>43829</c:v>
                </c:pt>
                <c:pt idx="3612">
                  <c:v>43830</c:v>
                </c:pt>
                <c:pt idx="3613">
                  <c:v>43831</c:v>
                </c:pt>
                <c:pt idx="3614">
                  <c:v>43832</c:v>
                </c:pt>
                <c:pt idx="3615">
                  <c:v>43833</c:v>
                </c:pt>
                <c:pt idx="3616">
                  <c:v>43834</c:v>
                </c:pt>
                <c:pt idx="3617">
                  <c:v>43835</c:v>
                </c:pt>
                <c:pt idx="3618">
                  <c:v>43836</c:v>
                </c:pt>
                <c:pt idx="3619">
                  <c:v>43837</c:v>
                </c:pt>
                <c:pt idx="3620">
                  <c:v>43838</c:v>
                </c:pt>
                <c:pt idx="3621">
                  <c:v>43839</c:v>
                </c:pt>
                <c:pt idx="3622">
                  <c:v>43840</c:v>
                </c:pt>
                <c:pt idx="3623">
                  <c:v>43841</c:v>
                </c:pt>
                <c:pt idx="3624">
                  <c:v>43842</c:v>
                </c:pt>
                <c:pt idx="3625">
                  <c:v>43843</c:v>
                </c:pt>
                <c:pt idx="3626">
                  <c:v>43844</c:v>
                </c:pt>
                <c:pt idx="3627">
                  <c:v>43845</c:v>
                </c:pt>
                <c:pt idx="3628">
                  <c:v>43846</c:v>
                </c:pt>
                <c:pt idx="3629">
                  <c:v>43847</c:v>
                </c:pt>
                <c:pt idx="3630">
                  <c:v>43848</c:v>
                </c:pt>
                <c:pt idx="3631">
                  <c:v>43849</c:v>
                </c:pt>
                <c:pt idx="3632">
                  <c:v>43850</c:v>
                </c:pt>
                <c:pt idx="3633">
                  <c:v>43851</c:v>
                </c:pt>
                <c:pt idx="3634">
                  <c:v>43852</c:v>
                </c:pt>
                <c:pt idx="3635">
                  <c:v>43853</c:v>
                </c:pt>
                <c:pt idx="3636">
                  <c:v>43854</c:v>
                </c:pt>
                <c:pt idx="3637">
                  <c:v>43855</c:v>
                </c:pt>
                <c:pt idx="3638">
                  <c:v>43856</c:v>
                </c:pt>
                <c:pt idx="3639">
                  <c:v>43857</c:v>
                </c:pt>
                <c:pt idx="3640">
                  <c:v>43858</c:v>
                </c:pt>
                <c:pt idx="3641">
                  <c:v>43859</c:v>
                </c:pt>
                <c:pt idx="3642">
                  <c:v>43860</c:v>
                </c:pt>
                <c:pt idx="3643">
                  <c:v>43861</c:v>
                </c:pt>
                <c:pt idx="3644">
                  <c:v>43862</c:v>
                </c:pt>
                <c:pt idx="3645">
                  <c:v>43863</c:v>
                </c:pt>
                <c:pt idx="3646">
                  <c:v>43864</c:v>
                </c:pt>
                <c:pt idx="3647">
                  <c:v>43865</c:v>
                </c:pt>
                <c:pt idx="3648">
                  <c:v>43866</c:v>
                </c:pt>
                <c:pt idx="3649">
                  <c:v>43867</c:v>
                </c:pt>
                <c:pt idx="3650">
                  <c:v>43867</c:v>
                </c:pt>
                <c:pt idx="3651">
                  <c:v>43868</c:v>
                </c:pt>
                <c:pt idx="3652">
                  <c:v>43869</c:v>
                </c:pt>
                <c:pt idx="3653">
                  <c:v>43870</c:v>
                </c:pt>
                <c:pt idx="3654">
                  <c:v>43871</c:v>
                </c:pt>
                <c:pt idx="3655">
                  <c:v>43872</c:v>
                </c:pt>
                <c:pt idx="3656">
                  <c:v>43873</c:v>
                </c:pt>
                <c:pt idx="3657">
                  <c:v>43874</c:v>
                </c:pt>
                <c:pt idx="3658">
                  <c:v>43875</c:v>
                </c:pt>
                <c:pt idx="3659">
                  <c:v>43876</c:v>
                </c:pt>
                <c:pt idx="3660">
                  <c:v>43877</c:v>
                </c:pt>
                <c:pt idx="3661">
                  <c:v>43878</c:v>
                </c:pt>
                <c:pt idx="3662">
                  <c:v>43879</c:v>
                </c:pt>
                <c:pt idx="3663">
                  <c:v>43880</c:v>
                </c:pt>
                <c:pt idx="3664">
                  <c:v>43881</c:v>
                </c:pt>
                <c:pt idx="3665">
                  <c:v>43882</c:v>
                </c:pt>
                <c:pt idx="3666">
                  <c:v>43883</c:v>
                </c:pt>
                <c:pt idx="3667">
                  <c:v>43884</c:v>
                </c:pt>
                <c:pt idx="3668">
                  <c:v>43885</c:v>
                </c:pt>
                <c:pt idx="3669">
                  <c:v>43886</c:v>
                </c:pt>
                <c:pt idx="3670">
                  <c:v>43887</c:v>
                </c:pt>
                <c:pt idx="3671">
                  <c:v>43888</c:v>
                </c:pt>
                <c:pt idx="3672">
                  <c:v>43889</c:v>
                </c:pt>
                <c:pt idx="3673">
                  <c:v>43890</c:v>
                </c:pt>
                <c:pt idx="3674">
                  <c:v>43891</c:v>
                </c:pt>
                <c:pt idx="3675">
                  <c:v>43892</c:v>
                </c:pt>
                <c:pt idx="3676">
                  <c:v>43893</c:v>
                </c:pt>
                <c:pt idx="3677">
                  <c:v>43894</c:v>
                </c:pt>
                <c:pt idx="3678">
                  <c:v>43895</c:v>
                </c:pt>
                <c:pt idx="3679">
                  <c:v>43896</c:v>
                </c:pt>
                <c:pt idx="3680">
                  <c:v>43897</c:v>
                </c:pt>
                <c:pt idx="3681">
                  <c:v>43898</c:v>
                </c:pt>
                <c:pt idx="3682">
                  <c:v>43899</c:v>
                </c:pt>
                <c:pt idx="3683">
                  <c:v>43900</c:v>
                </c:pt>
                <c:pt idx="3684">
                  <c:v>43901</c:v>
                </c:pt>
                <c:pt idx="3685">
                  <c:v>43902</c:v>
                </c:pt>
                <c:pt idx="3686">
                  <c:v>43903</c:v>
                </c:pt>
                <c:pt idx="3687">
                  <c:v>43904</c:v>
                </c:pt>
                <c:pt idx="3688">
                  <c:v>43905</c:v>
                </c:pt>
                <c:pt idx="3689">
                  <c:v>43906</c:v>
                </c:pt>
                <c:pt idx="3690">
                  <c:v>43907</c:v>
                </c:pt>
                <c:pt idx="3691">
                  <c:v>43908</c:v>
                </c:pt>
                <c:pt idx="3692">
                  <c:v>43909</c:v>
                </c:pt>
                <c:pt idx="3693">
                  <c:v>43909</c:v>
                </c:pt>
                <c:pt idx="3694">
                  <c:v>43910</c:v>
                </c:pt>
                <c:pt idx="3695">
                  <c:v>43911</c:v>
                </c:pt>
                <c:pt idx="3696">
                  <c:v>43912</c:v>
                </c:pt>
                <c:pt idx="3697">
                  <c:v>43913</c:v>
                </c:pt>
                <c:pt idx="3698">
                  <c:v>43914</c:v>
                </c:pt>
                <c:pt idx="3699">
                  <c:v>43915</c:v>
                </c:pt>
                <c:pt idx="3700">
                  <c:v>43916</c:v>
                </c:pt>
                <c:pt idx="3701">
                  <c:v>43917</c:v>
                </c:pt>
                <c:pt idx="3702">
                  <c:v>43918</c:v>
                </c:pt>
                <c:pt idx="3703">
                  <c:v>43919</c:v>
                </c:pt>
                <c:pt idx="3704">
                  <c:v>43920</c:v>
                </c:pt>
                <c:pt idx="3705">
                  <c:v>43921</c:v>
                </c:pt>
                <c:pt idx="3706">
                  <c:v>43922</c:v>
                </c:pt>
                <c:pt idx="3707">
                  <c:v>43923</c:v>
                </c:pt>
                <c:pt idx="3708">
                  <c:v>43924</c:v>
                </c:pt>
                <c:pt idx="3709">
                  <c:v>43925</c:v>
                </c:pt>
                <c:pt idx="3710">
                  <c:v>43926</c:v>
                </c:pt>
                <c:pt idx="3711">
                  <c:v>43927</c:v>
                </c:pt>
                <c:pt idx="3712">
                  <c:v>43928</c:v>
                </c:pt>
                <c:pt idx="3713">
                  <c:v>43929</c:v>
                </c:pt>
                <c:pt idx="3714">
                  <c:v>43930</c:v>
                </c:pt>
                <c:pt idx="3715">
                  <c:v>43931</c:v>
                </c:pt>
                <c:pt idx="3716">
                  <c:v>43932</c:v>
                </c:pt>
                <c:pt idx="3717">
                  <c:v>43933</c:v>
                </c:pt>
                <c:pt idx="3718">
                  <c:v>43934</c:v>
                </c:pt>
                <c:pt idx="3719">
                  <c:v>43935</c:v>
                </c:pt>
                <c:pt idx="3720">
                  <c:v>43936</c:v>
                </c:pt>
                <c:pt idx="3721">
                  <c:v>43937</c:v>
                </c:pt>
                <c:pt idx="3722">
                  <c:v>43938</c:v>
                </c:pt>
                <c:pt idx="3723">
                  <c:v>43939</c:v>
                </c:pt>
                <c:pt idx="3724">
                  <c:v>43940</c:v>
                </c:pt>
                <c:pt idx="3725">
                  <c:v>43941</c:v>
                </c:pt>
                <c:pt idx="3726">
                  <c:v>43942</c:v>
                </c:pt>
                <c:pt idx="3727">
                  <c:v>43943</c:v>
                </c:pt>
                <c:pt idx="3728">
                  <c:v>43944</c:v>
                </c:pt>
                <c:pt idx="3729">
                  <c:v>43945</c:v>
                </c:pt>
                <c:pt idx="3730">
                  <c:v>43946</c:v>
                </c:pt>
                <c:pt idx="3731">
                  <c:v>43947</c:v>
                </c:pt>
                <c:pt idx="3732">
                  <c:v>43948</c:v>
                </c:pt>
                <c:pt idx="3733">
                  <c:v>43949</c:v>
                </c:pt>
                <c:pt idx="3734">
                  <c:v>43950</c:v>
                </c:pt>
                <c:pt idx="3735">
                  <c:v>43951</c:v>
                </c:pt>
                <c:pt idx="3736">
                  <c:v>43952</c:v>
                </c:pt>
                <c:pt idx="3737">
                  <c:v>43953</c:v>
                </c:pt>
                <c:pt idx="3738">
                  <c:v>43954</c:v>
                </c:pt>
                <c:pt idx="3739">
                  <c:v>43955</c:v>
                </c:pt>
                <c:pt idx="3740">
                  <c:v>43956</c:v>
                </c:pt>
                <c:pt idx="3741">
                  <c:v>43957</c:v>
                </c:pt>
                <c:pt idx="3742">
                  <c:v>43958</c:v>
                </c:pt>
                <c:pt idx="3743">
                  <c:v>43958</c:v>
                </c:pt>
                <c:pt idx="3744">
                  <c:v>43959</c:v>
                </c:pt>
                <c:pt idx="3745">
                  <c:v>43960</c:v>
                </c:pt>
                <c:pt idx="3746">
                  <c:v>43961</c:v>
                </c:pt>
                <c:pt idx="3747">
                  <c:v>43962</c:v>
                </c:pt>
                <c:pt idx="3748">
                  <c:v>43963</c:v>
                </c:pt>
                <c:pt idx="3749">
                  <c:v>43964</c:v>
                </c:pt>
                <c:pt idx="3750">
                  <c:v>43965</c:v>
                </c:pt>
                <c:pt idx="3751">
                  <c:v>43966</c:v>
                </c:pt>
                <c:pt idx="3752">
                  <c:v>43967</c:v>
                </c:pt>
                <c:pt idx="3753">
                  <c:v>43968</c:v>
                </c:pt>
                <c:pt idx="3754">
                  <c:v>43969</c:v>
                </c:pt>
                <c:pt idx="3755">
                  <c:v>43970</c:v>
                </c:pt>
                <c:pt idx="3756">
                  <c:v>43971</c:v>
                </c:pt>
                <c:pt idx="3757">
                  <c:v>43972</c:v>
                </c:pt>
                <c:pt idx="3758">
                  <c:v>43973</c:v>
                </c:pt>
                <c:pt idx="3759">
                  <c:v>43974</c:v>
                </c:pt>
                <c:pt idx="3760">
                  <c:v>43975</c:v>
                </c:pt>
                <c:pt idx="3761">
                  <c:v>43976</c:v>
                </c:pt>
                <c:pt idx="3762">
                  <c:v>43977</c:v>
                </c:pt>
                <c:pt idx="3763">
                  <c:v>43978</c:v>
                </c:pt>
                <c:pt idx="3764">
                  <c:v>43979</c:v>
                </c:pt>
                <c:pt idx="3765">
                  <c:v>43980</c:v>
                </c:pt>
                <c:pt idx="3766">
                  <c:v>43981</c:v>
                </c:pt>
                <c:pt idx="3767">
                  <c:v>43982</c:v>
                </c:pt>
                <c:pt idx="3768">
                  <c:v>43983</c:v>
                </c:pt>
                <c:pt idx="3769">
                  <c:v>43984</c:v>
                </c:pt>
                <c:pt idx="3770">
                  <c:v>43985</c:v>
                </c:pt>
                <c:pt idx="3771">
                  <c:v>43986</c:v>
                </c:pt>
                <c:pt idx="3772">
                  <c:v>43987</c:v>
                </c:pt>
                <c:pt idx="3773">
                  <c:v>43988</c:v>
                </c:pt>
                <c:pt idx="3774">
                  <c:v>43989</c:v>
                </c:pt>
                <c:pt idx="3775">
                  <c:v>43990</c:v>
                </c:pt>
                <c:pt idx="3776">
                  <c:v>43991</c:v>
                </c:pt>
                <c:pt idx="3777">
                  <c:v>43992</c:v>
                </c:pt>
                <c:pt idx="3778">
                  <c:v>43993</c:v>
                </c:pt>
                <c:pt idx="3779">
                  <c:v>43994</c:v>
                </c:pt>
                <c:pt idx="3780">
                  <c:v>43995</c:v>
                </c:pt>
                <c:pt idx="3781">
                  <c:v>43996</c:v>
                </c:pt>
                <c:pt idx="3782">
                  <c:v>43997</c:v>
                </c:pt>
                <c:pt idx="3783">
                  <c:v>43998</c:v>
                </c:pt>
                <c:pt idx="3784">
                  <c:v>43999</c:v>
                </c:pt>
                <c:pt idx="3785">
                  <c:v>44000</c:v>
                </c:pt>
                <c:pt idx="3786">
                  <c:v>44000</c:v>
                </c:pt>
                <c:pt idx="3787">
                  <c:v>44001</c:v>
                </c:pt>
                <c:pt idx="3788">
                  <c:v>44002</c:v>
                </c:pt>
                <c:pt idx="3789">
                  <c:v>44003</c:v>
                </c:pt>
                <c:pt idx="3790">
                  <c:v>44004</c:v>
                </c:pt>
                <c:pt idx="3791">
                  <c:v>44005</c:v>
                </c:pt>
                <c:pt idx="3792">
                  <c:v>44006</c:v>
                </c:pt>
                <c:pt idx="3793">
                  <c:v>44007</c:v>
                </c:pt>
                <c:pt idx="3794">
                  <c:v>44008</c:v>
                </c:pt>
                <c:pt idx="3795">
                  <c:v>44009</c:v>
                </c:pt>
                <c:pt idx="3796">
                  <c:v>44010</c:v>
                </c:pt>
                <c:pt idx="3797">
                  <c:v>44011</c:v>
                </c:pt>
                <c:pt idx="3798">
                  <c:v>44012</c:v>
                </c:pt>
                <c:pt idx="3799">
                  <c:v>44013</c:v>
                </c:pt>
                <c:pt idx="3800">
                  <c:v>44014</c:v>
                </c:pt>
                <c:pt idx="3801">
                  <c:v>44015</c:v>
                </c:pt>
                <c:pt idx="3802">
                  <c:v>44016</c:v>
                </c:pt>
                <c:pt idx="3803">
                  <c:v>44017</c:v>
                </c:pt>
                <c:pt idx="3804">
                  <c:v>44018</c:v>
                </c:pt>
                <c:pt idx="3805">
                  <c:v>44019</c:v>
                </c:pt>
                <c:pt idx="3806">
                  <c:v>44020</c:v>
                </c:pt>
                <c:pt idx="3807">
                  <c:v>44021</c:v>
                </c:pt>
                <c:pt idx="3808">
                  <c:v>44022</c:v>
                </c:pt>
                <c:pt idx="3809">
                  <c:v>44023</c:v>
                </c:pt>
                <c:pt idx="3810">
                  <c:v>44024</c:v>
                </c:pt>
                <c:pt idx="3811">
                  <c:v>44025</c:v>
                </c:pt>
                <c:pt idx="3812">
                  <c:v>44026</c:v>
                </c:pt>
                <c:pt idx="3813">
                  <c:v>44027</c:v>
                </c:pt>
                <c:pt idx="3814">
                  <c:v>44028</c:v>
                </c:pt>
                <c:pt idx="3815">
                  <c:v>44029</c:v>
                </c:pt>
                <c:pt idx="3816">
                  <c:v>44030</c:v>
                </c:pt>
                <c:pt idx="3817">
                  <c:v>44031</c:v>
                </c:pt>
                <c:pt idx="3818">
                  <c:v>44032</c:v>
                </c:pt>
                <c:pt idx="3819">
                  <c:v>44033</c:v>
                </c:pt>
                <c:pt idx="3820">
                  <c:v>44034</c:v>
                </c:pt>
                <c:pt idx="3821">
                  <c:v>44035</c:v>
                </c:pt>
                <c:pt idx="3822">
                  <c:v>44036</c:v>
                </c:pt>
                <c:pt idx="3823">
                  <c:v>44037</c:v>
                </c:pt>
                <c:pt idx="3824">
                  <c:v>44038</c:v>
                </c:pt>
                <c:pt idx="3825">
                  <c:v>44039</c:v>
                </c:pt>
                <c:pt idx="3826">
                  <c:v>44040</c:v>
                </c:pt>
                <c:pt idx="3827">
                  <c:v>44041</c:v>
                </c:pt>
                <c:pt idx="3828">
                  <c:v>44042</c:v>
                </c:pt>
                <c:pt idx="3829">
                  <c:v>44043</c:v>
                </c:pt>
                <c:pt idx="3830">
                  <c:v>44044</c:v>
                </c:pt>
                <c:pt idx="3831">
                  <c:v>44045</c:v>
                </c:pt>
                <c:pt idx="3832">
                  <c:v>44046</c:v>
                </c:pt>
                <c:pt idx="3833">
                  <c:v>44047</c:v>
                </c:pt>
                <c:pt idx="3834">
                  <c:v>44048</c:v>
                </c:pt>
                <c:pt idx="3835">
                  <c:v>44049</c:v>
                </c:pt>
                <c:pt idx="3836">
                  <c:v>44049</c:v>
                </c:pt>
                <c:pt idx="3837">
                  <c:v>44050</c:v>
                </c:pt>
                <c:pt idx="3838">
                  <c:v>44051</c:v>
                </c:pt>
                <c:pt idx="3839">
                  <c:v>44052</c:v>
                </c:pt>
                <c:pt idx="3840">
                  <c:v>44053</c:v>
                </c:pt>
                <c:pt idx="3841">
                  <c:v>44054</c:v>
                </c:pt>
                <c:pt idx="3842">
                  <c:v>44055</c:v>
                </c:pt>
                <c:pt idx="3843">
                  <c:v>44056</c:v>
                </c:pt>
                <c:pt idx="3844">
                  <c:v>44057</c:v>
                </c:pt>
                <c:pt idx="3845">
                  <c:v>44058</c:v>
                </c:pt>
                <c:pt idx="3846">
                  <c:v>44059</c:v>
                </c:pt>
                <c:pt idx="3847">
                  <c:v>44060</c:v>
                </c:pt>
                <c:pt idx="3848">
                  <c:v>44061</c:v>
                </c:pt>
                <c:pt idx="3849">
                  <c:v>44062</c:v>
                </c:pt>
                <c:pt idx="3850">
                  <c:v>44063</c:v>
                </c:pt>
                <c:pt idx="3851">
                  <c:v>44064</c:v>
                </c:pt>
                <c:pt idx="3852">
                  <c:v>44065</c:v>
                </c:pt>
                <c:pt idx="3853">
                  <c:v>44066</c:v>
                </c:pt>
                <c:pt idx="3854">
                  <c:v>44067</c:v>
                </c:pt>
                <c:pt idx="3855">
                  <c:v>44068</c:v>
                </c:pt>
                <c:pt idx="3856">
                  <c:v>44069</c:v>
                </c:pt>
                <c:pt idx="3857">
                  <c:v>44070</c:v>
                </c:pt>
                <c:pt idx="3858">
                  <c:v>44071</c:v>
                </c:pt>
                <c:pt idx="3859">
                  <c:v>44072</c:v>
                </c:pt>
                <c:pt idx="3860">
                  <c:v>44073</c:v>
                </c:pt>
                <c:pt idx="3861">
                  <c:v>44074</c:v>
                </c:pt>
                <c:pt idx="3862">
                  <c:v>44075</c:v>
                </c:pt>
                <c:pt idx="3863">
                  <c:v>44076</c:v>
                </c:pt>
                <c:pt idx="3864">
                  <c:v>44077</c:v>
                </c:pt>
                <c:pt idx="3865">
                  <c:v>44078</c:v>
                </c:pt>
                <c:pt idx="3866">
                  <c:v>44079</c:v>
                </c:pt>
                <c:pt idx="3867">
                  <c:v>44080</c:v>
                </c:pt>
                <c:pt idx="3868">
                  <c:v>44081</c:v>
                </c:pt>
                <c:pt idx="3869">
                  <c:v>44082</c:v>
                </c:pt>
                <c:pt idx="3870">
                  <c:v>44083</c:v>
                </c:pt>
                <c:pt idx="3871">
                  <c:v>44084</c:v>
                </c:pt>
                <c:pt idx="3872">
                  <c:v>44085</c:v>
                </c:pt>
                <c:pt idx="3873">
                  <c:v>44086</c:v>
                </c:pt>
                <c:pt idx="3874">
                  <c:v>44087</c:v>
                </c:pt>
                <c:pt idx="3875">
                  <c:v>44088</c:v>
                </c:pt>
                <c:pt idx="3876">
                  <c:v>44089</c:v>
                </c:pt>
                <c:pt idx="3877">
                  <c:v>44090</c:v>
                </c:pt>
                <c:pt idx="3878">
                  <c:v>44091</c:v>
                </c:pt>
                <c:pt idx="3879">
                  <c:v>44092</c:v>
                </c:pt>
                <c:pt idx="3880">
                  <c:v>44093</c:v>
                </c:pt>
                <c:pt idx="3881">
                  <c:v>44094</c:v>
                </c:pt>
                <c:pt idx="3882">
                  <c:v>44095</c:v>
                </c:pt>
                <c:pt idx="3883">
                  <c:v>44096</c:v>
                </c:pt>
                <c:pt idx="3884">
                  <c:v>44097</c:v>
                </c:pt>
                <c:pt idx="3885">
                  <c:v>44098</c:v>
                </c:pt>
                <c:pt idx="3886">
                  <c:v>44099</c:v>
                </c:pt>
                <c:pt idx="3887">
                  <c:v>44100</c:v>
                </c:pt>
                <c:pt idx="3888">
                  <c:v>44101</c:v>
                </c:pt>
                <c:pt idx="3889">
                  <c:v>44102</c:v>
                </c:pt>
                <c:pt idx="3890">
                  <c:v>44103</c:v>
                </c:pt>
                <c:pt idx="3891">
                  <c:v>44104</c:v>
                </c:pt>
                <c:pt idx="3892">
                  <c:v>44105</c:v>
                </c:pt>
                <c:pt idx="3893">
                  <c:v>44106</c:v>
                </c:pt>
                <c:pt idx="3894">
                  <c:v>44107</c:v>
                </c:pt>
                <c:pt idx="3895">
                  <c:v>44108</c:v>
                </c:pt>
                <c:pt idx="3896">
                  <c:v>44109</c:v>
                </c:pt>
                <c:pt idx="3897">
                  <c:v>44110</c:v>
                </c:pt>
                <c:pt idx="3898">
                  <c:v>44111</c:v>
                </c:pt>
                <c:pt idx="3899">
                  <c:v>44112</c:v>
                </c:pt>
                <c:pt idx="3900">
                  <c:v>44113</c:v>
                </c:pt>
                <c:pt idx="3901">
                  <c:v>44114</c:v>
                </c:pt>
                <c:pt idx="3902">
                  <c:v>44115</c:v>
                </c:pt>
                <c:pt idx="3903">
                  <c:v>44116</c:v>
                </c:pt>
                <c:pt idx="3904">
                  <c:v>44117</c:v>
                </c:pt>
                <c:pt idx="3905">
                  <c:v>44118</c:v>
                </c:pt>
                <c:pt idx="3906">
                  <c:v>44119</c:v>
                </c:pt>
                <c:pt idx="3907">
                  <c:v>44120</c:v>
                </c:pt>
                <c:pt idx="3908">
                  <c:v>44121</c:v>
                </c:pt>
                <c:pt idx="3909">
                  <c:v>44122</c:v>
                </c:pt>
                <c:pt idx="3910">
                  <c:v>44123</c:v>
                </c:pt>
                <c:pt idx="3911">
                  <c:v>44124</c:v>
                </c:pt>
                <c:pt idx="3912">
                  <c:v>44125</c:v>
                </c:pt>
                <c:pt idx="3913">
                  <c:v>44126</c:v>
                </c:pt>
                <c:pt idx="3914">
                  <c:v>44127</c:v>
                </c:pt>
                <c:pt idx="3915">
                  <c:v>44128</c:v>
                </c:pt>
                <c:pt idx="3916">
                  <c:v>44129</c:v>
                </c:pt>
                <c:pt idx="3917">
                  <c:v>44130</c:v>
                </c:pt>
                <c:pt idx="3918">
                  <c:v>44131</c:v>
                </c:pt>
                <c:pt idx="3919">
                  <c:v>44132</c:v>
                </c:pt>
                <c:pt idx="3920">
                  <c:v>44133</c:v>
                </c:pt>
                <c:pt idx="3921">
                  <c:v>44134</c:v>
                </c:pt>
                <c:pt idx="3922">
                  <c:v>44135</c:v>
                </c:pt>
                <c:pt idx="3923">
                  <c:v>44136</c:v>
                </c:pt>
                <c:pt idx="3924">
                  <c:v>44137</c:v>
                </c:pt>
                <c:pt idx="3925">
                  <c:v>44138</c:v>
                </c:pt>
                <c:pt idx="3926">
                  <c:v>44139</c:v>
                </c:pt>
                <c:pt idx="3927">
                  <c:v>44140</c:v>
                </c:pt>
                <c:pt idx="3928">
                  <c:v>44141</c:v>
                </c:pt>
                <c:pt idx="3929">
                  <c:v>44142</c:v>
                </c:pt>
                <c:pt idx="3930">
                  <c:v>44143</c:v>
                </c:pt>
                <c:pt idx="3931">
                  <c:v>44144</c:v>
                </c:pt>
                <c:pt idx="3932">
                  <c:v>44145</c:v>
                </c:pt>
                <c:pt idx="3933">
                  <c:v>44146</c:v>
                </c:pt>
                <c:pt idx="3934">
                  <c:v>44147</c:v>
                </c:pt>
                <c:pt idx="3935">
                  <c:v>44148</c:v>
                </c:pt>
                <c:pt idx="3936">
                  <c:v>44149</c:v>
                </c:pt>
                <c:pt idx="3937">
                  <c:v>44150</c:v>
                </c:pt>
                <c:pt idx="3938">
                  <c:v>44151</c:v>
                </c:pt>
                <c:pt idx="3939">
                  <c:v>44152</c:v>
                </c:pt>
                <c:pt idx="3940">
                  <c:v>44153</c:v>
                </c:pt>
                <c:pt idx="3941">
                  <c:v>44154</c:v>
                </c:pt>
                <c:pt idx="3942">
                  <c:v>44155</c:v>
                </c:pt>
                <c:pt idx="3943">
                  <c:v>44156</c:v>
                </c:pt>
                <c:pt idx="3944">
                  <c:v>44157</c:v>
                </c:pt>
                <c:pt idx="3945">
                  <c:v>44158</c:v>
                </c:pt>
                <c:pt idx="3946">
                  <c:v>44159</c:v>
                </c:pt>
                <c:pt idx="3947">
                  <c:v>44160</c:v>
                </c:pt>
                <c:pt idx="3948">
                  <c:v>44161</c:v>
                </c:pt>
                <c:pt idx="3949">
                  <c:v>44162</c:v>
                </c:pt>
                <c:pt idx="3950">
                  <c:v>44163</c:v>
                </c:pt>
                <c:pt idx="3951">
                  <c:v>44164</c:v>
                </c:pt>
                <c:pt idx="3952">
                  <c:v>44165</c:v>
                </c:pt>
                <c:pt idx="3953">
                  <c:v>44166</c:v>
                </c:pt>
                <c:pt idx="3954">
                  <c:v>44167</c:v>
                </c:pt>
                <c:pt idx="3955">
                  <c:v>44168</c:v>
                </c:pt>
                <c:pt idx="3956">
                  <c:v>44169</c:v>
                </c:pt>
                <c:pt idx="3957">
                  <c:v>44170</c:v>
                </c:pt>
                <c:pt idx="3958">
                  <c:v>44171</c:v>
                </c:pt>
                <c:pt idx="3959">
                  <c:v>44172</c:v>
                </c:pt>
                <c:pt idx="3960">
                  <c:v>44173</c:v>
                </c:pt>
                <c:pt idx="3961">
                  <c:v>44174</c:v>
                </c:pt>
                <c:pt idx="3962">
                  <c:v>44175</c:v>
                </c:pt>
                <c:pt idx="3963">
                  <c:v>44176</c:v>
                </c:pt>
                <c:pt idx="3964">
                  <c:v>44177</c:v>
                </c:pt>
                <c:pt idx="3965">
                  <c:v>44178</c:v>
                </c:pt>
                <c:pt idx="3966">
                  <c:v>44179</c:v>
                </c:pt>
                <c:pt idx="3967">
                  <c:v>44180</c:v>
                </c:pt>
                <c:pt idx="3968">
                  <c:v>44181</c:v>
                </c:pt>
                <c:pt idx="3969">
                  <c:v>44182</c:v>
                </c:pt>
                <c:pt idx="3970">
                  <c:v>44183</c:v>
                </c:pt>
                <c:pt idx="3971">
                  <c:v>44184</c:v>
                </c:pt>
                <c:pt idx="3972">
                  <c:v>44185</c:v>
                </c:pt>
                <c:pt idx="3973">
                  <c:v>44186</c:v>
                </c:pt>
                <c:pt idx="3974">
                  <c:v>44187</c:v>
                </c:pt>
                <c:pt idx="3975">
                  <c:v>44188</c:v>
                </c:pt>
                <c:pt idx="3976">
                  <c:v>44189</c:v>
                </c:pt>
                <c:pt idx="3977">
                  <c:v>44190</c:v>
                </c:pt>
                <c:pt idx="3978">
                  <c:v>44191</c:v>
                </c:pt>
                <c:pt idx="3979">
                  <c:v>44192</c:v>
                </c:pt>
                <c:pt idx="3980">
                  <c:v>44193</c:v>
                </c:pt>
                <c:pt idx="3981">
                  <c:v>44194</c:v>
                </c:pt>
                <c:pt idx="3982">
                  <c:v>44195</c:v>
                </c:pt>
                <c:pt idx="3983">
                  <c:v>44196</c:v>
                </c:pt>
                <c:pt idx="3984">
                  <c:v>44197</c:v>
                </c:pt>
                <c:pt idx="3985">
                  <c:v>44198</c:v>
                </c:pt>
                <c:pt idx="3986">
                  <c:v>44199</c:v>
                </c:pt>
                <c:pt idx="3987">
                  <c:v>44200</c:v>
                </c:pt>
                <c:pt idx="3988">
                  <c:v>44201</c:v>
                </c:pt>
                <c:pt idx="3989">
                  <c:v>44202</c:v>
                </c:pt>
                <c:pt idx="3990">
                  <c:v>44203</c:v>
                </c:pt>
                <c:pt idx="3991">
                  <c:v>44204</c:v>
                </c:pt>
                <c:pt idx="3992">
                  <c:v>44205</c:v>
                </c:pt>
                <c:pt idx="3993">
                  <c:v>44206</c:v>
                </c:pt>
                <c:pt idx="3994">
                  <c:v>44207</c:v>
                </c:pt>
                <c:pt idx="3995">
                  <c:v>44208</c:v>
                </c:pt>
                <c:pt idx="3996">
                  <c:v>44209</c:v>
                </c:pt>
                <c:pt idx="3997">
                  <c:v>44210</c:v>
                </c:pt>
                <c:pt idx="3998">
                  <c:v>44211</c:v>
                </c:pt>
                <c:pt idx="3999">
                  <c:v>44212</c:v>
                </c:pt>
                <c:pt idx="4000">
                  <c:v>44213</c:v>
                </c:pt>
                <c:pt idx="4001">
                  <c:v>44214</c:v>
                </c:pt>
                <c:pt idx="4002">
                  <c:v>44215</c:v>
                </c:pt>
                <c:pt idx="4003">
                  <c:v>44216</c:v>
                </c:pt>
                <c:pt idx="4004">
                  <c:v>44217</c:v>
                </c:pt>
                <c:pt idx="4005">
                  <c:v>44218</c:v>
                </c:pt>
                <c:pt idx="4006">
                  <c:v>44219</c:v>
                </c:pt>
                <c:pt idx="4007">
                  <c:v>44220</c:v>
                </c:pt>
                <c:pt idx="4008">
                  <c:v>44221</c:v>
                </c:pt>
                <c:pt idx="4009">
                  <c:v>44222</c:v>
                </c:pt>
                <c:pt idx="4010">
                  <c:v>44223</c:v>
                </c:pt>
                <c:pt idx="4011">
                  <c:v>44224</c:v>
                </c:pt>
                <c:pt idx="4012">
                  <c:v>44225</c:v>
                </c:pt>
                <c:pt idx="4013">
                  <c:v>44226</c:v>
                </c:pt>
                <c:pt idx="4014">
                  <c:v>44227</c:v>
                </c:pt>
                <c:pt idx="4015">
                  <c:v>44228</c:v>
                </c:pt>
                <c:pt idx="4016">
                  <c:v>44229</c:v>
                </c:pt>
                <c:pt idx="4017">
                  <c:v>44230</c:v>
                </c:pt>
                <c:pt idx="4018">
                  <c:v>44231</c:v>
                </c:pt>
                <c:pt idx="4019">
                  <c:v>44232</c:v>
                </c:pt>
                <c:pt idx="4020">
                  <c:v>44233</c:v>
                </c:pt>
                <c:pt idx="4021">
                  <c:v>44234</c:v>
                </c:pt>
                <c:pt idx="4022">
                  <c:v>44235</c:v>
                </c:pt>
                <c:pt idx="4023">
                  <c:v>44236</c:v>
                </c:pt>
                <c:pt idx="4024">
                  <c:v>44237</c:v>
                </c:pt>
                <c:pt idx="4025">
                  <c:v>44238</c:v>
                </c:pt>
                <c:pt idx="4026">
                  <c:v>44239</c:v>
                </c:pt>
                <c:pt idx="4027">
                  <c:v>44240</c:v>
                </c:pt>
                <c:pt idx="4028">
                  <c:v>44241</c:v>
                </c:pt>
                <c:pt idx="4029">
                  <c:v>44242</c:v>
                </c:pt>
                <c:pt idx="4030">
                  <c:v>44243</c:v>
                </c:pt>
                <c:pt idx="4031">
                  <c:v>44244</c:v>
                </c:pt>
                <c:pt idx="4032">
                  <c:v>44245</c:v>
                </c:pt>
                <c:pt idx="4033">
                  <c:v>44246</c:v>
                </c:pt>
                <c:pt idx="4034">
                  <c:v>44247</c:v>
                </c:pt>
                <c:pt idx="4035">
                  <c:v>44248</c:v>
                </c:pt>
                <c:pt idx="4036">
                  <c:v>44249</c:v>
                </c:pt>
                <c:pt idx="4037">
                  <c:v>44250</c:v>
                </c:pt>
                <c:pt idx="4038">
                  <c:v>44251</c:v>
                </c:pt>
                <c:pt idx="4039">
                  <c:v>44252</c:v>
                </c:pt>
                <c:pt idx="4040">
                  <c:v>44253</c:v>
                </c:pt>
                <c:pt idx="4041">
                  <c:v>44254</c:v>
                </c:pt>
                <c:pt idx="4042">
                  <c:v>44255</c:v>
                </c:pt>
                <c:pt idx="4043">
                  <c:v>44256</c:v>
                </c:pt>
                <c:pt idx="4044">
                  <c:v>44257</c:v>
                </c:pt>
                <c:pt idx="4045">
                  <c:v>44258</c:v>
                </c:pt>
                <c:pt idx="4046">
                  <c:v>44259</c:v>
                </c:pt>
                <c:pt idx="4047">
                  <c:v>44260</c:v>
                </c:pt>
                <c:pt idx="4048">
                  <c:v>44261</c:v>
                </c:pt>
                <c:pt idx="4049">
                  <c:v>44262</c:v>
                </c:pt>
                <c:pt idx="4050">
                  <c:v>44263</c:v>
                </c:pt>
                <c:pt idx="4051">
                  <c:v>44264</c:v>
                </c:pt>
                <c:pt idx="4052">
                  <c:v>44265</c:v>
                </c:pt>
                <c:pt idx="4053">
                  <c:v>44266</c:v>
                </c:pt>
                <c:pt idx="4054">
                  <c:v>44267</c:v>
                </c:pt>
                <c:pt idx="4055">
                  <c:v>44268</c:v>
                </c:pt>
                <c:pt idx="4056">
                  <c:v>44269</c:v>
                </c:pt>
                <c:pt idx="4057">
                  <c:v>44270</c:v>
                </c:pt>
                <c:pt idx="4058">
                  <c:v>44271</c:v>
                </c:pt>
                <c:pt idx="4059">
                  <c:v>44272</c:v>
                </c:pt>
                <c:pt idx="4060">
                  <c:v>44273</c:v>
                </c:pt>
                <c:pt idx="4061">
                  <c:v>44273</c:v>
                </c:pt>
                <c:pt idx="4062">
                  <c:v>44274</c:v>
                </c:pt>
                <c:pt idx="4063">
                  <c:v>44275</c:v>
                </c:pt>
                <c:pt idx="4064">
                  <c:v>44276</c:v>
                </c:pt>
                <c:pt idx="4065">
                  <c:v>44277</c:v>
                </c:pt>
                <c:pt idx="4066">
                  <c:v>44278</c:v>
                </c:pt>
                <c:pt idx="4067">
                  <c:v>44279</c:v>
                </c:pt>
                <c:pt idx="4068">
                  <c:v>44280</c:v>
                </c:pt>
                <c:pt idx="4069">
                  <c:v>44281</c:v>
                </c:pt>
                <c:pt idx="4070">
                  <c:v>44282</c:v>
                </c:pt>
                <c:pt idx="4071">
                  <c:v>44283</c:v>
                </c:pt>
                <c:pt idx="4072">
                  <c:v>44284</c:v>
                </c:pt>
                <c:pt idx="4073">
                  <c:v>44285</c:v>
                </c:pt>
                <c:pt idx="4074">
                  <c:v>44286</c:v>
                </c:pt>
                <c:pt idx="4075">
                  <c:v>44287</c:v>
                </c:pt>
                <c:pt idx="4076">
                  <c:v>44288</c:v>
                </c:pt>
                <c:pt idx="4077">
                  <c:v>44289</c:v>
                </c:pt>
                <c:pt idx="4078">
                  <c:v>44290</c:v>
                </c:pt>
                <c:pt idx="4079">
                  <c:v>44291</c:v>
                </c:pt>
                <c:pt idx="4080">
                  <c:v>44292</c:v>
                </c:pt>
                <c:pt idx="4081">
                  <c:v>44293</c:v>
                </c:pt>
                <c:pt idx="4082">
                  <c:v>44294</c:v>
                </c:pt>
                <c:pt idx="4083">
                  <c:v>44295</c:v>
                </c:pt>
                <c:pt idx="4084">
                  <c:v>44296</c:v>
                </c:pt>
                <c:pt idx="4085">
                  <c:v>44297</c:v>
                </c:pt>
                <c:pt idx="4086">
                  <c:v>44298</c:v>
                </c:pt>
                <c:pt idx="4087">
                  <c:v>44299</c:v>
                </c:pt>
                <c:pt idx="4088">
                  <c:v>44300</c:v>
                </c:pt>
                <c:pt idx="4089">
                  <c:v>44301</c:v>
                </c:pt>
                <c:pt idx="4090">
                  <c:v>44302</c:v>
                </c:pt>
                <c:pt idx="4091">
                  <c:v>44303</c:v>
                </c:pt>
                <c:pt idx="4092">
                  <c:v>44304</c:v>
                </c:pt>
                <c:pt idx="4093">
                  <c:v>44305</c:v>
                </c:pt>
                <c:pt idx="4094">
                  <c:v>44306</c:v>
                </c:pt>
                <c:pt idx="4095">
                  <c:v>44307</c:v>
                </c:pt>
                <c:pt idx="4096">
                  <c:v>44308</c:v>
                </c:pt>
                <c:pt idx="4097">
                  <c:v>44309</c:v>
                </c:pt>
                <c:pt idx="4098">
                  <c:v>44310</c:v>
                </c:pt>
                <c:pt idx="4099">
                  <c:v>44311</c:v>
                </c:pt>
                <c:pt idx="4100">
                  <c:v>44312</c:v>
                </c:pt>
                <c:pt idx="4101">
                  <c:v>44313</c:v>
                </c:pt>
                <c:pt idx="4102">
                  <c:v>44314</c:v>
                </c:pt>
                <c:pt idx="4103">
                  <c:v>44315</c:v>
                </c:pt>
                <c:pt idx="4104">
                  <c:v>44316</c:v>
                </c:pt>
                <c:pt idx="4105">
                  <c:v>44317</c:v>
                </c:pt>
                <c:pt idx="4106">
                  <c:v>44318</c:v>
                </c:pt>
                <c:pt idx="4107">
                  <c:v>44319</c:v>
                </c:pt>
                <c:pt idx="4108">
                  <c:v>44320</c:v>
                </c:pt>
                <c:pt idx="4109">
                  <c:v>44321</c:v>
                </c:pt>
                <c:pt idx="4110">
                  <c:v>44322</c:v>
                </c:pt>
                <c:pt idx="4111">
                  <c:v>44322</c:v>
                </c:pt>
                <c:pt idx="4112">
                  <c:v>44323</c:v>
                </c:pt>
                <c:pt idx="4113">
                  <c:v>44324</c:v>
                </c:pt>
                <c:pt idx="4114">
                  <c:v>44325</c:v>
                </c:pt>
                <c:pt idx="4115">
                  <c:v>44326</c:v>
                </c:pt>
                <c:pt idx="4116">
                  <c:v>44327</c:v>
                </c:pt>
                <c:pt idx="4117">
                  <c:v>44328</c:v>
                </c:pt>
                <c:pt idx="4118">
                  <c:v>44329</c:v>
                </c:pt>
                <c:pt idx="4119">
                  <c:v>44330</c:v>
                </c:pt>
                <c:pt idx="4120">
                  <c:v>44331</c:v>
                </c:pt>
                <c:pt idx="4121">
                  <c:v>44332</c:v>
                </c:pt>
                <c:pt idx="4122">
                  <c:v>44333</c:v>
                </c:pt>
                <c:pt idx="4123">
                  <c:v>44334</c:v>
                </c:pt>
                <c:pt idx="4124">
                  <c:v>44335</c:v>
                </c:pt>
                <c:pt idx="4125">
                  <c:v>44336</c:v>
                </c:pt>
                <c:pt idx="4126">
                  <c:v>44337</c:v>
                </c:pt>
                <c:pt idx="4127">
                  <c:v>44338</c:v>
                </c:pt>
                <c:pt idx="4128">
                  <c:v>44339</c:v>
                </c:pt>
                <c:pt idx="4129">
                  <c:v>44340</c:v>
                </c:pt>
                <c:pt idx="4130">
                  <c:v>44341</c:v>
                </c:pt>
                <c:pt idx="4131">
                  <c:v>44342</c:v>
                </c:pt>
                <c:pt idx="4132">
                  <c:v>44343</c:v>
                </c:pt>
                <c:pt idx="4133">
                  <c:v>44344</c:v>
                </c:pt>
                <c:pt idx="4134">
                  <c:v>44345</c:v>
                </c:pt>
                <c:pt idx="4135">
                  <c:v>44346</c:v>
                </c:pt>
                <c:pt idx="4136">
                  <c:v>44347</c:v>
                </c:pt>
                <c:pt idx="4137">
                  <c:v>44348</c:v>
                </c:pt>
                <c:pt idx="4138">
                  <c:v>44349</c:v>
                </c:pt>
                <c:pt idx="4139">
                  <c:v>44350</c:v>
                </c:pt>
                <c:pt idx="4140">
                  <c:v>44351</c:v>
                </c:pt>
                <c:pt idx="4141">
                  <c:v>44352</c:v>
                </c:pt>
                <c:pt idx="4142">
                  <c:v>44353</c:v>
                </c:pt>
                <c:pt idx="4143">
                  <c:v>44354</c:v>
                </c:pt>
                <c:pt idx="4144">
                  <c:v>44355</c:v>
                </c:pt>
                <c:pt idx="4145">
                  <c:v>44356</c:v>
                </c:pt>
                <c:pt idx="4146">
                  <c:v>44357</c:v>
                </c:pt>
                <c:pt idx="4147">
                  <c:v>44358</c:v>
                </c:pt>
                <c:pt idx="4148">
                  <c:v>44359</c:v>
                </c:pt>
                <c:pt idx="4149">
                  <c:v>44360</c:v>
                </c:pt>
                <c:pt idx="4150">
                  <c:v>44361</c:v>
                </c:pt>
                <c:pt idx="4151">
                  <c:v>44362</c:v>
                </c:pt>
                <c:pt idx="4152">
                  <c:v>44363</c:v>
                </c:pt>
                <c:pt idx="4153">
                  <c:v>44364</c:v>
                </c:pt>
                <c:pt idx="4154">
                  <c:v>44364</c:v>
                </c:pt>
                <c:pt idx="4155">
                  <c:v>44365</c:v>
                </c:pt>
                <c:pt idx="4156">
                  <c:v>44366</c:v>
                </c:pt>
                <c:pt idx="4157">
                  <c:v>44367</c:v>
                </c:pt>
                <c:pt idx="4158">
                  <c:v>44368</c:v>
                </c:pt>
                <c:pt idx="4159">
                  <c:v>44369</c:v>
                </c:pt>
                <c:pt idx="4160">
                  <c:v>44370</c:v>
                </c:pt>
                <c:pt idx="4161">
                  <c:v>44371</c:v>
                </c:pt>
                <c:pt idx="4162">
                  <c:v>44372</c:v>
                </c:pt>
                <c:pt idx="4163">
                  <c:v>44373</c:v>
                </c:pt>
                <c:pt idx="4164">
                  <c:v>44374</c:v>
                </c:pt>
                <c:pt idx="4165">
                  <c:v>44375</c:v>
                </c:pt>
                <c:pt idx="4166">
                  <c:v>44376</c:v>
                </c:pt>
                <c:pt idx="4167">
                  <c:v>44377</c:v>
                </c:pt>
                <c:pt idx="4168">
                  <c:v>44378</c:v>
                </c:pt>
                <c:pt idx="4169">
                  <c:v>44379</c:v>
                </c:pt>
                <c:pt idx="4170">
                  <c:v>44380</c:v>
                </c:pt>
                <c:pt idx="4171">
                  <c:v>44381</c:v>
                </c:pt>
                <c:pt idx="4172">
                  <c:v>44382</c:v>
                </c:pt>
                <c:pt idx="4173">
                  <c:v>44383</c:v>
                </c:pt>
                <c:pt idx="4174">
                  <c:v>44384</c:v>
                </c:pt>
                <c:pt idx="4175">
                  <c:v>44385</c:v>
                </c:pt>
                <c:pt idx="4176">
                  <c:v>44386</c:v>
                </c:pt>
                <c:pt idx="4177">
                  <c:v>44387</c:v>
                </c:pt>
                <c:pt idx="4178">
                  <c:v>44388</c:v>
                </c:pt>
                <c:pt idx="4179">
                  <c:v>44389</c:v>
                </c:pt>
                <c:pt idx="4180">
                  <c:v>44390</c:v>
                </c:pt>
                <c:pt idx="4181">
                  <c:v>44391</c:v>
                </c:pt>
                <c:pt idx="4182">
                  <c:v>44392</c:v>
                </c:pt>
                <c:pt idx="4183">
                  <c:v>44393</c:v>
                </c:pt>
                <c:pt idx="4184">
                  <c:v>44394</c:v>
                </c:pt>
                <c:pt idx="4185">
                  <c:v>44395</c:v>
                </c:pt>
                <c:pt idx="4186">
                  <c:v>44396</c:v>
                </c:pt>
                <c:pt idx="4187">
                  <c:v>44397</c:v>
                </c:pt>
                <c:pt idx="4188">
                  <c:v>44398</c:v>
                </c:pt>
                <c:pt idx="4189">
                  <c:v>44399</c:v>
                </c:pt>
                <c:pt idx="4190">
                  <c:v>44400</c:v>
                </c:pt>
                <c:pt idx="4191">
                  <c:v>44401</c:v>
                </c:pt>
                <c:pt idx="4192">
                  <c:v>44402</c:v>
                </c:pt>
                <c:pt idx="4193">
                  <c:v>44403</c:v>
                </c:pt>
                <c:pt idx="4194">
                  <c:v>44404</c:v>
                </c:pt>
                <c:pt idx="4195">
                  <c:v>44405</c:v>
                </c:pt>
                <c:pt idx="4196">
                  <c:v>44406</c:v>
                </c:pt>
                <c:pt idx="4197">
                  <c:v>44407</c:v>
                </c:pt>
                <c:pt idx="4198">
                  <c:v>44408</c:v>
                </c:pt>
                <c:pt idx="4199">
                  <c:v>44409</c:v>
                </c:pt>
                <c:pt idx="4200">
                  <c:v>44410</c:v>
                </c:pt>
                <c:pt idx="4201">
                  <c:v>44411</c:v>
                </c:pt>
                <c:pt idx="4202">
                  <c:v>44412</c:v>
                </c:pt>
                <c:pt idx="4203">
                  <c:v>44413</c:v>
                </c:pt>
                <c:pt idx="4204">
                  <c:v>44413</c:v>
                </c:pt>
                <c:pt idx="4205">
                  <c:v>44414</c:v>
                </c:pt>
                <c:pt idx="4206">
                  <c:v>44415</c:v>
                </c:pt>
                <c:pt idx="4207">
                  <c:v>44416</c:v>
                </c:pt>
                <c:pt idx="4208">
                  <c:v>44417</c:v>
                </c:pt>
                <c:pt idx="4209">
                  <c:v>44418</c:v>
                </c:pt>
                <c:pt idx="4210">
                  <c:v>44419</c:v>
                </c:pt>
                <c:pt idx="4211">
                  <c:v>44420</c:v>
                </c:pt>
                <c:pt idx="4212">
                  <c:v>44421</c:v>
                </c:pt>
                <c:pt idx="4213">
                  <c:v>44422</c:v>
                </c:pt>
                <c:pt idx="4214">
                  <c:v>44423</c:v>
                </c:pt>
                <c:pt idx="4215">
                  <c:v>44424</c:v>
                </c:pt>
                <c:pt idx="4216">
                  <c:v>44425</c:v>
                </c:pt>
                <c:pt idx="4217">
                  <c:v>44426</c:v>
                </c:pt>
                <c:pt idx="4218">
                  <c:v>44427</c:v>
                </c:pt>
                <c:pt idx="4219">
                  <c:v>44428</c:v>
                </c:pt>
                <c:pt idx="4220">
                  <c:v>44429</c:v>
                </c:pt>
                <c:pt idx="4221">
                  <c:v>44430</c:v>
                </c:pt>
                <c:pt idx="4222">
                  <c:v>44431</c:v>
                </c:pt>
                <c:pt idx="4223">
                  <c:v>44432</c:v>
                </c:pt>
                <c:pt idx="4224">
                  <c:v>44433</c:v>
                </c:pt>
                <c:pt idx="4225">
                  <c:v>44434</c:v>
                </c:pt>
                <c:pt idx="4226">
                  <c:v>44435</c:v>
                </c:pt>
                <c:pt idx="4227">
                  <c:v>44436</c:v>
                </c:pt>
                <c:pt idx="4228">
                  <c:v>44437</c:v>
                </c:pt>
                <c:pt idx="4229">
                  <c:v>44438</c:v>
                </c:pt>
                <c:pt idx="4230">
                  <c:v>44439</c:v>
                </c:pt>
                <c:pt idx="4231">
                  <c:v>44440</c:v>
                </c:pt>
                <c:pt idx="4232">
                  <c:v>44441</c:v>
                </c:pt>
                <c:pt idx="4233">
                  <c:v>44442</c:v>
                </c:pt>
                <c:pt idx="4234">
                  <c:v>44443</c:v>
                </c:pt>
                <c:pt idx="4235">
                  <c:v>44444</c:v>
                </c:pt>
                <c:pt idx="4236">
                  <c:v>44445</c:v>
                </c:pt>
                <c:pt idx="4237">
                  <c:v>44446</c:v>
                </c:pt>
                <c:pt idx="4238">
                  <c:v>44447</c:v>
                </c:pt>
                <c:pt idx="4239">
                  <c:v>44448</c:v>
                </c:pt>
                <c:pt idx="4240">
                  <c:v>44449</c:v>
                </c:pt>
                <c:pt idx="4241">
                  <c:v>44450</c:v>
                </c:pt>
                <c:pt idx="4242">
                  <c:v>44451</c:v>
                </c:pt>
                <c:pt idx="4243">
                  <c:v>44452</c:v>
                </c:pt>
                <c:pt idx="4244">
                  <c:v>44453</c:v>
                </c:pt>
                <c:pt idx="4245">
                  <c:v>44454</c:v>
                </c:pt>
                <c:pt idx="4246">
                  <c:v>44455</c:v>
                </c:pt>
                <c:pt idx="4247">
                  <c:v>44456</c:v>
                </c:pt>
                <c:pt idx="4248">
                  <c:v>44457</c:v>
                </c:pt>
                <c:pt idx="4249">
                  <c:v>44458</c:v>
                </c:pt>
                <c:pt idx="4250">
                  <c:v>44459</c:v>
                </c:pt>
                <c:pt idx="4251">
                  <c:v>44460</c:v>
                </c:pt>
                <c:pt idx="4252">
                  <c:v>44461</c:v>
                </c:pt>
                <c:pt idx="4253">
                  <c:v>44462</c:v>
                </c:pt>
                <c:pt idx="4254">
                  <c:v>44462</c:v>
                </c:pt>
                <c:pt idx="4255">
                  <c:v>44463</c:v>
                </c:pt>
                <c:pt idx="4256">
                  <c:v>44464</c:v>
                </c:pt>
                <c:pt idx="4257">
                  <c:v>44465</c:v>
                </c:pt>
                <c:pt idx="4258">
                  <c:v>44466</c:v>
                </c:pt>
                <c:pt idx="4259">
                  <c:v>44467</c:v>
                </c:pt>
                <c:pt idx="4260">
                  <c:v>44468</c:v>
                </c:pt>
                <c:pt idx="4261">
                  <c:v>44469</c:v>
                </c:pt>
                <c:pt idx="4262">
                  <c:v>44470</c:v>
                </c:pt>
                <c:pt idx="4263">
                  <c:v>44471</c:v>
                </c:pt>
                <c:pt idx="4264">
                  <c:v>44472</c:v>
                </c:pt>
                <c:pt idx="4265">
                  <c:v>44473</c:v>
                </c:pt>
                <c:pt idx="4266">
                  <c:v>44474</c:v>
                </c:pt>
                <c:pt idx="4267">
                  <c:v>44475</c:v>
                </c:pt>
                <c:pt idx="4268">
                  <c:v>44476</c:v>
                </c:pt>
                <c:pt idx="4269">
                  <c:v>44477</c:v>
                </c:pt>
                <c:pt idx="4270">
                  <c:v>44478</c:v>
                </c:pt>
                <c:pt idx="4271">
                  <c:v>44479</c:v>
                </c:pt>
                <c:pt idx="4272">
                  <c:v>44480</c:v>
                </c:pt>
                <c:pt idx="4273">
                  <c:v>44481</c:v>
                </c:pt>
                <c:pt idx="4274">
                  <c:v>44482</c:v>
                </c:pt>
                <c:pt idx="4275">
                  <c:v>44483</c:v>
                </c:pt>
                <c:pt idx="4276">
                  <c:v>44484</c:v>
                </c:pt>
                <c:pt idx="4277">
                  <c:v>44485</c:v>
                </c:pt>
                <c:pt idx="4278">
                  <c:v>44486</c:v>
                </c:pt>
                <c:pt idx="4279">
                  <c:v>44487</c:v>
                </c:pt>
                <c:pt idx="4280">
                  <c:v>44488</c:v>
                </c:pt>
                <c:pt idx="4281">
                  <c:v>44489</c:v>
                </c:pt>
                <c:pt idx="4282">
                  <c:v>44490</c:v>
                </c:pt>
                <c:pt idx="4283">
                  <c:v>44491</c:v>
                </c:pt>
                <c:pt idx="4284">
                  <c:v>44492</c:v>
                </c:pt>
                <c:pt idx="4285">
                  <c:v>44493</c:v>
                </c:pt>
                <c:pt idx="4286">
                  <c:v>44494</c:v>
                </c:pt>
                <c:pt idx="4287">
                  <c:v>44495</c:v>
                </c:pt>
                <c:pt idx="4288">
                  <c:v>44496</c:v>
                </c:pt>
                <c:pt idx="4289">
                  <c:v>44497</c:v>
                </c:pt>
                <c:pt idx="4290">
                  <c:v>44497</c:v>
                </c:pt>
                <c:pt idx="4291">
                  <c:v>44498</c:v>
                </c:pt>
                <c:pt idx="4292">
                  <c:v>44499</c:v>
                </c:pt>
                <c:pt idx="4293">
                  <c:v>44500</c:v>
                </c:pt>
                <c:pt idx="4294">
                  <c:v>44501</c:v>
                </c:pt>
                <c:pt idx="4295">
                  <c:v>44502</c:v>
                </c:pt>
                <c:pt idx="4296">
                  <c:v>44503</c:v>
                </c:pt>
                <c:pt idx="4297">
                  <c:v>44504</c:v>
                </c:pt>
                <c:pt idx="4298">
                  <c:v>44505</c:v>
                </c:pt>
                <c:pt idx="4299">
                  <c:v>44506</c:v>
                </c:pt>
                <c:pt idx="4300">
                  <c:v>44507</c:v>
                </c:pt>
                <c:pt idx="4301">
                  <c:v>44508</c:v>
                </c:pt>
                <c:pt idx="4302">
                  <c:v>44509</c:v>
                </c:pt>
                <c:pt idx="4303">
                  <c:v>44510</c:v>
                </c:pt>
                <c:pt idx="4304">
                  <c:v>44511</c:v>
                </c:pt>
                <c:pt idx="4305">
                  <c:v>44512</c:v>
                </c:pt>
                <c:pt idx="4306">
                  <c:v>44513</c:v>
                </c:pt>
                <c:pt idx="4307">
                  <c:v>44514</c:v>
                </c:pt>
                <c:pt idx="4308">
                  <c:v>44515</c:v>
                </c:pt>
                <c:pt idx="4309">
                  <c:v>44516</c:v>
                </c:pt>
                <c:pt idx="4310">
                  <c:v>44517</c:v>
                </c:pt>
                <c:pt idx="4311">
                  <c:v>44518</c:v>
                </c:pt>
                <c:pt idx="4312">
                  <c:v>44519</c:v>
                </c:pt>
                <c:pt idx="4313">
                  <c:v>44520</c:v>
                </c:pt>
                <c:pt idx="4314">
                  <c:v>44521</c:v>
                </c:pt>
                <c:pt idx="4315">
                  <c:v>44522</c:v>
                </c:pt>
                <c:pt idx="4316">
                  <c:v>44523</c:v>
                </c:pt>
                <c:pt idx="4317">
                  <c:v>44524</c:v>
                </c:pt>
                <c:pt idx="4318">
                  <c:v>44525</c:v>
                </c:pt>
                <c:pt idx="4319">
                  <c:v>44526</c:v>
                </c:pt>
                <c:pt idx="4320">
                  <c:v>44527</c:v>
                </c:pt>
                <c:pt idx="4321">
                  <c:v>44528</c:v>
                </c:pt>
                <c:pt idx="4322">
                  <c:v>44529</c:v>
                </c:pt>
                <c:pt idx="4323">
                  <c:v>44530</c:v>
                </c:pt>
                <c:pt idx="4324">
                  <c:v>44531</c:v>
                </c:pt>
                <c:pt idx="4325">
                  <c:v>44532</c:v>
                </c:pt>
                <c:pt idx="4326">
                  <c:v>44533</c:v>
                </c:pt>
                <c:pt idx="4327">
                  <c:v>44534</c:v>
                </c:pt>
                <c:pt idx="4328">
                  <c:v>44535</c:v>
                </c:pt>
                <c:pt idx="4329">
                  <c:v>44536</c:v>
                </c:pt>
                <c:pt idx="4330">
                  <c:v>44537</c:v>
                </c:pt>
                <c:pt idx="4331">
                  <c:v>44538</c:v>
                </c:pt>
                <c:pt idx="4332">
                  <c:v>44539</c:v>
                </c:pt>
                <c:pt idx="4333">
                  <c:v>44539</c:v>
                </c:pt>
                <c:pt idx="4334">
                  <c:v>44540</c:v>
                </c:pt>
                <c:pt idx="4335">
                  <c:v>44541</c:v>
                </c:pt>
                <c:pt idx="4336">
                  <c:v>44542</c:v>
                </c:pt>
                <c:pt idx="4337">
                  <c:v>44543</c:v>
                </c:pt>
                <c:pt idx="4338">
                  <c:v>44544</c:v>
                </c:pt>
                <c:pt idx="4339">
                  <c:v>44545</c:v>
                </c:pt>
                <c:pt idx="4340">
                  <c:v>44546</c:v>
                </c:pt>
                <c:pt idx="4341">
                  <c:v>44547</c:v>
                </c:pt>
                <c:pt idx="4342">
                  <c:v>44548</c:v>
                </c:pt>
                <c:pt idx="4343">
                  <c:v>44549</c:v>
                </c:pt>
                <c:pt idx="4344">
                  <c:v>44550</c:v>
                </c:pt>
                <c:pt idx="4345">
                  <c:v>44551</c:v>
                </c:pt>
                <c:pt idx="4346">
                  <c:v>44552</c:v>
                </c:pt>
                <c:pt idx="4347">
                  <c:v>44553</c:v>
                </c:pt>
                <c:pt idx="4348">
                  <c:v>44554</c:v>
                </c:pt>
                <c:pt idx="4349">
                  <c:v>44555</c:v>
                </c:pt>
                <c:pt idx="4350">
                  <c:v>44556</c:v>
                </c:pt>
                <c:pt idx="4351">
                  <c:v>44557</c:v>
                </c:pt>
                <c:pt idx="4352">
                  <c:v>44558</c:v>
                </c:pt>
                <c:pt idx="4353">
                  <c:v>44559</c:v>
                </c:pt>
                <c:pt idx="4354">
                  <c:v>44560</c:v>
                </c:pt>
                <c:pt idx="4355">
                  <c:v>44561</c:v>
                </c:pt>
                <c:pt idx="4356">
                  <c:v>44562</c:v>
                </c:pt>
                <c:pt idx="4357">
                  <c:v>44563</c:v>
                </c:pt>
                <c:pt idx="4358">
                  <c:v>44564</c:v>
                </c:pt>
                <c:pt idx="4359">
                  <c:v>44565</c:v>
                </c:pt>
                <c:pt idx="4360">
                  <c:v>44566</c:v>
                </c:pt>
                <c:pt idx="4361">
                  <c:v>44567</c:v>
                </c:pt>
                <c:pt idx="4362">
                  <c:v>44568</c:v>
                </c:pt>
                <c:pt idx="4363">
                  <c:v>44569</c:v>
                </c:pt>
                <c:pt idx="4364">
                  <c:v>44570</c:v>
                </c:pt>
                <c:pt idx="4365">
                  <c:v>44571</c:v>
                </c:pt>
                <c:pt idx="4366">
                  <c:v>44572</c:v>
                </c:pt>
                <c:pt idx="4367">
                  <c:v>44573</c:v>
                </c:pt>
                <c:pt idx="4368">
                  <c:v>44574</c:v>
                </c:pt>
                <c:pt idx="4369">
                  <c:v>44575</c:v>
                </c:pt>
                <c:pt idx="4370">
                  <c:v>44576</c:v>
                </c:pt>
                <c:pt idx="4371">
                  <c:v>44577</c:v>
                </c:pt>
                <c:pt idx="4372">
                  <c:v>44578</c:v>
                </c:pt>
                <c:pt idx="4373">
                  <c:v>44579</c:v>
                </c:pt>
                <c:pt idx="4374">
                  <c:v>44580</c:v>
                </c:pt>
                <c:pt idx="4375">
                  <c:v>44581</c:v>
                </c:pt>
                <c:pt idx="4376">
                  <c:v>44582</c:v>
                </c:pt>
                <c:pt idx="4377">
                  <c:v>44583</c:v>
                </c:pt>
                <c:pt idx="4378">
                  <c:v>44584</c:v>
                </c:pt>
                <c:pt idx="4379">
                  <c:v>44585</c:v>
                </c:pt>
                <c:pt idx="4380">
                  <c:v>44586</c:v>
                </c:pt>
                <c:pt idx="4381">
                  <c:v>44587</c:v>
                </c:pt>
                <c:pt idx="4382">
                  <c:v>44588</c:v>
                </c:pt>
                <c:pt idx="4383">
                  <c:v>44589</c:v>
                </c:pt>
                <c:pt idx="4384">
                  <c:v>44590</c:v>
                </c:pt>
                <c:pt idx="4385">
                  <c:v>44591</c:v>
                </c:pt>
                <c:pt idx="4386">
                  <c:v>44592</c:v>
                </c:pt>
                <c:pt idx="4387">
                  <c:v>44593</c:v>
                </c:pt>
                <c:pt idx="4388">
                  <c:v>44594</c:v>
                </c:pt>
                <c:pt idx="4389">
                  <c:v>44595</c:v>
                </c:pt>
                <c:pt idx="4390">
                  <c:v>44595</c:v>
                </c:pt>
                <c:pt idx="4391">
                  <c:v>44596</c:v>
                </c:pt>
                <c:pt idx="4392">
                  <c:v>44597</c:v>
                </c:pt>
                <c:pt idx="4393">
                  <c:v>44598</c:v>
                </c:pt>
                <c:pt idx="4394">
                  <c:v>44599</c:v>
                </c:pt>
                <c:pt idx="4395">
                  <c:v>44600</c:v>
                </c:pt>
                <c:pt idx="4396">
                  <c:v>44601</c:v>
                </c:pt>
                <c:pt idx="4397">
                  <c:v>44602</c:v>
                </c:pt>
                <c:pt idx="4398">
                  <c:v>44603</c:v>
                </c:pt>
                <c:pt idx="4399">
                  <c:v>44604</c:v>
                </c:pt>
                <c:pt idx="4400">
                  <c:v>44605</c:v>
                </c:pt>
                <c:pt idx="4401">
                  <c:v>44606</c:v>
                </c:pt>
                <c:pt idx="4402">
                  <c:v>44607</c:v>
                </c:pt>
                <c:pt idx="4403">
                  <c:v>44608</c:v>
                </c:pt>
                <c:pt idx="4404">
                  <c:v>44609</c:v>
                </c:pt>
                <c:pt idx="4405">
                  <c:v>44610</c:v>
                </c:pt>
                <c:pt idx="4406">
                  <c:v>44611</c:v>
                </c:pt>
                <c:pt idx="4407">
                  <c:v>44612</c:v>
                </c:pt>
                <c:pt idx="4408">
                  <c:v>44613</c:v>
                </c:pt>
                <c:pt idx="4409">
                  <c:v>44614</c:v>
                </c:pt>
                <c:pt idx="4410">
                  <c:v>44615</c:v>
                </c:pt>
                <c:pt idx="4411">
                  <c:v>44616</c:v>
                </c:pt>
                <c:pt idx="4412">
                  <c:v>44617</c:v>
                </c:pt>
                <c:pt idx="4413">
                  <c:v>44618</c:v>
                </c:pt>
                <c:pt idx="4414">
                  <c:v>44619</c:v>
                </c:pt>
                <c:pt idx="4415">
                  <c:v>44620</c:v>
                </c:pt>
                <c:pt idx="4416">
                  <c:v>44621</c:v>
                </c:pt>
                <c:pt idx="4417">
                  <c:v>44622</c:v>
                </c:pt>
                <c:pt idx="4418">
                  <c:v>44623</c:v>
                </c:pt>
                <c:pt idx="4419">
                  <c:v>44624</c:v>
                </c:pt>
                <c:pt idx="4420">
                  <c:v>44625</c:v>
                </c:pt>
                <c:pt idx="4421">
                  <c:v>44626</c:v>
                </c:pt>
                <c:pt idx="4422">
                  <c:v>44627</c:v>
                </c:pt>
                <c:pt idx="4423">
                  <c:v>44628</c:v>
                </c:pt>
                <c:pt idx="4424">
                  <c:v>44629</c:v>
                </c:pt>
                <c:pt idx="4425">
                  <c:v>44630</c:v>
                </c:pt>
                <c:pt idx="4426">
                  <c:v>44631</c:v>
                </c:pt>
                <c:pt idx="4427">
                  <c:v>44632</c:v>
                </c:pt>
                <c:pt idx="4428">
                  <c:v>44633</c:v>
                </c:pt>
                <c:pt idx="4429">
                  <c:v>44634</c:v>
                </c:pt>
                <c:pt idx="4430">
                  <c:v>44635</c:v>
                </c:pt>
                <c:pt idx="4431">
                  <c:v>44636</c:v>
                </c:pt>
                <c:pt idx="4432">
                  <c:v>44637</c:v>
                </c:pt>
                <c:pt idx="4433">
                  <c:v>44637</c:v>
                </c:pt>
                <c:pt idx="4434">
                  <c:v>44638</c:v>
                </c:pt>
                <c:pt idx="4435">
                  <c:v>44639</c:v>
                </c:pt>
                <c:pt idx="4436">
                  <c:v>44640</c:v>
                </c:pt>
                <c:pt idx="4437">
                  <c:v>44641</c:v>
                </c:pt>
                <c:pt idx="4438">
                  <c:v>44642</c:v>
                </c:pt>
                <c:pt idx="4439">
                  <c:v>44643</c:v>
                </c:pt>
                <c:pt idx="4440">
                  <c:v>44644</c:v>
                </c:pt>
                <c:pt idx="4441">
                  <c:v>44645</c:v>
                </c:pt>
                <c:pt idx="4442">
                  <c:v>44646</c:v>
                </c:pt>
                <c:pt idx="4443">
                  <c:v>44647</c:v>
                </c:pt>
                <c:pt idx="4444">
                  <c:v>44648</c:v>
                </c:pt>
                <c:pt idx="4445">
                  <c:v>44649</c:v>
                </c:pt>
                <c:pt idx="4446">
                  <c:v>44650</c:v>
                </c:pt>
                <c:pt idx="4447">
                  <c:v>44651</c:v>
                </c:pt>
                <c:pt idx="4448">
                  <c:v>44652</c:v>
                </c:pt>
                <c:pt idx="4449">
                  <c:v>44653</c:v>
                </c:pt>
                <c:pt idx="4450">
                  <c:v>44654</c:v>
                </c:pt>
                <c:pt idx="4451">
                  <c:v>44655</c:v>
                </c:pt>
                <c:pt idx="4452">
                  <c:v>44656</c:v>
                </c:pt>
                <c:pt idx="4453">
                  <c:v>44657</c:v>
                </c:pt>
                <c:pt idx="4454">
                  <c:v>44658</c:v>
                </c:pt>
                <c:pt idx="4455">
                  <c:v>44659</c:v>
                </c:pt>
                <c:pt idx="4456">
                  <c:v>44660</c:v>
                </c:pt>
                <c:pt idx="4457">
                  <c:v>44661</c:v>
                </c:pt>
                <c:pt idx="4458">
                  <c:v>44662</c:v>
                </c:pt>
                <c:pt idx="4459">
                  <c:v>44663</c:v>
                </c:pt>
                <c:pt idx="4460">
                  <c:v>44664</c:v>
                </c:pt>
                <c:pt idx="4461">
                  <c:v>44665</c:v>
                </c:pt>
                <c:pt idx="4462">
                  <c:v>44666</c:v>
                </c:pt>
                <c:pt idx="4463">
                  <c:v>44667</c:v>
                </c:pt>
                <c:pt idx="4464">
                  <c:v>44668</c:v>
                </c:pt>
                <c:pt idx="4465">
                  <c:v>44669</c:v>
                </c:pt>
                <c:pt idx="4466">
                  <c:v>44670</c:v>
                </c:pt>
                <c:pt idx="4467">
                  <c:v>44671</c:v>
                </c:pt>
                <c:pt idx="4468">
                  <c:v>44672</c:v>
                </c:pt>
                <c:pt idx="4469">
                  <c:v>44673</c:v>
                </c:pt>
                <c:pt idx="4470">
                  <c:v>44674</c:v>
                </c:pt>
                <c:pt idx="4471">
                  <c:v>44675</c:v>
                </c:pt>
                <c:pt idx="4472">
                  <c:v>44676</c:v>
                </c:pt>
                <c:pt idx="4473">
                  <c:v>44677</c:v>
                </c:pt>
                <c:pt idx="4474">
                  <c:v>44678</c:v>
                </c:pt>
                <c:pt idx="4475">
                  <c:v>44679</c:v>
                </c:pt>
                <c:pt idx="4476">
                  <c:v>44680</c:v>
                </c:pt>
                <c:pt idx="4477">
                  <c:v>44681</c:v>
                </c:pt>
                <c:pt idx="4478">
                  <c:v>44682</c:v>
                </c:pt>
                <c:pt idx="4479">
                  <c:v>44683</c:v>
                </c:pt>
                <c:pt idx="4480">
                  <c:v>44684</c:v>
                </c:pt>
                <c:pt idx="4481">
                  <c:v>44685</c:v>
                </c:pt>
                <c:pt idx="4482">
                  <c:v>44686</c:v>
                </c:pt>
                <c:pt idx="4483">
                  <c:v>44686</c:v>
                </c:pt>
                <c:pt idx="4484">
                  <c:v>44687</c:v>
                </c:pt>
                <c:pt idx="4485">
                  <c:v>44688</c:v>
                </c:pt>
                <c:pt idx="4486">
                  <c:v>44689</c:v>
                </c:pt>
                <c:pt idx="4487">
                  <c:v>44690</c:v>
                </c:pt>
                <c:pt idx="4488">
                  <c:v>44691</c:v>
                </c:pt>
                <c:pt idx="4489">
                  <c:v>44692</c:v>
                </c:pt>
                <c:pt idx="4490">
                  <c:v>44693</c:v>
                </c:pt>
                <c:pt idx="4491">
                  <c:v>44694</c:v>
                </c:pt>
                <c:pt idx="4492">
                  <c:v>44695</c:v>
                </c:pt>
                <c:pt idx="4493">
                  <c:v>44696</c:v>
                </c:pt>
                <c:pt idx="4494">
                  <c:v>44697</c:v>
                </c:pt>
                <c:pt idx="4495">
                  <c:v>44698</c:v>
                </c:pt>
                <c:pt idx="4496">
                  <c:v>44699</c:v>
                </c:pt>
                <c:pt idx="4497">
                  <c:v>44700</c:v>
                </c:pt>
                <c:pt idx="4498">
                  <c:v>44701</c:v>
                </c:pt>
                <c:pt idx="4499">
                  <c:v>44702</c:v>
                </c:pt>
                <c:pt idx="4500">
                  <c:v>44703</c:v>
                </c:pt>
                <c:pt idx="4501">
                  <c:v>44704</c:v>
                </c:pt>
                <c:pt idx="4502">
                  <c:v>44705</c:v>
                </c:pt>
                <c:pt idx="4503">
                  <c:v>44706</c:v>
                </c:pt>
                <c:pt idx="4504">
                  <c:v>44707</c:v>
                </c:pt>
                <c:pt idx="4505">
                  <c:v>44708</c:v>
                </c:pt>
                <c:pt idx="4506">
                  <c:v>44709</c:v>
                </c:pt>
                <c:pt idx="4507">
                  <c:v>44710</c:v>
                </c:pt>
                <c:pt idx="4508">
                  <c:v>44711</c:v>
                </c:pt>
                <c:pt idx="4509">
                  <c:v>44712</c:v>
                </c:pt>
                <c:pt idx="4510">
                  <c:v>44713</c:v>
                </c:pt>
                <c:pt idx="4511">
                  <c:v>44714</c:v>
                </c:pt>
                <c:pt idx="4512">
                  <c:v>44715</c:v>
                </c:pt>
                <c:pt idx="4513">
                  <c:v>44716</c:v>
                </c:pt>
                <c:pt idx="4514">
                  <c:v>44717</c:v>
                </c:pt>
                <c:pt idx="4515">
                  <c:v>44718</c:v>
                </c:pt>
                <c:pt idx="4516">
                  <c:v>44719</c:v>
                </c:pt>
                <c:pt idx="4517">
                  <c:v>44720</c:v>
                </c:pt>
                <c:pt idx="4518">
                  <c:v>44721</c:v>
                </c:pt>
                <c:pt idx="4519">
                  <c:v>44722</c:v>
                </c:pt>
                <c:pt idx="4520">
                  <c:v>44723</c:v>
                </c:pt>
                <c:pt idx="4521">
                  <c:v>44724</c:v>
                </c:pt>
                <c:pt idx="4522">
                  <c:v>44725</c:v>
                </c:pt>
                <c:pt idx="4523">
                  <c:v>44726</c:v>
                </c:pt>
                <c:pt idx="4524">
                  <c:v>44727</c:v>
                </c:pt>
                <c:pt idx="4525">
                  <c:v>44728</c:v>
                </c:pt>
                <c:pt idx="4526">
                  <c:v>44728</c:v>
                </c:pt>
                <c:pt idx="4527">
                  <c:v>44729</c:v>
                </c:pt>
                <c:pt idx="4528">
                  <c:v>44730</c:v>
                </c:pt>
                <c:pt idx="4529">
                  <c:v>44731</c:v>
                </c:pt>
                <c:pt idx="4530">
                  <c:v>44732</c:v>
                </c:pt>
                <c:pt idx="4531">
                  <c:v>44733</c:v>
                </c:pt>
                <c:pt idx="4532">
                  <c:v>44734</c:v>
                </c:pt>
                <c:pt idx="4533">
                  <c:v>44735</c:v>
                </c:pt>
                <c:pt idx="4534">
                  <c:v>44736</c:v>
                </c:pt>
                <c:pt idx="4535">
                  <c:v>44737</c:v>
                </c:pt>
                <c:pt idx="4536">
                  <c:v>44738</c:v>
                </c:pt>
                <c:pt idx="4537">
                  <c:v>44739</c:v>
                </c:pt>
                <c:pt idx="4538">
                  <c:v>44740</c:v>
                </c:pt>
                <c:pt idx="4539">
                  <c:v>44741</c:v>
                </c:pt>
                <c:pt idx="4540">
                  <c:v>44742</c:v>
                </c:pt>
                <c:pt idx="4541">
                  <c:v>44743</c:v>
                </c:pt>
                <c:pt idx="4542">
                  <c:v>44744</c:v>
                </c:pt>
                <c:pt idx="4543">
                  <c:v>44745</c:v>
                </c:pt>
                <c:pt idx="4544">
                  <c:v>44746</c:v>
                </c:pt>
                <c:pt idx="4545">
                  <c:v>44747</c:v>
                </c:pt>
                <c:pt idx="4546">
                  <c:v>44748</c:v>
                </c:pt>
                <c:pt idx="4547">
                  <c:v>44749</c:v>
                </c:pt>
                <c:pt idx="4548">
                  <c:v>44750</c:v>
                </c:pt>
                <c:pt idx="4549">
                  <c:v>44751</c:v>
                </c:pt>
                <c:pt idx="4550">
                  <c:v>44752</c:v>
                </c:pt>
                <c:pt idx="4551">
                  <c:v>44753</c:v>
                </c:pt>
                <c:pt idx="4552">
                  <c:v>44754</c:v>
                </c:pt>
                <c:pt idx="4553">
                  <c:v>44755</c:v>
                </c:pt>
                <c:pt idx="4554">
                  <c:v>44756</c:v>
                </c:pt>
                <c:pt idx="4555">
                  <c:v>44757</c:v>
                </c:pt>
                <c:pt idx="4556">
                  <c:v>44758</c:v>
                </c:pt>
                <c:pt idx="4557">
                  <c:v>44759</c:v>
                </c:pt>
                <c:pt idx="4558">
                  <c:v>44760</c:v>
                </c:pt>
                <c:pt idx="4559">
                  <c:v>44761</c:v>
                </c:pt>
                <c:pt idx="4560">
                  <c:v>44762</c:v>
                </c:pt>
                <c:pt idx="4561">
                  <c:v>44763</c:v>
                </c:pt>
                <c:pt idx="4562">
                  <c:v>44764</c:v>
                </c:pt>
                <c:pt idx="4563">
                  <c:v>44765</c:v>
                </c:pt>
                <c:pt idx="4564">
                  <c:v>44766</c:v>
                </c:pt>
                <c:pt idx="4565">
                  <c:v>44767</c:v>
                </c:pt>
                <c:pt idx="4566">
                  <c:v>44768</c:v>
                </c:pt>
                <c:pt idx="4567">
                  <c:v>44769</c:v>
                </c:pt>
                <c:pt idx="4568">
                  <c:v>44770</c:v>
                </c:pt>
                <c:pt idx="4569">
                  <c:v>44771</c:v>
                </c:pt>
                <c:pt idx="4570">
                  <c:v>44772</c:v>
                </c:pt>
                <c:pt idx="4571">
                  <c:v>44773</c:v>
                </c:pt>
                <c:pt idx="4572">
                  <c:v>44774</c:v>
                </c:pt>
                <c:pt idx="4573">
                  <c:v>44775</c:v>
                </c:pt>
                <c:pt idx="4574">
                  <c:v>44776</c:v>
                </c:pt>
                <c:pt idx="4575">
                  <c:v>44777</c:v>
                </c:pt>
                <c:pt idx="4576">
                  <c:v>44777</c:v>
                </c:pt>
                <c:pt idx="4577">
                  <c:v>44778</c:v>
                </c:pt>
                <c:pt idx="4578">
                  <c:v>44779</c:v>
                </c:pt>
                <c:pt idx="4579">
                  <c:v>44780</c:v>
                </c:pt>
                <c:pt idx="4580">
                  <c:v>44781</c:v>
                </c:pt>
                <c:pt idx="4581">
                  <c:v>44782</c:v>
                </c:pt>
                <c:pt idx="4582">
                  <c:v>44783</c:v>
                </c:pt>
                <c:pt idx="4583">
                  <c:v>44784</c:v>
                </c:pt>
                <c:pt idx="4584">
                  <c:v>44785</c:v>
                </c:pt>
                <c:pt idx="4585">
                  <c:v>44786</c:v>
                </c:pt>
                <c:pt idx="4586">
                  <c:v>44787</c:v>
                </c:pt>
                <c:pt idx="4587">
                  <c:v>44788</c:v>
                </c:pt>
                <c:pt idx="4588">
                  <c:v>44789</c:v>
                </c:pt>
                <c:pt idx="4589">
                  <c:v>44790</c:v>
                </c:pt>
                <c:pt idx="4590">
                  <c:v>44791</c:v>
                </c:pt>
                <c:pt idx="4591">
                  <c:v>44792</c:v>
                </c:pt>
                <c:pt idx="4592">
                  <c:v>44793</c:v>
                </c:pt>
                <c:pt idx="4593">
                  <c:v>44794</c:v>
                </c:pt>
                <c:pt idx="4594">
                  <c:v>44795</c:v>
                </c:pt>
                <c:pt idx="4595">
                  <c:v>44796</c:v>
                </c:pt>
                <c:pt idx="4596">
                  <c:v>44797</c:v>
                </c:pt>
                <c:pt idx="4597">
                  <c:v>44798</c:v>
                </c:pt>
                <c:pt idx="4598">
                  <c:v>44799</c:v>
                </c:pt>
                <c:pt idx="4599">
                  <c:v>44800</c:v>
                </c:pt>
                <c:pt idx="4600">
                  <c:v>44801</c:v>
                </c:pt>
                <c:pt idx="4601">
                  <c:v>44802</c:v>
                </c:pt>
                <c:pt idx="4602">
                  <c:v>44803</c:v>
                </c:pt>
                <c:pt idx="4603">
                  <c:v>44804</c:v>
                </c:pt>
                <c:pt idx="4604">
                  <c:v>44805</c:v>
                </c:pt>
                <c:pt idx="4605">
                  <c:v>44806</c:v>
                </c:pt>
                <c:pt idx="4606">
                  <c:v>44807</c:v>
                </c:pt>
                <c:pt idx="4607">
                  <c:v>44808</c:v>
                </c:pt>
                <c:pt idx="4608">
                  <c:v>44809</c:v>
                </c:pt>
                <c:pt idx="4609">
                  <c:v>44810</c:v>
                </c:pt>
                <c:pt idx="4610">
                  <c:v>44811</c:v>
                </c:pt>
                <c:pt idx="4611">
                  <c:v>44812</c:v>
                </c:pt>
                <c:pt idx="4612">
                  <c:v>44813</c:v>
                </c:pt>
                <c:pt idx="4613">
                  <c:v>44814</c:v>
                </c:pt>
                <c:pt idx="4614">
                  <c:v>44815</c:v>
                </c:pt>
                <c:pt idx="4615">
                  <c:v>44816</c:v>
                </c:pt>
                <c:pt idx="4616">
                  <c:v>44817</c:v>
                </c:pt>
                <c:pt idx="4617">
                  <c:v>44818</c:v>
                </c:pt>
                <c:pt idx="4618">
                  <c:v>44819</c:v>
                </c:pt>
                <c:pt idx="4619">
                  <c:v>44820</c:v>
                </c:pt>
                <c:pt idx="4620">
                  <c:v>44821</c:v>
                </c:pt>
                <c:pt idx="4621">
                  <c:v>44822</c:v>
                </c:pt>
                <c:pt idx="4622">
                  <c:v>44823</c:v>
                </c:pt>
                <c:pt idx="4623">
                  <c:v>44824</c:v>
                </c:pt>
                <c:pt idx="4624">
                  <c:v>44825</c:v>
                </c:pt>
                <c:pt idx="4625">
                  <c:v>44826</c:v>
                </c:pt>
                <c:pt idx="4626">
                  <c:v>44827</c:v>
                </c:pt>
                <c:pt idx="4627">
                  <c:v>44828</c:v>
                </c:pt>
                <c:pt idx="4628">
                  <c:v>44829</c:v>
                </c:pt>
                <c:pt idx="4629">
                  <c:v>44830</c:v>
                </c:pt>
                <c:pt idx="4630">
                  <c:v>44831</c:v>
                </c:pt>
                <c:pt idx="4631">
                  <c:v>44832</c:v>
                </c:pt>
                <c:pt idx="4632">
                  <c:v>44833</c:v>
                </c:pt>
                <c:pt idx="4633">
                  <c:v>44834</c:v>
                </c:pt>
                <c:pt idx="4634">
                  <c:v>44835</c:v>
                </c:pt>
                <c:pt idx="4635">
                  <c:v>44836</c:v>
                </c:pt>
                <c:pt idx="4636">
                  <c:v>44837</c:v>
                </c:pt>
                <c:pt idx="4637">
                  <c:v>44838</c:v>
                </c:pt>
                <c:pt idx="4638">
                  <c:v>44839</c:v>
                </c:pt>
                <c:pt idx="4639">
                  <c:v>44840</c:v>
                </c:pt>
                <c:pt idx="4640">
                  <c:v>44841</c:v>
                </c:pt>
                <c:pt idx="4641">
                  <c:v>44842</c:v>
                </c:pt>
                <c:pt idx="4642">
                  <c:v>44843</c:v>
                </c:pt>
                <c:pt idx="4643">
                  <c:v>44844</c:v>
                </c:pt>
                <c:pt idx="4644">
                  <c:v>44845</c:v>
                </c:pt>
                <c:pt idx="4645">
                  <c:v>44846</c:v>
                </c:pt>
                <c:pt idx="4646">
                  <c:v>44847</c:v>
                </c:pt>
                <c:pt idx="4647">
                  <c:v>44848</c:v>
                </c:pt>
                <c:pt idx="4648">
                  <c:v>44849</c:v>
                </c:pt>
                <c:pt idx="4649">
                  <c:v>44850</c:v>
                </c:pt>
                <c:pt idx="4650">
                  <c:v>44851</c:v>
                </c:pt>
                <c:pt idx="4651">
                  <c:v>44852</c:v>
                </c:pt>
                <c:pt idx="4652">
                  <c:v>44853</c:v>
                </c:pt>
                <c:pt idx="4653">
                  <c:v>44854</c:v>
                </c:pt>
                <c:pt idx="4654">
                  <c:v>44855</c:v>
                </c:pt>
                <c:pt idx="4655">
                  <c:v>44856</c:v>
                </c:pt>
                <c:pt idx="4656">
                  <c:v>44857</c:v>
                </c:pt>
                <c:pt idx="4657">
                  <c:v>44858</c:v>
                </c:pt>
                <c:pt idx="4658">
                  <c:v>44859</c:v>
                </c:pt>
                <c:pt idx="4659">
                  <c:v>44860</c:v>
                </c:pt>
                <c:pt idx="4660">
                  <c:v>44861</c:v>
                </c:pt>
                <c:pt idx="4661">
                  <c:v>44862</c:v>
                </c:pt>
                <c:pt idx="4662">
                  <c:v>44863</c:v>
                </c:pt>
                <c:pt idx="4663">
                  <c:v>44864</c:v>
                </c:pt>
                <c:pt idx="4664">
                  <c:v>44865</c:v>
                </c:pt>
                <c:pt idx="4665">
                  <c:v>44866</c:v>
                </c:pt>
                <c:pt idx="4666">
                  <c:v>44867</c:v>
                </c:pt>
                <c:pt idx="4667">
                  <c:v>44868</c:v>
                </c:pt>
                <c:pt idx="4668">
                  <c:v>44869</c:v>
                </c:pt>
                <c:pt idx="4669">
                  <c:v>44870</c:v>
                </c:pt>
                <c:pt idx="4670">
                  <c:v>44871</c:v>
                </c:pt>
                <c:pt idx="4671">
                  <c:v>44872</c:v>
                </c:pt>
                <c:pt idx="4672">
                  <c:v>44873</c:v>
                </c:pt>
                <c:pt idx="4673">
                  <c:v>44874</c:v>
                </c:pt>
                <c:pt idx="4674">
                  <c:v>44875</c:v>
                </c:pt>
                <c:pt idx="4675">
                  <c:v>44876</c:v>
                </c:pt>
                <c:pt idx="4676">
                  <c:v>44877</c:v>
                </c:pt>
                <c:pt idx="4677">
                  <c:v>44878</c:v>
                </c:pt>
                <c:pt idx="4678">
                  <c:v>44879</c:v>
                </c:pt>
                <c:pt idx="4679">
                  <c:v>44880</c:v>
                </c:pt>
                <c:pt idx="4680">
                  <c:v>44881</c:v>
                </c:pt>
                <c:pt idx="4681">
                  <c:v>44882</c:v>
                </c:pt>
                <c:pt idx="4682">
                  <c:v>44883</c:v>
                </c:pt>
                <c:pt idx="4683">
                  <c:v>44884</c:v>
                </c:pt>
                <c:pt idx="4684">
                  <c:v>44885</c:v>
                </c:pt>
                <c:pt idx="4685">
                  <c:v>44886</c:v>
                </c:pt>
                <c:pt idx="4686">
                  <c:v>44887</c:v>
                </c:pt>
                <c:pt idx="4687">
                  <c:v>44888</c:v>
                </c:pt>
                <c:pt idx="4688">
                  <c:v>44889</c:v>
                </c:pt>
                <c:pt idx="4689">
                  <c:v>44890</c:v>
                </c:pt>
                <c:pt idx="4690">
                  <c:v>44891</c:v>
                </c:pt>
                <c:pt idx="4691">
                  <c:v>44892</c:v>
                </c:pt>
                <c:pt idx="4692">
                  <c:v>44893</c:v>
                </c:pt>
                <c:pt idx="4693">
                  <c:v>44894</c:v>
                </c:pt>
                <c:pt idx="4694">
                  <c:v>44895</c:v>
                </c:pt>
                <c:pt idx="4695">
                  <c:v>44896</c:v>
                </c:pt>
                <c:pt idx="4696">
                  <c:v>44897</c:v>
                </c:pt>
                <c:pt idx="4697">
                  <c:v>44898</c:v>
                </c:pt>
                <c:pt idx="4698">
                  <c:v>44899</c:v>
                </c:pt>
                <c:pt idx="4699">
                  <c:v>44900</c:v>
                </c:pt>
                <c:pt idx="4700">
                  <c:v>44901</c:v>
                </c:pt>
                <c:pt idx="4701">
                  <c:v>44902</c:v>
                </c:pt>
                <c:pt idx="4702">
                  <c:v>44903</c:v>
                </c:pt>
                <c:pt idx="4703">
                  <c:v>44904</c:v>
                </c:pt>
                <c:pt idx="4704">
                  <c:v>44905</c:v>
                </c:pt>
                <c:pt idx="4705">
                  <c:v>44906</c:v>
                </c:pt>
                <c:pt idx="4706">
                  <c:v>44907</c:v>
                </c:pt>
                <c:pt idx="4707">
                  <c:v>44908</c:v>
                </c:pt>
                <c:pt idx="4708">
                  <c:v>44909</c:v>
                </c:pt>
                <c:pt idx="4709">
                  <c:v>44910</c:v>
                </c:pt>
                <c:pt idx="4710">
                  <c:v>44911</c:v>
                </c:pt>
                <c:pt idx="4711">
                  <c:v>44912</c:v>
                </c:pt>
                <c:pt idx="4712">
                  <c:v>44913</c:v>
                </c:pt>
                <c:pt idx="4713">
                  <c:v>44914</c:v>
                </c:pt>
                <c:pt idx="4714">
                  <c:v>44915</c:v>
                </c:pt>
                <c:pt idx="4715">
                  <c:v>44916</c:v>
                </c:pt>
                <c:pt idx="4716">
                  <c:v>44917</c:v>
                </c:pt>
                <c:pt idx="4717">
                  <c:v>44918</c:v>
                </c:pt>
                <c:pt idx="4718">
                  <c:v>44919</c:v>
                </c:pt>
                <c:pt idx="4719">
                  <c:v>44920</c:v>
                </c:pt>
                <c:pt idx="4720">
                  <c:v>44921</c:v>
                </c:pt>
                <c:pt idx="4721">
                  <c:v>44922</c:v>
                </c:pt>
                <c:pt idx="4722">
                  <c:v>44923</c:v>
                </c:pt>
                <c:pt idx="4723">
                  <c:v>44924</c:v>
                </c:pt>
                <c:pt idx="4724">
                  <c:v>44925</c:v>
                </c:pt>
                <c:pt idx="4725">
                  <c:v>44926</c:v>
                </c:pt>
                <c:pt idx="4726">
                  <c:v>44927</c:v>
                </c:pt>
                <c:pt idx="4727">
                  <c:v>44928</c:v>
                </c:pt>
                <c:pt idx="4728">
                  <c:v>44929</c:v>
                </c:pt>
                <c:pt idx="4729">
                  <c:v>44930</c:v>
                </c:pt>
                <c:pt idx="4730">
                  <c:v>44931</c:v>
                </c:pt>
                <c:pt idx="4731">
                  <c:v>44932</c:v>
                </c:pt>
                <c:pt idx="4732">
                  <c:v>44933</c:v>
                </c:pt>
                <c:pt idx="4733">
                  <c:v>44934</c:v>
                </c:pt>
                <c:pt idx="4734">
                  <c:v>44935</c:v>
                </c:pt>
                <c:pt idx="4735">
                  <c:v>44936</c:v>
                </c:pt>
                <c:pt idx="4736">
                  <c:v>44937</c:v>
                </c:pt>
                <c:pt idx="4737">
                  <c:v>44938</c:v>
                </c:pt>
                <c:pt idx="4738">
                  <c:v>44939</c:v>
                </c:pt>
                <c:pt idx="4739">
                  <c:v>44940</c:v>
                </c:pt>
                <c:pt idx="4740">
                  <c:v>44941</c:v>
                </c:pt>
                <c:pt idx="4741">
                  <c:v>44942</c:v>
                </c:pt>
                <c:pt idx="4742">
                  <c:v>44943</c:v>
                </c:pt>
                <c:pt idx="4743">
                  <c:v>44944</c:v>
                </c:pt>
                <c:pt idx="4744">
                  <c:v>44945</c:v>
                </c:pt>
                <c:pt idx="4745">
                  <c:v>44946</c:v>
                </c:pt>
                <c:pt idx="4746">
                  <c:v>44947</c:v>
                </c:pt>
                <c:pt idx="4747">
                  <c:v>44948</c:v>
                </c:pt>
                <c:pt idx="4748">
                  <c:v>44949</c:v>
                </c:pt>
                <c:pt idx="4749">
                  <c:v>44950</c:v>
                </c:pt>
                <c:pt idx="4750">
                  <c:v>44951</c:v>
                </c:pt>
                <c:pt idx="4751">
                  <c:v>44952</c:v>
                </c:pt>
                <c:pt idx="4752">
                  <c:v>44953</c:v>
                </c:pt>
                <c:pt idx="4753">
                  <c:v>44954</c:v>
                </c:pt>
                <c:pt idx="4754">
                  <c:v>44955</c:v>
                </c:pt>
                <c:pt idx="4755">
                  <c:v>44956</c:v>
                </c:pt>
                <c:pt idx="4756">
                  <c:v>44957</c:v>
                </c:pt>
                <c:pt idx="4757">
                  <c:v>44958</c:v>
                </c:pt>
                <c:pt idx="4758">
                  <c:v>44959</c:v>
                </c:pt>
                <c:pt idx="4759">
                  <c:v>44960</c:v>
                </c:pt>
                <c:pt idx="4760">
                  <c:v>44961</c:v>
                </c:pt>
                <c:pt idx="4761">
                  <c:v>44962</c:v>
                </c:pt>
                <c:pt idx="4762">
                  <c:v>44963</c:v>
                </c:pt>
                <c:pt idx="4763">
                  <c:v>44964</c:v>
                </c:pt>
                <c:pt idx="4764">
                  <c:v>44965</c:v>
                </c:pt>
                <c:pt idx="4765">
                  <c:v>44966</c:v>
                </c:pt>
                <c:pt idx="4766">
                  <c:v>44967</c:v>
                </c:pt>
                <c:pt idx="4767">
                  <c:v>44968</c:v>
                </c:pt>
                <c:pt idx="4768">
                  <c:v>44969</c:v>
                </c:pt>
                <c:pt idx="4769">
                  <c:v>44970</c:v>
                </c:pt>
                <c:pt idx="4770">
                  <c:v>44971</c:v>
                </c:pt>
                <c:pt idx="4771">
                  <c:v>44972</c:v>
                </c:pt>
                <c:pt idx="4772">
                  <c:v>44973</c:v>
                </c:pt>
                <c:pt idx="4773">
                  <c:v>44974</c:v>
                </c:pt>
                <c:pt idx="4774">
                  <c:v>44975</c:v>
                </c:pt>
                <c:pt idx="4775">
                  <c:v>44976</c:v>
                </c:pt>
                <c:pt idx="4776">
                  <c:v>44977</c:v>
                </c:pt>
                <c:pt idx="4777">
                  <c:v>44978</c:v>
                </c:pt>
                <c:pt idx="4778">
                  <c:v>44979</c:v>
                </c:pt>
                <c:pt idx="4779">
                  <c:v>44980</c:v>
                </c:pt>
                <c:pt idx="4780">
                  <c:v>44981</c:v>
                </c:pt>
                <c:pt idx="4781">
                  <c:v>44982</c:v>
                </c:pt>
                <c:pt idx="4782">
                  <c:v>44983</c:v>
                </c:pt>
                <c:pt idx="4783">
                  <c:v>44984</c:v>
                </c:pt>
                <c:pt idx="4784">
                  <c:v>44985</c:v>
                </c:pt>
              </c:numCache>
            </c:numRef>
          </c:cat>
          <c:val>
            <c:numRef>
              <c:f>'STP-20230223174636132'!$B$91:$B$4875</c:f>
              <c:numCache>
                <c:formatCode>General</c:formatCode>
                <c:ptCount val="4785"/>
                <c:pt idx="0">
                  <c:v>8.75</c:v>
                </c:pt>
                <c:pt idx="1">
                  <c:v>8.75</c:v>
                </c:pt>
                <c:pt idx="2">
                  <c:v>8.75</c:v>
                </c:pt>
                <c:pt idx="3">
                  <c:v>8.75</c:v>
                </c:pt>
                <c:pt idx="4">
                  <c:v>8.75</c:v>
                </c:pt>
                <c:pt idx="5">
                  <c:v>8.75</c:v>
                </c:pt>
                <c:pt idx="6">
                  <c:v>8.75</c:v>
                </c:pt>
                <c:pt idx="7">
                  <c:v>8.75</c:v>
                </c:pt>
                <c:pt idx="8">
                  <c:v>8.75</c:v>
                </c:pt>
                <c:pt idx="9">
                  <c:v>8.75</c:v>
                </c:pt>
                <c:pt idx="10">
                  <c:v>8.75</c:v>
                </c:pt>
                <c:pt idx="11">
                  <c:v>8.75</c:v>
                </c:pt>
                <c:pt idx="12">
                  <c:v>8.75</c:v>
                </c:pt>
                <c:pt idx="13">
                  <c:v>8.75</c:v>
                </c:pt>
                <c:pt idx="14">
                  <c:v>8.75</c:v>
                </c:pt>
                <c:pt idx="15">
                  <c:v>8.75</c:v>
                </c:pt>
                <c:pt idx="16">
                  <c:v>8.75</c:v>
                </c:pt>
                <c:pt idx="17">
                  <c:v>8.75</c:v>
                </c:pt>
                <c:pt idx="18">
                  <c:v>8.75</c:v>
                </c:pt>
                <c:pt idx="19">
                  <c:v>8.75</c:v>
                </c:pt>
                <c:pt idx="20">
                  <c:v>8.75</c:v>
                </c:pt>
                <c:pt idx="21">
                  <c:v>8.75</c:v>
                </c:pt>
                <c:pt idx="22">
                  <c:v>8.75</c:v>
                </c:pt>
                <c:pt idx="23">
                  <c:v>8.75</c:v>
                </c:pt>
                <c:pt idx="24">
                  <c:v>8.75</c:v>
                </c:pt>
                <c:pt idx="25">
                  <c:v>8.75</c:v>
                </c:pt>
                <c:pt idx="26">
                  <c:v>8.75</c:v>
                </c:pt>
                <c:pt idx="27">
                  <c:v>8.75</c:v>
                </c:pt>
                <c:pt idx="28">
                  <c:v>8.75</c:v>
                </c:pt>
                <c:pt idx="29">
                  <c:v>8.75</c:v>
                </c:pt>
                <c:pt idx="30">
                  <c:v>9.5</c:v>
                </c:pt>
                <c:pt idx="31">
                  <c:v>9.5</c:v>
                </c:pt>
                <c:pt idx="32">
                  <c:v>9.5</c:v>
                </c:pt>
                <c:pt idx="33">
                  <c:v>9.5</c:v>
                </c:pt>
                <c:pt idx="34">
                  <c:v>9.5</c:v>
                </c:pt>
                <c:pt idx="35">
                  <c:v>9.5</c:v>
                </c:pt>
                <c:pt idx="36">
                  <c:v>9.5</c:v>
                </c:pt>
                <c:pt idx="37">
                  <c:v>9.5</c:v>
                </c:pt>
                <c:pt idx="38">
                  <c:v>9.5</c:v>
                </c:pt>
                <c:pt idx="39">
                  <c:v>9.5</c:v>
                </c:pt>
                <c:pt idx="40">
                  <c:v>9.5</c:v>
                </c:pt>
                <c:pt idx="41">
                  <c:v>9.5</c:v>
                </c:pt>
                <c:pt idx="42">
                  <c:v>9.5</c:v>
                </c:pt>
                <c:pt idx="43">
                  <c:v>9.5</c:v>
                </c:pt>
                <c:pt idx="44">
                  <c:v>9.5</c:v>
                </c:pt>
                <c:pt idx="45">
                  <c:v>9.5</c:v>
                </c:pt>
                <c:pt idx="46">
                  <c:v>9.5</c:v>
                </c:pt>
                <c:pt idx="47">
                  <c:v>9.5</c:v>
                </c:pt>
                <c:pt idx="48">
                  <c:v>9.5</c:v>
                </c:pt>
                <c:pt idx="49">
                  <c:v>9.5</c:v>
                </c:pt>
                <c:pt idx="50">
                  <c:v>9.5</c:v>
                </c:pt>
                <c:pt idx="51">
                  <c:v>9.5</c:v>
                </c:pt>
                <c:pt idx="52">
                  <c:v>9.5</c:v>
                </c:pt>
                <c:pt idx="53">
                  <c:v>9.5</c:v>
                </c:pt>
                <c:pt idx="54">
                  <c:v>9.5</c:v>
                </c:pt>
                <c:pt idx="55">
                  <c:v>9.5</c:v>
                </c:pt>
                <c:pt idx="56">
                  <c:v>9.5</c:v>
                </c:pt>
                <c:pt idx="57">
                  <c:v>9.5</c:v>
                </c:pt>
                <c:pt idx="58">
                  <c:v>9.5</c:v>
                </c:pt>
                <c:pt idx="59">
                  <c:v>9.5</c:v>
                </c:pt>
                <c:pt idx="60">
                  <c:v>9.5</c:v>
                </c:pt>
                <c:pt idx="61">
                  <c:v>9.5</c:v>
                </c:pt>
                <c:pt idx="62">
                  <c:v>9.5</c:v>
                </c:pt>
                <c:pt idx="63">
                  <c:v>9.5</c:v>
                </c:pt>
                <c:pt idx="64">
                  <c:v>9.5</c:v>
                </c:pt>
                <c:pt idx="65">
                  <c:v>9.5</c:v>
                </c:pt>
                <c:pt idx="66">
                  <c:v>9.5</c:v>
                </c:pt>
                <c:pt idx="67">
                  <c:v>9.5</c:v>
                </c:pt>
                <c:pt idx="68">
                  <c:v>9.5</c:v>
                </c:pt>
                <c:pt idx="69">
                  <c:v>9.5</c:v>
                </c:pt>
                <c:pt idx="70">
                  <c:v>9.5</c:v>
                </c:pt>
                <c:pt idx="71">
                  <c:v>9.5</c:v>
                </c:pt>
                <c:pt idx="72">
                  <c:v>9.5</c:v>
                </c:pt>
                <c:pt idx="73">
                  <c:v>10.25</c:v>
                </c:pt>
                <c:pt idx="74">
                  <c:v>10.25</c:v>
                </c:pt>
                <c:pt idx="75">
                  <c:v>10.25</c:v>
                </c:pt>
                <c:pt idx="76">
                  <c:v>10.25</c:v>
                </c:pt>
                <c:pt idx="77">
                  <c:v>10.25</c:v>
                </c:pt>
                <c:pt idx="78">
                  <c:v>10.25</c:v>
                </c:pt>
                <c:pt idx="79">
                  <c:v>10.25</c:v>
                </c:pt>
                <c:pt idx="80">
                  <c:v>10.25</c:v>
                </c:pt>
                <c:pt idx="81">
                  <c:v>10.25</c:v>
                </c:pt>
                <c:pt idx="82">
                  <c:v>10.25</c:v>
                </c:pt>
                <c:pt idx="83">
                  <c:v>10.25</c:v>
                </c:pt>
                <c:pt idx="84">
                  <c:v>10.25</c:v>
                </c:pt>
                <c:pt idx="85">
                  <c:v>10.25</c:v>
                </c:pt>
                <c:pt idx="86">
                  <c:v>10.25</c:v>
                </c:pt>
                <c:pt idx="87">
                  <c:v>10.25</c:v>
                </c:pt>
                <c:pt idx="88">
                  <c:v>10.25</c:v>
                </c:pt>
                <c:pt idx="89">
                  <c:v>10.25</c:v>
                </c:pt>
                <c:pt idx="90">
                  <c:v>10.25</c:v>
                </c:pt>
                <c:pt idx="91">
                  <c:v>10.25</c:v>
                </c:pt>
                <c:pt idx="92">
                  <c:v>10.25</c:v>
                </c:pt>
                <c:pt idx="93">
                  <c:v>10.25</c:v>
                </c:pt>
                <c:pt idx="94">
                  <c:v>10.25</c:v>
                </c:pt>
                <c:pt idx="95">
                  <c:v>10.25</c:v>
                </c:pt>
                <c:pt idx="96">
                  <c:v>10.25</c:v>
                </c:pt>
                <c:pt idx="97">
                  <c:v>10.25</c:v>
                </c:pt>
                <c:pt idx="98">
                  <c:v>10.25</c:v>
                </c:pt>
                <c:pt idx="99">
                  <c:v>10.25</c:v>
                </c:pt>
                <c:pt idx="100">
                  <c:v>10.25</c:v>
                </c:pt>
                <c:pt idx="101">
                  <c:v>10.25</c:v>
                </c:pt>
                <c:pt idx="102">
                  <c:v>10.25</c:v>
                </c:pt>
                <c:pt idx="103">
                  <c:v>10.25</c:v>
                </c:pt>
                <c:pt idx="104">
                  <c:v>10.25</c:v>
                </c:pt>
                <c:pt idx="105">
                  <c:v>10.25</c:v>
                </c:pt>
                <c:pt idx="106">
                  <c:v>10.25</c:v>
                </c:pt>
                <c:pt idx="107">
                  <c:v>10.25</c:v>
                </c:pt>
                <c:pt idx="108">
                  <c:v>10.25</c:v>
                </c:pt>
                <c:pt idx="109">
                  <c:v>10.25</c:v>
                </c:pt>
                <c:pt idx="110">
                  <c:v>10.25</c:v>
                </c:pt>
                <c:pt idx="111">
                  <c:v>10.25</c:v>
                </c:pt>
                <c:pt idx="112">
                  <c:v>10.25</c:v>
                </c:pt>
                <c:pt idx="113">
                  <c:v>10.25</c:v>
                </c:pt>
                <c:pt idx="114">
                  <c:v>10.25</c:v>
                </c:pt>
                <c:pt idx="115">
                  <c:v>10.25</c:v>
                </c:pt>
                <c:pt idx="116">
                  <c:v>10.75</c:v>
                </c:pt>
                <c:pt idx="117">
                  <c:v>10.75</c:v>
                </c:pt>
                <c:pt idx="118">
                  <c:v>10.75</c:v>
                </c:pt>
                <c:pt idx="119">
                  <c:v>10.75</c:v>
                </c:pt>
                <c:pt idx="120">
                  <c:v>10.75</c:v>
                </c:pt>
                <c:pt idx="121">
                  <c:v>10.75</c:v>
                </c:pt>
                <c:pt idx="122">
                  <c:v>10.75</c:v>
                </c:pt>
                <c:pt idx="123">
                  <c:v>10.75</c:v>
                </c:pt>
                <c:pt idx="124">
                  <c:v>10.75</c:v>
                </c:pt>
                <c:pt idx="125">
                  <c:v>10.75</c:v>
                </c:pt>
                <c:pt idx="126">
                  <c:v>10.75</c:v>
                </c:pt>
                <c:pt idx="127">
                  <c:v>10.75</c:v>
                </c:pt>
                <c:pt idx="128">
                  <c:v>10.75</c:v>
                </c:pt>
                <c:pt idx="129">
                  <c:v>10.75</c:v>
                </c:pt>
                <c:pt idx="130">
                  <c:v>10.75</c:v>
                </c:pt>
                <c:pt idx="131">
                  <c:v>10.75</c:v>
                </c:pt>
                <c:pt idx="132">
                  <c:v>10.75</c:v>
                </c:pt>
                <c:pt idx="133">
                  <c:v>10.75</c:v>
                </c:pt>
                <c:pt idx="134">
                  <c:v>10.75</c:v>
                </c:pt>
                <c:pt idx="135">
                  <c:v>10.75</c:v>
                </c:pt>
                <c:pt idx="136">
                  <c:v>10.75</c:v>
                </c:pt>
                <c:pt idx="137">
                  <c:v>10.75</c:v>
                </c:pt>
                <c:pt idx="138">
                  <c:v>10.75</c:v>
                </c:pt>
                <c:pt idx="139">
                  <c:v>10.75</c:v>
                </c:pt>
                <c:pt idx="140">
                  <c:v>10.75</c:v>
                </c:pt>
                <c:pt idx="141">
                  <c:v>10.75</c:v>
                </c:pt>
                <c:pt idx="142">
                  <c:v>10.75</c:v>
                </c:pt>
                <c:pt idx="143">
                  <c:v>10.75</c:v>
                </c:pt>
                <c:pt idx="144">
                  <c:v>10.75</c:v>
                </c:pt>
                <c:pt idx="145">
                  <c:v>10.75</c:v>
                </c:pt>
                <c:pt idx="146">
                  <c:v>10.75</c:v>
                </c:pt>
                <c:pt idx="147">
                  <c:v>10.75</c:v>
                </c:pt>
                <c:pt idx="148">
                  <c:v>10.75</c:v>
                </c:pt>
                <c:pt idx="149">
                  <c:v>10.75</c:v>
                </c:pt>
                <c:pt idx="150">
                  <c:v>10.75</c:v>
                </c:pt>
                <c:pt idx="151">
                  <c:v>10.75</c:v>
                </c:pt>
                <c:pt idx="152">
                  <c:v>10.75</c:v>
                </c:pt>
                <c:pt idx="153">
                  <c:v>10.75</c:v>
                </c:pt>
                <c:pt idx="154">
                  <c:v>10.75</c:v>
                </c:pt>
                <c:pt idx="155">
                  <c:v>10.75</c:v>
                </c:pt>
                <c:pt idx="156">
                  <c:v>10.75</c:v>
                </c:pt>
                <c:pt idx="157">
                  <c:v>10.75</c:v>
                </c:pt>
                <c:pt idx="158">
                  <c:v>10.75</c:v>
                </c:pt>
                <c:pt idx="159">
                  <c:v>10.75</c:v>
                </c:pt>
                <c:pt idx="160">
                  <c:v>10.75</c:v>
                </c:pt>
                <c:pt idx="161">
                  <c:v>10.75</c:v>
                </c:pt>
                <c:pt idx="162">
                  <c:v>10.75</c:v>
                </c:pt>
                <c:pt idx="163">
                  <c:v>10.75</c:v>
                </c:pt>
                <c:pt idx="164">
                  <c:v>10.75</c:v>
                </c:pt>
                <c:pt idx="165">
                  <c:v>10.75</c:v>
                </c:pt>
                <c:pt idx="166">
                  <c:v>10.75</c:v>
                </c:pt>
                <c:pt idx="167">
                  <c:v>10.75</c:v>
                </c:pt>
                <c:pt idx="168">
                  <c:v>10.75</c:v>
                </c:pt>
                <c:pt idx="169">
                  <c:v>10.75</c:v>
                </c:pt>
                <c:pt idx="170">
                  <c:v>10.75</c:v>
                </c:pt>
                <c:pt idx="171">
                  <c:v>10.75</c:v>
                </c:pt>
                <c:pt idx="172">
                  <c:v>10.75</c:v>
                </c:pt>
                <c:pt idx="173">
                  <c:v>10.75</c:v>
                </c:pt>
                <c:pt idx="174">
                  <c:v>10.75</c:v>
                </c:pt>
                <c:pt idx="175">
                  <c:v>10.75</c:v>
                </c:pt>
                <c:pt idx="176">
                  <c:v>10.75</c:v>
                </c:pt>
                <c:pt idx="177">
                  <c:v>10.75</c:v>
                </c:pt>
                <c:pt idx="178">
                  <c:v>10.75</c:v>
                </c:pt>
                <c:pt idx="179">
                  <c:v>10.75</c:v>
                </c:pt>
                <c:pt idx="180">
                  <c:v>10.75</c:v>
                </c:pt>
                <c:pt idx="181">
                  <c:v>10.75</c:v>
                </c:pt>
                <c:pt idx="182">
                  <c:v>10.75</c:v>
                </c:pt>
                <c:pt idx="183">
                  <c:v>10.75</c:v>
                </c:pt>
                <c:pt idx="184">
                  <c:v>10.75</c:v>
                </c:pt>
                <c:pt idx="185">
                  <c:v>10.75</c:v>
                </c:pt>
                <c:pt idx="186">
                  <c:v>10.75</c:v>
                </c:pt>
                <c:pt idx="187">
                  <c:v>10.75</c:v>
                </c:pt>
                <c:pt idx="188">
                  <c:v>10.75</c:v>
                </c:pt>
                <c:pt idx="189">
                  <c:v>10.75</c:v>
                </c:pt>
                <c:pt idx="190">
                  <c:v>10.75</c:v>
                </c:pt>
                <c:pt idx="191">
                  <c:v>10.75</c:v>
                </c:pt>
                <c:pt idx="192">
                  <c:v>10.75</c:v>
                </c:pt>
                <c:pt idx="193">
                  <c:v>10.75</c:v>
                </c:pt>
                <c:pt idx="194">
                  <c:v>10.75</c:v>
                </c:pt>
                <c:pt idx="195">
                  <c:v>10.75</c:v>
                </c:pt>
                <c:pt idx="196">
                  <c:v>10.75</c:v>
                </c:pt>
                <c:pt idx="197">
                  <c:v>10.75</c:v>
                </c:pt>
                <c:pt idx="198">
                  <c:v>10.75</c:v>
                </c:pt>
                <c:pt idx="199">
                  <c:v>10.75</c:v>
                </c:pt>
                <c:pt idx="200">
                  <c:v>10.75</c:v>
                </c:pt>
                <c:pt idx="201">
                  <c:v>10.75</c:v>
                </c:pt>
                <c:pt idx="202">
                  <c:v>10.75</c:v>
                </c:pt>
                <c:pt idx="203">
                  <c:v>10.75</c:v>
                </c:pt>
                <c:pt idx="204">
                  <c:v>10.75</c:v>
                </c:pt>
                <c:pt idx="205">
                  <c:v>10.75</c:v>
                </c:pt>
                <c:pt idx="206">
                  <c:v>10.75</c:v>
                </c:pt>
                <c:pt idx="207">
                  <c:v>10.75</c:v>
                </c:pt>
                <c:pt idx="208">
                  <c:v>10.75</c:v>
                </c:pt>
                <c:pt idx="209">
                  <c:v>10.75</c:v>
                </c:pt>
                <c:pt idx="210">
                  <c:v>10.75</c:v>
                </c:pt>
                <c:pt idx="211">
                  <c:v>10.75</c:v>
                </c:pt>
                <c:pt idx="212">
                  <c:v>10.75</c:v>
                </c:pt>
                <c:pt idx="213">
                  <c:v>10.75</c:v>
                </c:pt>
                <c:pt idx="214">
                  <c:v>10.75</c:v>
                </c:pt>
                <c:pt idx="215">
                  <c:v>10.75</c:v>
                </c:pt>
                <c:pt idx="216">
                  <c:v>10.75</c:v>
                </c:pt>
                <c:pt idx="217">
                  <c:v>10.75</c:v>
                </c:pt>
                <c:pt idx="218">
                  <c:v>10.75</c:v>
                </c:pt>
                <c:pt idx="219">
                  <c:v>10.75</c:v>
                </c:pt>
                <c:pt idx="220">
                  <c:v>10.75</c:v>
                </c:pt>
                <c:pt idx="221">
                  <c:v>10.75</c:v>
                </c:pt>
                <c:pt idx="222">
                  <c:v>10.75</c:v>
                </c:pt>
                <c:pt idx="223">
                  <c:v>10.75</c:v>
                </c:pt>
                <c:pt idx="224">
                  <c:v>10.75</c:v>
                </c:pt>
                <c:pt idx="225">
                  <c:v>10.75</c:v>
                </c:pt>
                <c:pt idx="226">
                  <c:v>10.75</c:v>
                </c:pt>
                <c:pt idx="227">
                  <c:v>10.75</c:v>
                </c:pt>
                <c:pt idx="228">
                  <c:v>10.75</c:v>
                </c:pt>
                <c:pt idx="229">
                  <c:v>10.75</c:v>
                </c:pt>
                <c:pt idx="230">
                  <c:v>10.75</c:v>
                </c:pt>
                <c:pt idx="231">
                  <c:v>10.75</c:v>
                </c:pt>
                <c:pt idx="232">
                  <c:v>10.75</c:v>
                </c:pt>
                <c:pt idx="233">
                  <c:v>10.75</c:v>
                </c:pt>
                <c:pt idx="234">
                  <c:v>10.75</c:v>
                </c:pt>
                <c:pt idx="235">
                  <c:v>10.75</c:v>
                </c:pt>
                <c:pt idx="236">
                  <c:v>10.75</c:v>
                </c:pt>
                <c:pt idx="237">
                  <c:v>10.75</c:v>
                </c:pt>
                <c:pt idx="238">
                  <c:v>10.75</c:v>
                </c:pt>
                <c:pt idx="239">
                  <c:v>10.75</c:v>
                </c:pt>
                <c:pt idx="240">
                  <c:v>10.75</c:v>
                </c:pt>
                <c:pt idx="241">
                  <c:v>10.75</c:v>
                </c:pt>
                <c:pt idx="242">
                  <c:v>10.75</c:v>
                </c:pt>
                <c:pt idx="243">
                  <c:v>10.75</c:v>
                </c:pt>
                <c:pt idx="244">
                  <c:v>10.75</c:v>
                </c:pt>
                <c:pt idx="245">
                  <c:v>10.75</c:v>
                </c:pt>
                <c:pt idx="246">
                  <c:v>10.75</c:v>
                </c:pt>
                <c:pt idx="247">
                  <c:v>10.75</c:v>
                </c:pt>
                <c:pt idx="248">
                  <c:v>10.75</c:v>
                </c:pt>
                <c:pt idx="249">
                  <c:v>10.75</c:v>
                </c:pt>
                <c:pt idx="250">
                  <c:v>10.75</c:v>
                </c:pt>
                <c:pt idx="251">
                  <c:v>10.75</c:v>
                </c:pt>
                <c:pt idx="252">
                  <c:v>10.75</c:v>
                </c:pt>
                <c:pt idx="253">
                  <c:v>10.75</c:v>
                </c:pt>
                <c:pt idx="254">
                  <c:v>10.75</c:v>
                </c:pt>
                <c:pt idx="255">
                  <c:v>10.75</c:v>
                </c:pt>
                <c:pt idx="256">
                  <c:v>10.75</c:v>
                </c:pt>
                <c:pt idx="257">
                  <c:v>10.75</c:v>
                </c:pt>
                <c:pt idx="258">
                  <c:v>10.75</c:v>
                </c:pt>
                <c:pt idx="259">
                  <c:v>10.75</c:v>
                </c:pt>
                <c:pt idx="260">
                  <c:v>10.75</c:v>
                </c:pt>
                <c:pt idx="261">
                  <c:v>10.75</c:v>
                </c:pt>
                <c:pt idx="262">
                  <c:v>10.75</c:v>
                </c:pt>
                <c:pt idx="263">
                  <c:v>10.75</c:v>
                </c:pt>
                <c:pt idx="264">
                  <c:v>10.75</c:v>
                </c:pt>
                <c:pt idx="265">
                  <c:v>10.75</c:v>
                </c:pt>
                <c:pt idx="266">
                  <c:v>10.75</c:v>
                </c:pt>
                <c:pt idx="267">
                  <c:v>10.75</c:v>
                </c:pt>
                <c:pt idx="268">
                  <c:v>10.75</c:v>
                </c:pt>
                <c:pt idx="269">
                  <c:v>10.75</c:v>
                </c:pt>
                <c:pt idx="270">
                  <c:v>10.75</c:v>
                </c:pt>
                <c:pt idx="271">
                  <c:v>10.75</c:v>
                </c:pt>
                <c:pt idx="272">
                  <c:v>10.75</c:v>
                </c:pt>
                <c:pt idx="273">
                  <c:v>10.75</c:v>
                </c:pt>
                <c:pt idx="274">
                  <c:v>10.75</c:v>
                </c:pt>
                <c:pt idx="275">
                  <c:v>10.75</c:v>
                </c:pt>
                <c:pt idx="276">
                  <c:v>10.75</c:v>
                </c:pt>
                <c:pt idx="277">
                  <c:v>10.75</c:v>
                </c:pt>
                <c:pt idx="278">
                  <c:v>10.75</c:v>
                </c:pt>
                <c:pt idx="279">
                  <c:v>10.75</c:v>
                </c:pt>
                <c:pt idx="280">
                  <c:v>10.75</c:v>
                </c:pt>
                <c:pt idx="281">
                  <c:v>10.75</c:v>
                </c:pt>
                <c:pt idx="282">
                  <c:v>10.75</c:v>
                </c:pt>
                <c:pt idx="283">
                  <c:v>10.75</c:v>
                </c:pt>
                <c:pt idx="284">
                  <c:v>10.75</c:v>
                </c:pt>
                <c:pt idx="285">
                  <c:v>10.75</c:v>
                </c:pt>
                <c:pt idx="286">
                  <c:v>10.75</c:v>
                </c:pt>
                <c:pt idx="287">
                  <c:v>10.75</c:v>
                </c:pt>
                <c:pt idx="288">
                  <c:v>10.75</c:v>
                </c:pt>
                <c:pt idx="289">
                  <c:v>10.75</c:v>
                </c:pt>
                <c:pt idx="290">
                  <c:v>10.75</c:v>
                </c:pt>
                <c:pt idx="291">
                  <c:v>10.75</c:v>
                </c:pt>
                <c:pt idx="292">
                  <c:v>10.75</c:v>
                </c:pt>
                <c:pt idx="293">
                  <c:v>10.75</c:v>
                </c:pt>
                <c:pt idx="294">
                  <c:v>10.75</c:v>
                </c:pt>
                <c:pt idx="295">
                  <c:v>10.75</c:v>
                </c:pt>
                <c:pt idx="296">
                  <c:v>10.75</c:v>
                </c:pt>
                <c:pt idx="297">
                  <c:v>10.75</c:v>
                </c:pt>
                <c:pt idx="298">
                  <c:v>10.75</c:v>
                </c:pt>
                <c:pt idx="299">
                  <c:v>11.25</c:v>
                </c:pt>
                <c:pt idx="300">
                  <c:v>11.25</c:v>
                </c:pt>
                <c:pt idx="301">
                  <c:v>11.25</c:v>
                </c:pt>
                <c:pt idx="302">
                  <c:v>11.25</c:v>
                </c:pt>
                <c:pt idx="303">
                  <c:v>11.25</c:v>
                </c:pt>
                <c:pt idx="304">
                  <c:v>11.25</c:v>
                </c:pt>
                <c:pt idx="305">
                  <c:v>11.25</c:v>
                </c:pt>
                <c:pt idx="306">
                  <c:v>11.25</c:v>
                </c:pt>
                <c:pt idx="307">
                  <c:v>11.25</c:v>
                </c:pt>
                <c:pt idx="308">
                  <c:v>11.25</c:v>
                </c:pt>
                <c:pt idx="309">
                  <c:v>11.25</c:v>
                </c:pt>
                <c:pt idx="310">
                  <c:v>11.25</c:v>
                </c:pt>
                <c:pt idx="311">
                  <c:v>11.25</c:v>
                </c:pt>
                <c:pt idx="312">
                  <c:v>11.25</c:v>
                </c:pt>
                <c:pt idx="313">
                  <c:v>11.25</c:v>
                </c:pt>
                <c:pt idx="314">
                  <c:v>11.25</c:v>
                </c:pt>
                <c:pt idx="315">
                  <c:v>11.25</c:v>
                </c:pt>
                <c:pt idx="316">
                  <c:v>11.25</c:v>
                </c:pt>
                <c:pt idx="317">
                  <c:v>11.25</c:v>
                </c:pt>
                <c:pt idx="318">
                  <c:v>11.25</c:v>
                </c:pt>
                <c:pt idx="319">
                  <c:v>11.25</c:v>
                </c:pt>
                <c:pt idx="320">
                  <c:v>11.25</c:v>
                </c:pt>
                <c:pt idx="321">
                  <c:v>11.25</c:v>
                </c:pt>
                <c:pt idx="322">
                  <c:v>11.25</c:v>
                </c:pt>
                <c:pt idx="323">
                  <c:v>11.25</c:v>
                </c:pt>
                <c:pt idx="324">
                  <c:v>11.25</c:v>
                </c:pt>
                <c:pt idx="325">
                  <c:v>11.25</c:v>
                </c:pt>
                <c:pt idx="326">
                  <c:v>11.25</c:v>
                </c:pt>
                <c:pt idx="327">
                  <c:v>11.25</c:v>
                </c:pt>
                <c:pt idx="328">
                  <c:v>11.25</c:v>
                </c:pt>
                <c:pt idx="329">
                  <c:v>11.25</c:v>
                </c:pt>
                <c:pt idx="330">
                  <c:v>11.25</c:v>
                </c:pt>
                <c:pt idx="331">
                  <c:v>11.25</c:v>
                </c:pt>
                <c:pt idx="332">
                  <c:v>11.25</c:v>
                </c:pt>
                <c:pt idx="333">
                  <c:v>11.25</c:v>
                </c:pt>
                <c:pt idx="334">
                  <c:v>11.25</c:v>
                </c:pt>
                <c:pt idx="335">
                  <c:v>11.25</c:v>
                </c:pt>
                <c:pt idx="336">
                  <c:v>11.25</c:v>
                </c:pt>
                <c:pt idx="337">
                  <c:v>11.25</c:v>
                </c:pt>
                <c:pt idx="338">
                  <c:v>11.25</c:v>
                </c:pt>
                <c:pt idx="339">
                  <c:v>11.25</c:v>
                </c:pt>
                <c:pt idx="340">
                  <c:v>11.25</c:v>
                </c:pt>
                <c:pt idx="341">
                  <c:v>11.25</c:v>
                </c:pt>
                <c:pt idx="342">
                  <c:v>11.75</c:v>
                </c:pt>
                <c:pt idx="343">
                  <c:v>11.75</c:v>
                </c:pt>
                <c:pt idx="344">
                  <c:v>11.75</c:v>
                </c:pt>
                <c:pt idx="345">
                  <c:v>11.75</c:v>
                </c:pt>
                <c:pt idx="346">
                  <c:v>11.75</c:v>
                </c:pt>
                <c:pt idx="347">
                  <c:v>11.75</c:v>
                </c:pt>
                <c:pt idx="348">
                  <c:v>11.75</c:v>
                </c:pt>
                <c:pt idx="349">
                  <c:v>11.75</c:v>
                </c:pt>
                <c:pt idx="350">
                  <c:v>11.75</c:v>
                </c:pt>
                <c:pt idx="351">
                  <c:v>11.75</c:v>
                </c:pt>
                <c:pt idx="352">
                  <c:v>11.75</c:v>
                </c:pt>
                <c:pt idx="353">
                  <c:v>11.75</c:v>
                </c:pt>
                <c:pt idx="354">
                  <c:v>11.75</c:v>
                </c:pt>
                <c:pt idx="355">
                  <c:v>11.75</c:v>
                </c:pt>
                <c:pt idx="356">
                  <c:v>11.75</c:v>
                </c:pt>
                <c:pt idx="357">
                  <c:v>11.75</c:v>
                </c:pt>
                <c:pt idx="358">
                  <c:v>11.75</c:v>
                </c:pt>
                <c:pt idx="359">
                  <c:v>11.75</c:v>
                </c:pt>
                <c:pt idx="360">
                  <c:v>11.75</c:v>
                </c:pt>
                <c:pt idx="361">
                  <c:v>11.75</c:v>
                </c:pt>
                <c:pt idx="362">
                  <c:v>11.75</c:v>
                </c:pt>
                <c:pt idx="363">
                  <c:v>11.75</c:v>
                </c:pt>
                <c:pt idx="364">
                  <c:v>11.75</c:v>
                </c:pt>
                <c:pt idx="365">
                  <c:v>11.75</c:v>
                </c:pt>
                <c:pt idx="366">
                  <c:v>11.75</c:v>
                </c:pt>
                <c:pt idx="367">
                  <c:v>11.75</c:v>
                </c:pt>
                <c:pt idx="368">
                  <c:v>11.75</c:v>
                </c:pt>
                <c:pt idx="369">
                  <c:v>11.75</c:v>
                </c:pt>
                <c:pt idx="370">
                  <c:v>11.75</c:v>
                </c:pt>
                <c:pt idx="371">
                  <c:v>11.75</c:v>
                </c:pt>
                <c:pt idx="372">
                  <c:v>11.75</c:v>
                </c:pt>
                <c:pt idx="373">
                  <c:v>11.75</c:v>
                </c:pt>
                <c:pt idx="374">
                  <c:v>11.75</c:v>
                </c:pt>
                <c:pt idx="375">
                  <c:v>11.75</c:v>
                </c:pt>
                <c:pt idx="376">
                  <c:v>11.75</c:v>
                </c:pt>
                <c:pt idx="377">
                  <c:v>11.75</c:v>
                </c:pt>
                <c:pt idx="378">
                  <c:v>11.75</c:v>
                </c:pt>
                <c:pt idx="379">
                  <c:v>11.75</c:v>
                </c:pt>
                <c:pt idx="380">
                  <c:v>11.75</c:v>
                </c:pt>
                <c:pt idx="381">
                  <c:v>11.75</c:v>
                </c:pt>
                <c:pt idx="382">
                  <c:v>11.75</c:v>
                </c:pt>
                <c:pt idx="383">
                  <c:v>11.75</c:v>
                </c:pt>
                <c:pt idx="384">
                  <c:v>11.75</c:v>
                </c:pt>
                <c:pt idx="385">
                  <c:v>11.75</c:v>
                </c:pt>
                <c:pt idx="386">
                  <c:v>11.75</c:v>
                </c:pt>
                <c:pt idx="387">
                  <c:v>11.75</c:v>
                </c:pt>
                <c:pt idx="388">
                  <c:v>11.75</c:v>
                </c:pt>
                <c:pt idx="389">
                  <c:v>11.75</c:v>
                </c:pt>
                <c:pt idx="390">
                  <c:v>11.75</c:v>
                </c:pt>
                <c:pt idx="391">
                  <c:v>11.75</c:v>
                </c:pt>
                <c:pt idx="392">
                  <c:v>11.75</c:v>
                </c:pt>
                <c:pt idx="393">
                  <c:v>11.75</c:v>
                </c:pt>
                <c:pt idx="394">
                  <c:v>11.75</c:v>
                </c:pt>
                <c:pt idx="395">
                  <c:v>11.75</c:v>
                </c:pt>
                <c:pt idx="396">
                  <c:v>12</c:v>
                </c:pt>
                <c:pt idx="397">
                  <c:v>12</c:v>
                </c:pt>
                <c:pt idx="398">
                  <c:v>12</c:v>
                </c:pt>
                <c:pt idx="399">
                  <c:v>12</c:v>
                </c:pt>
                <c:pt idx="400">
                  <c:v>12</c:v>
                </c:pt>
                <c:pt idx="401">
                  <c:v>12</c:v>
                </c:pt>
                <c:pt idx="402">
                  <c:v>12</c:v>
                </c:pt>
                <c:pt idx="403">
                  <c:v>12</c:v>
                </c:pt>
                <c:pt idx="404">
                  <c:v>12</c:v>
                </c:pt>
                <c:pt idx="405">
                  <c:v>12</c:v>
                </c:pt>
                <c:pt idx="406">
                  <c:v>12</c:v>
                </c:pt>
                <c:pt idx="407">
                  <c:v>12</c:v>
                </c:pt>
                <c:pt idx="408">
                  <c:v>12</c:v>
                </c:pt>
                <c:pt idx="409">
                  <c:v>12</c:v>
                </c:pt>
                <c:pt idx="410">
                  <c:v>12</c:v>
                </c:pt>
                <c:pt idx="411">
                  <c:v>12</c:v>
                </c:pt>
                <c:pt idx="412">
                  <c:v>12</c:v>
                </c:pt>
                <c:pt idx="413">
                  <c:v>12</c:v>
                </c:pt>
                <c:pt idx="414">
                  <c:v>12</c:v>
                </c:pt>
                <c:pt idx="415">
                  <c:v>12</c:v>
                </c:pt>
                <c:pt idx="416">
                  <c:v>12</c:v>
                </c:pt>
                <c:pt idx="417">
                  <c:v>12</c:v>
                </c:pt>
                <c:pt idx="418">
                  <c:v>12</c:v>
                </c:pt>
                <c:pt idx="419">
                  <c:v>12</c:v>
                </c:pt>
                <c:pt idx="420">
                  <c:v>12</c:v>
                </c:pt>
                <c:pt idx="421">
                  <c:v>12</c:v>
                </c:pt>
                <c:pt idx="422">
                  <c:v>12</c:v>
                </c:pt>
                <c:pt idx="423">
                  <c:v>12</c:v>
                </c:pt>
                <c:pt idx="424">
                  <c:v>12</c:v>
                </c:pt>
                <c:pt idx="425">
                  <c:v>12</c:v>
                </c:pt>
                <c:pt idx="426">
                  <c:v>12</c:v>
                </c:pt>
                <c:pt idx="427">
                  <c:v>12</c:v>
                </c:pt>
                <c:pt idx="428">
                  <c:v>12</c:v>
                </c:pt>
                <c:pt idx="429">
                  <c:v>12</c:v>
                </c:pt>
                <c:pt idx="430">
                  <c:v>12</c:v>
                </c:pt>
                <c:pt idx="431">
                  <c:v>12</c:v>
                </c:pt>
                <c:pt idx="432">
                  <c:v>12</c:v>
                </c:pt>
                <c:pt idx="433">
                  <c:v>12</c:v>
                </c:pt>
                <c:pt idx="434">
                  <c:v>12</c:v>
                </c:pt>
                <c:pt idx="435">
                  <c:v>12</c:v>
                </c:pt>
                <c:pt idx="436">
                  <c:v>12</c:v>
                </c:pt>
                <c:pt idx="437">
                  <c:v>12</c:v>
                </c:pt>
                <c:pt idx="438">
                  <c:v>12</c:v>
                </c:pt>
                <c:pt idx="439">
                  <c:v>12</c:v>
                </c:pt>
                <c:pt idx="440">
                  <c:v>12</c:v>
                </c:pt>
                <c:pt idx="441">
                  <c:v>12</c:v>
                </c:pt>
                <c:pt idx="442">
                  <c:v>12.25</c:v>
                </c:pt>
                <c:pt idx="443">
                  <c:v>12.25</c:v>
                </c:pt>
                <c:pt idx="444">
                  <c:v>12.25</c:v>
                </c:pt>
                <c:pt idx="445">
                  <c:v>12.25</c:v>
                </c:pt>
                <c:pt idx="446">
                  <c:v>12.25</c:v>
                </c:pt>
                <c:pt idx="447">
                  <c:v>12.25</c:v>
                </c:pt>
                <c:pt idx="448">
                  <c:v>12.25</c:v>
                </c:pt>
                <c:pt idx="449">
                  <c:v>12.25</c:v>
                </c:pt>
                <c:pt idx="450">
                  <c:v>12.25</c:v>
                </c:pt>
                <c:pt idx="451">
                  <c:v>12.25</c:v>
                </c:pt>
                <c:pt idx="452">
                  <c:v>12.25</c:v>
                </c:pt>
                <c:pt idx="453">
                  <c:v>12.25</c:v>
                </c:pt>
                <c:pt idx="454">
                  <c:v>12.25</c:v>
                </c:pt>
                <c:pt idx="455">
                  <c:v>12.25</c:v>
                </c:pt>
                <c:pt idx="456">
                  <c:v>12.25</c:v>
                </c:pt>
                <c:pt idx="457">
                  <c:v>12.25</c:v>
                </c:pt>
                <c:pt idx="458">
                  <c:v>12.25</c:v>
                </c:pt>
                <c:pt idx="459">
                  <c:v>12.25</c:v>
                </c:pt>
                <c:pt idx="460">
                  <c:v>12.25</c:v>
                </c:pt>
                <c:pt idx="461">
                  <c:v>12.25</c:v>
                </c:pt>
                <c:pt idx="462">
                  <c:v>12.25</c:v>
                </c:pt>
                <c:pt idx="463">
                  <c:v>12.25</c:v>
                </c:pt>
                <c:pt idx="464">
                  <c:v>12.25</c:v>
                </c:pt>
                <c:pt idx="465">
                  <c:v>12.25</c:v>
                </c:pt>
                <c:pt idx="466">
                  <c:v>12.25</c:v>
                </c:pt>
                <c:pt idx="467">
                  <c:v>12.25</c:v>
                </c:pt>
                <c:pt idx="468">
                  <c:v>12.25</c:v>
                </c:pt>
                <c:pt idx="469">
                  <c:v>12.25</c:v>
                </c:pt>
                <c:pt idx="470">
                  <c:v>12.25</c:v>
                </c:pt>
                <c:pt idx="471">
                  <c:v>12.25</c:v>
                </c:pt>
                <c:pt idx="472">
                  <c:v>12.25</c:v>
                </c:pt>
                <c:pt idx="473">
                  <c:v>12.25</c:v>
                </c:pt>
                <c:pt idx="474">
                  <c:v>12.25</c:v>
                </c:pt>
                <c:pt idx="475">
                  <c:v>12.25</c:v>
                </c:pt>
                <c:pt idx="476">
                  <c:v>12.25</c:v>
                </c:pt>
                <c:pt idx="477">
                  <c:v>12.25</c:v>
                </c:pt>
                <c:pt idx="478">
                  <c:v>12.25</c:v>
                </c:pt>
                <c:pt idx="479">
                  <c:v>12.25</c:v>
                </c:pt>
                <c:pt idx="480">
                  <c:v>12.25</c:v>
                </c:pt>
                <c:pt idx="481">
                  <c:v>12.25</c:v>
                </c:pt>
                <c:pt idx="482">
                  <c:v>12.25</c:v>
                </c:pt>
                <c:pt idx="483">
                  <c:v>12.25</c:v>
                </c:pt>
                <c:pt idx="484">
                  <c:v>12.25</c:v>
                </c:pt>
                <c:pt idx="485">
                  <c:v>12.5</c:v>
                </c:pt>
                <c:pt idx="486">
                  <c:v>12.5</c:v>
                </c:pt>
                <c:pt idx="487">
                  <c:v>12.5</c:v>
                </c:pt>
                <c:pt idx="488">
                  <c:v>12.5</c:v>
                </c:pt>
                <c:pt idx="489">
                  <c:v>12.5</c:v>
                </c:pt>
                <c:pt idx="490">
                  <c:v>12.5</c:v>
                </c:pt>
                <c:pt idx="491">
                  <c:v>12.5</c:v>
                </c:pt>
                <c:pt idx="492">
                  <c:v>12.5</c:v>
                </c:pt>
                <c:pt idx="493">
                  <c:v>12.5</c:v>
                </c:pt>
                <c:pt idx="494">
                  <c:v>12.5</c:v>
                </c:pt>
                <c:pt idx="495">
                  <c:v>12.5</c:v>
                </c:pt>
                <c:pt idx="496">
                  <c:v>12.5</c:v>
                </c:pt>
                <c:pt idx="497">
                  <c:v>12.5</c:v>
                </c:pt>
                <c:pt idx="498">
                  <c:v>12.5</c:v>
                </c:pt>
                <c:pt idx="499">
                  <c:v>12.5</c:v>
                </c:pt>
                <c:pt idx="500">
                  <c:v>12.5</c:v>
                </c:pt>
                <c:pt idx="501">
                  <c:v>12.5</c:v>
                </c:pt>
                <c:pt idx="502">
                  <c:v>12.5</c:v>
                </c:pt>
                <c:pt idx="503">
                  <c:v>12.5</c:v>
                </c:pt>
                <c:pt idx="504">
                  <c:v>12.5</c:v>
                </c:pt>
                <c:pt idx="505">
                  <c:v>12.5</c:v>
                </c:pt>
                <c:pt idx="506">
                  <c:v>12.5</c:v>
                </c:pt>
                <c:pt idx="507">
                  <c:v>12.5</c:v>
                </c:pt>
                <c:pt idx="508">
                  <c:v>12.5</c:v>
                </c:pt>
                <c:pt idx="509">
                  <c:v>12.5</c:v>
                </c:pt>
                <c:pt idx="510">
                  <c:v>12.5</c:v>
                </c:pt>
                <c:pt idx="511">
                  <c:v>12.5</c:v>
                </c:pt>
                <c:pt idx="512">
                  <c:v>12.5</c:v>
                </c:pt>
                <c:pt idx="513">
                  <c:v>12.5</c:v>
                </c:pt>
                <c:pt idx="514">
                  <c:v>12.5</c:v>
                </c:pt>
                <c:pt idx="515">
                  <c:v>12.5</c:v>
                </c:pt>
                <c:pt idx="516">
                  <c:v>12.5</c:v>
                </c:pt>
                <c:pt idx="517">
                  <c:v>12.5</c:v>
                </c:pt>
                <c:pt idx="518">
                  <c:v>12.5</c:v>
                </c:pt>
                <c:pt idx="519">
                  <c:v>12.5</c:v>
                </c:pt>
                <c:pt idx="520">
                  <c:v>12.5</c:v>
                </c:pt>
                <c:pt idx="521">
                  <c:v>12.5</c:v>
                </c:pt>
                <c:pt idx="522">
                  <c:v>12.5</c:v>
                </c:pt>
                <c:pt idx="523">
                  <c:v>12.5</c:v>
                </c:pt>
                <c:pt idx="524">
                  <c:v>12.5</c:v>
                </c:pt>
                <c:pt idx="525">
                  <c:v>12.5</c:v>
                </c:pt>
                <c:pt idx="526">
                  <c:v>12.5</c:v>
                </c:pt>
                <c:pt idx="527">
                  <c:v>12.5</c:v>
                </c:pt>
                <c:pt idx="528">
                  <c:v>12</c:v>
                </c:pt>
                <c:pt idx="529">
                  <c:v>12</c:v>
                </c:pt>
                <c:pt idx="530">
                  <c:v>12</c:v>
                </c:pt>
                <c:pt idx="531">
                  <c:v>12</c:v>
                </c:pt>
                <c:pt idx="532">
                  <c:v>12</c:v>
                </c:pt>
                <c:pt idx="533">
                  <c:v>12</c:v>
                </c:pt>
                <c:pt idx="534">
                  <c:v>12</c:v>
                </c:pt>
                <c:pt idx="535">
                  <c:v>12</c:v>
                </c:pt>
                <c:pt idx="536">
                  <c:v>12</c:v>
                </c:pt>
                <c:pt idx="537">
                  <c:v>12</c:v>
                </c:pt>
                <c:pt idx="538">
                  <c:v>12</c:v>
                </c:pt>
                <c:pt idx="539">
                  <c:v>12</c:v>
                </c:pt>
                <c:pt idx="540">
                  <c:v>12</c:v>
                </c:pt>
                <c:pt idx="541">
                  <c:v>12</c:v>
                </c:pt>
                <c:pt idx="542">
                  <c:v>12</c:v>
                </c:pt>
                <c:pt idx="543">
                  <c:v>12</c:v>
                </c:pt>
                <c:pt idx="544">
                  <c:v>12</c:v>
                </c:pt>
                <c:pt idx="545">
                  <c:v>12</c:v>
                </c:pt>
                <c:pt idx="546">
                  <c:v>12</c:v>
                </c:pt>
                <c:pt idx="547">
                  <c:v>12</c:v>
                </c:pt>
                <c:pt idx="548">
                  <c:v>12</c:v>
                </c:pt>
                <c:pt idx="549">
                  <c:v>12</c:v>
                </c:pt>
                <c:pt idx="550">
                  <c:v>12</c:v>
                </c:pt>
                <c:pt idx="551">
                  <c:v>12</c:v>
                </c:pt>
                <c:pt idx="552">
                  <c:v>12</c:v>
                </c:pt>
                <c:pt idx="553">
                  <c:v>12</c:v>
                </c:pt>
                <c:pt idx="554">
                  <c:v>12</c:v>
                </c:pt>
                <c:pt idx="555">
                  <c:v>12</c:v>
                </c:pt>
                <c:pt idx="556">
                  <c:v>12</c:v>
                </c:pt>
                <c:pt idx="557">
                  <c:v>12</c:v>
                </c:pt>
                <c:pt idx="558">
                  <c:v>12</c:v>
                </c:pt>
                <c:pt idx="559">
                  <c:v>12</c:v>
                </c:pt>
                <c:pt idx="560">
                  <c:v>12</c:v>
                </c:pt>
                <c:pt idx="561">
                  <c:v>12</c:v>
                </c:pt>
                <c:pt idx="562">
                  <c:v>12</c:v>
                </c:pt>
                <c:pt idx="563">
                  <c:v>12</c:v>
                </c:pt>
                <c:pt idx="564">
                  <c:v>12</c:v>
                </c:pt>
                <c:pt idx="565">
                  <c:v>12</c:v>
                </c:pt>
                <c:pt idx="566">
                  <c:v>12</c:v>
                </c:pt>
                <c:pt idx="567">
                  <c:v>12</c:v>
                </c:pt>
                <c:pt idx="568">
                  <c:v>12</c:v>
                </c:pt>
                <c:pt idx="569">
                  <c:v>12</c:v>
                </c:pt>
                <c:pt idx="570">
                  <c:v>12</c:v>
                </c:pt>
                <c:pt idx="571">
                  <c:v>12</c:v>
                </c:pt>
                <c:pt idx="572">
                  <c:v>12</c:v>
                </c:pt>
                <c:pt idx="573">
                  <c:v>12</c:v>
                </c:pt>
                <c:pt idx="574">
                  <c:v>12</c:v>
                </c:pt>
                <c:pt idx="575">
                  <c:v>12</c:v>
                </c:pt>
                <c:pt idx="576">
                  <c:v>12</c:v>
                </c:pt>
                <c:pt idx="577">
                  <c:v>12</c:v>
                </c:pt>
                <c:pt idx="578">
                  <c:v>11.5</c:v>
                </c:pt>
                <c:pt idx="579">
                  <c:v>11.5</c:v>
                </c:pt>
                <c:pt idx="580">
                  <c:v>11.5</c:v>
                </c:pt>
                <c:pt idx="581">
                  <c:v>11.5</c:v>
                </c:pt>
                <c:pt idx="582">
                  <c:v>11.5</c:v>
                </c:pt>
                <c:pt idx="583">
                  <c:v>11.5</c:v>
                </c:pt>
                <c:pt idx="584">
                  <c:v>11.5</c:v>
                </c:pt>
                <c:pt idx="585">
                  <c:v>11.5</c:v>
                </c:pt>
                <c:pt idx="586">
                  <c:v>11.5</c:v>
                </c:pt>
                <c:pt idx="587">
                  <c:v>11.5</c:v>
                </c:pt>
                <c:pt idx="588">
                  <c:v>11.5</c:v>
                </c:pt>
                <c:pt idx="589">
                  <c:v>11.5</c:v>
                </c:pt>
                <c:pt idx="590">
                  <c:v>11.5</c:v>
                </c:pt>
                <c:pt idx="591">
                  <c:v>11.5</c:v>
                </c:pt>
                <c:pt idx="592">
                  <c:v>11.5</c:v>
                </c:pt>
                <c:pt idx="593">
                  <c:v>11.5</c:v>
                </c:pt>
                <c:pt idx="594">
                  <c:v>11.5</c:v>
                </c:pt>
                <c:pt idx="595">
                  <c:v>11.5</c:v>
                </c:pt>
                <c:pt idx="596">
                  <c:v>11.5</c:v>
                </c:pt>
                <c:pt idx="597">
                  <c:v>11.5</c:v>
                </c:pt>
                <c:pt idx="598">
                  <c:v>11.5</c:v>
                </c:pt>
                <c:pt idx="599">
                  <c:v>11.5</c:v>
                </c:pt>
                <c:pt idx="600">
                  <c:v>11.5</c:v>
                </c:pt>
                <c:pt idx="601">
                  <c:v>11.5</c:v>
                </c:pt>
                <c:pt idx="602">
                  <c:v>11.5</c:v>
                </c:pt>
                <c:pt idx="603">
                  <c:v>11.5</c:v>
                </c:pt>
                <c:pt idx="604">
                  <c:v>11.5</c:v>
                </c:pt>
                <c:pt idx="605">
                  <c:v>11.5</c:v>
                </c:pt>
                <c:pt idx="606">
                  <c:v>11.5</c:v>
                </c:pt>
                <c:pt idx="607">
                  <c:v>11.5</c:v>
                </c:pt>
                <c:pt idx="608">
                  <c:v>11.5</c:v>
                </c:pt>
                <c:pt idx="609">
                  <c:v>11.5</c:v>
                </c:pt>
                <c:pt idx="610">
                  <c:v>11.5</c:v>
                </c:pt>
                <c:pt idx="611">
                  <c:v>11.5</c:v>
                </c:pt>
                <c:pt idx="612">
                  <c:v>11.5</c:v>
                </c:pt>
                <c:pt idx="613">
                  <c:v>11.5</c:v>
                </c:pt>
                <c:pt idx="614">
                  <c:v>11.5</c:v>
                </c:pt>
                <c:pt idx="615">
                  <c:v>11.5</c:v>
                </c:pt>
                <c:pt idx="616">
                  <c:v>11.5</c:v>
                </c:pt>
                <c:pt idx="617">
                  <c:v>11.5</c:v>
                </c:pt>
                <c:pt idx="618">
                  <c:v>11.5</c:v>
                </c:pt>
                <c:pt idx="619">
                  <c:v>11.5</c:v>
                </c:pt>
                <c:pt idx="620">
                  <c:v>11.5</c:v>
                </c:pt>
                <c:pt idx="621">
                  <c:v>11</c:v>
                </c:pt>
                <c:pt idx="622">
                  <c:v>11</c:v>
                </c:pt>
                <c:pt idx="623">
                  <c:v>11</c:v>
                </c:pt>
                <c:pt idx="624">
                  <c:v>11</c:v>
                </c:pt>
                <c:pt idx="625">
                  <c:v>11</c:v>
                </c:pt>
                <c:pt idx="626">
                  <c:v>11</c:v>
                </c:pt>
                <c:pt idx="627">
                  <c:v>11</c:v>
                </c:pt>
                <c:pt idx="628">
                  <c:v>11</c:v>
                </c:pt>
                <c:pt idx="629">
                  <c:v>11</c:v>
                </c:pt>
                <c:pt idx="630">
                  <c:v>11</c:v>
                </c:pt>
                <c:pt idx="631">
                  <c:v>11</c:v>
                </c:pt>
                <c:pt idx="632">
                  <c:v>11</c:v>
                </c:pt>
                <c:pt idx="633">
                  <c:v>11</c:v>
                </c:pt>
                <c:pt idx="634">
                  <c:v>11</c:v>
                </c:pt>
                <c:pt idx="635">
                  <c:v>11</c:v>
                </c:pt>
                <c:pt idx="636">
                  <c:v>11</c:v>
                </c:pt>
                <c:pt idx="637">
                  <c:v>11</c:v>
                </c:pt>
                <c:pt idx="638">
                  <c:v>11</c:v>
                </c:pt>
                <c:pt idx="639">
                  <c:v>11</c:v>
                </c:pt>
                <c:pt idx="640">
                  <c:v>11</c:v>
                </c:pt>
                <c:pt idx="641">
                  <c:v>11</c:v>
                </c:pt>
                <c:pt idx="642">
                  <c:v>11</c:v>
                </c:pt>
                <c:pt idx="643">
                  <c:v>11</c:v>
                </c:pt>
                <c:pt idx="644">
                  <c:v>11</c:v>
                </c:pt>
                <c:pt idx="645">
                  <c:v>11</c:v>
                </c:pt>
                <c:pt idx="646">
                  <c:v>11</c:v>
                </c:pt>
                <c:pt idx="647">
                  <c:v>11</c:v>
                </c:pt>
                <c:pt idx="648">
                  <c:v>11</c:v>
                </c:pt>
                <c:pt idx="649">
                  <c:v>11</c:v>
                </c:pt>
                <c:pt idx="650">
                  <c:v>11</c:v>
                </c:pt>
                <c:pt idx="651">
                  <c:v>11</c:v>
                </c:pt>
                <c:pt idx="652">
                  <c:v>11</c:v>
                </c:pt>
                <c:pt idx="653">
                  <c:v>11</c:v>
                </c:pt>
                <c:pt idx="654">
                  <c:v>11</c:v>
                </c:pt>
                <c:pt idx="655">
                  <c:v>11</c:v>
                </c:pt>
                <c:pt idx="656">
                  <c:v>11</c:v>
                </c:pt>
                <c:pt idx="657">
                  <c:v>11</c:v>
                </c:pt>
                <c:pt idx="658">
                  <c:v>11</c:v>
                </c:pt>
                <c:pt idx="659">
                  <c:v>11</c:v>
                </c:pt>
                <c:pt idx="660">
                  <c:v>11</c:v>
                </c:pt>
                <c:pt idx="661">
                  <c:v>11</c:v>
                </c:pt>
                <c:pt idx="662">
                  <c:v>11</c:v>
                </c:pt>
                <c:pt idx="663">
                  <c:v>11</c:v>
                </c:pt>
                <c:pt idx="664">
                  <c:v>11</c:v>
                </c:pt>
                <c:pt idx="665">
                  <c:v>11</c:v>
                </c:pt>
                <c:pt idx="666">
                  <c:v>11</c:v>
                </c:pt>
                <c:pt idx="667">
                  <c:v>11</c:v>
                </c:pt>
                <c:pt idx="668">
                  <c:v>11</c:v>
                </c:pt>
                <c:pt idx="669">
                  <c:v>11</c:v>
                </c:pt>
                <c:pt idx="670">
                  <c:v>11</c:v>
                </c:pt>
                <c:pt idx="671">
                  <c:v>10.5</c:v>
                </c:pt>
                <c:pt idx="672">
                  <c:v>10.5</c:v>
                </c:pt>
                <c:pt idx="673">
                  <c:v>10.5</c:v>
                </c:pt>
                <c:pt idx="674">
                  <c:v>10.5</c:v>
                </c:pt>
                <c:pt idx="675">
                  <c:v>10.5</c:v>
                </c:pt>
                <c:pt idx="676">
                  <c:v>10.5</c:v>
                </c:pt>
                <c:pt idx="677">
                  <c:v>10.5</c:v>
                </c:pt>
                <c:pt idx="678">
                  <c:v>10.5</c:v>
                </c:pt>
                <c:pt idx="679">
                  <c:v>10.5</c:v>
                </c:pt>
                <c:pt idx="680">
                  <c:v>10.5</c:v>
                </c:pt>
                <c:pt idx="681">
                  <c:v>10.5</c:v>
                </c:pt>
                <c:pt idx="682">
                  <c:v>10.5</c:v>
                </c:pt>
                <c:pt idx="683">
                  <c:v>10.5</c:v>
                </c:pt>
                <c:pt idx="684">
                  <c:v>10.5</c:v>
                </c:pt>
                <c:pt idx="685">
                  <c:v>10.5</c:v>
                </c:pt>
                <c:pt idx="686">
                  <c:v>10.5</c:v>
                </c:pt>
                <c:pt idx="687">
                  <c:v>10.5</c:v>
                </c:pt>
                <c:pt idx="688">
                  <c:v>10.5</c:v>
                </c:pt>
                <c:pt idx="689">
                  <c:v>10.5</c:v>
                </c:pt>
                <c:pt idx="690">
                  <c:v>10.5</c:v>
                </c:pt>
                <c:pt idx="691">
                  <c:v>10.5</c:v>
                </c:pt>
                <c:pt idx="692">
                  <c:v>10.5</c:v>
                </c:pt>
                <c:pt idx="693">
                  <c:v>10.5</c:v>
                </c:pt>
                <c:pt idx="694">
                  <c:v>10.5</c:v>
                </c:pt>
                <c:pt idx="695">
                  <c:v>10.5</c:v>
                </c:pt>
                <c:pt idx="696">
                  <c:v>10.5</c:v>
                </c:pt>
                <c:pt idx="697">
                  <c:v>10.5</c:v>
                </c:pt>
                <c:pt idx="698">
                  <c:v>10.5</c:v>
                </c:pt>
                <c:pt idx="699">
                  <c:v>10.5</c:v>
                </c:pt>
                <c:pt idx="700">
                  <c:v>10.5</c:v>
                </c:pt>
                <c:pt idx="701">
                  <c:v>10.5</c:v>
                </c:pt>
                <c:pt idx="702">
                  <c:v>10.5</c:v>
                </c:pt>
                <c:pt idx="703">
                  <c:v>10.5</c:v>
                </c:pt>
                <c:pt idx="704">
                  <c:v>10.5</c:v>
                </c:pt>
                <c:pt idx="705">
                  <c:v>10.5</c:v>
                </c:pt>
                <c:pt idx="706">
                  <c:v>10.5</c:v>
                </c:pt>
                <c:pt idx="707">
                  <c:v>10.5</c:v>
                </c:pt>
                <c:pt idx="708">
                  <c:v>10.5</c:v>
                </c:pt>
                <c:pt idx="709">
                  <c:v>10.5</c:v>
                </c:pt>
                <c:pt idx="710">
                  <c:v>10.5</c:v>
                </c:pt>
                <c:pt idx="711">
                  <c:v>10.5</c:v>
                </c:pt>
                <c:pt idx="712">
                  <c:v>10.5</c:v>
                </c:pt>
                <c:pt idx="713">
                  <c:v>10.5</c:v>
                </c:pt>
                <c:pt idx="714">
                  <c:v>10.5</c:v>
                </c:pt>
                <c:pt idx="715">
                  <c:v>10.5</c:v>
                </c:pt>
                <c:pt idx="716">
                  <c:v>10.5</c:v>
                </c:pt>
                <c:pt idx="717">
                  <c:v>10.5</c:v>
                </c:pt>
                <c:pt idx="718">
                  <c:v>10.5</c:v>
                </c:pt>
                <c:pt idx="719">
                  <c:v>10.5</c:v>
                </c:pt>
                <c:pt idx="720">
                  <c:v>10.5</c:v>
                </c:pt>
                <c:pt idx="721">
                  <c:v>9.75</c:v>
                </c:pt>
                <c:pt idx="722">
                  <c:v>9.75</c:v>
                </c:pt>
                <c:pt idx="723">
                  <c:v>9.75</c:v>
                </c:pt>
                <c:pt idx="724">
                  <c:v>9.75</c:v>
                </c:pt>
                <c:pt idx="725">
                  <c:v>9.75</c:v>
                </c:pt>
                <c:pt idx="726">
                  <c:v>9.75</c:v>
                </c:pt>
                <c:pt idx="727">
                  <c:v>9.75</c:v>
                </c:pt>
                <c:pt idx="728">
                  <c:v>9.75</c:v>
                </c:pt>
                <c:pt idx="729">
                  <c:v>9.75</c:v>
                </c:pt>
                <c:pt idx="730">
                  <c:v>9.75</c:v>
                </c:pt>
                <c:pt idx="731">
                  <c:v>9.75</c:v>
                </c:pt>
                <c:pt idx="732">
                  <c:v>9.75</c:v>
                </c:pt>
                <c:pt idx="733">
                  <c:v>9.75</c:v>
                </c:pt>
                <c:pt idx="734">
                  <c:v>9.75</c:v>
                </c:pt>
                <c:pt idx="735">
                  <c:v>9.75</c:v>
                </c:pt>
                <c:pt idx="736">
                  <c:v>9.75</c:v>
                </c:pt>
                <c:pt idx="737">
                  <c:v>9.75</c:v>
                </c:pt>
                <c:pt idx="738">
                  <c:v>9.75</c:v>
                </c:pt>
                <c:pt idx="739">
                  <c:v>9.75</c:v>
                </c:pt>
                <c:pt idx="740">
                  <c:v>9.75</c:v>
                </c:pt>
                <c:pt idx="741">
                  <c:v>9.75</c:v>
                </c:pt>
                <c:pt idx="742">
                  <c:v>9.75</c:v>
                </c:pt>
                <c:pt idx="743">
                  <c:v>9.75</c:v>
                </c:pt>
                <c:pt idx="744">
                  <c:v>9.75</c:v>
                </c:pt>
                <c:pt idx="745">
                  <c:v>9.75</c:v>
                </c:pt>
                <c:pt idx="746">
                  <c:v>9.75</c:v>
                </c:pt>
                <c:pt idx="747">
                  <c:v>9.75</c:v>
                </c:pt>
                <c:pt idx="748">
                  <c:v>9.75</c:v>
                </c:pt>
                <c:pt idx="749">
                  <c:v>9.75</c:v>
                </c:pt>
                <c:pt idx="750">
                  <c:v>9.75</c:v>
                </c:pt>
                <c:pt idx="751">
                  <c:v>9.75</c:v>
                </c:pt>
                <c:pt idx="752">
                  <c:v>9.75</c:v>
                </c:pt>
                <c:pt idx="753">
                  <c:v>9.75</c:v>
                </c:pt>
                <c:pt idx="754">
                  <c:v>9.75</c:v>
                </c:pt>
                <c:pt idx="755">
                  <c:v>9.75</c:v>
                </c:pt>
                <c:pt idx="756">
                  <c:v>9.75</c:v>
                </c:pt>
                <c:pt idx="757">
                  <c:v>9.75</c:v>
                </c:pt>
                <c:pt idx="758">
                  <c:v>9.75</c:v>
                </c:pt>
                <c:pt idx="759">
                  <c:v>9.75</c:v>
                </c:pt>
                <c:pt idx="760">
                  <c:v>9.75</c:v>
                </c:pt>
                <c:pt idx="761">
                  <c:v>9.75</c:v>
                </c:pt>
                <c:pt idx="762">
                  <c:v>9.75</c:v>
                </c:pt>
                <c:pt idx="763">
                  <c:v>9.75</c:v>
                </c:pt>
                <c:pt idx="764">
                  <c:v>9</c:v>
                </c:pt>
                <c:pt idx="765">
                  <c:v>9</c:v>
                </c:pt>
                <c:pt idx="766">
                  <c:v>9</c:v>
                </c:pt>
                <c:pt idx="767">
                  <c:v>9</c:v>
                </c:pt>
                <c:pt idx="768">
                  <c:v>9</c:v>
                </c:pt>
                <c:pt idx="769">
                  <c:v>9</c:v>
                </c:pt>
                <c:pt idx="770">
                  <c:v>9</c:v>
                </c:pt>
                <c:pt idx="771">
                  <c:v>9</c:v>
                </c:pt>
                <c:pt idx="772">
                  <c:v>9</c:v>
                </c:pt>
                <c:pt idx="773">
                  <c:v>9</c:v>
                </c:pt>
                <c:pt idx="774">
                  <c:v>9</c:v>
                </c:pt>
                <c:pt idx="775">
                  <c:v>9</c:v>
                </c:pt>
                <c:pt idx="776">
                  <c:v>9</c:v>
                </c:pt>
                <c:pt idx="777">
                  <c:v>9</c:v>
                </c:pt>
                <c:pt idx="778">
                  <c:v>9</c:v>
                </c:pt>
                <c:pt idx="779">
                  <c:v>9</c:v>
                </c:pt>
                <c:pt idx="780">
                  <c:v>9</c:v>
                </c:pt>
                <c:pt idx="781">
                  <c:v>9</c:v>
                </c:pt>
                <c:pt idx="782">
                  <c:v>9</c:v>
                </c:pt>
                <c:pt idx="783">
                  <c:v>9</c:v>
                </c:pt>
                <c:pt idx="784">
                  <c:v>9</c:v>
                </c:pt>
                <c:pt idx="785">
                  <c:v>9</c:v>
                </c:pt>
                <c:pt idx="786">
                  <c:v>9</c:v>
                </c:pt>
                <c:pt idx="787">
                  <c:v>9</c:v>
                </c:pt>
                <c:pt idx="788">
                  <c:v>9</c:v>
                </c:pt>
                <c:pt idx="789">
                  <c:v>9</c:v>
                </c:pt>
                <c:pt idx="790">
                  <c:v>9</c:v>
                </c:pt>
                <c:pt idx="791">
                  <c:v>9</c:v>
                </c:pt>
                <c:pt idx="792">
                  <c:v>9</c:v>
                </c:pt>
                <c:pt idx="793">
                  <c:v>9</c:v>
                </c:pt>
                <c:pt idx="794">
                  <c:v>9</c:v>
                </c:pt>
                <c:pt idx="795">
                  <c:v>9</c:v>
                </c:pt>
                <c:pt idx="796">
                  <c:v>9</c:v>
                </c:pt>
                <c:pt idx="797">
                  <c:v>9</c:v>
                </c:pt>
                <c:pt idx="798">
                  <c:v>9</c:v>
                </c:pt>
                <c:pt idx="799">
                  <c:v>9</c:v>
                </c:pt>
                <c:pt idx="800">
                  <c:v>9</c:v>
                </c:pt>
                <c:pt idx="801">
                  <c:v>9</c:v>
                </c:pt>
                <c:pt idx="802">
                  <c:v>9</c:v>
                </c:pt>
                <c:pt idx="803">
                  <c:v>9</c:v>
                </c:pt>
                <c:pt idx="804">
                  <c:v>9</c:v>
                </c:pt>
                <c:pt idx="805">
                  <c:v>9</c:v>
                </c:pt>
                <c:pt idx="806">
                  <c:v>9</c:v>
                </c:pt>
                <c:pt idx="807">
                  <c:v>8.5</c:v>
                </c:pt>
                <c:pt idx="808">
                  <c:v>8.5</c:v>
                </c:pt>
                <c:pt idx="809">
                  <c:v>8.5</c:v>
                </c:pt>
                <c:pt idx="810">
                  <c:v>8.5</c:v>
                </c:pt>
                <c:pt idx="811">
                  <c:v>8.5</c:v>
                </c:pt>
                <c:pt idx="812">
                  <c:v>8.5</c:v>
                </c:pt>
                <c:pt idx="813">
                  <c:v>8.5</c:v>
                </c:pt>
                <c:pt idx="814">
                  <c:v>8.5</c:v>
                </c:pt>
                <c:pt idx="815">
                  <c:v>8.5</c:v>
                </c:pt>
                <c:pt idx="816">
                  <c:v>8.5</c:v>
                </c:pt>
                <c:pt idx="817">
                  <c:v>8.5</c:v>
                </c:pt>
                <c:pt idx="818">
                  <c:v>8.5</c:v>
                </c:pt>
                <c:pt idx="819">
                  <c:v>8.5</c:v>
                </c:pt>
                <c:pt idx="820">
                  <c:v>8.5</c:v>
                </c:pt>
                <c:pt idx="821">
                  <c:v>8.5</c:v>
                </c:pt>
                <c:pt idx="822">
                  <c:v>8.5</c:v>
                </c:pt>
                <c:pt idx="823">
                  <c:v>8.5</c:v>
                </c:pt>
                <c:pt idx="824">
                  <c:v>8.5</c:v>
                </c:pt>
                <c:pt idx="825">
                  <c:v>8.5</c:v>
                </c:pt>
                <c:pt idx="826">
                  <c:v>8.5</c:v>
                </c:pt>
                <c:pt idx="827">
                  <c:v>8.5</c:v>
                </c:pt>
                <c:pt idx="828">
                  <c:v>8.5</c:v>
                </c:pt>
                <c:pt idx="829">
                  <c:v>8.5</c:v>
                </c:pt>
                <c:pt idx="830">
                  <c:v>8.5</c:v>
                </c:pt>
                <c:pt idx="831">
                  <c:v>8.5</c:v>
                </c:pt>
                <c:pt idx="832">
                  <c:v>8.5</c:v>
                </c:pt>
                <c:pt idx="833">
                  <c:v>8.5</c:v>
                </c:pt>
                <c:pt idx="834">
                  <c:v>8.5</c:v>
                </c:pt>
                <c:pt idx="835">
                  <c:v>8.5</c:v>
                </c:pt>
                <c:pt idx="836">
                  <c:v>8.5</c:v>
                </c:pt>
                <c:pt idx="837">
                  <c:v>8.5</c:v>
                </c:pt>
                <c:pt idx="838">
                  <c:v>8.5</c:v>
                </c:pt>
                <c:pt idx="839">
                  <c:v>8.5</c:v>
                </c:pt>
                <c:pt idx="840">
                  <c:v>8.5</c:v>
                </c:pt>
                <c:pt idx="841">
                  <c:v>8.5</c:v>
                </c:pt>
                <c:pt idx="842">
                  <c:v>8.5</c:v>
                </c:pt>
                <c:pt idx="843">
                  <c:v>8.5</c:v>
                </c:pt>
                <c:pt idx="844">
                  <c:v>8.5</c:v>
                </c:pt>
                <c:pt idx="845">
                  <c:v>8.5</c:v>
                </c:pt>
                <c:pt idx="846">
                  <c:v>8.5</c:v>
                </c:pt>
                <c:pt idx="847">
                  <c:v>8.5</c:v>
                </c:pt>
                <c:pt idx="848">
                  <c:v>8.5</c:v>
                </c:pt>
                <c:pt idx="849">
                  <c:v>8.5</c:v>
                </c:pt>
                <c:pt idx="850">
                  <c:v>8</c:v>
                </c:pt>
                <c:pt idx="851">
                  <c:v>8</c:v>
                </c:pt>
                <c:pt idx="852">
                  <c:v>8</c:v>
                </c:pt>
                <c:pt idx="853">
                  <c:v>8</c:v>
                </c:pt>
                <c:pt idx="854">
                  <c:v>8</c:v>
                </c:pt>
                <c:pt idx="855">
                  <c:v>8</c:v>
                </c:pt>
                <c:pt idx="856">
                  <c:v>8</c:v>
                </c:pt>
                <c:pt idx="857">
                  <c:v>8</c:v>
                </c:pt>
                <c:pt idx="858">
                  <c:v>8</c:v>
                </c:pt>
                <c:pt idx="859">
                  <c:v>8</c:v>
                </c:pt>
                <c:pt idx="860">
                  <c:v>8</c:v>
                </c:pt>
                <c:pt idx="861">
                  <c:v>8</c:v>
                </c:pt>
                <c:pt idx="862">
                  <c:v>8</c:v>
                </c:pt>
                <c:pt idx="863">
                  <c:v>8</c:v>
                </c:pt>
                <c:pt idx="864">
                  <c:v>8</c:v>
                </c:pt>
                <c:pt idx="865">
                  <c:v>8</c:v>
                </c:pt>
                <c:pt idx="866">
                  <c:v>8</c:v>
                </c:pt>
                <c:pt idx="867">
                  <c:v>8</c:v>
                </c:pt>
                <c:pt idx="868">
                  <c:v>8</c:v>
                </c:pt>
                <c:pt idx="869">
                  <c:v>8</c:v>
                </c:pt>
                <c:pt idx="870">
                  <c:v>8</c:v>
                </c:pt>
                <c:pt idx="871">
                  <c:v>8</c:v>
                </c:pt>
                <c:pt idx="872">
                  <c:v>8</c:v>
                </c:pt>
                <c:pt idx="873">
                  <c:v>8</c:v>
                </c:pt>
                <c:pt idx="874">
                  <c:v>8</c:v>
                </c:pt>
                <c:pt idx="875">
                  <c:v>8</c:v>
                </c:pt>
                <c:pt idx="876">
                  <c:v>8</c:v>
                </c:pt>
                <c:pt idx="877">
                  <c:v>8</c:v>
                </c:pt>
                <c:pt idx="878">
                  <c:v>8</c:v>
                </c:pt>
                <c:pt idx="879">
                  <c:v>8</c:v>
                </c:pt>
                <c:pt idx="880">
                  <c:v>8</c:v>
                </c:pt>
                <c:pt idx="881">
                  <c:v>8</c:v>
                </c:pt>
                <c:pt idx="882">
                  <c:v>8</c:v>
                </c:pt>
                <c:pt idx="883">
                  <c:v>8</c:v>
                </c:pt>
                <c:pt idx="884">
                  <c:v>8</c:v>
                </c:pt>
                <c:pt idx="885">
                  <c:v>8</c:v>
                </c:pt>
                <c:pt idx="886">
                  <c:v>8</c:v>
                </c:pt>
                <c:pt idx="887">
                  <c:v>8</c:v>
                </c:pt>
                <c:pt idx="888">
                  <c:v>8</c:v>
                </c:pt>
                <c:pt idx="889">
                  <c:v>8</c:v>
                </c:pt>
                <c:pt idx="890">
                  <c:v>8</c:v>
                </c:pt>
                <c:pt idx="891">
                  <c:v>8</c:v>
                </c:pt>
                <c:pt idx="892">
                  <c:v>8</c:v>
                </c:pt>
                <c:pt idx="893">
                  <c:v>8</c:v>
                </c:pt>
                <c:pt idx="894">
                  <c:v>8</c:v>
                </c:pt>
                <c:pt idx="895">
                  <c:v>8</c:v>
                </c:pt>
                <c:pt idx="896">
                  <c:v>8</c:v>
                </c:pt>
                <c:pt idx="897">
                  <c:v>8</c:v>
                </c:pt>
                <c:pt idx="898">
                  <c:v>8</c:v>
                </c:pt>
                <c:pt idx="899">
                  <c:v>8</c:v>
                </c:pt>
                <c:pt idx="900">
                  <c:v>7.5</c:v>
                </c:pt>
                <c:pt idx="901">
                  <c:v>7.5</c:v>
                </c:pt>
                <c:pt idx="902">
                  <c:v>7.5</c:v>
                </c:pt>
                <c:pt idx="903">
                  <c:v>7.5</c:v>
                </c:pt>
                <c:pt idx="904">
                  <c:v>7.5</c:v>
                </c:pt>
                <c:pt idx="905">
                  <c:v>7.5</c:v>
                </c:pt>
                <c:pt idx="906">
                  <c:v>7.5</c:v>
                </c:pt>
                <c:pt idx="907">
                  <c:v>7.5</c:v>
                </c:pt>
                <c:pt idx="908">
                  <c:v>7.5</c:v>
                </c:pt>
                <c:pt idx="909">
                  <c:v>7.5</c:v>
                </c:pt>
                <c:pt idx="910">
                  <c:v>7.5</c:v>
                </c:pt>
                <c:pt idx="911">
                  <c:v>7.5</c:v>
                </c:pt>
                <c:pt idx="912">
                  <c:v>7.5</c:v>
                </c:pt>
                <c:pt idx="913">
                  <c:v>7.5</c:v>
                </c:pt>
                <c:pt idx="914">
                  <c:v>7.5</c:v>
                </c:pt>
                <c:pt idx="915">
                  <c:v>7.5</c:v>
                </c:pt>
                <c:pt idx="916">
                  <c:v>7.5</c:v>
                </c:pt>
                <c:pt idx="917">
                  <c:v>7.5</c:v>
                </c:pt>
                <c:pt idx="918">
                  <c:v>7.5</c:v>
                </c:pt>
                <c:pt idx="919">
                  <c:v>7.5</c:v>
                </c:pt>
                <c:pt idx="920">
                  <c:v>7.5</c:v>
                </c:pt>
                <c:pt idx="921">
                  <c:v>7.5</c:v>
                </c:pt>
                <c:pt idx="922">
                  <c:v>7.5</c:v>
                </c:pt>
                <c:pt idx="923">
                  <c:v>7.5</c:v>
                </c:pt>
                <c:pt idx="924">
                  <c:v>7.5</c:v>
                </c:pt>
                <c:pt idx="925">
                  <c:v>7.5</c:v>
                </c:pt>
                <c:pt idx="926">
                  <c:v>7.5</c:v>
                </c:pt>
                <c:pt idx="927">
                  <c:v>7.5</c:v>
                </c:pt>
                <c:pt idx="928">
                  <c:v>7.5</c:v>
                </c:pt>
                <c:pt idx="929">
                  <c:v>7.5</c:v>
                </c:pt>
                <c:pt idx="930">
                  <c:v>7.5</c:v>
                </c:pt>
                <c:pt idx="931">
                  <c:v>7.5</c:v>
                </c:pt>
                <c:pt idx="932">
                  <c:v>7.5</c:v>
                </c:pt>
                <c:pt idx="933">
                  <c:v>7.5</c:v>
                </c:pt>
                <c:pt idx="934">
                  <c:v>7.5</c:v>
                </c:pt>
                <c:pt idx="935">
                  <c:v>7.5</c:v>
                </c:pt>
                <c:pt idx="936">
                  <c:v>7.5</c:v>
                </c:pt>
                <c:pt idx="937">
                  <c:v>7.5</c:v>
                </c:pt>
                <c:pt idx="938">
                  <c:v>7.5</c:v>
                </c:pt>
                <c:pt idx="939">
                  <c:v>7.5</c:v>
                </c:pt>
                <c:pt idx="940">
                  <c:v>7.5</c:v>
                </c:pt>
                <c:pt idx="941">
                  <c:v>7.5</c:v>
                </c:pt>
                <c:pt idx="942">
                  <c:v>7.5</c:v>
                </c:pt>
                <c:pt idx="943">
                  <c:v>7.25</c:v>
                </c:pt>
                <c:pt idx="944">
                  <c:v>7.25</c:v>
                </c:pt>
                <c:pt idx="945">
                  <c:v>7.25</c:v>
                </c:pt>
                <c:pt idx="946">
                  <c:v>7.25</c:v>
                </c:pt>
                <c:pt idx="947">
                  <c:v>7.25</c:v>
                </c:pt>
                <c:pt idx="948">
                  <c:v>7.25</c:v>
                </c:pt>
                <c:pt idx="949">
                  <c:v>7.25</c:v>
                </c:pt>
                <c:pt idx="950">
                  <c:v>7.25</c:v>
                </c:pt>
                <c:pt idx="951">
                  <c:v>7.25</c:v>
                </c:pt>
                <c:pt idx="952">
                  <c:v>7.25</c:v>
                </c:pt>
                <c:pt idx="953">
                  <c:v>7.25</c:v>
                </c:pt>
                <c:pt idx="954">
                  <c:v>7.25</c:v>
                </c:pt>
                <c:pt idx="955">
                  <c:v>7.25</c:v>
                </c:pt>
                <c:pt idx="956">
                  <c:v>7.25</c:v>
                </c:pt>
                <c:pt idx="957">
                  <c:v>7.25</c:v>
                </c:pt>
                <c:pt idx="958">
                  <c:v>7.25</c:v>
                </c:pt>
                <c:pt idx="959">
                  <c:v>7.25</c:v>
                </c:pt>
                <c:pt idx="960">
                  <c:v>7.25</c:v>
                </c:pt>
                <c:pt idx="961">
                  <c:v>7.25</c:v>
                </c:pt>
                <c:pt idx="962">
                  <c:v>7.25</c:v>
                </c:pt>
                <c:pt idx="963">
                  <c:v>7.25</c:v>
                </c:pt>
                <c:pt idx="964">
                  <c:v>7.25</c:v>
                </c:pt>
                <c:pt idx="965">
                  <c:v>7.25</c:v>
                </c:pt>
                <c:pt idx="966">
                  <c:v>7.25</c:v>
                </c:pt>
                <c:pt idx="967">
                  <c:v>7.25</c:v>
                </c:pt>
                <c:pt idx="968">
                  <c:v>7.25</c:v>
                </c:pt>
                <c:pt idx="969">
                  <c:v>7.25</c:v>
                </c:pt>
                <c:pt idx="970">
                  <c:v>7.25</c:v>
                </c:pt>
                <c:pt idx="971">
                  <c:v>7.25</c:v>
                </c:pt>
                <c:pt idx="972">
                  <c:v>7.25</c:v>
                </c:pt>
                <c:pt idx="973">
                  <c:v>7.25</c:v>
                </c:pt>
                <c:pt idx="974">
                  <c:v>7.25</c:v>
                </c:pt>
                <c:pt idx="975">
                  <c:v>7.25</c:v>
                </c:pt>
                <c:pt idx="976">
                  <c:v>7.25</c:v>
                </c:pt>
                <c:pt idx="977">
                  <c:v>7.25</c:v>
                </c:pt>
                <c:pt idx="978">
                  <c:v>7.25</c:v>
                </c:pt>
                <c:pt idx="979">
                  <c:v>7.25</c:v>
                </c:pt>
                <c:pt idx="980">
                  <c:v>7.25</c:v>
                </c:pt>
                <c:pt idx="981">
                  <c:v>7.25</c:v>
                </c:pt>
                <c:pt idx="982">
                  <c:v>7.25</c:v>
                </c:pt>
                <c:pt idx="983">
                  <c:v>7.25</c:v>
                </c:pt>
                <c:pt idx="984">
                  <c:v>7.25</c:v>
                </c:pt>
                <c:pt idx="985">
                  <c:v>7.25</c:v>
                </c:pt>
                <c:pt idx="986">
                  <c:v>7.25</c:v>
                </c:pt>
                <c:pt idx="987">
                  <c:v>7.25</c:v>
                </c:pt>
                <c:pt idx="988">
                  <c:v>7.25</c:v>
                </c:pt>
                <c:pt idx="989">
                  <c:v>7.25</c:v>
                </c:pt>
                <c:pt idx="990">
                  <c:v>7.25</c:v>
                </c:pt>
                <c:pt idx="991">
                  <c:v>7.25</c:v>
                </c:pt>
                <c:pt idx="992">
                  <c:v>7.25</c:v>
                </c:pt>
                <c:pt idx="993">
                  <c:v>7.25</c:v>
                </c:pt>
                <c:pt idx="994">
                  <c:v>7.25</c:v>
                </c:pt>
                <c:pt idx="995">
                  <c:v>7.25</c:v>
                </c:pt>
                <c:pt idx="996">
                  <c:v>7.25</c:v>
                </c:pt>
                <c:pt idx="997">
                  <c:v>7.25</c:v>
                </c:pt>
                <c:pt idx="998">
                  <c:v>7.25</c:v>
                </c:pt>
                <c:pt idx="999">
                  <c:v>7.25</c:v>
                </c:pt>
                <c:pt idx="1000">
                  <c:v>7.25</c:v>
                </c:pt>
                <c:pt idx="1001">
                  <c:v>7.25</c:v>
                </c:pt>
                <c:pt idx="1002">
                  <c:v>7.25</c:v>
                </c:pt>
                <c:pt idx="1003">
                  <c:v>7.25</c:v>
                </c:pt>
                <c:pt idx="1004">
                  <c:v>7.25</c:v>
                </c:pt>
                <c:pt idx="1005">
                  <c:v>7.25</c:v>
                </c:pt>
                <c:pt idx="1006">
                  <c:v>7.25</c:v>
                </c:pt>
                <c:pt idx="1007">
                  <c:v>7.25</c:v>
                </c:pt>
                <c:pt idx="1008">
                  <c:v>7.25</c:v>
                </c:pt>
                <c:pt idx="1009">
                  <c:v>7.25</c:v>
                </c:pt>
                <c:pt idx="1010">
                  <c:v>7.25</c:v>
                </c:pt>
                <c:pt idx="1011">
                  <c:v>7.25</c:v>
                </c:pt>
                <c:pt idx="1012">
                  <c:v>7.25</c:v>
                </c:pt>
                <c:pt idx="1013">
                  <c:v>7.25</c:v>
                </c:pt>
                <c:pt idx="1014">
                  <c:v>7.25</c:v>
                </c:pt>
                <c:pt idx="1015">
                  <c:v>7.25</c:v>
                </c:pt>
                <c:pt idx="1016">
                  <c:v>7.25</c:v>
                </c:pt>
                <c:pt idx="1017">
                  <c:v>7.25</c:v>
                </c:pt>
                <c:pt idx="1018">
                  <c:v>7.25</c:v>
                </c:pt>
                <c:pt idx="1019">
                  <c:v>7.25</c:v>
                </c:pt>
                <c:pt idx="1020">
                  <c:v>7.25</c:v>
                </c:pt>
                <c:pt idx="1021">
                  <c:v>7.25</c:v>
                </c:pt>
                <c:pt idx="1022">
                  <c:v>7.25</c:v>
                </c:pt>
                <c:pt idx="1023">
                  <c:v>7.25</c:v>
                </c:pt>
                <c:pt idx="1024">
                  <c:v>7.25</c:v>
                </c:pt>
                <c:pt idx="1025">
                  <c:v>7.25</c:v>
                </c:pt>
                <c:pt idx="1026">
                  <c:v>7.25</c:v>
                </c:pt>
                <c:pt idx="1027">
                  <c:v>7.25</c:v>
                </c:pt>
                <c:pt idx="1028">
                  <c:v>7.25</c:v>
                </c:pt>
                <c:pt idx="1029">
                  <c:v>7.25</c:v>
                </c:pt>
                <c:pt idx="1030">
                  <c:v>7.25</c:v>
                </c:pt>
                <c:pt idx="1031">
                  <c:v>7.25</c:v>
                </c:pt>
                <c:pt idx="1032">
                  <c:v>7.25</c:v>
                </c:pt>
                <c:pt idx="1033">
                  <c:v>7.25</c:v>
                </c:pt>
                <c:pt idx="1034">
                  <c:v>7.25</c:v>
                </c:pt>
                <c:pt idx="1035">
                  <c:v>7.25</c:v>
                </c:pt>
                <c:pt idx="1036">
                  <c:v>7.25</c:v>
                </c:pt>
                <c:pt idx="1037">
                  <c:v>7.25</c:v>
                </c:pt>
                <c:pt idx="1038">
                  <c:v>7.25</c:v>
                </c:pt>
                <c:pt idx="1039">
                  <c:v>7.25</c:v>
                </c:pt>
                <c:pt idx="1040">
                  <c:v>7.25</c:v>
                </c:pt>
                <c:pt idx="1041">
                  <c:v>7.25</c:v>
                </c:pt>
                <c:pt idx="1042">
                  <c:v>7.25</c:v>
                </c:pt>
                <c:pt idx="1043">
                  <c:v>7.25</c:v>
                </c:pt>
                <c:pt idx="1044">
                  <c:v>7.25</c:v>
                </c:pt>
                <c:pt idx="1045">
                  <c:v>7.25</c:v>
                </c:pt>
                <c:pt idx="1046">
                  <c:v>7.25</c:v>
                </c:pt>
                <c:pt idx="1047">
                  <c:v>7.25</c:v>
                </c:pt>
                <c:pt idx="1048">
                  <c:v>7.25</c:v>
                </c:pt>
                <c:pt idx="1049">
                  <c:v>7.25</c:v>
                </c:pt>
                <c:pt idx="1050">
                  <c:v>7.25</c:v>
                </c:pt>
                <c:pt idx="1051">
                  <c:v>7.25</c:v>
                </c:pt>
                <c:pt idx="1052">
                  <c:v>7.25</c:v>
                </c:pt>
                <c:pt idx="1053">
                  <c:v>7.25</c:v>
                </c:pt>
                <c:pt idx="1054">
                  <c:v>7.25</c:v>
                </c:pt>
                <c:pt idx="1055">
                  <c:v>7.25</c:v>
                </c:pt>
                <c:pt idx="1056">
                  <c:v>7.25</c:v>
                </c:pt>
                <c:pt idx="1057">
                  <c:v>7.25</c:v>
                </c:pt>
                <c:pt idx="1058">
                  <c:v>7.25</c:v>
                </c:pt>
                <c:pt idx="1059">
                  <c:v>7.25</c:v>
                </c:pt>
                <c:pt idx="1060">
                  <c:v>7.25</c:v>
                </c:pt>
                <c:pt idx="1061">
                  <c:v>7.25</c:v>
                </c:pt>
                <c:pt idx="1062">
                  <c:v>7.25</c:v>
                </c:pt>
                <c:pt idx="1063">
                  <c:v>7.25</c:v>
                </c:pt>
                <c:pt idx="1064">
                  <c:v>7.25</c:v>
                </c:pt>
                <c:pt idx="1065">
                  <c:v>7.25</c:v>
                </c:pt>
                <c:pt idx="1066">
                  <c:v>7.25</c:v>
                </c:pt>
                <c:pt idx="1067">
                  <c:v>7.25</c:v>
                </c:pt>
                <c:pt idx="1068">
                  <c:v>7.25</c:v>
                </c:pt>
                <c:pt idx="1069">
                  <c:v>7.25</c:v>
                </c:pt>
                <c:pt idx="1070">
                  <c:v>7.25</c:v>
                </c:pt>
                <c:pt idx="1071">
                  <c:v>7.25</c:v>
                </c:pt>
                <c:pt idx="1072">
                  <c:v>7.25</c:v>
                </c:pt>
                <c:pt idx="1073">
                  <c:v>7.25</c:v>
                </c:pt>
                <c:pt idx="1074">
                  <c:v>7.25</c:v>
                </c:pt>
                <c:pt idx="1075">
                  <c:v>7.25</c:v>
                </c:pt>
                <c:pt idx="1076">
                  <c:v>7.25</c:v>
                </c:pt>
                <c:pt idx="1077">
                  <c:v>7.25</c:v>
                </c:pt>
                <c:pt idx="1078">
                  <c:v>7.25</c:v>
                </c:pt>
                <c:pt idx="1079">
                  <c:v>7.25</c:v>
                </c:pt>
                <c:pt idx="1080">
                  <c:v>7.25</c:v>
                </c:pt>
                <c:pt idx="1081">
                  <c:v>7.25</c:v>
                </c:pt>
                <c:pt idx="1082">
                  <c:v>7.25</c:v>
                </c:pt>
                <c:pt idx="1083">
                  <c:v>7.25</c:v>
                </c:pt>
                <c:pt idx="1084">
                  <c:v>7.25</c:v>
                </c:pt>
                <c:pt idx="1085">
                  <c:v>7.25</c:v>
                </c:pt>
                <c:pt idx="1086">
                  <c:v>7.25</c:v>
                </c:pt>
                <c:pt idx="1087">
                  <c:v>7.25</c:v>
                </c:pt>
                <c:pt idx="1088">
                  <c:v>7.25</c:v>
                </c:pt>
                <c:pt idx="1089">
                  <c:v>7.25</c:v>
                </c:pt>
                <c:pt idx="1090">
                  <c:v>7.25</c:v>
                </c:pt>
                <c:pt idx="1091">
                  <c:v>7.25</c:v>
                </c:pt>
                <c:pt idx="1092">
                  <c:v>7.25</c:v>
                </c:pt>
                <c:pt idx="1093">
                  <c:v>7.25</c:v>
                </c:pt>
                <c:pt idx="1094">
                  <c:v>7.25</c:v>
                </c:pt>
                <c:pt idx="1095">
                  <c:v>7.25</c:v>
                </c:pt>
                <c:pt idx="1096">
                  <c:v>7.25</c:v>
                </c:pt>
                <c:pt idx="1097">
                  <c:v>7.25</c:v>
                </c:pt>
                <c:pt idx="1098">
                  <c:v>7.25</c:v>
                </c:pt>
                <c:pt idx="1099">
                  <c:v>7.25</c:v>
                </c:pt>
                <c:pt idx="1100">
                  <c:v>7.25</c:v>
                </c:pt>
                <c:pt idx="1101">
                  <c:v>7.25</c:v>
                </c:pt>
                <c:pt idx="1102">
                  <c:v>7.25</c:v>
                </c:pt>
                <c:pt idx="1103">
                  <c:v>7.25</c:v>
                </c:pt>
                <c:pt idx="1104">
                  <c:v>7.25</c:v>
                </c:pt>
                <c:pt idx="1105">
                  <c:v>7.25</c:v>
                </c:pt>
                <c:pt idx="1106">
                  <c:v>7.25</c:v>
                </c:pt>
                <c:pt idx="1107">
                  <c:v>7.25</c:v>
                </c:pt>
                <c:pt idx="1108">
                  <c:v>7.25</c:v>
                </c:pt>
                <c:pt idx="1109">
                  <c:v>7.25</c:v>
                </c:pt>
                <c:pt idx="1110">
                  <c:v>7.25</c:v>
                </c:pt>
                <c:pt idx="1111">
                  <c:v>7.25</c:v>
                </c:pt>
                <c:pt idx="1112">
                  <c:v>7.25</c:v>
                </c:pt>
                <c:pt idx="1113">
                  <c:v>7.25</c:v>
                </c:pt>
                <c:pt idx="1114">
                  <c:v>7.25</c:v>
                </c:pt>
                <c:pt idx="1115">
                  <c:v>7.25</c:v>
                </c:pt>
                <c:pt idx="1116">
                  <c:v>7.25</c:v>
                </c:pt>
                <c:pt idx="1117">
                  <c:v>7.25</c:v>
                </c:pt>
                <c:pt idx="1118">
                  <c:v>7.25</c:v>
                </c:pt>
                <c:pt idx="1119">
                  <c:v>7.25</c:v>
                </c:pt>
                <c:pt idx="1120">
                  <c:v>7.25</c:v>
                </c:pt>
                <c:pt idx="1121">
                  <c:v>7.25</c:v>
                </c:pt>
                <c:pt idx="1122">
                  <c:v>7.25</c:v>
                </c:pt>
                <c:pt idx="1123">
                  <c:v>7.25</c:v>
                </c:pt>
                <c:pt idx="1124">
                  <c:v>7.25</c:v>
                </c:pt>
                <c:pt idx="1125">
                  <c:v>7.25</c:v>
                </c:pt>
                <c:pt idx="1126">
                  <c:v>7.25</c:v>
                </c:pt>
                <c:pt idx="1127">
                  <c:v>7.25</c:v>
                </c:pt>
                <c:pt idx="1128">
                  <c:v>7.25</c:v>
                </c:pt>
                <c:pt idx="1129">
                  <c:v>7.25</c:v>
                </c:pt>
                <c:pt idx="1130">
                  <c:v>7.25</c:v>
                </c:pt>
                <c:pt idx="1131">
                  <c:v>7.25</c:v>
                </c:pt>
                <c:pt idx="1132">
                  <c:v>7.25</c:v>
                </c:pt>
                <c:pt idx="1133">
                  <c:v>7.5</c:v>
                </c:pt>
                <c:pt idx="1134">
                  <c:v>7.5</c:v>
                </c:pt>
                <c:pt idx="1135">
                  <c:v>7.5</c:v>
                </c:pt>
                <c:pt idx="1136">
                  <c:v>7.5</c:v>
                </c:pt>
                <c:pt idx="1137">
                  <c:v>7.5</c:v>
                </c:pt>
                <c:pt idx="1138">
                  <c:v>7.5</c:v>
                </c:pt>
                <c:pt idx="1139">
                  <c:v>7.5</c:v>
                </c:pt>
                <c:pt idx="1140">
                  <c:v>7.5</c:v>
                </c:pt>
                <c:pt idx="1141">
                  <c:v>7.5</c:v>
                </c:pt>
                <c:pt idx="1142">
                  <c:v>7.5</c:v>
                </c:pt>
                <c:pt idx="1143">
                  <c:v>7.5</c:v>
                </c:pt>
                <c:pt idx="1144">
                  <c:v>7.5</c:v>
                </c:pt>
                <c:pt idx="1145">
                  <c:v>7.5</c:v>
                </c:pt>
                <c:pt idx="1146">
                  <c:v>7.5</c:v>
                </c:pt>
                <c:pt idx="1147">
                  <c:v>7.5</c:v>
                </c:pt>
                <c:pt idx="1148">
                  <c:v>7.5</c:v>
                </c:pt>
                <c:pt idx="1149">
                  <c:v>7.5</c:v>
                </c:pt>
                <c:pt idx="1150">
                  <c:v>7.5</c:v>
                </c:pt>
                <c:pt idx="1151">
                  <c:v>7.5</c:v>
                </c:pt>
                <c:pt idx="1152">
                  <c:v>7.5</c:v>
                </c:pt>
                <c:pt idx="1153">
                  <c:v>7.5</c:v>
                </c:pt>
                <c:pt idx="1154">
                  <c:v>7.5</c:v>
                </c:pt>
                <c:pt idx="1155">
                  <c:v>7.5</c:v>
                </c:pt>
                <c:pt idx="1156">
                  <c:v>7.5</c:v>
                </c:pt>
                <c:pt idx="1157">
                  <c:v>7.5</c:v>
                </c:pt>
                <c:pt idx="1158">
                  <c:v>7.5</c:v>
                </c:pt>
                <c:pt idx="1159">
                  <c:v>7.5</c:v>
                </c:pt>
                <c:pt idx="1160">
                  <c:v>7.5</c:v>
                </c:pt>
                <c:pt idx="1161">
                  <c:v>7.5</c:v>
                </c:pt>
                <c:pt idx="1162">
                  <c:v>7.5</c:v>
                </c:pt>
                <c:pt idx="1163">
                  <c:v>7.5</c:v>
                </c:pt>
                <c:pt idx="1164">
                  <c:v>7.5</c:v>
                </c:pt>
                <c:pt idx="1165">
                  <c:v>7.5</c:v>
                </c:pt>
                <c:pt idx="1166">
                  <c:v>7.5</c:v>
                </c:pt>
                <c:pt idx="1167">
                  <c:v>7.5</c:v>
                </c:pt>
                <c:pt idx="1168">
                  <c:v>7.5</c:v>
                </c:pt>
                <c:pt idx="1169">
                  <c:v>7.5</c:v>
                </c:pt>
                <c:pt idx="1170">
                  <c:v>7.5</c:v>
                </c:pt>
                <c:pt idx="1171">
                  <c:v>7.5</c:v>
                </c:pt>
                <c:pt idx="1172">
                  <c:v>7.5</c:v>
                </c:pt>
                <c:pt idx="1173">
                  <c:v>7.5</c:v>
                </c:pt>
                <c:pt idx="1174">
                  <c:v>7.5</c:v>
                </c:pt>
                <c:pt idx="1175">
                  <c:v>7.5</c:v>
                </c:pt>
                <c:pt idx="1176">
                  <c:v>8</c:v>
                </c:pt>
                <c:pt idx="1177">
                  <c:v>8</c:v>
                </c:pt>
                <c:pt idx="1178">
                  <c:v>8</c:v>
                </c:pt>
                <c:pt idx="1179">
                  <c:v>8</c:v>
                </c:pt>
                <c:pt idx="1180">
                  <c:v>8</c:v>
                </c:pt>
                <c:pt idx="1181">
                  <c:v>8</c:v>
                </c:pt>
                <c:pt idx="1182">
                  <c:v>8</c:v>
                </c:pt>
                <c:pt idx="1183">
                  <c:v>8</c:v>
                </c:pt>
                <c:pt idx="1184">
                  <c:v>8</c:v>
                </c:pt>
                <c:pt idx="1185">
                  <c:v>8</c:v>
                </c:pt>
                <c:pt idx="1186">
                  <c:v>8</c:v>
                </c:pt>
                <c:pt idx="1187">
                  <c:v>8</c:v>
                </c:pt>
                <c:pt idx="1188">
                  <c:v>8</c:v>
                </c:pt>
                <c:pt idx="1189">
                  <c:v>8</c:v>
                </c:pt>
                <c:pt idx="1190">
                  <c:v>8</c:v>
                </c:pt>
                <c:pt idx="1191">
                  <c:v>8</c:v>
                </c:pt>
                <c:pt idx="1192">
                  <c:v>8</c:v>
                </c:pt>
                <c:pt idx="1193">
                  <c:v>8</c:v>
                </c:pt>
                <c:pt idx="1194">
                  <c:v>8</c:v>
                </c:pt>
                <c:pt idx="1195">
                  <c:v>8</c:v>
                </c:pt>
                <c:pt idx="1196">
                  <c:v>8</c:v>
                </c:pt>
                <c:pt idx="1197">
                  <c:v>8</c:v>
                </c:pt>
                <c:pt idx="1198">
                  <c:v>8</c:v>
                </c:pt>
                <c:pt idx="1199">
                  <c:v>8</c:v>
                </c:pt>
                <c:pt idx="1200">
                  <c:v>8</c:v>
                </c:pt>
                <c:pt idx="1201">
                  <c:v>8</c:v>
                </c:pt>
                <c:pt idx="1202">
                  <c:v>8</c:v>
                </c:pt>
                <c:pt idx="1203">
                  <c:v>8</c:v>
                </c:pt>
                <c:pt idx="1204">
                  <c:v>8</c:v>
                </c:pt>
                <c:pt idx="1205">
                  <c:v>8</c:v>
                </c:pt>
                <c:pt idx="1206">
                  <c:v>8</c:v>
                </c:pt>
                <c:pt idx="1207">
                  <c:v>8</c:v>
                </c:pt>
                <c:pt idx="1208">
                  <c:v>8</c:v>
                </c:pt>
                <c:pt idx="1209">
                  <c:v>8</c:v>
                </c:pt>
                <c:pt idx="1210">
                  <c:v>8</c:v>
                </c:pt>
                <c:pt idx="1211">
                  <c:v>8</c:v>
                </c:pt>
                <c:pt idx="1212">
                  <c:v>8</c:v>
                </c:pt>
                <c:pt idx="1213">
                  <c:v>8</c:v>
                </c:pt>
                <c:pt idx="1214">
                  <c:v>8</c:v>
                </c:pt>
                <c:pt idx="1215">
                  <c:v>8</c:v>
                </c:pt>
                <c:pt idx="1216">
                  <c:v>8</c:v>
                </c:pt>
                <c:pt idx="1217">
                  <c:v>8</c:v>
                </c:pt>
                <c:pt idx="1218">
                  <c:v>8</c:v>
                </c:pt>
                <c:pt idx="1219">
                  <c:v>8.5</c:v>
                </c:pt>
                <c:pt idx="1220">
                  <c:v>8.5</c:v>
                </c:pt>
                <c:pt idx="1221">
                  <c:v>8.5</c:v>
                </c:pt>
                <c:pt idx="1222">
                  <c:v>8.5</c:v>
                </c:pt>
                <c:pt idx="1223">
                  <c:v>8.5</c:v>
                </c:pt>
                <c:pt idx="1224">
                  <c:v>8.5</c:v>
                </c:pt>
                <c:pt idx="1225">
                  <c:v>8.5</c:v>
                </c:pt>
                <c:pt idx="1226">
                  <c:v>8.5</c:v>
                </c:pt>
                <c:pt idx="1227">
                  <c:v>8.5</c:v>
                </c:pt>
                <c:pt idx="1228">
                  <c:v>8.5</c:v>
                </c:pt>
                <c:pt idx="1229">
                  <c:v>8.5</c:v>
                </c:pt>
                <c:pt idx="1230">
                  <c:v>8.5</c:v>
                </c:pt>
                <c:pt idx="1231">
                  <c:v>8.5</c:v>
                </c:pt>
                <c:pt idx="1232">
                  <c:v>8.5</c:v>
                </c:pt>
                <c:pt idx="1233">
                  <c:v>8.5</c:v>
                </c:pt>
                <c:pt idx="1234">
                  <c:v>8.5</c:v>
                </c:pt>
                <c:pt idx="1235">
                  <c:v>8.5</c:v>
                </c:pt>
                <c:pt idx="1236">
                  <c:v>8.5</c:v>
                </c:pt>
                <c:pt idx="1237">
                  <c:v>8.5</c:v>
                </c:pt>
                <c:pt idx="1238">
                  <c:v>8.5</c:v>
                </c:pt>
                <c:pt idx="1239">
                  <c:v>8.5</c:v>
                </c:pt>
                <c:pt idx="1240">
                  <c:v>8.5</c:v>
                </c:pt>
                <c:pt idx="1241">
                  <c:v>8.5</c:v>
                </c:pt>
                <c:pt idx="1242">
                  <c:v>8.5</c:v>
                </c:pt>
                <c:pt idx="1243">
                  <c:v>8.5</c:v>
                </c:pt>
                <c:pt idx="1244">
                  <c:v>8.5</c:v>
                </c:pt>
                <c:pt idx="1245">
                  <c:v>8.5</c:v>
                </c:pt>
                <c:pt idx="1246">
                  <c:v>8.5</c:v>
                </c:pt>
                <c:pt idx="1247">
                  <c:v>8.5</c:v>
                </c:pt>
                <c:pt idx="1248">
                  <c:v>8.5</c:v>
                </c:pt>
                <c:pt idx="1249">
                  <c:v>8.5</c:v>
                </c:pt>
                <c:pt idx="1250">
                  <c:v>8.5</c:v>
                </c:pt>
                <c:pt idx="1251">
                  <c:v>8.5</c:v>
                </c:pt>
                <c:pt idx="1252">
                  <c:v>8.5</c:v>
                </c:pt>
                <c:pt idx="1253">
                  <c:v>8.5</c:v>
                </c:pt>
                <c:pt idx="1254">
                  <c:v>8.5</c:v>
                </c:pt>
                <c:pt idx="1255">
                  <c:v>8.5</c:v>
                </c:pt>
                <c:pt idx="1256">
                  <c:v>8.5</c:v>
                </c:pt>
                <c:pt idx="1257">
                  <c:v>8.5</c:v>
                </c:pt>
                <c:pt idx="1258">
                  <c:v>8.5</c:v>
                </c:pt>
                <c:pt idx="1259">
                  <c:v>8.5</c:v>
                </c:pt>
                <c:pt idx="1260">
                  <c:v>8.5</c:v>
                </c:pt>
                <c:pt idx="1261">
                  <c:v>8.5</c:v>
                </c:pt>
                <c:pt idx="1262">
                  <c:v>8.5</c:v>
                </c:pt>
                <c:pt idx="1263">
                  <c:v>8.5</c:v>
                </c:pt>
                <c:pt idx="1264">
                  <c:v>8.5</c:v>
                </c:pt>
                <c:pt idx="1265">
                  <c:v>8.5</c:v>
                </c:pt>
                <c:pt idx="1266">
                  <c:v>8.5</c:v>
                </c:pt>
                <c:pt idx="1267">
                  <c:v>8.5</c:v>
                </c:pt>
                <c:pt idx="1268">
                  <c:v>8.5</c:v>
                </c:pt>
                <c:pt idx="1269">
                  <c:v>9</c:v>
                </c:pt>
                <c:pt idx="1270">
                  <c:v>9</c:v>
                </c:pt>
                <c:pt idx="1271">
                  <c:v>9</c:v>
                </c:pt>
                <c:pt idx="1272">
                  <c:v>9</c:v>
                </c:pt>
                <c:pt idx="1273">
                  <c:v>9</c:v>
                </c:pt>
                <c:pt idx="1274">
                  <c:v>9</c:v>
                </c:pt>
                <c:pt idx="1275">
                  <c:v>9</c:v>
                </c:pt>
                <c:pt idx="1276">
                  <c:v>9</c:v>
                </c:pt>
                <c:pt idx="1277">
                  <c:v>9</c:v>
                </c:pt>
                <c:pt idx="1278">
                  <c:v>9</c:v>
                </c:pt>
                <c:pt idx="1279">
                  <c:v>9</c:v>
                </c:pt>
                <c:pt idx="1280">
                  <c:v>9</c:v>
                </c:pt>
                <c:pt idx="1281">
                  <c:v>9</c:v>
                </c:pt>
                <c:pt idx="1282">
                  <c:v>9</c:v>
                </c:pt>
                <c:pt idx="1283">
                  <c:v>9</c:v>
                </c:pt>
                <c:pt idx="1284">
                  <c:v>9</c:v>
                </c:pt>
                <c:pt idx="1285">
                  <c:v>9</c:v>
                </c:pt>
                <c:pt idx="1286">
                  <c:v>9</c:v>
                </c:pt>
                <c:pt idx="1287">
                  <c:v>9</c:v>
                </c:pt>
                <c:pt idx="1288">
                  <c:v>9</c:v>
                </c:pt>
                <c:pt idx="1289">
                  <c:v>9</c:v>
                </c:pt>
                <c:pt idx="1290">
                  <c:v>9</c:v>
                </c:pt>
                <c:pt idx="1291">
                  <c:v>9</c:v>
                </c:pt>
                <c:pt idx="1292">
                  <c:v>9</c:v>
                </c:pt>
                <c:pt idx="1293">
                  <c:v>9</c:v>
                </c:pt>
                <c:pt idx="1294">
                  <c:v>9</c:v>
                </c:pt>
                <c:pt idx="1295">
                  <c:v>9</c:v>
                </c:pt>
                <c:pt idx="1296">
                  <c:v>9</c:v>
                </c:pt>
                <c:pt idx="1297">
                  <c:v>9</c:v>
                </c:pt>
                <c:pt idx="1298">
                  <c:v>9</c:v>
                </c:pt>
                <c:pt idx="1299">
                  <c:v>9</c:v>
                </c:pt>
                <c:pt idx="1300">
                  <c:v>9</c:v>
                </c:pt>
                <c:pt idx="1301">
                  <c:v>9</c:v>
                </c:pt>
                <c:pt idx="1302">
                  <c:v>9</c:v>
                </c:pt>
                <c:pt idx="1303">
                  <c:v>9</c:v>
                </c:pt>
                <c:pt idx="1304">
                  <c:v>9</c:v>
                </c:pt>
                <c:pt idx="1305">
                  <c:v>9</c:v>
                </c:pt>
                <c:pt idx="1306">
                  <c:v>9</c:v>
                </c:pt>
                <c:pt idx="1307">
                  <c:v>9</c:v>
                </c:pt>
                <c:pt idx="1308">
                  <c:v>9</c:v>
                </c:pt>
                <c:pt idx="1309">
                  <c:v>9</c:v>
                </c:pt>
                <c:pt idx="1310">
                  <c:v>9</c:v>
                </c:pt>
                <c:pt idx="1311">
                  <c:v>9</c:v>
                </c:pt>
                <c:pt idx="1312">
                  <c:v>9.5</c:v>
                </c:pt>
                <c:pt idx="1313">
                  <c:v>9.5</c:v>
                </c:pt>
                <c:pt idx="1314">
                  <c:v>9.5</c:v>
                </c:pt>
                <c:pt idx="1315">
                  <c:v>9.5</c:v>
                </c:pt>
                <c:pt idx="1316">
                  <c:v>9.5</c:v>
                </c:pt>
                <c:pt idx="1317">
                  <c:v>9.5</c:v>
                </c:pt>
                <c:pt idx="1318">
                  <c:v>9.5</c:v>
                </c:pt>
                <c:pt idx="1319">
                  <c:v>9.5</c:v>
                </c:pt>
                <c:pt idx="1320">
                  <c:v>9.5</c:v>
                </c:pt>
                <c:pt idx="1321">
                  <c:v>9.5</c:v>
                </c:pt>
                <c:pt idx="1322">
                  <c:v>9.5</c:v>
                </c:pt>
                <c:pt idx="1323">
                  <c:v>9.5</c:v>
                </c:pt>
                <c:pt idx="1324">
                  <c:v>9.5</c:v>
                </c:pt>
                <c:pt idx="1325">
                  <c:v>9.5</c:v>
                </c:pt>
                <c:pt idx="1326">
                  <c:v>9.5</c:v>
                </c:pt>
                <c:pt idx="1327">
                  <c:v>9.5</c:v>
                </c:pt>
                <c:pt idx="1328">
                  <c:v>9.5</c:v>
                </c:pt>
                <c:pt idx="1329">
                  <c:v>9.5</c:v>
                </c:pt>
                <c:pt idx="1330">
                  <c:v>9.5</c:v>
                </c:pt>
                <c:pt idx="1331">
                  <c:v>9.5</c:v>
                </c:pt>
                <c:pt idx="1332">
                  <c:v>9.5</c:v>
                </c:pt>
                <c:pt idx="1333">
                  <c:v>9.5</c:v>
                </c:pt>
                <c:pt idx="1334">
                  <c:v>9.5</c:v>
                </c:pt>
                <c:pt idx="1335">
                  <c:v>9.5</c:v>
                </c:pt>
                <c:pt idx="1336">
                  <c:v>9.5</c:v>
                </c:pt>
                <c:pt idx="1337">
                  <c:v>9.5</c:v>
                </c:pt>
                <c:pt idx="1338">
                  <c:v>9.5</c:v>
                </c:pt>
                <c:pt idx="1339">
                  <c:v>9.5</c:v>
                </c:pt>
                <c:pt idx="1340">
                  <c:v>9.5</c:v>
                </c:pt>
                <c:pt idx="1341">
                  <c:v>9.5</c:v>
                </c:pt>
                <c:pt idx="1342">
                  <c:v>9.5</c:v>
                </c:pt>
                <c:pt idx="1343">
                  <c:v>9.5</c:v>
                </c:pt>
                <c:pt idx="1344">
                  <c:v>9.5</c:v>
                </c:pt>
                <c:pt idx="1345">
                  <c:v>9.5</c:v>
                </c:pt>
                <c:pt idx="1346">
                  <c:v>9.5</c:v>
                </c:pt>
                <c:pt idx="1347">
                  <c:v>9.5</c:v>
                </c:pt>
                <c:pt idx="1348">
                  <c:v>9.5</c:v>
                </c:pt>
                <c:pt idx="1349">
                  <c:v>9.5</c:v>
                </c:pt>
                <c:pt idx="1350">
                  <c:v>9.5</c:v>
                </c:pt>
                <c:pt idx="1351">
                  <c:v>9.5</c:v>
                </c:pt>
                <c:pt idx="1352">
                  <c:v>9.5</c:v>
                </c:pt>
                <c:pt idx="1353">
                  <c:v>9.5</c:v>
                </c:pt>
                <c:pt idx="1354">
                  <c:v>9.5</c:v>
                </c:pt>
                <c:pt idx="1355">
                  <c:v>9.5</c:v>
                </c:pt>
                <c:pt idx="1356">
                  <c:v>9.5</c:v>
                </c:pt>
                <c:pt idx="1357">
                  <c:v>9.5</c:v>
                </c:pt>
                <c:pt idx="1358">
                  <c:v>9.5</c:v>
                </c:pt>
                <c:pt idx="1359">
                  <c:v>9.5</c:v>
                </c:pt>
                <c:pt idx="1360">
                  <c:v>9.5</c:v>
                </c:pt>
                <c:pt idx="1361">
                  <c:v>9.5</c:v>
                </c:pt>
                <c:pt idx="1362">
                  <c:v>10</c:v>
                </c:pt>
                <c:pt idx="1363">
                  <c:v>10</c:v>
                </c:pt>
                <c:pt idx="1364">
                  <c:v>10</c:v>
                </c:pt>
                <c:pt idx="1365">
                  <c:v>10</c:v>
                </c:pt>
                <c:pt idx="1366">
                  <c:v>10</c:v>
                </c:pt>
                <c:pt idx="1367">
                  <c:v>10</c:v>
                </c:pt>
                <c:pt idx="1368">
                  <c:v>10</c:v>
                </c:pt>
                <c:pt idx="1369">
                  <c:v>10</c:v>
                </c:pt>
                <c:pt idx="1370">
                  <c:v>10</c:v>
                </c:pt>
                <c:pt idx="1371">
                  <c:v>10</c:v>
                </c:pt>
                <c:pt idx="1372">
                  <c:v>10</c:v>
                </c:pt>
                <c:pt idx="1373">
                  <c:v>10</c:v>
                </c:pt>
                <c:pt idx="1374">
                  <c:v>10</c:v>
                </c:pt>
                <c:pt idx="1375">
                  <c:v>10</c:v>
                </c:pt>
                <c:pt idx="1376">
                  <c:v>10</c:v>
                </c:pt>
                <c:pt idx="1377">
                  <c:v>10</c:v>
                </c:pt>
                <c:pt idx="1378">
                  <c:v>10</c:v>
                </c:pt>
                <c:pt idx="1379">
                  <c:v>10</c:v>
                </c:pt>
                <c:pt idx="1380">
                  <c:v>10</c:v>
                </c:pt>
                <c:pt idx="1381">
                  <c:v>10</c:v>
                </c:pt>
                <c:pt idx="1382">
                  <c:v>10</c:v>
                </c:pt>
                <c:pt idx="1383">
                  <c:v>10</c:v>
                </c:pt>
                <c:pt idx="1384">
                  <c:v>10</c:v>
                </c:pt>
                <c:pt idx="1385">
                  <c:v>10</c:v>
                </c:pt>
                <c:pt idx="1386">
                  <c:v>10</c:v>
                </c:pt>
                <c:pt idx="1387">
                  <c:v>10</c:v>
                </c:pt>
                <c:pt idx="1388">
                  <c:v>10</c:v>
                </c:pt>
                <c:pt idx="1389">
                  <c:v>10</c:v>
                </c:pt>
                <c:pt idx="1390">
                  <c:v>10</c:v>
                </c:pt>
                <c:pt idx="1391">
                  <c:v>10</c:v>
                </c:pt>
                <c:pt idx="1392">
                  <c:v>10</c:v>
                </c:pt>
                <c:pt idx="1393">
                  <c:v>10</c:v>
                </c:pt>
                <c:pt idx="1394">
                  <c:v>10</c:v>
                </c:pt>
                <c:pt idx="1395">
                  <c:v>10</c:v>
                </c:pt>
                <c:pt idx="1396">
                  <c:v>10</c:v>
                </c:pt>
                <c:pt idx="1397">
                  <c:v>10</c:v>
                </c:pt>
                <c:pt idx="1398">
                  <c:v>10</c:v>
                </c:pt>
                <c:pt idx="1399">
                  <c:v>10</c:v>
                </c:pt>
                <c:pt idx="1400">
                  <c:v>10</c:v>
                </c:pt>
                <c:pt idx="1401">
                  <c:v>10</c:v>
                </c:pt>
                <c:pt idx="1402">
                  <c:v>10</c:v>
                </c:pt>
                <c:pt idx="1403">
                  <c:v>10</c:v>
                </c:pt>
                <c:pt idx="1404">
                  <c:v>10</c:v>
                </c:pt>
                <c:pt idx="1405">
                  <c:v>10</c:v>
                </c:pt>
                <c:pt idx="1406">
                  <c:v>10</c:v>
                </c:pt>
                <c:pt idx="1407">
                  <c:v>10</c:v>
                </c:pt>
                <c:pt idx="1408">
                  <c:v>10</c:v>
                </c:pt>
                <c:pt idx="1409">
                  <c:v>10</c:v>
                </c:pt>
                <c:pt idx="1410">
                  <c:v>10</c:v>
                </c:pt>
                <c:pt idx="1411">
                  <c:v>10</c:v>
                </c:pt>
                <c:pt idx="1412">
                  <c:v>10.5</c:v>
                </c:pt>
                <c:pt idx="1413">
                  <c:v>10.5</c:v>
                </c:pt>
                <c:pt idx="1414">
                  <c:v>10.5</c:v>
                </c:pt>
                <c:pt idx="1415">
                  <c:v>10.5</c:v>
                </c:pt>
                <c:pt idx="1416">
                  <c:v>10.5</c:v>
                </c:pt>
                <c:pt idx="1417">
                  <c:v>10.5</c:v>
                </c:pt>
                <c:pt idx="1418">
                  <c:v>10.5</c:v>
                </c:pt>
                <c:pt idx="1419">
                  <c:v>10.5</c:v>
                </c:pt>
                <c:pt idx="1420">
                  <c:v>10.5</c:v>
                </c:pt>
                <c:pt idx="1421">
                  <c:v>10.5</c:v>
                </c:pt>
                <c:pt idx="1422">
                  <c:v>10.5</c:v>
                </c:pt>
                <c:pt idx="1423">
                  <c:v>10.5</c:v>
                </c:pt>
                <c:pt idx="1424">
                  <c:v>10.5</c:v>
                </c:pt>
                <c:pt idx="1425">
                  <c:v>10.5</c:v>
                </c:pt>
                <c:pt idx="1426">
                  <c:v>10.5</c:v>
                </c:pt>
                <c:pt idx="1427">
                  <c:v>10.5</c:v>
                </c:pt>
                <c:pt idx="1428">
                  <c:v>10.5</c:v>
                </c:pt>
                <c:pt idx="1429">
                  <c:v>10.5</c:v>
                </c:pt>
                <c:pt idx="1430">
                  <c:v>10.5</c:v>
                </c:pt>
                <c:pt idx="1431">
                  <c:v>10.5</c:v>
                </c:pt>
                <c:pt idx="1432">
                  <c:v>10.5</c:v>
                </c:pt>
                <c:pt idx="1433">
                  <c:v>10.5</c:v>
                </c:pt>
                <c:pt idx="1434">
                  <c:v>10.5</c:v>
                </c:pt>
                <c:pt idx="1435">
                  <c:v>10.5</c:v>
                </c:pt>
                <c:pt idx="1436">
                  <c:v>10.5</c:v>
                </c:pt>
                <c:pt idx="1437">
                  <c:v>10.5</c:v>
                </c:pt>
                <c:pt idx="1438">
                  <c:v>10.5</c:v>
                </c:pt>
                <c:pt idx="1439">
                  <c:v>10.5</c:v>
                </c:pt>
                <c:pt idx="1440">
                  <c:v>10.5</c:v>
                </c:pt>
                <c:pt idx="1441">
                  <c:v>10.5</c:v>
                </c:pt>
                <c:pt idx="1442">
                  <c:v>10.5</c:v>
                </c:pt>
                <c:pt idx="1443">
                  <c:v>10.5</c:v>
                </c:pt>
                <c:pt idx="1444">
                  <c:v>10.5</c:v>
                </c:pt>
                <c:pt idx="1445">
                  <c:v>10.5</c:v>
                </c:pt>
                <c:pt idx="1446">
                  <c:v>10.5</c:v>
                </c:pt>
                <c:pt idx="1447">
                  <c:v>10.5</c:v>
                </c:pt>
                <c:pt idx="1448">
                  <c:v>10.5</c:v>
                </c:pt>
                <c:pt idx="1449">
                  <c:v>10.5</c:v>
                </c:pt>
                <c:pt idx="1450">
                  <c:v>10.5</c:v>
                </c:pt>
                <c:pt idx="1451">
                  <c:v>10.5</c:v>
                </c:pt>
                <c:pt idx="1452">
                  <c:v>10.5</c:v>
                </c:pt>
                <c:pt idx="1453">
                  <c:v>10.5</c:v>
                </c:pt>
                <c:pt idx="1454">
                  <c:v>10.5</c:v>
                </c:pt>
                <c:pt idx="1455">
                  <c:v>10.75</c:v>
                </c:pt>
                <c:pt idx="1456">
                  <c:v>10.75</c:v>
                </c:pt>
                <c:pt idx="1457">
                  <c:v>10.75</c:v>
                </c:pt>
                <c:pt idx="1458">
                  <c:v>10.75</c:v>
                </c:pt>
                <c:pt idx="1459">
                  <c:v>10.75</c:v>
                </c:pt>
                <c:pt idx="1460">
                  <c:v>10.75</c:v>
                </c:pt>
                <c:pt idx="1461">
                  <c:v>10.75</c:v>
                </c:pt>
                <c:pt idx="1462">
                  <c:v>10.75</c:v>
                </c:pt>
                <c:pt idx="1463">
                  <c:v>10.75</c:v>
                </c:pt>
                <c:pt idx="1464">
                  <c:v>10.75</c:v>
                </c:pt>
                <c:pt idx="1465">
                  <c:v>10.75</c:v>
                </c:pt>
                <c:pt idx="1466">
                  <c:v>10.75</c:v>
                </c:pt>
                <c:pt idx="1467">
                  <c:v>10.75</c:v>
                </c:pt>
                <c:pt idx="1468">
                  <c:v>10.75</c:v>
                </c:pt>
                <c:pt idx="1469">
                  <c:v>10.75</c:v>
                </c:pt>
                <c:pt idx="1470">
                  <c:v>10.75</c:v>
                </c:pt>
                <c:pt idx="1471">
                  <c:v>10.75</c:v>
                </c:pt>
                <c:pt idx="1472">
                  <c:v>10.75</c:v>
                </c:pt>
                <c:pt idx="1473">
                  <c:v>10.75</c:v>
                </c:pt>
                <c:pt idx="1474">
                  <c:v>10.75</c:v>
                </c:pt>
                <c:pt idx="1475">
                  <c:v>10.75</c:v>
                </c:pt>
                <c:pt idx="1476">
                  <c:v>10.75</c:v>
                </c:pt>
                <c:pt idx="1477">
                  <c:v>10.75</c:v>
                </c:pt>
                <c:pt idx="1478">
                  <c:v>10.75</c:v>
                </c:pt>
                <c:pt idx="1479">
                  <c:v>10.75</c:v>
                </c:pt>
                <c:pt idx="1480">
                  <c:v>10.75</c:v>
                </c:pt>
                <c:pt idx="1481">
                  <c:v>10.75</c:v>
                </c:pt>
                <c:pt idx="1482">
                  <c:v>10.75</c:v>
                </c:pt>
                <c:pt idx="1483">
                  <c:v>10.75</c:v>
                </c:pt>
                <c:pt idx="1484">
                  <c:v>10.75</c:v>
                </c:pt>
                <c:pt idx="1485">
                  <c:v>10.75</c:v>
                </c:pt>
                <c:pt idx="1486">
                  <c:v>10.75</c:v>
                </c:pt>
                <c:pt idx="1487">
                  <c:v>10.75</c:v>
                </c:pt>
                <c:pt idx="1488">
                  <c:v>10.75</c:v>
                </c:pt>
                <c:pt idx="1489">
                  <c:v>10.75</c:v>
                </c:pt>
                <c:pt idx="1490">
                  <c:v>10.75</c:v>
                </c:pt>
                <c:pt idx="1491">
                  <c:v>11</c:v>
                </c:pt>
                <c:pt idx="1492">
                  <c:v>11</c:v>
                </c:pt>
                <c:pt idx="1493">
                  <c:v>11</c:v>
                </c:pt>
                <c:pt idx="1494">
                  <c:v>11</c:v>
                </c:pt>
                <c:pt idx="1495">
                  <c:v>11</c:v>
                </c:pt>
                <c:pt idx="1496">
                  <c:v>11</c:v>
                </c:pt>
                <c:pt idx="1497">
                  <c:v>11</c:v>
                </c:pt>
                <c:pt idx="1498">
                  <c:v>11</c:v>
                </c:pt>
                <c:pt idx="1499">
                  <c:v>11</c:v>
                </c:pt>
                <c:pt idx="1500">
                  <c:v>11</c:v>
                </c:pt>
                <c:pt idx="1501">
                  <c:v>11</c:v>
                </c:pt>
                <c:pt idx="1502">
                  <c:v>11</c:v>
                </c:pt>
                <c:pt idx="1503">
                  <c:v>11</c:v>
                </c:pt>
                <c:pt idx="1504">
                  <c:v>11</c:v>
                </c:pt>
                <c:pt idx="1505">
                  <c:v>11</c:v>
                </c:pt>
                <c:pt idx="1506">
                  <c:v>11</c:v>
                </c:pt>
                <c:pt idx="1507">
                  <c:v>11</c:v>
                </c:pt>
                <c:pt idx="1508">
                  <c:v>11</c:v>
                </c:pt>
                <c:pt idx="1509">
                  <c:v>11</c:v>
                </c:pt>
                <c:pt idx="1510">
                  <c:v>11</c:v>
                </c:pt>
                <c:pt idx="1511">
                  <c:v>11</c:v>
                </c:pt>
                <c:pt idx="1512">
                  <c:v>11</c:v>
                </c:pt>
                <c:pt idx="1513">
                  <c:v>11</c:v>
                </c:pt>
                <c:pt idx="1514">
                  <c:v>11</c:v>
                </c:pt>
                <c:pt idx="1515">
                  <c:v>11</c:v>
                </c:pt>
                <c:pt idx="1516">
                  <c:v>11</c:v>
                </c:pt>
                <c:pt idx="1517">
                  <c:v>11</c:v>
                </c:pt>
                <c:pt idx="1518">
                  <c:v>11</c:v>
                </c:pt>
                <c:pt idx="1519">
                  <c:v>11</c:v>
                </c:pt>
                <c:pt idx="1520">
                  <c:v>11</c:v>
                </c:pt>
                <c:pt idx="1521">
                  <c:v>11</c:v>
                </c:pt>
                <c:pt idx="1522">
                  <c:v>11</c:v>
                </c:pt>
                <c:pt idx="1523">
                  <c:v>11</c:v>
                </c:pt>
                <c:pt idx="1524">
                  <c:v>11</c:v>
                </c:pt>
                <c:pt idx="1525">
                  <c:v>11</c:v>
                </c:pt>
                <c:pt idx="1526">
                  <c:v>11</c:v>
                </c:pt>
                <c:pt idx="1527">
                  <c:v>11</c:v>
                </c:pt>
                <c:pt idx="1528">
                  <c:v>11</c:v>
                </c:pt>
                <c:pt idx="1529">
                  <c:v>11</c:v>
                </c:pt>
                <c:pt idx="1530">
                  <c:v>11</c:v>
                </c:pt>
                <c:pt idx="1531">
                  <c:v>11</c:v>
                </c:pt>
                <c:pt idx="1532">
                  <c:v>11</c:v>
                </c:pt>
                <c:pt idx="1533">
                  <c:v>11</c:v>
                </c:pt>
                <c:pt idx="1534">
                  <c:v>11</c:v>
                </c:pt>
                <c:pt idx="1535">
                  <c:v>11</c:v>
                </c:pt>
                <c:pt idx="1536">
                  <c:v>11</c:v>
                </c:pt>
                <c:pt idx="1537">
                  <c:v>11</c:v>
                </c:pt>
                <c:pt idx="1538">
                  <c:v>11</c:v>
                </c:pt>
                <c:pt idx="1539">
                  <c:v>11</c:v>
                </c:pt>
                <c:pt idx="1540">
                  <c:v>11</c:v>
                </c:pt>
                <c:pt idx="1541">
                  <c:v>11</c:v>
                </c:pt>
                <c:pt idx="1542">
                  <c:v>11</c:v>
                </c:pt>
                <c:pt idx="1543">
                  <c:v>11</c:v>
                </c:pt>
                <c:pt idx="1544">
                  <c:v>11</c:v>
                </c:pt>
                <c:pt idx="1545">
                  <c:v>11</c:v>
                </c:pt>
                <c:pt idx="1546">
                  <c:v>11</c:v>
                </c:pt>
                <c:pt idx="1547">
                  <c:v>11</c:v>
                </c:pt>
                <c:pt idx="1548">
                  <c:v>11</c:v>
                </c:pt>
                <c:pt idx="1549">
                  <c:v>11</c:v>
                </c:pt>
                <c:pt idx="1550">
                  <c:v>11</c:v>
                </c:pt>
                <c:pt idx="1551">
                  <c:v>11</c:v>
                </c:pt>
                <c:pt idx="1552">
                  <c:v>11</c:v>
                </c:pt>
                <c:pt idx="1553">
                  <c:v>11</c:v>
                </c:pt>
                <c:pt idx="1554">
                  <c:v>11</c:v>
                </c:pt>
                <c:pt idx="1555">
                  <c:v>11</c:v>
                </c:pt>
                <c:pt idx="1556">
                  <c:v>11</c:v>
                </c:pt>
                <c:pt idx="1557">
                  <c:v>11</c:v>
                </c:pt>
                <c:pt idx="1558">
                  <c:v>11</c:v>
                </c:pt>
                <c:pt idx="1559">
                  <c:v>11</c:v>
                </c:pt>
                <c:pt idx="1560">
                  <c:v>11</c:v>
                </c:pt>
                <c:pt idx="1561">
                  <c:v>11</c:v>
                </c:pt>
                <c:pt idx="1562">
                  <c:v>11</c:v>
                </c:pt>
                <c:pt idx="1563">
                  <c:v>11</c:v>
                </c:pt>
                <c:pt idx="1564">
                  <c:v>11</c:v>
                </c:pt>
                <c:pt idx="1565">
                  <c:v>11</c:v>
                </c:pt>
                <c:pt idx="1566">
                  <c:v>11</c:v>
                </c:pt>
                <c:pt idx="1567">
                  <c:v>11</c:v>
                </c:pt>
                <c:pt idx="1568">
                  <c:v>11</c:v>
                </c:pt>
                <c:pt idx="1569">
                  <c:v>11</c:v>
                </c:pt>
                <c:pt idx="1570">
                  <c:v>11</c:v>
                </c:pt>
                <c:pt idx="1571">
                  <c:v>11</c:v>
                </c:pt>
                <c:pt idx="1572">
                  <c:v>11</c:v>
                </c:pt>
                <c:pt idx="1573">
                  <c:v>11</c:v>
                </c:pt>
                <c:pt idx="1574">
                  <c:v>11</c:v>
                </c:pt>
                <c:pt idx="1575">
                  <c:v>11</c:v>
                </c:pt>
                <c:pt idx="1576">
                  <c:v>11</c:v>
                </c:pt>
                <c:pt idx="1577">
                  <c:v>11</c:v>
                </c:pt>
                <c:pt idx="1578">
                  <c:v>11</c:v>
                </c:pt>
                <c:pt idx="1579">
                  <c:v>11</c:v>
                </c:pt>
                <c:pt idx="1580">
                  <c:v>11</c:v>
                </c:pt>
                <c:pt idx="1581">
                  <c:v>11</c:v>
                </c:pt>
                <c:pt idx="1582">
                  <c:v>11</c:v>
                </c:pt>
                <c:pt idx="1583">
                  <c:v>11</c:v>
                </c:pt>
                <c:pt idx="1584">
                  <c:v>11</c:v>
                </c:pt>
                <c:pt idx="1585">
                  <c:v>11</c:v>
                </c:pt>
                <c:pt idx="1586">
                  <c:v>11</c:v>
                </c:pt>
                <c:pt idx="1587">
                  <c:v>11</c:v>
                </c:pt>
                <c:pt idx="1588">
                  <c:v>11</c:v>
                </c:pt>
                <c:pt idx="1589">
                  <c:v>11</c:v>
                </c:pt>
                <c:pt idx="1590">
                  <c:v>11</c:v>
                </c:pt>
                <c:pt idx="1591">
                  <c:v>11</c:v>
                </c:pt>
                <c:pt idx="1592">
                  <c:v>11</c:v>
                </c:pt>
                <c:pt idx="1593">
                  <c:v>11</c:v>
                </c:pt>
                <c:pt idx="1594">
                  <c:v>11</c:v>
                </c:pt>
                <c:pt idx="1595">
                  <c:v>11</c:v>
                </c:pt>
                <c:pt idx="1596">
                  <c:v>11</c:v>
                </c:pt>
                <c:pt idx="1597">
                  <c:v>11</c:v>
                </c:pt>
                <c:pt idx="1598">
                  <c:v>11</c:v>
                </c:pt>
                <c:pt idx="1599">
                  <c:v>11</c:v>
                </c:pt>
                <c:pt idx="1600">
                  <c:v>11</c:v>
                </c:pt>
                <c:pt idx="1601">
                  <c:v>11</c:v>
                </c:pt>
                <c:pt idx="1602">
                  <c:v>11</c:v>
                </c:pt>
                <c:pt idx="1603">
                  <c:v>11</c:v>
                </c:pt>
                <c:pt idx="1604">
                  <c:v>11</c:v>
                </c:pt>
                <c:pt idx="1605">
                  <c:v>11</c:v>
                </c:pt>
                <c:pt idx="1606">
                  <c:v>11</c:v>
                </c:pt>
                <c:pt idx="1607">
                  <c:v>11</c:v>
                </c:pt>
                <c:pt idx="1608">
                  <c:v>11</c:v>
                </c:pt>
                <c:pt idx="1609">
                  <c:v>11</c:v>
                </c:pt>
                <c:pt idx="1610">
                  <c:v>11</c:v>
                </c:pt>
                <c:pt idx="1611">
                  <c:v>11</c:v>
                </c:pt>
                <c:pt idx="1612">
                  <c:v>11</c:v>
                </c:pt>
                <c:pt idx="1613">
                  <c:v>11</c:v>
                </c:pt>
                <c:pt idx="1614">
                  <c:v>11</c:v>
                </c:pt>
                <c:pt idx="1615">
                  <c:v>11</c:v>
                </c:pt>
                <c:pt idx="1616">
                  <c:v>11</c:v>
                </c:pt>
                <c:pt idx="1617">
                  <c:v>11</c:v>
                </c:pt>
                <c:pt idx="1618">
                  <c:v>11</c:v>
                </c:pt>
                <c:pt idx="1619">
                  <c:v>11</c:v>
                </c:pt>
                <c:pt idx="1620">
                  <c:v>11</c:v>
                </c:pt>
                <c:pt idx="1621">
                  <c:v>11</c:v>
                </c:pt>
                <c:pt idx="1622">
                  <c:v>11</c:v>
                </c:pt>
                <c:pt idx="1623">
                  <c:v>11</c:v>
                </c:pt>
                <c:pt idx="1624">
                  <c:v>11</c:v>
                </c:pt>
                <c:pt idx="1625">
                  <c:v>11</c:v>
                </c:pt>
                <c:pt idx="1626">
                  <c:v>11</c:v>
                </c:pt>
                <c:pt idx="1627">
                  <c:v>11</c:v>
                </c:pt>
                <c:pt idx="1628">
                  <c:v>11</c:v>
                </c:pt>
                <c:pt idx="1629">
                  <c:v>11</c:v>
                </c:pt>
                <c:pt idx="1630">
                  <c:v>11</c:v>
                </c:pt>
                <c:pt idx="1631">
                  <c:v>11</c:v>
                </c:pt>
                <c:pt idx="1632">
                  <c:v>11</c:v>
                </c:pt>
                <c:pt idx="1633">
                  <c:v>11</c:v>
                </c:pt>
                <c:pt idx="1634">
                  <c:v>11</c:v>
                </c:pt>
                <c:pt idx="1635">
                  <c:v>11</c:v>
                </c:pt>
                <c:pt idx="1636">
                  <c:v>11</c:v>
                </c:pt>
                <c:pt idx="1637">
                  <c:v>11</c:v>
                </c:pt>
                <c:pt idx="1638">
                  <c:v>11</c:v>
                </c:pt>
                <c:pt idx="1639">
                  <c:v>11</c:v>
                </c:pt>
                <c:pt idx="1640">
                  <c:v>11</c:v>
                </c:pt>
                <c:pt idx="1641">
                  <c:v>11</c:v>
                </c:pt>
                <c:pt idx="1642">
                  <c:v>11</c:v>
                </c:pt>
                <c:pt idx="1643">
                  <c:v>11</c:v>
                </c:pt>
                <c:pt idx="1644">
                  <c:v>11</c:v>
                </c:pt>
                <c:pt idx="1645">
                  <c:v>11</c:v>
                </c:pt>
                <c:pt idx="1646">
                  <c:v>11</c:v>
                </c:pt>
                <c:pt idx="1647">
                  <c:v>11</c:v>
                </c:pt>
                <c:pt idx="1648">
                  <c:v>11</c:v>
                </c:pt>
                <c:pt idx="1649">
                  <c:v>11</c:v>
                </c:pt>
                <c:pt idx="1650">
                  <c:v>11</c:v>
                </c:pt>
                <c:pt idx="1651">
                  <c:v>11</c:v>
                </c:pt>
                <c:pt idx="1652">
                  <c:v>11</c:v>
                </c:pt>
                <c:pt idx="1653">
                  <c:v>11</c:v>
                </c:pt>
                <c:pt idx="1654">
                  <c:v>11</c:v>
                </c:pt>
                <c:pt idx="1655">
                  <c:v>11</c:v>
                </c:pt>
                <c:pt idx="1656">
                  <c:v>11</c:v>
                </c:pt>
                <c:pt idx="1657">
                  <c:v>11</c:v>
                </c:pt>
                <c:pt idx="1658">
                  <c:v>11</c:v>
                </c:pt>
                <c:pt idx="1659">
                  <c:v>11</c:v>
                </c:pt>
                <c:pt idx="1660">
                  <c:v>11</c:v>
                </c:pt>
                <c:pt idx="1661">
                  <c:v>11</c:v>
                </c:pt>
                <c:pt idx="1662">
                  <c:v>11</c:v>
                </c:pt>
                <c:pt idx="1663">
                  <c:v>11</c:v>
                </c:pt>
                <c:pt idx="1664">
                  <c:v>11</c:v>
                </c:pt>
                <c:pt idx="1665">
                  <c:v>11</c:v>
                </c:pt>
                <c:pt idx="1666">
                  <c:v>11</c:v>
                </c:pt>
                <c:pt idx="1667">
                  <c:v>11</c:v>
                </c:pt>
                <c:pt idx="1668">
                  <c:v>11</c:v>
                </c:pt>
                <c:pt idx="1669">
                  <c:v>11</c:v>
                </c:pt>
                <c:pt idx="1670">
                  <c:v>11</c:v>
                </c:pt>
                <c:pt idx="1671">
                  <c:v>11</c:v>
                </c:pt>
                <c:pt idx="1672">
                  <c:v>11</c:v>
                </c:pt>
                <c:pt idx="1673">
                  <c:v>11</c:v>
                </c:pt>
                <c:pt idx="1674">
                  <c:v>11</c:v>
                </c:pt>
                <c:pt idx="1675">
                  <c:v>11</c:v>
                </c:pt>
                <c:pt idx="1676">
                  <c:v>11</c:v>
                </c:pt>
                <c:pt idx="1677">
                  <c:v>11</c:v>
                </c:pt>
                <c:pt idx="1678">
                  <c:v>11</c:v>
                </c:pt>
                <c:pt idx="1679">
                  <c:v>11</c:v>
                </c:pt>
                <c:pt idx="1680">
                  <c:v>11</c:v>
                </c:pt>
                <c:pt idx="1681">
                  <c:v>11</c:v>
                </c:pt>
                <c:pt idx="1682">
                  <c:v>11</c:v>
                </c:pt>
                <c:pt idx="1683">
                  <c:v>11</c:v>
                </c:pt>
                <c:pt idx="1684">
                  <c:v>11</c:v>
                </c:pt>
                <c:pt idx="1685">
                  <c:v>11</c:v>
                </c:pt>
                <c:pt idx="1686">
                  <c:v>11</c:v>
                </c:pt>
                <c:pt idx="1687">
                  <c:v>11</c:v>
                </c:pt>
                <c:pt idx="1688">
                  <c:v>11</c:v>
                </c:pt>
                <c:pt idx="1689">
                  <c:v>11</c:v>
                </c:pt>
                <c:pt idx="1690">
                  <c:v>11</c:v>
                </c:pt>
                <c:pt idx="1691">
                  <c:v>11</c:v>
                </c:pt>
                <c:pt idx="1692">
                  <c:v>11</c:v>
                </c:pt>
                <c:pt idx="1693">
                  <c:v>11</c:v>
                </c:pt>
                <c:pt idx="1694">
                  <c:v>11</c:v>
                </c:pt>
                <c:pt idx="1695">
                  <c:v>11</c:v>
                </c:pt>
                <c:pt idx="1696">
                  <c:v>11</c:v>
                </c:pt>
                <c:pt idx="1697">
                  <c:v>11</c:v>
                </c:pt>
                <c:pt idx="1698">
                  <c:v>11</c:v>
                </c:pt>
                <c:pt idx="1699">
                  <c:v>11</c:v>
                </c:pt>
                <c:pt idx="1700">
                  <c:v>11</c:v>
                </c:pt>
                <c:pt idx="1701">
                  <c:v>11</c:v>
                </c:pt>
                <c:pt idx="1702">
                  <c:v>11.25</c:v>
                </c:pt>
                <c:pt idx="1703">
                  <c:v>11.25</c:v>
                </c:pt>
                <c:pt idx="1704">
                  <c:v>11.25</c:v>
                </c:pt>
                <c:pt idx="1705">
                  <c:v>11.25</c:v>
                </c:pt>
                <c:pt idx="1706">
                  <c:v>11.25</c:v>
                </c:pt>
                <c:pt idx="1707">
                  <c:v>11.25</c:v>
                </c:pt>
                <c:pt idx="1708">
                  <c:v>11.25</c:v>
                </c:pt>
                <c:pt idx="1709">
                  <c:v>11.25</c:v>
                </c:pt>
                <c:pt idx="1710">
                  <c:v>11.25</c:v>
                </c:pt>
                <c:pt idx="1711">
                  <c:v>11.25</c:v>
                </c:pt>
                <c:pt idx="1712">
                  <c:v>11.25</c:v>
                </c:pt>
                <c:pt idx="1713">
                  <c:v>11.25</c:v>
                </c:pt>
                <c:pt idx="1714">
                  <c:v>11.25</c:v>
                </c:pt>
                <c:pt idx="1715">
                  <c:v>11.25</c:v>
                </c:pt>
                <c:pt idx="1716">
                  <c:v>11.25</c:v>
                </c:pt>
                <c:pt idx="1717">
                  <c:v>11.25</c:v>
                </c:pt>
                <c:pt idx="1718">
                  <c:v>11.25</c:v>
                </c:pt>
                <c:pt idx="1719">
                  <c:v>11.25</c:v>
                </c:pt>
                <c:pt idx="1720">
                  <c:v>11.25</c:v>
                </c:pt>
                <c:pt idx="1721">
                  <c:v>11.25</c:v>
                </c:pt>
                <c:pt idx="1722">
                  <c:v>11.25</c:v>
                </c:pt>
                <c:pt idx="1723">
                  <c:v>11.25</c:v>
                </c:pt>
                <c:pt idx="1724">
                  <c:v>11.25</c:v>
                </c:pt>
                <c:pt idx="1725">
                  <c:v>11.25</c:v>
                </c:pt>
                <c:pt idx="1726">
                  <c:v>11.25</c:v>
                </c:pt>
                <c:pt idx="1727">
                  <c:v>11.25</c:v>
                </c:pt>
                <c:pt idx="1728">
                  <c:v>11.25</c:v>
                </c:pt>
                <c:pt idx="1729">
                  <c:v>11.25</c:v>
                </c:pt>
                <c:pt idx="1730">
                  <c:v>11.25</c:v>
                </c:pt>
                <c:pt idx="1731">
                  <c:v>11.25</c:v>
                </c:pt>
                <c:pt idx="1732">
                  <c:v>11.25</c:v>
                </c:pt>
                <c:pt idx="1733">
                  <c:v>11.25</c:v>
                </c:pt>
                <c:pt idx="1734">
                  <c:v>11.25</c:v>
                </c:pt>
                <c:pt idx="1735">
                  <c:v>11.25</c:v>
                </c:pt>
                <c:pt idx="1736">
                  <c:v>11.25</c:v>
                </c:pt>
                <c:pt idx="1737">
                  <c:v>11.25</c:v>
                </c:pt>
                <c:pt idx="1738">
                  <c:v>11.75</c:v>
                </c:pt>
                <c:pt idx="1739">
                  <c:v>11.75</c:v>
                </c:pt>
                <c:pt idx="1740">
                  <c:v>11.75</c:v>
                </c:pt>
                <c:pt idx="1741">
                  <c:v>11.75</c:v>
                </c:pt>
                <c:pt idx="1742">
                  <c:v>11.75</c:v>
                </c:pt>
                <c:pt idx="1743">
                  <c:v>11.75</c:v>
                </c:pt>
                <c:pt idx="1744">
                  <c:v>11.75</c:v>
                </c:pt>
                <c:pt idx="1745">
                  <c:v>11.75</c:v>
                </c:pt>
                <c:pt idx="1746">
                  <c:v>11.75</c:v>
                </c:pt>
                <c:pt idx="1747">
                  <c:v>11.75</c:v>
                </c:pt>
                <c:pt idx="1748">
                  <c:v>11.75</c:v>
                </c:pt>
                <c:pt idx="1749">
                  <c:v>11.75</c:v>
                </c:pt>
                <c:pt idx="1750">
                  <c:v>11.75</c:v>
                </c:pt>
                <c:pt idx="1751">
                  <c:v>11.75</c:v>
                </c:pt>
                <c:pt idx="1752">
                  <c:v>11.75</c:v>
                </c:pt>
                <c:pt idx="1753">
                  <c:v>11.75</c:v>
                </c:pt>
                <c:pt idx="1754">
                  <c:v>11.75</c:v>
                </c:pt>
                <c:pt idx="1755">
                  <c:v>11.75</c:v>
                </c:pt>
                <c:pt idx="1756">
                  <c:v>11.75</c:v>
                </c:pt>
                <c:pt idx="1757">
                  <c:v>11.75</c:v>
                </c:pt>
                <c:pt idx="1758">
                  <c:v>11.75</c:v>
                </c:pt>
                <c:pt idx="1759">
                  <c:v>11.75</c:v>
                </c:pt>
                <c:pt idx="1760">
                  <c:v>11.75</c:v>
                </c:pt>
                <c:pt idx="1761">
                  <c:v>11.75</c:v>
                </c:pt>
                <c:pt idx="1762">
                  <c:v>11.75</c:v>
                </c:pt>
                <c:pt idx="1763">
                  <c:v>11.75</c:v>
                </c:pt>
                <c:pt idx="1764">
                  <c:v>11.75</c:v>
                </c:pt>
                <c:pt idx="1765">
                  <c:v>11.75</c:v>
                </c:pt>
                <c:pt idx="1766">
                  <c:v>11.75</c:v>
                </c:pt>
                <c:pt idx="1767">
                  <c:v>11.75</c:v>
                </c:pt>
                <c:pt idx="1768">
                  <c:v>11.75</c:v>
                </c:pt>
                <c:pt idx="1769">
                  <c:v>11.75</c:v>
                </c:pt>
                <c:pt idx="1770">
                  <c:v>11.75</c:v>
                </c:pt>
                <c:pt idx="1771">
                  <c:v>11.75</c:v>
                </c:pt>
                <c:pt idx="1772">
                  <c:v>11.75</c:v>
                </c:pt>
                <c:pt idx="1773">
                  <c:v>11.75</c:v>
                </c:pt>
                <c:pt idx="1774">
                  <c:v>11.75</c:v>
                </c:pt>
                <c:pt idx="1775">
                  <c:v>11.75</c:v>
                </c:pt>
                <c:pt idx="1776">
                  <c:v>11.75</c:v>
                </c:pt>
                <c:pt idx="1777">
                  <c:v>11.75</c:v>
                </c:pt>
                <c:pt idx="1778">
                  <c:v>11.75</c:v>
                </c:pt>
                <c:pt idx="1779">
                  <c:v>11.75</c:v>
                </c:pt>
                <c:pt idx="1780">
                  <c:v>11.75</c:v>
                </c:pt>
                <c:pt idx="1781">
                  <c:v>11.75</c:v>
                </c:pt>
                <c:pt idx="1782">
                  <c:v>11.75</c:v>
                </c:pt>
                <c:pt idx="1783">
                  <c:v>11.75</c:v>
                </c:pt>
                <c:pt idx="1784">
                  <c:v>11.75</c:v>
                </c:pt>
                <c:pt idx="1785">
                  <c:v>11.75</c:v>
                </c:pt>
                <c:pt idx="1786">
                  <c:v>11.75</c:v>
                </c:pt>
                <c:pt idx="1787">
                  <c:v>11.75</c:v>
                </c:pt>
                <c:pt idx="1788">
                  <c:v>12.25</c:v>
                </c:pt>
                <c:pt idx="1789">
                  <c:v>12.25</c:v>
                </c:pt>
                <c:pt idx="1790">
                  <c:v>12.25</c:v>
                </c:pt>
                <c:pt idx="1791">
                  <c:v>12.25</c:v>
                </c:pt>
                <c:pt idx="1792">
                  <c:v>12.25</c:v>
                </c:pt>
                <c:pt idx="1793">
                  <c:v>12.25</c:v>
                </c:pt>
                <c:pt idx="1794">
                  <c:v>12.25</c:v>
                </c:pt>
                <c:pt idx="1795">
                  <c:v>12.25</c:v>
                </c:pt>
                <c:pt idx="1796">
                  <c:v>12.25</c:v>
                </c:pt>
                <c:pt idx="1797">
                  <c:v>12.25</c:v>
                </c:pt>
                <c:pt idx="1798">
                  <c:v>12.25</c:v>
                </c:pt>
                <c:pt idx="1799">
                  <c:v>12.25</c:v>
                </c:pt>
                <c:pt idx="1800">
                  <c:v>12.25</c:v>
                </c:pt>
                <c:pt idx="1801">
                  <c:v>12.25</c:v>
                </c:pt>
                <c:pt idx="1802">
                  <c:v>12.25</c:v>
                </c:pt>
                <c:pt idx="1803">
                  <c:v>12.25</c:v>
                </c:pt>
                <c:pt idx="1804">
                  <c:v>12.25</c:v>
                </c:pt>
                <c:pt idx="1805">
                  <c:v>12.25</c:v>
                </c:pt>
                <c:pt idx="1806">
                  <c:v>12.25</c:v>
                </c:pt>
                <c:pt idx="1807">
                  <c:v>12.25</c:v>
                </c:pt>
                <c:pt idx="1808">
                  <c:v>12.25</c:v>
                </c:pt>
                <c:pt idx="1809">
                  <c:v>12.25</c:v>
                </c:pt>
                <c:pt idx="1810">
                  <c:v>12.25</c:v>
                </c:pt>
                <c:pt idx="1811">
                  <c:v>12.25</c:v>
                </c:pt>
                <c:pt idx="1812">
                  <c:v>12.25</c:v>
                </c:pt>
                <c:pt idx="1813">
                  <c:v>12.25</c:v>
                </c:pt>
                <c:pt idx="1814">
                  <c:v>12.25</c:v>
                </c:pt>
                <c:pt idx="1815">
                  <c:v>12.25</c:v>
                </c:pt>
                <c:pt idx="1816">
                  <c:v>12.25</c:v>
                </c:pt>
                <c:pt idx="1817">
                  <c:v>12.25</c:v>
                </c:pt>
                <c:pt idx="1818">
                  <c:v>12.25</c:v>
                </c:pt>
                <c:pt idx="1819">
                  <c:v>12.25</c:v>
                </c:pt>
                <c:pt idx="1820">
                  <c:v>12.25</c:v>
                </c:pt>
                <c:pt idx="1821">
                  <c:v>12.25</c:v>
                </c:pt>
                <c:pt idx="1822">
                  <c:v>12.25</c:v>
                </c:pt>
                <c:pt idx="1823">
                  <c:v>12.25</c:v>
                </c:pt>
                <c:pt idx="1824">
                  <c:v>12.25</c:v>
                </c:pt>
                <c:pt idx="1825">
                  <c:v>12.25</c:v>
                </c:pt>
                <c:pt idx="1826">
                  <c:v>12.25</c:v>
                </c:pt>
                <c:pt idx="1827">
                  <c:v>12.25</c:v>
                </c:pt>
                <c:pt idx="1828">
                  <c:v>12.25</c:v>
                </c:pt>
                <c:pt idx="1829">
                  <c:v>12.25</c:v>
                </c:pt>
                <c:pt idx="1830">
                  <c:v>12.25</c:v>
                </c:pt>
                <c:pt idx="1831">
                  <c:v>12.75</c:v>
                </c:pt>
                <c:pt idx="1832">
                  <c:v>12.75</c:v>
                </c:pt>
                <c:pt idx="1833">
                  <c:v>12.75</c:v>
                </c:pt>
                <c:pt idx="1834">
                  <c:v>12.75</c:v>
                </c:pt>
                <c:pt idx="1835">
                  <c:v>12.75</c:v>
                </c:pt>
                <c:pt idx="1836">
                  <c:v>12.75</c:v>
                </c:pt>
                <c:pt idx="1837">
                  <c:v>12.75</c:v>
                </c:pt>
                <c:pt idx="1838">
                  <c:v>12.75</c:v>
                </c:pt>
                <c:pt idx="1839">
                  <c:v>12.75</c:v>
                </c:pt>
                <c:pt idx="1840">
                  <c:v>12.75</c:v>
                </c:pt>
                <c:pt idx="1841">
                  <c:v>12.75</c:v>
                </c:pt>
                <c:pt idx="1842">
                  <c:v>12.75</c:v>
                </c:pt>
                <c:pt idx="1843">
                  <c:v>12.75</c:v>
                </c:pt>
                <c:pt idx="1844">
                  <c:v>12.75</c:v>
                </c:pt>
                <c:pt idx="1845">
                  <c:v>12.75</c:v>
                </c:pt>
                <c:pt idx="1846">
                  <c:v>12.75</c:v>
                </c:pt>
                <c:pt idx="1847">
                  <c:v>12.75</c:v>
                </c:pt>
                <c:pt idx="1848">
                  <c:v>12.75</c:v>
                </c:pt>
                <c:pt idx="1849">
                  <c:v>12.75</c:v>
                </c:pt>
                <c:pt idx="1850">
                  <c:v>12.75</c:v>
                </c:pt>
                <c:pt idx="1851">
                  <c:v>12.75</c:v>
                </c:pt>
                <c:pt idx="1852">
                  <c:v>12.75</c:v>
                </c:pt>
                <c:pt idx="1853">
                  <c:v>12.75</c:v>
                </c:pt>
                <c:pt idx="1854">
                  <c:v>12.75</c:v>
                </c:pt>
                <c:pt idx="1855">
                  <c:v>12.75</c:v>
                </c:pt>
                <c:pt idx="1856">
                  <c:v>12.75</c:v>
                </c:pt>
                <c:pt idx="1857">
                  <c:v>12.75</c:v>
                </c:pt>
                <c:pt idx="1858">
                  <c:v>12.75</c:v>
                </c:pt>
                <c:pt idx="1859">
                  <c:v>12.75</c:v>
                </c:pt>
                <c:pt idx="1860">
                  <c:v>12.75</c:v>
                </c:pt>
                <c:pt idx="1861">
                  <c:v>12.75</c:v>
                </c:pt>
                <c:pt idx="1862">
                  <c:v>12.75</c:v>
                </c:pt>
                <c:pt idx="1863">
                  <c:v>12.75</c:v>
                </c:pt>
                <c:pt idx="1864">
                  <c:v>12.75</c:v>
                </c:pt>
                <c:pt idx="1865">
                  <c:v>12.75</c:v>
                </c:pt>
                <c:pt idx="1866">
                  <c:v>12.75</c:v>
                </c:pt>
                <c:pt idx="1867">
                  <c:v>12.75</c:v>
                </c:pt>
                <c:pt idx="1868">
                  <c:v>12.75</c:v>
                </c:pt>
                <c:pt idx="1869">
                  <c:v>12.75</c:v>
                </c:pt>
                <c:pt idx="1870">
                  <c:v>12.75</c:v>
                </c:pt>
                <c:pt idx="1871">
                  <c:v>12.75</c:v>
                </c:pt>
                <c:pt idx="1872">
                  <c:v>12.75</c:v>
                </c:pt>
                <c:pt idx="1873">
                  <c:v>12.75</c:v>
                </c:pt>
                <c:pt idx="1874">
                  <c:v>12.75</c:v>
                </c:pt>
                <c:pt idx="1875">
                  <c:v>12.75</c:v>
                </c:pt>
                <c:pt idx="1876">
                  <c:v>12.75</c:v>
                </c:pt>
                <c:pt idx="1877">
                  <c:v>12.75</c:v>
                </c:pt>
                <c:pt idx="1878">
                  <c:v>12.75</c:v>
                </c:pt>
                <c:pt idx="1879">
                  <c:v>12.75</c:v>
                </c:pt>
                <c:pt idx="1880">
                  <c:v>12.75</c:v>
                </c:pt>
                <c:pt idx="1881">
                  <c:v>12.75</c:v>
                </c:pt>
                <c:pt idx="1882">
                  <c:v>12.75</c:v>
                </c:pt>
                <c:pt idx="1883">
                  <c:v>12.75</c:v>
                </c:pt>
                <c:pt idx="1884">
                  <c:v>12.75</c:v>
                </c:pt>
                <c:pt idx="1885">
                  <c:v>12.75</c:v>
                </c:pt>
                <c:pt idx="1886">
                  <c:v>12.75</c:v>
                </c:pt>
                <c:pt idx="1887">
                  <c:v>12.75</c:v>
                </c:pt>
                <c:pt idx="1888">
                  <c:v>13.25</c:v>
                </c:pt>
                <c:pt idx="1889">
                  <c:v>13.25</c:v>
                </c:pt>
                <c:pt idx="1890">
                  <c:v>13.25</c:v>
                </c:pt>
                <c:pt idx="1891">
                  <c:v>13.25</c:v>
                </c:pt>
                <c:pt idx="1892">
                  <c:v>13.25</c:v>
                </c:pt>
                <c:pt idx="1893">
                  <c:v>13.25</c:v>
                </c:pt>
                <c:pt idx="1894">
                  <c:v>13.25</c:v>
                </c:pt>
                <c:pt idx="1895">
                  <c:v>13.25</c:v>
                </c:pt>
                <c:pt idx="1896">
                  <c:v>13.25</c:v>
                </c:pt>
                <c:pt idx="1897">
                  <c:v>13.25</c:v>
                </c:pt>
                <c:pt idx="1898">
                  <c:v>13.25</c:v>
                </c:pt>
                <c:pt idx="1899">
                  <c:v>13.25</c:v>
                </c:pt>
                <c:pt idx="1900">
                  <c:v>13.25</c:v>
                </c:pt>
                <c:pt idx="1901">
                  <c:v>13.25</c:v>
                </c:pt>
                <c:pt idx="1902">
                  <c:v>13.25</c:v>
                </c:pt>
                <c:pt idx="1903">
                  <c:v>13.25</c:v>
                </c:pt>
                <c:pt idx="1904">
                  <c:v>13.25</c:v>
                </c:pt>
                <c:pt idx="1905">
                  <c:v>13.25</c:v>
                </c:pt>
                <c:pt idx="1906">
                  <c:v>13.25</c:v>
                </c:pt>
                <c:pt idx="1907">
                  <c:v>13.25</c:v>
                </c:pt>
                <c:pt idx="1908">
                  <c:v>13.25</c:v>
                </c:pt>
                <c:pt idx="1909">
                  <c:v>13.25</c:v>
                </c:pt>
                <c:pt idx="1910">
                  <c:v>13.25</c:v>
                </c:pt>
                <c:pt idx="1911">
                  <c:v>13.25</c:v>
                </c:pt>
                <c:pt idx="1912">
                  <c:v>13.25</c:v>
                </c:pt>
                <c:pt idx="1913">
                  <c:v>13.25</c:v>
                </c:pt>
                <c:pt idx="1914">
                  <c:v>13.25</c:v>
                </c:pt>
                <c:pt idx="1915">
                  <c:v>13.25</c:v>
                </c:pt>
                <c:pt idx="1916">
                  <c:v>13.25</c:v>
                </c:pt>
                <c:pt idx="1917">
                  <c:v>13.25</c:v>
                </c:pt>
                <c:pt idx="1918">
                  <c:v>13.25</c:v>
                </c:pt>
                <c:pt idx="1919">
                  <c:v>13.25</c:v>
                </c:pt>
                <c:pt idx="1920">
                  <c:v>13.25</c:v>
                </c:pt>
                <c:pt idx="1921">
                  <c:v>13.25</c:v>
                </c:pt>
                <c:pt idx="1922">
                  <c:v>13.25</c:v>
                </c:pt>
                <c:pt idx="1923">
                  <c:v>13.25</c:v>
                </c:pt>
                <c:pt idx="1924">
                  <c:v>13.75</c:v>
                </c:pt>
                <c:pt idx="1925">
                  <c:v>13.75</c:v>
                </c:pt>
                <c:pt idx="1926">
                  <c:v>13.75</c:v>
                </c:pt>
                <c:pt idx="1927">
                  <c:v>13.75</c:v>
                </c:pt>
                <c:pt idx="1928">
                  <c:v>13.75</c:v>
                </c:pt>
                <c:pt idx="1929">
                  <c:v>13.75</c:v>
                </c:pt>
                <c:pt idx="1930">
                  <c:v>13.75</c:v>
                </c:pt>
                <c:pt idx="1931">
                  <c:v>13.75</c:v>
                </c:pt>
                <c:pt idx="1932">
                  <c:v>13.75</c:v>
                </c:pt>
                <c:pt idx="1933">
                  <c:v>13.75</c:v>
                </c:pt>
                <c:pt idx="1934">
                  <c:v>13.75</c:v>
                </c:pt>
                <c:pt idx="1935">
                  <c:v>13.75</c:v>
                </c:pt>
                <c:pt idx="1936">
                  <c:v>13.75</c:v>
                </c:pt>
                <c:pt idx="1937">
                  <c:v>13.75</c:v>
                </c:pt>
                <c:pt idx="1938">
                  <c:v>13.75</c:v>
                </c:pt>
                <c:pt idx="1939">
                  <c:v>13.75</c:v>
                </c:pt>
                <c:pt idx="1940">
                  <c:v>13.75</c:v>
                </c:pt>
                <c:pt idx="1941">
                  <c:v>13.75</c:v>
                </c:pt>
                <c:pt idx="1942">
                  <c:v>13.75</c:v>
                </c:pt>
                <c:pt idx="1943">
                  <c:v>13.75</c:v>
                </c:pt>
                <c:pt idx="1944">
                  <c:v>13.75</c:v>
                </c:pt>
                <c:pt idx="1945">
                  <c:v>13.75</c:v>
                </c:pt>
                <c:pt idx="1946">
                  <c:v>13.75</c:v>
                </c:pt>
                <c:pt idx="1947">
                  <c:v>13.75</c:v>
                </c:pt>
                <c:pt idx="1948">
                  <c:v>13.75</c:v>
                </c:pt>
                <c:pt idx="1949">
                  <c:v>13.75</c:v>
                </c:pt>
                <c:pt idx="1950">
                  <c:v>13.75</c:v>
                </c:pt>
                <c:pt idx="1951">
                  <c:v>13.75</c:v>
                </c:pt>
                <c:pt idx="1952">
                  <c:v>13.75</c:v>
                </c:pt>
                <c:pt idx="1953">
                  <c:v>13.75</c:v>
                </c:pt>
                <c:pt idx="1954">
                  <c:v>13.75</c:v>
                </c:pt>
                <c:pt idx="1955">
                  <c:v>13.75</c:v>
                </c:pt>
                <c:pt idx="1956">
                  <c:v>13.75</c:v>
                </c:pt>
                <c:pt idx="1957">
                  <c:v>13.75</c:v>
                </c:pt>
                <c:pt idx="1958">
                  <c:v>13.75</c:v>
                </c:pt>
                <c:pt idx="1959">
                  <c:v>13.75</c:v>
                </c:pt>
                <c:pt idx="1960">
                  <c:v>13.75</c:v>
                </c:pt>
                <c:pt idx="1961">
                  <c:v>13.75</c:v>
                </c:pt>
                <c:pt idx="1962">
                  <c:v>13.75</c:v>
                </c:pt>
                <c:pt idx="1963">
                  <c:v>13.75</c:v>
                </c:pt>
                <c:pt idx="1964">
                  <c:v>13.75</c:v>
                </c:pt>
                <c:pt idx="1965">
                  <c:v>13.75</c:v>
                </c:pt>
                <c:pt idx="1966">
                  <c:v>13.75</c:v>
                </c:pt>
                <c:pt idx="1967">
                  <c:v>13.75</c:v>
                </c:pt>
                <c:pt idx="1968">
                  <c:v>13.75</c:v>
                </c:pt>
                <c:pt idx="1969">
                  <c:v>13.75</c:v>
                </c:pt>
                <c:pt idx="1970">
                  <c:v>13.75</c:v>
                </c:pt>
                <c:pt idx="1971">
                  <c:v>13.75</c:v>
                </c:pt>
                <c:pt idx="1972">
                  <c:v>13.75</c:v>
                </c:pt>
                <c:pt idx="1973">
                  <c:v>13.75</c:v>
                </c:pt>
                <c:pt idx="1974">
                  <c:v>13.75</c:v>
                </c:pt>
                <c:pt idx="1975">
                  <c:v>13.75</c:v>
                </c:pt>
                <c:pt idx="1976">
                  <c:v>13.75</c:v>
                </c:pt>
                <c:pt idx="1977">
                  <c:v>13.75</c:v>
                </c:pt>
                <c:pt idx="1978">
                  <c:v>13.75</c:v>
                </c:pt>
                <c:pt idx="1979">
                  <c:v>13.75</c:v>
                </c:pt>
                <c:pt idx="1980">
                  <c:v>13.75</c:v>
                </c:pt>
                <c:pt idx="1981">
                  <c:v>14.25</c:v>
                </c:pt>
                <c:pt idx="1982">
                  <c:v>14.25</c:v>
                </c:pt>
                <c:pt idx="1983">
                  <c:v>14.25</c:v>
                </c:pt>
                <c:pt idx="1984">
                  <c:v>14.25</c:v>
                </c:pt>
                <c:pt idx="1985">
                  <c:v>14.25</c:v>
                </c:pt>
                <c:pt idx="1986">
                  <c:v>14.25</c:v>
                </c:pt>
                <c:pt idx="1987">
                  <c:v>14.25</c:v>
                </c:pt>
                <c:pt idx="1988">
                  <c:v>14.25</c:v>
                </c:pt>
                <c:pt idx="1989">
                  <c:v>14.25</c:v>
                </c:pt>
                <c:pt idx="1990">
                  <c:v>14.25</c:v>
                </c:pt>
                <c:pt idx="1991">
                  <c:v>14.25</c:v>
                </c:pt>
                <c:pt idx="1992">
                  <c:v>14.25</c:v>
                </c:pt>
                <c:pt idx="1993">
                  <c:v>14.25</c:v>
                </c:pt>
                <c:pt idx="1994">
                  <c:v>14.25</c:v>
                </c:pt>
                <c:pt idx="1995">
                  <c:v>14.25</c:v>
                </c:pt>
                <c:pt idx="1996">
                  <c:v>14.25</c:v>
                </c:pt>
                <c:pt idx="1997">
                  <c:v>14.25</c:v>
                </c:pt>
                <c:pt idx="1998">
                  <c:v>14.25</c:v>
                </c:pt>
                <c:pt idx="1999">
                  <c:v>14.25</c:v>
                </c:pt>
                <c:pt idx="2000">
                  <c:v>14.25</c:v>
                </c:pt>
                <c:pt idx="2001">
                  <c:v>14.25</c:v>
                </c:pt>
                <c:pt idx="2002">
                  <c:v>14.25</c:v>
                </c:pt>
                <c:pt idx="2003">
                  <c:v>14.25</c:v>
                </c:pt>
                <c:pt idx="2004">
                  <c:v>14.25</c:v>
                </c:pt>
                <c:pt idx="2005">
                  <c:v>14.25</c:v>
                </c:pt>
                <c:pt idx="2006">
                  <c:v>14.25</c:v>
                </c:pt>
                <c:pt idx="2007">
                  <c:v>14.25</c:v>
                </c:pt>
                <c:pt idx="2008">
                  <c:v>14.25</c:v>
                </c:pt>
                <c:pt idx="2009">
                  <c:v>14.25</c:v>
                </c:pt>
                <c:pt idx="2010">
                  <c:v>14.25</c:v>
                </c:pt>
                <c:pt idx="2011">
                  <c:v>14.25</c:v>
                </c:pt>
                <c:pt idx="2012">
                  <c:v>14.25</c:v>
                </c:pt>
                <c:pt idx="2013">
                  <c:v>14.25</c:v>
                </c:pt>
                <c:pt idx="2014">
                  <c:v>14.25</c:v>
                </c:pt>
                <c:pt idx="2015">
                  <c:v>14.25</c:v>
                </c:pt>
                <c:pt idx="2016">
                  <c:v>14.25</c:v>
                </c:pt>
                <c:pt idx="2017">
                  <c:v>14.25</c:v>
                </c:pt>
                <c:pt idx="2018">
                  <c:v>14.25</c:v>
                </c:pt>
                <c:pt idx="2019">
                  <c:v>14.25</c:v>
                </c:pt>
                <c:pt idx="2020">
                  <c:v>14.25</c:v>
                </c:pt>
                <c:pt idx="2021">
                  <c:v>14.25</c:v>
                </c:pt>
                <c:pt idx="2022">
                  <c:v>14.25</c:v>
                </c:pt>
                <c:pt idx="2023">
                  <c:v>14.25</c:v>
                </c:pt>
                <c:pt idx="2024">
                  <c:v>14.25</c:v>
                </c:pt>
                <c:pt idx="2025">
                  <c:v>14.25</c:v>
                </c:pt>
                <c:pt idx="2026">
                  <c:v>14.25</c:v>
                </c:pt>
                <c:pt idx="2027">
                  <c:v>14.25</c:v>
                </c:pt>
                <c:pt idx="2028">
                  <c:v>14.25</c:v>
                </c:pt>
                <c:pt idx="2029">
                  <c:v>14.25</c:v>
                </c:pt>
                <c:pt idx="2030">
                  <c:v>14.25</c:v>
                </c:pt>
                <c:pt idx="2031">
                  <c:v>14.25</c:v>
                </c:pt>
                <c:pt idx="2032">
                  <c:v>14.25</c:v>
                </c:pt>
                <c:pt idx="2033">
                  <c:v>14.25</c:v>
                </c:pt>
                <c:pt idx="2034">
                  <c:v>14.25</c:v>
                </c:pt>
                <c:pt idx="2035">
                  <c:v>14.25</c:v>
                </c:pt>
                <c:pt idx="2036">
                  <c:v>14.25</c:v>
                </c:pt>
                <c:pt idx="2037">
                  <c:v>14.25</c:v>
                </c:pt>
                <c:pt idx="2038">
                  <c:v>14.25</c:v>
                </c:pt>
                <c:pt idx="2039">
                  <c:v>14.25</c:v>
                </c:pt>
                <c:pt idx="2040">
                  <c:v>14.25</c:v>
                </c:pt>
                <c:pt idx="2041">
                  <c:v>14.25</c:v>
                </c:pt>
                <c:pt idx="2042">
                  <c:v>14.25</c:v>
                </c:pt>
                <c:pt idx="2043">
                  <c:v>14.25</c:v>
                </c:pt>
                <c:pt idx="2044">
                  <c:v>14.25</c:v>
                </c:pt>
                <c:pt idx="2045">
                  <c:v>14.25</c:v>
                </c:pt>
                <c:pt idx="2046">
                  <c:v>14.25</c:v>
                </c:pt>
                <c:pt idx="2047">
                  <c:v>14.25</c:v>
                </c:pt>
                <c:pt idx="2048">
                  <c:v>14.25</c:v>
                </c:pt>
                <c:pt idx="2049">
                  <c:v>14.25</c:v>
                </c:pt>
                <c:pt idx="2050">
                  <c:v>14.25</c:v>
                </c:pt>
                <c:pt idx="2051">
                  <c:v>14.25</c:v>
                </c:pt>
                <c:pt idx="2052">
                  <c:v>14.25</c:v>
                </c:pt>
                <c:pt idx="2053">
                  <c:v>14.25</c:v>
                </c:pt>
                <c:pt idx="2054">
                  <c:v>14.25</c:v>
                </c:pt>
                <c:pt idx="2055">
                  <c:v>14.25</c:v>
                </c:pt>
                <c:pt idx="2056">
                  <c:v>14.25</c:v>
                </c:pt>
                <c:pt idx="2057">
                  <c:v>14.25</c:v>
                </c:pt>
                <c:pt idx="2058">
                  <c:v>14.25</c:v>
                </c:pt>
                <c:pt idx="2059">
                  <c:v>14.25</c:v>
                </c:pt>
                <c:pt idx="2060">
                  <c:v>14.25</c:v>
                </c:pt>
                <c:pt idx="2061">
                  <c:v>14.25</c:v>
                </c:pt>
                <c:pt idx="2062">
                  <c:v>14.25</c:v>
                </c:pt>
                <c:pt idx="2063">
                  <c:v>14.25</c:v>
                </c:pt>
                <c:pt idx="2064">
                  <c:v>14.25</c:v>
                </c:pt>
                <c:pt idx="2065">
                  <c:v>14.25</c:v>
                </c:pt>
                <c:pt idx="2066">
                  <c:v>14.25</c:v>
                </c:pt>
                <c:pt idx="2067">
                  <c:v>14.25</c:v>
                </c:pt>
                <c:pt idx="2068">
                  <c:v>14.25</c:v>
                </c:pt>
                <c:pt idx="2069">
                  <c:v>14.25</c:v>
                </c:pt>
                <c:pt idx="2070">
                  <c:v>14.25</c:v>
                </c:pt>
                <c:pt idx="2071">
                  <c:v>14.25</c:v>
                </c:pt>
                <c:pt idx="2072">
                  <c:v>14.25</c:v>
                </c:pt>
                <c:pt idx="2073">
                  <c:v>14.25</c:v>
                </c:pt>
                <c:pt idx="2074">
                  <c:v>14.25</c:v>
                </c:pt>
                <c:pt idx="2075">
                  <c:v>14.25</c:v>
                </c:pt>
                <c:pt idx="2076">
                  <c:v>14.25</c:v>
                </c:pt>
                <c:pt idx="2077">
                  <c:v>14.25</c:v>
                </c:pt>
                <c:pt idx="2078">
                  <c:v>14.25</c:v>
                </c:pt>
                <c:pt idx="2079">
                  <c:v>14.25</c:v>
                </c:pt>
                <c:pt idx="2080">
                  <c:v>14.25</c:v>
                </c:pt>
                <c:pt idx="2081">
                  <c:v>14.25</c:v>
                </c:pt>
                <c:pt idx="2082">
                  <c:v>14.25</c:v>
                </c:pt>
                <c:pt idx="2083">
                  <c:v>14.25</c:v>
                </c:pt>
                <c:pt idx="2084">
                  <c:v>14.25</c:v>
                </c:pt>
                <c:pt idx="2085">
                  <c:v>14.25</c:v>
                </c:pt>
                <c:pt idx="2086">
                  <c:v>14.25</c:v>
                </c:pt>
                <c:pt idx="2087">
                  <c:v>14.25</c:v>
                </c:pt>
                <c:pt idx="2088">
                  <c:v>14.25</c:v>
                </c:pt>
                <c:pt idx="2089">
                  <c:v>14.25</c:v>
                </c:pt>
                <c:pt idx="2090">
                  <c:v>14.25</c:v>
                </c:pt>
                <c:pt idx="2091">
                  <c:v>14.25</c:v>
                </c:pt>
                <c:pt idx="2092">
                  <c:v>14.25</c:v>
                </c:pt>
                <c:pt idx="2093">
                  <c:v>14.25</c:v>
                </c:pt>
                <c:pt idx="2094">
                  <c:v>14.25</c:v>
                </c:pt>
                <c:pt idx="2095">
                  <c:v>14.25</c:v>
                </c:pt>
                <c:pt idx="2096">
                  <c:v>14.25</c:v>
                </c:pt>
                <c:pt idx="2097">
                  <c:v>14.25</c:v>
                </c:pt>
                <c:pt idx="2098">
                  <c:v>14.25</c:v>
                </c:pt>
                <c:pt idx="2099">
                  <c:v>14.25</c:v>
                </c:pt>
                <c:pt idx="2100">
                  <c:v>14.25</c:v>
                </c:pt>
                <c:pt idx="2101">
                  <c:v>14.25</c:v>
                </c:pt>
                <c:pt idx="2102">
                  <c:v>14.25</c:v>
                </c:pt>
                <c:pt idx="2103">
                  <c:v>14.25</c:v>
                </c:pt>
                <c:pt idx="2104">
                  <c:v>14.25</c:v>
                </c:pt>
                <c:pt idx="2105">
                  <c:v>14.25</c:v>
                </c:pt>
                <c:pt idx="2106">
                  <c:v>14.25</c:v>
                </c:pt>
                <c:pt idx="2107">
                  <c:v>14.25</c:v>
                </c:pt>
                <c:pt idx="2108">
                  <c:v>14.25</c:v>
                </c:pt>
                <c:pt idx="2109">
                  <c:v>14.25</c:v>
                </c:pt>
                <c:pt idx="2110">
                  <c:v>14.25</c:v>
                </c:pt>
                <c:pt idx="2111">
                  <c:v>14.25</c:v>
                </c:pt>
                <c:pt idx="2112">
                  <c:v>14.25</c:v>
                </c:pt>
                <c:pt idx="2113">
                  <c:v>14.25</c:v>
                </c:pt>
                <c:pt idx="2114">
                  <c:v>14.25</c:v>
                </c:pt>
                <c:pt idx="2115">
                  <c:v>14.25</c:v>
                </c:pt>
                <c:pt idx="2116">
                  <c:v>14.25</c:v>
                </c:pt>
                <c:pt idx="2117">
                  <c:v>14.25</c:v>
                </c:pt>
                <c:pt idx="2118">
                  <c:v>14.25</c:v>
                </c:pt>
                <c:pt idx="2119">
                  <c:v>14.25</c:v>
                </c:pt>
                <c:pt idx="2120">
                  <c:v>14.25</c:v>
                </c:pt>
                <c:pt idx="2121">
                  <c:v>14.25</c:v>
                </c:pt>
                <c:pt idx="2122">
                  <c:v>14.25</c:v>
                </c:pt>
                <c:pt idx="2123">
                  <c:v>14.25</c:v>
                </c:pt>
                <c:pt idx="2124">
                  <c:v>14.25</c:v>
                </c:pt>
                <c:pt idx="2125">
                  <c:v>14.25</c:v>
                </c:pt>
                <c:pt idx="2126">
                  <c:v>14.25</c:v>
                </c:pt>
                <c:pt idx="2127">
                  <c:v>14.25</c:v>
                </c:pt>
                <c:pt idx="2128">
                  <c:v>14.25</c:v>
                </c:pt>
                <c:pt idx="2129">
                  <c:v>14.25</c:v>
                </c:pt>
                <c:pt idx="2130">
                  <c:v>14.25</c:v>
                </c:pt>
                <c:pt idx="2131">
                  <c:v>14.25</c:v>
                </c:pt>
                <c:pt idx="2132">
                  <c:v>14.25</c:v>
                </c:pt>
                <c:pt idx="2133">
                  <c:v>14.25</c:v>
                </c:pt>
                <c:pt idx="2134">
                  <c:v>14.25</c:v>
                </c:pt>
                <c:pt idx="2135">
                  <c:v>14.25</c:v>
                </c:pt>
                <c:pt idx="2136">
                  <c:v>14.25</c:v>
                </c:pt>
                <c:pt idx="2137">
                  <c:v>14.25</c:v>
                </c:pt>
                <c:pt idx="2138">
                  <c:v>14.25</c:v>
                </c:pt>
                <c:pt idx="2139">
                  <c:v>14.25</c:v>
                </c:pt>
                <c:pt idx="2140">
                  <c:v>14.25</c:v>
                </c:pt>
                <c:pt idx="2141">
                  <c:v>14.25</c:v>
                </c:pt>
                <c:pt idx="2142">
                  <c:v>14.25</c:v>
                </c:pt>
                <c:pt idx="2143">
                  <c:v>14.25</c:v>
                </c:pt>
                <c:pt idx="2144">
                  <c:v>14.25</c:v>
                </c:pt>
                <c:pt idx="2145">
                  <c:v>14.25</c:v>
                </c:pt>
                <c:pt idx="2146">
                  <c:v>14.25</c:v>
                </c:pt>
                <c:pt idx="2147">
                  <c:v>14.25</c:v>
                </c:pt>
                <c:pt idx="2148">
                  <c:v>14.25</c:v>
                </c:pt>
                <c:pt idx="2149">
                  <c:v>14.25</c:v>
                </c:pt>
                <c:pt idx="2150">
                  <c:v>14.25</c:v>
                </c:pt>
                <c:pt idx="2151">
                  <c:v>14.25</c:v>
                </c:pt>
                <c:pt idx="2152">
                  <c:v>14.25</c:v>
                </c:pt>
                <c:pt idx="2153">
                  <c:v>14.25</c:v>
                </c:pt>
                <c:pt idx="2154">
                  <c:v>14.25</c:v>
                </c:pt>
                <c:pt idx="2155">
                  <c:v>14.25</c:v>
                </c:pt>
                <c:pt idx="2156">
                  <c:v>14.25</c:v>
                </c:pt>
                <c:pt idx="2157">
                  <c:v>14.25</c:v>
                </c:pt>
                <c:pt idx="2158">
                  <c:v>14.25</c:v>
                </c:pt>
                <c:pt idx="2159">
                  <c:v>14.25</c:v>
                </c:pt>
                <c:pt idx="2160">
                  <c:v>14.25</c:v>
                </c:pt>
                <c:pt idx="2161">
                  <c:v>14.25</c:v>
                </c:pt>
                <c:pt idx="2162">
                  <c:v>14.25</c:v>
                </c:pt>
                <c:pt idx="2163">
                  <c:v>14.25</c:v>
                </c:pt>
                <c:pt idx="2164">
                  <c:v>14.25</c:v>
                </c:pt>
                <c:pt idx="2165">
                  <c:v>14.25</c:v>
                </c:pt>
                <c:pt idx="2166">
                  <c:v>14.25</c:v>
                </c:pt>
                <c:pt idx="2167">
                  <c:v>14.25</c:v>
                </c:pt>
                <c:pt idx="2168">
                  <c:v>14.25</c:v>
                </c:pt>
                <c:pt idx="2169">
                  <c:v>14.25</c:v>
                </c:pt>
                <c:pt idx="2170">
                  <c:v>14.25</c:v>
                </c:pt>
                <c:pt idx="2171">
                  <c:v>14.25</c:v>
                </c:pt>
                <c:pt idx="2172">
                  <c:v>14.25</c:v>
                </c:pt>
                <c:pt idx="2173">
                  <c:v>14.25</c:v>
                </c:pt>
                <c:pt idx="2174">
                  <c:v>14.25</c:v>
                </c:pt>
                <c:pt idx="2175">
                  <c:v>14.25</c:v>
                </c:pt>
                <c:pt idx="2176">
                  <c:v>14.25</c:v>
                </c:pt>
                <c:pt idx="2177">
                  <c:v>14.25</c:v>
                </c:pt>
                <c:pt idx="2178">
                  <c:v>14.25</c:v>
                </c:pt>
                <c:pt idx="2179">
                  <c:v>14.25</c:v>
                </c:pt>
                <c:pt idx="2180">
                  <c:v>14.25</c:v>
                </c:pt>
                <c:pt idx="2181">
                  <c:v>14.25</c:v>
                </c:pt>
                <c:pt idx="2182">
                  <c:v>14.25</c:v>
                </c:pt>
                <c:pt idx="2183">
                  <c:v>14.25</c:v>
                </c:pt>
                <c:pt idx="2184">
                  <c:v>14.25</c:v>
                </c:pt>
                <c:pt idx="2185">
                  <c:v>14.25</c:v>
                </c:pt>
                <c:pt idx="2186">
                  <c:v>14.25</c:v>
                </c:pt>
                <c:pt idx="2187">
                  <c:v>14.25</c:v>
                </c:pt>
                <c:pt idx="2188">
                  <c:v>14.25</c:v>
                </c:pt>
                <c:pt idx="2189">
                  <c:v>14.25</c:v>
                </c:pt>
                <c:pt idx="2190">
                  <c:v>14.25</c:v>
                </c:pt>
                <c:pt idx="2191">
                  <c:v>14.25</c:v>
                </c:pt>
                <c:pt idx="2192">
                  <c:v>14.25</c:v>
                </c:pt>
                <c:pt idx="2193">
                  <c:v>14.25</c:v>
                </c:pt>
                <c:pt idx="2194">
                  <c:v>14.25</c:v>
                </c:pt>
                <c:pt idx="2195">
                  <c:v>14.25</c:v>
                </c:pt>
                <c:pt idx="2196">
                  <c:v>14.25</c:v>
                </c:pt>
                <c:pt idx="2197">
                  <c:v>14.25</c:v>
                </c:pt>
                <c:pt idx="2198">
                  <c:v>14.25</c:v>
                </c:pt>
                <c:pt idx="2199">
                  <c:v>14.25</c:v>
                </c:pt>
                <c:pt idx="2200">
                  <c:v>14.25</c:v>
                </c:pt>
                <c:pt idx="2201">
                  <c:v>14.25</c:v>
                </c:pt>
                <c:pt idx="2202">
                  <c:v>14.25</c:v>
                </c:pt>
                <c:pt idx="2203">
                  <c:v>14.25</c:v>
                </c:pt>
                <c:pt idx="2204">
                  <c:v>14.25</c:v>
                </c:pt>
                <c:pt idx="2205">
                  <c:v>14.25</c:v>
                </c:pt>
                <c:pt idx="2206">
                  <c:v>14.25</c:v>
                </c:pt>
                <c:pt idx="2207">
                  <c:v>14.25</c:v>
                </c:pt>
                <c:pt idx="2208">
                  <c:v>14.25</c:v>
                </c:pt>
                <c:pt idx="2209">
                  <c:v>14.25</c:v>
                </c:pt>
                <c:pt idx="2210">
                  <c:v>14.25</c:v>
                </c:pt>
                <c:pt idx="2211">
                  <c:v>14.25</c:v>
                </c:pt>
                <c:pt idx="2212">
                  <c:v>14.25</c:v>
                </c:pt>
                <c:pt idx="2213">
                  <c:v>14.25</c:v>
                </c:pt>
                <c:pt idx="2214">
                  <c:v>14.25</c:v>
                </c:pt>
                <c:pt idx="2215">
                  <c:v>14.25</c:v>
                </c:pt>
                <c:pt idx="2216">
                  <c:v>14.25</c:v>
                </c:pt>
                <c:pt idx="2217">
                  <c:v>14.25</c:v>
                </c:pt>
                <c:pt idx="2218">
                  <c:v>14.25</c:v>
                </c:pt>
                <c:pt idx="2219">
                  <c:v>14.25</c:v>
                </c:pt>
                <c:pt idx="2220">
                  <c:v>14.25</c:v>
                </c:pt>
                <c:pt idx="2221">
                  <c:v>14.25</c:v>
                </c:pt>
                <c:pt idx="2222">
                  <c:v>14.25</c:v>
                </c:pt>
                <c:pt idx="2223">
                  <c:v>14.25</c:v>
                </c:pt>
                <c:pt idx="2224">
                  <c:v>14.25</c:v>
                </c:pt>
                <c:pt idx="2225">
                  <c:v>14.25</c:v>
                </c:pt>
                <c:pt idx="2226">
                  <c:v>14.25</c:v>
                </c:pt>
                <c:pt idx="2227">
                  <c:v>14.25</c:v>
                </c:pt>
                <c:pt idx="2228">
                  <c:v>14.25</c:v>
                </c:pt>
                <c:pt idx="2229">
                  <c:v>14.25</c:v>
                </c:pt>
                <c:pt idx="2230">
                  <c:v>14.25</c:v>
                </c:pt>
                <c:pt idx="2231">
                  <c:v>14.25</c:v>
                </c:pt>
                <c:pt idx="2232">
                  <c:v>14.25</c:v>
                </c:pt>
                <c:pt idx="2233">
                  <c:v>14.25</c:v>
                </c:pt>
                <c:pt idx="2234">
                  <c:v>14.25</c:v>
                </c:pt>
                <c:pt idx="2235">
                  <c:v>14.25</c:v>
                </c:pt>
                <c:pt idx="2236">
                  <c:v>14.25</c:v>
                </c:pt>
                <c:pt idx="2237">
                  <c:v>14.25</c:v>
                </c:pt>
                <c:pt idx="2238">
                  <c:v>14.25</c:v>
                </c:pt>
                <c:pt idx="2239">
                  <c:v>14.25</c:v>
                </c:pt>
                <c:pt idx="2240">
                  <c:v>14.25</c:v>
                </c:pt>
                <c:pt idx="2241">
                  <c:v>14.25</c:v>
                </c:pt>
                <c:pt idx="2242">
                  <c:v>14.25</c:v>
                </c:pt>
                <c:pt idx="2243">
                  <c:v>14.25</c:v>
                </c:pt>
                <c:pt idx="2244">
                  <c:v>14.25</c:v>
                </c:pt>
                <c:pt idx="2245">
                  <c:v>14.25</c:v>
                </c:pt>
                <c:pt idx="2246">
                  <c:v>14.25</c:v>
                </c:pt>
                <c:pt idx="2247">
                  <c:v>14.25</c:v>
                </c:pt>
                <c:pt idx="2248">
                  <c:v>14.25</c:v>
                </c:pt>
                <c:pt idx="2249">
                  <c:v>14.25</c:v>
                </c:pt>
                <c:pt idx="2250">
                  <c:v>14.25</c:v>
                </c:pt>
                <c:pt idx="2251">
                  <c:v>14.25</c:v>
                </c:pt>
                <c:pt idx="2252">
                  <c:v>14.25</c:v>
                </c:pt>
                <c:pt idx="2253">
                  <c:v>14.25</c:v>
                </c:pt>
                <c:pt idx="2254">
                  <c:v>14.25</c:v>
                </c:pt>
                <c:pt idx="2255">
                  <c:v>14.25</c:v>
                </c:pt>
                <c:pt idx="2256">
                  <c:v>14.25</c:v>
                </c:pt>
                <c:pt idx="2257">
                  <c:v>14.25</c:v>
                </c:pt>
                <c:pt idx="2258">
                  <c:v>14.25</c:v>
                </c:pt>
                <c:pt idx="2259">
                  <c:v>14.25</c:v>
                </c:pt>
                <c:pt idx="2260">
                  <c:v>14.25</c:v>
                </c:pt>
                <c:pt idx="2261">
                  <c:v>14.25</c:v>
                </c:pt>
                <c:pt idx="2262">
                  <c:v>14.25</c:v>
                </c:pt>
                <c:pt idx="2263">
                  <c:v>14.25</c:v>
                </c:pt>
                <c:pt idx="2264">
                  <c:v>14.25</c:v>
                </c:pt>
                <c:pt idx="2265">
                  <c:v>14.25</c:v>
                </c:pt>
                <c:pt idx="2266">
                  <c:v>14.25</c:v>
                </c:pt>
                <c:pt idx="2267">
                  <c:v>14.25</c:v>
                </c:pt>
                <c:pt idx="2268">
                  <c:v>14.25</c:v>
                </c:pt>
                <c:pt idx="2269">
                  <c:v>14.25</c:v>
                </c:pt>
                <c:pt idx="2270">
                  <c:v>14.25</c:v>
                </c:pt>
                <c:pt idx="2271">
                  <c:v>14.25</c:v>
                </c:pt>
                <c:pt idx="2272">
                  <c:v>14.25</c:v>
                </c:pt>
                <c:pt idx="2273">
                  <c:v>14.25</c:v>
                </c:pt>
                <c:pt idx="2274">
                  <c:v>14.25</c:v>
                </c:pt>
                <c:pt idx="2275">
                  <c:v>14.25</c:v>
                </c:pt>
                <c:pt idx="2276">
                  <c:v>14.25</c:v>
                </c:pt>
                <c:pt idx="2277">
                  <c:v>14.25</c:v>
                </c:pt>
                <c:pt idx="2278">
                  <c:v>14.25</c:v>
                </c:pt>
                <c:pt idx="2279">
                  <c:v>14.25</c:v>
                </c:pt>
                <c:pt idx="2280">
                  <c:v>14.25</c:v>
                </c:pt>
                <c:pt idx="2281">
                  <c:v>14.25</c:v>
                </c:pt>
                <c:pt idx="2282">
                  <c:v>14.25</c:v>
                </c:pt>
                <c:pt idx="2283">
                  <c:v>14.25</c:v>
                </c:pt>
                <c:pt idx="2284">
                  <c:v>14.25</c:v>
                </c:pt>
                <c:pt idx="2285">
                  <c:v>14.25</c:v>
                </c:pt>
                <c:pt idx="2286">
                  <c:v>14.25</c:v>
                </c:pt>
                <c:pt idx="2287">
                  <c:v>14.25</c:v>
                </c:pt>
                <c:pt idx="2288">
                  <c:v>14.25</c:v>
                </c:pt>
                <c:pt idx="2289">
                  <c:v>14.25</c:v>
                </c:pt>
                <c:pt idx="2290">
                  <c:v>14.25</c:v>
                </c:pt>
                <c:pt idx="2291">
                  <c:v>14.25</c:v>
                </c:pt>
                <c:pt idx="2292">
                  <c:v>14.25</c:v>
                </c:pt>
                <c:pt idx="2293">
                  <c:v>14.25</c:v>
                </c:pt>
                <c:pt idx="2294">
                  <c:v>14.25</c:v>
                </c:pt>
                <c:pt idx="2295">
                  <c:v>14.25</c:v>
                </c:pt>
                <c:pt idx="2296">
                  <c:v>14.25</c:v>
                </c:pt>
                <c:pt idx="2297">
                  <c:v>14.25</c:v>
                </c:pt>
                <c:pt idx="2298">
                  <c:v>14.25</c:v>
                </c:pt>
                <c:pt idx="2299">
                  <c:v>14.25</c:v>
                </c:pt>
                <c:pt idx="2300">
                  <c:v>14.25</c:v>
                </c:pt>
                <c:pt idx="2301">
                  <c:v>14.25</c:v>
                </c:pt>
                <c:pt idx="2302">
                  <c:v>14.25</c:v>
                </c:pt>
                <c:pt idx="2303">
                  <c:v>14.25</c:v>
                </c:pt>
                <c:pt idx="2304">
                  <c:v>14.25</c:v>
                </c:pt>
                <c:pt idx="2305">
                  <c:v>14.25</c:v>
                </c:pt>
                <c:pt idx="2306">
                  <c:v>14.25</c:v>
                </c:pt>
                <c:pt idx="2307">
                  <c:v>14.25</c:v>
                </c:pt>
                <c:pt idx="2308">
                  <c:v>14.25</c:v>
                </c:pt>
                <c:pt idx="2309">
                  <c:v>14.25</c:v>
                </c:pt>
                <c:pt idx="2310">
                  <c:v>14.25</c:v>
                </c:pt>
                <c:pt idx="2311">
                  <c:v>14.25</c:v>
                </c:pt>
                <c:pt idx="2312">
                  <c:v>14.25</c:v>
                </c:pt>
                <c:pt idx="2313">
                  <c:v>14.25</c:v>
                </c:pt>
                <c:pt idx="2314">
                  <c:v>14.25</c:v>
                </c:pt>
                <c:pt idx="2315">
                  <c:v>14.25</c:v>
                </c:pt>
                <c:pt idx="2316">
                  <c:v>14.25</c:v>
                </c:pt>
                <c:pt idx="2317">
                  <c:v>14.25</c:v>
                </c:pt>
                <c:pt idx="2318">
                  <c:v>14.25</c:v>
                </c:pt>
                <c:pt idx="2319">
                  <c:v>14.25</c:v>
                </c:pt>
                <c:pt idx="2320">
                  <c:v>14.25</c:v>
                </c:pt>
                <c:pt idx="2321">
                  <c:v>14.25</c:v>
                </c:pt>
                <c:pt idx="2322">
                  <c:v>14.25</c:v>
                </c:pt>
                <c:pt idx="2323">
                  <c:v>14.25</c:v>
                </c:pt>
                <c:pt idx="2324">
                  <c:v>14.25</c:v>
                </c:pt>
                <c:pt idx="2325">
                  <c:v>14.25</c:v>
                </c:pt>
                <c:pt idx="2326">
                  <c:v>14.25</c:v>
                </c:pt>
                <c:pt idx="2327">
                  <c:v>14.25</c:v>
                </c:pt>
                <c:pt idx="2328">
                  <c:v>14.25</c:v>
                </c:pt>
                <c:pt idx="2329">
                  <c:v>14.25</c:v>
                </c:pt>
                <c:pt idx="2330">
                  <c:v>14.25</c:v>
                </c:pt>
                <c:pt idx="2331">
                  <c:v>14.25</c:v>
                </c:pt>
                <c:pt idx="2332">
                  <c:v>14.25</c:v>
                </c:pt>
                <c:pt idx="2333">
                  <c:v>14.25</c:v>
                </c:pt>
                <c:pt idx="2334">
                  <c:v>14.25</c:v>
                </c:pt>
                <c:pt idx="2335">
                  <c:v>14.25</c:v>
                </c:pt>
                <c:pt idx="2336">
                  <c:v>14.25</c:v>
                </c:pt>
                <c:pt idx="2337">
                  <c:v>14.25</c:v>
                </c:pt>
                <c:pt idx="2338">
                  <c:v>14.25</c:v>
                </c:pt>
                <c:pt idx="2339">
                  <c:v>14.25</c:v>
                </c:pt>
                <c:pt idx="2340">
                  <c:v>14.25</c:v>
                </c:pt>
                <c:pt idx="2341">
                  <c:v>14.25</c:v>
                </c:pt>
                <c:pt idx="2342">
                  <c:v>14.25</c:v>
                </c:pt>
                <c:pt idx="2343">
                  <c:v>14.25</c:v>
                </c:pt>
                <c:pt idx="2344">
                  <c:v>14.25</c:v>
                </c:pt>
                <c:pt idx="2345">
                  <c:v>14.25</c:v>
                </c:pt>
                <c:pt idx="2346">
                  <c:v>14.25</c:v>
                </c:pt>
                <c:pt idx="2347">
                  <c:v>14.25</c:v>
                </c:pt>
                <c:pt idx="2348">
                  <c:v>14.25</c:v>
                </c:pt>
                <c:pt idx="2349">
                  <c:v>14.25</c:v>
                </c:pt>
                <c:pt idx="2350">
                  <c:v>14.25</c:v>
                </c:pt>
                <c:pt idx="2351">
                  <c:v>14.25</c:v>
                </c:pt>
                <c:pt idx="2352">
                  <c:v>14.25</c:v>
                </c:pt>
                <c:pt idx="2353">
                  <c:v>14.25</c:v>
                </c:pt>
                <c:pt idx="2354">
                  <c:v>14.25</c:v>
                </c:pt>
                <c:pt idx="2355">
                  <c:v>14.25</c:v>
                </c:pt>
                <c:pt idx="2356">
                  <c:v>14.25</c:v>
                </c:pt>
                <c:pt idx="2357">
                  <c:v>14.25</c:v>
                </c:pt>
                <c:pt idx="2358">
                  <c:v>14.25</c:v>
                </c:pt>
                <c:pt idx="2359">
                  <c:v>14.25</c:v>
                </c:pt>
                <c:pt idx="2360">
                  <c:v>14.25</c:v>
                </c:pt>
                <c:pt idx="2361">
                  <c:v>14.25</c:v>
                </c:pt>
                <c:pt idx="2362">
                  <c:v>14.25</c:v>
                </c:pt>
                <c:pt idx="2363">
                  <c:v>14.25</c:v>
                </c:pt>
                <c:pt idx="2364">
                  <c:v>14.25</c:v>
                </c:pt>
                <c:pt idx="2365">
                  <c:v>14.25</c:v>
                </c:pt>
                <c:pt idx="2366">
                  <c:v>14.25</c:v>
                </c:pt>
                <c:pt idx="2367">
                  <c:v>14.25</c:v>
                </c:pt>
                <c:pt idx="2368">
                  <c:v>14.25</c:v>
                </c:pt>
                <c:pt idx="2369">
                  <c:v>14.25</c:v>
                </c:pt>
                <c:pt idx="2370">
                  <c:v>14.25</c:v>
                </c:pt>
                <c:pt idx="2371">
                  <c:v>14.25</c:v>
                </c:pt>
                <c:pt idx="2372">
                  <c:v>14.25</c:v>
                </c:pt>
                <c:pt idx="2373">
                  <c:v>14.25</c:v>
                </c:pt>
                <c:pt idx="2374">
                  <c:v>14.25</c:v>
                </c:pt>
                <c:pt idx="2375">
                  <c:v>14.25</c:v>
                </c:pt>
                <c:pt idx="2376">
                  <c:v>14.25</c:v>
                </c:pt>
                <c:pt idx="2377">
                  <c:v>14.25</c:v>
                </c:pt>
                <c:pt idx="2378">
                  <c:v>14.25</c:v>
                </c:pt>
                <c:pt idx="2379">
                  <c:v>14.25</c:v>
                </c:pt>
                <c:pt idx="2380">
                  <c:v>14.25</c:v>
                </c:pt>
                <c:pt idx="2381">
                  <c:v>14.25</c:v>
                </c:pt>
                <c:pt idx="2382">
                  <c:v>14.25</c:v>
                </c:pt>
                <c:pt idx="2383">
                  <c:v>14.25</c:v>
                </c:pt>
                <c:pt idx="2384">
                  <c:v>14.25</c:v>
                </c:pt>
                <c:pt idx="2385">
                  <c:v>14.25</c:v>
                </c:pt>
                <c:pt idx="2386">
                  <c:v>14.25</c:v>
                </c:pt>
                <c:pt idx="2387">
                  <c:v>14.25</c:v>
                </c:pt>
                <c:pt idx="2388">
                  <c:v>14.25</c:v>
                </c:pt>
                <c:pt idx="2389">
                  <c:v>14.25</c:v>
                </c:pt>
                <c:pt idx="2390">
                  <c:v>14.25</c:v>
                </c:pt>
                <c:pt idx="2391">
                  <c:v>14.25</c:v>
                </c:pt>
                <c:pt idx="2392">
                  <c:v>14.25</c:v>
                </c:pt>
                <c:pt idx="2393">
                  <c:v>14.25</c:v>
                </c:pt>
                <c:pt idx="2394">
                  <c:v>14.25</c:v>
                </c:pt>
                <c:pt idx="2395">
                  <c:v>14.25</c:v>
                </c:pt>
                <c:pt idx="2396">
                  <c:v>14.25</c:v>
                </c:pt>
                <c:pt idx="2397">
                  <c:v>14.25</c:v>
                </c:pt>
                <c:pt idx="2398">
                  <c:v>14.25</c:v>
                </c:pt>
                <c:pt idx="2399">
                  <c:v>14.25</c:v>
                </c:pt>
                <c:pt idx="2400">
                  <c:v>14.25</c:v>
                </c:pt>
                <c:pt idx="2401">
                  <c:v>14.25</c:v>
                </c:pt>
                <c:pt idx="2402">
                  <c:v>14.25</c:v>
                </c:pt>
                <c:pt idx="2403">
                  <c:v>14.25</c:v>
                </c:pt>
                <c:pt idx="2404">
                  <c:v>14.25</c:v>
                </c:pt>
                <c:pt idx="2405">
                  <c:v>14.25</c:v>
                </c:pt>
                <c:pt idx="2406">
                  <c:v>14.25</c:v>
                </c:pt>
                <c:pt idx="2407">
                  <c:v>14.25</c:v>
                </c:pt>
                <c:pt idx="2408">
                  <c:v>14.25</c:v>
                </c:pt>
                <c:pt idx="2409">
                  <c:v>14.25</c:v>
                </c:pt>
                <c:pt idx="2410">
                  <c:v>14.25</c:v>
                </c:pt>
                <c:pt idx="2411">
                  <c:v>14.25</c:v>
                </c:pt>
                <c:pt idx="2412">
                  <c:v>14.25</c:v>
                </c:pt>
                <c:pt idx="2413">
                  <c:v>14.25</c:v>
                </c:pt>
                <c:pt idx="2414">
                  <c:v>14.25</c:v>
                </c:pt>
                <c:pt idx="2415">
                  <c:v>14.25</c:v>
                </c:pt>
                <c:pt idx="2416">
                  <c:v>14.25</c:v>
                </c:pt>
                <c:pt idx="2417">
                  <c:v>14.25</c:v>
                </c:pt>
                <c:pt idx="2418">
                  <c:v>14.25</c:v>
                </c:pt>
                <c:pt idx="2419">
                  <c:v>14.25</c:v>
                </c:pt>
                <c:pt idx="2420">
                  <c:v>14.25</c:v>
                </c:pt>
                <c:pt idx="2421">
                  <c:v>14.25</c:v>
                </c:pt>
                <c:pt idx="2422">
                  <c:v>14.25</c:v>
                </c:pt>
                <c:pt idx="2423">
                  <c:v>14.25</c:v>
                </c:pt>
                <c:pt idx="2424">
                  <c:v>14.25</c:v>
                </c:pt>
                <c:pt idx="2425">
                  <c:v>14.25</c:v>
                </c:pt>
                <c:pt idx="2426">
                  <c:v>14.25</c:v>
                </c:pt>
                <c:pt idx="2427">
                  <c:v>14.25</c:v>
                </c:pt>
                <c:pt idx="2428">
                  <c:v>14.25</c:v>
                </c:pt>
                <c:pt idx="2429">
                  <c:v>14.25</c:v>
                </c:pt>
                <c:pt idx="2430">
                  <c:v>14</c:v>
                </c:pt>
                <c:pt idx="2431">
                  <c:v>14</c:v>
                </c:pt>
                <c:pt idx="2432">
                  <c:v>14</c:v>
                </c:pt>
                <c:pt idx="2433">
                  <c:v>14</c:v>
                </c:pt>
                <c:pt idx="2434">
                  <c:v>14</c:v>
                </c:pt>
                <c:pt idx="2435">
                  <c:v>14</c:v>
                </c:pt>
                <c:pt idx="2436">
                  <c:v>14</c:v>
                </c:pt>
                <c:pt idx="2437">
                  <c:v>14</c:v>
                </c:pt>
                <c:pt idx="2438">
                  <c:v>14</c:v>
                </c:pt>
                <c:pt idx="2439">
                  <c:v>14</c:v>
                </c:pt>
                <c:pt idx="2440">
                  <c:v>14</c:v>
                </c:pt>
                <c:pt idx="2441">
                  <c:v>14</c:v>
                </c:pt>
                <c:pt idx="2442">
                  <c:v>14</c:v>
                </c:pt>
                <c:pt idx="2443">
                  <c:v>14</c:v>
                </c:pt>
                <c:pt idx="2444">
                  <c:v>14</c:v>
                </c:pt>
                <c:pt idx="2445">
                  <c:v>14</c:v>
                </c:pt>
                <c:pt idx="2446">
                  <c:v>14</c:v>
                </c:pt>
                <c:pt idx="2447">
                  <c:v>14</c:v>
                </c:pt>
                <c:pt idx="2448">
                  <c:v>14</c:v>
                </c:pt>
                <c:pt idx="2449">
                  <c:v>14</c:v>
                </c:pt>
                <c:pt idx="2450">
                  <c:v>14</c:v>
                </c:pt>
                <c:pt idx="2451">
                  <c:v>14</c:v>
                </c:pt>
                <c:pt idx="2452">
                  <c:v>14</c:v>
                </c:pt>
                <c:pt idx="2453">
                  <c:v>14</c:v>
                </c:pt>
                <c:pt idx="2454">
                  <c:v>14</c:v>
                </c:pt>
                <c:pt idx="2455">
                  <c:v>14</c:v>
                </c:pt>
                <c:pt idx="2456">
                  <c:v>14</c:v>
                </c:pt>
                <c:pt idx="2457">
                  <c:v>14</c:v>
                </c:pt>
                <c:pt idx="2458">
                  <c:v>14</c:v>
                </c:pt>
                <c:pt idx="2459">
                  <c:v>14</c:v>
                </c:pt>
                <c:pt idx="2460">
                  <c:v>14</c:v>
                </c:pt>
                <c:pt idx="2461">
                  <c:v>14</c:v>
                </c:pt>
                <c:pt idx="2462">
                  <c:v>14</c:v>
                </c:pt>
                <c:pt idx="2463">
                  <c:v>14</c:v>
                </c:pt>
                <c:pt idx="2464">
                  <c:v>14</c:v>
                </c:pt>
                <c:pt idx="2465">
                  <c:v>14</c:v>
                </c:pt>
                <c:pt idx="2466">
                  <c:v>14</c:v>
                </c:pt>
                <c:pt idx="2467">
                  <c:v>14</c:v>
                </c:pt>
                <c:pt idx="2468">
                  <c:v>14</c:v>
                </c:pt>
                <c:pt idx="2469">
                  <c:v>14</c:v>
                </c:pt>
                <c:pt idx="2470">
                  <c:v>14</c:v>
                </c:pt>
                <c:pt idx="2471">
                  <c:v>14</c:v>
                </c:pt>
                <c:pt idx="2472">
                  <c:v>14</c:v>
                </c:pt>
                <c:pt idx="2473">
                  <c:v>13.75</c:v>
                </c:pt>
                <c:pt idx="2474">
                  <c:v>13.75</c:v>
                </c:pt>
                <c:pt idx="2475">
                  <c:v>13.75</c:v>
                </c:pt>
                <c:pt idx="2476">
                  <c:v>13.75</c:v>
                </c:pt>
                <c:pt idx="2477">
                  <c:v>13.75</c:v>
                </c:pt>
                <c:pt idx="2478">
                  <c:v>13.75</c:v>
                </c:pt>
                <c:pt idx="2479">
                  <c:v>13.75</c:v>
                </c:pt>
                <c:pt idx="2480">
                  <c:v>13.75</c:v>
                </c:pt>
                <c:pt idx="2481">
                  <c:v>13.75</c:v>
                </c:pt>
                <c:pt idx="2482">
                  <c:v>13.75</c:v>
                </c:pt>
                <c:pt idx="2483">
                  <c:v>13.75</c:v>
                </c:pt>
                <c:pt idx="2484">
                  <c:v>13.75</c:v>
                </c:pt>
                <c:pt idx="2485">
                  <c:v>13.75</c:v>
                </c:pt>
                <c:pt idx="2486">
                  <c:v>13.75</c:v>
                </c:pt>
                <c:pt idx="2487">
                  <c:v>13.75</c:v>
                </c:pt>
                <c:pt idx="2488">
                  <c:v>13.75</c:v>
                </c:pt>
                <c:pt idx="2489">
                  <c:v>13.75</c:v>
                </c:pt>
                <c:pt idx="2490">
                  <c:v>13.75</c:v>
                </c:pt>
                <c:pt idx="2491">
                  <c:v>13.75</c:v>
                </c:pt>
                <c:pt idx="2492">
                  <c:v>13.75</c:v>
                </c:pt>
                <c:pt idx="2493">
                  <c:v>13.75</c:v>
                </c:pt>
                <c:pt idx="2494">
                  <c:v>13.75</c:v>
                </c:pt>
                <c:pt idx="2495">
                  <c:v>13.75</c:v>
                </c:pt>
                <c:pt idx="2496">
                  <c:v>13.75</c:v>
                </c:pt>
                <c:pt idx="2497">
                  <c:v>13.75</c:v>
                </c:pt>
                <c:pt idx="2498">
                  <c:v>13.75</c:v>
                </c:pt>
                <c:pt idx="2499">
                  <c:v>13.75</c:v>
                </c:pt>
                <c:pt idx="2500">
                  <c:v>13.75</c:v>
                </c:pt>
                <c:pt idx="2501">
                  <c:v>13.75</c:v>
                </c:pt>
                <c:pt idx="2502">
                  <c:v>13.75</c:v>
                </c:pt>
                <c:pt idx="2503">
                  <c:v>13.75</c:v>
                </c:pt>
                <c:pt idx="2504">
                  <c:v>13.75</c:v>
                </c:pt>
                <c:pt idx="2505">
                  <c:v>13.75</c:v>
                </c:pt>
                <c:pt idx="2506">
                  <c:v>13.75</c:v>
                </c:pt>
                <c:pt idx="2507">
                  <c:v>13.75</c:v>
                </c:pt>
                <c:pt idx="2508">
                  <c:v>13.75</c:v>
                </c:pt>
                <c:pt idx="2509">
                  <c:v>13.75</c:v>
                </c:pt>
                <c:pt idx="2510">
                  <c:v>13.75</c:v>
                </c:pt>
                <c:pt idx="2511">
                  <c:v>13.75</c:v>
                </c:pt>
                <c:pt idx="2512">
                  <c:v>13.75</c:v>
                </c:pt>
                <c:pt idx="2513">
                  <c:v>13.75</c:v>
                </c:pt>
                <c:pt idx="2514">
                  <c:v>13.75</c:v>
                </c:pt>
                <c:pt idx="2515">
                  <c:v>13.75</c:v>
                </c:pt>
                <c:pt idx="2516">
                  <c:v>13</c:v>
                </c:pt>
                <c:pt idx="2517">
                  <c:v>13</c:v>
                </c:pt>
                <c:pt idx="2518">
                  <c:v>13</c:v>
                </c:pt>
                <c:pt idx="2519">
                  <c:v>13</c:v>
                </c:pt>
                <c:pt idx="2520">
                  <c:v>13</c:v>
                </c:pt>
                <c:pt idx="2521">
                  <c:v>13</c:v>
                </c:pt>
                <c:pt idx="2522">
                  <c:v>13</c:v>
                </c:pt>
                <c:pt idx="2523">
                  <c:v>13</c:v>
                </c:pt>
                <c:pt idx="2524">
                  <c:v>13</c:v>
                </c:pt>
                <c:pt idx="2525">
                  <c:v>13</c:v>
                </c:pt>
                <c:pt idx="2526">
                  <c:v>13</c:v>
                </c:pt>
                <c:pt idx="2527">
                  <c:v>13</c:v>
                </c:pt>
                <c:pt idx="2528">
                  <c:v>13</c:v>
                </c:pt>
                <c:pt idx="2529">
                  <c:v>13</c:v>
                </c:pt>
                <c:pt idx="2530">
                  <c:v>13</c:v>
                </c:pt>
                <c:pt idx="2531">
                  <c:v>13</c:v>
                </c:pt>
                <c:pt idx="2532">
                  <c:v>13</c:v>
                </c:pt>
                <c:pt idx="2533">
                  <c:v>13</c:v>
                </c:pt>
                <c:pt idx="2534">
                  <c:v>13</c:v>
                </c:pt>
                <c:pt idx="2535">
                  <c:v>13</c:v>
                </c:pt>
                <c:pt idx="2536">
                  <c:v>13</c:v>
                </c:pt>
                <c:pt idx="2537">
                  <c:v>13</c:v>
                </c:pt>
                <c:pt idx="2538">
                  <c:v>13</c:v>
                </c:pt>
                <c:pt idx="2539">
                  <c:v>13</c:v>
                </c:pt>
                <c:pt idx="2540">
                  <c:v>13</c:v>
                </c:pt>
                <c:pt idx="2541">
                  <c:v>13</c:v>
                </c:pt>
                <c:pt idx="2542">
                  <c:v>13</c:v>
                </c:pt>
                <c:pt idx="2543">
                  <c:v>13</c:v>
                </c:pt>
                <c:pt idx="2544">
                  <c:v>13</c:v>
                </c:pt>
                <c:pt idx="2545">
                  <c:v>13</c:v>
                </c:pt>
                <c:pt idx="2546">
                  <c:v>13</c:v>
                </c:pt>
                <c:pt idx="2547">
                  <c:v>13</c:v>
                </c:pt>
                <c:pt idx="2548">
                  <c:v>13</c:v>
                </c:pt>
                <c:pt idx="2549">
                  <c:v>13</c:v>
                </c:pt>
                <c:pt idx="2550">
                  <c:v>13</c:v>
                </c:pt>
                <c:pt idx="2551">
                  <c:v>13</c:v>
                </c:pt>
                <c:pt idx="2552">
                  <c:v>13</c:v>
                </c:pt>
                <c:pt idx="2553">
                  <c:v>13</c:v>
                </c:pt>
                <c:pt idx="2554">
                  <c:v>13</c:v>
                </c:pt>
                <c:pt idx="2555">
                  <c:v>13</c:v>
                </c:pt>
                <c:pt idx="2556">
                  <c:v>13</c:v>
                </c:pt>
                <c:pt idx="2557">
                  <c:v>13</c:v>
                </c:pt>
                <c:pt idx="2558">
                  <c:v>13</c:v>
                </c:pt>
                <c:pt idx="2559">
                  <c:v>12.25</c:v>
                </c:pt>
                <c:pt idx="2560">
                  <c:v>12.25</c:v>
                </c:pt>
                <c:pt idx="2561">
                  <c:v>12.25</c:v>
                </c:pt>
                <c:pt idx="2562">
                  <c:v>12.25</c:v>
                </c:pt>
                <c:pt idx="2563">
                  <c:v>12.25</c:v>
                </c:pt>
                <c:pt idx="2564">
                  <c:v>12.25</c:v>
                </c:pt>
                <c:pt idx="2565">
                  <c:v>12.25</c:v>
                </c:pt>
                <c:pt idx="2566">
                  <c:v>12.25</c:v>
                </c:pt>
                <c:pt idx="2567">
                  <c:v>12.25</c:v>
                </c:pt>
                <c:pt idx="2568">
                  <c:v>12.25</c:v>
                </c:pt>
                <c:pt idx="2569">
                  <c:v>12.25</c:v>
                </c:pt>
                <c:pt idx="2570">
                  <c:v>12.25</c:v>
                </c:pt>
                <c:pt idx="2571">
                  <c:v>12.25</c:v>
                </c:pt>
                <c:pt idx="2572">
                  <c:v>12.25</c:v>
                </c:pt>
                <c:pt idx="2573">
                  <c:v>12.25</c:v>
                </c:pt>
                <c:pt idx="2574">
                  <c:v>12.25</c:v>
                </c:pt>
                <c:pt idx="2575">
                  <c:v>12.25</c:v>
                </c:pt>
                <c:pt idx="2576">
                  <c:v>12.25</c:v>
                </c:pt>
                <c:pt idx="2577">
                  <c:v>12.25</c:v>
                </c:pt>
                <c:pt idx="2578">
                  <c:v>12.25</c:v>
                </c:pt>
                <c:pt idx="2579">
                  <c:v>12.25</c:v>
                </c:pt>
                <c:pt idx="2580">
                  <c:v>12.25</c:v>
                </c:pt>
                <c:pt idx="2581">
                  <c:v>12.25</c:v>
                </c:pt>
                <c:pt idx="2582">
                  <c:v>12.25</c:v>
                </c:pt>
                <c:pt idx="2583">
                  <c:v>12.25</c:v>
                </c:pt>
                <c:pt idx="2584">
                  <c:v>12.25</c:v>
                </c:pt>
                <c:pt idx="2585">
                  <c:v>12.25</c:v>
                </c:pt>
                <c:pt idx="2586">
                  <c:v>12.25</c:v>
                </c:pt>
                <c:pt idx="2587">
                  <c:v>12.25</c:v>
                </c:pt>
                <c:pt idx="2588">
                  <c:v>12.25</c:v>
                </c:pt>
                <c:pt idx="2589">
                  <c:v>12.25</c:v>
                </c:pt>
                <c:pt idx="2590">
                  <c:v>12.25</c:v>
                </c:pt>
                <c:pt idx="2591">
                  <c:v>12.25</c:v>
                </c:pt>
                <c:pt idx="2592">
                  <c:v>12.25</c:v>
                </c:pt>
                <c:pt idx="2593">
                  <c:v>12.25</c:v>
                </c:pt>
                <c:pt idx="2594">
                  <c:v>12.25</c:v>
                </c:pt>
                <c:pt idx="2595">
                  <c:v>12.25</c:v>
                </c:pt>
                <c:pt idx="2596">
                  <c:v>12.25</c:v>
                </c:pt>
                <c:pt idx="2597">
                  <c:v>12.25</c:v>
                </c:pt>
                <c:pt idx="2598">
                  <c:v>12.25</c:v>
                </c:pt>
                <c:pt idx="2599">
                  <c:v>12.25</c:v>
                </c:pt>
                <c:pt idx="2600">
                  <c:v>12.25</c:v>
                </c:pt>
                <c:pt idx="2601">
                  <c:v>12.25</c:v>
                </c:pt>
                <c:pt idx="2602">
                  <c:v>12.25</c:v>
                </c:pt>
                <c:pt idx="2603">
                  <c:v>12.25</c:v>
                </c:pt>
                <c:pt idx="2604">
                  <c:v>12.25</c:v>
                </c:pt>
                <c:pt idx="2605">
                  <c:v>12.25</c:v>
                </c:pt>
                <c:pt idx="2606">
                  <c:v>12.25</c:v>
                </c:pt>
                <c:pt idx="2607">
                  <c:v>12.25</c:v>
                </c:pt>
                <c:pt idx="2608">
                  <c:v>12.25</c:v>
                </c:pt>
                <c:pt idx="2609">
                  <c:v>11.25</c:v>
                </c:pt>
                <c:pt idx="2610">
                  <c:v>11.25</c:v>
                </c:pt>
                <c:pt idx="2611">
                  <c:v>11.25</c:v>
                </c:pt>
                <c:pt idx="2612">
                  <c:v>11.25</c:v>
                </c:pt>
                <c:pt idx="2613">
                  <c:v>11.25</c:v>
                </c:pt>
                <c:pt idx="2614">
                  <c:v>11.25</c:v>
                </c:pt>
                <c:pt idx="2615">
                  <c:v>11.25</c:v>
                </c:pt>
                <c:pt idx="2616">
                  <c:v>11.25</c:v>
                </c:pt>
                <c:pt idx="2617">
                  <c:v>11.25</c:v>
                </c:pt>
                <c:pt idx="2618">
                  <c:v>11.25</c:v>
                </c:pt>
                <c:pt idx="2619">
                  <c:v>11.25</c:v>
                </c:pt>
                <c:pt idx="2620">
                  <c:v>11.25</c:v>
                </c:pt>
                <c:pt idx="2621">
                  <c:v>11.25</c:v>
                </c:pt>
                <c:pt idx="2622">
                  <c:v>11.25</c:v>
                </c:pt>
                <c:pt idx="2623">
                  <c:v>11.25</c:v>
                </c:pt>
                <c:pt idx="2624">
                  <c:v>11.25</c:v>
                </c:pt>
                <c:pt idx="2625">
                  <c:v>11.25</c:v>
                </c:pt>
                <c:pt idx="2626">
                  <c:v>11.25</c:v>
                </c:pt>
                <c:pt idx="2627">
                  <c:v>11.25</c:v>
                </c:pt>
                <c:pt idx="2628">
                  <c:v>11.25</c:v>
                </c:pt>
                <c:pt idx="2629">
                  <c:v>11.25</c:v>
                </c:pt>
                <c:pt idx="2630">
                  <c:v>11.25</c:v>
                </c:pt>
                <c:pt idx="2631">
                  <c:v>11.25</c:v>
                </c:pt>
                <c:pt idx="2632">
                  <c:v>11.25</c:v>
                </c:pt>
                <c:pt idx="2633">
                  <c:v>11.25</c:v>
                </c:pt>
                <c:pt idx="2634">
                  <c:v>11.25</c:v>
                </c:pt>
                <c:pt idx="2635">
                  <c:v>11.25</c:v>
                </c:pt>
                <c:pt idx="2636">
                  <c:v>11.25</c:v>
                </c:pt>
                <c:pt idx="2637">
                  <c:v>11.25</c:v>
                </c:pt>
                <c:pt idx="2638">
                  <c:v>11.25</c:v>
                </c:pt>
                <c:pt idx="2639">
                  <c:v>11.25</c:v>
                </c:pt>
                <c:pt idx="2640">
                  <c:v>11.25</c:v>
                </c:pt>
                <c:pt idx="2641">
                  <c:v>11.25</c:v>
                </c:pt>
                <c:pt idx="2642">
                  <c:v>11.25</c:v>
                </c:pt>
                <c:pt idx="2643">
                  <c:v>11.25</c:v>
                </c:pt>
                <c:pt idx="2644">
                  <c:v>11.25</c:v>
                </c:pt>
                <c:pt idx="2645">
                  <c:v>11.25</c:v>
                </c:pt>
                <c:pt idx="2646">
                  <c:v>11.25</c:v>
                </c:pt>
                <c:pt idx="2647">
                  <c:v>11.25</c:v>
                </c:pt>
                <c:pt idx="2648">
                  <c:v>11.25</c:v>
                </c:pt>
                <c:pt idx="2649">
                  <c:v>11.25</c:v>
                </c:pt>
                <c:pt idx="2650">
                  <c:v>11.25</c:v>
                </c:pt>
                <c:pt idx="2651">
                  <c:v>11.25</c:v>
                </c:pt>
                <c:pt idx="2652">
                  <c:v>11.25</c:v>
                </c:pt>
                <c:pt idx="2653">
                  <c:v>11.25</c:v>
                </c:pt>
                <c:pt idx="2654">
                  <c:v>11.25</c:v>
                </c:pt>
                <c:pt idx="2655">
                  <c:v>11.25</c:v>
                </c:pt>
                <c:pt idx="2656">
                  <c:v>11.25</c:v>
                </c:pt>
                <c:pt idx="2657">
                  <c:v>11.25</c:v>
                </c:pt>
                <c:pt idx="2658">
                  <c:v>11.25</c:v>
                </c:pt>
                <c:pt idx="2659">
                  <c:v>10.25</c:v>
                </c:pt>
                <c:pt idx="2660">
                  <c:v>10.25</c:v>
                </c:pt>
                <c:pt idx="2661">
                  <c:v>10.25</c:v>
                </c:pt>
                <c:pt idx="2662">
                  <c:v>10.25</c:v>
                </c:pt>
                <c:pt idx="2663">
                  <c:v>10.25</c:v>
                </c:pt>
                <c:pt idx="2664">
                  <c:v>10.25</c:v>
                </c:pt>
                <c:pt idx="2665">
                  <c:v>10.25</c:v>
                </c:pt>
                <c:pt idx="2666">
                  <c:v>10.25</c:v>
                </c:pt>
                <c:pt idx="2667">
                  <c:v>10.25</c:v>
                </c:pt>
                <c:pt idx="2668">
                  <c:v>10.25</c:v>
                </c:pt>
                <c:pt idx="2669">
                  <c:v>10.25</c:v>
                </c:pt>
                <c:pt idx="2670">
                  <c:v>10.25</c:v>
                </c:pt>
                <c:pt idx="2671">
                  <c:v>10.25</c:v>
                </c:pt>
                <c:pt idx="2672">
                  <c:v>10.25</c:v>
                </c:pt>
                <c:pt idx="2673">
                  <c:v>10.25</c:v>
                </c:pt>
                <c:pt idx="2674">
                  <c:v>10.25</c:v>
                </c:pt>
                <c:pt idx="2675">
                  <c:v>10.25</c:v>
                </c:pt>
                <c:pt idx="2676">
                  <c:v>10.25</c:v>
                </c:pt>
                <c:pt idx="2677">
                  <c:v>10.25</c:v>
                </c:pt>
                <c:pt idx="2678">
                  <c:v>10.25</c:v>
                </c:pt>
                <c:pt idx="2679">
                  <c:v>10.25</c:v>
                </c:pt>
                <c:pt idx="2680">
                  <c:v>10.25</c:v>
                </c:pt>
                <c:pt idx="2681">
                  <c:v>10.25</c:v>
                </c:pt>
                <c:pt idx="2682">
                  <c:v>10.25</c:v>
                </c:pt>
                <c:pt idx="2683">
                  <c:v>10.25</c:v>
                </c:pt>
                <c:pt idx="2684">
                  <c:v>10.25</c:v>
                </c:pt>
                <c:pt idx="2685">
                  <c:v>10.25</c:v>
                </c:pt>
                <c:pt idx="2686">
                  <c:v>10.25</c:v>
                </c:pt>
                <c:pt idx="2687">
                  <c:v>10.25</c:v>
                </c:pt>
                <c:pt idx="2688">
                  <c:v>10.25</c:v>
                </c:pt>
                <c:pt idx="2689">
                  <c:v>10.25</c:v>
                </c:pt>
                <c:pt idx="2690">
                  <c:v>10.25</c:v>
                </c:pt>
                <c:pt idx="2691">
                  <c:v>10.25</c:v>
                </c:pt>
                <c:pt idx="2692">
                  <c:v>10.25</c:v>
                </c:pt>
                <c:pt idx="2693">
                  <c:v>10.25</c:v>
                </c:pt>
                <c:pt idx="2694">
                  <c:v>10.25</c:v>
                </c:pt>
                <c:pt idx="2695">
                  <c:v>10.25</c:v>
                </c:pt>
                <c:pt idx="2696">
                  <c:v>10.25</c:v>
                </c:pt>
                <c:pt idx="2697">
                  <c:v>10.25</c:v>
                </c:pt>
                <c:pt idx="2698">
                  <c:v>10.25</c:v>
                </c:pt>
                <c:pt idx="2699">
                  <c:v>10.25</c:v>
                </c:pt>
                <c:pt idx="2700">
                  <c:v>10.25</c:v>
                </c:pt>
                <c:pt idx="2701">
                  <c:v>10.25</c:v>
                </c:pt>
                <c:pt idx="2702">
                  <c:v>10.25</c:v>
                </c:pt>
                <c:pt idx="2703">
                  <c:v>10.25</c:v>
                </c:pt>
                <c:pt idx="2704">
                  <c:v>10.25</c:v>
                </c:pt>
                <c:pt idx="2705">
                  <c:v>10.25</c:v>
                </c:pt>
                <c:pt idx="2706">
                  <c:v>10.25</c:v>
                </c:pt>
                <c:pt idx="2707">
                  <c:v>10.25</c:v>
                </c:pt>
                <c:pt idx="2708">
                  <c:v>10.25</c:v>
                </c:pt>
                <c:pt idx="2709">
                  <c:v>10.25</c:v>
                </c:pt>
                <c:pt idx="2710">
                  <c:v>10.25</c:v>
                </c:pt>
                <c:pt idx="2711">
                  <c:v>10.25</c:v>
                </c:pt>
                <c:pt idx="2712">
                  <c:v>10.25</c:v>
                </c:pt>
                <c:pt idx="2713">
                  <c:v>10.25</c:v>
                </c:pt>
                <c:pt idx="2714">
                  <c:v>10.25</c:v>
                </c:pt>
                <c:pt idx="2715">
                  <c:v>10.25</c:v>
                </c:pt>
                <c:pt idx="2716">
                  <c:v>9.25</c:v>
                </c:pt>
                <c:pt idx="2717">
                  <c:v>9.25</c:v>
                </c:pt>
                <c:pt idx="2718">
                  <c:v>9.25</c:v>
                </c:pt>
                <c:pt idx="2719">
                  <c:v>9.25</c:v>
                </c:pt>
                <c:pt idx="2720">
                  <c:v>9.25</c:v>
                </c:pt>
                <c:pt idx="2721">
                  <c:v>9.25</c:v>
                </c:pt>
                <c:pt idx="2722">
                  <c:v>9.25</c:v>
                </c:pt>
                <c:pt idx="2723">
                  <c:v>9.25</c:v>
                </c:pt>
                <c:pt idx="2724">
                  <c:v>9.25</c:v>
                </c:pt>
                <c:pt idx="2725">
                  <c:v>9.25</c:v>
                </c:pt>
                <c:pt idx="2726">
                  <c:v>9.25</c:v>
                </c:pt>
                <c:pt idx="2727">
                  <c:v>9.25</c:v>
                </c:pt>
                <c:pt idx="2728">
                  <c:v>9.25</c:v>
                </c:pt>
                <c:pt idx="2729">
                  <c:v>9.25</c:v>
                </c:pt>
                <c:pt idx="2730">
                  <c:v>9.25</c:v>
                </c:pt>
                <c:pt idx="2731">
                  <c:v>9.25</c:v>
                </c:pt>
                <c:pt idx="2732">
                  <c:v>9.25</c:v>
                </c:pt>
                <c:pt idx="2733">
                  <c:v>9.25</c:v>
                </c:pt>
                <c:pt idx="2734">
                  <c:v>9.25</c:v>
                </c:pt>
                <c:pt idx="2735">
                  <c:v>9.25</c:v>
                </c:pt>
                <c:pt idx="2736">
                  <c:v>9.25</c:v>
                </c:pt>
                <c:pt idx="2737">
                  <c:v>9.25</c:v>
                </c:pt>
                <c:pt idx="2738">
                  <c:v>9.25</c:v>
                </c:pt>
                <c:pt idx="2739">
                  <c:v>9.25</c:v>
                </c:pt>
                <c:pt idx="2740">
                  <c:v>9.25</c:v>
                </c:pt>
                <c:pt idx="2741">
                  <c:v>9.25</c:v>
                </c:pt>
                <c:pt idx="2742">
                  <c:v>9.25</c:v>
                </c:pt>
                <c:pt idx="2743">
                  <c:v>9.25</c:v>
                </c:pt>
                <c:pt idx="2744">
                  <c:v>9.25</c:v>
                </c:pt>
                <c:pt idx="2745">
                  <c:v>9.25</c:v>
                </c:pt>
                <c:pt idx="2746">
                  <c:v>9.25</c:v>
                </c:pt>
                <c:pt idx="2747">
                  <c:v>9.25</c:v>
                </c:pt>
                <c:pt idx="2748">
                  <c:v>9.25</c:v>
                </c:pt>
                <c:pt idx="2749">
                  <c:v>9.25</c:v>
                </c:pt>
                <c:pt idx="2750">
                  <c:v>9.25</c:v>
                </c:pt>
                <c:pt idx="2751">
                  <c:v>9.25</c:v>
                </c:pt>
                <c:pt idx="2752">
                  <c:v>9.25</c:v>
                </c:pt>
                <c:pt idx="2753">
                  <c:v>9.25</c:v>
                </c:pt>
                <c:pt idx="2754">
                  <c:v>9.25</c:v>
                </c:pt>
                <c:pt idx="2755">
                  <c:v>9.25</c:v>
                </c:pt>
                <c:pt idx="2756">
                  <c:v>9.25</c:v>
                </c:pt>
                <c:pt idx="2757">
                  <c:v>9.25</c:v>
                </c:pt>
                <c:pt idx="2758">
                  <c:v>9.25</c:v>
                </c:pt>
                <c:pt idx="2759">
                  <c:v>9.25</c:v>
                </c:pt>
                <c:pt idx="2760">
                  <c:v>8.25</c:v>
                </c:pt>
                <c:pt idx="2761">
                  <c:v>8.25</c:v>
                </c:pt>
                <c:pt idx="2762">
                  <c:v>8.25</c:v>
                </c:pt>
                <c:pt idx="2763">
                  <c:v>8.25</c:v>
                </c:pt>
                <c:pt idx="2764">
                  <c:v>8.25</c:v>
                </c:pt>
                <c:pt idx="2765">
                  <c:v>8.25</c:v>
                </c:pt>
                <c:pt idx="2766">
                  <c:v>8.25</c:v>
                </c:pt>
                <c:pt idx="2767">
                  <c:v>8.25</c:v>
                </c:pt>
                <c:pt idx="2768">
                  <c:v>8.25</c:v>
                </c:pt>
                <c:pt idx="2769">
                  <c:v>8.25</c:v>
                </c:pt>
                <c:pt idx="2770">
                  <c:v>8.25</c:v>
                </c:pt>
                <c:pt idx="2771">
                  <c:v>8.25</c:v>
                </c:pt>
                <c:pt idx="2772">
                  <c:v>8.25</c:v>
                </c:pt>
                <c:pt idx="2773">
                  <c:v>8.25</c:v>
                </c:pt>
                <c:pt idx="2774">
                  <c:v>8.25</c:v>
                </c:pt>
                <c:pt idx="2775">
                  <c:v>8.25</c:v>
                </c:pt>
                <c:pt idx="2776">
                  <c:v>8.25</c:v>
                </c:pt>
                <c:pt idx="2777">
                  <c:v>8.25</c:v>
                </c:pt>
                <c:pt idx="2778">
                  <c:v>8.25</c:v>
                </c:pt>
                <c:pt idx="2779">
                  <c:v>8.25</c:v>
                </c:pt>
                <c:pt idx="2780">
                  <c:v>8.25</c:v>
                </c:pt>
                <c:pt idx="2781">
                  <c:v>8.25</c:v>
                </c:pt>
                <c:pt idx="2782">
                  <c:v>8.25</c:v>
                </c:pt>
                <c:pt idx="2783">
                  <c:v>8.25</c:v>
                </c:pt>
                <c:pt idx="2784">
                  <c:v>8.25</c:v>
                </c:pt>
                <c:pt idx="2785">
                  <c:v>8.25</c:v>
                </c:pt>
                <c:pt idx="2786">
                  <c:v>8.25</c:v>
                </c:pt>
                <c:pt idx="2787">
                  <c:v>8.25</c:v>
                </c:pt>
                <c:pt idx="2788">
                  <c:v>8.25</c:v>
                </c:pt>
                <c:pt idx="2789">
                  <c:v>8.25</c:v>
                </c:pt>
                <c:pt idx="2790">
                  <c:v>8.25</c:v>
                </c:pt>
                <c:pt idx="2791">
                  <c:v>8.25</c:v>
                </c:pt>
                <c:pt idx="2792">
                  <c:v>8.25</c:v>
                </c:pt>
                <c:pt idx="2793">
                  <c:v>8.25</c:v>
                </c:pt>
                <c:pt idx="2794">
                  <c:v>8.25</c:v>
                </c:pt>
                <c:pt idx="2795">
                  <c:v>8.25</c:v>
                </c:pt>
                <c:pt idx="2796">
                  <c:v>8.25</c:v>
                </c:pt>
                <c:pt idx="2797">
                  <c:v>8.25</c:v>
                </c:pt>
                <c:pt idx="2798">
                  <c:v>8.25</c:v>
                </c:pt>
                <c:pt idx="2799">
                  <c:v>8.25</c:v>
                </c:pt>
                <c:pt idx="2800">
                  <c:v>8.25</c:v>
                </c:pt>
                <c:pt idx="2801">
                  <c:v>8.25</c:v>
                </c:pt>
                <c:pt idx="2802">
                  <c:v>8.25</c:v>
                </c:pt>
                <c:pt idx="2803">
                  <c:v>8.25</c:v>
                </c:pt>
                <c:pt idx="2804">
                  <c:v>8.25</c:v>
                </c:pt>
                <c:pt idx="2805">
                  <c:v>8.25</c:v>
                </c:pt>
                <c:pt idx="2806">
                  <c:v>8.25</c:v>
                </c:pt>
                <c:pt idx="2807">
                  <c:v>8.25</c:v>
                </c:pt>
                <c:pt idx="2808">
                  <c:v>8.25</c:v>
                </c:pt>
                <c:pt idx="2809">
                  <c:v>7.5</c:v>
                </c:pt>
                <c:pt idx="2810">
                  <c:v>7.5</c:v>
                </c:pt>
                <c:pt idx="2811">
                  <c:v>7.5</c:v>
                </c:pt>
                <c:pt idx="2812">
                  <c:v>7.5</c:v>
                </c:pt>
                <c:pt idx="2813">
                  <c:v>7.5</c:v>
                </c:pt>
                <c:pt idx="2814">
                  <c:v>7.5</c:v>
                </c:pt>
                <c:pt idx="2815">
                  <c:v>7.5</c:v>
                </c:pt>
                <c:pt idx="2816">
                  <c:v>7.5</c:v>
                </c:pt>
                <c:pt idx="2817">
                  <c:v>7.5</c:v>
                </c:pt>
                <c:pt idx="2818">
                  <c:v>7.5</c:v>
                </c:pt>
                <c:pt idx="2819">
                  <c:v>7.5</c:v>
                </c:pt>
                <c:pt idx="2820">
                  <c:v>7.5</c:v>
                </c:pt>
                <c:pt idx="2821">
                  <c:v>7.5</c:v>
                </c:pt>
                <c:pt idx="2822">
                  <c:v>7.5</c:v>
                </c:pt>
                <c:pt idx="2823">
                  <c:v>7.5</c:v>
                </c:pt>
                <c:pt idx="2824">
                  <c:v>7.5</c:v>
                </c:pt>
                <c:pt idx="2825">
                  <c:v>7.5</c:v>
                </c:pt>
                <c:pt idx="2826">
                  <c:v>7.5</c:v>
                </c:pt>
                <c:pt idx="2827">
                  <c:v>7.5</c:v>
                </c:pt>
                <c:pt idx="2828">
                  <c:v>7.5</c:v>
                </c:pt>
                <c:pt idx="2829">
                  <c:v>7.5</c:v>
                </c:pt>
                <c:pt idx="2830">
                  <c:v>7.5</c:v>
                </c:pt>
                <c:pt idx="2831">
                  <c:v>7.5</c:v>
                </c:pt>
                <c:pt idx="2832">
                  <c:v>7.5</c:v>
                </c:pt>
                <c:pt idx="2833">
                  <c:v>7.5</c:v>
                </c:pt>
                <c:pt idx="2834">
                  <c:v>7.5</c:v>
                </c:pt>
                <c:pt idx="2835">
                  <c:v>7.5</c:v>
                </c:pt>
                <c:pt idx="2836">
                  <c:v>7.5</c:v>
                </c:pt>
                <c:pt idx="2837">
                  <c:v>7.5</c:v>
                </c:pt>
                <c:pt idx="2838">
                  <c:v>7.5</c:v>
                </c:pt>
                <c:pt idx="2839">
                  <c:v>7.5</c:v>
                </c:pt>
                <c:pt idx="2840">
                  <c:v>7.5</c:v>
                </c:pt>
                <c:pt idx="2841">
                  <c:v>7.5</c:v>
                </c:pt>
                <c:pt idx="2842">
                  <c:v>7.5</c:v>
                </c:pt>
                <c:pt idx="2843">
                  <c:v>7.5</c:v>
                </c:pt>
                <c:pt idx="2844">
                  <c:v>7.5</c:v>
                </c:pt>
                <c:pt idx="2845">
                  <c:v>7.5</c:v>
                </c:pt>
                <c:pt idx="2846">
                  <c:v>7.5</c:v>
                </c:pt>
                <c:pt idx="2847">
                  <c:v>7.5</c:v>
                </c:pt>
                <c:pt idx="2848">
                  <c:v>7.5</c:v>
                </c:pt>
                <c:pt idx="2849">
                  <c:v>7.5</c:v>
                </c:pt>
                <c:pt idx="2850">
                  <c:v>7.5</c:v>
                </c:pt>
                <c:pt idx="2851">
                  <c:v>7.5</c:v>
                </c:pt>
                <c:pt idx="2852">
                  <c:v>7</c:v>
                </c:pt>
                <c:pt idx="2853">
                  <c:v>7</c:v>
                </c:pt>
                <c:pt idx="2854">
                  <c:v>7</c:v>
                </c:pt>
                <c:pt idx="2855">
                  <c:v>7</c:v>
                </c:pt>
                <c:pt idx="2856">
                  <c:v>7</c:v>
                </c:pt>
                <c:pt idx="2857">
                  <c:v>7</c:v>
                </c:pt>
                <c:pt idx="2858">
                  <c:v>7</c:v>
                </c:pt>
                <c:pt idx="2859">
                  <c:v>7</c:v>
                </c:pt>
                <c:pt idx="2860">
                  <c:v>7</c:v>
                </c:pt>
                <c:pt idx="2861">
                  <c:v>7</c:v>
                </c:pt>
                <c:pt idx="2862">
                  <c:v>7</c:v>
                </c:pt>
                <c:pt idx="2863">
                  <c:v>7</c:v>
                </c:pt>
                <c:pt idx="2864">
                  <c:v>7</c:v>
                </c:pt>
                <c:pt idx="2865">
                  <c:v>7</c:v>
                </c:pt>
                <c:pt idx="2866">
                  <c:v>7</c:v>
                </c:pt>
                <c:pt idx="2867">
                  <c:v>7</c:v>
                </c:pt>
                <c:pt idx="2868">
                  <c:v>7</c:v>
                </c:pt>
                <c:pt idx="2869">
                  <c:v>7</c:v>
                </c:pt>
                <c:pt idx="2870">
                  <c:v>7</c:v>
                </c:pt>
                <c:pt idx="2871">
                  <c:v>7</c:v>
                </c:pt>
                <c:pt idx="2872">
                  <c:v>7</c:v>
                </c:pt>
                <c:pt idx="2873">
                  <c:v>7</c:v>
                </c:pt>
                <c:pt idx="2874">
                  <c:v>7</c:v>
                </c:pt>
                <c:pt idx="2875">
                  <c:v>7</c:v>
                </c:pt>
                <c:pt idx="2876">
                  <c:v>7</c:v>
                </c:pt>
                <c:pt idx="2877">
                  <c:v>7</c:v>
                </c:pt>
                <c:pt idx="2878">
                  <c:v>7</c:v>
                </c:pt>
                <c:pt idx="2879">
                  <c:v>7</c:v>
                </c:pt>
                <c:pt idx="2880">
                  <c:v>7</c:v>
                </c:pt>
                <c:pt idx="2881">
                  <c:v>7</c:v>
                </c:pt>
                <c:pt idx="2882">
                  <c:v>7</c:v>
                </c:pt>
                <c:pt idx="2883">
                  <c:v>7</c:v>
                </c:pt>
                <c:pt idx="2884">
                  <c:v>7</c:v>
                </c:pt>
                <c:pt idx="2885">
                  <c:v>7</c:v>
                </c:pt>
                <c:pt idx="2886">
                  <c:v>7</c:v>
                </c:pt>
                <c:pt idx="2887">
                  <c:v>7</c:v>
                </c:pt>
                <c:pt idx="2888">
                  <c:v>7</c:v>
                </c:pt>
                <c:pt idx="2889">
                  <c:v>7</c:v>
                </c:pt>
                <c:pt idx="2890">
                  <c:v>7</c:v>
                </c:pt>
                <c:pt idx="2891">
                  <c:v>7</c:v>
                </c:pt>
                <c:pt idx="2892">
                  <c:v>7</c:v>
                </c:pt>
                <c:pt idx="2893">
                  <c:v>7</c:v>
                </c:pt>
                <c:pt idx="2894">
                  <c:v>7</c:v>
                </c:pt>
                <c:pt idx="2895">
                  <c:v>7</c:v>
                </c:pt>
                <c:pt idx="2896">
                  <c:v>7</c:v>
                </c:pt>
                <c:pt idx="2897">
                  <c:v>7</c:v>
                </c:pt>
                <c:pt idx="2898">
                  <c:v>7</c:v>
                </c:pt>
                <c:pt idx="2899">
                  <c:v>7</c:v>
                </c:pt>
                <c:pt idx="2900">
                  <c:v>7</c:v>
                </c:pt>
                <c:pt idx="2901">
                  <c:v>7</c:v>
                </c:pt>
                <c:pt idx="2902">
                  <c:v>7</c:v>
                </c:pt>
                <c:pt idx="2903">
                  <c:v>7</c:v>
                </c:pt>
                <c:pt idx="2904">
                  <c:v>7</c:v>
                </c:pt>
                <c:pt idx="2905">
                  <c:v>7</c:v>
                </c:pt>
                <c:pt idx="2906">
                  <c:v>7</c:v>
                </c:pt>
                <c:pt idx="2907">
                  <c:v>7</c:v>
                </c:pt>
                <c:pt idx="2908">
                  <c:v>7</c:v>
                </c:pt>
                <c:pt idx="2909">
                  <c:v>7</c:v>
                </c:pt>
                <c:pt idx="2910">
                  <c:v>7</c:v>
                </c:pt>
                <c:pt idx="2911">
                  <c:v>7</c:v>
                </c:pt>
                <c:pt idx="2912">
                  <c:v>7</c:v>
                </c:pt>
                <c:pt idx="2913">
                  <c:v>7</c:v>
                </c:pt>
                <c:pt idx="2914">
                  <c:v>7</c:v>
                </c:pt>
                <c:pt idx="2915">
                  <c:v>7</c:v>
                </c:pt>
                <c:pt idx="2916">
                  <c:v>6.75</c:v>
                </c:pt>
                <c:pt idx="2917">
                  <c:v>6.75</c:v>
                </c:pt>
                <c:pt idx="2918">
                  <c:v>6.75</c:v>
                </c:pt>
                <c:pt idx="2919">
                  <c:v>6.75</c:v>
                </c:pt>
                <c:pt idx="2920">
                  <c:v>6.75</c:v>
                </c:pt>
                <c:pt idx="2921">
                  <c:v>6.75</c:v>
                </c:pt>
                <c:pt idx="2922">
                  <c:v>6.75</c:v>
                </c:pt>
                <c:pt idx="2923">
                  <c:v>6.75</c:v>
                </c:pt>
                <c:pt idx="2924">
                  <c:v>6.75</c:v>
                </c:pt>
                <c:pt idx="2925">
                  <c:v>6.75</c:v>
                </c:pt>
                <c:pt idx="2926">
                  <c:v>6.75</c:v>
                </c:pt>
                <c:pt idx="2927">
                  <c:v>6.75</c:v>
                </c:pt>
                <c:pt idx="2928">
                  <c:v>6.75</c:v>
                </c:pt>
                <c:pt idx="2929">
                  <c:v>6.75</c:v>
                </c:pt>
                <c:pt idx="2930">
                  <c:v>6.75</c:v>
                </c:pt>
                <c:pt idx="2931">
                  <c:v>6.75</c:v>
                </c:pt>
                <c:pt idx="2932">
                  <c:v>6.75</c:v>
                </c:pt>
                <c:pt idx="2933">
                  <c:v>6.75</c:v>
                </c:pt>
                <c:pt idx="2934">
                  <c:v>6.75</c:v>
                </c:pt>
                <c:pt idx="2935">
                  <c:v>6.75</c:v>
                </c:pt>
                <c:pt idx="2936">
                  <c:v>6.75</c:v>
                </c:pt>
                <c:pt idx="2937">
                  <c:v>6.75</c:v>
                </c:pt>
                <c:pt idx="2938">
                  <c:v>6.75</c:v>
                </c:pt>
                <c:pt idx="2939">
                  <c:v>6.75</c:v>
                </c:pt>
                <c:pt idx="2940">
                  <c:v>6.75</c:v>
                </c:pt>
                <c:pt idx="2941">
                  <c:v>6.75</c:v>
                </c:pt>
                <c:pt idx="2942">
                  <c:v>6.75</c:v>
                </c:pt>
                <c:pt idx="2943">
                  <c:v>6.75</c:v>
                </c:pt>
                <c:pt idx="2944">
                  <c:v>6.75</c:v>
                </c:pt>
                <c:pt idx="2945">
                  <c:v>6.75</c:v>
                </c:pt>
                <c:pt idx="2946">
                  <c:v>6.75</c:v>
                </c:pt>
                <c:pt idx="2947">
                  <c:v>6.75</c:v>
                </c:pt>
                <c:pt idx="2948">
                  <c:v>6.75</c:v>
                </c:pt>
                <c:pt idx="2949">
                  <c:v>6.75</c:v>
                </c:pt>
                <c:pt idx="2950">
                  <c:v>6.75</c:v>
                </c:pt>
                <c:pt idx="2951">
                  <c:v>6.75</c:v>
                </c:pt>
                <c:pt idx="2952">
                  <c:v>6.75</c:v>
                </c:pt>
                <c:pt idx="2953">
                  <c:v>6.75</c:v>
                </c:pt>
                <c:pt idx="2954">
                  <c:v>6.75</c:v>
                </c:pt>
                <c:pt idx="2955">
                  <c:v>6.75</c:v>
                </c:pt>
                <c:pt idx="2956">
                  <c:v>6.75</c:v>
                </c:pt>
                <c:pt idx="2957">
                  <c:v>6.75</c:v>
                </c:pt>
                <c:pt idx="2958">
                  <c:v>6.75</c:v>
                </c:pt>
                <c:pt idx="2959">
                  <c:v>6.5</c:v>
                </c:pt>
                <c:pt idx="2960">
                  <c:v>6.5</c:v>
                </c:pt>
                <c:pt idx="2961">
                  <c:v>6.5</c:v>
                </c:pt>
                <c:pt idx="2962">
                  <c:v>6.5</c:v>
                </c:pt>
                <c:pt idx="2963">
                  <c:v>6.5</c:v>
                </c:pt>
                <c:pt idx="2964">
                  <c:v>6.5</c:v>
                </c:pt>
                <c:pt idx="2965">
                  <c:v>6.5</c:v>
                </c:pt>
                <c:pt idx="2966">
                  <c:v>6.5</c:v>
                </c:pt>
                <c:pt idx="2967">
                  <c:v>6.5</c:v>
                </c:pt>
                <c:pt idx="2968">
                  <c:v>6.5</c:v>
                </c:pt>
                <c:pt idx="2969">
                  <c:v>6.5</c:v>
                </c:pt>
                <c:pt idx="2970">
                  <c:v>6.5</c:v>
                </c:pt>
                <c:pt idx="2971">
                  <c:v>6.5</c:v>
                </c:pt>
                <c:pt idx="2972">
                  <c:v>6.5</c:v>
                </c:pt>
                <c:pt idx="2973">
                  <c:v>6.5</c:v>
                </c:pt>
                <c:pt idx="2974">
                  <c:v>6.5</c:v>
                </c:pt>
                <c:pt idx="2975">
                  <c:v>6.5</c:v>
                </c:pt>
                <c:pt idx="2976">
                  <c:v>6.5</c:v>
                </c:pt>
                <c:pt idx="2977">
                  <c:v>6.5</c:v>
                </c:pt>
                <c:pt idx="2978">
                  <c:v>6.5</c:v>
                </c:pt>
                <c:pt idx="2979">
                  <c:v>6.5</c:v>
                </c:pt>
                <c:pt idx="2980">
                  <c:v>6.5</c:v>
                </c:pt>
                <c:pt idx="2981">
                  <c:v>6.5</c:v>
                </c:pt>
                <c:pt idx="2982">
                  <c:v>6.5</c:v>
                </c:pt>
                <c:pt idx="2983">
                  <c:v>6.5</c:v>
                </c:pt>
                <c:pt idx="2984">
                  <c:v>6.5</c:v>
                </c:pt>
                <c:pt idx="2985">
                  <c:v>6.5</c:v>
                </c:pt>
                <c:pt idx="2986">
                  <c:v>6.5</c:v>
                </c:pt>
                <c:pt idx="2987">
                  <c:v>6.5</c:v>
                </c:pt>
                <c:pt idx="2988">
                  <c:v>6.5</c:v>
                </c:pt>
                <c:pt idx="2989">
                  <c:v>6.5</c:v>
                </c:pt>
                <c:pt idx="2990">
                  <c:v>6.5</c:v>
                </c:pt>
                <c:pt idx="2991">
                  <c:v>6.5</c:v>
                </c:pt>
                <c:pt idx="2992">
                  <c:v>6.5</c:v>
                </c:pt>
                <c:pt idx="2993">
                  <c:v>6.5</c:v>
                </c:pt>
                <c:pt idx="2994">
                  <c:v>6.5</c:v>
                </c:pt>
                <c:pt idx="2995">
                  <c:v>6.5</c:v>
                </c:pt>
                <c:pt idx="2996">
                  <c:v>6.5</c:v>
                </c:pt>
                <c:pt idx="2997">
                  <c:v>6.5</c:v>
                </c:pt>
                <c:pt idx="2998">
                  <c:v>6.5</c:v>
                </c:pt>
                <c:pt idx="2999">
                  <c:v>6.5</c:v>
                </c:pt>
                <c:pt idx="3000">
                  <c:v>6.5</c:v>
                </c:pt>
                <c:pt idx="3001">
                  <c:v>6.5</c:v>
                </c:pt>
                <c:pt idx="3002">
                  <c:v>6.5</c:v>
                </c:pt>
                <c:pt idx="3003">
                  <c:v>6.5</c:v>
                </c:pt>
                <c:pt idx="3004">
                  <c:v>6.5</c:v>
                </c:pt>
                <c:pt idx="3005">
                  <c:v>6.5</c:v>
                </c:pt>
                <c:pt idx="3006">
                  <c:v>6.5</c:v>
                </c:pt>
                <c:pt idx="3007">
                  <c:v>6.5</c:v>
                </c:pt>
                <c:pt idx="3008">
                  <c:v>6.5</c:v>
                </c:pt>
                <c:pt idx="3009">
                  <c:v>6.5</c:v>
                </c:pt>
                <c:pt idx="3010">
                  <c:v>6.5</c:v>
                </c:pt>
                <c:pt idx="3011">
                  <c:v>6.5</c:v>
                </c:pt>
                <c:pt idx="3012">
                  <c:v>6.5</c:v>
                </c:pt>
                <c:pt idx="3013">
                  <c:v>6.5</c:v>
                </c:pt>
                <c:pt idx="3014">
                  <c:v>6.5</c:v>
                </c:pt>
                <c:pt idx="3015">
                  <c:v>6.5</c:v>
                </c:pt>
                <c:pt idx="3016">
                  <c:v>6.5</c:v>
                </c:pt>
                <c:pt idx="3017">
                  <c:v>6.5</c:v>
                </c:pt>
                <c:pt idx="3018">
                  <c:v>6.5</c:v>
                </c:pt>
                <c:pt idx="3019">
                  <c:v>6.5</c:v>
                </c:pt>
                <c:pt idx="3020">
                  <c:v>6.5</c:v>
                </c:pt>
                <c:pt idx="3021">
                  <c:v>6.5</c:v>
                </c:pt>
                <c:pt idx="3022">
                  <c:v>6.5</c:v>
                </c:pt>
                <c:pt idx="3023">
                  <c:v>6.5</c:v>
                </c:pt>
                <c:pt idx="3024">
                  <c:v>6.5</c:v>
                </c:pt>
                <c:pt idx="3025">
                  <c:v>6.5</c:v>
                </c:pt>
                <c:pt idx="3026">
                  <c:v>6.5</c:v>
                </c:pt>
                <c:pt idx="3027">
                  <c:v>6.5</c:v>
                </c:pt>
                <c:pt idx="3028">
                  <c:v>6.5</c:v>
                </c:pt>
                <c:pt idx="3029">
                  <c:v>6.5</c:v>
                </c:pt>
                <c:pt idx="3030">
                  <c:v>6.5</c:v>
                </c:pt>
                <c:pt idx="3031">
                  <c:v>6.5</c:v>
                </c:pt>
                <c:pt idx="3032">
                  <c:v>6.5</c:v>
                </c:pt>
                <c:pt idx="3033">
                  <c:v>6.5</c:v>
                </c:pt>
                <c:pt idx="3034">
                  <c:v>6.5</c:v>
                </c:pt>
                <c:pt idx="3035">
                  <c:v>6.5</c:v>
                </c:pt>
                <c:pt idx="3036">
                  <c:v>6.5</c:v>
                </c:pt>
                <c:pt idx="3037">
                  <c:v>6.5</c:v>
                </c:pt>
                <c:pt idx="3038">
                  <c:v>6.5</c:v>
                </c:pt>
                <c:pt idx="3039">
                  <c:v>6.5</c:v>
                </c:pt>
                <c:pt idx="3040">
                  <c:v>6.5</c:v>
                </c:pt>
                <c:pt idx="3041">
                  <c:v>6.5</c:v>
                </c:pt>
                <c:pt idx="3042">
                  <c:v>6.5</c:v>
                </c:pt>
                <c:pt idx="3043">
                  <c:v>6.5</c:v>
                </c:pt>
                <c:pt idx="3044">
                  <c:v>6.5</c:v>
                </c:pt>
                <c:pt idx="3045">
                  <c:v>6.5</c:v>
                </c:pt>
                <c:pt idx="3046">
                  <c:v>6.5</c:v>
                </c:pt>
                <c:pt idx="3047">
                  <c:v>6.5</c:v>
                </c:pt>
                <c:pt idx="3048">
                  <c:v>6.5</c:v>
                </c:pt>
                <c:pt idx="3049">
                  <c:v>6.5</c:v>
                </c:pt>
                <c:pt idx="3050">
                  <c:v>6.5</c:v>
                </c:pt>
                <c:pt idx="3051">
                  <c:v>6.5</c:v>
                </c:pt>
                <c:pt idx="3052">
                  <c:v>6.5</c:v>
                </c:pt>
                <c:pt idx="3053">
                  <c:v>6.5</c:v>
                </c:pt>
                <c:pt idx="3054">
                  <c:v>6.5</c:v>
                </c:pt>
                <c:pt idx="3055">
                  <c:v>6.5</c:v>
                </c:pt>
                <c:pt idx="3056">
                  <c:v>6.5</c:v>
                </c:pt>
                <c:pt idx="3057">
                  <c:v>6.5</c:v>
                </c:pt>
                <c:pt idx="3058">
                  <c:v>6.5</c:v>
                </c:pt>
                <c:pt idx="3059">
                  <c:v>6.5</c:v>
                </c:pt>
                <c:pt idx="3060">
                  <c:v>6.5</c:v>
                </c:pt>
                <c:pt idx="3061">
                  <c:v>6.5</c:v>
                </c:pt>
                <c:pt idx="3062">
                  <c:v>6.5</c:v>
                </c:pt>
                <c:pt idx="3063">
                  <c:v>6.5</c:v>
                </c:pt>
                <c:pt idx="3064">
                  <c:v>6.5</c:v>
                </c:pt>
                <c:pt idx="3065">
                  <c:v>6.5</c:v>
                </c:pt>
                <c:pt idx="3066">
                  <c:v>6.5</c:v>
                </c:pt>
                <c:pt idx="3067">
                  <c:v>6.5</c:v>
                </c:pt>
                <c:pt idx="3068">
                  <c:v>6.5</c:v>
                </c:pt>
                <c:pt idx="3069">
                  <c:v>6.5</c:v>
                </c:pt>
                <c:pt idx="3070">
                  <c:v>6.5</c:v>
                </c:pt>
                <c:pt idx="3071">
                  <c:v>6.5</c:v>
                </c:pt>
                <c:pt idx="3072">
                  <c:v>6.5</c:v>
                </c:pt>
                <c:pt idx="3073">
                  <c:v>6.5</c:v>
                </c:pt>
                <c:pt idx="3074">
                  <c:v>6.5</c:v>
                </c:pt>
                <c:pt idx="3075">
                  <c:v>6.5</c:v>
                </c:pt>
                <c:pt idx="3076">
                  <c:v>6.5</c:v>
                </c:pt>
                <c:pt idx="3077">
                  <c:v>6.5</c:v>
                </c:pt>
                <c:pt idx="3078">
                  <c:v>6.5</c:v>
                </c:pt>
                <c:pt idx="3079">
                  <c:v>6.5</c:v>
                </c:pt>
                <c:pt idx="3080">
                  <c:v>6.5</c:v>
                </c:pt>
                <c:pt idx="3081">
                  <c:v>6.5</c:v>
                </c:pt>
                <c:pt idx="3082">
                  <c:v>6.5</c:v>
                </c:pt>
                <c:pt idx="3083">
                  <c:v>6.5</c:v>
                </c:pt>
                <c:pt idx="3084">
                  <c:v>6.5</c:v>
                </c:pt>
                <c:pt idx="3085">
                  <c:v>6.5</c:v>
                </c:pt>
                <c:pt idx="3086">
                  <c:v>6.5</c:v>
                </c:pt>
                <c:pt idx="3087">
                  <c:v>6.5</c:v>
                </c:pt>
                <c:pt idx="3088">
                  <c:v>6.5</c:v>
                </c:pt>
                <c:pt idx="3089">
                  <c:v>6.5</c:v>
                </c:pt>
                <c:pt idx="3090">
                  <c:v>6.5</c:v>
                </c:pt>
                <c:pt idx="3091">
                  <c:v>6.5</c:v>
                </c:pt>
                <c:pt idx="3092">
                  <c:v>6.5</c:v>
                </c:pt>
                <c:pt idx="3093">
                  <c:v>6.5</c:v>
                </c:pt>
                <c:pt idx="3094">
                  <c:v>6.5</c:v>
                </c:pt>
                <c:pt idx="3095">
                  <c:v>6.5</c:v>
                </c:pt>
                <c:pt idx="3096">
                  <c:v>6.5</c:v>
                </c:pt>
                <c:pt idx="3097">
                  <c:v>6.5</c:v>
                </c:pt>
                <c:pt idx="3098">
                  <c:v>6.5</c:v>
                </c:pt>
                <c:pt idx="3099">
                  <c:v>6.5</c:v>
                </c:pt>
                <c:pt idx="3100">
                  <c:v>6.5</c:v>
                </c:pt>
                <c:pt idx="3101">
                  <c:v>6.5</c:v>
                </c:pt>
                <c:pt idx="3102">
                  <c:v>6.5</c:v>
                </c:pt>
                <c:pt idx="3103">
                  <c:v>6.5</c:v>
                </c:pt>
                <c:pt idx="3104">
                  <c:v>6.5</c:v>
                </c:pt>
                <c:pt idx="3105">
                  <c:v>6.5</c:v>
                </c:pt>
                <c:pt idx="3106">
                  <c:v>6.5</c:v>
                </c:pt>
                <c:pt idx="3107">
                  <c:v>6.5</c:v>
                </c:pt>
                <c:pt idx="3108">
                  <c:v>6.5</c:v>
                </c:pt>
                <c:pt idx="3109">
                  <c:v>6.5</c:v>
                </c:pt>
                <c:pt idx="3110">
                  <c:v>6.5</c:v>
                </c:pt>
                <c:pt idx="3111">
                  <c:v>6.5</c:v>
                </c:pt>
                <c:pt idx="3112">
                  <c:v>6.5</c:v>
                </c:pt>
                <c:pt idx="3113">
                  <c:v>6.5</c:v>
                </c:pt>
                <c:pt idx="3114">
                  <c:v>6.5</c:v>
                </c:pt>
                <c:pt idx="3115">
                  <c:v>6.5</c:v>
                </c:pt>
                <c:pt idx="3116">
                  <c:v>6.5</c:v>
                </c:pt>
                <c:pt idx="3117">
                  <c:v>6.5</c:v>
                </c:pt>
                <c:pt idx="3118">
                  <c:v>6.5</c:v>
                </c:pt>
                <c:pt idx="3119">
                  <c:v>6.5</c:v>
                </c:pt>
                <c:pt idx="3120">
                  <c:v>6.5</c:v>
                </c:pt>
                <c:pt idx="3121">
                  <c:v>6.5</c:v>
                </c:pt>
                <c:pt idx="3122">
                  <c:v>6.5</c:v>
                </c:pt>
                <c:pt idx="3123">
                  <c:v>6.5</c:v>
                </c:pt>
                <c:pt idx="3124">
                  <c:v>6.5</c:v>
                </c:pt>
                <c:pt idx="3125">
                  <c:v>6.5</c:v>
                </c:pt>
                <c:pt idx="3126">
                  <c:v>6.5</c:v>
                </c:pt>
                <c:pt idx="3127">
                  <c:v>6.5</c:v>
                </c:pt>
                <c:pt idx="3128">
                  <c:v>6.5</c:v>
                </c:pt>
                <c:pt idx="3129">
                  <c:v>6.5</c:v>
                </c:pt>
                <c:pt idx="3130">
                  <c:v>6.5</c:v>
                </c:pt>
                <c:pt idx="3131">
                  <c:v>6.5</c:v>
                </c:pt>
                <c:pt idx="3132">
                  <c:v>6.5</c:v>
                </c:pt>
                <c:pt idx="3133">
                  <c:v>6.5</c:v>
                </c:pt>
                <c:pt idx="3134">
                  <c:v>6.5</c:v>
                </c:pt>
                <c:pt idx="3135">
                  <c:v>6.5</c:v>
                </c:pt>
                <c:pt idx="3136">
                  <c:v>6.5</c:v>
                </c:pt>
                <c:pt idx="3137">
                  <c:v>6.5</c:v>
                </c:pt>
                <c:pt idx="3138">
                  <c:v>6.5</c:v>
                </c:pt>
                <c:pt idx="3139">
                  <c:v>6.5</c:v>
                </c:pt>
                <c:pt idx="3140">
                  <c:v>6.5</c:v>
                </c:pt>
                <c:pt idx="3141">
                  <c:v>6.5</c:v>
                </c:pt>
                <c:pt idx="3142">
                  <c:v>6.5</c:v>
                </c:pt>
                <c:pt idx="3143">
                  <c:v>6.5</c:v>
                </c:pt>
                <c:pt idx="3144">
                  <c:v>6.5</c:v>
                </c:pt>
                <c:pt idx="3145">
                  <c:v>6.5</c:v>
                </c:pt>
                <c:pt idx="3146">
                  <c:v>6.5</c:v>
                </c:pt>
                <c:pt idx="3147">
                  <c:v>6.5</c:v>
                </c:pt>
                <c:pt idx="3148">
                  <c:v>6.5</c:v>
                </c:pt>
                <c:pt idx="3149">
                  <c:v>6.5</c:v>
                </c:pt>
                <c:pt idx="3150">
                  <c:v>6.5</c:v>
                </c:pt>
                <c:pt idx="3151">
                  <c:v>6.5</c:v>
                </c:pt>
                <c:pt idx="3152">
                  <c:v>6.5</c:v>
                </c:pt>
                <c:pt idx="3153">
                  <c:v>6.5</c:v>
                </c:pt>
                <c:pt idx="3154">
                  <c:v>6.5</c:v>
                </c:pt>
                <c:pt idx="3155">
                  <c:v>6.5</c:v>
                </c:pt>
                <c:pt idx="3156">
                  <c:v>6.5</c:v>
                </c:pt>
                <c:pt idx="3157">
                  <c:v>6.5</c:v>
                </c:pt>
                <c:pt idx="3158">
                  <c:v>6.5</c:v>
                </c:pt>
                <c:pt idx="3159">
                  <c:v>6.5</c:v>
                </c:pt>
                <c:pt idx="3160">
                  <c:v>6.5</c:v>
                </c:pt>
                <c:pt idx="3161">
                  <c:v>6.5</c:v>
                </c:pt>
                <c:pt idx="3162">
                  <c:v>6.5</c:v>
                </c:pt>
                <c:pt idx="3163">
                  <c:v>6.5</c:v>
                </c:pt>
                <c:pt idx="3164">
                  <c:v>6.5</c:v>
                </c:pt>
                <c:pt idx="3165">
                  <c:v>6.5</c:v>
                </c:pt>
                <c:pt idx="3166">
                  <c:v>6.5</c:v>
                </c:pt>
                <c:pt idx="3167">
                  <c:v>6.5</c:v>
                </c:pt>
                <c:pt idx="3168">
                  <c:v>6.5</c:v>
                </c:pt>
                <c:pt idx="3169">
                  <c:v>6.5</c:v>
                </c:pt>
                <c:pt idx="3170">
                  <c:v>6.5</c:v>
                </c:pt>
                <c:pt idx="3171">
                  <c:v>6.5</c:v>
                </c:pt>
                <c:pt idx="3172">
                  <c:v>6.5</c:v>
                </c:pt>
                <c:pt idx="3173">
                  <c:v>6.5</c:v>
                </c:pt>
                <c:pt idx="3174">
                  <c:v>6.5</c:v>
                </c:pt>
                <c:pt idx="3175">
                  <c:v>6.5</c:v>
                </c:pt>
                <c:pt idx="3176">
                  <c:v>6.5</c:v>
                </c:pt>
                <c:pt idx="3177">
                  <c:v>6.5</c:v>
                </c:pt>
                <c:pt idx="3178">
                  <c:v>6.5</c:v>
                </c:pt>
                <c:pt idx="3179">
                  <c:v>6.5</c:v>
                </c:pt>
                <c:pt idx="3180">
                  <c:v>6.5</c:v>
                </c:pt>
                <c:pt idx="3181">
                  <c:v>6.5</c:v>
                </c:pt>
                <c:pt idx="3182">
                  <c:v>6.5</c:v>
                </c:pt>
                <c:pt idx="3183">
                  <c:v>6.5</c:v>
                </c:pt>
                <c:pt idx="3184">
                  <c:v>6.5</c:v>
                </c:pt>
                <c:pt idx="3185">
                  <c:v>6.5</c:v>
                </c:pt>
                <c:pt idx="3186">
                  <c:v>6.5</c:v>
                </c:pt>
                <c:pt idx="3187">
                  <c:v>6.5</c:v>
                </c:pt>
                <c:pt idx="3188">
                  <c:v>6.5</c:v>
                </c:pt>
                <c:pt idx="3189">
                  <c:v>6.5</c:v>
                </c:pt>
                <c:pt idx="3190">
                  <c:v>6.5</c:v>
                </c:pt>
                <c:pt idx="3191">
                  <c:v>6.5</c:v>
                </c:pt>
                <c:pt idx="3192">
                  <c:v>6.5</c:v>
                </c:pt>
                <c:pt idx="3193">
                  <c:v>6.5</c:v>
                </c:pt>
                <c:pt idx="3194">
                  <c:v>6.5</c:v>
                </c:pt>
                <c:pt idx="3195">
                  <c:v>6.5</c:v>
                </c:pt>
                <c:pt idx="3196">
                  <c:v>6.5</c:v>
                </c:pt>
                <c:pt idx="3197">
                  <c:v>6.5</c:v>
                </c:pt>
                <c:pt idx="3198">
                  <c:v>6.5</c:v>
                </c:pt>
                <c:pt idx="3199">
                  <c:v>6.5</c:v>
                </c:pt>
                <c:pt idx="3200">
                  <c:v>6.5</c:v>
                </c:pt>
                <c:pt idx="3201">
                  <c:v>6.5</c:v>
                </c:pt>
                <c:pt idx="3202">
                  <c:v>6.5</c:v>
                </c:pt>
                <c:pt idx="3203">
                  <c:v>6.5</c:v>
                </c:pt>
                <c:pt idx="3204">
                  <c:v>6.5</c:v>
                </c:pt>
                <c:pt idx="3205">
                  <c:v>6.5</c:v>
                </c:pt>
                <c:pt idx="3206">
                  <c:v>6.5</c:v>
                </c:pt>
                <c:pt idx="3207">
                  <c:v>6.5</c:v>
                </c:pt>
                <c:pt idx="3208">
                  <c:v>6.5</c:v>
                </c:pt>
                <c:pt idx="3209">
                  <c:v>6.5</c:v>
                </c:pt>
                <c:pt idx="3210">
                  <c:v>6.5</c:v>
                </c:pt>
                <c:pt idx="3211">
                  <c:v>6.5</c:v>
                </c:pt>
                <c:pt idx="3212">
                  <c:v>6.5</c:v>
                </c:pt>
                <c:pt idx="3213">
                  <c:v>6.5</c:v>
                </c:pt>
                <c:pt idx="3214">
                  <c:v>6.5</c:v>
                </c:pt>
                <c:pt idx="3215">
                  <c:v>6.5</c:v>
                </c:pt>
                <c:pt idx="3216">
                  <c:v>6.5</c:v>
                </c:pt>
                <c:pt idx="3217">
                  <c:v>6.5</c:v>
                </c:pt>
                <c:pt idx="3218">
                  <c:v>6.5</c:v>
                </c:pt>
                <c:pt idx="3219">
                  <c:v>6.5</c:v>
                </c:pt>
                <c:pt idx="3220">
                  <c:v>6.5</c:v>
                </c:pt>
                <c:pt idx="3221">
                  <c:v>6.5</c:v>
                </c:pt>
                <c:pt idx="3222">
                  <c:v>6.5</c:v>
                </c:pt>
                <c:pt idx="3223">
                  <c:v>6.5</c:v>
                </c:pt>
                <c:pt idx="3224">
                  <c:v>6.5</c:v>
                </c:pt>
                <c:pt idx="3225">
                  <c:v>6.5</c:v>
                </c:pt>
                <c:pt idx="3226">
                  <c:v>6.5</c:v>
                </c:pt>
                <c:pt idx="3227">
                  <c:v>6.5</c:v>
                </c:pt>
                <c:pt idx="3228">
                  <c:v>6.5</c:v>
                </c:pt>
                <c:pt idx="3229">
                  <c:v>6.5</c:v>
                </c:pt>
                <c:pt idx="3230">
                  <c:v>6.5</c:v>
                </c:pt>
                <c:pt idx="3231">
                  <c:v>6.5</c:v>
                </c:pt>
                <c:pt idx="3232">
                  <c:v>6.5</c:v>
                </c:pt>
                <c:pt idx="3233">
                  <c:v>6.5</c:v>
                </c:pt>
                <c:pt idx="3234">
                  <c:v>6.5</c:v>
                </c:pt>
                <c:pt idx="3235">
                  <c:v>6.5</c:v>
                </c:pt>
                <c:pt idx="3236">
                  <c:v>6.5</c:v>
                </c:pt>
                <c:pt idx="3237">
                  <c:v>6.5</c:v>
                </c:pt>
                <c:pt idx="3238">
                  <c:v>6.5</c:v>
                </c:pt>
                <c:pt idx="3239">
                  <c:v>6.5</c:v>
                </c:pt>
                <c:pt idx="3240">
                  <c:v>6.5</c:v>
                </c:pt>
                <c:pt idx="3241">
                  <c:v>6.5</c:v>
                </c:pt>
                <c:pt idx="3242">
                  <c:v>6.5</c:v>
                </c:pt>
                <c:pt idx="3243">
                  <c:v>6.5</c:v>
                </c:pt>
                <c:pt idx="3244">
                  <c:v>6.5</c:v>
                </c:pt>
                <c:pt idx="3245">
                  <c:v>6.5</c:v>
                </c:pt>
                <c:pt idx="3246">
                  <c:v>6.5</c:v>
                </c:pt>
                <c:pt idx="3247">
                  <c:v>6.5</c:v>
                </c:pt>
                <c:pt idx="3248">
                  <c:v>6.5</c:v>
                </c:pt>
                <c:pt idx="3249">
                  <c:v>6.5</c:v>
                </c:pt>
                <c:pt idx="3250">
                  <c:v>6.5</c:v>
                </c:pt>
                <c:pt idx="3251">
                  <c:v>6.5</c:v>
                </c:pt>
                <c:pt idx="3252">
                  <c:v>6.5</c:v>
                </c:pt>
                <c:pt idx="3253">
                  <c:v>6.5</c:v>
                </c:pt>
                <c:pt idx="3254">
                  <c:v>6.5</c:v>
                </c:pt>
                <c:pt idx="3255">
                  <c:v>6.5</c:v>
                </c:pt>
                <c:pt idx="3256">
                  <c:v>6.5</c:v>
                </c:pt>
                <c:pt idx="3257">
                  <c:v>6.5</c:v>
                </c:pt>
                <c:pt idx="3258">
                  <c:v>6.5</c:v>
                </c:pt>
                <c:pt idx="3259">
                  <c:v>6.5</c:v>
                </c:pt>
                <c:pt idx="3260">
                  <c:v>6.5</c:v>
                </c:pt>
                <c:pt idx="3261">
                  <c:v>6.5</c:v>
                </c:pt>
                <c:pt idx="3262">
                  <c:v>6.5</c:v>
                </c:pt>
                <c:pt idx="3263">
                  <c:v>6.5</c:v>
                </c:pt>
                <c:pt idx="3264">
                  <c:v>6.5</c:v>
                </c:pt>
                <c:pt idx="3265">
                  <c:v>6.5</c:v>
                </c:pt>
                <c:pt idx="3266">
                  <c:v>6.5</c:v>
                </c:pt>
                <c:pt idx="3267">
                  <c:v>6.5</c:v>
                </c:pt>
                <c:pt idx="3268">
                  <c:v>6.5</c:v>
                </c:pt>
                <c:pt idx="3269">
                  <c:v>6.5</c:v>
                </c:pt>
                <c:pt idx="3270">
                  <c:v>6.5</c:v>
                </c:pt>
                <c:pt idx="3271">
                  <c:v>6.5</c:v>
                </c:pt>
                <c:pt idx="3272">
                  <c:v>6.5</c:v>
                </c:pt>
                <c:pt idx="3273">
                  <c:v>6.5</c:v>
                </c:pt>
                <c:pt idx="3274">
                  <c:v>6.5</c:v>
                </c:pt>
                <c:pt idx="3275">
                  <c:v>6.5</c:v>
                </c:pt>
                <c:pt idx="3276">
                  <c:v>6.5</c:v>
                </c:pt>
                <c:pt idx="3277">
                  <c:v>6.5</c:v>
                </c:pt>
                <c:pt idx="3278">
                  <c:v>6.5</c:v>
                </c:pt>
                <c:pt idx="3279">
                  <c:v>6.5</c:v>
                </c:pt>
                <c:pt idx="3280">
                  <c:v>6.5</c:v>
                </c:pt>
                <c:pt idx="3281">
                  <c:v>6.5</c:v>
                </c:pt>
                <c:pt idx="3282">
                  <c:v>6.5</c:v>
                </c:pt>
                <c:pt idx="3283">
                  <c:v>6.5</c:v>
                </c:pt>
                <c:pt idx="3284">
                  <c:v>6.5</c:v>
                </c:pt>
                <c:pt idx="3285">
                  <c:v>6.5</c:v>
                </c:pt>
                <c:pt idx="3286">
                  <c:v>6.5</c:v>
                </c:pt>
                <c:pt idx="3287">
                  <c:v>6.5</c:v>
                </c:pt>
                <c:pt idx="3288">
                  <c:v>6.5</c:v>
                </c:pt>
                <c:pt idx="3289">
                  <c:v>6.5</c:v>
                </c:pt>
                <c:pt idx="3290">
                  <c:v>6.5</c:v>
                </c:pt>
                <c:pt idx="3291">
                  <c:v>6.5</c:v>
                </c:pt>
                <c:pt idx="3292">
                  <c:v>6.5</c:v>
                </c:pt>
                <c:pt idx="3293">
                  <c:v>6.5</c:v>
                </c:pt>
                <c:pt idx="3294">
                  <c:v>6.5</c:v>
                </c:pt>
                <c:pt idx="3295">
                  <c:v>6.5</c:v>
                </c:pt>
                <c:pt idx="3296">
                  <c:v>6.5</c:v>
                </c:pt>
                <c:pt idx="3297">
                  <c:v>6.5</c:v>
                </c:pt>
                <c:pt idx="3298">
                  <c:v>6.5</c:v>
                </c:pt>
                <c:pt idx="3299">
                  <c:v>6.5</c:v>
                </c:pt>
                <c:pt idx="3300">
                  <c:v>6.5</c:v>
                </c:pt>
                <c:pt idx="3301">
                  <c:v>6.5</c:v>
                </c:pt>
                <c:pt idx="3302">
                  <c:v>6.5</c:v>
                </c:pt>
                <c:pt idx="3303">
                  <c:v>6.5</c:v>
                </c:pt>
                <c:pt idx="3304">
                  <c:v>6.5</c:v>
                </c:pt>
                <c:pt idx="3305">
                  <c:v>6.5</c:v>
                </c:pt>
                <c:pt idx="3306">
                  <c:v>6.5</c:v>
                </c:pt>
                <c:pt idx="3307">
                  <c:v>6.5</c:v>
                </c:pt>
                <c:pt idx="3308">
                  <c:v>6.5</c:v>
                </c:pt>
                <c:pt idx="3309">
                  <c:v>6.5</c:v>
                </c:pt>
                <c:pt idx="3310">
                  <c:v>6.5</c:v>
                </c:pt>
                <c:pt idx="3311">
                  <c:v>6.5</c:v>
                </c:pt>
                <c:pt idx="3312">
                  <c:v>6.5</c:v>
                </c:pt>
                <c:pt idx="3313">
                  <c:v>6.5</c:v>
                </c:pt>
                <c:pt idx="3314">
                  <c:v>6.5</c:v>
                </c:pt>
                <c:pt idx="3315">
                  <c:v>6.5</c:v>
                </c:pt>
                <c:pt idx="3316">
                  <c:v>6.5</c:v>
                </c:pt>
                <c:pt idx="3317">
                  <c:v>6.5</c:v>
                </c:pt>
                <c:pt idx="3318">
                  <c:v>6.5</c:v>
                </c:pt>
                <c:pt idx="3319">
                  <c:v>6.5</c:v>
                </c:pt>
                <c:pt idx="3320">
                  <c:v>6.5</c:v>
                </c:pt>
                <c:pt idx="3321">
                  <c:v>6.5</c:v>
                </c:pt>
                <c:pt idx="3322">
                  <c:v>6.5</c:v>
                </c:pt>
                <c:pt idx="3323">
                  <c:v>6.5</c:v>
                </c:pt>
                <c:pt idx="3324">
                  <c:v>6.5</c:v>
                </c:pt>
                <c:pt idx="3325">
                  <c:v>6.5</c:v>
                </c:pt>
                <c:pt idx="3326">
                  <c:v>6.5</c:v>
                </c:pt>
                <c:pt idx="3327">
                  <c:v>6.5</c:v>
                </c:pt>
                <c:pt idx="3328">
                  <c:v>6.5</c:v>
                </c:pt>
                <c:pt idx="3329">
                  <c:v>6.5</c:v>
                </c:pt>
                <c:pt idx="3330">
                  <c:v>6.5</c:v>
                </c:pt>
                <c:pt idx="3331">
                  <c:v>6.5</c:v>
                </c:pt>
                <c:pt idx="3332">
                  <c:v>6.5</c:v>
                </c:pt>
                <c:pt idx="3333">
                  <c:v>6.5</c:v>
                </c:pt>
                <c:pt idx="3334">
                  <c:v>6.5</c:v>
                </c:pt>
                <c:pt idx="3335">
                  <c:v>6.5</c:v>
                </c:pt>
                <c:pt idx="3336">
                  <c:v>6.5</c:v>
                </c:pt>
                <c:pt idx="3337">
                  <c:v>6.5</c:v>
                </c:pt>
                <c:pt idx="3338">
                  <c:v>6.5</c:v>
                </c:pt>
                <c:pt idx="3339">
                  <c:v>6.5</c:v>
                </c:pt>
                <c:pt idx="3340">
                  <c:v>6.5</c:v>
                </c:pt>
                <c:pt idx="3341">
                  <c:v>6.5</c:v>
                </c:pt>
                <c:pt idx="3342">
                  <c:v>6.5</c:v>
                </c:pt>
                <c:pt idx="3343">
                  <c:v>6.5</c:v>
                </c:pt>
                <c:pt idx="3344">
                  <c:v>6.5</c:v>
                </c:pt>
                <c:pt idx="3345">
                  <c:v>6.5</c:v>
                </c:pt>
                <c:pt idx="3346">
                  <c:v>6.5</c:v>
                </c:pt>
                <c:pt idx="3347">
                  <c:v>6.5</c:v>
                </c:pt>
                <c:pt idx="3348">
                  <c:v>6.5</c:v>
                </c:pt>
                <c:pt idx="3349">
                  <c:v>6.5</c:v>
                </c:pt>
                <c:pt idx="3350">
                  <c:v>6.5</c:v>
                </c:pt>
                <c:pt idx="3351">
                  <c:v>6.5</c:v>
                </c:pt>
                <c:pt idx="3352">
                  <c:v>6.5</c:v>
                </c:pt>
                <c:pt idx="3353">
                  <c:v>6.5</c:v>
                </c:pt>
                <c:pt idx="3354">
                  <c:v>6.5</c:v>
                </c:pt>
                <c:pt idx="3355">
                  <c:v>6.5</c:v>
                </c:pt>
                <c:pt idx="3356">
                  <c:v>6.5</c:v>
                </c:pt>
                <c:pt idx="3357">
                  <c:v>6.5</c:v>
                </c:pt>
                <c:pt idx="3358">
                  <c:v>6.5</c:v>
                </c:pt>
                <c:pt idx="3359">
                  <c:v>6.5</c:v>
                </c:pt>
                <c:pt idx="3360">
                  <c:v>6.5</c:v>
                </c:pt>
                <c:pt idx="3361">
                  <c:v>6.5</c:v>
                </c:pt>
                <c:pt idx="3362">
                  <c:v>6.5</c:v>
                </c:pt>
                <c:pt idx="3363">
                  <c:v>6.5</c:v>
                </c:pt>
                <c:pt idx="3364">
                  <c:v>6.5</c:v>
                </c:pt>
                <c:pt idx="3365">
                  <c:v>6.5</c:v>
                </c:pt>
                <c:pt idx="3366">
                  <c:v>6.5</c:v>
                </c:pt>
                <c:pt idx="3367">
                  <c:v>6.5</c:v>
                </c:pt>
                <c:pt idx="3368">
                  <c:v>6.5</c:v>
                </c:pt>
                <c:pt idx="3369">
                  <c:v>6.5</c:v>
                </c:pt>
                <c:pt idx="3370">
                  <c:v>6.5</c:v>
                </c:pt>
                <c:pt idx="3371">
                  <c:v>6.5</c:v>
                </c:pt>
                <c:pt idx="3372">
                  <c:v>6.5</c:v>
                </c:pt>
                <c:pt idx="3373">
                  <c:v>6.5</c:v>
                </c:pt>
                <c:pt idx="3374">
                  <c:v>6.5</c:v>
                </c:pt>
                <c:pt idx="3375">
                  <c:v>6.5</c:v>
                </c:pt>
                <c:pt idx="3376">
                  <c:v>6.5</c:v>
                </c:pt>
                <c:pt idx="3377">
                  <c:v>6.5</c:v>
                </c:pt>
                <c:pt idx="3378">
                  <c:v>6.5</c:v>
                </c:pt>
                <c:pt idx="3379">
                  <c:v>6.5</c:v>
                </c:pt>
                <c:pt idx="3380">
                  <c:v>6.5</c:v>
                </c:pt>
                <c:pt idx="3381">
                  <c:v>6.5</c:v>
                </c:pt>
                <c:pt idx="3382">
                  <c:v>6.5</c:v>
                </c:pt>
                <c:pt idx="3383">
                  <c:v>6.5</c:v>
                </c:pt>
                <c:pt idx="3384">
                  <c:v>6.5</c:v>
                </c:pt>
                <c:pt idx="3385">
                  <c:v>6.5</c:v>
                </c:pt>
                <c:pt idx="3386">
                  <c:v>6.5</c:v>
                </c:pt>
                <c:pt idx="3387">
                  <c:v>6.5</c:v>
                </c:pt>
                <c:pt idx="3388">
                  <c:v>6.5</c:v>
                </c:pt>
                <c:pt idx="3389">
                  <c:v>6.5</c:v>
                </c:pt>
                <c:pt idx="3390">
                  <c:v>6.5</c:v>
                </c:pt>
                <c:pt idx="3391">
                  <c:v>6.5</c:v>
                </c:pt>
                <c:pt idx="3392">
                  <c:v>6.5</c:v>
                </c:pt>
                <c:pt idx="3393">
                  <c:v>6.5</c:v>
                </c:pt>
                <c:pt idx="3394">
                  <c:v>6.5</c:v>
                </c:pt>
                <c:pt idx="3395">
                  <c:v>6.5</c:v>
                </c:pt>
                <c:pt idx="3396">
                  <c:v>6.5</c:v>
                </c:pt>
                <c:pt idx="3397">
                  <c:v>6.5</c:v>
                </c:pt>
                <c:pt idx="3398">
                  <c:v>6.5</c:v>
                </c:pt>
                <c:pt idx="3399">
                  <c:v>6.5</c:v>
                </c:pt>
                <c:pt idx="3400">
                  <c:v>6.5</c:v>
                </c:pt>
                <c:pt idx="3401">
                  <c:v>6.5</c:v>
                </c:pt>
                <c:pt idx="3402">
                  <c:v>6.5</c:v>
                </c:pt>
                <c:pt idx="3403">
                  <c:v>6.5</c:v>
                </c:pt>
                <c:pt idx="3404">
                  <c:v>6.5</c:v>
                </c:pt>
                <c:pt idx="3405">
                  <c:v>6.5</c:v>
                </c:pt>
                <c:pt idx="3406">
                  <c:v>6.5</c:v>
                </c:pt>
                <c:pt idx="3407">
                  <c:v>6.5</c:v>
                </c:pt>
                <c:pt idx="3408">
                  <c:v>6.5</c:v>
                </c:pt>
                <c:pt idx="3409">
                  <c:v>6.5</c:v>
                </c:pt>
                <c:pt idx="3410">
                  <c:v>6.5</c:v>
                </c:pt>
                <c:pt idx="3411">
                  <c:v>6.5</c:v>
                </c:pt>
                <c:pt idx="3412">
                  <c:v>6.5</c:v>
                </c:pt>
                <c:pt idx="3413">
                  <c:v>6.5</c:v>
                </c:pt>
                <c:pt idx="3414">
                  <c:v>6.5</c:v>
                </c:pt>
                <c:pt idx="3415">
                  <c:v>6.5</c:v>
                </c:pt>
                <c:pt idx="3416">
                  <c:v>6.5</c:v>
                </c:pt>
                <c:pt idx="3417">
                  <c:v>6.5</c:v>
                </c:pt>
                <c:pt idx="3418">
                  <c:v>6.5</c:v>
                </c:pt>
                <c:pt idx="3419">
                  <c:v>6.5</c:v>
                </c:pt>
                <c:pt idx="3420">
                  <c:v>6.5</c:v>
                </c:pt>
                <c:pt idx="3421">
                  <c:v>6.5</c:v>
                </c:pt>
                <c:pt idx="3422">
                  <c:v>6.5</c:v>
                </c:pt>
                <c:pt idx="3423">
                  <c:v>6.5</c:v>
                </c:pt>
                <c:pt idx="3424">
                  <c:v>6.5</c:v>
                </c:pt>
                <c:pt idx="3425">
                  <c:v>6.5</c:v>
                </c:pt>
                <c:pt idx="3426">
                  <c:v>6.5</c:v>
                </c:pt>
                <c:pt idx="3427">
                  <c:v>6.5</c:v>
                </c:pt>
                <c:pt idx="3428">
                  <c:v>6.5</c:v>
                </c:pt>
                <c:pt idx="3429">
                  <c:v>6.5</c:v>
                </c:pt>
                <c:pt idx="3430">
                  <c:v>6.5</c:v>
                </c:pt>
                <c:pt idx="3431">
                  <c:v>6.5</c:v>
                </c:pt>
                <c:pt idx="3432">
                  <c:v>6.5</c:v>
                </c:pt>
                <c:pt idx="3433">
                  <c:v>6.5</c:v>
                </c:pt>
                <c:pt idx="3434">
                  <c:v>6.5</c:v>
                </c:pt>
                <c:pt idx="3435">
                  <c:v>6.5</c:v>
                </c:pt>
                <c:pt idx="3436">
                  <c:v>6.5</c:v>
                </c:pt>
                <c:pt idx="3437">
                  <c:v>6.5</c:v>
                </c:pt>
                <c:pt idx="3438">
                  <c:v>6.5</c:v>
                </c:pt>
                <c:pt idx="3439">
                  <c:v>6.5</c:v>
                </c:pt>
                <c:pt idx="3440">
                  <c:v>6.5</c:v>
                </c:pt>
                <c:pt idx="3441">
                  <c:v>6.5</c:v>
                </c:pt>
                <c:pt idx="3442">
                  <c:v>6.5</c:v>
                </c:pt>
                <c:pt idx="3443">
                  <c:v>6.5</c:v>
                </c:pt>
                <c:pt idx="3444">
                  <c:v>6.5</c:v>
                </c:pt>
                <c:pt idx="3445">
                  <c:v>6.5</c:v>
                </c:pt>
                <c:pt idx="3446">
                  <c:v>6.5</c:v>
                </c:pt>
                <c:pt idx="3447">
                  <c:v>6.5</c:v>
                </c:pt>
                <c:pt idx="3448">
                  <c:v>6.5</c:v>
                </c:pt>
                <c:pt idx="3449">
                  <c:v>6.5</c:v>
                </c:pt>
                <c:pt idx="3450">
                  <c:v>6.5</c:v>
                </c:pt>
                <c:pt idx="3451">
                  <c:v>6.5</c:v>
                </c:pt>
                <c:pt idx="3452">
                  <c:v>6.5</c:v>
                </c:pt>
                <c:pt idx="3453">
                  <c:v>6.5</c:v>
                </c:pt>
                <c:pt idx="3454">
                  <c:v>6.5</c:v>
                </c:pt>
                <c:pt idx="3455">
                  <c:v>6.5</c:v>
                </c:pt>
                <c:pt idx="3456">
                  <c:v>6.5</c:v>
                </c:pt>
                <c:pt idx="3457">
                  <c:v>6</c:v>
                </c:pt>
                <c:pt idx="3458">
                  <c:v>6</c:v>
                </c:pt>
                <c:pt idx="3459">
                  <c:v>6</c:v>
                </c:pt>
                <c:pt idx="3460">
                  <c:v>6</c:v>
                </c:pt>
                <c:pt idx="3461">
                  <c:v>6</c:v>
                </c:pt>
                <c:pt idx="3462">
                  <c:v>6</c:v>
                </c:pt>
                <c:pt idx="3463">
                  <c:v>6</c:v>
                </c:pt>
                <c:pt idx="3464">
                  <c:v>6</c:v>
                </c:pt>
                <c:pt idx="3465">
                  <c:v>6</c:v>
                </c:pt>
                <c:pt idx="3466">
                  <c:v>6</c:v>
                </c:pt>
                <c:pt idx="3467">
                  <c:v>6</c:v>
                </c:pt>
                <c:pt idx="3468">
                  <c:v>6</c:v>
                </c:pt>
                <c:pt idx="3469">
                  <c:v>6</c:v>
                </c:pt>
                <c:pt idx="3470">
                  <c:v>6</c:v>
                </c:pt>
                <c:pt idx="3471">
                  <c:v>6</c:v>
                </c:pt>
                <c:pt idx="3472">
                  <c:v>6</c:v>
                </c:pt>
                <c:pt idx="3473">
                  <c:v>6</c:v>
                </c:pt>
                <c:pt idx="3474">
                  <c:v>6</c:v>
                </c:pt>
                <c:pt idx="3475">
                  <c:v>6</c:v>
                </c:pt>
                <c:pt idx="3476">
                  <c:v>6</c:v>
                </c:pt>
                <c:pt idx="3477">
                  <c:v>6</c:v>
                </c:pt>
                <c:pt idx="3478">
                  <c:v>6</c:v>
                </c:pt>
                <c:pt idx="3479">
                  <c:v>6</c:v>
                </c:pt>
                <c:pt idx="3480">
                  <c:v>6</c:v>
                </c:pt>
                <c:pt idx="3481">
                  <c:v>6</c:v>
                </c:pt>
                <c:pt idx="3482">
                  <c:v>6</c:v>
                </c:pt>
                <c:pt idx="3483">
                  <c:v>6</c:v>
                </c:pt>
                <c:pt idx="3484">
                  <c:v>6</c:v>
                </c:pt>
                <c:pt idx="3485">
                  <c:v>6</c:v>
                </c:pt>
                <c:pt idx="3486">
                  <c:v>6</c:v>
                </c:pt>
                <c:pt idx="3487">
                  <c:v>6</c:v>
                </c:pt>
                <c:pt idx="3488">
                  <c:v>6</c:v>
                </c:pt>
                <c:pt idx="3489">
                  <c:v>6</c:v>
                </c:pt>
                <c:pt idx="3490">
                  <c:v>6</c:v>
                </c:pt>
                <c:pt idx="3491">
                  <c:v>6</c:v>
                </c:pt>
                <c:pt idx="3492">
                  <c:v>6</c:v>
                </c:pt>
                <c:pt idx="3493">
                  <c:v>6</c:v>
                </c:pt>
                <c:pt idx="3494">
                  <c:v>6</c:v>
                </c:pt>
                <c:pt idx="3495">
                  <c:v>6</c:v>
                </c:pt>
                <c:pt idx="3496">
                  <c:v>6</c:v>
                </c:pt>
                <c:pt idx="3497">
                  <c:v>6</c:v>
                </c:pt>
                <c:pt idx="3498">
                  <c:v>6</c:v>
                </c:pt>
                <c:pt idx="3499">
                  <c:v>6</c:v>
                </c:pt>
                <c:pt idx="3500">
                  <c:v>6</c:v>
                </c:pt>
                <c:pt idx="3501">
                  <c:v>6</c:v>
                </c:pt>
                <c:pt idx="3502">
                  <c:v>6</c:v>
                </c:pt>
                <c:pt idx="3503">
                  <c:v>6</c:v>
                </c:pt>
                <c:pt idx="3504">
                  <c:v>6</c:v>
                </c:pt>
                <c:pt idx="3505">
                  <c:v>6</c:v>
                </c:pt>
                <c:pt idx="3506">
                  <c:v>6</c:v>
                </c:pt>
                <c:pt idx="3507">
                  <c:v>5.5</c:v>
                </c:pt>
                <c:pt idx="3508">
                  <c:v>5.5</c:v>
                </c:pt>
                <c:pt idx="3509">
                  <c:v>5.5</c:v>
                </c:pt>
                <c:pt idx="3510">
                  <c:v>5.5</c:v>
                </c:pt>
                <c:pt idx="3511">
                  <c:v>5.5</c:v>
                </c:pt>
                <c:pt idx="3512">
                  <c:v>5.5</c:v>
                </c:pt>
                <c:pt idx="3513">
                  <c:v>5.5</c:v>
                </c:pt>
                <c:pt idx="3514">
                  <c:v>5.5</c:v>
                </c:pt>
                <c:pt idx="3515">
                  <c:v>5.5</c:v>
                </c:pt>
                <c:pt idx="3516">
                  <c:v>5.5</c:v>
                </c:pt>
                <c:pt idx="3517">
                  <c:v>5.5</c:v>
                </c:pt>
                <c:pt idx="3518">
                  <c:v>5.5</c:v>
                </c:pt>
                <c:pt idx="3519">
                  <c:v>5.5</c:v>
                </c:pt>
                <c:pt idx="3520">
                  <c:v>5.5</c:v>
                </c:pt>
                <c:pt idx="3521">
                  <c:v>5.5</c:v>
                </c:pt>
                <c:pt idx="3522">
                  <c:v>5.5</c:v>
                </c:pt>
                <c:pt idx="3523">
                  <c:v>5.5</c:v>
                </c:pt>
                <c:pt idx="3524">
                  <c:v>5.5</c:v>
                </c:pt>
                <c:pt idx="3525">
                  <c:v>5.5</c:v>
                </c:pt>
                <c:pt idx="3526">
                  <c:v>5.5</c:v>
                </c:pt>
                <c:pt idx="3527">
                  <c:v>5.5</c:v>
                </c:pt>
                <c:pt idx="3528">
                  <c:v>5.5</c:v>
                </c:pt>
                <c:pt idx="3529">
                  <c:v>5.5</c:v>
                </c:pt>
                <c:pt idx="3530">
                  <c:v>5.5</c:v>
                </c:pt>
                <c:pt idx="3531">
                  <c:v>5.5</c:v>
                </c:pt>
                <c:pt idx="3532">
                  <c:v>5.5</c:v>
                </c:pt>
                <c:pt idx="3533">
                  <c:v>5.5</c:v>
                </c:pt>
                <c:pt idx="3534">
                  <c:v>5.5</c:v>
                </c:pt>
                <c:pt idx="3535">
                  <c:v>5.5</c:v>
                </c:pt>
                <c:pt idx="3536">
                  <c:v>5.5</c:v>
                </c:pt>
                <c:pt idx="3537">
                  <c:v>5.5</c:v>
                </c:pt>
                <c:pt idx="3538">
                  <c:v>5.5</c:v>
                </c:pt>
                <c:pt idx="3539">
                  <c:v>5.5</c:v>
                </c:pt>
                <c:pt idx="3540">
                  <c:v>5.5</c:v>
                </c:pt>
                <c:pt idx="3541">
                  <c:v>5.5</c:v>
                </c:pt>
                <c:pt idx="3542">
                  <c:v>5.5</c:v>
                </c:pt>
                <c:pt idx="3543">
                  <c:v>5.5</c:v>
                </c:pt>
                <c:pt idx="3544">
                  <c:v>5.5</c:v>
                </c:pt>
                <c:pt idx="3545">
                  <c:v>5.5</c:v>
                </c:pt>
                <c:pt idx="3546">
                  <c:v>5.5</c:v>
                </c:pt>
                <c:pt idx="3547">
                  <c:v>5.5</c:v>
                </c:pt>
                <c:pt idx="3548">
                  <c:v>5.5</c:v>
                </c:pt>
                <c:pt idx="3549">
                  <c:v>5.5</c:v>
                </c:pt>
                <c:pt idx="3550">
                  <c:v>5</c:v>
                </c:pt>
                <c:pt idx="3551">
                  <c:v>5</c:v>
                </c:pt>
                <c:pt idx="3552">
                  <c:v>5</c:v>
                </c:pt>
                <c:pt idx="3553">
                  <c:v>5</c:v>
                </c:pt>
                <c:pt idx="3554">
                  <c:v>5</c:v>
                </c:pt>
                <c:pt idx="3555">
                  <c:v>5</c:v>
                </c:pt>
                <c:pt idx="3556">
                  <c:v>5</c:v>
                </c:pt>
                <c:pt idx="3557">
                  <c:v>5</c:v>
                </c:pt>
                <c:pt idx="3558">
                  <c:v>5</c:v>
                </c:pt>
                <c:pt idx="3559">
                  <c:v>5</c:v>
                </c:pt>
                <c:pt idx="3560">
                  <c:v>5</c:v>
                </c:pt>
                <c:pt idx="3561">
                  <c:v>5</c:v>
                </c:pt>
                <c:pt idx="3562">
                  <c:v>5</c:v>
                </c:pt>
                <c:pt idx="3563">
                  <c:v>5</c:v>
                </c:pt>
                <c:pt idx="3564">
                  <c:v>5</c:v>
                </c:pt>
                <c:pt idx="3565">
                  <c:v>5</c:v>
                </c:pt>
                <c:pt idx="3566">
                  <c:v>5</c:v>
                </c:pt>
                <c:pt idx="3567">
                  <c:v>5</c:v>
                </c:pt>
                <c:pt idx="3568">
                  <c:v>5</c:v>
                </c:pt>
                <c:pt idx="3569">
                  <c:v>5</c:v>
                </c:pt>
                <c:pt idx="3570">
                  <c:v>5</c:v>
                </c:pt>
                <c:pt idx="3571">
                  <c:v>5</c:v>
                </c:pt>
                <c:pt idx="3572">
                  <c:v>5</c:v>
                </c:pt>
                <c:pt idx="3573">
                  <c:v>5</c:v>
                </c:pt>
                <c:pt idx="3574">
                  <c:v>5</c:v>
                </c:pt>
                <c:pt idx="3575">
                  <c:v>5</c:v>
                </c:pt>
                <c:pt idx="3576">
                  <c:v>5</c:v>
                </c:pt>
                <c:pt idx="3577">
                  <c:v>5</c:v>
                </c:pt>
                <c:pt idx="3578">
                  <c:v>5</c:v>
                </c:pt>
                <c:pt idx="3579">
                  <c:v>5</c:v>
                </c:pt>
                <c:pt idx="3580">
                  <c:v>5</c:v>
                </c:pt>
                <c:pt idx="3581">
                  <c:v>5</c:v>
                </c:pt>
                <c:pt idx="3582">
                  <c:v>5</c:v>
                </c:pt>
                <c:pt idx="3583">
                  <c:v>5</c:v>
                </c:pt>
                <c:pt idx="3584">
                  <c:v>5</c:v>
                </c:pt>
                <c:pt idx="3585">
                  <c:v>5</c:v>
                </c:pt>
                <c:pt idx="3586">
                  <c:v>5</c:v>
                </c:pt>
                <c:pt idx="3587">
                  <c:v>5</c:v>
                </c:pt>
                <c:pt idx="3588">
                  <c:v>5</c:v>
                </c:pt>
                <c:pt idx="3589">
                  <c:v>5</c:v>
                </c:pt>
                <c:pt idx="3590">
                  <c:v>5</c:v>
                </c:pt>
                <c:pt idx="3591">
                  <c:v>5</c:v>
                </c:pt>
                <c:pt idx="3592">
                  <c:v>5</c:v>
                </c:pt>
                <c:pt idx="3593">
                  <c:v>4.5</c:v>
                </c:pt>
                <c:pt idx="3594">
                  <c:v>4.5</c:v>
                </c:pt>
                <c:pt idx="3595">
                  <c:v>4.5</c:v>
                </c:pt>
                <c:pt idx="3596">
                  <c:v>4.5</c:v>
                </c:pt>
                <c:pt idx="3597">
                  <c:v>4.5</c:v>
                </c:pt>
                <c:pt idx="3598">
                  <c:v>4.5</c:v>
                </c:pt>
                <c:pt idx="3599">
                  <c:v>4.5</c:v>
                </c:pt>
                <c:pt idx="3600">
                  <c:v>4.5</c:v>
                </c:pt>
                <c:pt idx="3601">
                  <c:v>4.5</c:v>
                </c:pt>
                <c:pt idx="3602">
                  <c:v>4.5</c:v>
                </c:pt>
                <c:pt idx="3603">
                  <c:v>4.5</c:v>
                </c:pt>
                <c:pt idx="3604">
                  <c:v>4.5</c:v>
                </c:pt>
                <c:pt idx="3605">
                  <c:v>4.5</c:v>
                </c:pt>
                <c:pt idx="3606">
                  <c:v>4.5</c:v>
                </c:pt>
                <c:pt idx="3607">
                  <c:v>4.5</c:v>
                </c:pt>
                <c:pt idx="3608">
                  <c:v>4.5</c:v>
                </c:pt>
                <c:pt idx="3609">
                  <c:v>4.5</c:v>
                </c:pt>
                <c:pt idx="3610">
                  <c:v>4.5</c:v>
                </c:pt>
                <c:pt idx="3611">
                  <c:v>4.5</c:v>
                </c:pt>
                <c:pt idx="3612">
                  <c:v>4.5</c:v>
                </c:pt>
                <c:pt idx="3613">
                  <c:v>4.5</c:v>
                </c:pt>
                <c:pt idx="3614">
                  <c:v>4.5</c:v>
                </c:pt>
                <c:pt idx="3615">
                  <c:v>4.5</c:v>
                </c:pt>
                <c:pt idx="3616">
                  <c:v>4.5</c:v>
                </c:pt>
                <c:pt idx="3617">
                  <c:v>4.5</c:v>
                </c:pt>
                <c:pt idx="3618">
                  <c:v>4.5</c:v>
                </c:pt>
                <c:pt idx="3619">
                  <c:v>4.5</c:v>
                </c:pt>
                <c:pt idx="3620">
                  <c:v>4.5</c:v>
                </c:pt>
                <c:pt idx="3621">
                  <c:v>4.5</c:v>
                </c:pt>
                <c:pt idx="3622">
                  <c:v>4.5</c:v>
                </c:pt>
                <c:pt idx="3623">
                  <c:v>4.5</c:v>
                </c:pt>
                <c:pt idx="3624">
                  <c:v>4.5</c:v>
                </c:pt>
                <c:pt idx="3625">
                  <c:v>4.5</c:v>
                </c:pt>
                <c:pt idx="3626">
                  <c:v>4.5</c:v>
                </c:pt>
                <c:pt idx="3627">
                  <c:v>4.5</c:v>
                </c:pt>
                <c:pt idx="3628">
                  <c:v>4.5</c:v>
                </c:pt>
                <c:pt idx="3629">
                  <c:v>4.5</c:v>
                </c:pt>
                <c:pt idx="3630">
                  <c:v>4.5</c:v>
                </c:pt>
                <c:pt idx="3631">
                  <c:v>4.5</c:v>
                </c:pt>
                <c:pt idx="3632">
                  <c:v>4.5</c:v>
                </c:pt>
                <c:pt idx="3633">
                  <c:v>4.5</c:v>
                </c:pt>
                <c:pt idx="3634">
                  <c:v>4.5</c:v>
                </c:pt>
                <c:pt idx="3635">
                  <c:v>4.5</c:v>
                </c:pt>
                <c:pt idx="3636">
                  <c:v>4.5</c:v>
                </c:pt>
                <c:pt idx="3637">
                  <c:v>4.5</c:v>
                </c:pt>
                <c:pt idx="3638">
                  <c:v>4.5</c:v>
                </c:pt>
                <c:pt idx="3639">
                  <c:v>4.5</c:v>
                </c:pt>
                <c:pt idx="3640">
                  <c:v>4.5</c:v>
                </c:pt>
                <c:pt idx="3641">
                  <c:v>4.5</c:v>
                </c:pt>
                <c:pt idx="3642">
                  <c:v>4.5</c:v>
                </c:pt>
                <c:pt idx="3643">
                  <c:v>4.5</c:v>
                </c:pt>
                <c:pt idx="3644">
                  <c:v>4.5</c:v>
                </c:pt>
                <c:pt idx="3645">
                  <c:v>4.5</c:v>
                </c:pt>
                <c:pt idx="3646">
                  <c:v>4.5</c:v>
                </c:pt>
                <c:pt idx="3647">
                  <c:v>4.5</c:v>
                </c:pt>
                <c:pt idx="3648">
                  <c:v>4.5</c:v>
                </c:pt>
                <c:pt idx="3649">
                  <c:v>4.5</c:v>
                </c:pt>
                <c:pt idx="3650">
                  <c:v>4.25</c:v>
                </c:pt>
                <c:pt idx="3651">
                  <c:v>4.25</c:v>
                </c:pt>
                <c:pt idx="3652">
                  <c:v>4.25</c:v>
                </c:pt>
                <c:pt idx="3653">
                  <c:v>4.25</c:v>
                </c:pt>
                <c:pt idx="3654">
                  <c:v>4.25</c:v>
                </c:pt>
                <c:pt idx="3655">
                  <c:v>4.25</c:v>
                </c:pt>
                <c:pt idx="3656">
                  <c:v>4.25</c:v>
                </c:pt>
                <c:pt idx="3657">
                  <c:v>4.25</c:v>
                </c:pt>
                <c:pt idx="3658">
                  <c:v>4.25</c:v>
                </c:pt>
                <c:pt idx="3659">
                  <c:v>4.25</c:v>
                </c:pt>
                <c:pt idx="3660">
                  <c:v>4.25</c:v>
                </c:pt>
                <c:pt idx="3661">
                  <c:v>4.25</c:v>
                </c:pt>
                <c:pt idx="3662">
                  <c:v>4.25</c:v>
                </c:pt>
                <c:pt idx="3663">
                  <c:v>4.25</c:v>
                </c:pt>
                <c:pt idx="3664">
                  <c:v>4.25</c:v>
                </c:pt>
                <c:pt idx="3665">
                  <c:v>4.25</c:v>
                </c:pt>
                <c:pt idx="3666">
                  <c:v>4.25</c:v>
                </c:pt>
                <c:pt idx="3667">
                  <c:v>4.25</c:v>
                </c:pt>
                <c:pt idx="3668">
                  <c:v>4.25</c:v>
                </c:pt>
                <c:pt idx="3669">
                  <c:v>4.25</c:v>
                </c:pt>
                <c:pt idx="3670">
                  <c:v>4.25</c:v>
                </c:pt>
                <c:pt idx="3671">
                  <c:v>4.25</c:v>
                </c:pt>
                <c:pt idx="3672">
                  <c:v>4.25</c:v>
                </c:pt>
                <c:pt idx="3673">
                  <c:v>4.25</c:v>
                </c:pt>
                <c:pt idx="3674">
                  <c:v>4.25</c:v>
                </c:pt>
                <c:pt idx="3675">
                  <c:v>4.25</c:v>
                </c:pt>
                <c:pt idx="3676">
                  <c:v>4.25</c:v>
                </c:pt>
                <c:pt idx="3677">
                  <c:v>4.25</c:v>
                </c:pt>
                <c:pt idx="3678">
                  <c:v>4.25</c:v>
                </c:pt>
                <c:pt idx="3679">
                  <c:v>4.25</c:v>
                </c:pt>
                <c:pt idx="3680">
                  <c:v>4.25</c:v>
                </c:pt>
                <c:pt idx="3681">
                  <c:v>4.25</c:v>
                </c:pt>
                <c:pt idx="3682">
                  <c:v>4.25</c:v>
                </c:pt>
                <c:pt idx="3683">
                  <c:v>4.25</c:v>
                </c:pt>
                <c:pt idx="3684">
                  <c:v>4.25</c:v>
                </c:pt>
                <c:pt idx="3685">
                  <c:v>4.25</c:v>
                </c:pt>
                <c:pt idx="3686">
                  <c:v>4.25</c:v>
                </c:pt>
                <c:pt idx="3687">
                  <c:v>4.25</c:v>
                </c:pt>
                <c:pt idx="3688">
                  <c:v>4.25</c:v>
                </c:pt>
                <c:pt idx="3689">
                  <c:v>4.25</c:v>
                </c:pt>
                <c:pt idx="3690">
                  <c:v>4.25</c:v>
                </c:pt>
                <c:pt idx="3691">
                  <c:v>4.25</c:v>
                </c:pt>
                <c:pt idx="3692">
                  <c:v>4.25</c:v>
                </c:pt>
                <c:pt idx="3693">
                  <c:v>3.75</c:v>
                </c:pt>
                <c:pt idx="3694">
                  <c:v>3.75</c:v>
                </c:pt>
                <c:pt idx="3695">
                  <c:v>3.75</c:v>
                </c:pt>
                <c:pt idx="3696">
                  <c:v>3.75</c:v>
                </c:pt>
                <c:pt idx="3697">
                  <c:v>3.75</c:v>
                </c:pt>
                <c:pt idx="3698">
                  <c:v>3.75</c:v>
                </c:pt>
                <c:pt idx="3699">
                  <c:v>3.75</c:v>
                </c:pt>
                <c:pt idx="3700">
                  <c:v>3.75</c:v>
                </c:pt>
                <c:pt idx="3701">
                  <c:v>3.75</c:v>
                </c:pt>
                <c:pt idx="3702">
                  <c:v>3.75</c:v>
                </c:pt>
                <c:pt idx="3703">
                  <c:v>3.75</c:v>
                </c:pt>
                <c:pt idx="3704">
                  <c:v>3.75</c:v>
                </c:pt>
                <c:pt idx="3705">
                  <c:v>3.75</c:v>
                </c:pt>
                <c:pt idx="3706">
                  <c:v>3.75</c:v>
                </c:pt>
                <c:pt idx="3707">
                  <c:v>3.75</c:v>
                </c:pt>
                <c:pt idx="3708">
                  <c:v>3.75</c:v>
                </c:pt>
                <c:pt idx="3709">
                  <c:v>3.75</c:v>
                </c:pt>
                <c:pt idx="3710">
                  <c:v>3.75</c:v>
                </c:pt>
                <c:pt idx="3711">
                  <c:v>3.75</c:v>
                </c:pt>
                <c:pt idx="3712">
                  <c:v>3.75</c:v>
                </c:pt>
                <c:pt idx="3713">
                  <c:v>3.75</c:v>
                </c:pt>
                <c:pt idx="3714">
                  <c:v>3.75</c:v>
                </c:pt>
                <c:pt idx="3715">
                  <c:v>3.75</c:v>
                </c:pt>
                <c:pt idx="3716">
                  <c:v>3.75</c:v>
                </c:pt>
                <c:pt idx="3717">
                  <c:v>3.75</c:v>
                </c:pt>
                <c:pt idx="3718">
                  <c:v>3.75</c:v>
                </c:pt>
                <c:pt idx="3719">
                  <c:v>3.75</c:v>
                </c:pt>
                <c:pt idx="3720">
                  <c:v>3.75</c:v>
                </c:pt>
                <c:pt idx="3721">
                  <c:v>3.75</c:v>
                </c:pt>
                <c:pt idx="3722">
                  <c:v>3.75</c:v>
                </c:pt>
                <c:pt idx="3723">
                  <c:v>3.75</c:v>
                </c:pt>
                <c:pt idx="3724">
                  <c:v>3.75</c:v>
                </c:pt>
                <c:pt idx="3725">
                  <c:v>3.75</c:v>
                </c:pt>
                <c:pt idx="3726">
                  <c:v>3.75</c:v>
                </c:pt>
                <c:pt idx="3727">
                  <c:v>3.75</c:v>
                </c:pt>
                <c:pt idx="3728">
                  <c:v>3.75</c:v>
                </c:pt>
                <c:pt idx="3729">
                  <c:v>3.75</c:v>
                </c:pt>
                <c:pt idx="3730">
                  <c:v>3.75</c:v>
                </c:pt>
                <c:pt idx="3731">
                  <c:v>3.75</c:v>
                </c:pt>
                <c:pt idx="3732">
                  <c:v>3.75</c:v>
                </c:pt>
                <c:pt idx="3733">
                  <c:v>3.75</c:v>
                </c:pt>
                <c:pt idx="3734">
                  <c:v>3.75</c:v>
                </c:pt>
                <c:pt idx="3735">
                  <c:v>3.75</c:v>
                </c:pt>
                <c:pt idx="3736">
                  <c:v>3.75</c:v>
                </c:pt>
                <c:pt idx="3737">
                  <c:v>3.75</c:v>
                </c:pt>
                <c:pt idx="3738">
                  <c:v>3.75</c:v>
                </c:pt>
                <c:pt idx="3739">
                  <c:v>3.75</c:v>
                </c:pt>
                <c:pt idx="3740">
                  <c:v>3.75</c:v>
                </c:pt>
                <c:pt idx="3741">
                  <c:v>3.75</c:v>
                </c:pt>
                <c:pt idx="3742">
                  <c:v>3.75</c:v>
                </c:pt>
                <c:pt idx="3743">
                  <c:v>3</c:v>
                </c:pt>
                <c:pt idx="3744">
                  <c:v>3</c:v>
                </c:pt>
                <c:pt idx="3745">
                  <c:v>3</c:v>
                </c:pt>
                <c:pt idx="3746">
                  <c:v>3</c:v>
                </c:pt>
                <c:pt idx="3747">
                  <c:v>3</c:v>
                </c:pt>
                <c:pt idx="3748">
                  <c:v>3</c:v>
                </c:pt>
                <c:pt idx="3749">
                  <c:v>3</c:v>
                </c:pt>
                <c:pt idx="3750">
                  <c:v>3</c:v>
                </c:pt>
                <c:pt idx="3751">
                  <c:v>3</c:v>
                </c:pt>
                <c:pt idx="3752">
                  <c:v>3</c:v>
                </c:pt>
                <c:pt idx="3753">
                  <c:v>3</c:v>
                </c:pt>
                <c:pt idx="3754">
                  <c:v>3</c:v>
                </c:pt>
                <c:pt idx="3755">
                  <c:v>3</c:v>
                </c:pt>
                <c:pt idx="3756">
                  <c:v>3</c:v>
                </c:pt>
                <c:pt idx="3757">
                  <c:v>3</c:v>
                </c:pt>
                <c:pt idx="3758">
                  <c:v>3</c:v>
                </c:pt>
                <c:pt idx="3759">
                  <c:v>3</c:v>
                </c:pt>
                <c:pt idx="3760">
                  <c:v>3</c:v>
                </c:pt>
                <c:pt idx="3761">
                  <c:v>3</c:v>
                </c:pt>
                <c:pt idx="3762">
                  <c:v>3</c:v>
                </c:pt>
                <c:pt idx="3763">
                  <c:v>3</c:v>
                </c:pt>
                <c:pt idx="3764">
                  <c:v>3</c:v>
                </c:pt>
                <c:pt idx="3765">
                  <c:v>3</c:v>
                </c:pt>
                <c:pt idx="3766">
                  <c:v>3</c:v>
                </c:pt>
                <c:pt idx="3767">
                  <c:v>3</c:v>
                </c:pt>
                <c:pt idx="3768">
                  <c:v>3</c:v>
                </c:pt>
                <c:pt idx="3769">
                  <c:v>3</c:v>
                </c:pt>
                <c:pt idx="3770">
                  <c:v>3</c:v>
                </c:pt>
                <c:pt idx="3771">
                  <c:v>3</c:v>
                </c:pt>
                <c:pt idx="3772">
                  <c:v>3</c:v>
                </c:pt>
                <c:pt idx="3773">
                  <c:v>3</c:v>
                </c:pt>
                <c:pt idx="3774">
                  <c:v>3</c:v>
                </c:pt>
                <c:pt idx="3775">
                  <c:v>3</c:v>
                </c:pt>
                <c:pt idx="3776">
                  <c:v>3</c:v>
                </c:pt>
                <c:pt idx="3777">
                  <c:v>3</c:v>
                </c:pt>
                <c:pt idx="3778">
                  <c:v>3</c:v>
                </c:pt>
                <c:pt idx="3779">
                  <c:v>3</c:v>
                </c:pt>
                <c:pt idx="3780">
                  <c:v>3</c:v>
                </c:pt>
                <c:pt idx="3781">
                  <c:v>3</c:v>
                </c:pt>
                <c:pt idx="3782">
                  <c:v>3</c:v>
                </c:pt>
                <c:pt idx="3783">
                  <c:v>3</c:v>
                </c:pt>
                <c:pt idx="3784">
                  <c:v>3</c:v>
                </c:pt>
                <c:pt idx="3785">
                  <c:v>3</c:v>
                </c:pt>
                <c:pt idx="3786">
                  <c:v>2.25</c:v>
                </c:pt>
                <c:pt idx="3787">
                  <c:v>2.25</c:v>
                </c:pt>
                <c:pt idx="3788">
                  <c:v>2.25</c:v>
                </c:pt>
                <c:pt idx="3789">
                  <c:v>2.25</c:v>
                </c:pt>
                <c:pt idx="3790">
                  <c:v>2.25</c:v>
                </c:pt>
                <c:pt idx="3791">
                  <c:v>2.25</c:v>
                </c:pt>
                <c:pt idx="3792">
                  <c:v>2.25</c:v>
                </c:pt>
                <c:pt idx="3793">
                  <c:v>2.25</c:v>
                </c:pt>
                <c:pt idx="3794">
                  <c:v>2.25</c:v>
                </c:pt>
                <c:pt idx="3795">
                  <c:v>2.25</c:v>
                </c:pt>
                <c:pt idx="3796">
                  <c:v>2.25</c:v>
                </c:pt>
                <c:pt idx="3797">
                  <c:v>2.25</c:v>
                </c:pt>
                <c:pt idx="3798">
                  <c:v>2.25</c:v>
                </c:pt>
                <c:pt idx="3799">
                  <c:v>2.25</c:v>
                </c:pt>
                <c:pt idx="3800">
                  <c:v>2.25</c:v>
                </c:pt>
                <c:pt idx="3801">
                  <c:v>2.25</c:v>
                </c:pt>
                <c:pt idx="3802">
                  <c:v>2.25</c:v>
                </c:pt>
                <c:pt idx="3803">
                  <c:v>2.25</c:v>
                </c:pt>
                <c:pt idx="3804">
                  <c:v>2.25</c:v>
                </c:pt>
                <c:pt idx="3805">
                  <c:v>2.25</c:v>
                </c:pt>
                <c:pt idx="3806">
                  <c:v>2.25</c:v>
                </c:pt>
                <c:pt idx="3807">
                  <c:v>2.25</c:v>
                </c:pt>
                <c:pt idx="3808">
                  <c:v>2.25</c:v>
                </c:pt>
                <c:pt idx="3809">
                  <c:v>2.25</c:v>
                </c:pt>
                <c:pt idx="3810">
                  <c:v>2.25</c:v>
                </c:pt>
                <c:pt idx="3811">
                  <c:v>2.25</c:v>
                </c:pt>
                <c:pt idx="3812">
                  <c:v>2.25</c:v>
                </c:pt>
                <c:pt idx="3813">
                  <c:v>2.25</c:v>
                </c:pt>
                <c:pt idx="3814">
                  <c:v>2.25</c:v>
                </c:pt>
                <c:pt idx="3815">
                  <c:v>2.25</c:v>
                </c:pt>
                <c:pt idx="3816">
                  <c:v>2.25</c:v>
                </c:pt>
                <c:pt idx="3817">
                  <c:v>2.25</c:v>
                </c:pt>
                <c:pt idx="3818">
                  <c:v>2.25</c:v>
                </c:pt>
                <c:pt idx="3819">
                  <c:v>2.25</c:v>
                </c:pt>
                <c:pt idx="3820">
                  <c:v>2.25</c:v>
                </c:pt>
                <c:pt idx="3821">
                  <c:v>2.25</c:v>
                </c:pt>
                <c:pt idx="3822">
                  <c:v>2.25</c:v>
                </c:pt>
                <c:pt idx="3823">
                  <c:v>2.25</c:v>
                </c:pt>
                <c:pt idx="3824">
                  <c:v>2.25</c:v>
                </c:pt>
                <c:pt idx="3825">
                  <c:v>2.25</c:v>
                </c:pt>
                <c:pt idx="3826">
                  <c:v>2.25</c:v>
                </c:pt>
                <c:pt idx="3827">
                  <c:v>2.25</c:v>
                </c:pt>
                <c:pt idx="3828">
                  <c:v>2.25</c:v>
                </c:pt>
                <c:pt idx="3829">
                  <c:v>2.25</c:v>
                </c:pt>
                <c:pt idx="3830">
                  <c:v>2.25</c:v>
                </c:pt>
                <c:pt idx="3831">
                  <c:v>2.25</c:v>
                </c:pt>
                <c:pt idx="3832">
                  <c:v>2.25</c:v>
                </c:pt>
                <c:pt idx="3833">
                  <c:v>2.25</c:v>
                </c:pt>
                <c:pt idx="3834">
                  <c:v>2.25</c:v>
                </c:pt>
                <c:pt idx="3835">
                  <c:v>2.25</c:v>
                </c:pt>
                <c:pt idx="3836">
                  <c:v>2</c:v>
                </c:pt>
                <c:pt idx="3837">
                  <c:v>2</c:v>
                </c:pt>
                <c:pt idx="3838">
                  <c:v>2</c:v>
                </c:pt>
                <c:pt idx="3839">
                  <c:v>2</c:v>
                </c:pt>
                <c:pt idx="3840">
                  <c:v>2</c:v>
                </c:pt>
                <c:pt idx="3841">
                  <c:v>2</c:v>
                </c:pt>
                <c:pt idx="3842">
                  <c:v>2</c:v>
                </c:pt>
                <c:pt idx="3843">
                  <c:v>2</c:v>
                </c:pt>
                <c:pt idx="3844">
                  <c:v>2</c:v>
                </c:pt>
                <c:pt idx="3845">
                  <c:v>2</c:v>
                </c:pt>
                <c:pt idx="3846">
                  <c:v>2</c:v>
                </c:pt>
                <c:pt idx="3847">
                  <c:v>2</c:v>
                </c:pt>
                <c:pt idx="3848">
                  <c:v>2</c:v>
                </c:pt>
                <c:pt idx="3849">
                  <c:v>2</c:v>
                </c:pt>
                <c:pt idx="3850">
                  <c:v>2</c:v>
                </c:pt>
                <c:pt idx="3851">
                  <c:v>2</c:v>
                </c:pt>
                <c:pt idx="3852">
                  <c:v>2</c:v>
                </c:pt>
                <c:pt idx="3853">
                  <c:v>2</c:v>
                </c:pt>
                <c:pt idx="3854">
                  <c:v>2</c:v>
                </c:pt>
                <c:pt idx="3855">
                  <c:v>2</c:v>
                </c:pt>
                <c:pt idx="3856">
                  <c:v>2</c:v>
                </c:pt>
                <c:pt idx="3857">
                  <c:v>2</c:v>
                </c:pt>
                <c:pt idx="3858">
                  <c:v>2</c:v>
                </c:pt>
                <c:pt idx="3859">
                  <c:v>2</c:v>
                </c:pt>
                <c:pt idx="3860">
                  <c:v>2</c:v>
                </c:pt>
                <c:pt idx="3861">
                  <c:v>2</c:v>
                </c:pt>
                <c:pt idx="3862">
                  <c:v>2</c:v>
                </c:pt>
                <c:pt idx="3863">
                  <c:v>2</c:v>
                </c:pt>
                <c:pt idx="3864">
                  <c:v>2</c:v>
                </c:pt>
                <c:pt idx="3865">
                  <c:v>2</c:v>
                </c:pt>
                <c:pt idx="3866">
                  <c:v>2</c:v>
                </c:pt>
                <c:pt idx="3867">
                  <c:v>2</c:v>
                </c:pt>
                <c:pt idx="3868">
                  <c:v>2</c:v>
                </c:pt>
                <c:pt idx="3869">
                  <c:v>2</c:v>
                </c:pt>
                <c:pt idx="3870">
                  <c:v>2</c:v>
                </c:pt>
                <c:pt idx="3871">
                  <c:v>2</c:v>
                </c:pt>
                <c:pt idx="3872">
                  <c:v>2</c:v>
                </c:pt>
                <c:pt idx="3873">
                  <c:v>2</c:v>
                </c:pt>
                <c:pt idx="3874">
                  <c:v>2</c:v>
                </c:pt>
                <c:pt idx="3875">
                  <c:v>2</c:v>
                </c:pt>
                <c:pt idx="3876">
                  <c:v>2</c:v>
                </c:pt>
                <c:pt idx="3877">
                  <c:v>2</c:v>
                </c:pt>
                <c:pt idx="3878">
                  <c:v>2</c:v>
                </c:pt>
                <c:pt idx="3879">
                  <c:v>2</c:v>
                </c:pt>
                <c:pt idx="3880">
                  <c:v>2</c:v>
                </c:pt>
                <c:pt idx="3881">
                  <c:v>2</c:v>
                </c:pt>
                <c:pt idx="3882">
                  <c:v>2</c:v>
                </c:pt>
                <c:pt idx="3883">
                  <c:v>2</c:v>
                </c:pt>
                <c:pt idx="3884">
                  <c:v>2</c:v>
                </c:pt>
                <c:pt idx="3885">
                  <c:v>2</c:v>
                </c:pt>
                <c:pt idx="3886">
                  <c:v>2</c:v>
                </c:pt>
                <c:pt idx="3887">
                  <c:v>2</c:v>
                </c:pt>
                <c:pt idx="3888">
                  <c:v>2</c:v>
                </c:pt>
                <c:pt idx="3889">
                  <c:v>2</c:v>
                </c:pt>
                <c:pt idx="3890">
                  <c:v>2</c:v>
                </c:pt>
                <c:pt idx="3891">
                  <c:v>2</c:v>
                </c:pt>
                <c:pt idx="3892">
                  <c:v>2</c:v>
                </c:pt>
                <c:pt idx="3893">
                  <c:v>2</c:v>
                </c:pt>
                <c:pt idx="3894">
                  <c:v>2</c:v>
                </c:pt>
                <c:pt idx="3895">
                  <c:v>2</c:v>
                </c:pt>
                <c:pt idx="3896">
                  <c:v>2</c:v>
                </c:pt>
                <c:pt idx="3897">
                  <c:v>2</c:v>
                </c:pt>
                <c:pt idx="3898">
                  <c:v>2</c:v>
                </c:pt>
                <c:pt idx="3899">
                  <c:v>2</c:v>
                </c:pt>
                <c:pt idx="3900">
                  <c:v>2</c:v>
                </c:pt>
                <c:pt idx="3901">
                  <c:v>2</c:v>
                </c:pt>
                <c:pt idx="3902">
                  <c:v>2</c:v>
                </c:pt>
                <c:pt idx="3903">
                  <c:v>2</c:v>
                </c:pt>
                <c:pt idx="3904">
                  <c:v>2</c:v>
                </c:pt>
                <c:pt idx="3905">
                  <c:v>2</c:v>
                </c:pt>
                <c:pt idx="3906">
                  <c:v>2</c:v>
                </c:pt>
                <c:pt idx="3907">
                  <c:v>2</c:v>
                </c:pt>
                <c:pt idx="3908">
                  <c:v>2</c:v>
                </c:pt>
                <c:pt idx="3909">
                  <c:v>2</c:v>
                </c:pt>
                <c:pt idx="3910">
                  <c:v>2</c:v>
                </c:pt>
                <c:pt idx="3911">
                  <c:v>2</c:v>
                </c:pt>
                <c:pt idx="3912">
                  <c:v>2</c:v>
                </c:pt>
                <c:pt idx="3913">
                  <c:v>2</c:v>
                </c:pt>
                <c:pt idx="3914">
                  <c:v>2</c:v>
                </c:pt>
                <c:pt idx="3915">
                  <c:v>2</c:v>
                </c:pt>
                <c:pt idx="3916">
                  <c:v>2</c:v>
                </c:pt>
                <c:pt idx="3917">
                  <c:v>2</c:v>
                </c:pt>
                <c:pt idx="3918">
                  <c:v>2</c:v>
                </c:pt>
                <c:pt idx="3919">
                  <c:v>2</c:v>
                </c:pt>
                <c:pt idx="3920">
                  <c:v>2</c:v>
                </c:pt>
                <c:pt idx="3921">
                  <c:v>2</c:v>
                </c:pt>
                <c:pt idx="3922">
                  <c:v>2</c:v>
                </c:pt>
                <c:pt idx="3923">
                  <c:v>2</c:v>
                </c:pt>
                <c:pt idx="3924">
                  <c:v>2</c:v>
                </c:pt>
                <c:pt idx="3925">
                  <c:v>2</c:v>
                </c:pt>
                <c:pt idx="3926">
                  <c:v>2</c:v>
                </c:pt>
                <c:pt idx="3927">
                  <c:v>2</c:v>
                </c:pt>
                <c:pt idx="3928">
                  <c:v>2</c:v>
                </c:pt>
                <c:pt idx="3929">
                  <c:v>2</c:v>
                </c:pt>
                <c:pt idx="3930">
                  <c:v>2</c:v>
                </c:pt>
                <c:pt idx="3931">
                  <c:v>2</c:v>
                </c:pt>
                <c:pt idx="3932">
                  <c:v>2</c:v>
                </c:pt>
                <c:pt idx="3933">
                  <c:v>2</c:v>
                </c:pt>
                <c:pt idx="3934">
                  <c:v>2</c:v>
                </c:pt>
                <c:pt idx="3935">
                  <c:v>2</c:v>
                </c:pt>
                <c:pt idx="3936">
                  <c:v>2</c:v>
                </c:pt>
                <c:pt idx="3937">
                  <c:v>2</c:v>
                </c:pt>
                <c:pt idx="3938">
                  <c:v>2</c:v>
                </c:pt>
                <c:pt idx="3939">
                  <c:v>2</c:v>
                </c:pt>
                <c:pt idx="3940">
                  <c:v>2</c:v>
                </c:pt>
                <c:pt idx="3941">
                  <c:v>2</c:v>
                </c:pt>
                <c:pt idx="3942">
                  <c:v>2</c:v>
                </c:pt>
                <c:pt idx="3943">
                  <c:v>2</c:v>
                </c:pt>
                <c:pt idx="3944">
                  <c:v>2</c:v>
                </c:pt>
                <c:pt idx="3945">
                  <c:v>2</c:v>
                </c:pt>
                <c:pt idx="3946">
                  <c:v>2</c:v>
                </c:pt>
                <c:pt idx="3947">
                  <c:v>2</c:v>
                </c:pt>
                <c:pt idx="3948">
                  <c:v>2</c:v>
                </c:pt>
                <c:pt idx="3949">
                  <c:v>2</c:v>
                </c:pt>
                <c:pt idx="3950">
                  <c:v>2</c:v>
                </c:pt>
                <c:pt idx="3951">
                  <c:v>2</c:v>
                </c:pt>
                <c:pt idx="3952">
                  <c:v>2</c:v>
                </c:pt>
                <c:pt idx="3953">
                  <c:v>2</c:v>
                </c:pt>
                <c:pt idx="3954">
                  <c:v>2</c:v>
                </c:pt>
                <c:pt idx="3955">
                  <c:v>2</c:v>
                </c:pt>
                <c:pt idx="3956">
                  <c:v>2</c:v>
                </c:pt>
                <c:pt idx="3957">
                  <c:v>2</c:v>
                </c:pt>
                <c:pt idx="3958">
                  <c:v>2</c:v>
                </c:pt>
                <c:pt idx="3959">
                  <c:v>2</c:v>
                </c:pt>
                <c:pt idx="3960">
                  <c:v>2</c:v>
                </c:pt>
                <c:pt idx="3961">
                  <c:v>2</c:v>
                </c:pt>
                <c:pt idx="3962">
                  <c:v>2</c:v>
                </c:pt>
                <c:pt idx="3963">
                  <c:v>2</c:v>
                </c:pt>
                <c:pt idx="3964">
                  <c:v>2</c:v>
                </c:pt>
                <c:pt idx="3965">
                  <c:v>2</c:v>
                </c:pt>
                <c:pt idx="3966">
                  <c:v>2</c:v>
                </c:pt>
                <c:pt idx="3967">
                  <c:v>2</c:v>
                </c:pt>
                <c:pt idx="3968">
                  <c:v>2</c:v>
                </c:pt>
                <c:pt idx="3969">
                  <c:v>2</c:v>
                </c:pt>
                <c:pt idx="3970">
                  <c:v>2</c:v>
                </c:pt>
                <c:pt idx="3971">
                  <c:v>2</c:v>
                </c:pt>
                <c:pt idx="3972">
                  <c:v>2</c:v>
                </c:pt>
                <c:pt idx="3973">
                  <c:v>2</c:v>
                </c:pt>
                <c:pt idx="3974">
                  <c:v>2</c:v>
                </c:pt>
                <c:pt idx="3975">
                  <c:v>2</c:v>
                </c:pt>
                <c:pt idx="3976">
                  <c:v>2</c:v>
                </c:pt>
                <c:pt idx="3977">
                  <c:v>2</c:v>
                </c:pt>
                <c:pt idx="3978">
                  <c:v>2</c:v>
                </c:pt>
                <c:pt idx="3979">
                  <c:v>2</c:v>
                </c:pt>
                <c:pt idx="3980">
                  <c:v>2</c:v>
                </c:pt>
                <c:pt idx="3981">
                  <c:v>2</c:v>
                </c:pt>
                <c:pt idx="3982">
                  <c:v>2</c:v>
                </c:pt>
                <c:pt idx="3983">
                  <c:v>2</c:v>
                </c:pt>
                <c:pt idx="3984">
                  <c:v>2</c:v>
                </c:pt>
                <c:pt idx="3985">
                  <c:v>2</c:v>
                </c:pt>
                <c:pt idx="3986">
                  <c:v>2</c:v>
                </c:pt>
                <c:pt idx="3987">
                  <c:v>2</c:v>
                </c:pt>
                <c:pt idx="3988">
                  <c:v>2</c:v>
                </c:pt>
                <c:pt idx="3989">
                  <c:v>2</c:v>
                </c:pt>
                <c:pt idx="3990">
                  <c:v>2</c:v>
                </c:pt>
                <c:pt idx="3991">
                  <c:v>2</c:v>
                </c:pt>
                <c:pt idx="3992">
                  <c:v>2</c:v>
                </c:pt>
                <c:pt idx="3993">
                  <c:v>2</c:v>
                </c:pt>
                <c:pt idx="3994">
                  <c:v>2</c:v>
                </c:pt>
                <c:pt idx="3995">
                  <c:v>2</c:v>
                </c:pt>
                <c:pt idx="3996">
                  <c:v>2</c:v>
                </c:pt>
                <c:pt idx="3997">
                  <c:v>2</c:v>
                </c:pt>
                <c:pt idx="3998">
                  <c:v>2</c:v>
                </c:pt>
                <c:pt idx="3999">
                  <c:v>2</c:v>
                </c:pt>
                <c:pt idx="4000">
                  <c:v>2</c:v>
                </c:pt>
                <c:pt idx="4001">
                  <c:v>2</c:v>
                </c:pt>
                <c:pt idx="4002">
                  <c:v>2</c:v>
                </c:pt>
                <c:pt idx="4003">
                  <c:v>2</c:v>
                </c:pt>
                <c:pt idx="4004">
                  <c:v>2</c:v>
                </c:pt>
                <c:pt idx="4005">
                  <c:v>2</c:v>
                </c:pt>
                <c:pt idx="4006">
                  <c:v>2</c:v>
                </c:pt>
                <c:pt idx="4007">
                  <c:v>2</c:v>
                </c:pt>
                <c:pt idx="4008">
                  <c:v>2</c:v>
                </c:pt>
                <c:pt idx="4009">
                  <c:v>2</c:v>
                </c:pt>
                <c:pt idx="4010">
                  <c:v>2</c:v>
                </c:pt>
                <c:pt idx="4011">
                  <c:v>2</c:v>
                </c:pt>
                <c:pt idx="4012">
                  <c:v>2</c:v>
                </c:pt>
                <c:pt idx="4013">
                  <c:v>2</c:v>
                </c:pt>
                <c:pt idx="4014">
                  <c:v>2</c:v>
                </c:pt>
                <c:pt idx="4015">
                  <c:v>2</c:v>
                </c:pt>
                <c:pt idx="4016">
                  <c:v>2</c:v>
                </c:pt>
                <c:pt idx="4017">
                  <c:v>2</c:v>
                </c:pt>
                <c:pt idx="4018">
                  <c:v>2</c:v>
                </c:pt>
                <c:pt idx="4019">
                  <c:v>2</c:v>
                </c:pt>
                <c:pt idx="4020">
                  <c:v>2</c:v>
                </c:pt>
                <c:pt idx="4021">
                  <c:v>2</c:v>
                </c:pt>
                <c:pt idx="4022">
                  <c:v>2</c:v>
                </c:pt>
                <c:pt idx="4023">
                  <c:v>2</c:v>
                </c:pt>
                <c:pt idx="4024">
                  <c:v>2</c:v>
                </c:pt>
                <c:pt idx="4025">
                  <c:v>2</c:v>
                </c:pt>
                <c:pt idx="4026">
                  <c:v>2</c:v>
                </c:pt>
                <c:pt idx="4027">
                  <c:v>2</c:v>
                </c:pt>
                <c:pt idx="4028">
                  <c:v>2</c:v>
                </c:pt>
                <c:pt idx="4029">
                  <c:v>2</c:v>
                </c:pt>
                <c:pt idx="4030">
                  <c:v>2</c:v>
                </c:pt>
                <c:pt idx="4031">
                  <c:v>2</c:v>
                </c:pt>
                <c:pt idx="4032">
                  <c:v>2</c:v>
                </c:pt>
                <c:pt idx="4033">
                  <c:v>2</c:v>
                </c:pt>
                <c:pt idx="4034">
                  <c:v>2</c:v>
                </c:pt>
                <c:pt idx="4035">
                  <c:v>2</c:v>
                </c:pt>
                <c:pt idx="4036">
                  <c:v>2</c:v>
                </c:pt>
                <c:pt idx="4037">
                  <c:v>2</c:v>
                </c:pt>
                <c:pt idx="4038">
                  <c:v>2</c:v>
                </c:pt>
                <c:pt idx="4039">
                  <c:v>2</c:v>
                </c:pt>
                <c:pt idx="4040">
                  <c:v>2</c:v>
                </c:pt>
                <c:pt idx="4041">
                  <c:v>2</c:v>
                </c:pt>
                <c:pt idx="4042">
                  <c:v>2</c:v>
                </c:pt>
                <c:pt idx="4043">
                  <c:v>2</c:v>
                </c:pt>
                <c:pt idx="4044">
                  <c:v>2</c:v>
                </c:pt>
                <c:pt idx="4045">
                  <c:v>2</c:v>
                </c:pt>
                <c:pt idx="4046">
                  <c:v>2</c:v>
                </c:pt>
                <c:pt idx="4047">
                  <c:v>2</c:v>
                </c:pt>
                <c:pt idx="4048">
                  <c:v>2</c:v>
                </c:pt>
                <c:pt idx="4049">
                  <c:v>2</c:v>
                </c:pt>
                <c:pt idx="4050">
                  <c:v>2</c:v>
                </c:pt>
                <c:pt idx="4051">
                  <c:v>2</c:v>
                </c:pt>
                <c:pt idx="4052">
                  <c:v>2</c:v>
                </c:pt>
                <c:pt idx="4053">
                  <c:v>2</c:v>
                </c:pt>
                <c:pt idx="4054">
                  <c:v>2</c:v>
                </c:pt>
                <c:pt idx="4055">
                  <c:v>2</c:v>
                </c:pt>
                <c:pt idx="4056">
                  <c:v>2</c:v>
                </c:pt>
                <c:pt idx="4057">
                  <c:v>2</c:v>
                </c:pt>
                <c:pt idx="4058">
                  <c:v>2</c:v>
                </c:pt>
                <c:pt idx="4059">
                  <c:v>2</c:v>
                </c:pt>
                <c:pt idx="4060">
                  <c:v>2</c:v>
                </c:pt>
                <c:pt idx="4061">
                  <c:v>2.75</c:v>
                </c:pt>
                <c:pt idx="4062">
                  <c:v>2.75</c:v>
                </c:pt>
                <c:pt idx="4063">
                  <c:v>2.75</c:v>
                </c:pt>
                <c:pt idx="4064">
                  <c:v>2.75</c:v>
                </c:pt>
                <c:pt idx="4065">
                  <c:v>2.75</c:v>
                </c:pt>
                <c:pt idx="4066">
                  <c:v>2.75</c:v>
                </c:pt>
                <c:pt idx="4067">
                  <c:v>2.75</c:v>
                </c:pt>
                <c:pt idx="4068">
                  <c:v>2.75</c:v>
                </c:pt>
                <c:pt idx="4069">
                  <c:v>2.75</c:v>
                </c:pt>
                <c:pt idx="4070">
                  <c:v>2.75</c:v>
                </c:pt>
                <c:pt idx="4071">
                  <c:v>2.75</c:v>
                </c:pt>
                <c:pt idx="4072">
                  <c:v>2.75</c:v>
                </c:pt>
                <c:pt idx="4073">
                  <c:v>2.75</c:v>
                </c:pt>
                <c:pt idx="4074">
                  <c:v>2.75</c:v>
                </c:pt>
                <c:pt idx="4075">
                  <c:v>2.75</c:v>
                </c:pt>
                <c:pt idx="4076">
                  <c:v>2.75</c:v>
                </c:pt>
                <c:pt idx="4077">
                  <c:v>2.75</c:v>
                </c:pt>
                <c:pt idx="4078">
                  <c:v>2.75</c:v>
                </c:pt>
                <c:pt idx="4079">
                  <c:v>2.75</c:v>
                </c:pt>
                <c:pt idx="4080">
                  <c:v>2.75</c:v>
                </c:pt>
                <c:pt idx="4081">
                  <c:v>2.75</c:v>
                </c:pt>
                <c:pt idx="4082">
                  <c:v>2.75</c:v>
                </c:pt>
                <c:pt idx="4083">
                  <c:v>2.75</c:v>
                </c:pt>
                <c:pt idx="4084">
                  <c:v>2.75</c:v>
                </c:pt>
                <c:pt idx="4085">
                  <c:v>2.75</c:v>
                </c:pt>
                <c:pt idx="4086">
                  <c:v>2.75</c:v>
                </c:pt>
                <c:pt idx="4087">
                  <c:v>2.75</c:v>
                </c:pt>
                <c:pt idx="4088">
                  <c:v>2.75</c:v>
                </c:pt>
                <c:pt idx="4089">
                  <c:v>2.75</c:v>
                </c:pt>
                <c:pt idx="4090">
                  <c:v>2.75</c:v>
                </c:pt>
                <c:pt idx="4091">
                  <c:v>2.75</c:v>
                </c:pt>
                <c:pt idx="4092">
                  <c:v>2.75</c:v>
                </c:pt>
                <c:pt idx="4093">
                  <c:v>2.75</c:v>
                </c:pt>
                <c:pt idx="4094">
                  <c:v>2.75</c:v>
                </c:pt>
                <c:pt idx="4095">
                  <c:v>2.75</c:v>
                </c:pt>
                <c:pt idx="4096">
                  <c:v>2.75</c:v>
                </c:pt>
                <c:pt idx="4097">
                  <c:v>2.75</c:v>
                </c:pt>
                <c:pt idx="4098">
                  <c:v>2.75</c:v>
                </c:pt>
                <c:pt idx="4099">
                  <c:v>2.75</c:v>
                </c:pt>
                <c:pt idx="4100">
                  <c:v>2.75</c:v>
                </c:pt>
                <c:pt idx="4101">
                  <c:v>2.75</c:v>
                </c:pt>
                <c:pt idx="4102">
                  <c:v>2.75</c:v>
                </c:pt>
                <c:pt idx="4103">
                  <c:v>2.75</c:v>
                </c:pt>
                <c:pt idx="4104">
                  <c:v>2.75</c:v>
                </c:pt>
                <c:pt idx="4105">
                  <c:v>2.75</c:v>
                </c:pt>
                <c:pt idx="4106">
                  <c:v>2.75</c:v>
                </c:pt>
                <c:pt idx="4107">
                  <c:v>2.75</c:v>
                </c:pt>
                <c:pt idx="4108">
                  <c:v>2.75</c:v>
                </c:pt>
                <c:pt idx="4109">
                  <c:v>2.75</c:v>
                </c:pt>
                <c:pt idx="4110">
                  <c:v>2.75</c:v>
                </c:pt>
                <c:pt idx="4111">
                  <c:v>3.5</c:v>
                </c:pt>
                <c:pt idx="4112">
                  <c:v>3.5</c:v>
                </c:pt>
                <c:pt idx="4113">
                  <c:v>3.5</c:v>
                </c:pt>
                <c:pt idx="4114">
                  <c:v>3.5</c:v>
                </c:pt>
                <c:pt idx="4115">
                  <c:v>3.5</c:v>
                </c:pt>
                <c:pt idx="4116">
                  <c:v>3.5</c:v>
                </c:pt>
                <c:pt idx="4117">
                  <c:v>3.5</c:v>
                </c:pt>
                <c:pt idx="4118">
                  <c:v>3.5</c:v>
                </c:pt>
                <c:pt idx="4119">
                  <c:v>3.5</c:v>
                </c:pt>
                <c:pt idx="4120">
                  <c:v>3.5</c:v>
                </c:pt>
                <c:pt idx="4121">
                  <c:v>3.5</c:v>
                </c:pt>
                <c:pt idx="4122">
                  <c:v>3.5</c:v>
                </c:pt>
                <c:pt idx="4123">
                  <c:v>3.5</c:v>
                </c:pt>
                <c:pt idx="4124">
                  <c:v>3.5</c:v>
                </c:pt>
                <c:pt idx="4125">
                  <c:v>3.5</c:v>
                </c:pt>
                <c:pt idx="4126">
                  <c:v>3.5</c:v>
                </c:pt>
                <c:pt idx="4127">
                  <c:v>3.5</c:v>
                </c:pt>
                <c:pt idx="4128">
                  <c:v>3.5</c:v>
                </c:pt>
                <c:pt idx="4129">
                  <c:v>3.5</c:v>
                </c:pt>
                <c:pt idx="4130">
                  <c:v>3.5</c:v>
                </c:pt>
                <c:pt idx="4131">
                  <c:v>3.5</c:v>
                </c:pt>
                <c:pt idx="4132">
                  <c:v>3.5</c:v>
                </c:pt>
                <c:pt idx="4133">
                  <c:v>3.5</c:v>
                </c:pt>
                <c:pt idx="4134">
                  <c:v>3.5</c:v>
                </c:pt>
                <c:pt idx="4135">
                  <c:v>3.5</c:v>
                </c:pt>
                <c:pt idx="4136">
                  <c:v>3.5</c:v>
                </c:pt>
                <c:pt idx="4137">
                  <c:v>3.5</c:v>
                </c:pt>
                <c:pt idx="4138">
                  <c:v>3.5</c:v>
                </c:pt>
                <c:pt idx="4139">
                  <c:v>3.5</c:v>
                </c:pt>
                <c:pt idx="4140">
                  <c:v>3.5</c:v>
                </c:pt>
                <c:pt idx="4141">
                  <c:v>3.5</c:v>
                </c:pt>
                <c:pt idx="4142">
                  <c:v>3.5</c:v>
                </c:pt>
                <c:pt idx="4143">
                  <c:v>3.5</c:v>
                </c:pt>
                <c:pt idx="4144">
                  <c:v>3.5</c:v>
                </c:pt>
                <c:pt idx="4145">
                  <c:v>3.5</c:v>
                </c:pt>
                <c:pt idx="4146">
                  <c:v>3.5</c:v>
                </c:pt>
                <c:pt idx="4147">
                  <c:v>3.5</c:v>
                </c:pt>
                <c:pt idx="4148">
                  <c:v>3.5</c:v>
                </c:pt>
                <c:pt idx="4149">
                  <c:v>3.5</c:v>
                </c:pt>
                <c:pt idx="4150">
                  <c:v>3.5</c:v>
                </c:pt>
                <c:pt idx="4151">
                  <c:v>3.5</c:v>
                </c:pt>
                <c:pt idx="4152">
                  <c:v>3.5</c:v>
                </c:pt>
                <c:pt idx="4153">
                  <c:v>3.5</c:v>
                </c:pt>
                <c:pt idx="4154">
                  <c:v>4.25</c:v>
                </c:pt>
                <c:pt idx="4155">
                  <c:v>4.25</c:v>
                </c:pt>
                <c:pt idx="4156">
                  <c:v>4.25</c:v>
                </c:pt>
                <c:pt idx="4157">
                  <c:v>4.25</c:v>
                </c:pt>
                <c:pt idx="4158">
                  <c:v>4.25</c:v>
                </c:pt>
                <c:pt idx="4159">
                  <c:v>4.25</c:v>
                </c:pt>
                <c:pt idx="4160">
                  <c:v>4.25</c:v>
                </c:pt>
                <c:pt idx="4161">
                  <c:v>4.25</c:v>
                </c:pt>
                <c:pt idx="4162">
                  <c:v>4.25</c:v>
                </c:pt>
                <c:pt idx="4163">
                  <c:v>4.25</c:v>
                </c:pt>
                <c:pt idx="4164">
                  <c:v>4.25</c:v>
                </c:pt>
                <c:pt idx="4165">
                  <c:v>4.25</c:v>
                </c:pt>
                <c:pt idx="4166">
                  <c:v>4.25</c:v>
                </c:pt>
                <c:pt idx="4167">
                  <c:v>4.25</c:v>
                </c:pt>
                <c:pt idx="4168">
                  <c:v>4.25</c:v>
                </c:pt>
                <c:pt idx="4169">
                  <c:v>4.25</c:v>
                </c:pt>
                <c:pt idx="4170">
                  <c:v>4.25</c:v>
                </c:pt>
                <c:pt idx="4171">
                  <c:v>4.25</c:v>
                </c:pt>
                <c:pt idx="4172">
                  <c:v>4.25</c:v>
                </c:pt>
                <c:pt idx="4173">
                  <c:v>4.25</c:v>
                </c:pt>
                <c:pt idx="4174">
                  <c:v>4.25</c:v>
                </c:pt>
                <c:pt idx="4175">
                  <c:v>4.25</c:v>
                </c:pt>
                <c:pt idx="4176">
                  <c:v>4.25</c:v>
                </c:pt>
                <c:pt idx="4177">
                  <c:v>4.25</c:v>
                </c:pt>
                <c:pt idx="4178">
                  <c:v>4.25</c:v>
                </c:pt>
                <c:pt idx="4179">
                  <c:v>4.25</c:v>
                </c:pt>
                <c:pt idx="4180">
                  <c:v>4.25</c:v>
                </c:pt>
                <c:pt idx="4181">
                  <c:v>4.25</c:v>
                </c:pt>
                <c:pt idx="4182">
                  <c:v>4.25</c:v>
                </c:pt>
                <c:pt idx="4183">
                  <c:v>4.25</c:v>
                </c:pt>
                <c:pt idx="4184">
                  <c:v>4.25</c:v>
                </c:pt>
                <c:pt idx="4185">
                  <c:v>4.25</c:v>
                </c:pt>
                <c:pt idx="4186">
                  <c:v>4.25</c:v>
                </c:pt>
                <c:pt idx="4187">
                  <c:v>4.25</c:v>
                </c:pt>
                <c:pt idx="4188">
                  <c:v>4.25</c:v>
                </c:pt>
                <c:pt idx="4189">
                  <c:v>4.25</c:v>
                </c:pt>
                <c:pt idx="4190">
                  <c:v>4.25</c:v>
                </c:pt>
                <c:pt idx="4191">
                  <c:v>4.25</c:v>
                </c:pt>
                <c:pt idx="4192">
                  <c:v>4.25</c:v>
                </c:pt>
                <c:pt idx="4193">
                  <c:v>4.25</c:v>
                </c:pt>
                <c:pt idx="4194">
                  <c:v>4.25</c:v>
                </c:pt>
                <c:pt idx="4195">
                  <c:v>4.25</c:v>
                </c:pt>
                <c:pt idx="4196">
                  <c:v>4.25</c:v>
                </c:pt>
                <c:pt idx="4197">
                  <c:v>4.25</c:v>
                </c:pt>
                <c:pt idx="4198">
                  <c:v>4.25</c:v>
                </c:pt>
                <c:pt idx="4199">
                  <c:v>4.25</c:v>
                </c:pt>
                <c:pt idx="4200">
                  <c:v>4.25</c:v>
                </c:pt>
                <c:pt idx="4201">
                  <c:v>4.25</c:v>
                </c:pt>
                <c:pt idx="4202">
                  <c:v>4.25</c:v>
                </c:pt>
                <c:pt idx="4203">
                  <c:v>4.25</c:v>
                </c:pt>
                <c:pt idx="4204">
                  <c:v>5.25</c:v>
                </c:pt>
                <c:pt idx="4205">
                  <c:v>5.25</c:v>
                </c:pt>
                <c:pt idx="4206">
                  <c:v>5.25</c:v>
                </c:pt>
                <c:pt idx="4207">
                  <c:v>5.25</c:v>
                </c:pt>
                <c:pt idx="4208">
                  <c:v>5.25</c:v>
                </c:pt>
                <c:pt idx="4209">
                  <c:v>5.25</c:v>
                </c:pt>
                <c:pt idx="4210">
                  <c:v>5.25</c:v>
                </c:pt>
                <c:pt idx="4211">
                  <c:v>5.25</c:v>
                </c:pt>
                <c:pt idx="4212">
                  <c:v>5.25</c:v>
                </c:pt>
                <c:pt idx="4213">
                  <c:v>5.25</c:v>
                </c:pt>
                <c:pt idx="4214">
                  <c:v>5.25</c:v>
                </c:pt>
                <c:pt idx="4215">
                  <c:v>5.25</c:v>
                </c:pt>
                <c:pt idx="4216">
                  <c:v>5.25</c:v>
                </c:pt>
                <c:pt idx="4217">
                  <c:v>5.25</c:v>
                </c:pt>
                <c:pt idx="4218">
                  <c:v>5.25</c:v>
                </c:pt>
                <c:pt idx="4219">
                  <c:v>5.25</c:v>
                </c:pt>
                <c:pt idx="4220">
                  <c:v>5.25</c:v>
                </c:pt>
                <c:pt idx="4221">
                  <c:v>5.25</c:v>
                </c:pt>
                <c:pt idx="4222">
                  <c:v>5.25</c:v>
                </c:pt>
                <c:pt idx="4223">
                  <c:v>5.25</c:v>
                </c:pt>
                <c:pt idx="4224">
                  <c:v>5.25</c:v>
                </c:pt>
                <c:pt idx="4225">
                  <c:v>5.25</c:v>
                </c:pt>
                <c:pt idx="4226">
                  <c:v>5.25</c:v>
                </c:pt>
                <c:pt idx="4227">
                  <c:v>5.25</c:v>
                </c:pt>
                <c:pt idx="4228">
                  <c:v>5.25</c:v>
                </c:pt>
                <c:pt idx="4229">
                  <c:v>5.25</c:v>
                </c:pt>
                <c:pt idx="4230">
                  <c:v>5.25</c:v>
                </c:pt>
                <c:pt idx="4231">
                  <c:v>5.25</c:v>
                </c:pt>
                <c:pt idx="4232">
                  <c:v>5.25</c:v>
                </c:pt>
                <c:pt idx="4233">
                  <c:v>5.25</c:v>
                </c:pt>
                <c:pt idx="4234">
                  <c:v>5.25</c:v>
                </c:pt>
                <c:pt idx="4235">
                  <c:v>5.25</c:v>
                </c:pt>
                <c:pt idx="4236">
                  <c:v>5.25</c:v>
                </c:pt>
                <c:pt idx="4237">
                  <c:v>5.25</c:v>
                </c:pt>
                <c:pt idx="4238">
                  <c:v>5.25</c:v>
                </c:pt>
                <c:pt idx="4239">
                  <c:v>5.25</c:v>
                </c:pt>
                <c:pt idx="4240">
                  <c:v>5.25</c:v>
                </c:pt>
                <c:pt idx="4241">
                  <c:v>5.25</c:v>
                </c:pt>
                <c:pt idx="4242">
                  <c:v>5.25</c:v>
                </c:pt>
                <c:pt idx="4243">
                  <c:v>5.25</c:v>
                </c:pt>
                <c:pt idx="4244">
                  <c:v>5.25</c:v>
                </c:pt>
                <c:pt idx="4245">
                  <c:v>5.25</c:v>
                </c:pt>
                <c:pt idx="4246">
                  <c:v>5.25</c:v>
                </c:pt>
                <c:pt idx="4247">
                  <c:v>5.25</c:v>
                </c:pt>
                <c:pt idx="4248">
                  <c:v>5.25</c:v>
                </c:pt>
                <c:pt idx="4249">
                  <c:v>5.25</c:v>
                </c:pt>
                <c:pt idx="4250">
                  <c:v>5.25</c:v>
                </c:pt>
                <c:pt idx="4251">
                  <c:v>5.25</c:v>
                </c:pt>
                <c:pt idx="4252">
                  <c:v>5.25</c:v>
                </c:pt>
                <c:pt idx="4253">
                  <c:v>5.25</c:v>
                </c:pt>
                <c:pt idx="4254">
                  <c:v>6.25</c:v>
                </c:pt>
                <c:pt idx="4255">
                  <c:v>6.25</c:v>
                </c:pt>
                <c:pt idx="4256">
                  <c:v>6.25</c:v>
                </c:pt>
                <c:pt idx="4257">
                  <c:v>6.25</c:v>
                </c:pt>
                <c:pt idx="4258">
                  <c:v>6.25</c:v>
                </c:pt>
                <c:pt idx="4259">
                  <c:v>6.25</c:v>
                </c:pt>
                <c:pt idx="4260">
                  <c:v>6.25</c:v>
                </c:pt>
                <c:pt idx="4261">
                  <c:v>6.25</c:v>
                </c:pt>
                <c:pt idx="4262">
                  <c:v>6.25</c:v>
                </c:pt>
                <c:pt idx="4263">
                  <c:v>6.25</c:v>
                </c:pt>
                <c:pt idx="4264">
                  <c:v>6.25</c:v>
                </c:pt>
                <c:pt idx="4265">
                  <c:v>6.25</c:v>
                </c:pt>
                <c:pt idx="4266">
                  <c:v>6.25</c:v>
                </c:pt>
                <c:pt idx="4267">
                  <c:v>6.25</c:v>
                </c:pt>
                <c:pt idx="4268">
                  <c:v>6.25</c:v>
                </c:pt>
                <c:pt idx="4269">
                  <c:v>6.25</c:v>
                </c:pt>
                <c:pt idx="4270">
                  <c:v>6.25</c:v>
                </c:pt>
                <c:pt idx="4271">
                  <c:v>6.25</c:v>
                </c:pt>
                <c:pt idx="4272">
                  <c:v>6.25</c:v>
                </c:pt>
                <c:pt idx="4273">
                  <c:v>6.25</c:v>
                </c:pt>
                <c:pt idx="4274">
                  <c:v>6.25</c:v>
                </c:pt>
                <c:pt idx="4275">
                  <c:v>6.25</c:v>
                </c:pt>
                <c:pt idx="4276">
                  <c:v>6.25</c:v>
                </c:pt>
                <c:pt idx="4277">
                  <c:v>6.25</c:v>
                </c:pt>
                <c:pt idx="4278">
                  <c:v>6.25</c:v>
                </c:pt>
                <c:pt idx="4279">
                  <c:v>6.25</c:v>
                </c:pt>
                <c:pt idx="4280">
                  <c:v>6.25</c:v>
                </c:pt>
                <c:pt idx="4281">
                  <c:v>6.25</c:v>
                </c:pt>
                <c:pt idx="4282">
                  <c:v>6.25</c:v>
                </c:pt>
                <c:pt idx="4283">
                  <c:v>6.25</c:v>
                </c:pt>
                <c:pt idx="4284">
                  <c:v>6.25</c:v>
                </c:pt>
                <c:pt idx="4285">
                  <c:v>6.25</c:v>
                </c:pt>
                <c:pt idx="4286">
                  <c:v>6.25</c:v>
                </c:pt>
                <c:pt idx="4287">
                  <c:v>6.25</c:v>
                </c:pt>
                <c:pt idx="4288">
                  <c:v>6.25</c:v>
                </c:pt>
                <c:pt idx="4289">
                  <c:v>6.25</c:v>
                </c:pt>
                <c:pt idx="4290">
                  <c:v>7.75</c:v>
                </c:pt>
                <c:pt idx="4291">
                  <c:v>7.75</c:v>
                </c:pt>
                <c:pt idx="4292">
                  <c:v>7.75</c:v>
                </c:pt>
                <c:pt idx="4293">
                  <c:v>7.75</c:v>
                </c:pt>
                <c:pt idx="4294">
                  <c:v>7.75</c:v>
                </c:pt>
                <c:pt idx="4295">
                  <c:v>7.75</c:v>
                </c:pt>
                <c:pt idx="4296">
                  <c:v>7.75</c:v>
                </c:pt>
                <c:pt idx="4297">
                  <c:v>7.75</c:v>
                </c:pt>
                <c:pt idx="4298">
                  <c:v>7.75</c:v>
                </c:pt>
                <c:pt idx="4299">
                  <c:v>7.75</c:v>
                </c:pt>
                <c:pt idx="4300">
                  <c:v>7.75</c:v>
                </c:pt>
                <c:pt idx="4301">
                  <c:v>7.75</c:v>
                </c:pt>
                <c:pt idx="4302">
                  <c:v>7.75</c:v>
                </c:pt>
                <c:pt idx="4303">
                  <c:v>7.75</c:v>
                </c:pt>
                <c:pt idx="4304">
                  <c:v>7.75</c:v>
                </c:pt>
                <c:pt idx="4305">
                  <c:v>7.75</c:v>
                </c:pt>
                <c:pt idx="4306">
                  <c:v>7.75</c:v>
                </c:pt>
                <c:pt idx="4307">
                  <c:v>7.75</c:v>
                </c:pt>
                <c:pt idx="4308">
                  <c:v>7.75</c:v>
                </c:pt>
                <c:pt idx="4309">
                  <c:v>7.75</c:v>
                </c:pt>
                <c:pt idx="4310">
                  <c:v>7.75</c:v>
                </c:pt>
                <c:pt idx="4311">
                  <c:v>7.75</c:v>
                </c:pt>
                <c:pt idx="4312">
                  <c:v>7.75</c:v>
                </c:pt>
                <c:pt idx="4313">
                  <c:v>7.75</c:v>
                </c:pt>
                <c:pt idx="4314">
                  <c:v>7.75</c:v>
                </c:pt>
                <c:pt idx="4315">
                  <c:v>7.75</c:v>
                </c:pt>
                <c:pt idx="4316">
                  <c:v>7.75</c:v>
                </c:pt>
                <c:pt idx="4317">
                  <c:v>7.75</c:v>
                </c:pt>
                <c:pt idx="4318">
                  <c:v>7.75</c:v>
                </c:pt>
                <c:pt idx="4319">
                  <c:v>7.75</c:v>
                </c:pt>
                <c:pt idx="4320">
                  <c:v>7.75</c:v>
                </c:pt>
                <c:pt idx="4321">
                  <c:v>7.75</c:v>
                </c:pt>
                <c:pt idx="4322">
                  <c:v>7.75</c:v>
                </c:pt>
                <c:pt idx="4323">
                  <c:v>7.75</c:v>
                </c:pt>
                <c:pt idx="4324">
                  <c:v>7.75</c:v>
                </c:pt>
                <c:pt idx="4325">
                  <c:v>7.75</c:v>
                </c:pt>
                <c:pt idx="4326">
                  <c:v>7.75</c:v>
                </c:pt>
                <c:pt idx="4327">
                  <c:v>7.75</c:v>
                </c:pt>
                <c:pt idx="4328">
                  <c:v>7.75</c:v>
                </c:pt>
                <c:pt idx="4329">
                  <c:v>7.75</c:v>
                </c:pt>
                <c:pt idx="4330">
                  <c:v>7.75</c:v>
                </c:pt>
                <c:pt idx="4331">
                  <c:v>7.75</c:v>
                </c:pt>
                <c:pt idx="4332">
                  <c:v>7.75</c:v>
                </c:pt>
                <c:pt idx="4333">
                  <c:v>9.25</c:v>
                </c:pt>
                <c:pt idx="4334">
                  <c:v>9.25</c:v>
                </c:pt>
                <c:pt idx="4335">
                  <c:v>9.25</c:v>
                </c:pt>
                <c:pt idx="4336">
                  <c:v>9.25</c:v>
                </c:pt>
                <c:pt idx="4337">
                  <c:v>9.25</c:v>
                </c:pt>
                <c:pt idx="4338">
                  <c:v>9.25</c:v>
                </c:pt>
                <c:pt idx="4339">
                  <c:v>9.25</c:v>
                </c:pt>
                <c:pt idx="4340">
                  <c:v>9.25</c:v>
                </c:pt>
                <c:pt idx="4341">
                  <c:v>9.25</c:v>
                </c:pt>
                <c:pt idx="4342">
                  <c:v>9.25</c:v>
                </c:pt>
                <c:pt idx="4343">
                  <c:v>9.25</c:v>
                </c:pt>
                <c:pt idx="4344">
                  <c:v>9.25</c:v>
                </c:pt>
                <c:pt idx="4345">
                  <c:v>9.25</c:v>
                </c:pt>
                <c:pt idx="4346">
                  <c:v>9.25</c:v>
                </c:pt>
                <c:pt idx="4347">
                  <c:v>9.25</c:v>
                </c:pt>
                <c:pt idx="4348">
                  <c:v>9.25</c:v>
                </c:pt>
                <c:pt idx="4349">
                  <c:v>9.25</c:v>
                </c:pt>
                <c:pt idx="4350">
                  <c:v>9.25</c:v>
                </c:pt>
                <c:pt idx="4351">
                  <c:v>9.25</c:v>
                </c:pt>
                <c:pt idx="4352">
                  <c:v>9.25</c:v>
                </c:pt>
                <c:pt idx="4353">
                  <c:v>9.25</c:v>
                </c:pt>
                <c:pt idx="4354">
                  <c:v>9.25</c:v>
                </c:pt>
                <c:pt idx="4355">
                  <c:v>9.25</c:v>
                </c:pt>
                <c:pt idx="4356">
                  <c:v>9.25</c:v>
                </c:pt>
                <c:pt idx="4357">
                  <c:v>9.25</c:v>
                </c:pt>
                <c:pt idx="4358">
                  <c:v>9.25</c:v>
                </c:pt>
                <c:pt idx="4359">
                  <c:v>9.25</c:v>
                </c:pt>
                <c:pt idx="4360">
                  <c:v>9.25</c:v>
                </c:pt>
                <c:pt idx="4361">
                  <c:v>9.25</c:v>
                </c:pt>
                <c:pt idx="4362">
                  <c:v>9.25</c:v>
                </c:pt>
                <c:pt idx="4363">
                  <c:v>9.25</c:v>
                </c:pt>
                <c:pt idx="4364">
                  <c:v>9.25</c:v>
                </c:pt>
                <c:pt idx="4365">
                  <c:v>9.25</c:v>
                </c:pt>
                <c:pt idx="4366">
                  <c:v>9.25</c:v>
                </c:pt>
                <c:pt idx="4367">
                  <c:v>9.25</c:v>
                </c:pt>
                <c:pt idx="4368">
                  <c:v>9.25</c:v>
                </c:pt>
                <c:pt idx="4369">
                  <c:v>9.25</c:v>
                </c:pt>
                <c:pt idx="4370">
                  <c:v>9.25</c:v>
                </c:pt>
                <c:pt idx="4371">
                  <c:v>9.25</c:v>
                </c:pt>
                <c:pt idx="4372">
                  <c:v>9.25</c:v>
                </c:pt>
                <c:pt idx="4373">
                  <c:v>9.25</c:v>
                </c:pt>
                <c:pt idx="4374">
                  <c:v>9.25</c:v>
                </c:pt>
                <c:pt idx="4375">
                  <c:v>9.25</c:v>
                </c:pt>
                <c:pt idx="4376">
                  <c:v>9.25</c:v>
                </c:pt>
                <c:pt idx="4377">
                  <c:v>9.25</c:v>
                </c:pt>
                <c:pt idx="4378">
                  <c:v>9.25</c:v>
                </c:pt>
                <c:pt idx="4379">
                  <c:v>9.25</c:v>
                </c:pt>
                <c:pt idx="4380">
                  <c:v>9.25</c:v>
                </c:pt>
                <c:pt idx="4381">
                  <c:v>9.25</c:v>
                </c:pt>
                <c:pt idx="4382">
                  <c:v>9.25</c:v>
                </c:pt>
                <c:pt idx="4383">
                  <c:v>9.25</c:v>
                </c:pt>
                <c:pt idx="4384">
                  <c:v>9.25</c:v>
                </c:pt>
                <c:pt idx="4385">
                  <c:v>9.25</c:v>
                </c:pt>
                <c:pt idx="4386">
                  <c:v>9.25</c:v>
                </c:pt>
                <c:pt idx="4387">
                  <c:v>9.25</c:v>
                </c:pt>
                <c:pt idx="4388">
                  <c:v>9.25</c:v>
                </c:pt>
                <c:pt idx="4389">
                  <c:v>9.25</c:v>
                </c:pt>
                <c:pt idx="4390">
                  <c:v>10.75</c:v>
                </c:pt>
                <c:pt idx="4391">
                  <c:v>10.75</c:v>
                </c:pt>
                <c:pt idx="4392">
                  <c:v>10.75</c:v>
                </c:pt>
                <c:pt idx="4393">
                  <c:v>10.75</c:v>
                </c:pt>
                <c:pt idx="4394">
                  <c:v>10.75</c:v>
                </c:pt>
                <c:pt idx="4395">
                  <c:v>10.75</c:v>
                </c:pt>
                <c:pt idx="4396">
                  <c:v>10.75</c:v>
                </c:pt>
                <c:pt idx="4397">
                  <c:v>10.75</c:v>
                </c:pt>
                <c:pt idx="4398">
                  <c:v>10.75</c:v>
                </c:pt>
                <c:pt idx="4399">
                  <c:v>10.75</c:v>
                </c:pt>
                <c:pt idx="4400">
                  <c:v>10.75</c:v>
                </c:pt>
                <c:pt idx="4401">
                  <c:v>10.75</c:v>
                </c:pt>
                <c:pt idx="4402">
                  <c:v>10.75</c:v>
                </c:pt>
                <c:pt idx="4403">
                  <c:v>10.75</c:v>
                </c:pt>
                <c:pt idx="4404">
                  <c:v>10.75</c:v>
                </c:pt>
                <c:pt idx="4405">
                  <c:v>10.75</c:v>
                </c:pt>
                <c:pt idx="4406">
                  <c:v>10.75</c:v>
                </c:pt>
                <c:pt idx="4407">
                  <c:v>10.75</c:v>
                </c:pt>
                <c:pt idx="4408">
                  <c:v>10.75</c:v>
                </c:pt>
                <c:pt idx="4409">
                  <c:v>10.75</c:v>
                </c:pt>
                <c:pt idx="4410">
                  <c:v>10.75</c:v>
                </c:pt>
                <c:pt idx="4411">
                  <c:v>10.75</c:v>
                </c:pt>
                <c:pt idx="4412">
                  <c:v>10.75</c:v>
                </c:pt>
                <c:pt idx="4413">
                  <c:v>10.75</c:v>
                </c:pt>
                <c:pt idx="4414">
                  <c:v>10.75</c:v>
                </c:pt>
                <c:pt idx="4415">
                  <c:v>10.75</c:v>
                </c:pt>
                <c:pt idx="4416">
                  <c:v>10.75</c:v>
                </c:pt>
                <c:pt idx="4417">
                  <c:v>10.75</c:v>
                </c:pt>
                <c:pt idx="4418">
                  <c:v>10.75</c:v>
                </c:pt>
                <c:pt idx="4419">
                  <c:v>10.75</c:v>
                </c:pt>
                <c:pt idx="4420">
                  <c:v>10.75</c:v>
                </c:pt>
                <c:pt idx="4421">
                  <c:v>10.75</c:v>
                </c:pt>
                <c:pt idx="4422">
                  <c:v>10.75</c:v>
                </c:pt>
                <c:pt idx="4423">
                  <c:v>10.75</c:v>
                </c:pt>
                <c:pt idx="4424">
                  <c:v>10.75</c:v>
                </c:pt>
                <c:pt idx="4425">
                  <c:v>10.75</c:v>
                </c:pt>
                <c:pt idx="4426">
                  <c:v>10.75</c:v>
                </c:pt>
                <c:pt idx="4427">
                  <c:v>10.75</c:v>
                </c:pt>
                <c:pt idx="4428">
                  <c:v>10.75</c:v>
                </c:pt>
                <c:pt idx="4429">
                  <c:v>10.75</c:v>
                </c:pt>
                <c:pt idx="4430">
                  <c:v>10.75</c:v>
                </c:pt>
                <c:pt idx="4431">
                  <c:v>10.75</c:v>
                </c:pt>
                <c:pt idx="4432">
                  <c:v>10.75</c:v>
                </c:pt>
                <c:pt idx="4433">
                  <c:v>11.75</c:v>
                </c:pt>
                <c:pt idx="4434">
                  <c:v>11.75</c:v>
                </c:pt>
                <c:pt idx="4435">
                  <c:v>11.75</c:v>
                </c:pt>
                <c:pt idx="4436">
                  <c:v>11.75</c:v>
                </c:pt>
                <c:pt idx="4437">
                  <c:v>11.75</c:v>
                </c:pt>
                <c:pt idx="4438">
                  <c:v>11.75</c:v>
                </c:pt>
                <c:pt idx="4439">
                  <c:v>11.75</c:v>
                </c:pt>
                <c:pt idx="4440">
                  <c:v>11.75</c:v>
                </c:pt>
                <c:pt idx="4441">
                  <c:v>11.75</c:v>
                </c:pt>
                <c:pt idx="4442">
                  <c:v>11.75</c:v>
                </c:pt>
                <c:pt idx="4443">
                  <c:v>11.75</c:v>
                </c:pt>
                <c:pt idx="4444">
                  <c:v>11.75</c:v>
                </c:pt>
                <c:pt idx="4445">
                  <c:v>11.75</c:v>
                </c:pt>
                <c:pt idx="4446">
                  <c:v>11.75</c:v>
                </c:pt>
                <c:pt idx="4447">
                  <c:v>11.75</c:v>
                </c:pt>
                <c:pt idx="4448">
                  <c:v>11.75</c:v>
                </c:pt>
                <c:pt idx="4449">
                  <c:v>11.75</c:v>
                </c:pt>
                <c:pt idx="4450">
                  <c:v>11.75</c:v>
                </c:pt>
                <c:pt idx="4451">
                  <c:v>11.75</c:v>
                </c:pt>
                <c:pt idx="4452">
                  <c:v>11.75</c:v>
                </c:pt>
                <c:pt idx="4453">
                  <c:v>11.75</c:v>
                </c:pt>
                <c:pt idx="4454">
                  <c:v>11.75</c:v>
                </c:pt>
                <c:pt idx="4455">
                  <c:v>11.75</c:v>
                </c:pt>
                <c:pt idx="4456">
                  <c:v>11.75</c:v>
                </c:pt>
                <c:pt idx="4457">
                  <c:v>11.75</c:v>
                </c:pt>
                <c:pt idx="4458">
                  <c:v>11.75</c:v>
                </c:pt>
                <c:pt idx="4459">
                  <c:v>11.75</c:v>
                </c:pt>
                <c:pt idx="4460">
                  <c:v>11.75</c:v>
                </c:pt>
                <c:pt idx="4461">
                  <c:v>11.75</c:v>
                </c:pt>
                <c:pt idx="4462">
                  <c:v>11.75</c:v>
                </c:pt>
                <c:pt idx="4463">
                  <c:v>11.75</c:v>
                </c:pt>
                <c:pt idx="4464">
                  <c:v>11.75</c:v>
                </c:pt>
                <c:pt idx="4465">
                  <c:v>11.75</c:v>
                </c:pt>
                <c:pt idx="4466">
                  <c:v>11.75</c:v>
                </c:pt>
                <c:pt idx="4467">
                  <c:v>11.75</c:v>
                </c:pt>
                <c:pt idx="4468">
                  <c:v>11.75</c:v>
                </c:pt>
                <c:pt idx="4469">
                  <c:v>11.75</c:v>
                </c:pt>
                <c:pt idx="4470">
                  <c:v>11.75</c:v>
                </c:pt>
                <c:pt idx="4471">
                  <c:v>11.75</c:v>
                </c:pt>
                <c:pt idx="4472">
                  <c:v>11.75</c:v>
                </c:pt>
                <c:pt idx="4473">
                  <c:v>11.75</c:v>
                </c:pt>
                <c:pt idx="4474">
                  <c:v>11.75</c:v>
                </c:pt>
                <c:pt idx="4475">
                  <c:v>11.75</c:v>
                </c:pt>
                <c:pt idx="4476">
                  <c:v>11.75</c:v>
                </c:pt>
                <c:pt idx="4477">
                  <c:v>11.75</c:v>
                </c:pt>
                <c:pt idx="4478">
                  <c:v>11.75</c:v>
                </c:pt>
                <c:pt idx="4479">
                  <c:v>11.75</c:v>
                </c:pt>
                <c:pt idx="4480">
                  <c:v>11.75</c:v>
                </c:pt>
                <c:pt idx="4481">
                  <c:v>11.75</c:v>
                </c:pt>
                <c:pt idx="4482">
                  <c:v>11.75</c:v>
                </c:pt>
                <c:pt idx="4483">
                  <c:v>12.75</c:v>
                </c:pt>
                <c:pt idx="4484">
                  <c:v>12.75</c:v>
                </c:pt>
                <c:pt idx="4485">
                  <c:v>12.75</c:v>
                </c:pt>
                <c:pt idx="4486">
                  <c:v>12.75</c:v>
                </c:pt>
                <c:pt idx="4487">
                  <c:v>12.75</c:v>
                </c:pt>
                <c:pt idx="4488">
                  <c:v>12.75</c:v>
                </c:pt>
                <c:pt idx="4489">
                  <c:v>12.75</c:v>
                </c:pt>
                <c:pt idx="4490">
                  <c:v>12.75</c:v>
                </c:pt>
                <c:pt idx="4491">
                  <c:v>12.75</c:v>
                </c:pt>
                <c:pt idx="4492">
                  <c:v>12.75</c:v>
                </c:pt>
                <c:pt idx="4493">
                  <c:v>12.75</c:v>
                </c:pt>
                <c:pt idx="4494">
                  <c:v>12.75</c:v>
                </c:pt>
                <c:pt idx="4495">
                  <c:v>12.75</c:v>
                </c:pt>
                <c:pt idx="4496">
                  <c:v>12.75</c:v>
                </c:pt>
                <c:pt idx="4497">
                  <c:v>12.75</c:v>
                </c:pt>
                <c:pt idx="4498">
                  <c:v>12.75</c:v>
                </c:pt>
                <c:pt idx="4499">
                  <c:v>12.75</c:v>
                </c:pt>
                <c:pt idx="4500">
                  <c:v>12.75</c:v>
                </c:pt>
                <c:pt idx="4501">
                  <c:v>12.75</c:v>
                </c:pt>
                <c:pt idx="4502">
                  <c:v>12.75</c:v>
                </c:pt>
                <c:pt idx="4503">
                  <c:v>12.75</c:v>
                </c:pt>
                <c:pt idx="4504">
                  <c:v>12.75</c:v>
                </c:pt>
                <c:pt idx="4505">
                  <c:v>12.75</c:v>
                </c:pt>
                <c:pt idx="4506">
                  <c:v>12.75</c:v>
                </c:pt>
                <c:pt idx="4507">
                  <c:v>12.75</c:v>
                </c:pt>
                <c:pt idx="4508">
                  <c:v>12.75</c:v>
                </c:pt>
                <c:pt idx="4509">
                  <c:v>12.75</c:v>
                </c:pt>
                <c:pt idx="4510">
                  <c:v>12.75</c:v>
                </c:pt>
                <c:pt idx="4511">
                  <c:v>12.75</c:v>
                </c:pt>
                <c:pt idx="4512">
                  <c:v>12.75</c:v>
                </c:pt>
                <c:pt idx="4513">
                  <c:v>12.75</c:v>
                </c:pt>
                <c:pt idx="4514">
                  <c:v>12.75</c:v>
                </c:pt>
                <c:pt idx="4515">
                  <c:v>12.75</c:v>
                </c:pt>
                <c:pt idx="4516">
                  <c:v>12.75</c:v>
                </c:pt>
                <c:pt idx="4517">
                  <c:v>12.75</c:v>
                </c:pt>
                <c:pt idx="4518">
                  <c:v>12.75</c:v>
                </c:pt>
                <c:pt idx="4519">
                  <c:v>12.75</c:v>
                </c:pt>
                <c:pt idx="4520">
                  <c:v>12.75</c:v>
                </c:pt>
                <c:pt idx="4521">
                  <c:v>12.75</c:v>
                </c:pt>
                <c:pt idx="4522">
                  <c:v>12.75</c:v>
                </c:pt>
                <c:pt idx="4523">
                  <c:v>12.75</c:v>
                </c:pt>
                <c:pt idx="4524">
                  <c:v>12.75</c:v>
                </c:pt>
                <c:pt idx="4525">
                  <c:v>12.75</c:v>
                </c:pt>
                <c:pt idx="4526">
                  <c:v>13.25</c:v>
                </c:pt>
                <c:pt idx="4527">
                  <c:v>13.25</c:v>
                </c:pt>
                <c:pt idx="4528">
                  <c:v>13.25</c:v>
                </c:pt>
                <c:pt idx="4529">
                  <c:v>13.25</c:v>
                </c:pt>
                <c:pt idx="4530">
                  <c:v>13.25</c:v>
                </c:pt>
                <c:pt idx="4531">
                  <c:v>13.25</c:v>
                </c:pt>
                <c:pt idx="4532">
                  <c:v>13.25</c:v>
                </c:pt>
                <c:pt idx="4533">
                  <c:v>13.25</c:v>
                </c:pt>
                <c:pt idx="4534">
                  <c:v>13.25</c:v>
                </c:pt>
                <c:pt idx="4535">
                  <c:v>13.25</c:v>
                </c:pt>
                <c:pt idx="4536">
                  <c:v>13.25</c:v>
                </c:pt>
                <c:pt idx="4537">
                  <c:v>13.25</c:v>
                </c:pt>
                <c:pt idx="4538">
                  <c:v>13.25</c:v>
                </c:pt>
                <c:pt idx="4539">
                  <c:v>13.25</c:v>
                </c:pt>
                <c:pt idx="4540">
                  <c:v>13.25</c:v>
                </c:pt>
                <c:pt idx="4541">
                  <c:v>13.25</c:v>
                </c:pt>
                <c:pt idx="4542">
                  <c:v>13.25</c:v>
                </c:pt>
                <c:pt idx="4543">
                  <c:v>13.25</c:v>
                </c:pt>
                <c:pt idx="4544">
                  <c:v>13.25</c:v>
                </c:pt>
                <c:pt idx="4545">
                  <c:v>13.25</c:v>
                </c:pt>
                <c:pt idx="4546">
                  <c:v>13.25</c:v>
                </c:pt>
                <c:pt idx="4547">
                  <c:v>13.25</c:v>
                </c:pt>
                <c:pt idx="4548">
                  <c:v>13.25</c:v>
                </c:pt>
                <c:pt idx="4549">
                  <c:v>13.25</c:v>
                </c:pt>
                <c:pt idx="4550">
                  <c:v>13.25</c:v>
                </c:pt>
                <c:pt idx="4551">
                  <c:v>13.25</c:v>
                </c:pt>
                <c:pt idx="4552">
                  <c:v>13.25</c:v>
                </c:pt>
                <c:pt idx="4553">
                  <c:v>13.25</c:v>
                </c:pt>
                <c:pt idx="4554">
                  <c:v>13.25</c:v>
                </c:pt>
                <c:pt idx="4555">
                  <c:v>13.25</c:v>
                </c:pt>
                <c:pt idx="4556">
                  <c:v>13.25</c:v>
                </c:pt>
                <c:pt idx="4557">
                  <c:v>13.25</c:v>
                </c:pt>
                <c:pt idx="4558">
                  <c:v>13.25</c:v>
                </c:pt>
                <c:pt idx="4559">
                  <c:v>13.25</c:v>
                </c:pt>
                <c:pt idx="4560">
                  <c:v>13.25</c:v>
                </c:pt>
                <c:pt idx="4561">
                  <c:v>13.25</c:v>
                </c:pt>
                <c:pt idx="4562">
                  <c:v>13.25</c:v>
                </c:pt>
                <c:pt idx="4563">
                  <c:v>13.25</c:v>
                </c:pt>
                <c:pt idx="4564">
                  <c:v>13.25</c:v>
                </c:pt>
                <c:pt idx="4565">
                  <c:v>13.25</c:v>
                </c:pt>
                <c:pt idx="4566">
                  <c:v>13.25</c:v>
                </c:pt>
                <c:pt idx="4567">
                  <c:v>13.25</c:v>
                </c:pt>
                <c:pt idx="4568">
                  <c:v>13.25</c:v>
                </c:pt>
                <c:pt idx="4569">
                  <c:v>13.25</c:v>
                </c:pt>
                <c:pt idx="4570">
                  <c:v>13.25</c:v>
                </c:pt>
                <c:pt idx="4571">
                  <c:v>13.25</c:v>
                </c:pt>
                <c:pt idx="4572">
                  <c:v>13.25</c:v>
                </c:pt>
                <c:pt idx="4573">
                  <c:v>13.25</c:v>
                </c:pt>
                <c:pt idx="4574">
                  <c:v>13.25</c:v>
                </c:pt>
                <c:pt idx="4575">
                  <c:v>13.25</c:v>
                </c:pt>
                <c:pt idx="4576">
                  <c:v>13.75</c:v>
                </c:pt>
                <c:pt idx="4577">
                  <c:v>13.75</c:v>
                </c:pt>
                <c:pt idx="4578">
                  <c:v>13.75</c:v>
                </c:pt>
                <c:pt idx="4579">
                  <c:v>13.75</c:v>
                </c:pt>
                <c:pt idx="4580">
                  <c:v>13.75</c:v>
                </c:pt>
                <c:pt idx="4581">
                  <c:v>13.75</c:v>
                </c:pt>
                <c:pt idx="4582">
                  <c:v>13.75</c:v>
                </c:pt>
                <c:pt idx="4583">
                  <c:v>13.75</c:v>
                </c:pt>
                <c:pt idx="4584">
                  <c:v>13.75</c:v>
                </c:pt>
                <c:pt idx="4585">
                  <c:v>13.75</c:v>
                </c:pt>
                <c:pt idx="4586">
                  <c:v>13.75</c:v>
                </c:pt>
                <c:pt idx="4587">
                  <c:v>13.75</c:v>
                </c:pt>
                <c:pt idx="4588">
                  <c:v>13.75</c:v>
                </c:pt>
                <c:pt idx="4589">
                  <c:v>13.75</c:v>
                </c:pt>
                <c:pt idx="4590">
                  <c:v>13.75</c:v>
                </c:pt>
                <c:pt idx="4591">
                  <c:v>13.75</c:v>
                </c:pt>
                <c:pt idx="4592">
                  <c:v>13.75</c:v>
                </c:pt>
                <c:pt idx="4593">
                  <c:v>13.75</c:v>
                </c:pt>
                <c:pt idx="4594">
                  <c:v>13.75</c:v>
                </c:pt>
                <c:pt idx="4595">
                  <c:v>13.75</c:v>
                </c:pt>
                <c:pt idx="4596">
                  <c:v>13.75</c:v>
                </c:pt>
                <c:pt idx="4597">
                  <c:v>13.75</c:v>
                </c:pt>
                <c:pt idx="4598">
                  <c:v>13.75</c:v>
                </c:pt>
                <c:pt idx="4599">
                  <c:v>13.75</c:v>
                </c:pt>
                <c:pt idx="4600">
                  <c:v>13.75</c:v>
                </c:pt>
                <c:pt idx="4601">
                  <c:v>13.75</c:v>
                </c:pt>
                <c:pt idx="4602">
                  <c:v>13.75</c:v>
                </c:pt>
                <c:pt idx="4603">
                  <c:v>13.75</c:v>
                </c:pt>
                <c:pt idx="4604">
                  <c:v>13.75</c:v>
                </c:pt>
                <c:pt idx="4605">
                  <c:v>13.75</c:v>
                </c:pt>
                <c:pt idx="4606">
                  <c:v>13.75</c:v>
                </c:pt>
                <c:pt idx="4607">
                  <c:v>13.75</c:v>
                </c:pt>
                <c:pt idx="4608">
                  <c:v>13.75</c:v>
                </c:pt>
                <c:pt idx="4609">
                  <c:v>13.75</c:v>
                </c:pt>
                <c:pt idx="4610">
                  <c:v>13.75</c:v>
                </c:pt>
                <c:pt idx="4611">
                  <c:v>13.75</c:v>
                </c:pt>
                <c:pt idx="4612">
                  <c:v>13.75</c:v>
                </c:pt>
                <c:pt idx="4613">
                  <c:v>13.75</c:v>
                </c:pt>
                <c:pt idx="4614">
                  <c:v>13.75</c:v>
                </c:pt>
                <c:pt idx="4615">
                  <c:v>13.75</c:v>
                </c:pt>
                <c:pt idx="4616">
                  <c:v>13.75</c:v>
                </c:pt>
                <c:pt idx="4617">
                  <c:v>13.75</c:v>
                </c:pt>
                <c:pt idx="4618">
                  <c:v>13.75</c:v>
                </c:pt>
                <c:pt idx="4619">
                  <c:v>13.75</c:v>
                </c:pt>
                <c:pt idx="4620">
                  <c:v>13.75</c:v>
                </c:pt>
                <c:pt idx="4621">
                  <c:v>13.75</c:v>
                </c:pt>
                <c:pt idx="4622">
                  <c:v>13.75</c:v>
                </c:pt>
                <c:pt idx="4623">
                  <c:v>13.75</c:v>
                </c:pt>
                <c:pt idx="4624">
                  <c:v>13.75</c:v>
                </c:pt>
                <c:pt idx="4625">
                  <c:v>13.75</c:v>
                </c:pt>
                <c:pt idx="4626">
                  <c:v>13.75</c:v>
                </c:pt>
                <c:pt idx="4627">
                  <c:v>13.75</c:v>
                </c:pt>
                <c:pt idx="4628">
                  <c:v>13.75</c:v>
                </c:pt>
                <c:pt idx="4629">
                  <c:v>13.75</c:v>
                </c:pt>
                <c:pt idx="4630">
                  <c:v>13.75</c:v>
                </c:pt>
                <c:pt idx="4631">
                  <c:v>13.75</c:v>
                </c:pt>
                <c:pt idx="4632">
                  <c:v>13.75</c:v>
                </c:pt>
                <c:pt idx="4633">
                  <c:v>13.75</c:v>
                </c:pt>
                <c:pt idx="4634">
                  <c:v>13.75</c:v>
                </c:pt>
                <c:pt idx="4635">
                  <c:v>13.75</c:v>
                </c:pt>
                <c:pt idx="4636">
                  <c:v>13.75</c:v>
                </c:pt>
                <c:pt idx="4637">
                  <c:v>13.75</c:v>
                </c:pt>
                <c:pt idx="4638">
                  <c:v>13.75</c:v>
                </c:pt>
                <c:pt idx="4639">
                  <c:v>13.75</c:v>
                </c:pt>
                <c:pt idx="4640">
                  <c:v>13.75</c:v>
                </c:pt>
                <c:pt idx="4641">
                  <c:v>13.75</c:v>
                </c:pt>
                <c:pt idx="4642">
                  <c:v>13.75</c:v>
                </c:pt>
                <c:pt idx="4643">
                  <c:v>13.75</c:v>
                </c:pt>
                <c:pt idx="4644">
                  <c:v>13.75</c:v>
                </c:pt>
                <c:pt idx="4645">
                  <c:v>13.75</c:v>
                </c:pt>
                <c:pt idx="4646">
                  <c:v>13.75</c:v>
                </c:pt>
                <c:pt idx="4647">
                  <c:v>13.75</c:v>
                </c:pt>
                <c:pt idx="4648">
                  <c:v>13.75</c:v>
                </c:pt>
                <c:pt idx="4649">
                  <c:v>13.75</c:v>
                </c:pt>
                <c:pt idx="4650">
                  <c:v>13.75</c:v>
                </c:pt>
                <c:pt idx="4651">
                  <c:v>13.75</c:v>
                </c:pt>
                <c:pt idx="4652">
                  <c:v>13.75</c:v>
                </c:pt>
                <c:pt idx="4653">
                  <c:v>13.75</c:v>
                </c:pt>
                <c:pt idx="4654">
                  <c:v>13.75</c:v>
                </c:pt>
                <c:pt idx="4655">
                  <c:v>13.75</c:v>
                </c:pt>
                <c:pt idx="4656">
                  <c:v>13.75</c:v>
                </c:pt>
                <c:pt idx="4657">
                  <c:v>13.75</c:v>
                </c:pt>
                <c:pt idx="4658">
                  <c:v>13.75</c:v>
                </c:pt>
                <c:pt idx="4659">
                  <c:v>13.75</c:v>
                </c:pt>
                <c:pt idx="4660">
                  <c:v>13.75</c:v>
                </c:pt>
                <c:pt idx="4661">
                  <c:v>13.75</c:v>
                </c:pt>
                <c:pt idx="4662">
                  <c:v>13.75</c:v>
                </c:pt>
                <c:pt idx="4663">
                  <c:v>13.75</c:v>
                </c:pt>
                <c:pt idx="4664">
                  <c:v>13.75</c:v>
                </c:pt>
                <c:pt idx="4665">
                  <c:v>13.75</c:v>
                </c:pt>
                <c:pt idx="4666">
                  <c:v>13.75</c:v>
                </c:pt>
                <c:pt idx="4667">
                  <c:v>13.75</c:v>
                </c:pt>
                <c:pt idx="4668">
                  <c:v>13.75</c:v>
                </c:pt>
                <c:pt idx="4669">
                  <c:v>13.75</c:v>
                </c:pt>
                <c:pt idx="4670">
                  <c:v>13.75</c:v>
                </c:pt>
                <c:pt idx="4671">
                  <c:v>13.75</c:v>
                </c:pt>
                <c:pt idx="4672">
                  <c:v>13.75</c:v>
                </c:pt>
                <c:pt idx="4673">
                  <c:v>13.75</c:v>
                </c:pt>
                <c:pt idx="4674">
                  <c:v>13.75</c:v>
                </c:pt>
                <c:pt idx="4675">
                  <c:v>13.75</c:v>
                </c:pt>
                <c:pt idx="4676">
                  <c:v>13.75</c:v>
                </c:pt>
                <c:pt idx="4677">
                  <c:v>13.75</c:v>
                </c:pt>
                <c:pt idx="4678">
                  <c:v>13.75</c:v>
                </c:pt>
                <c:pt idx="4679">
                  <c:v>13.75</c:v>
                </c:pt>
                <c:pt idx="4680">
                  <c:v>13.75</c:v>
                </c:pt>
                <c:pt idx="4681">
                  <c:v>13.75</c:v>
                </c:pt>
                <c:pt idx="4682">
                  <c:v>13.75</c:v>
                </c:pt>
                <c:pt idx="4683">
                  <c:v>13.75</c:v>
                </c:pt>
                <c:pt idx="4684">
                  <c:v>13.75</c:v>
                </c:pt>
                <c:pt idx="4685">
                  <c:v>13.75</c:v>
                </c:pt>
                <c:pt idx="4686">
                  <c:v>13.75</c:v>
                </c:pt>
                <c:pt idx="4687">
                  <c:v>13.75</c:v>
                </c:pt>
                <c:pt idx="4688">
                  <c:v>13.75</c:v>
                </c:pt>
                <c:pt idx="4689">
                  <c:v>13.75</c:v>
                </c:pt>
                <c:pt idx="4690">
                  <c:v>13.75</c:v>
                </c:pt>
                <c:pt idx="4691">
                  <c:v>13.75</c:v>
                </c:pt>
                <c:pt idx="4692">
                  <c:v>13.75</c:v>
                </c:pt>
                <c:pt idx="4693">
                  <c:v>13.75</c:v>
                </c:pt>
                <c:pt idx="4694">
                  <c:v>13.75</c:v>
                </c:pt>
                <c:pt idx="4695">
                  <c:v>13.75</c:v>
                </c:pt>
                <c:pt idx="4696">
                  <c:v>13.75</c:v>
                </c:pt>
                <c:pt idx="4697">
                  <c:v>13.75</c:v>
                </c:pt>
                <c:pt idx="4698">
                  <c:v>13.75</c:v>
                </c:pt>
                <c:pt idx="4699">
                  <c:v>13.75</c:v>
                </c:pt>
                <c:pt idx="4700">
                  <c:v>13.75</c:v>
                </c:pt>
                <c:pt idx="4701">
                  <c:v>13.75</c:v>
                </c:pt>
                <c:pt idx="4702">
                  <c:v>13.75</c:v>
                </c:pt>
                <c:pt idx="4703">
                  <c:v>13.75</c:v>
                </c:pt>
                <c:pt idx="4704">
                  <c:v>13.75</c:v>
                </c:pt>
                <c:pt idx="4705">
                  <c:v>13.75</c:v>
                </c:pt>
                <c:pt idx="4706">
                  <c:v>13.75</c:v>
                </c:pt>
                <c:pt idx="4707">
                  <c:v>13.75</c:v>
                </c:pt>
                <c:pt idx="4708">
                  <c:v>13.75</c:v>
                </c:pt>
                <c:pt idx="4709">
                  <c:v>13.75</c:v>
                </c:pt>
                <c:pt idx="4710">
                  <c:v>13.75</c:v>
                </c:pt>
                <c:pt idx="4711">
                  <c:v>13.75</c:v>
                </c:pt>
                <c:pt idx="4712">
                  <c:v>13.75</c:v>
                </c:pt>
                <c:pt idx="4713">
                  <c:v>13.75</c:v>
                </c:pt>
                <c:pt idx="4714">
                  <c:v>13.75</c:v>
                </c:pt>
                <c:pt idx="4715">
                  <c:v>13.75</c:v>
                </c:pt>
                <c:pt idx="4716">
                  <c:v>13.75</c:v>
                </c:pt>
                <c:pt idx="4717">
                  <c:v>13.75</c:v>
                </c:pt>
                <c:pt idx="4718">
                  <c:v>13.75</c:v>
                </c:pt>
                <c:pt idx="4719">
                  <c:v>13.75</c:v>
                </c:pt>
                <c:pt idx="4720">
                  <c:v>13.75</c:v>
                </c:pt>
                <c:pt idx="4721">
                  <c:v>13.75</c:v>
                </c:pt>
                <c:pt idx="4722">
                  <c:v>13.75</c:v>
                </c:pt>
                <c:pt idx="4723">
                  <c:v>13.75</c:v>
                </c:pt>
                <c:pt idx="4724">
                  <c:v>13.75</c:v>
                </c:pt>
                <c:pt idx="4725">
                  <c:v>13.75</c:v>
                </c:pt>
                <c:pt idx="4726">
                  <c:v>13.75</c:v>
                </c:pt>
                <c:pt idx="4727">
                  <c:v>13.75</c:v>
                </c:pt>
                <c:pt idx="4728">
                  <c:v>13.75</c:v>
                </c:pt>
                <c:pt idx="4729">
                  <c:v>13.75</c:v>
                </c:pt>
                <c:pt idx="4730">
                  <c:v>13.75</c:v>
                </c:pt>
                <c:pt idx="4731">
                  <c:v>13.75</c:v>
                </c:pt>
                <c:pt idx="4732">
                  <c:v>13.75</c:v>
                </c:pt>
                <c:pt idx="4733">
                  <c:v>13.75</c:v>
                </c:pt>
                <c:pt idx="4734">
                  <c:v>13.75</c:v>
                </c:pt>
                <c:pt idx="4735">
                  <c:v>13.75</c:v>
                </c:pt>
                <c:pt idx="4736">
                  <c:v>13.75</c:v>
                </c:pt>
                <c:pt idx="4737">
                  <c:v>13.75</c:v>
                </c:pt>
                <c:pt idx="4738">
                  <c:v>13.75</c:v>
                </c:pt>
                <c:pt idx="4739">
                  <c:v>13.75</c:v>
                </c:pt>
                <c:pt idx="4740">
                  <c:v>13.75</c:v>
                </c:pt>
                <c:pt idx="4741">
                  <c:v>13.75</c:v>
                </c:pt>
                <c:pt idx="4742">
                  <c:v>13.75</c:v>
                </c:pt>
                <c:pt idx="4743">
                  <c:v>13.75</c:v>
                </c:pt>
                <c:pt idx="4744">
                  <c:v>13.75</c:v>
                </c:pt>
                <c:pt idx="4745">
                  <c:v>13.75</c:v>
                </c:pt>
                <c:pt idx="4746">
                  <c:v>13.75</c:v>
                </c:pt>
                <c:pt idx="4747">
                  <c:v>13.75</c:v>
                </c:pt>
                <c:pt idx="4748">
                  <c:v>13.75</c:v>
                </c:pt>
                <c:pt idx="4749">
                  <c:v>13.75</c:v>
                </c:pt>
                <c:pt idx="4750">
                  <c:v>13.75</c:v>
                </c:pt>
                <c:pt idx="4751">
                  <c:v>13.75</c:v>
                </c:pt>
                <c:pt idx="4752">
                  <c:v>13.75</c:v>
                </c:pt>
                <c:pt idx="4753">
                  <c:v>13.75</c:v>
                </c:pt>
                <c:pt idx="4754">
                  <c:v>13.75</c:v>
                </c:pt>
                <c:pt idx="4755">
                  <c:v>13.75</c:v>
                </c:pt>
                <c:pt idx="4756">
                  <c:v>13.75</c:v>
                </c:pt>
                <c:pt idx="4757">
                  <c:v>13.75</c:v>
                </c:pt>
                <c:pt idx="4758">
                  <c:v>13.75</c:v>
                </c:pt>
                <c:pt idx="4759">
                  <c:v>13.75</c:v>
                </c:pt>
                <c:pt idx="4760">
                  <c:v>13.75</c:v>
                </c:pt>
                <c:pt idx="4761">
                  <c:v>13.75</c:v>
                </c:pt>
                <c:pt idx="4762">
                  <c:v>13.75</c:v>
                </c:pt>
                <c:pt idx="4763">
                  <c:v>13.75</c:v>
                </c:pt>
                <c:pt idx="4764">
                  <c:v>13.75</c:v>
                </c:pt>
                <c:pt idx="4765">
                  <c:v>13.75</c:v>
                </c:pt>
                <c:pt idx="4766">
                  <c:v>13.75</c:v>
                </c:pt>
                <c:pt idx="4767">
                  <c:v>13.75</c:v>
                </c:pt>
                <c:pt idx="4768">
                  <c:v>13.75</c:v>
                </c:pt>
                <c:pt idx="4769">
                  <c:v>13.75</c:v>
                </c:pt>
                <c:pt idx="4770">
                  <c:v>13.75</c:v>
                </c:pt>
                <c:pt idx="4771">
                  <c:v>13.75</c:v>
                </c:pt>
                <c:pt idx="4772">
                  <c:v>13.75</c:v>
                </c:pt>
                <c:pt idx="4773">
                  <c:v>13.75</c:v>
                </c:pt>
                <c:pt idx="4774">
                  <c:v>13.75</c:v>
                </c:pt>
                <c:pt idx="4775">
                  <c:v>13.75</c:v>
                </c:pt>
                <c:pt idx="4776">
                  <c:v>13.75</c:v>
                </c:pt>
                <c:pt idx="4777">
                  <c:v>13.75</c:v>
                </c:pt>
                <c:pt idx="4778">
                  <c:v>13.75</c:v>
                </c:pt>
                <c:pt idx="4779">
                  <c:v>13.75</c:v>
                </c:pt>
                <c:pt idx="4780">
                  <c:v>13.75</c:v>
                </c:pt>
                <c:pt idx="4781">
                  <c:v>13.75</c:v>
                </c:pt>
                <c:pt idx="4782">
                  <c:v>13.75</c:v>
                </c:pt>
                <c:pt idx="4783">
                  <c:v>13.75</c:v>
                </c:pt>
                <c:pt idx="4784">
                  <c:v>13.75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98-4CA4-8A23-EB7A7B452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0258752"/>
        <c:axId val="870260720"/>
      </c:lineChart>
      <c:dateAx>
        <c:axId val="870258752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70260720"/>
        <c:crosses val="autoZero"/>
        <c:auto val="1"/>
        <c:lblOffset val="100"/>
        <c:baseTimeUnit val="days"/>
        <c:majorUnit val="14"/>
        <c:majorTimeUnit val="months"/>
      </c:dateAx>
      <c:valAx>
        <c:axId val="870260720"/>
        <c:scaling>
          <c:orientation val="minMax"/>
          <c:min val="-5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7025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684117973625387"/>
          <c:y val="0.9336504705168297"/>
          <c:w val="0.54336440503076655"/>
          <c:h val="6.10243083764260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Título 7 anos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Dados!$C$4:$C$4047</c:f>
              <c:numCache>
                <c:formatCode>m/d/yyyy</c:formatCode>
                <c:ptCount val="4044"/>
                <c:pt idx="0">
                  <c:v>44985</c:v>
                </c:pt>
                <c:pt idx="1">
                  <c:v>44984</c:v>
                </c:pt>
                <c:pt idx="2">
                  <c:v>44981</c:v>
                </c:pt>
                <c:pt idx="3">
                  <c:v>44980</c:v>
                </c:pt>
                <c:pt idx="4">
                  <c:v>44979</c:v>
                </c:pt>
                <c:pt idx="5">
                  <c:v>44974</c:v>
                </c:pt>
                <c:pt idx="6">
                  <c:v>44973</c:v>
                </c:pt>
                <c:pt idx="7">
                  <c:v>44972</c:v>
                </c:pt>
                <c:pt idx="8">
                  <c:v>44971</c:v>
                </c:pt>
                <c:pt idx="9">
                  <c:v>44970</c:v>
                </c:pt>
                <c:pt idx="10">
                  <c:v>44967</c:v>
                </c:pt>
                <c:pt idx="11">
                  <c:v>44966</c:v>
                </c:pt>
                <c:pt idx="12">
                  <c:v>44965</c:v>
                </c:pt>
                <c:pt idx="13">
                  <c:v>44964</c:v>
                </c:pt>
                <c:pt idx="14">
                  <c:v>44963</c:v>
                </c:pt>
                <c:pt idx="15">
                  <c:v>44960</c:v>
                </c:pt>
                <c:pt idx="16">
                  <c:v>44959</c:v>
                </c:pt>
                <c:pt idx="17">
                  <c:v>44958</c:v>
                </c:pt>
                <c:pt idx="18">
                  <c:v>44957</c:v>
                </c:pt>
                <c:pt idx="19">
                  <c:v>44956</c:v>
                </c:pt>
                <c:pt idx="20">
                  <c:v>44953</c:v>
                </c:pt>
                <c:pt idx="21">
                  <c:v>44952</c:v>
                </c:pt>
                <c:pt idx="22">
                  <c:v>44951</c:v>
                </c:pt>
                <c:pt idx="23">
                  <c:v>44950</c:v>
                </c:pt>
                <c:pt idx="24">
                  <c:v>44949</c:v>
                </c:pt>
                <c:pt idx="25">
                  <c:v>44946</c:v>
                </c:pt>
                <c:pt idx="26">
                  <c:v>44945</c:v>
                </c:pt>
                <c:pt idx="27">
                  <c:v>44944</c:v>
                </c:pt>
                <c:pt idx="28">
                  <c:v>44943</c:v>
                </c:pt>
                <c:pt idx="29">
                  <c:v>44942</c:v>
                </c:pt>
                <c:pt idx="30">
                  <c:v>44939</c:v>
                </c:pt>
                <c:pt idx="31">
                  <c:v>44938</c:v>
                </c:pt>
                <c:pt idx="32">
                  <c:v>44937</c:v>
                </c:pt>
                <c:pt idx="33">
                  <c:v>44936</c:v>
                </c:pt>
                <c:pt idx="34">
                  <c:v>44935</c:v>
                </c:pt>
                <c:pt idx="35">
                  <c:v>44932</c:v>
                </c:pt>
                <c:pt idx="36">
                  <c:v>44931</c:v>
                </c:pt>
                <c:pt idx="37">
                  <c:v>44930</c:v>
                </c:pt>
                <c:pt idx="38">
                  <c:v>44929</c:v>
                </c:pt>
                <c:pt idx="39">
                  <c:v>44928</c:v>
                </c:pt>
                <c:pt idx="40">
                  <c:v>44925</c:v>
                </c:pt>
                <c:pt idx="41">
                  <c:v>44924</c:v>
                </c:pt>
                <c:pt idx="42">
                  <c:v>44923</c:v>
                </c:pt>
                <c:pt idx="43">
                  <c:v>44922</c:v>
                </c:pt>
                <c:pt idx="44">
                  <c:v>44921</c:v>
                </c:pt>
                <c:pt idx="45">
                  <c:v>44918</c:v>
                </c:pt>
                <c:pt idx="46">
                  <c:v>44917</c:v>
                </c:pt>
                <c:pt idx="47">
                  <c:v>44916</c:v>
                </c:pt>
                <c:pt idx="48">
                  <c:v>44915</c:v>
                </c:pt>
                <c:pt idx="49">
                  <c:v>44914</c:v>
                </c:pt>
                <c:pt idx="50">
                  <c:v>44911</c:v>
                </c:pt>
                <c:pt idx="51">
                  <c:v>44910</c:v>
                </c:pt>
                <c:pt idx="52">
                  <c:v>44909</c:v>
                </c:pt>
                <c:pt idx="53">
                  <c:v>44908</c:v>
                </c:pt>
                <c:pt idx="54">
                  <c:v>44907</c:v>
                </c:pt>
                <c:pt idx="55">
                  <c:v>44904</c:v>
                </c:pt>
                <c:pt idx="56">
                  <c:v>44903</c:v>
                </c:pt>
                <c:pt idx="57">
                  <c:v>44902</c:v>
                </c:pt>
                <c:pt idx="58">
                  <c:v>44901</c:v>
                </c:pt>
                <c:pt idx="59">
                  <c:v>44900</c:v>
                </c:pt>
                <c:pt idx="60">
                  <c:v>44897</c:v>
                </c:pt>
                <c:pt idx="61">
                  <c:v>44896</c:v>
                </c:pt>
                <c:pt idx="62">
                  <c:v>44895</c:v>
                </c:pt>
                <c:pt idx="63">
                  <c:v>44894</c:v>
                </c:pt>
                <c:pt idx="64">
                  <c:v>44893</c:v>
                </c:pt>
                <c:pt idx="65">
                  <c:v>44890</c:v>
                </c:pt>
                <c:pt idx="66">
                  <c:v>44889</c:v>
                </c:pt>
                <c:pt idx="67">
                  <c:v>44888</c:v>
                </c:pt>
                <c:pt idx="68">
                  <c:v>44887</c:v>
                </c:pt>
                <c:pt idx="69">
                  <c:v>44886</c:v>
                </c:pt>
                <c:pt idx="70">
                  <c:v>44883</c:v>
                </c:pt>
                <c:pt idx="71">
                  <c:v>44882</c:v>
                </c:pt>
                <c:pt idx="72">
                  <c:v>44881</c:v>
                </c:pt>
                <c:pt idx="73">
                  <c:v>44879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44872</c:v>
                </c:pt>
                <c:pt idx="79">
                  <c:v>44869</c:v>
                </c:pt>
                <c:pt idx="80">
                  <c:v>44868</c:v>
                </c:pt>
                <c:pt idx="81">
                  <c:v>44866</c:v>
                </c:pt>
                <c:pt idx="82">
                  <c:v>44865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44858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44851</c:v>
                </c:pt>
                <c:pt idx="93">
                  <c:v>44848</c:v>
                </c:pt>
                <c:pt idx="94">
                  <c:v>44847</c:v>
                </c:pt>
                <c:pt idx="95">
                  <c:v>44845</c:v>
                </c:pt>
                <c:pt idx="96">
                  <c:v>44844</c:v>
                </c:pt>
                <c:pt idx="97">
                  <c:v>44841</c:v>
                </c:pt>
                <c:pt idx="98">
                  <c:v>44840</c:v>
                </c:pt>
                <c:pt idx="99">
                  <c:v>44839</c:v>
                </c:pt>
                <c:pt idx="100">
                  <c:v>44838</c:v>
                </c:pt>
                <c:pt idx="101">
                  <c:v>44837</c:v>
                </c:pt>
                <c:pt idx="102">
                  <c:v>44834</c:v>
                </c:pt>
                <c:pt idx="103">
                  <c:v>44833</c:v>
                </c:pt>
                <c:pt idx="104">
                  <c:v>44832</c:v>
                </c:pt>
                <c:pt idx="105">
                  <c:v>44831</c:v>
                </c:pt>
                <c:pt idx="106">
                  <c:v>44830</c:v>
                </c:pt>
                <c:pt idx="107">
                  <c:v>44827</c:v>
                </c:pt>
                <c:pt idx="108">
                  <c:v>44826</c:v>
                </c:pt>
                <c:pt idx="109">
                  <c:v>44825</c:v>
                </c:pt>
                <c:pt idx="110">
                  <c:v>44824</c:v>
                </c:pt>
                <c:pt idx="111">
                  <c:v>44823</c:v>
                </c:pt>
                <c:pt idx="112">
                  <c:v>44820</c:v>
                </c:pt>
                <c:pt idx="113">
                  <c:v>44819</c:v>
                </c:pt>
                <c:pt idx="114">
                  <c:v>44818</c:v>
                </c:pt>
                <c:pt idx="115">
                  <c:v>44817</c:v>
                </c:pt>
                <c:pt idx="116">
                  <c:v>44816</c:v>
                </c:pt>
                <c:pt idx="117">
                  <c:v>44813</c:v>
                </c:pt>
                <c:pt idx="118">
                  <c:v>44812</c:v>
                </c:pt>
                <c:pt idx="119">
                  <c:v>44810</c:v>
                </c:pt>
                <c:pt idx="120">
                  <c:v>44809</c:v>
                </c:pt>
                <c:pt idx="121">
                  <c:v>44806</c:v>
                </c:pt>
                <c:pt idx="122">
                  <c:v>44805</c:v>
                </c:pt>
                <c:pt idx="123">
                  <c:v>44804</c:v>
                </c:pt>
                <c:pt idx="124">
                  <c:v>44803</c:v>
                </c:pt>
                <c:pt idx="125">
                  <c:v>44802</c:v>
                </c:pt>
                <c:pt idx="126">
                  <c:v>44799</c:v>
                </c:pt>
                <c:pt idx="127">
                  <c:v>44798</c:v>
                </c:pt>
                <c:pt idx="128">
                  <c:v>44797</c:v>
                </c:pt>
                <c:pt idx="129">
                  <c:v>44796</c:v>
                </c:pt>
                <c:pt idx="130">
                  <c:v>44795</c:v>
                </c:pt>
                <c:pt idx="131">
                  <c:v>44792</c:v>
                </c:pt>
                <c:pt idx="132">
                  <c:v>44791</c:v>
                </c:pt>
                <c:pt idx="133">
                  <c:v>44790</c:v>
                </c:pt>
                <c:pt idx="134">
                  <c:v>44789</c:v>
                </c:pt>
                <c:pt idx="135">
                  <c:v>44788</c:v>
                </c:pt>
                <c:pt idx="136">
                  <c:v>44785</c:v>
                </c:pt>
                <c:pt idx="137">
                  <c:v>44784</c:v>
                </c:pt>
                <c:pt idx="138">
                  <c:v>44783</c:v>
                </c:pt>
                <c:pt idx="139">
                  <c:v>44782</c:v>
                </c:pt>
                <c:pt idx="140">
                  <c:v>44781</c:v>
                </c:pt>
                <c:pt idx="141">
                  <c:v>44778</c:v>
                </c:pt>
                <c:pt idx="142">
                  <c:v>44777</c:v>
                </c:pt>
                <c:pt idx="143">
                  <c:v>44776</c:v>
                </c:pt>
                <c:pt idx="144">
                  <c:v>44775</c:v>
                </c:pt>
                <c:pt idx="145">
                  <c:v>44774</c:v>
                </c:pt>
                <c:pt idx="146">
                  <c:v>44771</c:v>
                </c:pt>
                <c:pt idx="147">
                  <c:v>44770</c:v>
                </c:pt>
                <c:pt idx="148">
                  <c:v>44769</c:v>
                </c:pt>
                <c:pt idx="149">
                  <c:v>44768</c:v>
                </c:pt>
                <c:pt idx="150">
                  <c:v>44767</c:v>
                </c:pt>
                <c:pt idx="151">
                  <c:v>44764</c:v>
                </c:pt>
                <c:pt idx="152">
                  <c:v>44763</c:v>
                </c:pt>
                <c:pt idx="153">
                  <c:v>44762</c:v>
                </c:pt>
                <c:pt idx="154">
                  <c:v>44761</c:v>
                </c:pt>
                <c:pt idx="155">
                  <c:v>44760</c:v>
                </c:pt>
                <c:pt idx="156">
                  <c:v>44757</c:v>
                </c:pt>
                <c:pt idx="157">
                  <c:v>44756</c:v>
                </c:pt>
                <c:pt idx="158">
                  <c:v>44755</c:v>
                </c:pt>
                <c:pt idx="159">
                  <c:v>44754</c:v>
                </c:pt>
                <c:pt idx="160">
                  <c:v>44753</c:v>
                </c:pt>
                <c:pt idx="161">
                  <c:v>44750</c:v>
                </c:pt>
                <c:pt idx="162">
                  <c:v>44749</c:v>
                </c:pt>
                <c:pt idx="163">
                  <c:v>44748</c:v>
                </c:pt>
                <c:pt idx="164">
                  <c:v>44747</c:v>
                </c:pt>
                <c:pt idx="165">
                  <c:v>44746</c:v>
                </c:pt>
                <c:pt idx="166">
                  <c:v>44743</c:v>
                </c:pt>
                <c:pt idx="167">
                  <c:v>44742</c:v>
                </c:pt>
                <c:pt idx="168">
                  <c:v>44741</c:v>
                </c:pt>
                <c:pt idx="169">
                  <c:v>44740</c:v>
                </c:pt>
                <c:pt idx="170">
                  <c:v>44739</c:v>
                </c:pt>
                <c:pt idx="171">
                  <c:v>44736</c:v>
                </c:pt>
                <c:pt idx="172">
                  <c:v>44735</c:v>
                </c:pt>
                <c:pt idx="173">
                  <c:v>44734</c:v>
                </c:pt>
                <c:pt idx="174">
                  <c:v>44733</c:v>
                </c:pt>
                <c:pt idx="175">
                  <c:v>44732</c:v>
                </c:pt>
                <c:pt idx="176">
                  <c:v>44729</c:v>
                </c:pt>
                <c:pt idx="177">
                  <c:v>44727</c:v>
                </c:pt>
                <c:pt idx="178">
                  <c:v>44726</c:v>
                </c:pt>
                <c:pt idx="179">
                  <c:v>44725</c:v>
                </c:pt>
                <c:pt idx="180">
                  <c:v>44722</c:v>
                </c:pt>
                <c:pt idx="181">
                  <c:v>44721</c:v>
                </c:pt>
                <c:pt idx="182">
                  <c:v>44720</c:v>
                </c:pt>
                <c:pt idx="183">
                  <c:v>44719</c:v>
                </c:pt>
                <c:pt idx="184">
                  <c:v>44718</c:v>
                </c:pt>
                <c:pt idx="185">
                  <c:v>44715</c:v>
                </c:pt>
                <c:pt idx="186">
                  <c:v>44714</c:v>
                </c:pt>
                <c:pt idx="187">
                  <c:v>44713</c:v>
                </c:pt>
                <c:pt idx="188">
                  <c:v>44712</c:v>
                </c:pt>
                <c:pt idx="189">
                  <c:v>44711</c:v>
                </c:pt>
                <c:pt idx="190">
                  <c:v>44708</c:v>
                </c:pt>
                <c:pt idx="191">
                  <c:v>44707</c:v>
                </c:pt>
                <c:pt idx="192">
                  <c:v>44706</c:v>
                </c:pt>
                <c:pt idx="193">
                  <c:v>44705</c:v>
                </c:pt>
                <c:pt idx="194">
                  <c:v>44704</c:v>
                </c:pt>
                <c:pt idx="195">
                  <c:v>44701</c:v>
                </c:pt>
                <c:pt idx="196">
                  <c:v>44700</c:v>
                </c:pt>
                <c:pt idx="197">
                  <c:v>44699</c:v>
                </c:pt>
                <c:pt idx="198">
                  <c:v>44698</c:v>
                </c:pt>
                <c:pt idx="199">
                  <c:v>44697</c:v>
                </c:pt>
                <c:pt idx="200">
                  <c:v>44694</c:v>
                </c:pt>
                <c:pt idx="201">
                  <c:v>44693</c:v>
                </c:pt>
                <c:pt idx="202">
                  <c:v>44692</c:v>
                </c:pt>
                <c:pt idx="203">
                  <c:v>44691</c:v>
                </c:pt>
                <c:pt idx="204">
                  <c:v>44690</c:v>
                </c:pt>
                <c:pt idx="205">
                  <c:v>44687</c:v>
                </c:pt>
                <c:pt idx="206">
                  <c:v>44686</c:v>
                </c:pt>
                <c:pt idx="207">
                  <c:v>44685</c:v>
                </c:pt>
                <c:pt idx="208">
                  <c:v>44684</c:v>
                </c:pt>
                <c:pt idx="209">
                  <c:v>44683</c:v>
                </c:pt>
                <c:pt idx="210">
                  <c:v>44680</c:v>
                </c:pt>
                <c:pt idx="211">
                  <c:v>44679</c:v>
                </c:pt>
                <c:pt idx="212">
                  <c:v>44678</c:v>
                </c:pt>
                <c:pt idx="213">
                  <c:v>44677</c:v>
                </c:pt>
                <c:pt idx="214">
                  <c:v>44676</c:v>
                </c:pt>
                <c:pt idx="215">
                  <c:v>44673</c:v>
                </c:pt>
                <c:pt idx="216">
                  <c:v>44671</c:v>
                </c:pt>
                <c:pt idx="217">
                  <c:v>44670</c:v>
                </c:pt>
                <c:pt idx="218">
                  <c:v>44669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44662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44655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44648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44641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44634</c:v>
                </c:pt>
                <c:pt idx="243">
                  <c:v>44631</c:v>
                </c:pt>
                <c:pt idx="244">
                  <c:v>44630</c:v>
                </c:pt>
                <c:pt idx="245">
                  <c:v>44629</c:v>
                </c:pt>
                <c:pt idx="246">
                  <c:v>44628</c:v>
                </c:pt>
                <c:pt idx="247">
                  <c:v>44627</c:v>
                </c:pt>
                <c:pt idx="248">
                  <c:v>44624</c:v>
                </c:pt>
                <c:pt idx="249">
                  <c:v>44623</c:v>
                </c:pt>
                <c:pt idx="250">
                  <c:v>44622</c:v>
                </c:pt>
                <c:pt idx="251">
                  <c:v>44617</c:v>
                </c:pt>
                <c:pt idx="252">
                  <c:v>44616</c:v>
                </c:pt>
                <c:pt idx="253">
                  <c:v>44615</c:v>
                </c:pt>
                <c:pt idx="254">
                  <c:v>44614</c:v>
                </c:pt>
                <c:pt idx="255">
                  <c:v>44613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44606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44599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44592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44585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44578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  <c:pt idx="285">
                  <c:v>44571</c:v>
                </c:pt>
                <c:pt idx="286">
                  <c:v>44568</c:v>
                </c:pt>
                <c:pt idx="287">
                  <c:v>44567</c:v>
                </c:pt>
                <c:pt idx="288">
                  <c:v>44566</c:v>
                </c:pt>
                <c:pt idx="289">
                  <c:v>44565</c:v>
                </c:pt>
                <c:pt idx="290">
                  <c:v>44564</c:v>
                </c:pt>
                <c:pt idx="291">
                  <c:v>44561</c:v>
                </c:pt>
                <c:pt idx="292">
                  <c:v>44560</c:v>
                </c:pt>
                <c:pt idx="293">
                  <c:v>44559</c:v>
                </c:pt>
                <c:pt idx="294">
                  <c:v>44558</c:v>
                </c:pt>
                <c:pt idx="295">
                  <c:v>44557</c:v>
                </c:pt>
                <c:pt idx="296">
                  <c:v>44554</c:v>
                </c:pt>
                <c:pt idx="297">
                  <c:v>44553</c:v>
                </c:pt>
                <c:pt idx="298">
                  <c:v>44552</c:v>
                </c:pt>
                <c:pt idx="299">
                  <c:v>44551</c:v>
                </c:pt>
                <c:pt idx="300">
                  <c:v>44550</c:v>
                </c:pt>
                <c:pt idx="301">
                  <c:v>44547</c:v>
                </c:pt>
                <c:pt idx="302">
                  <c:v>44546</c:v>
                </c:pt>
                <c:pt idx="303">
                  <c:v>44545</c:v>
                </c:pt>
                <c:pt idx="304">
                  <c:v>44544</c:v>
                </c:pt>
                <c:pt idx="305">
                  <c:v>44543</c:v>
                </c:pt>
                <c:pt idx="306">
                  <c:v>44540</c:v>
                </c:pt>
                <c:pt idx="307">
                  <c:v>44539</c:v>
                </c:pt>
                <c:pt idx="308">
                  <c:v>44538</c:v>
                </c:pt>
                <c:pt idx="309">
                  <c:v>44537</c:v>
                </c:pt>
                <c:pt idx="310">
                  <c:v>44536</c:v>
                </c:pt>
                <c:pt idx="311">
                  <c:v>44533</c:v>
                </c:pt>
                <c:pt idx="312">
                  <c:v>44532</c:v>
                </c:pt>
                <c:pt idx="313">
                  <c:v>44531</c:v>
                </c:pt>
                <c:pt idx="314">
                  <c:v>44530</c:v>
                </c:pt>
                <c:pt idx="315">
                  <c:v>44529</c:v>
                </c:pt>
                <c:pt idx="316">
                  <c:v>44526</c:v>
                </c:pt>
                <c:pt idx="317">
                  <c:v>44525</c:v>
                </c:pt>
                <c:pt idx="318">
                  <c:v>44524</c:v>
                </c:pt>
                <c:pt idx="319">
                  <c:v>44523</c:v>
                </c:pt>
                <c:pt idx="320">
                  <c:v>44522</c:v>
                </c:pt>
                <c:pt idx="321">
                  <c:v>44519</c:v>
                </c:pt>
                <c:pt idx="322">
                  <c:v>44518</c:v>
                </c:pt>
                <c:pt idx="323">
                  <c:v>44517</c:v>
                </c:pt>
                <c:pt idx="324">
                  <c:v>44516</c:v>
                </c:pt>
                <c:pt idx="325">
                  <c:v>44512</c:v>
                </c:pt>
                <c:pt idx="326">
                  <c:v>44511</c:v>
                </c:pt>
                <c:pt idx="327">
                  <c:v>44510</c:v>
                </c:pt>
                <c:pt idx="328">
                  <c:v>44509</c:v>
                </c:pt>
                <c:pt idx="329">
                  <c:v>44508</c:v>
                </c:pt>
                <c:pt idx="330">
                  <c:v>44505</c:v>
                </c:pt>
                <c:pt idx="331">
                  <c:v>44504</c:v>
                </c:pt>
                <c:pt idx="332">
                  <c:v>44503</c:v>
                </c:pt>
                <c:pt idx="333">
                  <c:v>44501</c:v>
                </c:pt>
                <c:pt idx="334">
                  <c:v>44498</c:v>
                </c:pt>
                <c:pt idx="335">
                  <c:v>44497</c:v>
                </c:pt>
                <c:pt idx="336">
                  <c:v>44496</c:v>
                </c:pt>
                <c:pt idx="337">
                  <c:v>44495</c:v>
                </c:pt>
                <c:pt idx="338">
                  <c:v>44494</c:v>
                </c:pt>
                <c:pt idx="339">
                  <c:v>44491</c:v>
                </c:pt>
                <c:pt idx="340">
                  <c:v>44490</c:v>
                </c:pt>
                <c:pt idx="341">
                  <c:v>44489</c:v>
                </c:pt>
                <c:pt idx="342">
                  <c:v>44488</c:v>
                </c:pt>
                <c:pt idx="343">
                  <c:v>44487</c:v>
                </c:pt>
                <c:pt idx="344">
                  <c:v>44484</c:v>
                </c:pt>
                <c:pt idx="345">
                  <c:v>44483</c:v>
                </c:pt>
                <c:pt idx="346">
                  <c:v>44482</c:v>
                </c:pt>
                <c:pt idx="347">
                  <c:v>44480</c:v>
                </c:pt>
                <c:pt idx="348">
                  <c:v>44477</c:v>
                </c:pt>
                <c:pt idx="349">
                  <c:v>44476</c:v>
                </c:pt>
                <c:pt idx="350">
                  <c:v>44475</c:v>
                </c:pt>
                <c:pt idx="351">
                  <c:v>44474</c:v>
                </c:pt>
                <c:pt idx="352">
                  <c:v>44473</c:v>
                </c:pt>
                <c:pt idx="353">
                  <c:v>44470</c:v>
                </c:pt>
                <c:pt idx="354">
                  <c:v>44469</c:v>
                </c:pt>
                <c:pt idx="355">
                  <c:v>44468</c:v>
                </c:pt>
                <c:pt idx="356">
                  <c:v>44467</c:v>
                </c:pt>
                <c:pt idx="357">
                  <c:v>44466</c:v>
                </c:pt>
                <c:pt idx="358">
                  <c:v>44463</c:v>
                </c:pt>
                <c:pt idx="359">
                  <c:v>44462</c:v>
                </c:pt>
                <c:pt idx="360">
                  <c:v>44461</c:v>
                </c:pt>
                <c:pt idx="361">
                  <c:v>44460</c:v>
                </c:pt>
                <c:pt idx="362">
                  <c:v>44459</c:v>
                </c:pt>
                <c:pt idx="363">
                  <c:v>44456</c:v>
                </c:pt>
                <c:pt idx="364">
                  <c:v>44455</c:v>
                </c:pt>
                <c:pt idx="365">
                  <c:v>44454</c:v>
                </c:pt>
                <c:pt idx="366">
                  <c:v>44453</c:v>
                </c:pt>
                <c:pt idx="367">
                  <c:v>44452</c:v>
                </c:pt>
                <c:pt idx="368">
                  <c:v>44449</c:v>
                </c:pt>
                <c:pt idx="369">
                  <c:v>44448</c:v>
                </c:pt>
                <c:pt idx="370">
                  <c:v>44447</c:v>
                </c:pt>
                <c:pt idx="371">
                  <c:v>44445</c:v>
                </c:pt>
                <c:pt idx="372">
                  <c:v>44442</c:v>
                </c:pt>
                <c:pt idx="373">
                  <c:v>44441</c:v>
                </c:pt>
                <c:pt idx="374">
                  <c:v>44440</c:v>
                </c:pt>
                <c:pt idx="375">
                  <c:v>44439</c:v>
                </c:pt>
                <c:pt idx="376">
                  <c:v>44438</c:v>
                </c:pt>
                <c:pt idx="377">
                  <c:v>44435</c:v>
                </c:pt>
                <c:pt idx="378">
                  <c:v>44434</c:v>
                </c:pt>
                <c:pt idx="379">
                  <c:v>44433</c:v>
                </c:pt>
                <c:pt idx="380">
                  <c:v>44432</c:v>
                </c:pt>
                <c:pt idx="381">
                  <c:v>44431</c:v>
                </c:pt>
                <c:pt idx="382">
                  <c:v>44428</c:v>
                </c:pt>
                <c:pt idx="383">
                  <c:v>44427</c:v>
                </c:pt>
                <c:pt idx="384">
                  <c:v>44426</c:v>
                </c:pt>
                <c:pt idx="385">
                  <c:v>44425</c:v>
                </c:pt>
                <c:pt idx="386">
                  <c:v>44424</c:v>
                </c:pt>
                <c:pt idx="387">
                  <c:v>44421</c:v>
                </c:pt>
                <c:pt idx="388">
                  <c:v>44420</c:v>
                </c:pt>
                <c:pt idx="389">
                  <c:v>44419</c:v>
                </c:pt>
                <c:pt idx="390">
                  <c:v>44418</c:v>
                </c:pt>
                <c:pt idx="391">
                  <c:v>44417</c:v>
                </c:pt>
                <c:pt idx="392">
                  <c:v>44414</c:v>
                </c:pt>
                <c:pt idx="393">
                  <c:v>44413</c:v>
                </c:pt>
                <c:pt idx="394">
                  <c:v>44412</c:v>
                </c:pt>
                <c:pt idx="395">
                  <c:v>44411</c:v>
                </c:pt>
                <c:pt idx="396">
                  <c:v>44410</c:v>
                </c:pt>
                <c:pt idx="397">
                  <c:v>44407</c:v>
                </c:pt>
                <c:pt idx="398">
                  <c:v>44406</c:v>
                </c:pt>
                <c:pt idx="399">
                  <c:v>44405</c:v>
                </c:pt>
                <c:pt idx="400">
                  <c:v>44404</c:v>
                </c:pt>
                <c:pt idx="401">
                  <c:v>44403</c:v>
                </c:pt>
                <c:pt idx="402">
                  <c:v>44400</c:v>
                </c:pt>
                <c:pt idx="403">
                  <c:v>44399</c:v>
                </c:pt>
                <c:pt idx="404">
                  <c:v>44398</c:v>
                </c:pt>
                <c:pt idx="405">
                  <c:v>44397</c:v>
                </c:pt>
                <c:pt idx="406">
                  <c:v>44396</c:v>
                </c:pt>
                <c:pt idx="407">
                  <c:v>44393</c:v>
                </c:pt>
                <c:pt idx="408">
                  <c:v>44392</c:v>
                </c:pt>
                <c:pt idx="409">
                  <c:v>44391</c:v>
                </c:pt>
                <c:pt idx="410">
                  <c:v>44390</c:v>
                </c:pt>
                <c:pt idx="411">
                  <c:v>44389</c:v>
                </c:pt>
                <c:pt idx="412">
                  <c:v>44386</c:v>
                </c:pt>
                <c:pt idx="413">
                  <c:v>44385</c:v>
                </c:pt>
                <c:pt idx="414">
                  <c:v>44384</c:v>
                </c:pt>
                <c:pt idx="415">
                  <c:v>44383</c:v>
                </c:pt>
                <c:pt idx="416">
                  <c:v>44382</c:v>
                </c:pt>
                <c:pt idx="417">
                  <c:v>44379</c:v>
                </c:pt>
                <c:pt idx="418">
                  <c:v>44378</c:v>
                </c:pt>
                <c:pt idx="419">
                  <c:v>44377</c:v>
                </c:pt>
                <c:pt idx="420">
                  <c:v>44376</c:v>
                </c:pt>
                <c:pt idx="421">
                  <c:v>44375</c:v>
                </c:pt>
                <c:pt idx="422">
                  <c:v>44372</c:v>
                </c:pt>
                <c:pt idx="423">
                  <c:v>44371</c:v>
                </c:pt>
                <c:pt idx="424">
                  <c:v>44370</c:v>
                </c:pt>
                <c:pt idx="425">
                  <c:v>44369</c:v>
                </c:pt>
                <c:pt idx="426">
                  <c:v>44368</c:v>
                </c:pt>
                <c:pt idx="427">
                  <c:v>44365</c:v>
                </c:pt>
                <c:pt idx="428">
                  <c:v>44364</c:v>
                </c:pt>
                <c:pt idx="429">
                  <c:v>44363</c:v>
                </c:pt>
                <c:pt idx="430">
                  <c:v>44362</c:v>
                </c:pt>
                <c:pt idx="431">
                  <c:v>44361</c:v>
                </c:pt>
                <c:pt idx="432">
                  <c:v>44358</c:v>
                </c:pt>
                <c:pt idx="433">
                  <c:v>44357</c:v>
                </c:pt>
                <c:pt idx="434">
                  <c:v>44356</c:v>
                </c:pt>
                <c:pt idx="435">
                  <c:v>44355</c:v>
                </c:pt>
                <c:pt idx="436">
                  <c:v>44354</c:v>
                </c:pt>
                <c:pt idx="437">
                  <c:v>44351</c:v>
                </c:pt>
                <c:pt idx="438">
                  <c:v>44349</c:v>
                </c:pt>
                <c:pt idx="439">
                  <c:v>44348</c:v>
                </c:pt>
                <c:pt idx="440">
                  <c:v>44347</c:v>
                </c:pt>
                <c:pt idx="441">
                  <c:v>44344</c:v>
                </c:pt>
                <c:pt idx="442">
                  <c:v>44343</c:v>
                </c:pt>
                <c:pt idx="443">
                  <c:v>44342</c:v>
                </c:pt>
                <c:pt idx="444">
                  <c:v>44341</c:v>
                </c:pt>
                <c:pt idx="445">
                  <c:v>44340</c:v>
                </c:pt>
                <c:pt idx="446">
                  <c:v>44337</c:v>
                </c:pt>
                <c:pt idx="447">
                  <c:v>44336</c:v>
                </c:pt>
                <c:pt idx="448">
                  <c:v>44335</c:v>
                </c:pt>
                <c:pt idx="449">
                  <c:v>44334</c:v>
                </c:pt>
                <c:pt idx="450">
                  <c:v>44333</c:v>
                </c:pt>
                <c:pt idx="451">
                  <c:v>44330</c:v>
                </c:pt>
                <c:pt idx="452">
                  <c:v>44329</c:v>
                </c:pt>
                <c:pt idx="453">
                  <c:v>44328</c:v>
                </c:pt>
                <c:pt idx="454">
                  <c:v>44327</c:v>
                </c:pt>
                <c:pt idx="455">
                  <c:v>44326</c:v>
                </c:pt>
                <c:pt idx="456">
                  <c:v>44323</c:v>
                </c:pt>
                <c:pt idx="457">
                  <c:v>44322</c:v>
                </c:pt>
                <c:pt idx="458">
                  <c:v>44321</c:v>
                </c:pt>
                <c:pt idx="459">
                  <c:v>44320</c:v>
                </c:pt>
                <c:pt idx="460">
                  <c:v>44319</c:v>
                </c:pt>
                <c:pt idx="461">
                  <c:v>44316</c:v>
                </c:pt>
                <c:pt idx="462">
                  <c:v>44315</c:v>
                </c:pt>
                <c:pt idx="463">
                  <c:v>44314</c:v>
                </c:pt>
                <c:pt idx="464">
                  <c:v>44313</c:v>
                </c:pt>
                <c:pt idx="465">
                  <c:v>44312</c:v>
                </c:pt>
                <c:pt idx="466">
                  <c:v>44309</c:v>
                </c:pt>
                <c:pt idx="467">
                  <c:v>44308</c:v>
                </c:pt>
                <c:pt idx="468">
                  <c:v>44306</c:v>
                </c:pt>
                <c:pt idx="469">
                  <c:v>44305</c:v>
                </c:pt>
                <c:pt idx="470">
                  <c:v>44302</c:v>
                </c:pt>
                <c:pt idx="471">
                  <c:v>44301</c:v>
                </c:pt>
                <c:pt idx="472">
                  <c:v>44300</c:v>
                </c:pt>
                <c:pt idx="473">
                  <c:v>44299</c:v>
                </c:pt>
                <c:pt idx="474">
                  <c:v>44298</c:v>
                </c:pt>
                <c:pt idx="475">
                  <c:v>44295</c:v>
                </c:pt>
                <c:pt idx="476">
                  <c:v>44294</c:v>
                </c:pt>
                <c:pt idx="477">
                  <c:v>44293</c:v>
                </c:pt>
                <c:pt idx="478">
                  <c:v>44292</c:v>
                </c:pt>
                <c:pt idx="479">
                  <c:v>44291</c:v>
                </c:pt>
                <c:pt idx="480">
                  <c:v>44287</c:v>
                </c:pt>
                <c:pt idx="481">
                  <c:v>44286</c:v>
                </c:pt>
                <c:pt idx="482">
                  <c:v>44285</c:v>
                </c:pt>
                <c:pt idx="483">
                  <c:v>44284</c:v>
                </c:pt>
                <c:pt idx="484">
                  <c:v>44281</c:v>
                </c:pt>
                <c:pt idx="485">
                  <c:v>44280</c:v>
                </c:pt>
                <c:pt idx="486">
                  <c:v>44279</c:v>
                </c:pt>
                <c:pt idx="487">
                  <c:v>44278</c:v>
                </c:pt>
                <c:pt idx="488">
                  <c:v>44277</c:v>
                </c:pt>
                <c:pt idx="489">
                  <c:v>44274</c:v>
                </c:pt>
                <c:pt idx="490">
                  <c:v>44273</c:v>
                </c:pt>
                <c:pt idx="491">
                  <c:v>44272</c:v>
                </c:pt>
                <c:pt idx="492">
                  <c:v>44271</c:v>
                </c:pt>
                <c:pt idx="493">
                  <c:v>44270</c:v>
                </c:pt>
                <c:pt idx="494">
                  <c:v>44267</c:v>
                </c:pt>
                <c:pt idx="495">
                  <c:v>44266</c:v>
                </c:pt>
                <c:pt idx="496">
                  <c:v>44265</c:v>
                </c:pt>
                <c:pt idx="497">
                  <c:v>44264</c:v>
                </c:pt>
                <c:pt idx="498">
                  <c:v>44263</c:v>
                </c:pt>
                <c:pt idx="499">
                  <c:v>44260</c:v>
                </c:pt>
                <c:pt idx="500">
                  <c:v>44259</c:v>
                </c:pt>
                <c:pt idx="501">
                  <c:v>44258</c:v>
                </c:pt>
                <c:pt idx="502">
                  <c:v>44257</c:v>
                </c:pt>
                <c:pt idx="503">
                  <c:v>44256</c:v>
                </c:pt>
                <c:pt idx="504">
                  <c:v>44253</c:v>
                </c:pt>
                <c:pt idx="505">
                  <c:v>44252</c:v>
                </c:pt>
                <c:pt idx="506">
                  <c:v>44251</c:v>
                </c:pt>
                <c:pt idx="507">
                  <c:v>44250</c:v>
                </c:pt>
                <c:pt idx="508">
                  <c:v>44249</c:v>
                </c:pt>
                <c:pt idx="509">
                  <c:v>44246</c:v>
                </c:pt>
                <c:pt idx="510">
                  <c:v>44245</c:v>
                </c:pt>
                <c:pt idx="511">
                  <c:v>44244</c:v>
                </c:pt>
                <c:pt idx="512">
                  <c:v>44239</c:v>
                </c:pt>
                <c:pt idx="513">
                  <c:v>44238</c:v>
                </c:pt>
                <c:pt idx="514">
                  <c:v>44237</c:v>
                </c:pt>
                <c:pt idx="515">
                  <c:v>44236</c:v>
                </c:pt>
                <c:pt idx="516">
                  <c:v>44235</c:v>
                </c:pt>
                <c:pt idx="517">
                  <c:v>44232</c:v>
                </c:pt>
                <c:pt idx="518">
                  <c:v>44231</c:v>
                </c:pt>
                <c:pt idx="519">
                  <c:v>44230</c:v>
                </c:pt>
                <c:pt idx="520">
                  <c:v>44229</c:v>
                </c:pt>
                <c:pt idx="521">
                  <c:v>44228</c:v>
                </c:pt>
                <c:pt idx="522">
                  <c:v>44225</c:v>
                </c:pt>
                <c:pt idx="523">
                  <c:v>44224</c:v>
                </c:pt>
                <c:pt idx="524">
                  <c:v>44223</c:v>
                </c:pt>
                <c:pt idx="525">
                  <c:v>44222</c:v>
                </c:pt>
                <c:pt idx="526">
                  <c:v>44221</c:v>
                </c:pt>
                <c:pt idx="527">
                  <c:v>44218</c:v>
                </c:pt>
                <c:pt idx="528">
                  <c:v>44217</c:v>
                </c:pt>
                <c:pt idx="529">
                  <c:v>44216</c:v>
                </c:pt>
                <c:pt idx="530">
                  <c:v>44215</c:v>
                </c:pt>
                <c:pt idx="531">
                  <c:v>44214</c:v>
                </c:pt>
                <c:pt idx="532">
                  <c:v>44211</c:v>
                </c:pt>
                <c:pt idx="533">
                  <c:v>44210</c:v>
                </c:pt>
                <c:pt idx="534">
                  <c:v>44209</c:v>
                </c:pt>
                <c:pt idx="535">
                  <c:v>44208</c:v>
                </c:pt>
                <c:pt idx="536">
                  <c:v>44207</c:v>
                </c:pt>
                <c:pt idx="537">
                  <c:v>44204</c:v>
                </c:pt>
                <c:pt idx="538">
                  <c:v>44203</c:v>
                </c:pt>
                <c:pt idx="539">
                  <c:v>44202</c:v>
                </c:pt>
                <c:pt idx="540">
                  <c:v>44201</c:v>
                </c:pt>
                <c:pt idx="541">
                  <c:v>44200</c:v>
                </c:pt>
                <c:pt idx="542">
                  <c:v>44196</c:v>
                </c:pt>
                <c:pt idx="543">
                  <c:v>44195</c:v>
                </c:pt>
                <c:pt idx="544">
                  <c:v>44194</c:v>
                </c:pt>
                <c:pt idx="545">
                  <c:v>44193</c:v>
                </c:pt>
                <c:pt idx="546">
                  <c:v>44189</c:v>
                </c:pt>
                <c:pt idx="547">
                  <c:v>44188</c:v>
                </c:pt>
                <c:pt idx="548">
                  <c:v>44187</c:v>
                </c:pt>
                <c:pt idx="549">
                  <c:v>44186</c:v>
                </c:pt>
                <c:pt idx="550">
                  <c:v>44183</c:v>
                </c:pt>
                <c:pt idx="551">
                  <c:v>44182</c:v>
                </c:pt>
                <c:pt idx="552">
                  <c:v>44181</c:v>
                </c:pt>
                <c:pt idx="553">
                  <c:v>44180</c:v>
                </c:pt>
                <c:pt idx="554">
                  <c:v>44179</c:v>
                </c:pt>
                <c:pt idx="555">
                  <c:v>44176</c:v>
                </c:pt>
                <c:pt idx="556">
                  <c:v>44175</c:v>
                </c:pt>
                <c:pt idx="557">
                  <c:v>44174</c:v>
                </c:pt>
                <c:pt idx="558">
                  <c:v>44173</c:v>
                </c:pt>
                <c:pt idx="559">
                  <c:v>44172</c:v>
                </c:pt>
                <c:pt idx="560">
                  <c:v>44169</c:v>
                </c:pt>
                <c:pt idx="561">
                  <c:v>44168</c:v>
                </c:pt>
                <c:pt idx="562">
                  <c:v>44167</c:v>
                </c:pt>
                <c:pt idx="563">
                  <c:v>44166</c:v>
                </c:pt>
                <c:pt idx="564">
                  <c:v>44165</c:v>
                </c:pt>
                <c:pt idx="565">
                  <c:v>44162</c:v>
                </c:pt>
                <c:pt idx="566">
                  <c:v>44161</c:v>
                </c:pt>
                <c:pt idx="567">
                  <c:v>44160</c:v>
                </c:pt>
                <c:pt idx="568">
                  <c:v>44159</c:v>
                </c:pt>
                <c:pt idx="569">
                  <c:v>44158</c:v>
                </c:pt>
                <c:pt idx="570">
                  <c:v>44155</c:v>
                </c:pt>
                <c:pt idx="571">
                  <c:v>44154</c:v>
                </c:pt>
                <c:pt idx="572">
                  <c:v>44153</c:v>
                </c:pt>
                <c:pt idx="573">
                  <c:v>44152</c:v>
                </c:pt>
                <c:pt idx="574">
                  <c:v>44151</c:v>
                </c:pt>
                <c:pt idx="575">
                  <c:v>44148</c:v>
                </c:pt>
                <c:pt idx="576">
                  <c:v>44147</c:v>
                </c:pt>
                <c:pt idx="577">
                  <c:v>44146</c:v>
                </c:pt>
                <c:pt idx="578">
                  <c:v>44145</c:v>
                </c:pt>
                <c:pt idx="579">
                  <c:v>44144</c:v>
                </c:pt>
                <c:pt idx="580">
                  <c:v>44141</c:v>
                </c:pt>
                <c:pt idx="581">
                  <c:v>44140</c:v>
                </c:pt>
                <c:pt idx="582">
                  <c:v>44139</c:v>
                </c:pt>
                <c:pt idx="583">
                  <c:v>44138</c:v>
                </c:pt>
                <c:pt idx="584">
                  <c:v>44134</c:v>
                </c:pt>
                <c:pt idx="585">
                  <c:v>44133</c:v>
                </c:pt>
                <c:pt idx="586">
                  <c:v>44132</c:v>
                </c:pt>
                <c:pt idx="587">
                  <c:v>44131</c:v>
                </c:pt>
                <c:pt idx="588">
                  <c:v>44130</c:v>
                </c:pt>
                <c:pt idx="589">
                  <c:v>44127</c:v>
                </c:pt>
                <c:pt idx="590">
                  <c:v>44126</c:v>
                </c:pt>
                <c:pt idx="591">
                  <c:v>44125</c:v>
                </c:pt>
                <c:pt idx="592">
                  <c:v>44124</c:v>
                </c:pt>
                <c:pt idx="593">
                  <c:v>44123</c:v>
                </c:pt>
                <c:pt idx="594">
                  <c:v>44120</c:v>
                </c:pt>
                <c:pt idx="595">
                  <c:v>44119</c:v>
                </c:pt>
                <c:pt idx="596">
                  <c:v>44118</c:v>
                </c:pt>
                <c:pt idx="597">
                  <c:v>44117</c:v>
                </c:pt>
                <c:pt idx="598">
                  <c:v>44113</c:v>
                </c:pt>
                <c:pt idx="599">
                  <c:v>44112</c:v>
                </c:pt>
                <c:pt idx="600">
                  <c:v>44111</c:v>
                </c:pt>
                <c:pt idx="601">
                  <c:v>44110</c:v>
                </c:pt>
                <c:pt idx="602">
                  <c:v>44109</c:v>
                </c:pt>
                <c:pt idx="603">
                  <c:v>44106</c:v>
                </c:pt>
                <c:pt idx="604">
                  <c:v>44105</c:v>
                </c:pt>
                <c:pt idx="605">
                  <c:v>44104</c:v>
                </c:pt>
                <c:pt idx="606">
                  <c:v>44103</c:v>
                </c:pt>
                <c:pt idx="607">
                  <c:v>44102</c:v>
                </c:pt>
                <c:pt idx="608">
                  <c:v>44099</c:v>
                </c:pt>
                <c:pt idx="609">
                  <c:v>44098</c:v>
                </c:pt>
                <c:pt idx="610">
                  <c:v>44097</c:v>
                </c:pt>
                <c:pt idx="611">
                  <c:v>44096</c:v>
                </c:pt>
                <c:pt idx="612">
                  <c:v>44095</c:v>
                </c:pt>
                <c:pt idx="613">
                  <c:v>44092</c:v>
                </c:pt>
                <c:pt idx="614">
                  <c:v>44091</c:v>
                </c:pt>
                <c:pt idx="615">
                  <c:v>44090</c:v>
                </c:pt>
                <c:pt idx="616">
                  <c:v>44089</c:v>
                </c:pt>
                <c:pt idx="617">
                  <c:v>44088</c:v>
                </c:pt>
                <c:pt idx="618">
                  <c:v>44085</c:v>
                </c:pt>
                <c:pt idx="619">
                  <c:v>44084</c:v>
                </c:pt>
                <c:pt idx="620">
                  <c:v>44083</c:v>
                </c:pt>
                <c:pt idx="621">
                  <c:v>44082</c:v>
                </c:pt>
                <c:pt idx="622">
                  <c:v>44078</c:v>
                </c:pt>
                <c:pt idx="623">
                  <c:v>44077</c:v>
                </c:pt>
                <c:pt idx="624">
                  <c:v>44076</c:v>
                </c:pt>
                <c:pt idx="625">
                  <c:v>44075</c:v>
                </c:pt>
                <c:pt idx="626">
                  <c:v>44074</c:v>
                </c:pt>
                <c:pt idx="627">
                  <c:v>44071</c:v>
                </c:pt>
                <c:pt idx="628">
                  <c:v>44070</c:v>
                </c:pt>
                <c:pt idx="629">
                  <c:v>44069</c:v>
                </c:pt>
                <c:pt idx="630">
                  <c:v>44068</c:v>
                </c:pt>
                <c:pt idx="631">
                  <c:v>44067</c:v>
                </c:pt>
                <c:pt idx="632">
                  <c:v>44064</c:v>
                </c:pt>
                <c:pt idx="633">
                  <c:v>44063</c:v>
                </c:pt>
                <c:pt idx="634">
                  <c:v>44062</c:v>
                </c:pt>
                <c:pt idx="635">
                  <c:v>44061</c:v>
                </c:pt>
                <c:pt idx="636">
                  <c:v>44060</c:v>
                </c:pt>
                <c:pt idx="637">
                  <c:v>44057</c:v>
                </c:pt>
                <c:pt idx="638">
                  <c:v>44056</c:v>
                </c:pt>
                <c:pt idx="639">
                  <c:v>44055</c:v>
                </c:pt>
                <c:pt idx="640">
                  <c:v>44054</c:v>
                </c:pt>
                <c:pt idx="641">
                  <c:v>44053</c:v>
                </c:pt>
                <c:pt idx="642">
                  <c:v>44050</c:v>
                </c:pt>
                <c:pt idx="643">
                  <c:v>44049</c:v>
                </c:pt>
                <c:pt idx="644">
                  <c:v>44048</c:v>
                </c:pt>
                <c:pt idx="645">
                  <c:v>44047</c:v>
                </c:pt>
                <c:pt idx="646">
                  <c:v>44046</c:v>
                </c:pt>
                <c:pt idx="647">
                  <c:v>44043</c:v>
                </c:pt>
                <c:pt idx="648">
                  <c:v>44042</c:v>
                </c:pt>
                <c:pt idx="649">
                  <c:v>44041</c:v>
                </c:pt>
                <c:pt idx="650">
                  <c:v>44040</c:v>
                </c:pt>
                <c:pt idx="651">
                  <c:v>44039</c:v>
                </c:pt>
                <c:pt idx="652">
                  <c:v>44036</c:v>
                </c:pt>
                <c:pt idx="653">
                  <c:v>44035</c:v>
                </c:pt>
                <c:pt idx="654">
                  <c:v>44034</c:v>
                </c:pt>
                <c:pt idx="655">
                  <c:v>44033</c:v>
                </c:pt>
                <c:pt idx="656">
                  <c:v>44032</c:v>
                </c:pt>
                <c:pt idx="657">
                  <c:v>44029</c:v>
                </c:pt>
                <c:pt idx="658">
                  <c:v>44028</c:v>
                </c:pt>
                <c:pt idx="659">
                  <c:v>44027</c:v>
                </c:pt>
                <c:pt idx="660">
                  <c:v>44026</c:v>
                </c:pt>
                <c:pt idx="661">
                  <c:v>44025</c:v>
                </c:pt>
                <c:pt idx="662">
                  <c:v>44022</c:v>
                </c:pt>
                <c:pt idx="663">
                  <c:v>44021</c:v>
                </c:pt>
                <c:pt idx="664">
                  <c:v>44020</c:v>
                </c:pt>
                <c:pt idx="665">
                  <c:v>44019</c:v>
                </c:pt>
                <c:pt idx="666">
                  <c:v>44018</c:v>
                </c:pt>
                <c:pt idx="667">
                  <c:v>44015</c:v>
                </c:pt>
                <c:pt idx="668">
                  <c:v>44014</c:v>
                </c:pt>
                <c:pt idx="669">
                  <c:v>44013</c:v>
                </c:pt>
                <c:pt idx="670">
                  <c:v>44012</c:v>
                </c:pt>
                <c:pt idx="671">
                  <c:v>44011</c:v>
                </c:pt>
                <c:pt idx="672">
                  <c:v>44008</c:v>
                </c:pt>
                <c:pt idx="673">
                  <c:v>44007</c:v>
                </c:pt>
                <c:pt idx="674">
                  <c:v>44006</c:v>
                </c:pt>
                <c:pt idx="675">
                  <c:v>44005</c:v>
                </c:pt>
                <c:pt idx="676">
                  <c:v>44004</c:v>
                </c:pt>
                <c:pt idx="677">
                  <c:v>44001</c:v>
                </c:pt>
                <c:pt idx="678">
                  <c:v>44000</c:v>
                </c:pt>
                <c:pt idx="679">
                  <c:v>43999</c:v>
                </c:pt>
                <c:pt idx="680">
                  <c:v>43998</c:v>
                </c:pt>
                <c:pt idx="681">
                  <c:v>43997</c:v>
                </c:pt>
                <c:pt idx="682">
                  <c:v>43994</c:v>
                </c:pt>
                <c:pt idx="683">
                  <c:v>43992</c:v>
                </c:pt>
                <c:pt idx="684">
                  <c:v>43991</c:v>
                </c:pt>
                <c:pt idx="685">
                  <c:v>43990</c:v>
                </c:pt>
                <c:pt idx="686">
                  <c:v>43987</c:v>
                </c:pt>
                <c:pt idx="687">
                  <c:v>43986</c:v>
                </c:pt>
                <c:pt idx="688">
                  <c:v>43985</c:v>
                </c:pt>
                <c:pt idx="689">
                  <c:v>43984</c:v>
                </c:pt>
                <c:pt idx="690">
                  <c:v>43983</c:v>
                </c:pt>
                <c:pt idx="691">
                  <c:v>43980</c:v>
                </c:pt>
                <c:pt idx="692">
                  <c:v>43979</c:v>
                </c:pt>
                <c:pt idx="693">
                  <c:v>43978</c:v>
                </c:pt>
                <c:pt idx="694">
                  <c:v>43977</c:v>
                </c:pt>
                <c:pt idx="695">
                  <c:v>43976</c:v>
                </c:pt>
                <c:pt idx="696">
                  <c:v>43973</c:v>
                </c:pt>
                <c:pt idx="697">
                  <c:v>43972</c:v>
                </c:pt>
                <c:pt idx="698">
                  <c:v>43971</c:v>
                </c:pt>
                <c:pt idx="699">
                  <c:v>43970</c:v>
                </c:pt>
                <c:pt idx="700">
                  <c:v>43969</c:v>
                </c:pt>
                <c:pt idx="701">
                  <c:v>43966</c:v>
                </c:pt>
                <c:pt idx="702">
                  <c:v>43965</c:v>
                </c:pt>
                <c:pt idx="703">
                  <c:v>43964</c:v>
                </c:pt>
                <c:pt idx="704">
                  <c:v>43963</c:v>
                </c:pt>
                <c:pt idx="705">
                  <c:v>43962</c:v>
                </c:pt>
                <c:pt idx="706">
                  <c:v>43959</c:v>
                </c:pt>
                <c:pt idx="707">
                  <c:v>43958</c:v>
                </c:pt>
                <c:pt idx="708">
                  <c:v>43957</c:v>
                </c:pt>
                <c:pt idx="709">
                  <c:v>43956</c:v>
                </c:pt>
                <c:pt idx="710">
                  <c:v>43955</c:v>
                </c:pt>
                <c:pt idx="711">
                  <c:v>43951</c:v>
                </c:pt>
                <c:pt idx="712">
                  <c:v>43950</c:v>
                </c:pt>
                <c:pt idx="713">
                  <c:v>43949</c:v>
                </c:pt>
                <c:pt idx="714">
                  <c:v>43948</c:v>
                </c:pt>
                <c:pt idx="715">
                  <c:v>43945</c:v>
                </c:pt>
                <c:pt idx="716">
                  <c:v>43944</c:v>
                </c:pt>
                <c:pt idx="717">
                  <c:v>43943</c:v>
                </c:pt>
                <c:pt idx="718">
                  <c:v>43941</c:v>
                </c:pt>
                <c:pt idx="719">
                  <c:v>43938</c:v>
                </c:pt>
                <c:pt idx="720">
                  <c:v>43937</c:v>
                </c:pt>
                <c:pt idx="721">
                  <c:v>43936</c:v>
                </c:pt>
                <c:pt idx="722">
                  <c:v>43935</c:v>
                </c:pt>
                <c:pt idx="723">
                  <c:v>43934</c:v>
                </c:pt>
                <c:pt idx="724">
                  <c:v>43930</c:v>
                </c:pt>
                <c:pt idx="725">
                  <c:v>43929</c:v>
                </c:pt>
                <c:pt idx="726">
                  <c:v>43928</c:v>
                </c:pt>
                <c:pt idx="727">
                  <c:v>43927</c:v>
                </c:pt>
                <c:pt idx="728">
                  <c:v>43924</c:v>
                </c:pt>
                <c:pt idx="729">
                  <c:v>43923</c:v>
                </c:pt>
                <c:pt idx="730">
                  <c:v>43922</c:v>
                </c:pt>
                <c:pt idx="731">
                  <c:v>43921</c:v>
                </c:pt>
                <c:pt idx="732">
                  <c:v>43920</c:v>
                </c:pt>
                <c:pt idx="733">
                  <c:v>43917</c:v>
                </c:pt>
                <c:pt idx="734">
                  <c:v>43916</c:v>
                </c:pt>
                <c:pt idx="735">
                  <c:v>43915</c:v>
                </c:pt>
                <c:pt idx="736">
                  <c:v>43914</c:v>
                </c:pt>
                <c:pt idx="737">
                  <c:v>43913</c:v>
                </c:pt>
                <c:pt idx="738">
                  <c:v>43910</c:v>
                </c:pt>
                <c:pt idx="739">
                  <c:v>43909</c:v>
                </c:pt>
                <c:pt idx="740">
                  <c:v>43908</c:v>
                </c:pt>
                <c:pt idx="741">
                  <c:v>43907</c:v>
                </c:pt>
                <c:pt idx="742">
                  <c:v>43906</c:v>
                </c:pt>
                <c:pt idx="743">
                  <c:v>43903</c:v>
                </c:pt>
                <c:pt idx="744">
                  <c:v>43902</c:v>
                </c:pt>
                <c:pt idx="745">
                  <c:v>43901</c:v>
                </c:pt>
                <c:pt idx="746">
                  <c:v>43900</c:v>
                </c:pt>
                <c:pt idx="747">
                  <c:v>43899</c:v>
                </c:pt>
                <c:pt idx="748">
                  <c:v>43896</c:v>
                </c:pt>
                <c:pt idx="749">
                  <c:v>43895</c:v>
                </c:pt>
                <c:pt idx="750">
                  <c:v>43894</c:v>
                </c:pt>
                <c:pt idx="751">
                  <c:v>43893</c:v>
                </c:pt>
                <c:pt idx="752">
                  <c:v>43892</c:v>
                </c:pt>
                <c:pt idx="753">
                  <c:v>43889</c:v>
                </c:pt>
                <c:pt idx="754">
                  <c:v>43888</c:v>
                </c:pt>
                <c:pt idx="755">
                  <c:v>43887</c:v>
                </c:pt>
                <c:pt idx="756">
                  <c:v>43882</c:v>
                </c:pt>
                <c:pt idx="757">
                  <c:v>43881</c:v>
                </c:pt>
                <c:pt idx="758">
                  <c:v>43880</c:v>
                </c:pt>
                <c:pt idx="759">
                  <c:v>43879</c:v>
                </c:pt>
                <c:pt idx="760">
                  <c:v>43878</c:v>
                </c:pt>
                <c:pt idx="761">
                  <c:v>43875</c:v>
                </c:pt>
                <c:pt idx="762">
                  <c:v>43874</c:v>
                </c:pt>
                <c:pt idx="763">
                  <c:v>43873</c:v>
                </c:pt>
                <c:pt idx="764">
                  <c:v>43872</c:v>
                </c:pt>
                <c:pt idx="765">
                  <c:v>43871</c:v>
                </c:pt>
                <c:pt idx="766">
                  <c:v>43868</c:v>
                </c:pt>
                <c:pt idx="767">
                  <c:v>43867</c:v>
                </c:pt>
                <c:pt idx="768">
                  <c:v>43866</c:v>
                </c:pt>
                <c:pt idx="769">
                  <c:v>43865</c:v>
                </c:pt>
                <c:pt idx="770">
                  <c:v>43864</c:v>
                </c:pt>
                <c:pt idx="771">
                  <c:v>43861</c:v>
                </c:pt>
                <c:pt idx="772">
                  <c:v>43860</c:v>
                </c:pt>
                <c:pt idx="773">
                  <c:v>43859</c:v>
                </c:pt>
                <c:pt idx="774">
                  <c:v>43858</c:v>
                </c:pt>
                <c:pt idx="775">
                  <c:v>43857</c:v>
                </c:pt>
                <c:pt idx="776">
                  <c:v>43854</c:v>
                </c:pt>
                <c:pt idx="777">
                  <c:v>43853</c:v>
                </c:pt>
                <c:pt idx="778">
                  <c:v>43852</c:v>
                </c:pt>
                <c:pt idx="779">
                  <c:v>43851</c:v>
                </c:pt>
                <c:pt idx="780">
                  <c:v>43850</c:v>
                </c:pt>
                <c:pt idx="781">
                  <c:v>43847</c:v>
                </c:pt>
                <c:pt idx="782">
                  <c:v>43846</c:v>
                </c:pt>
                <c:pt idx="783">
                  <c:v>43845</c:v>
                </c:pt>
                <c:pt idx="784">
                  <c:v>43844</c:v>
                </c:pt>
                <c:pt idx="785">
                  <c:v>43843</c:v>
                </c:pt>
                <c:pt idx="786">
                  <c:v>43840</c:v>
                </c:pt>
                <c:pt idx="787">
                  <c:v>43839</c:v>
                </c:pt>
                <c:pt idx="788">
                  <c:v>43838</c:v>
                </c:pt>
                <c:pt idx="789">
                  <c:v>43837</c:v>
                </c:pt>
                <c:pt idx="790">
                  <c:v>43836</c:v>
                </c:pt>
                <c:pt idx="791">
                  <c:v>43833</c:v>
                </c:pt>
                <c:pt idx="792">
                  <c:v>43832</c:v>
                </c:pt>
                <c:pt idx="793">
                  <c:v>43830</c:v>
                </c:pt>
                <c:pt idx="794">
                  <c:v>43829</c:v>
                </c:pt>
                <c:pt idx="795">
                  <c:v>43826</c:v>
                </c:pt>
                <c:pt idx="796">
                  <c:v>43825</c:v>
                </c:pt>
                <c:pt idx="797">
                  <c:v>43823</c:v>
                </c:pt>
                <c:pt idx="798">
                  <c:v>43822</c:v>
                </c:pt>
                <c:pt idx="799">
                  <c:v>43819</c:v>
                </c:pt>
                <c:pt idx="800">
                  <c:v>43818</c:v>
                </c:pt>
                <c:pt idx="801">
                  <c:v>43817</c:v>
                </c:pt>
                <c:pt idx="802">
                  <c:v>43816</c:v>
                </c:pt>
                <c:pt idx="803">
                  <c:v>43815</c:v>
                </c:pt>
                <c:pt idx="804">
                  <c:v>43812</c:v>
                </c:pt>
                <c:pt idx="805">
                  <c:v>43811</c:v>
                </c:pt>
                <c:pt idx="806">
                  <c:v>43810</c:v>
                </c:pt>
                <c:pt idx="807">
                  <c:v>43809</c:v>
                </c:pt>
                <c:pt idx="808">
                  <c:v>43808</c:v>
                </c:pt>
                <c:pt idx="809">
                  <c:v>43805</c:v>
                </c:pt>
                <c:pt idx="810">
                  <c:v>43804</c:v>
                </c:pt>
                <c:pt idx="811">
                  <c:v>43803</c:v>
                </c:pt>
                <c:pt idx="812">
                  <c:v>43802</c:v>
                </c:pt>
                <c:pt idx="813">
                  <c:v>43801</c:v>
                </c:pt>
                <c:pt idx="814">
                  <c:v>43798</c:v>
                </c:pt>
                <c:pt idx="815">
                  <c:v>43797</c:v>
                </c:pt>
                <c:pt idx="816">
                  <c:v>43796</c:v>
                </c:pt>
                <c:pt idx="817">
                  <c:v>43795</c:v>
                </c:pt>
                <c:pt idx="818">
                  <c:v>43794</c:v>
                </c:pt>
                <c:pt idx="819">
                  <c:v>43791</c:v>
                </c:pt>
                <c:pt idx="820">
                  <c:v>43790</c:v>
                </c:pt>
                <c:pt idx="821">
                  <c:v>43789</c:v>
                </c:pt>
                <c:pt idx="822">
                  <c:v>43788</c:v>
                </c:pt>
                <c:pt idx="823">
                  <c:v>43787</c:v>
                </c:pt>
                <c:pt idx="824">
                  <c:v>43783</c:v>
                </c:pt>
                <c:pt idx="825">
                  <c:v>43782</c:v>
                </c:pt>
                <c:pt idx="826">
                  <c:v>43781</c:v>
                </c:pt>
                <c:pt idx="827">
                  <c:v>43780</c:v>
                </c:pt>
                <c:pt idx="828">
                  <c:v>43777</c:v>
                </c:pt>
                <c:pt idx="829">
                  <c:v>43776</c:v>
                </c:pt>
                <c:pt idx="830">
                  <c:v>43775</c:v>
                </c:pt>
                <c:pt idx="831">
                  <c:v>43774</c:v>
                </c:pt>
                <c:pt idx="832">
                  <c:v>43773</c:v>
                </c:pt>
                <c:pt idx="833">
                  <c:v>43770</c:v>
                </c:pt>
                <c:pt idx="834">
                  <c:v>43769</c:v>
                </c:pt>
                <c:pt idx="835">
                  <c:v>43768</c:v>
                </c:pt>
                <c:pt idx="836">
                  <c:v>43767</c:v>
                </c:pt>
                <c:pt idx="837">
                  <c:v>43766</c:v>
                </c:pt>
                <c:pt idx="838">
                  <c:v>43763</c:v>
                </c:pt>
                <c:pt idx="839">
                  <c:v>43762</c:v>
                </c:pt>
                <c:pt idx="840">
                  <c:v>43761</c:v>
                </c:pt>
                <c:pt idx="841">
                  <c:v>43760</c:v>
                </c:pt>
                <c:pt idx="842">
                  <c:v>43759</c:v>
                </c:pt>
                <c:pt idx="843">
                  <c:v>43756</c:v>
                </c:pt>
                <c:pt idx="844">
                  <c:v>43755</c:v>
                </c:pt>
                <c:pt idx="845">
                  <c:v>43754</c:v>
                </c:pt>
                <c:pt idx="846">
                  <c:v>43753</c:v>
                </c:pt>
                <c:pt idx="847">
                  <c:v>43752</c:v>
                </c:pt>
                <c:pt idx="848">
                  <c:v>43749</c:v>
                </c:pt>
                <c:pt idx="849">
                  <c:v>43748</c:v>
                </c:pt>
                <c:pt idx="850">
                  <c:v>43747</c:v>
                </c:pt>
                <c:pt idx="851">
                  <c:v>43746</c:v>
                </c:pt>
                <c:pt idx="852">
                  <c:v>43745</c:v>
                </c:pt>
                <c:pt idx="853">
                  <c:v>43742</c:v>
                </c:pt>
                <c:pt idx="854">
                  <c:v>43741</c:v>
                </c:pt>
                <c:pt idx="855">
                  <c:v>43740</c:v>
                </c:pt>
                <c:pt idx="856">
                  <c:v>43739</c:v>
                </c:pt>
                <c:pt idx="857">
                  <c:v>43738</c:v>
                </c:pt>
                <c:pt idx="858">
                  <c:v>43735</c:v>
                </c:pt>
                <c:pt idx="859">
                  <c:v>43734</c:v>
                </c:pt>
                <c:pt idx="860">
                  <c:v>43733</c:v>
                </c:pt>
                <c:pt idx="861">
                  <c:v>43732</c:v>
                </c:pt>
                <c:pt idx="862">
                  <c:v>43731</c:v>
                </c:pt>
                <c:pt idx="863">
                  <c:v>43728</c:v>
                </c:pt>
                <c:pt idx="864">
                  <c:v>43727</c:v>
                </c:pt>
                <c:pt idx="865">
                  <c:v>43726</c:v>
                </c:pt>
                <c:pt idx="866">
                  <c:v>43725</c:v>
                </c:pt>
                <c:pt idx="867">
                  <c:v>43724</c:v>
                </c:pt>
                <c:pt idx="868">
                  <c:v>43721</c:v>
                </c:pt>
                <c:pt idx="869">
                  <c:v>43720</c:v>
                </c:pt>
                <c:pt idx="870">
                  <c:v>43719</c:v>
                </c:pt>
                <c:pt idx="871">
                  <c:v>43718</c:v>
                </c:pt>
                <c:pt idx="872">
                  <c:v>43717</c:v>
                </c:pt>
                <c:pt idx="873">
                  <c:v>43714</c:v>
                </c:pt>
                <c:pt idx="874">
                  <c:v>43713</c:v>
                </c:pt>
                <c:pt idx="875">
                  <c:v>43712</c:v>
                </c:pt>
                <c:pt idx="876">
                  <c:v>43711</c:v>
                </c:pt>
                <c:pt idx="877">
                  <c:v>43710</c:v>
                </c:pt>
                <c:pt idx="878">
                  <c:v>43707</c:v>
                </c:pt>
                <c:pt idx="879">
                  <c:v>43706</c:v>
                </c:pt>
                <c:pt idx="880">
                  <c:v>43705</c:v>
                </c:pt>
                <c:pt idx="881">
                  <c:v>43704</c:v>
                </c:pt>
                <c:pt idx="882">
                  <c:v>43703</c:v>
                </c:pt>
                <c:pt idx="883">
                  <c:v>43700</c:v>
                </c:pt>
                <c:pt idx="884">
                  <c:v>43699</c:v>
                </c:pt>
                <c:pt idx="885">
                  <c:v>43698</c:v>
                </c:pt>
                <c:pt idx="886">
                  <c:v>43697</c:v>
                </c:pt>
                <c:pt idx="887">
                  <c:v>43696</c:v>
                </c:pt>
                <c:pt idx="888">
                  <c:v>43693</c:v>
                </c:pt>
                <c:pt idx="889">
                  <c:v>43692</c:v>
                </c:pt>
                <c:pt idx="890">
                  <c:v>43691</c:v>
                </c:pt>
                <c:pt idx="891">
                  <c:v>43690</c:v>
                </c:pt>
                <c:pt idx="892">
                  <c:v>43689</c:v>
                </c:pt>
                <c:pt idx="893">
                  <c:v>43686</c:v>
                </c:pt>
                <c:pt idx="894">
                  <c:v>43685</c:v>
                </c:pt>
                <c:pt idx="895">
                  <c:v>43684</c:v>
                </c:pt>
                <c:pt idx="896">
                  <c:v>43683</c:v>
                </c:pt>
                <c:pt idx="897">
                  <c:v>43682</c:v>
                </c:pt>
                <c:pt idx="898">
                  <c:v>43679</c:v>
                </c:pt>
                <c:pt idx="899">
                  <c:v>43678</c:v>
                </c:pt>
                <c:pt idx="900">
                  <c:v>43677</c:v>
                </c:pt>
                <c:pt idx="901">
                  <c:v>43676</c:v>
                </c:pt>
                <c:pt idx="902">
                  <c:v>43675</c:v>
                </c:pt>
                <c:pt idx="903">
                  <c:v>43672</c:v>
                </c:pt>
                <c:pt idx="904">
                  <c:v>43671</c:v>
                </c:pt>
                <c:pt idx="905">
                  <c:v>43670</c:v>
                </c:pt>
                <c:pt idx="906">
                  <c:v>43669</c:v>
                </c:pt>
                <c:pt idx="907">
                  <c:v>43668</c:v>
                </c:pt>
                <c:pt idx="908">
                  <c:v>43665</c:v>
                </c:pt>
                <c:pt idx="909">
                  <c:v>43664</c:v>
                </c:pt>
                <c:pt idx="910">
                  <c:v>43663</c:v>
                </c:pt>
                <c:pt idx="911">
                  <c:v>43662</c:v>
                </c:pt>
                <c:pt idx="912">
                  <c:v>43661</c:v>
                </c:pt>
                <c:pt idx="913">
                  <c:v>43658</c:v>
                </c:pt>
                <c:pt idx="914">
                  <c:v>43657</c:v>
                </c:pt>
                <c:pt idx="915">
                  <c:v>43656</c:v>
                </c:pt>
                <c:pt idx="916">
                  <c:v>43655</c:v>
                </c:pt>
                <c:pt idx="917">
                  <c:v>43654</c:v>
                </c:pt>
                <c:pt idx="918">
                  <c:v>43651</c:v>
                </c:pt>
                <c:pt idx="919">
                  <c:v>43650</c:v>
                </c:pt>
                <c:pt idx="920">
                  <c:v>43649</c:v>
                </c:pt>
                <c:pt idx="921">
                  <c:v>43648</c:v>
                </c:pt>
                <c:pt idx="922">
                  <c:v>43647</c:v>
                </c:pt>
                <c:pt idx="923">
                  <c:v>43644</c:v>
                </c:pt>
                <c:pt idx="924">
                  <c:v>43643</c:v>
                </c:pt>
                <c:pt idx="925">
                  <c:v>43642</c:v>
                </c:pt>
                <c:pt idx="926">
                  <c:v>43641</c:v>
                </c:pt>
                <c:pt idx="927">
                  <c:v>43640</c:v>
                </c:pt>
                <c:pt idx="928">
                  <c:v>43637</c:v>
                </c:pt>
                <c:pt idx="929">
                  <c:v>43635</c:v>
                </c:pt>
                <c:pt idx="930">
                  <c:v>43634</c:v>
                </c:pt>
                <c:pt idx="931">
                  <c:v>43633</c:v>
                </c:pt>
                <c:pt idx="932">
                  <c:v>43630</c:v>
                </c:pt>
                <c:pt idx="933">
                  <c:v>43629</c:v>
                </c:pt>
                <c:pt idx="934">
                  <c:v>43628</c:v>
                </c:pt>
                <c:pt idx="935">
                  <c:v>43627</c:v>
                </c:pt>
                <c:pt idx="936">
                  <c:v>43626</c:v>
                </c:pt>
                <c:pt idx="937">
                  <c:v>43623</c:v>
                </c:pt>
                <c:pt idx="938">
                  <c:v>43622</c:v>
                </c:pt>
                <c:pt idx="939">
                  <c:v>43621</c:v>
                </c:pt>
                <c:pt idx="940">
                  <c:v>43620</c:v>
                </c:pt>
                <c:pt idx="941">
                  <c:v>43619</c:v>
                </c:pt>
                <c:pt idx="942">
                  <c:v>43616</c:v>
                </c:pt>
                <c:pt idx="943">
                  <c:v>43615</c:v>
                </c:pt>
                <c:pt idx="944">
                  <c:v>43614</c:v>
                </c:pt>
                <c:pt idx="945">
                  <c:v>43613</c:v>
                </c:pt>
                <c:pt idx="946">
                  <c:v>43612</c:v>
                </c:pt>
                <c:pt idx="947">
                  <c:v>43609</c:v>
                </c:pt>
                <c:pt idx="948">
                  <c:v>43608</c:v>
                </c:pt>
                <c:pt idx="949">
                  <c:v>43607</c:v>
                </c:pt>
                <c:pt idx="950">
                  <c:v>43606</c:v>
                </c:pt>
                <c:pt idx="951">
                  <c:v>43605</c:v>
                </c:pt>
                <c:pt idx="952">
                  <c:v>43602</c:v>
                </c:pt>
                <c:pt idx="953">
                  <c:v>43601</c:v>
                </c:pt>
                <c:pt idx="954">
                  <c:v>43600</c:v>
                </c:pt>
                <c:pt idx="955">
                  <c:v>43599</c:v>
                </c:pt>
                <c:pt idx="956">
                  <c:v>43598</c:v>
                </c:pt>
                <c:pt idx="957">
                  <c:v>43595</c:v>
                </c:pt>
                <c:pt idx="958">
                  <c:v>43594</c:v>
                </c:pt>
                <c:pt idx="959">
                  <c:v>43593</c:v>
                </c:pt>
                <c:pt idx="960">
                  <c:v>43592</c:v>
                </c:pt>
                <c:pt idx="961">
                  <c:v>43591</c:v>
                </c:pt>
                <c:pt idx="962">
                  <c:v>43588</c:v>
                </c:pt>
                <c:pt idx="963">
                  <c:v>43587</c:v>
                </c:pt>
                <c:pt idx="964">
                  <c:v>43585</c:v>
                </c:pt>
                <c:pt idx="965">
                  <c:v>43584</c:v>
                </c:pt>
                <c:pt idx="966">
                  <c:v>43581</c:v>
                </c:pt>
                <c:pt idx="967">
                  <c:v>43580</c:v>
                </c:pt>
                <c:pt idx="968">
                  <c:v>43579</c:v>
                </c:pt>
                <c:pt idx="969">
                  <c:v>43578</c:v>
                </c:pt>
                <c:pt idx="970">
                  <c:v>43577</c:v>
                </c:pt>
                <c:pt idx="971">
                  <c:v>43573</c:v>
                </c:pt>
                <c:pt idx="972">
                  <c:v>43572</c:v>
                </c:pt>
                <c:pt idx="973">
                  <c:v>43571</c:v>
                </c:pt>
                <c:pt idx="974">
                  <c:v>43570</c:v>
                </c:pt>
                <c:pt idx="975">
                  <c:v>43567</c:v>
                </c:pt>
                <c:pt idx="976">
                  <c:v>43566</c:v>
                </c:pt>
                <c:pt idx="977">
                  <c:v>43565</c:v>
                </c:pt>
                <c:pt idx="978">
                  <c:v>43564</c:v>
                </c:pt>
                <c:pt idx="979">
                  <c:v>43563</c:v>
                </c:pt>
                <c:pt idx="980">
                  <c:v>43560</c:v>
                </c:pt>
                <c:pt idx="981">
                  <c:v>43559</c:v>
                </c:pt>
                <c:pt idx="982">
                  <c:v>43558</c:v>
                </c:pt>
                <c:pt idx="983">
                  <c:v>43557</c:v>
                </c:pt>
                <c:pt idx="984">
                  <c:v>43556</c:v>
                </c:pt>
                <c:pt idx="985">
                  <c:v>43553</c:v>
                </c:pt>
                <c:pt idx="986">
                  <c:v>43552</c:v>
                </c:pt>
                <c:pt idx="987">
                  <c:v>43551</c:v>
                </c:pt>
                <c:pt idx="988">
                  <c:v>43550</c:v>
                </c:pt>
                <c:pt idx="989">
                  <c:v>43549</c:v>
                </c:pt>
                <c:pt idx="990">
                  <c:v>43546</c:v>
                </c:pt>
                <c:pt idx="991">
                  <c:v>43545</c:v>
                </c:pt>
                <c:pt idx="992">
                  <c:v>43544</c:v>
                </c:pt>
                <c:pt idx="993">
                  <c:v>43543</c:v>
                </c:pt>
                <c:pt idx="994">
                  <c:v>43542</c:v>
                </c:pt>
                <c:pt idx="995">
                  <c:v>43539</c:v>
                </c:pt>
                <c:pt idx="996">
                  <c:v>43538</c:v>
                </c:pt>
                <c:pt idx="997">
                  <c:v>43537</c:v>
                </c:pt>
                <c:pt idx="998">
                  <c:v>43536</c:v>
                </c:pt>
                <c:pt idx="999">
                  <c:v>43535</c:v>
                </c:pt>
                <c:pt idx="1000">
                  <c:v>43532</c:v>
                </c:pt>
                <c:pt idx="1001">
                  <c:v>43531</c:v>
                </c:pt>
                <c:pt idx="1002">
                  <c:v>43530</c:v>
                </c:pt>
                <c:pt idx="1003">
                  <c:v>43525</c:v>
                </c:pt>
                <c:pt idx="1004">
                  <c:v>43524</c:v>
                </c:pt>
                <c:pt idx="1005">
                  <c:v>43523</c:v>
                </c:pt>
                <c:pt idx="1006">
                  <c:v>43522</c:v>
                </c:pt>
                <c:pt idx="1007">
                  <c:v>43521</c:v>
                </c:pt>
                <c:pt idx="1008">
                  <c:v>43518</c:v>
                </c:pt>
                <c:pt idx="1009">
                  <c:v>43517</c:v>
                </c:pt>
                <c:pt idx="1010">
                  <c:v>43516</c:v>
                </c:pt>
                <c:pt idx="1011">
                  <c:v>43515</c:v>
                </c:pt>
                <c:pt idx="1012">
                  <c:v>43514</c:v>
                </c:pt>
                <c:pt idx="1013">
                  <c:v>43511</c:v>
                </c:pt>
                <c:pt idx="1014">
                  <c:v>43510</c:v>
                </c:pt>
                <c:pt idx="1015">
                  <c:v>43509</c:v>
                </c:pt>
                <c:pt idx="1016">
                  <c:v>43508</c:v>
                </c:pt>
                <c:pt idx="1017">
                  <c:v>43507</c:v>
                </c:pt>
                <c:pt idx="1018">
                  <c:v>43504</c:v>
                </c:pt>
                <c:pt idx="1019">
                  <c:v>43503</c:v>
                </c:pt>
                <c:pt idx="1020">
                  <c:v>43502</c:v>
                </c:pt>
                <c:pt idx="1021">
                  <c:v>43501</c:v>
                </c:pt>
                <c:pt idx="1022">
                  <c:v>43500</c:v>
                </c:pt>
                <c:pt idx="1023">
                  <c:v>43497</c:v>
                </c:pt>
                <c:pt idx="1024">
                  <c:v>43496</c:v>
                </c:pt>
                <c:pt idx="1025">
                  <c:v>43495</c:v>
                </c:pt>
                <c:pt idx="1026">
                  <c:v>43494</c:v>
                </c:pt>
                <c:pt idx="1027">
                  <c:v>43493</c:v>
                </c:pt>
                <c:pt idx="1028">
                  <c:v>43490</c:v>
                </c:pt>
                <c:pt idx="1029">
                  <c:v>43489</c:v>
                </c:pt>
                <c:pt idx="1030">
                  <c:v>43488</c:v>
                </c:pt>
                <c:pt idx="1031">
                  <c:v>43487</c:v>
                </c:pt>
                <c:pt idx="1032">
                  <c:v>43486</c:v>
                </c:pt>
                <c:pt idx="1033">
                  <c:v>43483</c:v>
                </c:pt>
                <c:pt idx="1034">
                  <c:v>43482</c:v>
                </c:pt>
                <c:pt idx="1035">
                  <c:v>43481</c:v>
                </c:pt>
                <c:pt idx="1036">
                  <c:v>43480</c:v>
                </c:pt>
                <c:pt idx="1037">
                  <c:v>43479</c:v>
                </c:pt>
                <c:pt idx="1038">
                  <c:v>43476</c:v>
                </c:pt>
                <c:pt idx="1039">
                  <c:v>43475</c:v>
                </c:pt>
                <c:pt idx="1040">
                  <c:v>43474</c:v>
                </c:pt>
                <c:pt idx="1041">
                  <c:v>43473</c:v>
                </c:pt>
                <c:pt idx="1042">
                  <c:v>43472</c:v>
                </c:pt>
                <c:pt idx="1043">
                  <c:v>43469</c:v>
                </c:pt>
                <c:pt idx="1044">
                  <c:v>43468</c:v>
                </c:pt>
                <c:pt idx="1045">
                  <c:v>43467</c:v>
                </c:pt>
                <c:pt idx="1046">
                  <c:v>43465</c:v>
                </c:pt>
                <c:pt idx="1047">
                  <c:v>43462</c:v>
                </c:pt>
                <c:pt idx="1048">
                  <c:v>43461</c:v>
                </c:pt>
                <c:pt idx="1049">
                  <c:v>43460</c:v>
                </c:pt>
                <c:pt idx="1050">
                  <c:v>43458</c:v>
                </c:pt>
                <c:pt idx="1051">
                  <c:v>43455</c:v>
                </c:pt>
                <c:pt idx="1052">
                  <c:v>43454</c:v>
                </c:pt>
                <c:pt idx="1053">
                  <c:v>43453</c:v>
                </c:pt>
                <c:pt idx="1054">
                  <c:v>43452</c:v>
                </c:pt>
                <c:pt idx="1055">
                  <c:v>43451</c:v>
                </c:pt>
                <c:pt idx="1056">
                  <c:v>43448</c:v>
                </c:pt>
                <c:pt idx="1057">
                  <c:v>43447</c:v>
                </c:pt>
                <c:pt idx="1058">
                  <c:v>43446</c:v>
                </c:pt>
                <c:pt idx="1059">
                  <c:v>43445</c:v>
                </c:pt>
                <c:pt idx="1060">
                  <c:v>43444</c:v>
                </c:pt>
                <c:pt idx="1061">
                  <c:v>43441</c:v>
                </c:pt>
                <c:pt idx="1062">
                  <c:v>43440</c:v>
                </c:pt>
                <c:pt idx="1063">
                  <c:v>43439</c:v>
                </c:pt>
                <c:pt idx="1064">
                  <c:v>43438</c:v>
                </c:pt>
                <c:pt idx="1065">
                  <c:v>43437</c:v>
                </c:pt>
                <c:pt idx="1066">
                  <c:v>43434</c:v>
                </c:pt>
                <c:pt idx="1067">
                  <c:v>43433</c:v>
                </c:pt>
                <c:pt idx="1068">
                  <c:v>43432</c:v>
                </c:pt>
                <c:pt idx="1069">
                  <c:v>43431</c:v>
                </c:pt>
                <c:pt idx="1070">
                  <c:v>43430</c:v>
                </c:pt>
                <c:pt idx="1071">
                  <c:v>43427</c:v>
                </c:pt>
                <c:pt idx="1072">
                  <c:v>43426</c:v>
                </c:pt>
                <c:pt idx="1073">
                  <c:v>43425</c:v>
                </c:pt>
                <c:pt idx="1074">
                  <c:v>43424</c:v>
                </c:pt>
                <c:pt idx="1075">
                  <c:v>43423</c:v>
                </c:pt>
                <c:pt idx="1076">
                  <c:v>43420</c:v>
                </c:pt>
                <c:pt idx="1077">
                  <c:v>43418</c:v>
                </c:pt>
                <c:pt idx="1078">
                  <c:v>43417</c:v>
                </c:pt>
                <c:pt idx="1079">
                  <c:v>43416</c:v>
                </c:pt>
                <c:pt idx="1080">
                  <c:v>43413</c:v>
                </c:pt>
                <c:pt idx="1081">
                  <c:v>43412</c:v>
                </c:pt>
                <c:pt idx="1082">
                  <c:v>43411</c:v>
                </c:pt>
                <c:pt idx="1083">
                  <c:v>43410</c:v>
                </c:pt>
                <c:pt idx="1084">
                  <c:v>43409</c:v>
                </c:pt>
                <c:pt idx="1085">
                  <c:v>43405</c:v>
                </c:pt>
                <c:pt idx="1086">
                  <c:v>43404</c:v>
                </c:pt>
                <c:pt idx="1087">
                  <c:v>43403</c:v>
                </c:pt>
                <c:pt idx="1088">
                  <c:v>43402</c:v>
                </c:pt>
                <c:pt idx="1089">
                  <c:v>43399</c:v>
                </c:pt>
                <c:pt idx="1090">
                  <c:v>43398</c:v>
                </c:pt>
                <c:pt idx="1091">
                  <c:v>43397</c:v>
                </c:pt>
                <c:pt idx="1092">
                  <c:v>43396</c:v>
                </c:pt>
                <c:pt idx="1093">
                  <c:v>43395</c:v>
                </c:pt>
                <c:pt idx="1094">
                  <c:v>43392</c:v>
                </c:pt>
                <c:pt idx="1095">
                  <c:v>43391</c:v>
                </c:pt>
                <c:pt idx="1096">
                  <c:v>43390</c:v>
                </c:pt>
                <c:pt idx="1097">
                  <c:v>43389</c:v>
                </c:pt>
                <c:pt idx="1098">
                  <c:v>43388</c:v>
                </c:pt>
                <c:pt idx="1099">
                  <c:v>43384</c:v>
                </c:pt>
                <c:pt idx="1100">
                  <c:v>43383</c:v>
                </c:pt>
                <c:pt idx="1101">
                  <c:v>43382</c:v>
                </c:pt>
                <c:pt idx="1102">
                  <c:v>43381</c:v>
                </c:pt>
                <c:pt idx="1103">
                  <c:v>43378</c:v>
                </c:pt>
                <c:pt idx="1104">
                  <c:v>43377</c:v>
                </c:pt>
                <c:pt idx="1105">
                  <c:v>43376</c:v>
                </c:pt>
                <c:pt idx="1106">
                  <c:v>43375</c:v>
                </c:pt>
                <c:pt idx="1107">
                  <c:v>43374</c:v>
                </c:pt>
                <c:pt idx="1108">
                  <c:v>43371</c:v>
                </c:pt>
                <c:pt idx="1109">
                  <c:v>43370</c:v>
                </c:pt>
                <c:pt idx="1110">
                  <c:v>43369</c:v>
                </c:pt>
                <c:pt idx="1111">
                  <c:v>43368</c:v>
                </c:pt>
                <c:pt idx="1112">
                  <c:v>43367</c:v>
                </c:pt>
                <c:pt idx="1113">
                  <c:v>43364</c:v>
                </c:pt>
                <c:pt idx="1114">
                  <c:v>43363</c:v>
                </c:pt>
                <c:pt idx="1115">
                  <c:v>43362</c:v>
                </c:pt>
                <c:pt idx="1116">
                  <c:v>43361</c:v>
                </c:pt>
                <c:pt idx="1117">
                  <c:v>43360</c:v>
                </c:pt>
                <c:pt idx="1118">
                  <c:v>43357</c:v>
                </c:pt>
                <c:pt idx="1119">
                  <c:v>43356</c:v>
                </c:pt>
                <c:pt idx="1120">
                  <c:v>43355</c:v>
                </c:pt>
                <c:pt idx="1121">
                  <c:v>43354</c:v>
                </c:pt>
                <c:pt idx="1122">
                  <c:v>43353</c:v>
                </c:pt>
                <c:pt idx="1123">
                  <c:v>43349</c:v>
                </c:pt>
                <c:pt idx="1124">
                  <c:v>43348</c:v>
                </c:pt>
                <c:pt idx="1125">
                  <c:v>43347</c:v>
                </c:pt>
                <c:pt idx="1126">
                  <c:v>43346</c:v>
                </c:pt>
                <c:pt idx="1127">
                  <c:v>43343</c:v>
                </c:pt>
                <c:pt idx="1128">
                  <c:v>43342</c:v>
                </c:pt>
                <c:pt idx="1129">
                  <c:v>43341</c:v>
                </c:pt>
                <c:pt idx="1130">
                  <c:v>43340</c:v>
                </c:pt>
                <c:pt idx="1131">
                  <c:v>43339</c:v>
                </c:pt>
                <c:pt idx="1132">
                  <c:v>43336</c:v>
                </c:pt>
                <c:pt idx="1133">
                  <c:v>43335</c:v>
                </c:pt>
                <c:pt idx="1134">
                  <c:v>43334</c:v>
                </c:pt>
                <c:pt idx="1135">
                  <c:v>43333</c:v>
                </c:pt>
                <c:pt idx="1136">
                  <c:v>43332</c:v>
                </c:pt>
                <c:pt idx="1137">
                  <c:v>43329</c:v>
                </c:pt>
                <c:pt idx="1138">
                  <c:v>43328</c:v>
                </c:pt>
                <c:pt idx="1139">
                  <c:v>43327</c:v>
                </c:pt>
                <c:pt idx="1140">
                  <c:v>43326</c:v>
                </c:pt>
                <c:pt idx="1141">
                  <c:v>43325</c:v>
                </c:pt>
                <c:pt idx="1142">
                  <c:v>43322</c:v>
                </c:pt>
                <c:pt idx="1143">
                  <c:v>43321</c:v>
                </c:pt>
                <c:pt idx="1144">
                  <c:v>43320</c:v>
                </c:pt>
                <c:pt idx="1145">
                  <c:v>43319</c:v>
                </c:pt>
                <c:pt idx="1146">
                  <c:v>43318</c:v>
                </c:pt>
                <c:pt idx="1147">
                  <c:v>43315</c:v>
                </c:pt>
                <c:pt idx="1148">
                  <c:v>43314</c:v>
                </c:pt>
                <c:pt idx="1149">
                  <c:v>43313</c:v>
                </c:pt>
                <c:pt idx="1150">
                  <c:v>43312</c:v>
                </c:pt>
                <c:pt idx="1151">
                  <c:v>43311</c:v>
                </c:pt>
                <c:pt idx="1152">
                  <c:v>43308</c:v>
                </c:pt>
                <c:pt idx="1153">
                  <c:v>43307</c:v>
                </c:pt>
                <c:pt idx="1154">
                  <c:v>43306</c:v>
                </c:pt>
                <c:pt idx="1155">
                  <c:v>43305</c:v>
                </c:pt>
                <c:pt idx="1156">
                  <c:v>43304</c:v>
                </c:pt>
                <c:pt idx="1157">
                  <c:v>43301</c:v>
                </c:pt>
                <c:pt idx="1158">
                  <c:v>43300</c:v>
                </c:pt>
                <c:pt idx="1159">
                  <c:v>43299</c:v>
                </c:pt>
                <c:pt idx="1160">
                  <c:v>43298</c:v>
                </c:pt>
                <c:pt idx="1161">
                  <c:v>43297</c:v>
                </c:pt>
                <c:pt idx="1162">
                  <c:v>43294</c:v>
                </c:pt>
                <c:pt idx="1163">
                  <c:v>43293</c:v>
                </c:pt>
                <c:pt idx="1164">
                  <c:v>43292</c:v>
                </c:pt>
                <c:pt idx="1165">
                  <c:v>43291</c:v>
                </c:pt>
                <c:pt idx="1166">
                  <c:v>43290</c:v>
                </c:pt>
                <c:pt idx="1167">
                  <c:v>43287</c:v>
                </c:pt>
                <c:pt idx="1168">
                  <c:v>43286</c:v>
                </c:pt>
                <c:pt idx="1169">
                  <c:v>43285</c:v>
                </c:pt>
                <c:pt idx="1170">
                  <c:v>43284</c:v>
                </c:pt>
                <c:pt idx="1171">
                  <c:v>43283</c:v>
                </c:pt>
                <c:pt idx="1172">
                  <c:v>43280</c:v>
                </c:pt>
                <c:pt idx="1173">
                  <c:v>43279</c:v>
                </c:pt>
                <c:pt idx="1174">
                  <c:v>43278</c:v>
                </c:pt>
                <c:pt idx="1175">
                  <c:v>43277</c:v>
                </c:pt>
                <c:pt idx="1176">
                  <c:v>43276</c:v>
                </c:pt>
                <c:pt idx="1177">
                  <c:v>43273</c:v>
                </c:pt>
                <c:pt idx="1178">
                  <c:v>43272</c:v>
                </c:pt>
                <c:pt idx="1179">
                  <c:v>43271</c:v>
                </c:pt>
                <c:pt idx="1180">
                  <c:v>43270</c:v>
                </c:pt>
                <c:pt idx="1181">
                  <c:v>43269</c:v>
                </c:pt>
                <c:pt idx="1182">
                  <c:v>43266</c:v>
                </c:pt>
                <c:pt idx="1183">
                  <c:v>43265</c:v>
                </c:pt>
                <c:pt idx="1184">
                  <c:v>43264</c:v>
                </c:pt>
                <c:pt idx="1185">
                  <c:v>43263</c:v>
                </c:pt>
                <c:pt idx="1186">
                  <c:v>43262</c:v>
                </c:pt>
                <c:pt idx="1187">
                  <c:v>43259</c:v>
                </c:pt>
                <c:pt idx="1188">
                  <c:v>43258</c:v>
                </c:pt>
                <c:pt idx="1189">
                  <c:v>43257</c:v>
                </c:pt>
                <c:pt idx="1190">
                  <c:v>43256</c:v>
                </c:pt>
                <c:pt idx="1191">
                  <c:v>43255</c:v>
                </c:pt>
                <c:pt idx="1192">
                  <c:v>43252</c:v>
                </c:pt>
                <c:pt idx="1193">
                  <c:v>43250</c:v>
                </c:pt>
                <c:pt idx="1194">
                  <c:v>43249</c:v>
                </c:pt>
                <c:pt idx="1195">
                  <c:v>43248</c:v>
                </c:pt>
                <c:pt idx="1196">
                  <c:v>43245</c:v>
                </c:pt>
                <c:pt idx="1197">
                  <c:v>43244</c:v>
                </c:pt>
                <c:pt idx="1198">
                  <c:v>43243</c:v>
                </c:pt>
                <c:pt idx="1199">
                  <c:v>43242</c:v>
                </c:pt>
                <c:pt idx="1200">
                  <c:v>43241</c:v>
                </c:pt>
                <c:pt idx="1201">
                  <c:v>43238</c:v>
                </c:pt>
                <c:pt idx="1202">
                  <c:v>43237</c:v>
                </c:pt>
                <c:pt idx="1203">
                  <c:v>43236</c:v>
                </c:pt>
                <c:pt idx="1204">
                  <c:v>43235</c:v>
                </c:pt>
                <c:pt idx="1205">
                  <c:v>43234</c:v>
                </c:pt>
                <c:pt idx="1206">
                  <c:v>43231</c:v>
                </c:pt>
                <c:pt idx="1207">
                  <c:v>43230</c:v>
                </c:pt>
                <c:pt idx="1208">
                  <c:v>43229</c:v>
                </c:pt>
                <c:pt idx="1209">
                  <c:v>43228</c:v>
                </c:pt>
                <c:pt idx="1210">
                  <c:v>43227</c:v>
                </c:pt>
                <c:pt idx="1211">
                  <c:v>43224</c:v>
                </c:pt>
                <c:pt idx="1212">
                  <c:v>43223</c:v>
                </c:pt>
                <c:pt idx="1213">
                  <c:v>43222</c:v>
                </c:pt>
                <c:pt idx="1214">
                  <c:v>43220</c:v>
                </c:pt>
                <c:pt idx="1215">
                  <c:v>43217</c:v>
                </c:pt>
                <c:pt idx="1216">
                  <c:v>43216</c:v>
                </c:pt>
                <c:pt idx="1217">
                  <c:v>43215</c:v>
                </c:pt>
                <c:pt idx="1218">
                  <c:v>43214</c:v>
                </c:pt>
                <c:pt idx="1219">
                  <c:v>43213</c:v>
                </c:pt>
                <c:pt idx="1220">
                  <c:v>43210</c:v>
                </c:pt>
                <c:pt idx="1221">
                  <c:v>43209</c:v>
                </c:pt>
                <c:pt idx="1222">
                  <c:v>43208</c:v>
                </c:pt>
                <c:pt idx="1223">
                  <c:v>43207</c:v>
                </c:pt>
                <c:pt idx="1224">
                  <c:v>43206</c:v>
                </c:pt>
                <c:pt idx="1225">
                  <c:v>43203</c:v>
                </c:pt>
                <c:pt idx="1226">
                  <c:v>43202</c:v>
                </c:pt>
                <c:pt idx="1227">
                  <c:v>43201</c:v>
                </c:pt>
                <c:pt idx="1228">
                  <c:v>43200</c:v>
                </c:pt>
                <c:pt idx="1229">
                  <c:v>43199</c:v>
                </c:pt>
                <c:pt idx="1230">
                  <c:v>43196</c:v>
                </c:pt>
                <c:pt idx="1231">
                  <c:v>43195</c:v>
                </c:pt>
                <c:pt idx="1232">
                  <c:v>43194</c:v>
                </c:pt>
                <c:pt idx="1233">
                  <c:v>43193</c:v>
                </c:pt>
                <c:pt idx="1234">
                  <c:v>43192</c:v>
                </c:pt>
                <c:pt idx="1235">
                  <c:v>43188</c:v>
                </c:pt>
                <c:pt idx="1236">
                  <c:v>43187</c:v>
                </c:pt>
                <c:pt idx="1237">
                  <c:v>43186</c:v>
                </c:pt>
                <c:pt idx="1238">
                  <c:v>43185</c:v>
                </c:pt>
                <c:pt idx="1239">
                  <c:v>43182</c:v>
                </c:pt>
                <c:pt idx="1240">
                  <c:v>43181</c:v>
                </c:pt>
                <c:pt idx="1241">
                  <c:v>43180</c:v>
                </c:pt>
                <c:pt idx="1242">
                  <c:v>43179</c:v>
                </c:pt>
                <c:pt idx="1243">
                  <c:v>43178</c:v>
                </c:pt>
                <c:pt idx="1244">
                  <c:v>43175</c:v>
                </c:pt>
                <c:pt idx="1245">
                  <c:v>43174</c:v>
                </c:pt>
                <c:pt idx="1246">
                  <c:v>43173</c:v>
                </c:pt>
                <c:pt idx="1247">
                  <c:v>43172</c:v>
                </c:pt>
                <c:pt idx="1248">
                  <c:v>43171</c:v>
                </c:pt>
                <c:pt idx="1249">
                  <c:v>43168</c:v>
                </c:pt>
                <c:pt idx="1250">
                  <c:v>43167</c:v>
                </c:pt>
                <c:pt idx="1251">
                  <c:v>43166</c:v>
                </c:pt>
                <c:pt idx="1252">
                  <c:v>43165</c:v>
                </c:pt>
                <c:pt idx="1253">
                  <c:v>43164</c:v>
                </c:pt>
                <c:pt idx="1254">
                  <c:v>43161</c:v>
                </c:pt>
                <c:pt idx="1255">
                  <c:v>43160</c:v>
                </c:pt>
                <c:pt idx="1256">
                  <c:v>43159</c:v>
                </c:pt>
                <c:pt idx="1257">
                  <c:v>43158</c:v>
                </c:pt>
                <c:pt idx="1258">
                  <c:v>43157</c:v>
                </c:pt>
                <c:pt idx="1259">
                  <c:v>43154</c:v>
                </c:pt>
                <c:pt idx="1260">
                  <c:v>43153</c:v>
                </c:pt>
                <c:pt idx="1261">
                  <c:v>43152</c:v>
                </c:pt>
                <c:pt idx="1262">
                  <c:v>43151</c:v>
                </c:pt>
                <c:pt idx="1263">
                  <c:v>43150</c:v>
                </c:pt>
                <c:pt idx="1264">
                  <c:v>43147</c:v>
                </c:pt>
                <c:pt idx="1265">
                  <c:v>43146</c:v>
                </c:pt>
                <c:pt idx="1266">
                  <c:v>43145</c:v>
                </c:pt>
                <c:pt idx="1267">
                  <c:v>43140</c:v>
                </c:pt>
                <c:pt idx="1268">
                  <c:v>43139</c:v>
                </c:pt>
                <c:pt idx="1269">
                  <c:v>43138</c:v>
                </c:pt>
                <c:pt idx="1270">
                  <c:v>43137</c:v>
                </c:pt>
                <c:pt idx="1271">
                  <c:v>43136</c:v>
                </c:pt>
                <c:pt idx="1272">
                  <c:v>43133</c:v>
                </c:pt>
                <c:pt idx="1273">
                  <c:v>43132</c:v>
                </c:pt>
                <c:pt idx="1274">
                  <c:v>43131</c:v>
                </c:pt>
                <c:pt idx="1275">
                  <c:v>43130</c:v>
                </c:pt>
                <c:pt idx="1276">
                  <c:v>43129</c:v>
                </c:pt>
                <c:pt idx="1277">
                  <c:v>43126</c:v>
                </c:pt>
                <c:pt idx="1278">
                  <c:v>43125</c:v>
                </c:pt>
                <c:pt idx="1279">
                  <c:v>43124</c:v>
                </c:pt>
                <c:pt idx="1280">
                  <c:v>43123</c:v>
                </c:pt>
                <c:pt idx="1281">
                  <c:v>43122</c:v>
                </c:pt>
                <c:pt idx="1282">
                  <c:v>43119</c:v>
                </c:pt>
                <c:pt idx="1283">
                  <c:v>43118</c:v>
                </c:pt>
                <c:pt idx="1284">
                  <c:v>43117</c:v>
                </c:pt>
                <c:pt idx="1285">
                  <c:v>43116</c:v>
                </c:pt>
                <c:pt idx="1286">
                  <c:v>43115</c:v>
                </c:pt>
                <c:pt idx="1287">
                  <c:v>43112</c:v>
                </c:pt>
                <c:pt idx="1288">
                  <c:v>43111</c:v>
                </c:pt>
                <c:pt idx="1289">
                  <c:v>43110</c:v>
                </c:pt>
                <c:pt idx="1290">
                  <c:v>43109</c:v>
                </c:pt>
                <c:pt idx="1291">
                  <c:v>43108</c:v>
                </c:pt>
                <c:pt idx="1292">
                  <c:v>43105</c:v>
                </c:pt>
                <c:pt idx="1293">
                  <c:v>43104</c:v>
                </c:pt>
                <c:pt idx="1294">
                  <c:v>43103</c:v>
                </c:pt>
                <c:pt idx="1295">
                  <c:v>43102</c:v>
                </c:pt>
                <c:pt idx="1296">
                  <c:v>43098</c:v>
                </c:pt>
                <c:pt idx="1297">
                  <c:v>43097</c:v>
                </c:pt>
                <c:pt idx="1298">
                  <c:v>43096</c:v>
                </c:pt>
                <c:pt idx="1299">
                  <c:v>43095</c:v>
                </c:pt>
                <c:pt idx="1300">
                  <c:v>43091</c:v>
                </c:pt>
                <c:pt idx="1301">
                  <c:v>43090</c:v>
                </c:pt>
                <c:pt idx="1302">
                  <c:v>43089</c:v>
                </c:pt>
                <c:pt idx="1303">
                  <c:v>43088</c:v>
                </c:pt>
                <c:pt idx="1304">
                  <c:v>43087</c:v>
                </c:pt>
                <c:pt idx="1305">
                  <c:v>43084</c:v>
                </c:pt>
                <c:pt idx="1306">
                  <c:v>43083</c:v>
                </c:pt>
                <c:pt idx="1307">
                  <c:v>43082</c:v>
                </c:pt>
                <c:pt idx="1308">
                  <c:v>43081</c:v>
                </c:pt>
                <c:pt idx="1309">
                  <c:v>43080</c:v>
                </c:pt>
                <c:pt idx="1310">
                  <c:v>43077</c:v>
                </c:pt>
                <c:pt idx="1311">
                  <c:v>43076</c:v>
                </c:pt>
                <c:pt idx="1312">
                  <c:v>43075</c:v>
                </c:pt>
                <c:pt idx="1313">
                  <c:v>43074</c:v>
                </c:pt>
                <c:pt idx="1314">
                  <c:v>43073</c:v>
                </c:pt>
                <c:pt idx="1315">
                  <c:v>43070</c:v>
                </c:pt>
                <c:pt idx="1316">
                  <c:v>43069</c:v>
                </c:pt>
                <c:pt idx="1317">
                  <c:v>43068</c:v>
                </c:pt>
                <c:pt idx="1318">
                  <c:v>43067</c:v>
                </c:pt>
                <c:pt idx="1319">
                  <c:v>43066</c:v>
                </c:pt>
                <c:pt idx="1320">
                  <c:v>43063</c:v>
                </c:pt>
                <c:pt idx="1321">
                  <c:v>43062</c:v>
                </c:pt>
                <c:pt idx="1322">
                  <c:v>43061</c:v>
                </c:pt>
                <c:pt idx="1323">
                  <c:v>43060</c:v>
                </c:pt>
                <c:pt idx="1324">
                  <c:v>43059</c:v>
                </c:pt>
                <c:pt idx="1325">
                  <c:v>43056</c:v>
                </c:pt>
                <c:pt idx="1326">
                  <c:v>43055</c:v>
                </c:pt>
                <c:pt idx="1327">
                  <c:v>43053</c:v>
                </c:pt>
                <c:pt idx="1328">
                  <c:v>43052</c:v>
                </c:pt>
                <c:pt idx="1329">
                  <c:v>43049</c:v>
                </c:pt>
                <c:pt idx="1330">
                  <c:v>43048</c:v>
                </c:pt>
                <c:pt idx="1331">
                  <c:v>43047</c:v>
                </c:pt>
                <c:pt idx="1332">
                  <c:v>43046</c:v>
                </c:pt>
                <c:pt idx="1333">
                  <c:v>43045</c:v>
                </c:pt>
                <c:pt idx="1334">
                  <c:v>43042</c:v>
                </c:pt>
                <c:pt idx="1335">
                  <c:v>43040</c:v>
                </c:pt>
                <c:pt idx="1336">
                  <c:v>43039</c:v>
                </c:pt>
                <c:pt idx="1337">
                  <c:v>43038</c:v>
                </c:pt>
                <c:pt idx="1338">
                  <c:v>43035</c:v>
                </c:pt>
                <c:pt idx="1339">
                  <c:v>43034</c:v>
                </c:pt>
                <c:pt idx="1340">
                  <c:v>43033</c:v>
                </c:pt>
                <c:pt idx="1341">
                  <c:v>43032</c:v>
                </c:pt>
                <c:pt idx="1342">
                  <c:v>43031</c:v>
                </c:pt>
                <c:pt idx="1343">
                  <c:v>43028</c:v>
                </c:pt>
                <c:pt idx="1344">
                  <c:v>43027</c:v>
                </c:pt>
                <c:pt idx="1345">
                  <c:v>43026</c:v>
                </c:pt>
                <c:pt idx="1346">
                  <c:v>43025</c:v>
                </c:pt>
                <c:pt idx="1347">
                  <c:v>43024</c:v>
                </c:pt>
                <c:pt idx="1348">
                  <c:v>43021</c:v>
                </c:pt>
                <c:pt idx="1349">
                  <c:v>43019</c:v>
                </c:pt>
                <c:pt idx="1350">
                  <c:v>43018</c:v>
                </c:pt>
                <c:pt idx="1351">
                  <c:v>43017</c:v>
                </c:pt>
                <c:pt idx="1352">
                  <c:v>43014</c:v>
                </c:pt>
                <c:pt idx="1353">
                  <c:v>43013</c:v>
                </c:pt>
                <c:pt idx="1354">
                  <c:v>43012</c:v>
                </c:pt>
                <c:pt idx="1355">
                  <c:v>43011</c:v>
                </c:pt>
                <c:pt idx="1356">
                  <c:v>43010</c:v>
                </c:pt>
                <c:pt idx="1357">
                  <c:v>43007</c:v>
                </c:pt>
                <c:pt idx="1358">
                  <c:v>43006</c:v>
                </c:pt>
                <c:pt idx="1359">
                  <c:v>43005</c:v>
                </c:pt>
                <c:pt idx="1360">
                  <c:v>43004</c:v>
                </c:pt>
                <c:pt idx="1361">
                  <c:v>43003</c:v>
                </c:pt>
                <c:pt idx="1362">
                  <c:v>43000</c:v>
                </c:pt>
                <c:pt idx="1363">
                  <c:v>42999</c:v>
                </c:pt>
                <c:pt idx="1364">
                  <c:v>42998</c:v>
                </c:pt>
                <c:pt idx="1365">
                  <c:v>42997</c:v>
                </c:pt>
                <c:pt idx="1366">
                  <c:v>42996</c:v>
                </c:pt>
                <c:pt idx="1367">
                  <c:v>42993</c:v>
                </c:pt>
                <c:pt idx="1368">
                  <c:v>42992</c:v>
                </c:pt>
                <c:pt idx="1369">
                  <c:v>42991</c:v>
                </c:pt>
                <c:pt idx="1370">
                  <c:v>42990</c:v>
                </c:pt>
                <c:pt idx="1371">
                  <c:v>42989</c:v>
                </c:pt>
                <c:pt idx="1372">
                  <c:v>42986</c:v>
                </c:pt>
                <c:pt idx="1373">
                  <c:v>42984</c:v>
                </c:pt>
                <c:pt idx="1374">
                  <c:v>42983</c:v>
                </c:pt>
                <c:pt idx="1375">
                  <c:v>42982</c:v>
                </c:pt>
                <c:pt idx="1376">
                  <c:v>42979</c:v>
                </c:pt>
                <c:pt idx="1377">
                  <c:v>42978</c:v>
                </c:pt>
                <c:pt idx="1378">
                  <c:v>42977</c:v>
                </c:pt>
                <c:pt idx="1379">
                  <c:v>42975</c:v>
                </c:pt>
                <c:pt idx="1380">
                  <c:v>42972</c:v>
                </c:pt>
                <c:pt idx="1381">
                  <c:v>42971</c:v>
                </c:pt>
                <c:pt idx="1382">
                  <c:v>42970</c:v>
                </c:pt>
                <c:pt idx="1383">
                  <c:v>42969</c:v>
                </c:pt>
                <c:pt idx="1384">
                  <c:v>42968</c:v>
                </c:pt>
                <c:pt idx="1385">
                  <c:v>42965</c:v>
                </c:pt>
                <c:pt idx="1386">
                  <c:v>42964</c:v>
                </c:pt>
                <c:pt idx="1387">
                  <c:v>42963</c:v>
                </c:pt>
                <c:pt idx="1388">
                  <c:v>42962</c:v>
                </c:pt>
                <c:pt idx="1389">
                  <c:v>42961</c:v>
                </c:pt>
                <c:pt idx="1390">
                  <c:v>42958</c:v>
                </c:pt>
                <c:pt idx="1391">
                  <c:v>42957</c:v>
                </c:pt>
                <c:pt idx="1392">
                  <c:v>42956</c:v>
                </c:pt>
                <c:pt idx="1393">
                  <c:v>42955</c:v>
                </c:pt>
                <c:pt idx="1394">
                  <c:v>42954</c:v>
                </c:pt>
                <c:pt idx="1395">
                  <c:v>42951</c:v>
                </c:pt>
                <c:pt idx="1396">
                  <c:v>42950</c:v>
                </c:pt>
                <c:pt idx="1397">
                  <c:v>42949</c:v>
                </c:pt>
                <c:pt idx="1398">
                  <c:v>42948</c:v>
                </c:pt>
                <c:pt idx="1399">
                  <c:v>42947</c:v>
                </c:pt>
                <c:pt idx="1400">
                  <c:v>42944</c:v>
                </c:pt>
                <c:pt idx="1401">
                  <c:v>42943</c:v>
                </c:pt>
                <c:pt idx="1402">
                  <c:v>42942</c:v>
                </c:pt>
                <c:pt idx="1403">
                  <c:v>42941</c:v>
                </c:pt>
                <c:pt idx="1404">
                  <c:v>42940</c:v>
                </c:pt>
                <c:pt idx="1405">
                  <c:v>42937</c:v>
                </c:pt>
                <c:pt idx="1406">
                  <c:v>42936</c:v>
                </c:pt>
                <c:pt idx="1407">
                  <c:v>42935</c:v>
                </c:pt>
                <c:pt idx="1408">
                  <c:v>42934</c:v>
                </c:pt>
                <c:pt idx="1409">
                  <c:v>42933</c:v>
                </c:pt>
                <c:pt idx="1410">
                  <c:v>42930</c:v>
                </c:pt>
                <c:pt idx="1411">
                  <c:v>42929</c:v>
                </c:pt>
                <c:pt idx="1412">
                  <c:v>42928</c:v>
                </c:pt>
                <c:pt idx="1413">
                  <c:v>42927</c:v>
                </c:pt>
                <c:pt idx="1414">
                  <c:v>42926</c:v>
                </c:pt>
                <c:pt idx="1415">
                  <c:v>42923</c:v>
                </c:pt>
                <c:pt idx="1416">
                  <c:v>42922</c:v>
                </c:pt>
                <c:pt idx="1417">
                  <c:v>42921</c:v>
                </c:pt>
                <c:pt idx="1418">
                  <c:v>42920</c:v>
                </c:pt>
                <c:pt idx="1419">
                  <c:v>42919</c:v>
                </c:pt>
                <c:pt idx="1420">
                  <c:v>42916</c:v>
                </c:pt>
                <c:pt idx="1421">
                  <c:v>42915</c:v>
                </c:pt>
                <c:pt idx="1422">
                  <c:v>42914</c:v>
                </c:pt>
                <c:pt idx="1423">
                  <c:v>42913</c:v>
                </c:pt>
                <c:pt idx="1424">
                  <c:v>42912</c:v>
                </c:pt>
                <c:pt idx="1425">
                  <c:v>42909</c:v>
                </c:pt>
                <c:pt idx="1426">
                  <c:v>42908</c:v>
                </c:pt>
                <c:pt idx="1427">
                  <c:v>42907</c:v>
                </c:pt>
                <c:pt idx="1428">
                  <c:v>42906</c:v>
                </c:pt>
                <c:pt idx="1429">
                  <c:v>42905</c:v>
                </c:pt>
                <c:pt idx="1430">
                  <c:v>42902</c:v>
                </c:pt>
                <c:pt idx="1431">
                  <c:v>42900</c:v>
                </c:pt>
                <c:pt idx="1432">
                  <c:v>42899</c:v>
                </c:pt>
                <c:pt idx="1433">
                  <c:v>42898</c:v>
                </c:pt>
                <c:pt idx="1434">
                  <c:v>42895</c:v>
                </c:pt>
                <c:pt idx="1435">
                  <c:v>42894</c:v>
                </c:pt>
                <c:pt idx="1436">
                  <c:v>42893</c:v>
                </c:pt>
                <c:pt idx="1437">
                  <c:v>42892</c:v>
                </c:pt>
                <c:pt idx="1438">
                  <c:v>42891</c:v>
                </c:pt>
                <c:pt idx="1439">
                  <c:v>42888</c:v>
                </c:pt>
                <c:pt idx="1440">
                  <c:v>42887</c:v>
                </c:pt>
                <c:pt idx="1441">
                  <c:v>42886</c:v>
                </c:pt>
                <c:pt idx="1442">
                  <c:v>42885</c:v>
                </c:pt>
                <c:pt idx="1443">
                  <c:v>42884</c:v>
                </c:pt>
                <c:pt idx="1444">
                  <c:v>42881</c:v>
                </c:pt>
                <c:pt idx="1445">
                  <c:v>42880</c:v>
                </c:pt>
                <c:pt idx="1446">
                  <c:v>42879</c:v>
                </c:pt>
                <c:pt idx="1447">
                  <c:v>42878</c:v>
                </c:pt>
                <c:pt idx="1448">
                  <c:v>42877</c:v>
                </c:pt>
                <c:pt idx="1449">
                  <c:v>42874</c:v>
                </c:pt>
                <c:pt idx="1450">
                  <c:v>42873</c:v>
                </c:pt>
                <c:pt idx="1451">
                  <c:v>42872</c:v>
                </c:pt>
                <c:pt idx="1452">
                  <c:v>42871</c:v>
                </c:pt>
                <c:pt idx="1453">
                  <c:v>42870</c:v>
                </c:pt>
                <c:pt idx="1454">
                  <c:v>42867</c:v>
                </c:pt>
                <c:pt idx="1455">
                  <c:v>42866</c:v>
                </c:pt>
                <c:pt idx="1456">
                  <c:v>42865</c:v>
                </c:pt>
                <c:pt idx="1457">
                  <c:v>42864</c:v>
                </c:pt>
                <c:pt idx="1458">
                  <c:v>42863</c:v>
                </c:pt>
                <c:pt idx="1459">
                  <c:v>42860</c:v>
                </c:pt>
                <c:pt idx="1460">
                  <c:v>42859</c:v>
                </c:pt>
                <c:pt idx="1461">
                  <c:v>42858</c:v>
                </c:pt>
                <c:pt idx="1462">
                  <c:v>42857</c:v>
                </c:pt>
                <c:pt idx="1463">
                  <c:v>42853</c:v>
                </c:pt>
                <c:pt idx="1464">
                  <c:v>42852</c:v>
                </c:pt>
                <c:pt idx="1465">
                  <c:v>42851</c:v>
                </c:pt>
                <c:pt idx="1466">
                  <c:v>42850</c:v>
                </c:pt>
                <c:pt idx="1467">
                  <c:v>42849</c:v>
                </c:pt>
                <c:pt idx="1468">
                  <c:v>42845</c:v>
                </c:pt>
                <c:pt idx="1469">
                  <c:v>42844</c:v>
                </c:pt>
                <c:pt idx="1470">
                  <c:v>42843</c:v>
                </c:pt>
                <c:pt idx="1471">
                  <c:v>42842</c:v>
                </c:pt>
                <c:pt idx="1472">
                  <c:v>42838</c:v>
                </c:pt>
                <c:pt idx="1473">
                  <c:v>42837</c:v>
                </c:pt>
                <c:pt idx="1474">
                  <c:v>42836</c:v>
                </c:pt>
                <c:pt idx="1475">
                  <c:v>42835</c:v>
                </c:pt>
                <c:pt idx="1476">
                  <c:v>42832</c:v>
                </c:pt>
                <c:pt idx="1477">
                  <c:v>42831</c:v>
                </c:pt>
                <c:pt idx="1478">
                  <c:v>42830</c:v>
                </c:pt>
                <c:pt idx="1479">
                  <c:v>42829</c:v>
                </c:pt>
                <c:pt idx="1480">
                  <c:v>42828</c:v>
                </c:pt>
                <c:pt idx="1481">
                  <c:v>42825</c:v>
                </c:pt>
                <c:pt idx="1482">
                  <c:v>42824</c:v>
                </c:pt>
                <c:pt idx="1483">
                  <c:v>42823</c:v>
                </c:pt>
                <c:pt idx="1484">
                  <c:v>42822</c:v>
                </c:pt>
                <c:pt idx="1485">
                  <c:v>42821</c:v>
                </c:pt>
                <c:pt idx="1486">
                  <c:v>42818</c:v>
                </c:pt>
                <c:pt idx="1487">
                  <c:v>42817</c:v>
                </c:pt>
                <c:pt idx="1488">
                  <c:v>42816</c:v>
                </c:pt>
                <c:pt idx="1489">
                  <c:v>42815</c:v>
                </c:pt>
                <c:pt idx="1490">
                  <c:v>42814</c:v>
                </c:pt>
                <c:pt idx="1491">
                  <c:v>42811</c:v>
                </c:pt>
                <c:pt idx="1492">
                  <c:v>42810</c:v>
                </c:pt>
                <c:pt idx="1493">
                  <c:v>42809</c:v>
                </c:pt>
                <c:pt idx="1494">
                  <c:v>42808</c:v>
                </c:pt>
                <c:pt idx="1495">
                  <c:v>42807</c:v>
                </c:pt>
                <c:pt idx="1496">
                  <c:v>42804</c:v>
                </c:pt>
                <c:pt idx="1497">
                  <c:v>42803</c:v>
                </c:pt>
                <c:pt idx="1498">
                  <c:v>42802</c:v>
                </c:pt>
                <c:pt idx="1499">
                  <c:v>42801</c:v>
                </c:pt>
                <c:pt idx="1500">
                  <c:v>42800</c:v>
                </c:pt>
                <c:pt idx="1501">
                  <c:v>42797</c:v>
                </c:pt>
                <c:pt idx="1502">
                  <c:v>42796</c:v>
                </c:pt>
                <c:pt idx="1503">
                  <c:v>42795</c:v>
                </c:pt>
                <c:pt idx="1504">
                  <c:v>42790</c:v>
                </c:pt>
                <c:pt idx="1505">
                  <c:v>42789</c:v>
                </c:pt>
                <c:pt idx="1506">
                  <c:v>42788</c:v>
                </c:pt>
                <c:pt idx="1507">
                  <c:v>42787</c:v>
                </c:pt>
                <c:pt idx="1508">
                  <c:v>42786</c:v>
                </c:pt>
                <c:pt idx="1509">
                  <c:v>42783</c:v>
                </c:pt>
                <c:pt idx="1510">
                  <c:v>42782</c:v>
                </c:pt>
                <c:pt idx="1511">
                  <c:v>42781</c:v>
                </c:pt>
                <c:pt idx="1512">
                  <c:v>42780</c:v>
                </c:pt>
                <c:pt idx="1513">
                  <c:v>42779</c:v>
                </c:pt>
                <c:pt idx="1514">
                  <c:v>42776</c:v>
                </c:pt>
                <c:pt idx="1515">
                  <c:v>42775</c:v>
                </c:pt>
                <c:pt idx="1516">
                  <c:v>42774</c:v>
                </c:pt>
                <c:pt idx="1517">
                  <c:v>42773</c:v>
                </c:pt>
                <c:pt idx="1518">
                  <c:v>42772</c:v>
                </c:pt>
                <c:pt idx="1519">
                  <c:v>42769</c:v>
                </c:pt>
                <c:pt idx="1520">
                  <c:v>42768</c:v>
                </c:pt>
                <c:pt idx="1521">
                  <c:v>42767</c:v>
                </c:pt>
                <c:pt idx="1522">
                  <c:v>42766</c:v>
                </c:pt>
                <c:pt idx="1523">
                  <c:v>42765</c:v>
                </c:pt>
                <c:pt idx="1524">
                  <c:v>42762</c:v>
                </c:pt>
                <c:pt idx="1525">
                  <c:v>42761</c:v>
                </c:pt>
                <c:pt idx="1526">
                  <c:v>42760</c:v>
                </c:pt>
                <c:pt idx="1527">
                  <c:v>42759</c:v>
                </c:pt>
                <c:pt idx="1528">
                  <c:v>42758</c:v>
                </c:pt>
                <c:pt idx="1529">
                  <c:v>42755</c:v>
                </c:pt>
                <c:pt idx="1530">
                  <c:v>42754</c:v>
                </c:pt>
                <c:pt idx="1531">
                  <c:v>42753</c:v>
                </c:pt>
                <c:pt idx="1532">
                  <c:v>42752</c:v>
                </c:pt>
                <c:pt idx="1533">
                  <c:v>42751</c:v>
                </c:pt>
                <c:pt idx="1534">
                  <c:v>42748</c:v>
                </c:pt>
                <c:pt idx="1535">
                  <c:v>42747</c:v>
                </c:pt>
                <c:pt idx="1536">
                  <c:v>42746</c:v>
                </c:pt>
                <c:pt idx="1537">
                  <c:v>42745</c:v>
                </c:pt>
                <c:pt idx="1538">
                  <c:v>42744</c:v>
                </c:pt>
                <c:pt idx="1539">
                  <c:v>42741</c:v>
                </c:pt>
                <c:pt idx="1540">
                  <c:v>42740</c:v>
                </c:pt>
                <c:pt idx="1541">
                  <c:v>42739</c:v>
                </c:pt>
                <c:pt idx="1542">
                  <c:v>42738</c:v>
                </c:pt>
                <c:pt idx="1543">
                  <c:v>42737</c:v>
                </c:pt>
                <c:pt idx="1544">
                  <c:v>42734</c:v>
                </c:pt>
                <c:pt idx="1545">
                  <c:v>42733</c:v>
                </c:pt>
                <c:pt idx="1546">
                  <c:v>42732</c:v>
                </c:pt>
                <c:pt idx="1547">
                  <c:v>42731</c:v>
                </c:pt>
                <c:pt idx="1548">
                  <c:v>42730</c:v>
                </c:pt>
                <c:pt idx="1549">
                  <c:v>42727</c:v>
                </c:pt>
                <c:pt idx="1550">
                  <c:v>42726</c:v>
                </c:pt>
                <c:pt idx="1551">
                  <c:v>42725</c:v>
                </c:pt>
                <c:pt idx="1552">
                  <c:v>42724</c:v>
                </c:pt>
                <c:pt idx="1553">
                  <c:v>42723</c:v>
                </c:pt>
                <c:pt idx="1554">
                  <c:v>42720</c:v>
                </c:pt>
                <c:pt idx="1555">
                  <c:v>42719</c:v>
                </c:pt>
                <c:pt idx="1556">
                  <c:v>42718</c:v>
                </c:pt>
                <c:pt idx="1557">
                  <c:v>42717</c:v>
                </c:pt>
                <c:pt idx="1558">
                  <c:v>42716</c:v>
                </c:pt>
                <c:pt idx="1559">
                  <c:v>42713</c:v>
                </c:pt>
                <c:pt idx="1560">
                  <c:v>42712</c:v>
                </c:pt>
                <c:pt idx="1561">
                  <c:v>42711</c:v>
                </c:pt>
                <c:pt idx="1562">
                  <c:v>42710</c:v>
                </c:pt>
                <c:pt idx="1563">
                  <c:v>42709</c:v>
                </c:pt>
                <c:pt idx="1564">
                  <c:v>42706</c:v>
                </c:pt>
                <c:pt idx="1565">
                  <c:v>42705</c:v>
                </c:pt>
                <c:pt idx="1566">
                  <c:v>42704</c:v>
                </c:pt>
                <c:pt idx="1567">
                  <c:v>42703</c:v>
                </c:pt>
                <c:pt idx="1568">
                  <c:v>42702</c:v>
                </c:pt>
                <c:pt idx="1569">
                  <c:v>42699</c:v>
                </c:pt>
                <c:pt idx="1570">
                  <c:v>42698</c:v>
                </c:pt>
                <c:pt idx="1571">
                  <c:v>42697</c:v>
                </c:pt>
                <c:pt idx="1572">
                  <c:v>42696</c:v>
                </c:pt>
                <c:pt idx="1573">
                  <c:v>42692</c:v>
                </c:pt>
                <c:pt idx="1574">
                  <c:v>42691</c:v>
                </c:pt>
                <c:pt idx="1575">
                  <c:v>42690</c:v>
                </c:pt>
                <c:pt idx="1576">
                  <c:v>42688</c:v>
                </c:pt>
                <c:pt idx="1577">
                  <c:v>42685</c:v>
                </c:pt>
                <c:pt idx="1578">
                  <c:v>42684</c:v>
                </c:pt>
                <c:pt idx="1579">
                  <c:v>42683</c:v>
                </c:pt>
                <c:pt idx="1580">
                  <c:v>42682</c:v>
                </c:pt>
                <c:pt idx="1581">
                  <c:v>42681</c:v>
                </c:pt>
                <c:pt idx="1582">
                  <c:v>42678</c:v>
                </c:pt>
                <c:pt idx="1583">
                  <c:v>42677</c:v>
                </c:pt>
                <c:pt idx="1584">
                  <c:v>42675</c:v>
                </c:pt>
                <c:pt idx="1585">
                  <c:v>42674</c:v>
                </c:pt>
                <c:pt idx="1586">
                  <c:v>42671</c:v>
                </c:pt>
                <c:pt idx="1587">
                  <c:v>42670</c:v>
                </c:pt>
                <c:pt idx="1588">
                  <c:v>42669</c:v>
                </c:pt>
                <c:pt idx="1589">
                  <c:v>42668</c:v>
                </c:pt>
                <c:pt idx="1590">
                  <c:v>42667</c:v>
                </c:pt>
                <c:pt idx="1591">
                  <c:v>42664</c:v>
                </c:pt>
                <c:pt idx="1592">
                  <c:v>42663</c:v>
                </c:pt>
                <c:pt idx="1593">
                  <c:v>42662</c:v>
                </c:pt>
                <c:pt idx="1594">
                  <c:v>42661</c:v>
                </c:pt>
                <c:pt idx="1595">
                  <c:v>42660</c:v>
                </c:pt>
                <c:pt idx="1596">
                  <c:v>42657</c:v>
                </c:pt>
                <c:pt idx="1597">
                  <c:v>42656</c:v>
                </c:pt>
                <c:pt idx="1598">
                  <c:v>42654</c:v>
                </c:pt>
                <c:pt idx="1599">
                  <c:v>42653</c:v>
                </c:pt>
                <c:pt idx="1600">
                  <c:v>42650</c:v>
                </c:pt>
                <c:pt idx="1601">
                  <c:v>42649</c:v>
                </c:pt>
                <c:pt idx="1602">
                  <c:v>42648</c:v>
                </c:pt>
                <c:pt idx="1603">
                  <c:v>42647</c:v>
                </c:pt>
                <c:pt idx="1604">
                  <c:v>42646</c:v>
                </c:pt>
                <c:pt idx="1605">
                  <c:v>42643</c:v>
                </c:pt>
                <c:pt idx="1606">
                  <c:v>42642</c:v>
                </c:pt>
                <c:pt idx="1607">
                  <c:v>42641</c:v>
                </c:pt>
                <c:pt idx="1608">
                  <c:v>42640</c:v>
                </c:pt>
                <c:pt idx="1609">
                  <c:v>42639</c:v>
                </c:pt>
                <c:pt idx="1610">
                  <c:v>42636</c:v>
                </c:pt>
                <c:pt idx="1611">
                  <c:v>42635</c:v>
                </c:pt>
                <c:pt idx="1612">
                  <c:v>42634</c:v>
                </c:pt>
                <c:pt idx="1613">
                  <c:v>42633</c:v>
                </c:pt>
                <c:pt idx="1614">
                  <c:v>42632</c:v>
                </c:pt>
                <c:pt idx="1615">
                  <c:v>42629</c:v>
                </c:pt>
                <c:pt idx="1616">
                  <c:v>42628</c:v>
                </c:pt>
                <c:pt idx="1617">
                  <c:v>42627</c:v>
                </c:pt>
                <c:pt idx="1618">
                  <c:v>42626</c:v>
                </c:pt>
                <c:pt idx="1619">
                  <c:v>42625</c:v>
                </c:pt>
                <c:pt idx="1620">
                  <c:v>42622</c:v>
                </c:pt>
                <c:pt idx="1621">
                  <c:v>42621</c:v>
                </c:pt>
                <c:pt idx="1622">
                  <c:v>42619</c:v>
                </c:pt>
                <c:pt idx="1623">
                  <c:v>42618</c:v>
                </c:pt>
                <c:pt idx="1624">
                  <c:v>42615</c:v>
                </c:pt>
                <c:pt idx="1625">
                  <c:v>42614</c:v>
                </c:pt>
                <c:pt idx="1626">
                  <c:v>42613</c:v>
                </c:pt>
                <c:pt idx="1627">
                  <c:v>42612</c:v>
                </c:pt>
                <c:pt idx="1628">
                  <c:v>42611</c:v>
                </c:pt>
                <c:pt idx="1629">
                  <c:v>42608</c:v>
                </c:pt>
                <c:pt idx="1630">
                  <c:v>42607</c:v>
                </c:pt>
                <c:pt idx="1631">
                  <c:v>42606</c:v>
                </c:pt>
                <c:pt idx="1632">
                  <c:v>42605</c:v>
                </c:pt>
                <c:pt idx="1633">
                  <c:v>42604</c:v>
                </c:pt>
                <c:pt idx="1634">
                  <c:v>42601</c:v>
                </c:pt>
                <c:pt idx="1635">
                  <c:v>42600</c:v>
                </c:pt>
                <c:pt idx="1636">
                  <c:v>42599</c:v>
                </c:pt>
                <c:pt idx="1637">
                  <c:v>42598</c:v>
                </c:pt>
                <c:pt idx="1638">
                  <c:v>42597</c:v>
                </c:pt>
                <c:pt idx="1639">
                  <c:v>42594</c:v>
                </c:pt>
                <c:pt idx="1640">
                  <c:v>42593</c:v>
                </c:pt>
                <c:pt idx="1641">
                  <c:v>42592</c:v>
                </c:pt>
                <c:pt idx="1642">
                  <c:v>42591</c:v>
                </c:pt>
                <c:pt idx="1643">
                  <c:v>42590</c:v>
                </c:pt>
                <c:pt idx="1644">
                  <c:v>42587</c:v>
                </c:pt>
                <c:pt idx="1645">
                  <c:v>42586</c:v>
                </c:pt>
                <c:pt idx="1646">
                  <c:v>42585</c:v>
                </c:pt>
                <c:pt idx="1647">
                  <c:v>42584</c:v>
                </c:pt>
                <c:pt idx="1648">
                  <c:v>42583</c:v>
                </c:pt>
                <c:pt idx="1649">
                  <c:v>42580</c:v>
                </c:pt>
                <c:pt idx="1650">
                  <c:v>42579</c:v>
                </c:pt>
                <c:pt idx="1651">
                  <c:v>42578</c:v>
                </c:pt>
                <c:pt idx="1652">
                  <c:v>42577</c:v>
                </c:pt>
                <c:pt idx="1653">
                  <c:v>42576</c:v>
                </c:pt>
                <c:pt idx="1654">
                  <c:v>42573</c:v>
                </c:pt>
                <c:pt idx="1655">
                  <c:v>42572</c:v>
                </c:pt>
                <c:pt idx="1656">
                  <c:v>42571</c:v>
                </c:pt>
                <c:pt idx="1657">
                  <c:v>42570</c:v>
                </c:pt>
                <c:pt idx="1658">
                  <c:v>42569</c:v>
                </c:pt>
                <c:pt idx="1659">
                  <c:v>42566</c:v>
                </c:pt>
                <c:pt idx="1660">
                  <c:v>42565</c:v>
                </c:pt>
                <c:pt idx="1661">
                  <c:v>42564</c:v>
                </c:pt>
                <c:pt idx="1662">
                  <c:v>42563</c:v>
                </c:pt>
                <c:pt idx="1663">
                  <c:v>42562</c:v>
                </c:pt>
                <c:pt idx="1664">
                  <c:v>42559</c:v>
                </c:pt>
                <c:pt idx="1665">
                  <c:v>42558</c:v>
                </c:pt>
                <c:pt idx="1666">
                  <c:v>42557</c:v>
                </c:pt>
                <c:pt idx="1667">
                  <c:v>42556</c:v>
                </c:pt>
                <c:pt idx="1668">
                  <c:v>42555</c:v>
                </c:pt>
                <c:pt idx="1669">
                  <c:v>42552</c:v>
                </c:pt>
                <c:pt idx="1670">
                  <c:v>42551</c:v>
                </c:pt>
                <c:pt idx="1671">
                  <c:v>42550</c:v>
                </c:pt>
                <c:pt idx="1672">
                  <c:v>42549</c:v>
                </c:pt>
                <c:pt idx="1673">
                  <c:v>42548</c:v>
                </c:pt>
                <c:pt idx="1674">
                  <c:v>42545</c:v>
                </c:pt>
                <c:pt idx="1675">
                  <c:v>42544</c:v>
                </c:pt>
                <c:pt idx="1676">
                  <c:v>42543</c:v>
                </c:pt>
                <c:pt idx="1677">
                  <c:v>42542</c:v>
                </c:pt>
                <c:pt idx="1678">
                  <c:v>42541</c:v>
                </c:pt>
                <c:pt idx="1679">
                  <c:v>42538</c:v>
                </c:pt>
                <c:pt idx="1680">
                  <c:v>42537</c:v>
                </c:pt>
                <c:pt idx="1681">
                  <c:v>42536</c:v>
                </c:pt>
                <c:pt idx="1682">
                  <c:v>42535</c:v>
                </c:pt>
                <c:pt idx="1683">
                  <c:v>42534</c:v>
                </c:pt>
                <c:pt idx="1684">
                  <c:v>42531</c:v>
                </c:pt>
                <c:pt idx="1685">
                  <c:v>42530</c:v>
                </c:pt>
                <c:pt idx="1686">
                  <c:v>42529</c:v>
                </c:pt>
                <c:pt idx="1687">
                  <c:v>42528</c:v>
                </c:pt>
                <c:pt idx="1688">
                  <c:v>42527</c:v>
                </c:pt>
                <c:pt idx="1689">
                  <c:v>42524</c:v>
                </c:pt>
                <c:pt idx="1690">
                  <c:v>42523</c:v>
                </c:pt>
                <c:pt idx="1691">
                  <c:v>42522</c:v>
                </c:pt>
                <c:pt idx="1692">
                  <c:v>42521</c:v>
                </c:pt>
                <c:pt idx="1693">
                  <c:v>42520</c:v>
                </c:pt>
                <c:pt idx="1694">
                  <c:v>42517</c:v>
                </c:pt>
                <c:pt idx="1695">
                  <c:v>42515</c:v>
                </c:pt>
                <c:pt idx="1696">
                  <c:v>42514</c:v>
                </c:pt>
                <c:pt idx="1697">
                  <c:v>42513</c:v>
                </c:pt>
                <c:pt idx="1698">
                  <c:v>42510</c:v>
                </c:pt>
                <c:pt idx="1699">
                  <c:v>42509</c:v>
                </c:pt>
                <c:pt idx="1700">
                  <c:v>42508</c:v>
                </c:pt>
                <c:pt idx="1701">
                  <c:v>42507</c:v>
                </c:pt>
                <c:pt idx="1702">
                  <c:v>42506</c:v>
                </c:pt>
                <c:pt idx="1703">
                  <c:v>42503</c:v>
                </c:pt>
                <c:pt idx="1704">
                  <c:v>42502</c:v>
                </c:pt>
                <c:pt idx="1705">
                  <c:v>42501</c:v>
                </c:pt>
                <c:pt idx="1706">
                  <c:v>42500</c:v>
                </c:pt>
                <c:pt idx="1707">
                  <c:v>42499</c:v>
                </c:pt>
                <c:pt idx="1708">
                  <c:v>42496</c:v>
                </c:pt>
                <c:pt idx="1709">
                  <c:v>42495</c:v>
                </c:pt>
                <c:pt idx="1710">
                  <c:v>42494</c:v>
                </c:pt>
                <c:pt idx="1711">
                  <c:v>42493</c:v>
                </c:pt>
                <c:pt idx="1712">
                  <c:v>42492</c:v>
                </c:pt>
                <c:pt idx="1713">
                  <c:v>42489</c:v>
                </c:pt>
                <c:pt idx="1714">
                  <c:v>42488</c:v>
                </c:pt>
                <c:pt idx="1715">
                  <c:v>42487</c:v>
                </c:pt>
                <c:pt idx="1716">
                  <c:v>42486</c:v>
                </c:pt>
                <c:pt idx="1717">
                  <c:v>42485</c:v>
                </c:pt>
                <c:pt idx="1718">
                  <c:v>42482</c:v>
                </c:pt>
                <c:pt idx="1719">
                  <c:v>42480</c:v>
                </c:pt>
                <c:pt idx="1720">
                  <c:v>42479</c:v>
                </c:pt>
                <c:pt idx="1721">
                  <c:v>42478</c:v>
                </c:pt>
                <c:pt idx="1722">
                  <c:v>42475</c:v>
                </c:pt>
                <c:pt idx="1723">
                  <c:v>42474</c:v>
                </c:pt>
                <c:pt idx="1724">
                  <c:v>42473</c:v>
                </c:pt>
                <c:pt idx="1725">
                  <c:v>42472</c:v>
                </c:pt>
                <c:pt idx="1726">
                  <c:v>42471</c:v>
                </c:pt>
                <c:pt idx="1727">
                  <c:v>42468</c:v>
                </c:pt>
                <c:pt idx="1728">
                  <c:v>42467</c:v>
                </c:pt>
                <c:pt idx="1729">
                  <c:v>42466</c:v>
                </c:pt>
                <c:pt idx="1730">
                  <c:v>42465</c:v>
                </c:pt>
                <c:pt idx="1731">
                  <c:v>42464</c:v>
                </c:pt>
                <c:pt idx="1732">
                  <c:v>42461</c:v>
                </c:pt>
                <c:pt idx="1733">
                  <c:v>42460</c:v>
                </c:pt>
                <c:pt idx="1734">
                  <c:v>42459</c:v>
                </c:pt>
                <c:pt idx="1735">
                  <c:v>42458</c:v>
                </c:pt>
                <c:pt idx="1736">
                  <c:v>42457</c:v>
                </c:pt>
                <c:pt idx="1737">
                  <c:v>42453</c:v>
                </c:pt>
                <c:pt idx="1738">
                  <c:v>42452</c:v>
                </c:pt>
                <c:pt idx="1739">
                  <c:v>42451</c:v>
                </c:pt>
                <c:pt idx="1740">
                  <c:v>42450</c:v>
                </c:pt>
                <c:pt idx="1741">
                  <c:v>42447</c:v>
                </c:pt>
                <c:pt idx="1742">
                  <c:v>42446</c:v>
                </c:pt>
                <c:pt idx="1743">
                  <c:v>42445</c:v>
                </c:pt>
                <c:pt idx="1744">
                  <c:v>42444</c:v>
                </c:pt>
                <c:pt idx="1745">
                  <c:v>42443</c:v>
                </c:pt>
                <c:pt idx="1746">
                  <c:v>42440</c:v>
                </c:pt>
                <c:pt idx="1747">
                  <c:v>42439</c:v>
                </c:pt>
                <c:pt idx="1748">
                  <c:v>42438</c:v>
                </c:pt>
                <c:pt idx="1749">
                  <c:v>42437</c:v>
                </c:pt>
                <c:pt idx="1750">
                  <c:v>42436</c:v>
                </c:pt>
                <c:pt idx="1751">
                  <c:v>42433</c:v>
                </c:pt>
                <c:pt idx="1752">
                  <c:v>42432</c:v>
                </c:pt>
                <c:pt idx="1753">
                  <c:v>42431</c:v>
                </c:pt>
                <c:pt idx="1754">
                  <c:v>42430</c:v>
                </c:pt>
                <c:pt idx="1755">
                  <c:v>42429</c:v>
                </c:pt>
                <c:pt idx="1756">
                  <c:v>42426</c:v>
                </c:pt>
                <c:pt idx="1757">
                  <c:v>42425</c:v>
                </c:pt>
                <c:pt idx="1758">
                  <c:v>42424</c:v>
                </c:pt>
                <c:pt idx="1759">
                  <c:v>42423</c:v>
                </c:pt>
                <c:pt idx="1760">
                  <c:v>42422</c:v>
                </c:pt>
                <c:pt idx="1761">
                  <c:v>42419</c:v>
                </c:pt>
                <c:pt idx="1762">
                  <c:v>42418</c:v>
                </c:pt>
                <c:pt idx="1763">
                  <c:v>42417</c:v>
                </c:pt>
                <c:pt idx="1764">
                  <c:v>42416</c:v>
                </c:pt>
                <c:pt idx="1765">
                  <c:v>42415</c:v>
                </c:pt>
                <c:pt idx="1766">
                  <c:v>42412</c:v>
                </c:pt>
                <c:pt idx="1767">
                  <c:v>42411</c:v>
                </c:pt>
                <c:pt idx="1768">
                  <c:v>42410</c:v>
                </c:pt>
                <c:pt idx="1769">
                  <c:v>42405</c:v>
                </c:pt>
                <c:pt idx="1770">
                  <c:v>42404</c:v>
                </c:pt>
                <c:pt idx="1771">
                  <c:v>42403</c:v>
                </c:pt>
                <c:pt idx="1772">
                  <c:v>42402</c:v>
                </c:pt>
                <c:pt idx="1773">
                  <c:v>42401</c:v>
                </c:pt>
                <c:pt idx="1774">
                  <c:v>42398</c:v>
                </c:pt>
                <c:pt idx="1775">
                  <c:v>42397</c:v>
                </c:pt>
                <c:pt idx="1776">
                  <c:v>42396</c:v>
                </c:pt>
                <c:pt idx="1777">
                  <c:v>42395</c:v>
                </c:pt>
                <c:pt idx="1778">
                  <c:v>42394</c:v>
                </c:pt>
                <c:pt idx="1779">
                  <c:v>42391</c:v>
                </c:pt>
                <c:pt idx="1780">
                  <c:v>42390</c:v>
                </c:pt>
                <c:pt idx="1781">
                  <c:v>42389</c:v>
                </c:pt>
                <c:pt idx="1782">
                  <c:v>42388</c:v>
                </c:pt>
                <c:pt idx="1783">
                  <c:v>42387</c:v>
                </c:pt>
                <c:pt idx="1784">
                  <c:v>42384</c:v>
                </c:pt>
                <c:pt idx="1785">
                  <c:v>42383</c:v>
                </c:pt>
                <c:pt idx="1786">
                  <c:v>42382</c:v>
                </c:pt>
                <c:pt idx="1787">
                  <c:v>42381</c:v>
                </c:pt>
                <c:pt idx="1788">
                  <c:v>42380</c:v>
                </c:pt>
                <c:pt idx="1789">
                  <c:v>42377</c:v>
                </c:pt>
                <c:pt idx="1790">
                  <c:v>42376</c:v>
                </c:pt>
                <c:pt idx="1791">
                  <c:v>42375</c:v>
                </c:pt>
                <c:pt idx="1792">
                  <c:v>42374</c:v>
                </c:pt>
                <c:pt idx="1793">
                  <c:v>42373</c:v>
                </c:pt>
                <c:pt idx="1794">
                  <c:v>42369</c:v>
                </c:pt>
                <c:pt idx="1795">
                  <c:v>42368</c:v>
                </c:pt>
                <c:pt idx="1796">
                  <c:v>42367</c:v>
                </c:pt>
                <c:pt idx="1797">
                  <c:v>42366</c:v>
                </c:pt>
                <c:pt idx="1798">
                  <c:v>42362</c:v>
                </c:pt>
                <c:pt idx="1799">
                  <c:v>42361</c:v>
                </c:pt>
                <c:pt idx="1800">
                  <c:v>42360</c:v>
                </c:pt>
                <c:pt idx="1801">
                  <c:v>42359</c:v>
                </c:pt>
                <c:pt idx="1802">
                  <c:v>42356</c:v>
                </c:pt>
                <c:pt idx="1803">
                  <c:v>42355</c:v>
                </c:pt>
                <c:pt idx="1804">
                  <c:v>42354</c:v>
                </c:pt>
                <c:pt idx="1805">
                  <c:v>42353</c:v>
                </c:pt>
                <c:pt idx="1806">
                  <c:v>42352</c:v>
                </c:pt>
                <c:pt idx="1807">
                  <c:v>42349</c:v>
                </c:pt>
                <c:pt idx="1808">
                  <c:v>42348</c:v>
                </c:pt>
                <c:pt idx="1809">
                  <c:v>42347</c:v>
                </c:pt>
                <c:pt idx="1810">
                  <c:v>42346</c:v>
                </c:pt>
                <c:pt idx="1811">
                  <c:v>42345</c:v>
                </c:pt>
                <c:pt idx="1812">
                  <c:v>42342</c:v>
                </c:pt>
                <c:pt idx="1813">
                  <c:v>42341</c:v>
                </c:pt>
                <c:pt idx="1814">
                  <c:v>42340</c:v>
                </c:pt>
                <c:pt idx="1815">
                  <c:v>42339</c:v>
                </c:pt>
                <c:pt idx="1816">
                  <c:v>42338</c:v>
                </c:pt>
                <c:pt idx="1817">
                  <c:v>42335</c:v>
                </c:pt>
                <c:pt idx="1818">
                  <c:v>42334</c:v>
                </c:pt>
                <c:pt idx="1819">
                  <c:v>42333</c:v>
                </c:pt>
                <c:pt idx="1820">
                  <c:v>42332</c:v>
                </c:pt>
                <c:pt idx="1821">
                  <c:v>42331</c:v>
                </c:pt>
                <c:pt idx="1822">
                  <c:v>42328</c:v>
                </c:pt>
                <c:pt idx="1823">
                  <c:v>42327</c:v>
                </c:pt>
                <c:pt idx="1824">
                  <c:v>42326</c:v>
                </c:pt>
                <c:pt idx="1825">
                  <c:v>42325</c:v>
                </c:pt>
                <c:pt idx="1826">
                  <c:v>42324</c:v>
                </c:pt>
                <c:pt idx="1827">
                  <c:v>42321</c:v>
                </c:pt>
                <c:pt idx="1828">
                  <c:v>42320</c:v>
                </c:pt>
                <c:pt idx="1829">
                  <c:v>42319</c:v>
                </c:pt>
                <c:pt idx="1830">
                  <c:v>42318</c:v>
                </c:pt>
                <c:pt idx="1831">
                  <c:v>42317</c:v>
                </c:pt>
                <c:pt idx="1832">
                  <c:v>42314</c:v>
                </c:pt>
                <c:pt idx="1833">
                  <c:v>42313</c:v>
                </c:pt>
                <c:pt idx="1834">
                  <c:v>42312</c:v>
                </c:pt>
                <c:pt idx="1835">
                  <c:v>42311</c:v>
                </c:pt>
                <c:pt idx="1836">
                  <c:v>42307</c:v>
                </c:pt>
                <c:pt idx="1837">
                  <c:v>42306</c:v>
                </c:pt>
                <c:pt idx="1838">
                  <c:v>42305</c:v>
                </c:pt>
                <c:pt idx="1839">
                  <c:v>42304</c:v>
                </c:pt>
                <c:pt idx="1840">
                  <c:v>42303</c:v>
                </c:pt>
                <c:pt idx="1841">
                  <c:v>42300</c:v>
                </c:pt>
                <c:pt idx="1842">
                  <c:v>42299</c:v>
                </c:pt>
                <c:pt idx="1843">
                  <c:v>42298</c:v>
                </c:pt>
                <c:pt idx="1844">
                  <c:v>42297</c:v>
                </c:pt>
                <c:pt idx="1845">
                  <c:v>42296</c:v>
                </c:pt>
                <c:pt idx="1846">
                  <c:v>42293</c:v>
                </c:pt>
                <c:pt idx="1847">
                  <c:v>42292</c:v>
                </c:pt>
                <c:pt idx="1848">
                  <c:v>42291</c:v>
                </c:pt>
                <c:pt idx="1849">
                  <c:v>42290</c:v>
                </c:pt>
                <c:pt idx="1850">
                  <c:v>42286</c:v>
                </c:pt>
                <c:pt idx="1851">
                  <c:v>42285</c:v>
                </c:pt>
                <c:pt idx="1852">
                  <c:v>42284</c:v>
                </c:pt>
                <c:pt idx="1853">
                  <c:v>42283</c:v>
                </c:pt>
                <c:pt idx="1854">
                  <c:v>42282</c:v>
                </c:pt>
                <c:pt idx="1855">
                  <c:v>42279</c:v>
                </c:pt>
                <c:pt idx="1856">
                  <c:v>42278</c:v>
                </c:pt>
                <c:pt idx="1857">
                  <c:v>42277</c:v>
                </c:pt>
                <c:pt idx="1858">
                  <c:v>42276</c:v>
                </c:pt>
                <c:pt idx="1859">
                  <c:v>42275</c:v>
                </c:pt>
                <c:pt idx="1860">
                  <c:v>42272</c:v>
                </c:pt>
                <c:pt idx="1861">
                  <c:v>42271</c:v>
                </c:pt>
                <c:pt idx="1862">
                  <c:v>42270</c:v>
                </c:pt>
                <c:pt idx="1863">
                  <c:v>42269</c:v>
                </c:pt>
                <c:pt idx="1864">
                  <c:v>42268</c:v>
                </c:pt>
                <c:pt idx="1865">
                  <c:v>42265</c:v>
                </c:pt>
                <c:pt idx="1866">
                  <c:v>42264</c:v>
                </c:pt>
                <c:pt idx="1867">
                  <c:v>42263</c:v>
                </c:pt>
                <c:pt idx="1868">
                  <c:v>42262</c:v>
                </c:pt>
                <c:pt idx="1869">
                  <c:v>42261</c:v>
                </c:pt>
                <c:pt idx="1870">
                  <c:v>42258</c:v>
                </c:pt>
                <c:pt idx="1871">
                  <c:v>42257</c:v>
                </c:pt>
                <c:pt idx="1872">
                  <c:v>42256</c:v>
                </c:pt>
                <c:pt idx="1873">
                  <c:v>42255</c:v>
                </c:pt>
                <c:pt idx="1874">
                  <c:v>42251</c:v>
                </c:pt>
                <c:pt idx="1875">
                  <c:v>42250</c:v>
                </c:pt>
                <c:pt idx="1876">
                  <c:v>42249</c:v>
                </c:pt>
                <c:pt idx="1877">
                  <c:v>42248</c:v>
                </c:pt>
                <c:pt idx="1878">
                  <c:v>42247</c:v>
                </c:pt>
                <c:pt idx="1879">
                  <c:v>42244</c:v>
                </c:pt>
                <c:pt idx="1880">
                  <c:v>42243</c:v>
                </c:pt>
                <c:pt idx="1881">
                  <c:v>42242</c:v>
                </c:pt>
                <c:pt idx="1882">
                  <c:v>42241</c:v>
                </c:pt>
                <c:pt idx="1883">
                  <c:v>42240</c:v>
                </c:pt>
                <c:pt idx="1884">
                  <c:v>42237</c:v>
                </c:pt>
                <c:pt idx="1885">
                  <c:v>42236</c:v>
                </c:pt>
                <c:pt idx="1886">
                  <c:v>42235</c:v>
                </c:pt>
                <c:pt idx="1887">
                  <c:v>42234</c:v>
                </c:pt>
                <c:pt idx="1888">
                  <c:v>42233</c:v>
                </c:pt>
                <c:pt idx="1889">
                  <c:v>42230</c:v>
                </c:pt>
                <c:pt idx="1890">
                  <c:v>42229</c:v>
                </c:pt>
                <c:pt idx="1891">
                  <c:v>42228</c:v>
                </c:pt>
                <c:pt idx="1892">
                  <c:v>42227</c:v>
                </c:pt>
                <c:pt idx="1893">
                  <c:v>42226</c:v>
                </c:pt>
                <c:pt idx="1894">
                  <c:v>42223</c:v>
                </c:pt>
                <c:pt idx="1895">
                  <c:v>42222</c:v>
                </c:pt>
                <c:pt idx="1896">
                  <c:v>42221</c:v>
                </c:pt>
                <c:pt idx="1897">
                  <c:v>42220</c:v>
                </c:pt>
                <c:pt idx="1898">
                  <c:v>42219</c:v>
                </c:pt>
                <c:pt idx="1899">
                  <c:v>42216</c:v>
                </c:pt>
                <c:pt idx="1900">
                  <c:v>42215</c:v>
                </c:pt>
                <c:pt idx="1901">
                  <c:v>42214</c:v>
                </c:pt>
                <c:pt idx="1902">
                  <c:v>42213</c:v>
                </c:pt>
                <c:pt idx="1903">
                  <c:v>42212</c:v>
                </c:pt>
                <c:pt idx="1904">
                  <c:v>42209</c:v>
                </c:pt>
                <c:pt idx="1905">
                  <c:v>42208</c:v>
                </c:pt>
                <c:pt idx="1906">
                  <c:v>42207</c:v>
                </c:pt>
                <c:pt idx="1907">
                  <c:v>42206</c:v>
                </c:pt>
                <c:pt idx="1908">
                  <c:v>42205</c:v>
                </c:pt>
                <c:pt idx="1909">
                  <c:v>42202</c:v>
                </c:pt>
                <c:pt idx="1910">
                  <c:v>42201</c:v>
                </c:pt>
                <c:pt idx="1911">
                  <c:v>42200</c:v>
                </c:pt>
                <c:pt idx="1912">
                  <c:v>42199</c:v>
                </c:pt>
                <c:pt idx="1913">
                  <c:v>42198</c:v>
                </c:pt>
                <c:pt idx="1914">
                  <c:v>42195</c:v>
                </c:pt>
                <c:pt idx="1915">
                  <c:v>42194</c:v>
                </c:pt>
                <c:pt idx="1916">
                  <c:v>42193</c:v>
                </c:pt>
                <c:pt idx="1917">
                  <c:v>42192</c:v>
                </c:pt>
                <c:pt idx="1918">
                  <c:v>42191</c:v>
                </c:pt>
                <c:pt idx="1919">
                  <c:v>42188</c:v>
                </c:pt>
                <c:pt idx="1920">
                  <c:v>42187</c:v>
                </c:pt>
                <c:pt idx="1921">
                  <c:v>42186</c:v>
                </c:pt>
                <c:pt idx="1922">
                  <c:v>42185</c:v>
                </c:pt>
                <c:pt idx="1923">
                  <c:v>42184</c:v>
                </c:pt>
                <c:pt idx="1924">
                  <c:v>42181</c:v>
                </c:pt>
                <c:pt idx="1925">
                  <c:v>42180</c:v>
                </c:pt>
                <c:pt idx="1926">
                  <c:v>42179</c:v>
                </c:pt>
                <c:pt idx="1927">
                  <c:v>42178</c:v>
                </c:pt>
                <c:pt idx="1928">
                  <c:v>42177</c:v>
                </c:pt>
                <c:pt idx="1929">
                  <c:v>42174</c:v>
                </c:pt>
                <c:pt idx="1930">
                  <c:v>42173</c:v>
                </c:pt>
                <c:pt idx="1931">
                  <c:v>42172</c:v>
                </c:pt>
                <c:pt idx="1932">
                  <c:v>42171</c:v>
                </c:pt>
                <c:pt idx="1933">
                  <c:v>42170</c:v>
                </c:pt>
                <c:pt idx="1934">
                  <c:v>42167</c:v>
                </c:pt>
                <c:pt idx="1935">
                  <c:v>42166</c:v>
                </c:pt>
                <c:pt idx="1936">
                  <c:v>42165</c:v>
                </c:pt>
                <c:pt idx="1937">
                  <c:v>42164</c:v>
                </c:pt>
                <c:pt idx="1938">
                  <c:v>42163</c:v>
                </c:pt>
                <c:pt idx="1939">
                  <c:v>42160</c:v>
                </c:pt>
                <c:pt idx="1940">
                  <c:v>42158</c:v>
                </c:pt>
                <c:pt idx="1941">
                  <c:v>42157</c:v>
                </c:pt>
                <c:pt idx="1942">
                  <c:v>42156</c:v>
                </c:pt>
                <c:pt idx="1943">
                  <c:v>42153</c:v>
                </c:pt>
                <c:pt idx="1944">
                  <c:v>42152</c:v>
                </c:pt>
                <c:pt idx="1945">
                  <c:v>42151</c:v>
                </c:pt>
                <c:pt idx="1946">
                  <c:v>42150</c:v>
                </c:pt>
                <c:pt idx="1947">
                  <c:v>42149</c:v>
                </c:pt>
                <c:pt idx="1948">
                  <c:v>42146</c:v>
                </c:pt>
                <c:pt idx="1949">
                  <c:v>42145</c:v>
                </c:pt>
                <c:pt idx="1950">
                  <c:v>42144</c:v>
                </c:pt>
                <c:pt idx="1951">
                  <c:v>42143</c:v>
                </c:pt>
                <c:pt idx="1952">
                  <c:v>42142</c:v>
                </c:pt>
                <c:pt idx="1953">
                  <c:v>42139</c:v>
                </c:pt>
                <c:pt idx="1954">
                  <c:v>42138</c:v>
                </c:pt>
                <c:pt idx="1955">
                  <c:v>42137</c:v>
                </c:pt>
                <c:pt idx="1956">
                  <c:v>42136</c:v>
                </c:pt>
                <c:pt idx="1957">
                  <c:v>42135</c:v>
                </c:pt>
                <c:pt idx="1958">
                  <c:v>42132</c:v>
                </c:pt>
                <c:pt idx="1959">
                  <c:v>42131</c:v>
                </c:pt>
                <c:pt idx="1960">
                  <c:v>42130</c:v>
                </c:pt>
                <c:pt idx="1961">
                  <c:v>42129</c:v>
                </c:pt>
                <c:pt idx="1962">
                  <c:v>42128</c:v>
                </c:pt>
                <c:pt idx="1963">
                  <c:v>42124</c:v>
                </c:pt>
                <c:pt idx="1964">
                  <c:v>42123</c:v>
                </c:pt>
                <c:pt idx="1965">
                  <c:v>42122</c:v>
                </c:pt>
                <c:pt idx="1966">
                  <c:v>42121</c:v>
                </c:pt>
                <c:pt idx="1967">
                  <c:v>42118</c:v>
                </c:pt>
                <c:pt idx="1968">
                  <c:v>42117</c:v>
                </c:pt>
                <c:pt idx="1969">
                  <c:v>42116</c:v>
                </c:pt>
                <c:pt idx="1970">
                  <c:v>42114</c:v>
                </c:pt>
                <c:pt idx="1971">
                  <c:v>42111</c:v>
                </c:pt>
                <c:pt idx="1972">
                  <c:v>42110</c:v>
                </c:pt>
                <c:pt idx="1973">
                  <c:v>42109</c:v>
                </c:pt>
                <c:pt idx="1974">
                  <c:v>42108</c:v>
                </c:pt>
                <c:pt idx="1975">
                  <c:v>42107</c:v>
                </c:pt>
                <c:pt idx="1976">
                  <c:v>42104</c:v>
                </c:pt>
                <c:pt idx="1977">
                  <c:v>42103</c:v>
                </c:pt>
                <c:pt idx="1978">
                  <c:v>42102</c:v>
                </c:pt>
                <c:pt idx="1979">
                  <c:v>42101</c:v>
                </c:pt>
                <c:pt idx="1980">
                  <c:v>42100</c:v>
                </c:pt>
                <c:pt idx="1981">
                  <c:v>42096</c:v>
                </c:pt>
                <c:pt idx="1982">
                  <c:v>42095</c:v>
                </c:pt>
                <c:pt idx="1983">
                  <c:v>42094</c:v>
                </c:pt>
                <c:pt idx="1984">
                  <c:v>42093</c:v>
                </c:pt>
                <c:pt idx="1985">
                  <c:v>42090</c:v>
                </c:pt>
                <c:pt idx="1986">
                  <c:v>42089</c:v>
                </c:pt>
                <c:pt idx="1987">
                  <c:v>42088</c:v>
                </c:pt>
                <c:pt idx="1988">
                  <c:v>42087</c:v>
                </c:pt>
                <c:pt idx="1989">
                  <c:v>42086</c:v>
                </c:pt>
                <c:pt idx="1990">
                  <c:v>42083</c:v>
                </c:pt>
                <c:pt idx="1991">
                  <c:v>42082</c:v>
                </c:pt>
                <c:pt idx="1992">
                  <c:v>42081</c:v>
                </c:pt>
                <c:pt idx="1993">
                  <c:v>42080</c:v>
                </c:pt>
                <c:pt idx="1994">
                  <c:v>42079</c:v>
                </c:pt>
                <c:pt idx="1995">
                  <c:v>42076</c:v>
                </c:pt>
                <c:pt idx="1996">
                  <c:v>42075</c:v>
                </c:pt>
                <c:pt idx="1997">
                  <c:v>42074</c:v>
                </c:pt>
                <c:pt idx="1998">
                  <c:v>42073</c:v>
                </c:pt>
                <c:pt idx="1999">
                  <c:v>42072</c:v>
                </c:pt>
                <c:pt idx="2000">
                  <c:v>42069</c:v>
                </c:pt>
                <c:pt idx="2001">
                  <c:v>42068</c:v>
                </c:pt>
                <c:pt idx="2002">
                  <c:v>42067</c:v>
                </c:pt>
                <c:pt idx="2003">
                  <c:v>42066</c:v>
                </c:pt>
                <c:pt idx="2004">
                  <c:v>42065</c:v>
                </c:pt>
                <c:pt idx="2005">
                  <c:v>42062</c:v>
                </c:pt>
                <c:pt idx="2006">
                  <c:v>42061</c:v>
                </c:pt>
                <c:pt idx="2007">
                  <c:v>42060</c:v>
                </c:pt>
                <c:pt idx="2008">
                  <c:v>42059</c:v>
                </c:pt>
                <c:pt idx="2009">
                  <c:v>42058</c:v>
                </c:pt>
                <c:pt idx="2010">
                  <c:v>42055</c:v>
                </c:pt>
                <c:pt idx="2011">
                  <c:v>42054</c:v>
                </c:pt>
                <c:pt idx="2012">
                  <c:v>42053</c:v>
                </c:pt>
                <c:pt idx="2013">
                  <c:v>42048</c:v>
                </c:pt>
                <c:pt idx="2014">
                  <c:v>42047</c:v>
                </c:pt>
                <c:pt idx="2015">
                  <c:v>42046</c:v>
                </c:pt>
                <c:pt idx="2016">
                  <c:v>42045</c:v>
                </c:pt>
                <c:pt idx="2017">
                  <c:v>42044</c:v>
                </c:pt>
                <c:pt idx="2018">
                  <c:v>42041</c:v>
                </c:pt>
                <c:pt idx="2019">
                  <c:v>42040</c:v>
                </c:pt>
                <c:pt idx="2020">
                  <c:v>42039</c:v>
                </c:pt>
                <c:pt idx="2021">
                  <c:v>42038</c:v>
                </c:pt>
                <c:pt idx="2022">
                  <c:v>42037</c:v>
                </c:pt>
                <c:pt idx="2023">
                  <c:v>42034</c:v>
                </c:pt>
                <c:pt idx="2024">
                  <c:v>42033</c:v>
                </c:pt>
                <c:pt idx="2025">
                  <c:v>42032</c:v>
                </c:pt>
                <c:pt idx="2026">
                  <c:v>42031</c:v>
                </c:pt>
                <c:pt idx="2027">
                  <c:v>42030</c:v>
                </c:pt>
                <c:pt idx="2028">
                  <c:v>42027</c:v>
                </c:pt>
                <c:pt idx="2029">
                  <c:v>42026</c:v>
                </c:pt>
                <c:pt idx="2030">
                  <c:v>42025</c:v>
                </c:pt>
                <c:pt idx="2031">
                  <c:v>42024</c:v>
                </c:pt>
                <c:pt idx="2032">
                  <c:v>42023</c:v>
                </c:pt>
                <c:pt idx="2033">
                  <c:v>42020</c:v>
                </c:pt>
                <c:pt idx="2034">
                  <c:v>42019</c:v>
                </c:pt>
                <c:pt idx="2035">
                  <c:v>42018</c:v>
                </c:pt>
                <c:pt idx="2036">
                  <c:v>42017</c:v>
                </c:pt>
                <c:pt idx="2037">
                  <c:v>42016</c:v>
                </c:pt>
                <c:pt idx="2038">
                  <c:v>42013</c:v>
                </c:pt>
                <c:pt idx="2039">
                  <c:v>42012</c:v>
                </c:pt>
                <c:pt idx="2040">
                  <c:v>42011</c:v>
                </c:pt>
                <c:pt idx="2041">
                  <c:v>42010</c:v>
                </c:pt>
                <c:pt idx="2042">
                  <c:v>42009</c:v>
                </c:pt>
                <c:pt idx="2043">
                  <c:v>42006</c:v>
                </c:pt>
                <c:pt idx="2044">
                  <c:v>42004</c:v>
                </c:pt>
                <c:pt idx="2045">
                  <c:v>42003</c:v>
                </c:pt>
                <c:pt idx="2046">
                  <c:v>42002</c:v>
                </c:pt>
                <c:pt idx="2047">
                  <c:v>41999</c:v>
                </c:pt>
                <c:pt idx="2048">
                  <c:v>41997</c:v>
                </c:pt>
                <c:pt idx="2049">
                  <c:v>41996</c:v>
                </c:pt>
                <c:pt idx="2050">
                  <c:v>41995</c:v>
                </c:pt>
                <c:pt idx="2051">
                  <c:v>41992</c:v>
                </c:pt>
                <c:pt idx="2052">
                  <c:v>41991</c:v>
                </c:pt>
                <c:pt idx="2053">
                  <c:v>41990</c:v>
                </c:pt>
                <c:pt idx="2054">
                  <c:v>41989</c:v>
                </c:pt>
                <c:pt idx="2055">
                  <c:v>41988</c:v>
                </c:pt>
                <c:pt idx="2056">
                  <c:v>41985</c:v>
                </c:pt>
                <c:pt idx="2057">
                  <c:v>41984</c:v>
                </c:pt>
                <c:pt idx="2058">
                  <c:v>41983</c:v>
                </c:pt>
                <c:pt idx="2059">
                  <c:v>41982</c:v>
                </c:pt>
                <c:pt idx="2060">
                  <c:v>41981</c:v>
                </c:pt>
                <c:pt idx="2061">
                  <c:v>41978</c:v>
                </c:pt>
                <c:pt idx="2062">
                  <c:v>41977</c:v>
                </c:pt>
                <c:pt idx="2063">
                  <c:v>41976</c:v>
                </c:pt>
                <c:pt idx="2064">
                  <c:v>41975</c:v>
                </c:pt>
                <c:pt idx="2065">
                  <c:v>41974</c:v>
                </c:pt>
                <c:pt idx="2066">
                  <c:v>41971</c:v>
                </c:pt>
                <c:pt idx="2067">
                  <c:v>41970</c:v>
                </c:pt>
                <c:pt idx="2068">
                  <c:v>41969</c:v>
                </c:pt>
                <c:pt idx="2069">
                  <c:v>41968</c:v>
                </c:pt>
                <c:pt idx="2070">
                  <c:v>41967</c:v>
                </c:pt>
                <c:pt idx="2071">
                  <c:v>41964</c:v>
                </c:pt>
                <c:pt idx="2072">
                  <c:v>41963</c:v>
                </c:pt>
                <c:pt idx="2073">
                  <c:v>41962</c:v>
                </c:pt>
                <c:pt idx="2074">
                  <c:v>41961</c:v>
                </c:pt>
                <c:pt idx="2075">
                  <c:v>41960</c:v>
                </c:pt>
                <c:pt idx="2076">
                  <c:v>41956</c:v>
                </c:pt>
                <c:pt idx="2077">
                  <c:v>41955</c:v>
                </c:pt>
                <c:pt idx="2078">
                  <c:v>41954</c:v>
                </c:pt>
                <c:pt idx="2079">
                  <c:v>41953</c:v>
                </c:pt>
                <c:pt idx="2080">
                  <c:v>41950</c:v>
                </c:pt>
                <c:pt idx="2081">
                  <c:v>41949</c:v>
                </c:pt>
                <c:pt idx="2082">
                  <c:v>41948</c:v>
                </c:pt>
                <c:pt idx="2083">
                  <c:v>41947</c:v>
                </c:pt>
                <c:pt idx="2084">
                  <c:v>41946</c:v>
                </c:pt>
                <c:pt idx="2085">
                  <c:v>41942</c:v>
                </c:pt>
                <c:pt idx="2086">
                  <c:v>41941</c:v>
                </c:pt>
                <c:pt idx="2087">
                  <c:v>41940</c:v>
                </c:pt>
                <c:pt idx="2088">
                  <c:v>41939</c:v>
                </c:pt>
                <c:pt idx="2089">
                  <c:v>41936</c:v>
                </c:pt>
                <c:pt idx="2090">
                  <c:v>41935</c:v>
                </c:pt>
                <c:pt idx="2091">
                  <c:v>41934</c:v>
                </c:pt>
                <c:pt idx="2092">
                  <c:v>41933</c:v>
                </c:pt>
                <c:pt idx="2093">
                  <c:v>41932</c:v>
                </c:pt>
                <c:pt idx="2094">
                  <c:v>41929</c:v>
                </c:pt>
                <c:pt idx="2095">
                  <c:v>41928</c:v>
                </c:pt>
                <c:pt idx="2096">
                  <c:v>41927</c:v>
                </c:pt>
                <c:pt idx="2097">
                  <c:v>41926</c:v>
                </c:pt>
                <c:pt idx="2098">
                  <c:v>41925</c:v>
                </c:pt>
                <c:pt idx="2099">
                  <c:v>41922</c:v>
                </c:pt>
                <c:pt idx="2100">
                  <c:v>41921</c:v>
                </c:pt>
                <c:pt idx="2101">
                  <c:v>41920</c:v>
                </c:pt>
                <c:pt idx="2102">
                  <c:v>41919</c:v>
                </c:pt>
                <c:pt idx="2103">
                  <c:v>41918</c:v>
                </c:pt>
                <c:pt idx="2104">
                  <c:v>41915</c:v>
                </c:pt>
                <c:pt idx="2105">
                  <c:v>41914</c:v>
                </c:pt>
                <c:pt idx="2106">
                  <c:v>41913</c:v>
                </c:pt>
                <c:pt idx="2107">
                  <c:v>41912</c:v>
                </c:pt>
                <c:pt idx="2108">
                  <c:v>41911</c:v>
                </c:pt>
                <c:pt idx="2109">
                  <c:v>41908</c:v>
                </c:pt>
                <c:pt idx="2110">
                  <c:v>41907</c:v>
                </c:pt>
                <c:pt idx="2111">
                  <c:v>41906</c:v>
                </c:pt>
                <c:pt idx="2112">
                  <c:v>41905</c:v>
                </c:pt>
                <c:pt idx="2113">
                  <c:v>41904</c:v>
                </c:pt>
                <c:pt idx="2114">
                  <c:v>41901</c:v>
                </c:pt>
                <c:pt idx="2115">
                  <c:v>41900</c:v>
                </c:pt>
                <c:pt idx="2116">
                  <c:v>41899</c:v>
                </c:pt>
                <c:pt idx="2117">
                  <c:v>41898</c:v>
                </c:pt>
                <c:pt idx="2118">
                  <c:v>41897</c:v>
                </c:pt>
                <c:pt idx="2119">
                  <c:v>41894</c:v>
                </c:pt>
                <c:pt idx="2120">
                  <c:v>41893</c:v>
                </c:pt>
                <c:pt idx="2121">
                  <c:v>41892</c:v>
                </c:pt>
                <c:pt idx="2122">
                  <c:v>41891</c:v>
                </c:pt>
                <c:pt idx="2123">
                  <c:v>41890</c:v>
                </c:pt>
                <c:pt idx="2124">
                  <c:v>41887</c:v>
                </c:pt>
                <c:pt idx="2125">
                  <c:v>41886</c:v>
                </c:pt>
                <c:pt idx="2126">
                  <c:v>41885</c:v>
                </c:pt>
                <c:pt idx="2127">
                  <c:v>41884</c:v>
                </c:pt>
                <c:pt idx="2128">
                  <c:v>41883</c:v>
                </c:pt>
                <c:pt idx="2129">
                  <c:v>41880</c:v>
                </c:pt>
                <c:pt idx="2130">
                  <c:v>41879</c:v>
                </c:pt>
                <c:pt idx="2131">
                  <c:v>41878</c:v>
                </c:pt>
                <c:pt idx="2132">
                  <c:v>41877</c:v>
                </c:pt>
                <c:pt idx="2133">
                  <c:v>41876</c:v>
                </c:pt>
                <c:pt idx="2134">
                  <c:v>41873</c:v>
                </c:pt>
                <c:pt idx="2135">
                  <c:v>41872</c:v>
                </c:pt>
                <c:pt idx="2136">
                  <c:v>41871</c:v>
                </c:pt>
                <c:pt idx="2137">
                  <c:v>41870</c:v>
                </c:pt>
                <c:pt idx="2138">
                  <c:v>41869</c:v>
                </c:pt>
                <c:pt idx="2139">
                  <c:v>41866</c:v>
                </c:pt>
                <c:pt idx="2140">
                  <c:v>41865</c:v>
                </c:pt>
                <c:pt idx="2141">
                  <c:v>41864</c:v>
                </c:pt>
                <c:pt idx="2142">
                  <c:v>41863</c:v>
                </c:pt>
                <c:pt idx="2143">
                  <c:v>41862</c:v>
                </c:pt>
                <c:pt idx="2144">
                  <c:v>41859</c:v>
                </c:pt>
                <c:pt idx="2145">
                  <c:v>41858</c:v>
                </c:pt>
                <c:pt idx="2146">
                  <c:v>41857</c:v>
                </c:pt>
                <c:pt idx="2147">
                  <c:v>41856</c:v>
                </c:pt>
                <c:pt idx="2148">
                  <c:v>41855</c:v>
                </c:pt>
                <c:pt idx="2149">
                  <c:v>41852</c:v>
                </c:pt>
                <c:pt idx="2150">
                  <c:v>41851</c:v>
                </c:pt>
                <c:pt idx="2151">
                  <c:v>41850</c:v>
                </c:pt>
                <c:pt idx="2152">
                  <c:v>41849</c:v>
                </c:pt>
                <c:pt idx="2153">
                  <c:v>41848</c:v>
                </c:pt>
                <c:pt idx="2154">
                  <c:v>41845</c:v>
                </c:pt>
                <c:pt idx="2155">
                  <c:v>41844</c:v>
                </c:pt>
                <c:pt idx="2156">
                  <c:v>41843</c:v>
                </c:pt>
                <c:pt idx="2157">
                  <c:v>41842</c:v>
                </c:pt>
                <c:pt idx="2158">
                  <c:v>41841</c:v>
                </c:pt>
                <c:pt idx="2159">
                  <c:v>41838</c:v>
                </c:pt>
                <c:pt idx="2160">
                  <c:v>41837</c:v>
                </c:pt>
                <c:pt idx="2161">
                  <c:v>41836</c:v>
                </c:pt>
                <c:pt idx="2162">
                  <c:v>41835</c:v>
                </c:pt>
                <c:pt idx="2163">
                  <c:v>41834</c:v>
                </c:pt>
                <c:pt idx="2164">
                  <c:v>41831</c:v>
                </c:pt>
                <c:pt idx="2165">
                  <c:v>41830</c:v>
                </c:pt>
                <c:pt idx="2166">
                  <c:v>41829</c:v>
                </c:pt>
                <c:pt idx="2167">
                  <c:v>41828</c:v>
                </c:pt>
                <c:pt idx="2168">
                  <c:v>41827</c:v>
                </c:pt>
                <c:pt idx="2169">
                  <c:v>41824</c:v>
                </c:pt>
                <c:pt idx="2170">
                  <c:v>41823</c:v>
                </c:pt>
                <c:pt idx="2171">
                  <c:v>41822</c:v>
                </c:pt>
                <c:pt idx="2172">
                  <c:v>41821</c:v>
                </c:pt>
                <c:pt idx="2173">
                  <c:v>41820</c:v>
                </c:pt>
                <c:pt idx="2174">
                  <c:v>41817</c:v>
                </c:pt>
                <c:pt idx="2175">
                  <c:v>41816</c:v>
                </c:pt>
                <c:pt idx="2176">
                  <c:v>41815</c:v>
                </c:pt>
                <c:pt idx="2177">
                  <c:v>41814</c:v>
                </c:pt>
                <c:pt idx="2178">
                  <c:v>41813</c:v>
                </c:pt>
                <c:pt idx="2179">
                  <c:v>41810</c:v>
                </c:pt>
                <c:pt idx="2180">
                  <c:v>41808</c:v>
                </c:pt>
                <c:pt idx="2181">
                  <c:v>41807</c:v>
                </c:pt>
                <c:pt idx="2182">
                  <c:v>41806</c:v>
                </c:pt>
                <c:pt idx="2183">
                  <c:v>41803</c:v>
                </c:pt>
                <c:pt idx="2184">
                  <c:v>41802</c:v>
                </c:pt>
                <c:pt idx="2185">
                  <c:v>41801</c:v>
                </c:pt>
                <c:pt idx="2186">
                  <c:v>41800</c:v>
                </c:pt>
                <c:pt idx="2187">
                  <c:v>41799</c:v>
                </c:pt>
                <c:pt idx="2188">
                  <c:v>41796</c:v>
                </c:pt>
                <c:pt idx="2189">
                  <c:v>41795</c:v>
                </c:pt>
                <c:pt idx="2190">
                  <c:v>41794</c:v>
                </c:pt>
                <c:pt idx="2191">
                  <c:v>41793</c:v>
                </c:pt>
                <c:pt idx="2192">
                  <c:v>41792</c:v>
                </c:pt>
                <c:pt idx="2193">
                  <c:v>41789</c:v>
                </c:pt>
                <c:pt idx="2194">
                  <c:v>41788</c:v>
                </c:pt>
                <c:pt idx="2195">
                  <c:v>41787</c:v>
                </c:pt>
                <c:pt idx="2196">
                  <c:v>41786</c:v>
                </c:pt>
                <c:pt idx="2197">
                  <c:v>41785</c:v>
                </c:pt>
                <c:pt idx="2198">
                  <c:v>41782</c:v>
                </c:pt>
                <c:pt idx="2199">
                  <c:v>41781</c:v>
                </c:pt>
                <c:pt idx="2200">
                  <c:v>41780</c:v>
                </c:pt>
                <c:pt idx="2201">
                  <c:v>41779</c:v>
                </c:pt>
                <c:pt idx="2202">
                  <c:v>41778</c:v>
                </c:pt>
                <c:pt idx="2203">
                  <c:v>41775</c:v>
                </c:pt>
                <c:pt idx="2204">
                  <c:v>41774</c:v>
                </c:pt>
                <c:pt idx="2205">
                  <c:v>41773</c:v>
                </c:pt>
                <c:pt idx="2206">
                  <c:v>41772</c:v>
                </c:pt>
                <c:pt idx="2207">
                  <c:v>41771</c:v>
                </c:pt>
                <c:pt idx="2208">
                  <c:v>41768</c:v>
                </c:pt>
                <c:pt idx="2209">
                  <c:v>41767</c:v>
                </c:pt>
                <c:pt idx="2210">
                  <c:v>41766</c:v>
                </c:pt>
                <c:pt idx="2211">
                  <c:v>41765</c:v>
                </c:pt>
                <c:pt idx="2212">
                  <c:v>41764</c:v>
                </c:pt>
                <c:pt idx="2213">
                  <c:v>41761</c:v>
                </c:pt>
                <c:pt idx="2214">
                  <c:v>41759</c:v>
                </c:pt>
                <c:pt idx="2215">
                  <c:v>41758</c:v>
                </c:pt>
                <c:pt idx="2216">
                  <c:v>41757</c:v>
                </c:pt>
                <c:pt idx="2217">
                  <c:v>41754</c:v>
                </c:pt>
                <c:pt idx="2218">
                  <c:v>41753</c:v>
                </c:pt>
                <c:pt idx="2219">
                  <c:v>41752</c:v>
                </c:pt>
                <c:pt idx="2220">
                  <c:v>41751</c:v>
                </c:pt>
                <c:pt idx="2221">
                  <c:v>41746</c:v>
                </c:pt>
                <c:pt idx="2222">
                  <c:v>41745</c:v>
                </c:pt>
                <c:pt idx="2223">
                  <c:v>41744</c:v>
                </c:pt>
                <c:pt idx="2224">
                  <c:v>41743</c:v>
                </c:pt>
                <c:pt idx="2225">
                  <c:v>41740</c:v>
                </c:pt>
                <c:pt idx="2226">
                  <c:v>41739</c:v>
                </c:pt>
                <c:pt idx="2227">
                  <c:v>41738</c:v>
                </c:pt>
                <c:pt idx="2228">
                  <c:v>41737</c:v>
                </c:pt>
                <c:pt idx="2229">
                  <c:v>41736</c:v>
                </c:pt>
                <c:pt idx="2230">
                  <c:v>41733</c:v>
                </c:pt>
                <c:pt idx="2231">
                  <c:v>41732</c:v>
                </c:pt>
                <c:pt idx="2232">
                  <c:v>41731</c:v>
                </c:pt>
                <c:pt idx="2233">
                  <c:v>41730</c:v>
                </c:pt>
                <c:pt idx="2234">
                  <c:v>41729</c:v>
                </c:pt>
                <c:pt idx="2235">
                  <c:v>41726</c:v>
                </c:pt>
                <c:pt idx="2236">
                  <c:v>41725</c:v>
                </c:pt>
                <c:pt idx="2237">
                  <c:v>41724</c:v>
                </c:pt>
                <c:pt idx="2238">
                  <c:v>41723</c:v>
                </c:pt>
                <c:pt idx="2239">
                  <c:v>41722</c:v>
                </c:pt>
                <c:pt idx="2240">
                  <c:v>41719</c:v>
                </c:pt>
                <c:pt idx="2241">
                  <c:v>41718</c:v>
                </c:pt>
                <c:pt idx="2242">
                  <c:v>41717</c:v>
                </c:pt>
                <c:pt idx="2243">
                  <c:v>41716</c:v>
                </c:pt>
                <c:pt idx="2244">
                  <c:v>41715</c:v>
                </c:pt>
                <c:pt idx="2245">
                  <c:v>41712</c:v>
                </c:pt>
                <c:pt idx="2246">
                  <c:v>41711</c:v>
                </c:pt>
                <c:pt idx="2247">
                  <c:v>41710</c:v>
                </c:pt>
                <c:pt idx="2248">
                  <c:v>41709</c:v>
                </c:pt>
                <c:pt idx="2249">
                  <c:v>41708</c:v>
                </c:pt>
                <c:pt idx="2250">
                  <c:v>41705</c:v>
                </c:pt>
                <c:pt idx="2251">
                  <c:v>41704</c:v>
                </c:pt>
                <c:pt idx="2252">
                  <c:v>41703</c:v>
                </c:pt>
                <c:pt idx="2253">
                  <c:v>41698</c:v>
                </c:pt>
                <c:pt idx="2254">
                  <c:v>41697</c:v>
                </c:pt>
                <c:pt idx="2255">
                  <c:v>41696</c:v>
                </c:pt>
                <c:pt idx="2256">
                  <c:v>41695</c:v>
                </c:pt>
                <c:pt idx="2257">
                  <c:v>41694</c:v>
                </c:pt>
                <c:pt idx="2258">
                  <c:v>41691</c:v>
                </c:pt>
                <c:pt idx="2259">
                  <c:v>41690</c:v>
                </c:pt>
                <c:pt idx="2260">
                  <c:v>41689</c:v>
                </c:pt>
                <c:pt idx="2261">
                  <c:v>41688</c:v>
                </c:pt>
                <c:pt idx="2262">
                  <c:v>41687</c:v>
                </c:pt>
                <c:pt idx="2263">
                  <c:v>41684</c:v>
                </c:pt>
                <c:pt idx="2264">
                  <c:v>41683</c:v>
                </c:pt>
                <c:pt idx="2265">
                  <c:v>41682</c:v>
                </c:pt>
                <c:pt idx="2266">
                  <c:v>41681</c:v>
                </c:pt>
                <c:pt idx="2267">
                  <c:v>41680</c:v>
                </c:pt>
                <c:pt idx="2268">
                  <c:v>41677</c:v>
                </c:pt>
                <c:pt idx="2269">
                  <c:v>41676</c:v>
                </c:pt>
                <c:pt idx="2270">
                  <c:v>41675</c:v>
                </c:pt>
                <c:pt idx="2271">
                  <c:v>41674</c:v>
                </c:pt>
                <c:pt idx="2272">
                  <c:v>41673</c:v>
                </c:pt>
                <c:pt idx="2273">
                  <c:v>41670</c:v>
                </c:pt>
                <c:pt idx="2274">
                  <c:v>41669</c:v>
                </c:pt>
                <c:pt idx="2275">
                  <c:v>41668</c:v>
                </c:pt>
                <c:pt idx="2276">
                  <c:v>41667</c:v>
                </c:pt>
                <c:pt idx="2277">
                  <c:v>41666</c:v>
                </c:pt>
                <c:pt idx="2278">
                  <c:v>41663</c:v>
                </c:pt>
                <c:pt idx="2279">
                  <c:v>41662</c:v>
                </c:pt>
                <c:pt idx="2280">
                  <c:v>41661</c:v>
                </c:pt>
                <c:pt idx="2281">
                  <c:v>41660</c:v>
                </c:pt>
                <c:pt idx="2282">
                  <c:v>41659</c:v>
                </c:pt>
                <c:pt idx="2283">
                  <c:v>41656</c:v>
                </c:pt>
                <c:pt idx="2284">
                  <c:v>41655</c:v>
                </c:pt>
                <c:pt idx="2285">
                  <c:v>41654</c:v>
                </c:pt>
                <c:pt idx="2286">
                  <c:v>41653</c:v>
                </c:pt>
                <c:pt idx="2287">
                  <c:v>41652</c:v>
                </c:pt>
                <c:pt idx="2288">
                  <c:v>41649</c:v>
                </c:pt>
                <c:pt idx="2289">
                  <c:v>41648</c:v>
                </c:pt>
                <c:pt idx="2290">
                  <c:v>41647</c:v>
                </c:pt>
                <c:pt idx="2291">
                  <c:v>41646</c:v>
                </c:pt>
                <c:pt idx="2292">
                  <c:v>41645</c:v>
                </c:pt>
                <c:pt idx="2293">
                  <c:v>41642</c:v>
                </c:pt>
                <c:pt idx="2294">
                  <c:v>41641</c:v>
                </c:pt>
                <c:pt idx="2295">
                  <c:v>41639</c:v>
                </c:pt>
                <c:pt idx="2296">
                  <c:v>41638</c:v>
                </c:pt>
                <c:pt idx="2297">
                  <c:v>41635</c:v>
                </c:pt>
                <c:pt idx="2298">
                  <c:v>41634</c:v>
                </c:pt>
                <c:pt idx="2299">
                  <c:v>41632</c:v>
                </c:pt>
                <c:pt idx="2300">
                  <c:v>41631</c:v>
                </c:pt>
                <c:pt idx="2301">
                  <c:v>41628</c:v>
                </c:pt>
                <c:pt idx="2302">
                  <c:v>41627</c:v>
                </c:pt>
                <c:pt idx="2303">
                  <c:v>41626</c:v>
                </c:pt>
                <c:pt idx="2304">
                  <c:v>41625</c:v>
                </c:pt>
                <c:pt idx="2305">
                  <c:v>41624</c:v>
                </c:pt>
                <c:pt idx="2306">
                  <c:v>41621</c:v>
                </c:pt>
                <c:pt idx="2307">
                  <c:v>41620</c:v>
                </c:pt>
                <c:pt idx="2308">
                  <c:v>41619</c:v>
                </c:pt>
                <c:pt idx="2309">
                  <c:v>41618</c:v>
                </c:pt>
                <c:pt idx="2310">
                  <c:v>41617</c:v>
                </c:pt>
                <c:pt idx="2311">
                  <c:v>41614</c:v>
                </c:pt>
                <c:pt idx="2312">
                  <c:v>41613</c:v>
                </c:pt>
                <c:pt idx="2313">
                  <c:v>41612</c:v>
                </c:pt>
                <c:pt idx="2314">
                  <c:v>41611</c:v>
                </c:pt>
                <c:pt idx="2315">
                  <c:v>41610</c:v>
                </c:pt>
                <c:pt idx="2316">
                  <c:v>41607</c:v>
                </c:pt>
                <c:pt idx="2317">
                  <c:v>41606</c:v>
                </c:pt>
                <c:pt idx="2318">
                  <c:v>41605</c:v>
                </c:pt>
                <c:pt idx="2319">
                  <c:v>41604</c:v>
                </c:pt>
                <c:pt idx="2320">
                  <c:v>41603</c:v>
                </c:pt>
                <c:pt idx="2321">
                  <c:v>41600</c:v>
                </c:pt>
                <c:pt idx="2322">
                  <c:v>41599</c:v>
                </c:pt>
                <c:pt idx="2323">
                  <c:v>41598</c:v>
                </c:pt>
                <c:pt idx="2324">
                  <c:v>41597</c:v>
                </c:pt>
                <c:pt idx="2325">
                  <c:v>41596</c:v>
                </c:pt>
                <c:pt idx="2326">
                  <c:v>41592</c:v>
                </c:pt>
                <c:pt idx="2327">
                  <c:v>41591</c:v>
                </c:pt>
                <c:pt idx="2328">
                  <c:v>41590</c:v>
                </c:pt>
                <c:pt idx="2329">
                  <c:v>41589</c:v>
                </c:pt>
                <c:pt idx="2330">
                  <c:v>41586</c:v>
                </c:pt>
                <c:pt idx="2331">
                  <c:v>41585</c:v>
                </c:pt>
                <c:pt idx="2332">
                  <c:v>41584</c:v>
                </c:pt>
                <c:pt idx="2333">
                  <c:v>41583</c:v>
                </c:pt>
                <c:pt idx="2334">
                  <c:v>41582</c:v>
                </c:pt>
                <c:pt idx="2335">
                  <c:v>41579</c:v>
                </c:pt>
                <c:pt idx="2336">
                  <c:v>41578</c:v>
                </c:pt>
                <c:pt idx="2337">
                  <c:v>41577</c:v>
                </c:pt>
                <c:pt idx="2338">
                  <c:v>41576</c:v>
                </c:pt>
                <c:pt idx="2339">
                  <c:v>41575</c:v>
                </c:pt>
                <c:pt idx="2340">
                  <c:v>41572</c:v>
                </c:pt>
                <c:pt idx="2341">
                  <c:v>41571</c:v>
                </c:pt>
                <c:pt idx="2342">
                  <c:v>41570</c:v>
                </c:pt>
                <c:pt idx="2343">
                  <c:v>41569</c:v>
                </c:pt>
                <c:pt idx="2344">
                  <c:v>41568</c:v>
                </c:pt>
                <c:pt idx="2345">
                  <c:v>41565</c:v>
                </c:pt>
                <c:pt idx="2346">
                  <c:v>41564</c:v>
                </c:pt>
                <c:pt idx="2347">
                  <c:v>41563</c:v>
                </c:pt>
                <c:pt idx="2348">
                  <c:v>41562</c:v>
                </c:pt>
                <c:pt idx="2349">
                  <c:v>41561</c:v>
                </c:pt>
                <c:pt idx="2350">
                  <c:v>41558</c:v>
                </c:pt>
                <c:pt idx="2351">
                  <c:v>41557</c:v>
                </c:pt>
                <c:pt idx="2352">
                  <c:v>41556</c:v>
                </c:pt>
                <c:pt idx="2353">
                  <c:v>41555</c:v>
                </c:pt>
                <c:pt idx="2354">
                  <c:v>41554</c:v>
                </c:pt>
                <c:pt idx="2355">
                  <c:v>41551</c:v>
                </c:pt>
                <c:pt idx="2356">
                  <c:v>41550</c:v>
                </c:pt>
                <c:pt idx="2357">
                  <c:v>41549</c:v>
                </c:pt>
                <c:pt idx="2358">
                  <c:v>41548</c:v>
                </c:pt>
                <c:pt idx="2359">
                  <c:v>41547</c:v>
                </c:pt>
                <c:pt idx="2360">
                  <c:v>41544</c:v>
                </c:pt>
                <c:pt idx="2361">
                  <c:v>41543</c:v>
                </c:pt>
                <c:pt idx="2362">
                  <c:v>41542</c:v>
                </c:pt>
                <c:pt idx="2363">
                  <c:v>41541</c:v>
                </c:pt>
                <c:pt idx="2364">
                  <c:v>41540</c:v>
                </c:pt>
                <c:pt idx="2365">
                  <c:v>41537</c:v>
                </c:pt>
                <c:pt idx="2366">
                  <c:v>41536</c:v>
                </c:pt>
                <c:pt idx="2367">
                  <c:v>41535</c:v>
                </c:pt>
                <c:pt idx="2368">
                  <c:v>41534</c:v>
                </c:pt>
                <c:pt idx="2369">
                  <c:v>41533</c:v>
                </c:pt>
                <c:pt idx="2370">
                  <c:v>41530</c:v>
                </c:pt>
                <c:pt idx="2371">
                  <c:v>41529</c:v>
                </c:pt>
                <c:pt idx="2372">
                  <c:v>41528</c:v>
                </c:pt>
                <c:pt idx="2373">
                  <c:v>41527</c:v>
                </c:pt>
                <c:pt idx="2374">
                  <c:v>41526</c:v>
                </c:pt>
                <c:pt idx="2375">
                  <c:v>41523</c:v>
                </c:pt>
                <c:pt idx="2376">
                  <c:v>41522</c:v>
                </c:pt>
                <c:pt idx="2377">
                  <c:v>41521</c:v>
                </c:pt>
                <c:pt idx="2378">
                  <c:v>41520</c:v>
                </c:pt>
                <c:pt idx="2379">
                  <c:v>41519</c:v>
                </c:pt>
                <c:pt idx="2380">
                  <c:v>41516</c:v>
                </c:pt>
                <c:pt idx="2381">
                  <c:v>41515</c:v>
                </c:pt>
                <c:pt idx="2382">
                  <c:v>41514</c:v>
                </c:pt>
                <c:pt idx="2383">
                  <c:v>41513</c:v>
                </c:pt>
                <c:pt idx="2384">
                  <c:v>41512</c:v>
                </c:pt>
                <c:pt idx="2385">
                  <c:v>41509</c:v>
                </c:pt>
                <c:pt idx="2386">
                  <c:v>41508</c:v>
                </c:pt>
                <c:pt idx="2387">
                  <c:v>41507</c:v>
                </c:pt>
                <c:pt idx="2388">
                  <c:v>41506</c:v>
                </c:pt>
                <c:pt idx="2389">
                  <c:v>41505</c:v>
                </c:pt>
                <c:pt idx="2390">
                  <c:v>41502</c:v>
                </c:pt>
                <c:pt idx="2391">
                  <c:v>41501</c:v>
                </c:pt>
                <c:pt idx="2392">
                  <c:v>41500</c:v>
                </c:pt>
                <c:pt idx="2393">
                  <c:v>41499</c:v>
                </c:pt>
                <c:pt idx="2394">
                  <c:v>41498</c:v>
                </c:pt>
                <c:pt idx="2395">
                  <c:v>41495</c:v>
                </c:pt>
                <c:pt idx="2396">
                  <c:v>41494</c:v>
                </c:pt>
                <c:pt idx="2397">
                  <c:v>41493</c:v>
                </c:pt>
                <c:pt idx="2398">
                  <c:v>41492</c:v>
                </c:pt>
                <c:pt idx="2399">
                  <c:v>41491</c:v>
                </c:pt>
                <c:pt idx="2400">
                  <c:v>41488</c:v>
                </c:pt>
                <c:pt idx="2401">
                  <c:v>41487</c:v>
                </c:pt>
                <c:pt idx="2402">
                  <c:v>41486</c:v>
                </c:pt>
                <c:pt idx="2403">
                  <c:v>41485</c:v>
                </c:pt>
                <c:pt idx="2404">
                  <c:v>41484</c:v>
                </c:pt>
                <c:pt idx="2405">
                  <c:v>41481</c:v>
                </c:pt>
                <c:pt idx="2406">
                  <c:v>41480</c:v>
                </c:pt>
                <c:pt idx="2407">
                  <c:v>41479</c:v>
                </c:pt>
                <c:pt idx="2408">
                  <c:v>41478</c:v>
                </c:pt>
                <c:pt idx="2409">
                  <c:v>41477</c:v>
                </c:pt>
                <c:pt idx="2410">
                  <c:v>41474</c:v>
                </c:pt>
                <c:pt idx="2411">
                  <c:v>41473</c:v>
                </c:pt>
                <c:pt idx="2412">
                  <c:v>41472</c:v>
                </c:pt>
                <c:pt idx="2413">
                  <c:v>41471</c:v>
                </c:pt>
                <c:pt idx="2414">
                  <c:v>41470</c:v>
                </c:pt>
                <c:pt idx="2415">
                  <c:v>41467</c:v>
                </c:pt>
                <c:pt idx="2416">
                  <c:v>41466</c:v>
                </c:pt>
                <c:pt idx="2417">
                  <c:v>41465</c:v>
                </c:pt>
                <c:pt idx="2418">
                  <c:v>41464</c:v>
                </c:pt>
                <c:pt idx="2419">
                  <c:v>41463</c:v>
                </c:pt>
                <c:pt idx="2420">
                  <c:v>41460</c:v>
                </c:pt>
                <c:pt idx="2421">
                  <c:v>41459</c:v>
                </c:pt>
                <c:pt idx="2422">
                  <c:v>41458</c:v>
                </c:pt>
                <c:pt idx="2423">
                  <c:v>41457</c:v>
                </c:pt>
                <c:pt idx="2424">
                  <c:v>41456</c:v>
                </c:pt>
                <c:pt idx="2425">
                  <c:v>41453</c:v>
                </c:pt>
                <c:pt idx="2426">
                  <c:v>41452</c:v>
                </c:pt>
                <c:pt idx="2427">
                  <c:v>41451</c:v>
                </c:pt>
                <c:pt idx="2428">
                  <c:v>41450</c:v>
                </c:pt>
                <c:pt idx="2429">
                  <c:v>41449</c:v>
                </c:pt>
                <c:pt idx="2430">
                  <c:v>41446</c:v>
                </c:pt>
                <c:pt idx="2431">
                  <c:v>41445</c:v>
                </c:pt>
                <c:pt idx="2432">
                  <c:v>41444</c:v>
                </c:pt>
                <c:pt idx="2433">
                  <c:v>41443</c:v>
                </c:pt>
                <c:pt idx="2434">
                  <c:v>41442</c:v>
                </c:pt>
                <c:pt idx="2435">
                  <c:v>41439</c:v>
                </c:pt>
                <c:pt idx="2436">
                  <c:v>41438</c:v>
                </c:pt>
                <c:pt idx="2437">
                  <c:v>41437</c:v>
                </c:pt>
                <c:pt idx="2438">
                  <c:v>41436</c:v>
                </c:pt>
                <c:pt idx="2439">
                  <c:v>41435</c:v>
                </c:pt>
                <c:pt idx="2440">
                  <c:v>41432</c:v>
                </c:pt>
                <c:pt idx="2441">
                  <c:v>41431</c:v>
                </c:pt>
                <c:pt idx="2442">
                  <c:v>41430</c:v>
                </c:pt>
                <c:pt idx="2443">
                  <c:v>41429</c:v>
                </c:pt>
                <c:pt idx="2444">
                  <c:v>41428</c:v>
                </c:pt>
                <c:pt idx="2445">
                  <c:v>41425</c:v>
                </c:pt>
                <c:pt idx="2446">
                  <c:v>41423</c:v>
                </c:pt>
                <c:pt idx="2447">
                  <c:v>41422</c:v>
                </c:pt>
                <c:pt idx="2448">
                  <c:v>41421</c:v>
                </c:pt>
                <c:pt idx="2449">
                  <c:v>41418</c:v>
                </c:pt>
                <c:pt idx="2450">
                  <c:v>41417</c:v>
                </c:pt>
                <c:pt idx="2451">
                  <c:v>41416</c:v>
                </c:pt>
                <c:pt idx="2452">
                  <c:v>41415</c:v>
                </c:pt>
                <c:pt idx="2453">
                  <c:v>41414</c:v>
                </c:pt>
                <c:pt idx="2454">
                  <c:v>41411</c:v>
                </c:pt>
                <c:pt idx="2455">
                  <c:v>41410</c:v>
                </c:pt>
                <c:pt idx="2456">
                  <c:v>41409</c:v>
                </c:pt>
                <c:pt idx="2457">
                  <c:v>41408</c:v>
                </c:pt>
                <c:pt idx="2458">
                  <c:v>41407</c:v>
                </c:pt>
                <c:pt idx="2459">
                  <c:v>41404</c:v>
                </c:pt>
                <c:pt idx="2460">
                  <c:v>41403</c:v>
                </c:pt>
                <c:pt idx="2461">
                  <c:v>41402</c:v>
                </c:pt>
                <c:pt idx="2462">
                  <c:v>41401</c:v>
                </c:pt>
                <c:pt idx="2463">
                  <c:v>41400</c:v>
                </c:pt>
                <c:pt idx="2464">
                  <c:v>41397</c:v>
                </c:pt>
                <c:pt idx="2465">
                  <c:v>41396</c:v>
                </c:pt>
                <c:pt idx="2466">
                  <c:v>41394</c:v>
                </c:pt>
                <c:pt idx="2467">
                  <c:v>41393</c:v>
                </c:pt>
                <c:pt idx="2468">
                  <c:v>41390</c:v>
                </c:pt>
                <c:pt idx="2469">
                  <c:v>41389</c:v>
                </c:pt>
                <c:pt idx="2470">
                  <c:v>41388</c:v>
                </c:pt>
                <c:pt idx="2471">
                  <c:v>41387</c:v>
                </c:pt>
                <c:pt idx="2472">
                  <c:v>41386</c:v>
                </c:pt>
                <c:pt idx="2473">
                  <c:v>41383</c:v>
                </c:pt>
                <c:pt idx="2474">
                  <c:v>41382</c:v>
                </c:pt>
                <c:pt idx="2475">
                  <c:v>41381</c:v>
                </c:pt>
                <c:pt idx="2476">
                  <c:v>41380</c:v>
                </c:pt>
                <c:pt idx="2477">
                  <c:v>41379</c:v>
                </c:pt>
                <c:pt idx="2478">
                  <c:v>41376</c:v>
                </c:pt>
                <c:pt idx="2479">
                  <c:v>41375</c:v>
                </c:pt>
                <c:pt idx="2480">
                  <c:v>41374</c:v>
                </c:pt>
                <c:pt idx="2481">
                  <c:v>41373</c:v>
                </c:pt>
                <c:pt idx="2482">
                  <c:v>41372</c:v>
                </c:pt>
                <c:pt idx="2483">
                  <c:v>41369</c:v>
                </c:pt>
                <c:pt idx="2484">
                  <c:v>41368</c:v>
                </c:pt>
                <c:pt idx="2485">
                  <c:v>41367</c:v>
                </c:pt>
                <c:pt idx="2486">
                  <c:v>41366</c:v>
                </c:pt>
                <c:pt idx="2487">
                  <c:v>41365</c:v>
                </c:pt>
                <c:pt idx="2488">
                  <c:v>41361</c:v>
                </c:pt>
                <c:pt idx="2489">
                  <c:v>41360</c:v>
                </c:pt>
                <c:pt idx="2490">
                  <c:v>41359</c:v>
                </c:pt>
                <c:pt idx="2491">
                  <c:v>41358</c:v>
                </c:pt>
                <c:pt idx="2492">
                  <c:v>41355</c:v>
                </c:pt>
                <c:pt idx="2493">
                  <c:v>41354</c:v>
                </c:pt>
                <c:pt idx="2494">
                  <c:v>41353</c:v>
                </c:pt>
                <c:pt idx="2495">
                  <c:v>41352</c:v>
                </c:pt>
                <c:pt idx="2496">
                  <c:v>41351</c:v>
                </c:pt>
                <c:pt idx="2497">
                  <c:v>41348</c:v>
                </c:pt>
                <c:pt idx="2498">
                  <c:v>41347</c:v>
                </c:pt>
                <c:pt idx="2499">
                  <c:v>41346</c:v>
                </c:pt>
                <c:pt idx="2500">
                  <c:v>41345</c:v>
                </c:pt>
                <c:pt idx="2501">
                  <c:v>41344</c:v>
                </c:pt>
                <c:pt idx="2502">
                  <c:v>41341</c:v>
                </c:pt>
                <c:pt idx="2503">
                  <c:v>41340</c:v>
                </c:pt>
                <c:pt idx="2504">
                  <c:v>41339</c:v>
                </c:pt>
                <c:pt idx="2505">
                  <c:v>41338</c:v>
                </c:pt>
                <c:pt idx="2506">
                  <c:v>41337</c:v>
                </c:pt>
                <c:pt idx="2507">
                  <c:v>41334</c:v>
                </c:pt>
                <c:pt idx="2508">
                  <c:v>41333</c:v>
                </c:pt>
                <c:pt idx="2509">
                  <c:v>41332</c:v>
                </c:pt>
                <c:pt idx="2510">
                  <c:v>41331</c:v>
                </c:pt>
                <c:pt idx="2511">
                  <c:v>41330</c:v>
                </c:pt>
                <c:pt idx="2512">
                  <c:v>41327</c:v>
                </c:pt>
                <c:pt idx="2513">
                  <c:v>41326</c:v>
                </c:pt>
                <c:pt idx="2514">
                  <c:v>41325</c:v>
                </c:pt>
                <c:pt idx="2515">
                  <c:v>41324</c:v>
                </c:pt>
                <c:pt idx="2516">
                  <c:v>41323</c:v>
                </c:pt>
                <c:pt idx="2517">
                  <c:v>41320</c:v>
                </c:pt>
                <c:pt idx="2518">
                  <c:v>41319</c:v>
                </c:pt>
                <c:pt idx="2519">
                  <c:v>41318</c:v>
                </c:pt>
                <c:pt idx="2520">
                  <c:v>41313</c:v>
                </c:pt>
                <c:pt idx="2521">
                  <c:v>41312</c:v>
                </c:pt>
                <c:pt idx="2522">
                  <c:v>41311</c:v>
                </c:pt>
                <c:pt idx="2523">
                  <c:v>41310</c:v>
                </c:pt>
                <c:pt idx="2524">
                  <c:v>41309</c:v>
                </c:pt>
                <c:pt idx="2525">
                  <c:v>41306</c:v>
                </c:pt>
                <c:pt idx="2526">
                  <c:v>41305</c:v>
                </c:pt>
                <c:pt idx="2527">
                  <c:v>41304</c:v>
                </c:pt>
                <c:pt idx="2528">
                  <c:v>41303</c:v>
                </c:pt>
                <c:pt idx="2529">
                  <c:v>41302</c:v>
                </c:pt>
                <c:pt idx="2530">
                  <c:v>41299</c:v>
                </c:pt>
                <c:pt idx="2531">
                  <c:v>41298</c:v>
                </c:pt>
                <c:pt idx="2532">
                  <c:v>41297</c:v>
                </c:pt>
                <c:pt idx="2533">
                  <c:v>41296</c:v>
                </c:pt>
                <c:pt idx="2534">
                  <c:v>41295</c:v>
                </c:pt>
                <c:pt idx="2535">
                  <c:v>41292</c:v>
                </c:pt>
                <c:pt idx="2536">
                  <c:v>41291</c:v>
                </c:pt>
                <c:pt idx="2537">
                  <c:v>41290</c:v>
                </c:pt>
                <c:pt idx="2538">
                  <c:v>41289</c:v>
                </c:pt>
                <c:pt idx="2539">
                  <c:v>41288</c:v>
                </c:pt>
                <c:pt idx="2540">
                  <c:v>41285</c:v>
                </c:pt>
                <c:pt idx="2541">
                  <c:v>41284</c:v>
                </c:pt>
                <c:pt idx="2542">
                  <c:v>41283</c:v>
                </c:pt>
                <c:pt idx="2543">
                  <c:v>41282</c:v>
                </c:pt>
                <c:pt idx="2544">
                  <c:v>41281</c:v>
                </c:pt>
                <c:pt idx="2545">
                  <c:v>41278</c:v>
                </c:pt>
                <c:pt idx="2546">
                  <c:v>41277</c:v>
                </c:pt>
                <c:pt idx="2547">
                  <c:v>41276</c:v>
                </c:pt>
                <c:pt idx="2548">
                  <c:v>41274</c:v>
                </c:pt>
                <c:pt idx="2549">
                  <c:v>41271</c:v>
                </c:pt>
                <c:pt idx="2550">
                  <c:v>41270</c:v>
                </c:pt>
                <c:pt idx="2551">
                  <c:v>41269</c:v>
                </c:pt>
                <c:pt idx="2552">
                  <c:v>41267</c:v>
                </c:pt>
                <c:pt idx="2553">
                  <c:v>41264</c:v>
                </c:pt>
                <c:pt idx="2554">
                  <c:v>41263</c:v>
                </c:pt>
                <c:pt idx="2555">
                  <c:v>41262</c:v>
                </c:pt>
                <c:pt idx="2556">
                  <c:v>41261</c:v>
                </c:pt>
                <c:pt idx="2557">
                  <c:v>41260</c:v>
                </c:pt>
                <c:pt idx="2558">
                  <c:v>41257</c:v>
                </c:pt>
                <c:pt idx="2559">
                  <c:v>41256</c:v>
                </c:pt>
                <c:pt idx="2560">
                  <c:v>41255</c:v>
                </c:pt>
                <c:pt idx="2561">
                  <c:v>41254</c:v>
                </c:pt>
                <c:pt idx="2562">
                  <c:v>41253</c:v>
                </c:pt>
                <c:pt idx="2563">
                  <c:v>41250</c:v>
                </c:pt>
                <c:pt idx="2564">
                  <c:v>41249</c:v>
                </c:pt>
                <c:pt idx="2565">
                  <c:v>41248</c:v>
                </c:pt>
                <c:pt idx="2566">
                  <c:v>41247</c:v>
                </c:pt>
                <c:pt idx="2567">
                  <c:v>41246</c:v>
                </c:pt>
                <c:pt idx="2568">
                  <c:v>41243</c:v>
                </c:pt>
                <c:pt idx="2569">
                  <c:v>41242</c:v>
                </c:pt>
                <c:pt idx="2570">
                  <c:v>41241</c:v>
                </c:pt>
                <c:pt idx="2571">
                  <c:v>41240</c:v>
                </c:pt>
                <c:pt idx="2572">
                  <c:v>41239</c:v>
                </c:pt>
                <c:pt idx="2573">
                  <c:v>41236</c:v>
                </c:pt>
                <c:pt idx="2574">
                  <c:v>41235</c:v>
                </c:pt>
                <c:pt idx="2575">
                  <c:v>41234</c:v>
                </c:pt>
                <c:pt idx="2576">
                  <c:v>41233</c:v>
                </c:pt>
                <c:pt idx="2577">
                  <c:v>41232</c:v>
                </c:pt>
                <c:pt idx="2578">
                  <c:v>41229</c:v>
                </c:pt>
                <c:pt idx="2579">
                  <c:v>41227</c:v>
                </c:pt>
                <c:pt idx="2580">
                  <c:v>41226</c:v>
                </c:pt>
                <c:pt idx="2581">
                  <c:v>41225</c:v>
                </c:pt>
                <c:pt idx="2582">
                  <c:v>41222</c:v>
                </c:pt>
                <c:pt idx="2583">
                  <c:v>41221</c:v>
                </c:pt>
                <c:pt idx="2584">
                  <c:v>41220</c:v>
                </c:pt>
                <c:pt idx="2585">
                  <c:v>41219</c:v>
                </c:pt>
                <c:pt idx="2586">
                  <c:v>41218</c:v>
                </c:pt>
                <c:pt idx="2587">
                  <c:v>41214</c:v>
                </c:pt>
                <c:pt idx="2588">
                  <c:v>41213</c:v>
                </c:pt>
                <c:pt idx="2589">
                  <c:v>41212</c:v>
                </c:pt>
                <c:pt idx="2590">
                  <c:v>41211</c:v>
                </c:pt>
                <c:pt idx="2591">
                  <c:v>41208</c:v>
                </c:pt>
                <c:pt idx="2592">
                  <c:v>41207</c:v>
                </c:pt>
                <c:pt idx="2593">
                  <c:v>41206</c:v>
                </c:pt>
                <c:pt idx="2594">
                  <c:v>41205</c:v>
                </c:pt>
                <c:pt idx="2595">
                  <c:v>41204</c:v>
                </c:pt>
                <c:pt idx="2596">
                  <c:v>41201</c:v>
                </c:pt>
                <c:pt idx="2597">
                  <c:v>41200</c:v>
                </c:pt>
                <c:pt idx="2598">
                  <c:v>41199</c:v>
                </c:pt>
                <c:pt idx="2599">
                  <c:v>41198</c:v>
                </c:pt>
                <c:pt idx="2600">
                  <c:v>41197</c:v>
                </c:pt>
                <c:pt idx="2601">
                  <c:v>41193</c:v>
                </c:pt>
                <c:pt idx="2602">
                  <c:v>41192</c:v>
                </c:pt>
                <c:pt idx="2603">
                  <c:v>41191</c:v>
                </c:pt>
                <c:pt idx="2604">
                  <c:v>41190</c:v>
                </c:pt>
                <c:pt idx="2605">
                  <c:v>41187</c:v>
                </c:pt>
                <c:pt idx="2606">
                  <c:v>41186</c:v>
                </c:pt>
                <c:pt idx="2607">
                  <c:v>41185</c:v>
                </c:pt>
                <c:pt idx="2608">
                  <c:v>41184</c:v>
                </c:pt>
                <c:pt idx="2609">
                  <c:v>41183</c:v>
                </c:pt>
                <c:pt idx="2610">
                  <c:v>41180</c:v>
                </c:pt>
                <c:pt idx="2611">
                  <c:v>41179</c:v>
                </c:pt>
                <c:pt idx="2612">
                  <c:v>41178</c:v>
                </c:pt>
                <c:pt idx="2613">
                  <c:v>41177</c:v>
                </c:pt>
                <c:pt idx="2614">
                  <c:v>41176</c:v>
                </c:pt>
                <c:pt idx="2615">
                  <c:v>41173</c:v>
                </c:pt>
                <c:pt idx="2616">
                  <c:v>41172</c:v>
                </c:pt>
                <c:pt idx="2617">
                  <c:v>41171</c:v>
                </c:pt>
                <c:pt idx="2618">
                  <c:v>41170</c:v>
                </c:pt>
                <c:pt idx="2619">
                  <c:v>41169</c:v>
                </c:pt>
                <c:pt idx="2620">
                  <c:v>41166</c:v>
                </c:pt>
                <c:pt idx="2621">
                  <c:v>41165</c:v>
                </c:pt>
                <c:pt idx="2622">
                  <c:v>41164</c:v>
                </c:pt>
                <c:pt idx="2623">
                  <c:v>41163</c:v>
                </c:pt>
                <c:pt idx="2624">
                  <c:v>41162</c:v>
                </c:pt>
                <c:pt idx="2625">
                  <c:v>41158</c:v>
                </c:pt>
                <c:pt idx="2626">
                  <c:v>41157</c:v>
                </c:pt>
                <c:pt idx="2627">
                  <c:v>41156</c:v>
                </c:pt>
                <c:pt idx="2628">
                  <c:v>41155</c:v>
                </c:pt>
                <c:pt idx="2629">
                  <c:v>41152</c:v>
                </c:pt>
                <c:pt idx="2630">
                  <c:v>41151</c:v>
                </c:pt>
                <c:pt idx="2631">
                  <c:v>41150</c:v>
                </c:pt>
                <c:pt idx="2632">
                  <c:v>41149</c:v>
                </c:pt>
                <c:pt idx="2633">
                  <c:v>41148</c:v>
                </c:pt>
                <c:pt idx="2634">
                  <c:v>41145</c:v>
                </c:pt>
                <c:pt idx="2635">
                  <c:v>41144</c:v>
                </c:pt>
                <c:pt idx="2636">
                  <c:v>41143</c:v>
                </c:pt>
                <c:pt idx="2637">
                  <c:v>41142</c:v>
                </c:pt>
                <c:pt idx="2638">
                  <c:v>41141</c:v>
                </c:pt>
                <c:pt idx="2639">
                  <c:v>41138</c:v>
                </c:pt>
                <c:pt idx="2640">
                  <c:v>41137</c:v>
                </c:pt>
                <c:pt idx="2641">
                  <c:v>41136</c:v>
                </c:pt>
                <c:pt idx="2642">
                  <c:v>41135</c:v>
                </c:pt>
                <c:pt idx="2643">
                  <c:v>41134</c:v>
                </c:pt>
                <c:pt idx="2644">
                  <c:v>41131</c:v>
                </c:pt>
                <c:pt idx="2645">
                  <c:v>41130</c:v>
                </c:pt>
                <c:pt idx="2646">
                  <c:v>41129</c:v>
                </c:pt>
                <c:pt idx="2647">
                  <c:v>41128</c:v>
                </c:pt>
                <c:pt idx="2648">
                  <c:v>41127</c:v>
                </c:pt>
                <c:pt idx="2649">
                  <c:v>41124</c:v>
                </c:pt>
                <c:pt idx="2650">
                  <c:v>41123</c:v>
                </c:pt>
                <c:pt idx="2651">
                  <c:v>41122</c:v>
                </c:pt>
                <c:pt idx="2652">
                  <c:v>41121</c:v>
                </c:pt>
                <c:pt idx="2653">
                  <c:v>41120</c:v>
                </c:pt>
                <c:pt idx="2654">
                  <c:v>41117</c:v>
                </c:pt>
                <c:pt idx="2655">
                  <c:v>41116</c:v>
                </c:pt>
                <c:pt idx="2656">
                  <c:v>41115</c:v>
                </c:pt>
                <c:pt idx="2657">
                  <c:v>41114</c:v>
                </c:pt>
                <c:pt idx="2658">
                  <c:v>41113</c:v>
                </c:pt>
                <c:pt idx="2659">
                  <c:v>41110</c:v>
                </c:pt>
                <c:pt idx="2660">
                  <c:v>41109</c:v>
                </c:pt>
                <c:pt idx="2661">
                  <c:v>41108</c:v>
                </c:pt>
                <c:pt idx="2662">
                  <c:v>41107</c:v>
                </c:pt>
                <c:pt idx="2663">
                  <c:v>41106</c:v>
                </c:pt>
                <c:pt idx="2664">
                  <c:v>41103</c:v>
                </c:pt>
                <c:pt idx="2665">
                  <c:v>41102</c:v>
                </c:pt>
                <c:pt idx="2666">
                  <c:v>41101</c:v>
                </c:pt>
                <c:pt idx="2667">
                  <c:v>41100</c:v>
                </c:pt>
                <c:pt idx="2668">
                  <c:v>41099</c:v>
                </c:pt>
                <c:pt idx="2669">
                  <c:v>41096</c:v>
                </c:pt>
                <c:pt idx="2670">
                  <c:v>41095</c:v>
                </c:pt>
                <c:pt idx="2671">
                  <c:v>41094</c:v>
                </c:pt>
                <c:pt idx="2672">
                  <c:v>41093</c:v>
                </c:pt>
                <c:pt idx="2673">
                  <c:v>41092</c:v>
                </c:pt>
                <c:pt idx="2674">
                  <c:v>41089</c:v>
                </c:pt>
                <c:pt idx="2675">
                  <c:v>41088</c:v>
                </c:pt>
                <c:pt idx="2676">
                  <c:v>41087</c:v>
                </c:pt>
                <c:pt idx="2677">
                  <c:v>41086</c:v>
                </c:pt>
                <c:pt idx="2678">
                  <c:v>41085</c:v>
                </c:pt>
                <c:pt idx="2679">
                  <c:v>41082</c:v>
                </c:pt>
                <c:pt idx="2680">
                  <c:v>41081</c:v>
                </c:pt>
                <c:pt idx="2681">
                  <c:v>41080</c:v>
                </c:pt>
                <c:pt idx="2682">
                  <c:v>41079</c:v>
                </c:pt>
                <c:pt idx="2683">
                  <c:v>41078</c:v>
                </c:pt>
                <c:pt idx="2684">
                  <c:v>41075</c:v>
                </c:pt>
                <c:pt idx="2685">
                  <c:v>41074</c:v>
                </c:pt>
                <c:pt idx="2686">
                  <c:v>41073</c:v>
                </c:pt>
                <c:pt idx="2687">
                  <c:v>41072</c:v>
                </c:pt>
                <c:pt idx="2688">
                  <c:v>41071</c:v>
                </c:pt>
                <c:pt idx="2689">
                  <c:v>41068</c:v>
                </c:pt>
                <c:pt idx="2690">
                  <c:v>41066</c:v>
                </c:pt>
                <c:pt idx="2691">
                  <c:v>41065</c:v>
                </c:pt>
                <c:pt idx="2692">
                  <c:v>41064</c:v>
                </c:pt>
                <c:pt idx="2693">
                  <c:v>41061</c:v>
                </c:pt>
                <c:pt idx="2694">
                  <c:v>41060</c:v>
                </c:pt>
                <c:pt idx="2695">
                  <c:v>41059</c:v>
                </c:pt>
                <c:pt idx="2696">
                  <c:v>41058</c:v>
                </c:pt>
                <c:pt idx="2697">
                  <c:v>41057</c:v>
                </c:pt>
                <c:pt idx="2698">
                  <c:v>41054</c:v>
                </c:pt>
                <c:pt idx="2699">
                  <c:v>41053</c:v>
                </c:pt>
                <c:pt idx="2700">
                  <c:v>41052</c:v>
                </c:pt>
                <c:pt idx="2701">
                  <c:v>41051</c:v>
                </c:pt>
                <c:pt idx="2702">
                  <c:v>41050</c:v>
                </c:pt>
                <c:pt idx="2703">
                  <c:v>41047</c:v>
                </c:pt>
                <c:pt idx="2704">
                  <c:v>41046</c:v>
                </c:pt>
                <c:pt idx="2705">
                  <c:v>41045</c:v>
                </c:pt>
                <c:pt idx="2706">
                  <c:v>41044</c:v>
                </c:pt>
                <c:pt idx="2707">
                  <c:v>41043</c:v>
                </c:pt>
                <c:pt idx="2708">
                  <c:v>41040</c:v>
                </c:pt>
                <c:pt idx="2709">
                  <c:v>41039</c:v>
                </c:pt>
                <c:pt idx="2710">
                  <c:v>41038</c:v>
                </c:pt>
                <c:pt idx="2711">
                  <c:v>41037</c:v>
                </c:pt>
                <c:pt idx="2712">
                  <c:v>41036</c:v>
                </c:pt>
                <c:pt idx="2713">
                  <c:v>41033</c:v>
                </c:pt>
                <c:pt idx="2714">
                  <c:v>41032</c:v>
                </c:pt>
                <c:pt idx="2715">
                  <c:v>41031</c:v>
                </c:pt>
                <c:pt idx="2716">
                  <c:v>41029</c:v>
                </c:pt>
                <c:pt idx="2717">
                  <c:v>41026</c:v>
                </c:pt>
                <c:pt idx="2718">
                  <c:v>41025</c:v>
                </c:pt>
                <c:pt idx="2719">
                  <c:v>41024</c:v>
                </c:pt>
                <c:pt idx="2720">
                  <c:v>41023</c:v>
                </c:pt>
                <c:pt idx="2721">
                  <c:v>41022</c:v>
                </c:pt>
                <c:pt idx="2722">
                  <c:v>41019</c:v>
                </c:pt>
                <c:pt idx="2723">
                  <c:v>41018</c:v>
                </c:pt>
                <c:pt idx="2724">
                  <c:v>41017</c:v>
                </c:pt>
                <c:pt idx="2725">
                  <c:v>41016</c:v>
                </c:pt>
                <c:pt idx="2726">
                  <c:v>41015</c:v>
                </c:pt>
                <c:pt idx="2727">
                  <c:v>41012</c:v>
                </c:pt>
                <c:pt idx="2728">
                  <c:v>41011</c:v>
                </c:pt>
                <c:pt idx="2729">
                  <c:v>41010</c:v>
                </c:pt>
                <c:pt idx="2730">
                  <c:v>41009</c:v>
                </c:pt>
                <c:pt idx="2731">
                  <c:v>41008</c:v>
                </c:pt>
                <c:pt idx="2732">
                  <c:v>41004</c:v>
                </c:pt>
                <c:pt idx="2733">
                  <c:v>41003</c:v>
                </c:pt>
                <c:pt idx="2734">
                  <c:v>41002</c:v>
                </c:pt>
                <c:pt idx="2735">
                  <c:v>41001</c:v>
                </c:pt>
                <c:pt idx="2736">
                  <c:v>40998</c:v>
                </c:pt>
                <c:pt idx="2737">
                  <c:v>40997</c:v>
                </c:pt>
                <c:pt idx="2738">
                  <c:v>40996</c:v>
                </c:pt>
                <c:pt idx="2739">
                  <c:v>40995</c:v>
                </c:pt>
                <c:pt idx="2740">
                  <c:v>40994</c:v>
                </c:pt>
                <c:pt idx="2741">
                  <c:v>40991</c:v>
                </c:pt>
                <c:pt idx="2742">
                  <c:v>40990</c:v>
                </c:pt>
                <c:pt idx="2743">
                  <c:v>40989</c:v>
                </c:pt>
                <c:pt idx="2744">
                  <c:v>40988</c:v>
                </c:pt>
                <c:pt idx="2745">
                  <c:v>40987</c:v>
                </c:pt>
                <c:pt idx="2746">
                  <c:v>40984</c:v>
                </c:pt>
                <c:pt idx="2747">
                  <c:v>40983</c:v>
                </c:pt>
                <c:pt idx="2748">
                  <c:v>40982</c:v>
                </c:pt>
                <c:pt idx="2749">
                  <c:v>40981</c:v>
                </c:pt>
                <c:pt idx="2750">
                  <c:v>40980</c:v>
                </c:pt>
                <c:pt idx="2751">
                  <c:v>40977</c:v>
                </c:pt>
                <c:pt idx="2752">
                  <c:v>40976</c:v>
                </c:pt>
                <c:pt idx="2753">
                  <c:v>40975</c:v>
                </c:pt>
                <c:pt idx="2754">
                  <c:v>40974</c:v>
                </c:pt>
                <c:pt idx="2755">
                  <c:v>40973</c:v>
                </c:pt>
                <c:pt idx="2756">
                  <c:v>40970</c:v>
                </c:pt>
                <c:pt idx="2757">
                  <c:v>40969</c:v>
                </c:pt>
                <c:pt idx="2758">
                  <c:v>40968</c:v>
                </c:pt>
                <c:pt idx="2759">
                  <c:v>40967</c:v>
                </c:pt>
                <c:pt idx="2760">
                  <c:v>40966</c:v>
                </c:pt>
                <c:pt idx="2761">
                  <c:v>40963</c:v>
                </c:pt>
                <c:pt idx="2762">
                  <c:v>40962</c:v>
                </c:pt>
                <c:pt idx="2763">
                  <c:v>40961</c:v>
                </c:pt>
                <c:pt idx="2764">
                  <c:v>40956</c:v>
                </c:pt>
                <c:pt idx="2765">
                  <c:v>40955</c:v>
                </c:pt>
                <c:pt idx="2766">
                  <c:v>40954</c:v>
                </c:pt>
                <c:pt idx="2767">
                  <c:v>40953</c:v>
                </c:pt>
                <c:pt idx="2768">
                  <c:v>40952</c:v>
                </c:pt>
                <c:pt idx="2769">
                  <c:v>40949</c:v>
                </c:pt>
                <c:pt idx="2770">
                  <c:v>40948</c:v>
                </c:pt>
                <c:pt idx="2771">
                  <c:v>40947</c:v>
                </c:pt>
                <c:pt idx="2772">
                  <c:v>40946</c:v>
                </c:pt>
                <c:pt idx="2773">
                  <c:v>40945</c:v>
                </c:pt>
                <c:pt idx="2774">
                  <c:v>40942</c:v>
                </c:pt>
                <c:pt idx="2775">
                  <c:v>40941</c:v>
                </c:pt>
                <c:pt idx="2776">
                  <c:v>40940</c:v>
                </c:pt>
                <c:pt idx="2777">
                  <c:v>40939</c:v>
                </c:pt>
                <c:pt idx="2778">
                  <c:v>40938</c:v>
                </c:pt>
                <c:pt idx="2779">
                  <c:v>40935</c:v>
                </c:pt>
                <c:pt idx="2780">
                  <c:v>40934</c:v>
                </c:pt>
                <c:pt idx="2781">
                  <c:v>40933</c:v>
                </c:pt>
                <c:pt idx="2782">
                  <c:v>40932</c:v>
                </c:pt>
                <c:pt idx="2783">
                  <c:v>40931</c:v>
                </c:pt>
                <c:pt idx="2784">
                  <c:v>40928</c:v>
                </c:pt>
                <c:pt idx="2785">
                  <c:v>40927</c:v>
                </c:pt>
                <c:pt idx="2786">
                  <c:v>40926</c:v>
                </c:pt>
                <c:pt idx="2787">
                  <c:v>40925</c:v>
                </c:pt>
                <c:pt idx="2788">
                  <c:v>40924</c:v>
                </c:pt>
                <c:pt idx="2789">
                  <c:v>40921</c:v>
                </c:pt>
                <c:pt idx="2790">
                  <c:v>40920</c:v>
                </c:pt>
                <c:pt idx="2791">
                  <c:v>40919</c:v>
                </c:pt>
                <c:pt idx="2792">
                  <c:v>40918</c:v>
                </c:pt>
                <c:pt idx="2793">
                  <c:v>40917</c:v>
                </c:pt>
                <c:pt idx="2794">
                  <c:v>40914</c:v>
                </c:pt>
                <c:pt idx="2795">
                  <c:v>40913</c:v>
                </c:pt>
                <c:pt idx="2796">
                  <c:v>40912</c:v>
                </c:pt>
                <c:pt idx="2797">
                  <c:v>40911</c:v>
                </c:pt>
                <c:pt idx="2798">
                  <c:v>40910</c:v>
                </c:pt>
                <c:pt idx="2799">
                  <c:v>40907</c:v>
                </c:pt>
                <c:pt idx="2800">
                  <c:v>40906</c:v>
                </c:pt>
                <c:pt idx="2801">
                  <c:v>40905</c:v>
                </c:pt>
                <c:pt idx="2802">
                  <c:v>40904</c:v>
                </c:pt>
                <c:pt idx="2803">
                  <c:v>40903</c:v>
                </c:pt>
                <c:pt idx="2804">
                  <c:v>40900</c:v>
                </c:pt>
                <c:pt idx="2805">
                  <c:v>40899</c:v>
                </c:pt>
                <c:pt idx="2806">
                  <c:v>40898</c:v>
                </c:pt>
                <c:pt idx="2807">
                  <c:v>40897</c:v>
                </c:pt>
                <c:pt idx="2808">
                  <c:v>40896</c:v>
                </c:pt>
                <c:pt idx="2809">
                  <c:v>40893</c:v>
                </c:pt>
                <c:pt idx="2810">
                  <c:v>40892</c:v>
                </c:pt>
                <c:pt idx="2811">
                  <c:v>40891</c:v>
                </c:pt>
                <c:pt idx="2812">
                  <c:v>40890</c:v>
                </c:pt>
                <c:pt idx="2813">
                  <c:v>40889</c:v>
                </c:pt>
                <c:pt idx="2814">
                  <c:v>40886</c:v>
                </c:pt>
                <c:pt idx="2815">
                  <c:v>40885</c:v>
                </c:pt>
                <c:pt idx="2816">
                  <c:v>40884</c:v>
                </c:pt>
                <c:pt idx="2817">
                  <c:v>40883</c:v>
                </c:pt>
                <c:pt idx="2818">
                  <c:v>40882</c:v>
                </c:pt>
                <c:pt idx="2819">
                  <c:v>40879</c:v>
                </c:pt>
                <c:pt idx="2820">
                  <c:v>40878</c:v>
                </c:pt>
                <c:pt idx="2821">
                  <c:v>40877</c:v>
                </c:pt>
                <c:pt idx="2822">
                  <c:v>40876</c:v>
                </c:pt>
                <c:pt idx="2823">
                  <c:v>40875</c:v>
                </c:pt>
                <c:pt idx="2824">
                  <c:v>40872</c:v>
                </c:pt>
                <c:pt idx="2825">
                  <c:v>40871</c:v>
                </c:pt>
                <c:pt idx="2826">
                  <c:v>40870</c:v>
                </c:pt>
                <c:pt idx="2827">
                  <c:v>40869</c:v>
                </c:pt>
                <c:pt idx="2828">
                  <c:v>40868</c:v>
                </c:pt>
                <c:pt idx="2829">
                  <c:v>40865</c:v>
                </c:pt>
                <c:pt idx="2830">
                  <c:v>40864</c:v>
                </c:pt>
                <c:pt idx="2831">
                  <c:v>40863</c:v>
                </c:pt>
                <c:pt idx="2832">
                  <c:v>40861</c:v>
                </c:pt>
                <c:pt idx="2833">
                  <c:v>40858</c:v>
                </c:pt>
                <c:pt idx="2834">
                  <c:v>40857</c:v>
                </c:pt>
                <c:pt idx="2835">
                  <c:v>40856</c:v>
                </c:pt>
                <c:pt idx="2836">
                  <c:v>40855</c:v>
                </c:pt>
                <c:pt idx="2837">
                  <c:v>40854</c:v>
                </c:pt>
                <c:pt idx="2838">
                  <c:v>40851</c:v>
                </c:pt>
                <c:pt idx="2839">
                  <c:v>40850</c:v>
                </c:pt>
                <c:pt idx="2840">
                  <c:v>40848</c:v>
                </c:pt>
                <c:pt idx="2841">
                  <c:v>40847</c:v>
                </c:pt>
                <c:pt idx="2842">
                  <c:v>40844</c:v>
                </c:pt>
                <c:pt idx="2843">
                  <c:v>40843</c:v>
                </c:pt>
                <c:pt idx="2844">
                  <c:v>40842</c:v>
                </c:pt>
                <c:pt idx="2845">
                  <c:v>40841</c:v>
                </c:pt>
                <c:pt idx="2846">
                  <c:v>40840</c:v>
                </c:pt>
                <c:pt idx="2847">
                  <c:v>40837</c:v>
                </c:pt>
                <c:pt idx="2848">
                  <c:v>40836</c:v>
                </c:pt>
                <c:pt idx="2849">
                  <c:v>40835</c:v>
                </c:pt>
                <c:pt idx="2850">
                  <c:v>40834</c:v>
                </c:pt>
                <c:pt idx="2851">
                  <c:v>40833</c:v>
                </c:pt>
                <c:pt idx="2852">
                  <c:v>40830</c:v>
                </c:pt>
                <c:pt idx="2853">
                  <c:v>40829</c:v>
                </c:pt>
                <c:pt idx="2854">
                  <c:v>40827</c:v>
                </c:pt>
                <c:pt idx="2855">
                  <c:v>40826</c:v>
                </c:pt>
                <c:pt idx="2856">
                  <c:v>40823</c:v>
                </c:pt>
                <c:pt idx="2857">
                  <c:v>40822</c:v>
                </c:pt>
                <c:pt idx="2858">
                  <c:v>40821</c:v>
                </c:pt>
                <c:pt idx="2859">
                  <c:v>40820</c:v>
                </c:pt>
                <c:pt idx="2860">
                  <c:v>40819</c:v>
                </c:pt>
                <c:pt idx="2861">
                  <c:v>40816</c:v>
                </c:pt>
                <c:pt idx="2862">
                  <c:v>40815</c:v>
                </c:pt>
                <c:pt idx="2863">
                  <c:v>40814</c:v>
                </c:pt>
                <c:pt idx="2864">
                  <c:v>40813</c:v>
                </c:pt>
                <c:pt idx="2865">
                  <c:v>40812</c:v>
                </c:pt>
                <c:pt idx="2866">
                  <c:v>40809</c:v>
                </c:pt>
                <c:pt idx="2867">
                  <c:v>40808</c:v>
                </c:pt>
                <c:pt idx="2868">
                  <c:v>40807</c:v>
                </c:pt>
                <c:pt idx="2869">
                  <c:v>40806</c:v>
                </c:pt>
                <c:pt idx="2870">
                  <c:v>40805</c:v>
                </c:pt>
                <c:pt idx="2871">
                  <c:v>40802</c:v>
                </c:pt>
                <c:pt idx="2872">
                  <c:v>40801</c:v>
                </c:pt>
                <c:pt idx="2873">
                  <c:v>40800</c:v>
                </c:pt>
                <c:pt idx="2874">
                  <c:v>40799</c:v>
                </c:pt>
                <c:pt idx="2875">
                  <c:v>40798</c:v>
                </c:pt>
                <c:pt idx="2876">
                  <c:v>40795</c:v>
                </c:pt>
                <c:pt idx="2877">
                  <c:v>40794</c:v>
                </c:pt>
                <c:pt idx="2878">
                  <c:v>40792</c:v>
                </c:pt>
                <c:pt idx="2879">
                  <c:v>40791</c:v>
                </c:pt>
                <c:pt idx="2880">
                  <c:v>40788</c:v>
                </c:pt>
                <c:pt idx="2881">
                  <c:v>40787</c:v>
                </c:pt>
                <c:pt idx="2882">
                  <c:v>40786</c:v>
                </c:pt>
                <c:pt idx="2883">
                  <c:v>40785</c:v>
                </c:pt>
                <c:pt idx="2884">
                  <c:v>40784</c:v>
                </c:pt>
                <c:pt idx="2885">
                  <c:v>40781</c:v>
                </c:pt>
                <c:pt idx="2886">
                  <c:v>40780</c:v>
                </c:pt>
                <c:pt idx="2887">
                  <c:v>40779</c:v>
                </c:pt>
                <c:pt idx="2888">
                  <c:v>40778</c:v>
                </c:pt>
                <c:pt idx="2889">
                  <c:v>40777</c:v>
                </c:pt>
                <c:pt idx="2890">
                  <c:v>40774</c:v>
                </c:pt>
                <c:pt idx="2891">
                  <c:v>40773</c:v>
                </c:pt>
                <c:pt idx="2892">
                  <c:v>40772</c:v>
                </c:pt>
                <c:pt idx="2893">
                  <c:v>40771</c:v>
                </c:pt>
                <c:pt idx="2894">
                  <c:v>40770</c:v>
                </c:pt>
                <c:pt idx="2895">
                  <c:v>40767</c:v>
                </c:pt>
                <c:pt idx="2896">
                  <c:v>40766</c:v>
                </c:pt>
                <c:pt idx="2897">
                  <c:v>40765</c:v>
                </c:pt>
                <c:pt idx="2898">
                  <c:v>40764</c:v>
                </c:pt>
                <c:pt idx="2899">
                  <c:v>40763</c:v>
                </c:pt>
                <c:pt idx="2900">
                  <c:v>40760</c:v>
                </c:pt>
                <c:pt idx="2901">
                  <c:v>40759</c:v>
                </c:pt>
                <c:pt idx="2902">
                  <c:v>40758</c:v>
                </c:pt>
                <c:pt idx="2903">
                  <c:v>40757</c:v>
                </c:pt>
                <c:pt idx="2904">
                  <c:v>40756</c:v>
                </c:pt>
                <c:pt idx="2905">
                  <c:v>40753</c:v>
                </c:pt>
                <c:pt idx="2906">
                  <c:v>40752</c:v>
                </c:pt>
                <c:pt idx="2907">
                  <c:v>40751</c:v>
                </c:pt>
                <c:pt idx="2908">
                  <c:v>40750</c:v>
                </c:pt>
                <c:pt idx="2909">
                  <c:v>40749</c:v>
                </c:pt>
                <c:pt idx="2910">
                  <c:v>40746</c:v>
                </c:pt>
                <c:pt idx="2911">
                  <c:v>40745</c:v>
                </c:pt>
                <c:pt idx="2912">
                  <c:v>40744</c:v>
                </c:pt>
                <c:pt idx="2913">
                  <c:v>40743</c:v>
                </c:pt>
                <c:pt idx="2914">
                  <c:v>40742</c:v>
                </c:pt>
                <c:pt idx="2915">
                  <c:v>40739</c:v>
                </c:pt>
                <c:pt idx="2916">
                  <c:v>40738</c:v>
                </c:pt>
                <c:pt idx="2917">
                  <c:v>40737</c:v>
                </c:pt>
                <c:pt idx="2918">
                  <c:v>40736</c:v>
                </c:pt>
                <c:pt idx="2919">
                  <c:v>40735</c:v>
                </c:pt>
                <c:pt idx="2920">
                  <c:v>40732</c:v>
                </c:pt>
                <c:pt idx="2921">
                  <c:v>40731</c:v>
                </c:pt>
                <c:pt idx="2922">
                  <c:v>40730</c:v>
                </c:pt>
                <c:pt idx="2923">
                  <c:v>40729</c:v>
                </c:pt>
                <c:pt idx="2924">
                  <c:v>40728</c:v>
                </c:pt>
                <c:pt idx="2925">
                  <c:v>40725</c:v>
                </c:pt>
                <c:pt idx="2926">
                  <c:v>40724</c:v>
                </c:pt>
                <c:pt idx="2927">
                  <c:v>40723</c:v>
                </c:pt>
                <c:pt idx="2928">
                  <c:v>40722</c:v>
                </c:pt>
                <c:pt idx="2929">
                  <c:v>40721</c:v>
                </c:pt>
                <c:pt idx="2930">
                  <c:v>40718</c:v>
                </c:pt>
                <c:pt idx="2931">
                  <c:v>40716</c:v>
                </c:pt>
                <c:pt idx="2932">
                  <c:v>40715</c:v>
                </c:pt>
                <c:pt idx="2933">
                  <c:v>40714</c:v>
                </c:pt>
                <c:pt idx="2934">
                  <c:v>40711</c:v>
                </c:pt>
                <c:pt idx="2935">
                  <c:v>40710</c:v>
                </c:pt>
                <c:pt idx="2936">
                  <c:v>40709</c:v>
                </c:pt>
                <c:pt idx="2937">
                  <c:v>40708</c:v>
                </c:pt>
                <c:pt idx="2938">
                  <c:v>40707</c:v>
                </c:pt>
                <c:pt idx="2939">
                  <c:v>40704</c:v>
                </c:pt>
                <c:pt idx="2940">
                  <c:v>40703</c:v>
                </c:pt>
                <c:pt idx="2941">
                  <c:v>40702</c:v>
                </c:pt>
                <c:pt idx="2942">
                  <c:v>40701</c:v>
                </c:pt>
                <c:pt idx="2943">
                  <c:v>40700</c:v>
                </c:pt>
                <c:pt idx="2944">
                  <c:v>40697</c:v>
                </c:pt>
                <c:pt idx="2945">
                  <c:v>40696</c:v>
                </c:pt>
                <c:pt idx="2946">
                  <c:v>40695</c:v>
                </c:pt>
                <c:pt idx="2947">
                  <c:v>40694</c:v>
                </c:pt>
                <c:pt idx="2948">
                  <c:v>40693</c:v>
                </c:pt>
                <c:pt idx="2949">
                  <c:v>40690</c:v>
                </c:pt>
                <c:pt idx="2950">
                  <c:v>40689</c:v>
                </c:pt>
                <c:pt idx="2951">
                  <c:v>40688</c:v>
                </c:pt>
                <c:pt idx="2952">
                  <c:v>40687</c:v>
                </c:pt>
                <c:pt idx="2953">
                  <c:v>40686</c:v>
                </c:pt>
                <c:pt idx="2954">
                  <c:v>40683</c:v>
                </c:pt>
                <c:pt idx="2955">
                  <c:v>40682</c:v>
                </c:pt>
                <c:pt idx="2956">
                  <c:v>40681</c:v>
                </c:pt>
                <c:pt idx="2957">
                  <c:v>40680</c:v>
                </c:pt>
                <c:pt idx="2958">
                  <c:v>40679</c:v>
                </c:pt>
                <c:pt idx="2959">
                  <c:v>40676</c:v>
                </c:pt>
                <c:pt idx="2960">
                  <c:v>40675</c:v>
                </c:pt>
                <c:pt idx="2961">
                  <c:v>40674</c:v>
                </c:pt>
                <c:pt idx="2962">
                  <c:v>40673</c:v>
                </c:pt>
                <c:pt idx="2963">
                  <c:v>40672</c:v>
                </c:pt>
                <c:pt idx="2964">
                  <c:v>40669</c:v>
                </c:pt>
                <c:pt idx="2965">
                  <c:v>40668</c:v>
                </c:pt>
                <c:pt idx="2966">
                  <c:v>40667</c:v>
                </c:pt>
                <c:pt idx="2967">
                  <c:v>40666</c:v>
                </c:pt>
                <c:pt idx="2968">
                  <c:v>40665</c:v>
                </c:pt>
                <c:pt idx="2969">
                  <c:v>40662</c:v>
                </c:pt>
                <c:pt idx="2970">
                  <c:v>40661</c:v>
                </c:pt>
                <c:pt idx="2971">
                  <c:v>40660</c:v>
                </c:pt>
                <c:pt idx="2972">
                  <c:v>40659</c:v>
                </c:pt>
                <c:pt idx="2973">
                  <c:v>40658</c:v>
                </c:pt>
                <c:pt idx="2974">
                  <c:v>40653</c:v>
                </c:pt>
                <c:pt idx="2975">
                  <c:v>40652</c:v>
                </c:pt>
                <c:pt idx="2976">
                  <c:v>40651</c:v>
                </c:pt>
                <c:pt idx="2977">
                  <c:v>40648</c:v>
                </c:pt>
                <c:pt idx="2978">
                  <c:v>40647</c:v>
                </c:pt>
                <c:pt idx="2979">
                  <c:v>40646</c:v>
                </c:pt>
                <c:pt idx="2980">
                  <c:v>40645</c:v>
                </c:pt>
                <c:pt idx="2981">
                  <c:v>40644</c:v>
                </c:pt>
                <c:pt idx="2982">
                  <c:v>40641</c:v>
                </c:pt>
                <c:pt idx="2983">
                  <c:v>40640</c:v>
                </c:pt>
                <c:pt idx="2984">
                  <c:v>40639</c:v>
                </c:pt>
                <c:pt idx="2985">
                  <c:v>40638</c:v>
                </c:pt>
                <c:pt idx="2986">
                  <c:v>40637</c:v>
                </c:pt>
                <c:pt idx="2987">
                  <c:v>40634</c:v>
                </c:pt>
                <c:pt idx="2988">
                  <c:v>40633</c:v>
                </c:pt>
                <c:pt idx="2989">
                  <c:v>40632</c:v>
                </c:pt>
                <c:pt idx="2990">
                  <c:v>40631</c:v>
                </c:pt>
                <c:pt idx="2991">
                  <c:v>40630</c:v>
                </c:pt>
                <c:pt idx="2992">
                  <c:v>40627</c:v>
                </c:pt>
                <c:pt idx="2993">
                  <c:v>40626</c:v>
                </c:pt>
                <c:pt idx="2994">
                  <c:v>40625</c:v>
                </c:pt>
                <c:pt idx="2995">
                  <c:v>40624</c:v>
                </c:pt>
                <c:pt idx="2996">
                  <c:v>40623</c:v>
                </c:pt>
                <c:pt idx="2997">
                  <c:v>40620</c:v>
                </c:pt>
                <c:pt idx="2998">
                  <c:v>40619</c:v>
                </c:pt>
                <c:pt idx="2999">
                  <c:v>40618</c:v>
                </c:pt>
                <c:pt idx="3000">
                  <c:v>40617</c:v>
                </c:pt>
                <c:pt idx="3001">
                  <c:v>40616</c:v>
                </c:pt>
                <c:pt idx="3002">
                  <c:v>40613</c:v>
                </c:pt>
                <c:pt idx="3003">
                  <c:v>40612</c:v>
                </c:pt>
                <c:pt idx="3004">
                  <c:v>40611</c:v>
                </c:pt>
                <c:pt idx="3005">
                  <c:v>40606</c:v>
                </c:pt>
                <c:pt idx="3006">
                  <c:v>40605</c:v>
                </c:pt>
                <c:pt idx="3007">
                  <c:v>40604</c:v>
                </c:pt>
                <c:pt idx="3008">
                  <c:v>40603</c:v>
                </c:pt>
                <c:pt idx="3009">
                  <c:v>40602</c:v>
                </c:pt>
                <c:pt idx="3010">
                  <c:v>40599</c:v>
                </c:pt>
                <c:pt idx="3011">
                  <c:v>40598</c:v>
                </c:pt>
                <c:pt idx="3012">
                  <c:v>40597</c:v>
                </c:pt>
                <c:pt idx="3013">
                  <c:v>40596</c:v>
                </c:pt>
                <c:pt idx="3014">
                  <c:v>40595</c:v>
                </c:pt>
                <c:pt idx="3015">
                  <c:v>40592</c:v>
                </c:pt>
                <c:pt idx="3016">
                  <c:v>40591</c:v>
                </c:pt>
                <c:pt idx="3017">
                  <c:v>40590</c:v>
                </c:pt>
                <c:pt idx="3018">
                  <c:v>40589</c:v>
                </c:pt>
                <c:pt idx="3019">
                  <c:v>40588</c:v>
                </c:pt>
                <c:pt idx="3020">
                  <c:v>40585</c:v>
                </c:pt>
                <c:pt idx="3021">
                  <c:v>40584</c:v>
                </c:pt>
                <c:pt idx="3022">
                  <c:v>40583</c:v>
                </c:pt>
                <c:pt idx="3023">
                  <c:v>40582</c:v>
                </c:pt>
                <c:pt idx="3024">
                  <c:v>40581</c:v>
                </c:pt>
                <c:pt idx="3025">
                  <c:v>40578</c:v>
                </c:pt>
                <c:pt idx="3026">
                  <c:v>40577</c:v>
                </c:pt>
                <c:pt idx="3027">
                  <c:v>40576</c:v>
                </c:pt>
                <c:pt idx="3028">
                  <c:v>40575</c:v>
                </c:pt>
                <c:pt idx="3029">
                  <c:v>40574</c:v>
                </c:pt>
                <c:pt idx="3030">
                  <c:v>40571</c:v>
                </c:pt>
                <c:pt idx="3031">
                  <c:v>40570</c:v>
                </c:pt>
                <c:pt idx="3032">
                  <c:v>40569</c:v>
                </c:pt>
                <c:pt idx="3033">
                  <c:v>40568</c:v>
                </c:pt>
                <c:pt idx="3034">
                  <c:v>40567</c:v>
                </c:pt>
                <c:pt idx="3035">
                  <c:v>40564</c:v>
                </c:pt>
                <c:pt idx="3036">
                  <c:v>40563</c:v>
                </c:pt>
                <c:pt idx="3037">
                  <c:v>40562</c:v>
                </c:pt>
                <c:pt idx="3038">
                  <c:v>40561</c:v>
                </c:pt>
                <c:pt idx="3039">
                  <c:v>40560</c:v>
                </c:pt>
                <c:pt idx="3040">
                  <c:v>40557</c:v>
                </c:pt>
                <c:pt idx="3041">
                  <c:v>40556</c:v>
                </c:pt>
                <c:pt idx="3042">
                  <c:v>40555</c:v>
                </c:pt>
                <c:pt idx="3043">
                  <c:v>40553</c:v>
                </c:pt>
                <c:pt idx="3044">
                  <c:v>40550</c:v>
                </c:pt>
                <c:pt idx="3045">
                  <c:v>40549</c:v>
                </c:pt>
                <c:pt idx="3046">
                  <c:v>40548</c:v>
                </c:pt>
                <c:pt idx="3047">
                  <c:v>40547</c:v>
                </c:pt>
                <c:pt idx="3048">
                  <c:v>40543</c:v>
                </c:pt>
                <c:pt idx="3049">
                  <c:v>40542</c:v>
                </c:pt>
                <c:pt idx="3050">
                  <c:v>40541</c:v>
                </c:pt>
                <c:pt idx="3051">
                  <c:v>40539</c:v>
                </c:pt>
                <c:pt idx="3052">
                  <c:v>40536</c:v>
                </c:pt>
                <c:pt idx="3053">
                  <c:v>40535</c:v>
                </c:pt>
                <c:pt idx="3054">
                  <c:v>40534</c:v>
                </c:pt>
                <c:pt idx="3055">
                  <c:v>40533</c:v>
                </c:pt>
                <c:pt idx="3056">
                  <c:v>40532</c:v>
                </c:pt>
                <c:pt idx="3057">
                  <c:v>40529</c:v>
                </c:pt>
                <c:pt idx="3058">
                  <c:v>40528</c:v>
                </c:pt>
                <c:pt idx="3059">
                  <c:v>40527</c:v>
                </c:pt>
                <c:pt idx="3060">
                  <c:v>40526</c:v>
                </c:pt>
                <c:pt idx="3061">
                  <c:v>40525</c:v>
                </c:pt>
                <c:pt idx="3062">
                  <c:v>40522</c:v>
                </c:pt>
                <c:pt idx="3063">
                  <c:v>40521</c:v>
                </c:pt>
                <c:pt idx="3064">
                  <c:v>40520</c:v>
                </c:pt>
                <c:pt idx="3065">
                  <c:v>40519</c:v>
                </c:pt>
                <c:pt idx="3066">
                  <c:v>40518</c:v>
                </c:pt>
                <c:pt idx="3067">
                  <c:v>40515</c:v>
                </c:pt>
                <c:pt idx="3068">
                  <c:v>40514</c:v>
                </c:pt>
                <c:pt idx="3069">
                  <c:v>40513</c:v>
                </c:pt>
                <c:pt idx="3070">
                  <c:v>40512</c:v>
                </c:pt>
                <c:pt idx="3071">
                  <c:v>40511</c:v>
                </c:pt>
                <c:pt idx="3072">
                  <c:v>40508</c:v>
                </c:pt>
                <c:pt idx="3073">
                  <c:v>40507</c:v>
                </c:pt>
                <c:pt idx="3074">
                  <c:v>40506</c:v>
                </c:pt>
                <c:pt idx="3075">
                  <c:v>40505</c:v>
                </c:pt>
                <c:pt idx="3076">
                  <c:v>40504</c:v>
                </c:pt>
                <c:pt idx="3077">
                  <c:v>40501</c:v>
                </c:pt>
                <c:pt idx="3078">
                  <c:v>40500</c:v>
                </c:pt>
                <c:pt idx="3079">
                  <c:v>40499</c:v>
                </c:pt>
                <c:pt idx="3080">
                  <c:v>40498</c:v>
                </c:pt>
                <c:pt idx="3081">
                  <c:v>40494</c:v>
                </c:pt>
                <c:pt idx="3082">
                  <c:v>40493</c:v>
                </c:pt>
                <c:pt idx="3083">
                  <c:v>40492</c:v>
                </c:pt>
                <c:pt idx="3084">
                  <c:v>40491</c:v>
                </c:pt>
                <c:pt idx="3085">
                  <c:v>40490</c:v>
                </c:pt>
                <c:pt idx="3086">
                  <c:v>40487</c:v>
                </c:pt>
                <c:pt idx="3087">
                  <c:v>40486</c:v>
                </c:pt>
                <c:pt idx="3088">
                  <c:v>40485</c:v>
                </c:pt>
                <c:pt idx="3089">
                  <c:v>40483</c:v>
                </c:pt>
                <c:pt idx="3090">
                  <c:v>40480</c:v>
                </c:pt>
                <c:pt idx="3091">
                  <c:v>40479</c:v>
                </c:pt>
                <c:pt idx="3092">
                  <c:v>40478</c:v>
                </c:pt>
                <c:pt idx="3093">
                  <c:v>40477</c:v>
                </c:pt>
                <c:pt idx="3094">
                  <c:v>40476</c:v>
                </c:pt>
                <c:pt idx="3095">
                  <c:v>40473</c:v>
                </c:pt>
                <c:pt idx="3096">
                  <c:v>40472</c:v>
                </c:pt>
                <c:pt idx="3097">
                  <c:v>40471</c:v>
                </c:pt>
                <c:pt idx="3098">
                  <c:v>40470</c:v>
                </c:pt>
                <c:pt idx="3099">
                  <c:v>40469</c:v>
                </c:pt>
                <c:pt idx="3100">
                  <c:v>40466</c:v>
                </c:pt>
                <c:pt idx="3101">
                  <c:v>40465</c:v>
                </c:pt>
                <c:pt idx="3102">
                  <c:v>40464</c:v>
                </c:pt>
                <c:pt idx="3103">
                  <c:v>40462</c:v>
                </c:pt>
                <c:pt idx="3104">
                  <c:v>40459</c:v>
                </c:pt>
                <c:pt idx="3105">
                  <c:v>40458</c:v>
                </c:pt>
                <c:pt idx="3106">
                  <c:v>40457</c:v>
                </c:pt>
                <c:pt idx="3107">
                  <c:v>40456</c:v>
                </c:pt>
                <c:pt idx="3108">
                  <c:v>40455</c:v>
                </c:pt>
                <c:pt idx="3109">
                  <c:v>40452</c:v>
                </c:pt>
                <c:pt idx="3110">
                  <c:v>40451</c:v>
                </c:pt>
                <c:pt idx="3111">
                  <c:v>40450</c:v>
                </c:pt>
                <c:pt idx="3112">
                  <c:v>40449</c:v>
                </c:pt>
                <c:pt idx="3113">
                  <c:v>40448</c:v>
                </c:pt>
                <c:pt idx="3114">
                  <c:v>40445</c:v>
                </c:pt>
                <c:pt idx="3115">
                  <c:v>40444</c:v>
                </c:pt>
                <c:pt idx="3116">
                  <c:v>40443</c:v>
                </c:pt>
                <c:pt idx="3117">
                  <c:v>40442</c:v>
                </c:pt>
                <c:pt idx="3118">
                  <c:v>40441</c:v>
                </c:pt>
                <c:pt idx="3119">
                  <c:v>40438</c:v>
                </c:pt>
                <c:pt idx="3120">
                  <c:v>40437</c:v>
                </c:pt>
                <c:pt idx="3121">
                  <c:v>40436</c:v>
                </c:pt>
                <c:pt idx="3122">
                  <c:v>40435</c:v>
                </c:pt>
                <c:pt idx="3123">
                  <c:v>40434</c:v>
                </c:pt>
                <c:pt idx="3124">
                  <c:v>40431</c:v>
                </c:pt>
                <c:pt idx="3125">
                  <c:v>40430</c:v>
                </c:pt>
                <c:pt idx="3126">
                  <c:v>40429</c:v>
                </c:pt>
                <c:pt idx="3127">
                  <c:v>40427</c:v>
                </c:pt>
                <c:pt idx="3128">
                  <c:v>40424</c:v>
                </c:pt>
                <c:pt idx="3129">
                  <c:v>40423</c:v>
                </c:pt>
                <c:pt idx="3130">
                  <c:v>40422</c:v>
                </c:pt>
                <c:pt idx="3131">
                  <c:v>40421</c:v>
                </c:pt>
                <c:pt idx="3132">
                  <c:v>40420</c:v>
                </c:pt>
                <c:pt idx="3133">
                  <c:v>40417</c:v>
                </c:pt>
                <c:pt idx="3134">
                  <c:v>40416</c:v>
                </c:pt>
                <c:pt idx="3135">
                  <c:v>40415</c:v>
                </c:pt>
                <c:pt idx="3136">
                  <c:v>40414</c:v>
                </c:pt>
                <c:pt idx="3137">
                  <c:v>40413</c:v>
                </c:pt>
                <c:pt idx="3138">
                  <c:v>40410</c:v>
                </c:pt>
                <c:pt idx="3139">
                  <c:v>40409</c:v>
                </c:pt>
                <c:pt idx="3140">
                  <c:v>40408</c:v>
                </c:pt>
                <c:pt idx="3141">
                  <c:v>40407</c:v>
                </c:pt>
                <c:pt idx="3142">
                  <c:v>40406</c:v>
                </c:pt>
                <c:pt idx="3143">
                  <c:v>40403</c:v>
                </c:pt>
                <c:pt idx="3144">
                  <c:v>40402</c:v>
                </c:pt>
                <c:pt idx="3145">
                  <c:v>40401</c:v>
                </c:pt>
                <c:pt idx="3146">
                  <c:v>40400</c:v>
                </c:pt>
                <c:pt idx="3147">
                  <c:v>40399</c:v>
                </c:pt>
                <c:pt idx="3148">
                  <c:v>40396</c:v>
                </c:pt>
                <c:pt idx="3149">
                  <c:v>40395</c:v>
                </c:pt>
                <c:pt idx="3150">
                  <c:v>40394</c:v>
                </c:pt>
                <c:pt idx="3151">
                  <c:v>40393</c:v>
                </c:pt>
                <c:pt idx="3152">
                  <c:v>40392</c:v>
                </c:pt>
                <c:pt idx="3153">
                  <c:v>40389</c:v>
                </c:pt>
                <c:pt idx="3154">
                  <c:v>40388</c:v>
                </c:pt>
                <c:pt idx="3155">
                  <c:v>40387</c:v>
                </c:pt>
                <c:pt idx="3156">
                  <c:v>40386</c:v>
                </c:pt>
                <c:pt idx="3157">
                  <c:v>40385</c:v>
                </c:pt>
                <c:pt idx="3158">
                  <c:v>40382</c:v>
                </c:pt>
                <c:pt idx="3159">
                  <c:v>40381</c:v>
                </c:pt>
                <c:pt idx="3160">
                  <c:v>40380</c:v>
                </c:pt>
                <c:pt idx="3161">
                  <c:v>40379</c:v>
                </c:pt>
                <c:pt idx="3162">
                  <c:v>40378</c:v>
                </c:pt>
                <c:pt idx="3163">
                  <c:v>40375</c:v>
                </c:pt>
                <c:pt idx="3164">
                  <c:v>40374</c:v>
                </c:pt>
                <c:pt idx="3165">
                  <c:v>40373</c:v>
                </c:pt>
                <c:pt idx="3166">
                  <c:v>40372</c:v>
                </c:pt>
                <c:pt idx="3167">
                  <c:v>40371</c:v>
                </c:pt>
                <c:pt idx="3168">
                  <c:v>40368</c:v>
                </c:pt>
                <c:pt idx="3169">
                  <c:v>40367</c:v>
                </c:pt>
                <c:pt idx="3170">
                  <c:v>40366</c:v>
                </c:pt>
                <c:pt idx="3171">
                  <c:v>40365</c:v>
                </c:pt>
                <c:pt idx="3172">
                  <c:v>40364</c:v>
                </c:pt>
                <c:pt idx="3173">
                  <c:v>40361</c:v>
                </c:pt>
                <c:pt idx="3174">
                  <c:v>40360</c:v>
                </c:pt>
                <c:pt idx="3175">
                  <c:v>40359</c:v>
                </c:pt>
                <c:pt idx="3176">
                  <c:v>40358</c:v>
                </c:pt>
                <c:pt idx="3177">
                  <c:v>40357</c:v>
                </c:pt>
                <c:pt idx="3178">
                  <c:v>40354</c:v>
                </c:pt>
                <c:pt idx="3179">
                  <c:v>40353</c:v>
                </c:pt>
                <c:pt idx="3180">
                  <c:v>40352</c:v>
                </c:pt>
                <c:pt idx="3181">
                  <c:v>40351</c:v>
                </c:pt>
                <c:pt idx="3182">
                  <c:v>40350</c:v>
                </c:pt>
                <c:pt idx="3183">
                  <c:v>40347</c:v>
                </c:pt>
                <c:pt idx="3184">
                  <c:v>40346</c:v>
                </c:pt>
                <c:pt idx="3185">
                  <c:v>40345</c:v>
                </c:pt>
                <c:pt idx="3186">
                  <c:v>40344</c:v>
                </c:pt>
                <c:pt idx="3187">
                  <c:v>40343</c:v>
                </c:pt>
                <c:pt idx="3188">
                  <c:v>40340</c:v>
                </c:pt>
                <c:pt idx="3189">
                  <c:v>40338</c:v>
                </c:pt>
                <c:pt idx="3190">
                  <c:v>40336</c:v>
                </c:pt>
                <c:pt idx="3191">
                  <c:v>40333</c:v>
                </c:pt>
                <c:pt idx="3192">
                  <c:v>40331</c:v>
                </c:pt>
                <c:pt idx="3193">
                  <c:v>40330</c:v>
                </c:pt>
                <c:pt idx="3194">
                  <c:v>40329</c:v>
                </c:pt>
                <c:pt idx="3195">
                  <c:v>40326</c:v>
                </c:pt>
                <c:pt idx="3196">
                  <c:v>40325</c:v>
                </c:pt>
                <c:pt idx="3197">
                  <c:v>40324</c:v>
                </c:pt>
                <c:pt idx="3198">
                  <c:v>40323</c:v>
                </c:pt>
                <c:pt idx="3199">
                  <c:v>40322</c:v>
                </c:pt>
                <c:pt idx="3200">
                  <c:v>40319</c:v>
                </c:pt>
                <c:pt idx="3201">
                  <c:v>40318</c:v>
                </c:pt>
                <c:pt idx="3202">
                  <c:v>40317</c:v>
                </c:pt>
                <c:pt idx="3203">
                  <c:v>40316</c:v>
                </c:pt>
                <c:pt idx="3204">
                  <c:v>40315</c:v>
                </c:pt>
                <c:pt idx="3205">
                  <c:v>40311</c:v>
                </c:pt>
                <c:pt idx="3206">
                  <c:v>40310</c:v>
                </c:pt>
                <c:pt idx="3207">
                  <c:v>40309</c:v>
                </c:pt>
                <c:pt idx="3208">
                  <c:v>40308</c:v>
                </c:pt>
                <c:pt idx="3209">
                  <c:v>40305</c:v>
                </c:pt>
                <c:pt idx="3210">
                  <c:v>40304</c:v>
                </c:pt>
                <c:pt idx="3211">
                  <c:v>40303</c:v>
                </c:pt>
                <c:pt idx="3212">
                  <c:v>40302</c:v>
                </c:pt>
                <c:pt idx="3213">
                  <c:v>40301</c:v>
                </c:pt>
                <c:pt idx="3214">
                  <c:v>40298</c:v>
                </c:pt>
                <c:pt idx="3215">
                  <c:v>40297</c:v>
                </c:pt>
                <c:pt idx="3216">
                  <c:v>40296</c:v>
                </c:pt>
                <c:pt idx="3217">
                  <c:v>40295</c:v>
                </c:pt>
                <c:pt idx="3218">
                  <c:v>40294</c:v>
                </c:pt>
                <c:pt idx="3219">
                  <c:v>40291</c:v>
                </c:pt>
                <c:pt idx="3220">
                  <c:v>40290</c:v>
                </c:pt>
                <c:pt idx="3221">
                  <c:v>40288</c:v>
                </c:pt>
                <c:pt idx="3222">
                  <c:v>40287</c:v>
                </c:pt>
                <c:pt idx="3223">
                  <c:v>40284</c:v>
                </c:pt>
                <c:pt idx="3224">
                  <c:v>40283</c:v>
                </c:pt>
                <c:pt idx="3225">
                  <c:v>40282</c:v>
                </c:pt>
                <c:pt idx="3226">
                  <c:v>40281</c:v>
                </c:pt>
                <c:pt idx="3227">
                  <c:v>40280</c:v>
                </c:pt>
                <c:pt idx="3228">
                  <c:v>40277</c:v>
                </c:pt>
                <c:pt idx="3229">
                  <c:v>40276</c:v>
                </c:pt>
                <c:pt idx="3230">
                  <c:v>40275</c:v>
                </c:pt>
                <c:pt idx="3231">
                  <c:v>40274</c:v>
                </c:pt>
                <c:pt idx="3232">
                  <c:v>40273</c:v>
                </c:pt>
                <c:pt idx="3233">
                  <c:v>40269</c:v>
                </c:pt>
                <c:pt idx="3234">
                  <c:v>40268</c:v>
                </c:pt>
                <c:pt idx="3235">
                  <c:v>40267</c:v>
                </c:pt>
                <c:pt idx="3236">
                  <c:v>40266</c:v>
                </c:pt>
                <c:pt idx="3237">
                  <c:v>40263</c:v>
                </c:pt>
                <c:pt idx="3238">
                  <c:v>40262</c:v>
                </c:pt>
                <c:pt idx="3239">
                  <c:v>40261</c:v>
                </c:pt>
                <c:pt idx="3240">
                  <c:v>40260</c:v>
                </c:pt>
                <c:pt idx="3241">
                  <c:v>40259</c:v>
                </c:pt>
                <c:pt idx="3242">
                  <c:v>40256</c:v>
                </c:pt>
                <c:pt idx="3243">
                  <c:v>40255</c:v>
                </c:pt>
                <c:pt idx="3244">
                  <c:v>40254</c:v>
                </c:pt>
                <c:pt idx="3245">
                  <c:v>40253</c:v>
                </c:pt>
                <c:pt idx="3246">
                  <c:v>40252</c:v>
                </c:pt>
                <c:pt idx="3247">
                  <c:v>40249</c:v>
                </c:pt>
                <c:pt idx="3248">
                  <c:v>40248</c:v>
                </c:pt>
                <c:pt idx="3249">
                  <c:v>40247</c:v>
                </c:pt>
                <c:pt idx="3250">
                  <c:v>40246</c:v>
                </c:pt>
                <c:pt idx="3251">
                  <c:v>40245</c:v>
                </c:pt>
                <c:pt idx="3252">
                  <c:v>40242</c:v>
                </c:pt>
                <c:pt idx="3253">
                  <c:v>40241</c:v>
                </c:pt>
                <c:pt idx="3254">
                  <c:v>40240</c:v>
                </c:pt>
                <c:pt idx="3255">
                  <c:v>40239</c:v>
                </c:pt>
                <c:pt idx="3256">
                  <c:v>40238</c:v>
                </c:pt>
                <c:pt idx="3257">
                  <c:v>40235</c:v>
                </c:pt>
                <c:pt idx="3258">
                  <c:v>40234</c:v>
                </c:pt>
                <c:pt idx="3259">
                  <c:v>40233</c:v>
                </c:pt>
                <c:pt idx="3260">
                  <c:v>40232</c:v>
                </c:pt>
                <c:pt idx="3261">
                  <c:v>40231</c:v>
                </c:pt>
                <c:pt idx="3262">
                  <c:v>40228</c:v>
                </c:pt>
                <c:pt idx="3263">
                  <c:v>40227</c:v>
                </c:pt>
                <c:pt idx="3264">
                  <c:v>40226</c:v>
                </c:pt>
                <c:pt idx="3265">
                  <c:v>40221</c:v>
                </c:pt>
                <c:pt idx="3266">
                  <c:v>40220</c:v>
                </c:pt>
                <c:pt idx="3267">
                  <c:v>40219</c:v>
                </c:pt>
                <c:pt idx="3268">
                  <c:v>40218</c:v>
                </c:pt>
                <c:pt idx="3269">
                  <c:v>40217</c:v>
                </c:pt>
                <c:pt idx="3270">
                  <c:v>40214</c:v>
                </c:pt>
                <c:pt idx="3271">
                  <c:v>40213</c:v>
                </c:pt>
                <c:pt idx="3272">
                  <c:v>40212</c:v>
                </c:pt>
                <c:pt idx="3273">
                  <c:v>40211</c:v>
                </c:pt>
                <c:pt idx="3274">
                  <c:v>40210</c:v>
                </c:pt>
                <c:pt idx="3275">
                  <c:v>40207</c:v>
                </c:pt>
                <c:pt idx="3276">
                  <c:v>40206</c:v>
                </c:pt>
                <c:pt idx="3277">
                  <c:v>40205</c:v>
                </c:pt>
                <c:pt idx="3278">
                  <c:v>40204</c:v>
                </c:pt>
                <c:pt idx="3279">
                  <c:v>40203</c:v>
                </c:pt>
                <c:pt idx="3280">
                  <c:v>40200</c:v>
                </c:pt>
                <c:pt idx="3281">
                  <c:v>40199</c:v>
                </c:pt>
                <c:pt idx="3282">
                  <c:v>40198</c:v>
                </c:pt>
                <c:pt idx="3283">
                  <c:v>40197</c:v>
                </c:pt>
                <c:pt idx="3284">
                  <c:v>40196</c:v>
                </c:pt>
                <c:pt idx="3285">
                  <c:v>40193</c:v>
                </c:pt>
                <c:pt idx="3286">
                  <c:v>40192</c:v>
                </c:pt>
                <c:pt idx="3287">
                  <c:v>40191</c:v>
                </c:pt>
                <c:pt idx="3288">
                  <c:v>40190</c:v>
                </c:pt>
                <c:pt idx="3289">
                  <c:v>40189</c:v>
                </c:pt>
                <c:pt idx="3290">
                  <c:v>40186</c:v>
                </c:pt>
                <c:pt idx="3291">
                  <c:v>40185</c:v>
                </c:pt>
                <c:pt idx="3292">
                  <c:v>40184</c:v>
                </c:pt>
                <c:pt idx="3293">
                  <c:v>40183</c:v>
                </c:pt>
                <c:pt idx="3294">
                  <c:v>40182</c:v>
                </c:pt>
                <c:pt idx="3295">
                  <c:v>40178</c:v>
                </c:pt>
                <c:pt idx="3296">
                  <c:v>40177</c:v>
                </c:pt>
                <c:pt idx="3297">
                  <c:v>40176</c:v>
                </c:pt>
                <c:pt idx="3298">
                  <c:v>40175</c:v>
                </c:pt>
                <c:pt idx="3299">
                  <c:v>40171</c:v>
                </c:pt>
                <c:pt idx="3300">
                  <c:v>40170</c:v>
                </c:pt>
                <c:pt idx="3301">
                  <c:v>40169</c:v>
                </c:pt>
                <c:pt idx="3302">
                  <c:v>40168</c:v>
                </c:pt>
                <c:pt idx="3303">
                  <c:v>40165</c:v>
                </c:pt>
                <c:pt idx="3304">
                  <c:v>40164</c:v>
                </c:pt>
                <c:pt idx="3305">
                  <c:v>40163</c:v>
                </c:pt>
                <c:pt idx="3306">
                  <c:v>40162</c:v>
                </c:pt>
                <c:pt idx="3307">
                  <c:v>40161</c:v>
                </c:pt>
                <c:pt idx="3308">
                  <c:v>40158</c:v>
                </c:pt>
                <c:pt idx="3309">
                  <c:v>40157</c:v>
                </c:pt>
                <c:pt idx="3310">
                  <c:v>40156</c:v>
                </c:pt>
                <c:pt idx="3311">
                  <c:v>40155</c:v>
                </c:pt>
                <c:pt idx="3312">
                  <c:v>40154</c:v>
                </c:pt>
                <c:pt idx="3313">
                  <c:v>40151</c:v>
                </c:pt>
                <c:pt idx="3314">
                  <c:v>40150</c:v>
                </c:pt>
                <c:pt idx="3315">
                  <c:v>40149</c:v>
                </c:pt>
                <c:pt idx="3316">
                  <c:v>40148</c:v>
                </c:pt>
                <c:pt idx="3317">
                  <c:v>40147</c:v>
                </c:pt>
                <c:pt idx="3318">
                  <c:v>40144</c:v>
                </c:pt>
                <c:pt idx="3319">
                  <c:v>40143</c:v>
                </c:pt>
                <c:pt idx="3320">
                  <c:v>40142</c:v>
                </c:pt>
                <c:pt idx="3321">
                  <c:v>40141</c:v>
                </c:pt>
                <c:pt idx="3322">
                  <c:v>40140</c:v>
                </c:pt>
                <c:pt idx="3323">
                  <c:v>40137</c:v>
                </c:pt>
                <c:pt idx="3324">
                  <c:v>40136</c:v>
                </c:pt>
                <c:pt idx="3325">
                  <c:v>40135</c:v>
                </c:pt>
                <c:pt idx="3326">
                  <c:v>40134</c:v>
                </c:pt>
                <c:pt idx="3327">
                  <c:v>40133</c:v>
                </c:pt>
                <c:pt idx="3328">
                  <c:v>40130</c:v>
                </c:pt>
                <c:pt idx="3329">
                  <c:v>40129</c:v>
                </c:pt>
                <c:pt idx="3330">
                  <c:v>40128</c:v>
                </c:pt>
                <c:pt idx="3331">
                  <c:v>40127</c:v>
                </c:pt>
                <c:pt idx="3332">
                  <c:v>40126</c:v>
                </c:pt>
                <c:pt idx="3333">
                  <c:v>40123</c:v>
                </c:pt>
                <c:pt idx="3334">
                  <c:v>40122</c:v>
                </c:pt>
                <c:pt idx="3335">
                  <c:v>40121</c:v>
                </c:pt>
                <c:pt idx="3336">
                  <c:v>40120</c:v>
                </c:pt>
                <c:pt idx="3337">
                  <c:v>40116</c:v>
                </c:pt>
                <c:pt idx="3338">
                  <c:v>40115</c:v>
                </c:pt>
                <c:pt idx="3339">
                  <c:v>40114</c:v>
                </c:pt>
                <c:pt idx="3340">
                  <c:v>40113</c:v>
                </c:pt>
                <c:pt idx="3341">
                  <c:v>40112</c:v>
                </c:pt>
                <c:pt idx="3342">
                  <c:v>40109</c:v>
                </c:pt>
                <c:pt idx="3343">
                  <c:v>40108</c:v>
                </c:pt>
                <c:pt idx="3344">
                  <c:v>40107</c:v>
                </c:pt>
                <c:pt idx="3345">
                  <c:v>40106</c:v>
                </c:pt>
                <c:pt idx="3346">
                  <c:v>40105</c:v>
                </c:pt>
                <c:pt idx="3347">
                  <c:v>40102</c:v>
                </c:pt>
                <c:pt idx="3348">
                  <c:v>40101</c:v>
                </c:pt>
                <c:pt idx="3349">
                  <c:v>40100</c:v>
                </c:pt>
                <c:pt idx="3350">
                  <c:v>40099</c:v>
                </c:pt>
                <c:pt idx="3351">
                  <c:v>40095</c:v>
                </c:pt>
                <c:pt idx="3352">
                  <c:v>40094</c:v>
                </c:pt>
                <c:pt idx="3353">
                  <c:v>40093</c:v>
                </c:pt>
                <c:pt idx="3354">
                  <c:v>40092</c:v>
                </c:pt>
                <c:pt idx="3355">
                  <c:v>40091</c:v>
                </c:pt>
                <c:pt idx="3356">
                  <c:v>40088</c:v>
                </c:pt>
                <c:pt idx="3357">
                  <c:v>40087</c:v>
                </c:pt>
                <c:pt idx="3358">
                  <c:v>40086</c:v>
                </c:pt>
                <c:pt idx="3359">
                  <c:v>40085</c:v>
                </c:pt>
                <c:pt idx="3360">
                  <c:v>40084</c:v>
                </c:pt>
                <c:pt idx="3361">
                  <c:v>40081</c:v>
                </c:pt>
                <c:pt idx="3362">
                  <c:v>40080</c:v>
                </c:pt>
                <c:pt idx="3363">
                  <c:v>40079</c:v>
                </c:pt>
                <c:pt idx="3364">
                  <c:v>40078</c:v>
                </c:pt>
                <c:pt idx="3365">
                  <c:v>40077</c:v>
                </c:pt>
                <c:pt idx="3366">
                  <c:v>40074</c:v>
                </c:pt>
                <c:pt idx="3367">
                  <c:v>40073</c:v>
                </c:pt>
                <c:pt idx="3368">
                  <c:v>40072</c:v>
                </c:pt>
                <c:pt idx="3369">
                  <c:v>40071</c:v>
                </c:pt>
                <c:pt idx="3370">
                  <c:v>40070</c:v>
                </c:pt>
                <c:pt idx="3371">
                  <c:v>40067</c:v>
                </c:pt>
                <c:pt idx="3372">
                  <c:v>40066</c:v>
                </c:pt>
                <c:pt idx="3373">
                  <c:v>40065</c:v>
                </c:pt>
                <c:pt idx="3374">
                  <c:v>40060</c:v>
                </c:pt>
                <c:pt idx="3375">
                  <c:v>40059</c:v>
                </c:pt>
                <c:pt idx="3376">
                  <c:v>40058</c:v>
                </c:pt>
                <c:pt idx="3377">
                  <c:v>40057</c:v>
                </c:pt>
                <c:pt idx="3378">
                  <c:v>40056</c:v>
                </c:pt>
                <c:pt idx="3379">
                  <c:v>40053</c:v>
                </c:pt>
                <c:pt idx="3380">
                  <c:v>40052</c:v>
                </c:pt>
                <c:pt idx="3381">
                  <c:v>40051</c:v>
                </c:pt>
                <c:pt idx="3382">
                  <c:v>40050</c:v>
                </c:pt>
                <c:pt idx="3383">
                  <c:v>40049</c:v>
                </c:pt>
                <c:pt idx="3384">
                  <c:v>40046</c:v>
                </c:pt>
                <c:pt idx="3385">
                  <c:v>40045</c:v>
                </c:pt>
                <c:pt idx="3386">
                  <c:v>40044</c:v>
                </c:pt>
                <c:pt idx="3387">
                  <c:v>40043</c:v>
                </c:pt>
                <c:pt idx="3388">
                  <c:v>40042</c:v>
                </c:pt>
                <c:pt idx="3389">
                  <c:v>40039</c:v>
                </c:pt>
                <c:pt idx="3390">
                  <c:v>40038</c:v>
                </c:pt>
                <c:pt idx="3391">
                  <c:v>40037</c:v>
                </c:pt>
                <c:pt idx="3392">
                  <c:v>40036</c:v>
                </c:pt>
                <c:pt idx="3393">
                  <c:v>40035</c:v>
                </c:pt>
                <c:pt idx="3394">
                  <c:v>40032</c:v>
                </c:pt>
                <c:pt idx="3395">
                  <c:v>40031</c:v>
                </c:pt>
                <c:pt idx="3396">
                  <c:v>40030</c:v>
                </c:pt>
                <c:pt idx="3397">
                  <c:v>40029</c:v>
                </c:pt>
                <c:pt idx="3398">
                  <c:v>40028</c:v>
                </c:pt>
                <c:pt idx="3399">
                  <c:v>40025</c:v>
                </c:pt>
                <c:pt idx="3400">
                  <c:v>40024</c:v>
                </c:pt>
                <c:pt idx="3401">
                  <c:v>40023</c:v>
                </c:pt>
                <c:pt idx="3402">
                  <c:v>40022</c:v>
                </c:pt>
                <c:pt idx="3403">
                  <c:v>40021</c:v>
                </c:pt>
                <c:pt idx="3404">
                  <c:v>40018</c:v>
                </c:pt>
                <c:pt idx="3405">
                  <c:v>40016</c:v>
                </c:pt>
                <c:pt idx="3406">
                  <c:v>40015</c:v>
                </c:pt>
                <c:pt idx="3407">
                  <c:v>40014</c:v>
                </c:pt>
                <c:pt idx="3408">
                  <c:v>40011</c:v>
                </c:pt>
                <c:pt idx="3409">
                  <c:v>40010</c:v>
                </c:pt>
                <c:pt idx="3410">
                  <c:v>40009</c:v>
                </c:pt>
                <c:pt idx="3411">
                  <c:v>40008</c:v>
                </c:pt>
                <c:pt idx="3412">
                  <c:v>40007</c:v>
                </c:pt>
                <c:pt idx="3413">
                  <c:v>40004</c:v>
                </c:pt>
                <c:pt idx="3414">
                  <c:v>40003</c:v>
                </c:pt>
                <c:pt idx="3415">
                  <c:v>40002</c:v>
                </c:pt>
                <c:pt idx="3416">
                  <c:v>40001</c:v>
                </c:pt>
                <c:pt idx="3417">
                  <c:v>40000</c:v>
                </c:pt>
                <c:pt idx="3418">
                  <c:v>39997</c:v>
                </c:pt>
                <c:pt idx="3419">
                  <c:v>39996</c:v>
                </c:pt>
                <c:pt idx="3420">
                  <c:v>39995</c:v>
                </c:pt>
                <c:pt idx="3421">
                  <c:v>39994</c:v>
                </c:pt>
                <c:pt idx="3422">
                  <c:v>39993</c:v>
                </c:pt>
                <c:pt idx="3423">
                  <c:v>39990</c:v>
                </c:pt>
                <c:pt idx="3424">
                  <c:v>39989</c:v>
                </c:pt>
                <c:pt idx="3425">
                  <c:v>39988</c:v>
                </c:pt>
                <c:pt idx="3426">
                  <c:v>39987</c:v>
                </c:pt>
                <c:pt idx="3427">
                  <c:v>39986</c:v>
                </c:pt>
                <c:pt idx="3428">
                  <c:v>39982</c:v>
                </c:pt>
                <c:pt idx="3429">
                  <c:v>39981</c:v>
                </c:pt>
                <c:pt idx="3430">
                  <c:v>39980</c:v>
                </c:pt>
                <c:pt idx="3431">
                  <c:v>39979</c:v>
                </c:pt>
                <c:pt idx="3432">
                  <c:v>39976</c:v>
                </c:pt>
                <c:pt idx="3433">
                  <c:v>39974</c:v>
                </c:pt>
                <c:pt idx="3434">
                  <c:v>39973</c:v>
                </c:pt>
                <c:pt idx="3435">
                  <c:v>39972</c:v>
                </c:pt>
                <c:pt idx="3436">
                  <c:v>39969</c:v>
                </c:pt>
                <c:pt idx="3437">
                  <c:v>39968</c:v>
                </c:pt>
                <c:pt idx="3438">
                  <c:v>39967</c:v>
                </c:pt>
                <c:pt idx="3439">
                  <c:v>39966</c:v>
                </c:pt>
                <c:pt idx="3440">
                  <c:v>39965</c:v>
                </c:pt>
                <c:pt idx="3441">
                  <c:v>39962</c:v>
                </c:pt>
                <c:pt idx="3442">
                  <c:v>39961</c:v>
                </c:pt>
                <c:pt idx="3443">
                  <c:v>39960</c:v>
                </c:pt>
                <c:pt idx="3444">
                  <c:v>39959</c:v>
                </c:pt>
                <c:pt idx="3445">
                  <c:v>39958</c:v>
                </c:pt>
                <c:pt idx="3446">
                  <c:v>39955</c:v>
                </c:pt>
                <c:pt idx="3447">
                  <c:v>39954</c:v>
                </c:pt>
                <c:pt idx="3448">
                  <c:v>39953</c:v>
                </c:pt>
                <c:pt idx="3449">
                  <c:v>39952</c:v>
                </c:pt>
                <c:pt idx="3450">
                  <c:v>39951</c:v>
                </c:pt>
                <c:pt idx="3451">
                  <c:v>39948</c:v>
                </c:pt>
                <c:pt idx="3452">
                  <c:v>39947</c:v>
                </c:pt>
                <c:pt idx="3453">
                  <c:v>39946</c:v>
                </c:pt>
                <c:pt idx="3454">
                  <c:v>39945</c:v>
                </c:pt>
                <c:pt idx="3455">
                  <c:v>39944</c:v>
                </c:pt>
                <c:pt idx="3456">
                  <c:v>39941</c:v>
                </c:pt>
                <c:pt idx="3457">
                  <c:v>39940</c:v>
                </c:pt>
                <c:pt idx="3458">
                  <c:v>39939</c:v>
                </c:pt>
                <c:pt idx="3459">
                  <c:v>39938</c:v>
                </c:pt>
                <c:pt idx="3460">
                  <c:v>39937</c:v>
                </c:pt>
                <c:pt idx="3461">
                  <c:v>39933</c:v>
                </c:pt>
                <c:pt idx="3462">
                  <c:v>39932</c:v>
                </c:pt>
                <c:pt idx="3463">
                  <c:v>39931</c:v>
                </c:pt>
                <c:pt idx="3464">
                  <c:v>39930</c:v>
                </c:pt>
                <c:pt idx="3465">
                  <c:v>39927</c:v>
                </c:pt>
                <c:pt idx="3466">
                  <c:v>39926</c:v>
                </c:pt>
                <c:pt idx="3467">
                  <c:v>39925</c:v>
                </c:pt>
                <c:pt idx="3468">
                  <c:v>39923</c:v>
                </c:pt>
                <c:pt idx="3469">
                  <c:v>39920</c:v>
                </c:pt>
                <c:pt idx="3470">
                  <c:v>39919</c:v>
                </c:pt>
                <c:pt idx="3471">
                  <c:v>39918</c:v>
                </c:pt>
                <c:pt idx="3472">
                  <c:v>39917</c:v>
                </c:pt>
                <c:pt idx="3473">
                  <c:v>39916</c:v>
                </c:pt>
                <c:pt idx="3474">
                  <c:v>39912</c:v>
                </c:pt>
                <c:pt idx="3475">
                  <c:v>39911</c:v>
                </c:pt>
                <c:pt idx="3476">
                  <c:v>39910</c:v>
                </c:pt>
                <c:pt idx="3477">
                  <c:v>39909</c:v>
                </c:pt>
                <c:pt idx="3478">
                  <c:v>39906</c:v>
                </c:pt>
                <c:pt idx="3479">
                  <c:v>39905</c:v>
                </c:pt>
                <c:pt idx="3480">
                  <c:v>39904</c:v>
                </c:pt>
                <c:pt idx="3481">
                  <c:v>39903</c:v>
                </c:pt>
                <c:pt idx="3482">
                  <c:v>39902</c:v>
                </c:pt>
                <c:pt idx="3483">
                  <c:v>39899</c:v>
                </c:pt>
                <c:pt idx="3484">
                  <c:v>39898</c:v>
                </c:pt>
                <c:pt idx="3485">
                  <c:v>39897</c:v>
                </c:pt>
                <c:pt idx="3486">
                  <c:v>39896</c:v>
                </c:pt>
                <c:pt idx="3487">
                  <c:v>39895</c:v>
                </c:pt>
                <c:pt idx="3488">
                  <c:v>39892</c:v>
                </c:pt>
                <c:pt idx="3489">
                  <c:v>39891</c:v>
                </c:pt>
                <c:pt idx="3490">
                  <c:v>39890</c:v>
                </c:pt>
                <c:pt idx="3491">
                  <c:v>39889</c:v>
                </c:pt>
                <c:pt idx="3492">
                  <c:v>39888</c:v>
                </c:pt>
                <c:pt idx="3493">
                  <c:v>39885</c:v>
                </c:pt>
                <c:pt idx="3494">
                  <c:v>39884</c:v>
                </c:pt>
                <c:pt idx="3495">
                  <c:v>39883</c:v>
                </c:pt>
                <c:pt idx="3496">
                  <c:v>39882</c:v>
                </c:pt>
                <c:pt idx="3497">
                  <c:v>39881</c:v>
                </c:pt>
                <c:pt idx="3498">
                  <c:v>39878</c:v>
                </c:pt>
                <c:pt idx="3499">
                  <c:v>39877</c:v>
                </c:pt>
                <c:pt idx="3500">
                  <c:v>39876</c:v>
                </c:pt>
                <c:pt idx="3501">
                  <c:v>39875</c:v>
                </c:pt>
                <c:pt idx="3502">
                  <c:v>39874</c:v>
                </c:pt>
                <c:pt idx="3503">
                  <c:v>39871</c:v>
                </c:pt>
                <c:pt idx="3504">
                  <c:v>39870</c:v>
                </c:pt>
                <c:pt idx="3505">
                  <c:v>39869</c:v>
                </c:pt>
                <c:pt idx="3506">
                  <c:v>39864</c:v>
                </c:pt>
                <c:pt idx="3507">
                  <c:v>39863</c:v>
                </c:pt>
                <c:pt idx="3508">
                  <c:v>39862</c:v>
                </c:pt>
                <c:pt idx="3509">
                  <c:v>39861</c:v>
                </c:pt>
                <c:pt idx="3510">
                  <c:v>39860</c:v>
                </c:pt>
                <c:pt idx="3511">
                  <c:v>39857</c:v>
                </c:pt>
                <c:pt idx="3512">
                  <c:v>39856</c:v>
                </c:pt>
                <c:pt idx="3513">
                  <c:v>39855</c:v>
                </c:pt>
                <c:pt idx="3514">
                  <c:v>39854</c:v>
                </c:pt>
                <c:pt idx="3515">
                  <c:v>39853</c:v>
                </c:pt>
                <c:pt idx="3516">
                  <c:v>39850</c:v>
                </c:pt>
                <c:pt idx="3517">
                  <c:v>39849</c:v>
                </c:pt>
                <c:pt idx="3518">
                  <c:v>39848</c:v>
                </c:pt>
                <c:pt idx="3519">
                  <c:v>39847</c:v>
                </c:pt>
                <c:pt idx="3520">
                  <c:v>39846</c:v>
                </c:pt>
                <c:pt idx="3521">
                  <c:v>39843</c:v>
                </c:pt>
                <c:pt idx="3522">
                  <c:v>39842</c:v>
                </c:pt>
                <c:pt idx="3523">
                  <c:v>39841</c:v>
                </c:pt>
                <c:pt idx="3524">
                  <c:v>39840</c:v>
                </c:pt>
                <c:pt idx="3525">
                  <c:v>39839</c:v>
                </c:pt>
                <c:pt idx="3526">
                  <c:v>39836</c:v>
                </c:pt>
                <c:pt idx="3527">
                  <c:v>39835</c:v>
                </c:pt>
                <c:pt idx="3528">
                  <c:v>39834</c:v>
                </c:pt>
                <c:pt idx="3529">
                  <c:v>39833</c:v>
                </c:pt>
                <c:pt idx="3530">
                  <c:v>39832</c:v>
                </c:pt>
                <c:pt idx="3531">
                  <c:v>39829</c:v>
                </c:pt>
                <c:pt idx="3532">
                  <c:v>39828</c:v>
                </c:pt>
                <c:pt idx="3533">
                  <c:v>39827</c:v>
                </c:pt>
                <c:pt idx="3534">
                  <c:v>39826</c:v>
                </c:pt>
                <c:pt idx="3535">
                  <c:v>39825</c:v>
                </c:pt>
                <c:pt idx="3536">
                  <c:v>39822</c:v>
                </c:pt>
                <c:pt idx="3537">
                  <c:v>39821</c:v>
                </c:pt>
                <c:pt idx="3538">
                  <c:v>39820</c:v>
                </c:pt>
                <c:pt idx="3539">
                  <c:v>39819</c:v>
                </c:pt>
                <c:pt idx="3540">
                  <c:v>39818</c:v>
                </c:pt>
                <c:pt idx="3541">
                  <c:v>39815</c:v>
                </c:pt>
                <c:pt idx="3542">
                  <c:v>39813</c:v>
                </c:pt>
                <c:pt idx="3543">
                  <c:v>39812</c:v>
                </c:pt>
                <c:pt idx="3544">
                  <c:v>39811</c:v>
                </c:pt>
                <c:pt idx="3545">
                  <c:v>39808</c:v>
                </c:pt>
                <c:pt idx="3546">
                  <c:v>39806</c:v>
                </c:pt>
                <c:pt idx="3547">
                  <c:v>39805</c:v>
                </c:pt>
                <c:pt idx="3548">
                  <c:v>39804</c:v>
                </c:pt>
                <c:pt idx="3549">
                  <c:v>39801</c:v>
                </c:pt>
                <c:pt idx="3550">
                  <c:v>39800</c:v>
                </c:pt>
                <c:pt idx="3551">
                  <c:v>39799</c:v>
                </c:pt>
                <c:pt idx="3552">
                  <c:v>39798</c:v>
                </c:pt>
                <c:pt idx="3553">
                  <c:v>39797</c:v>
                </c:pt>
                <c:pt idx="3554">
                  <c:v>39794</c:v>
                </c:pt>
                <c:pt idx="3555">
                  <c:v>39793</c:v>
                </c:pt>
                <c:pt idx="3556">
                  <c:v>39792</c:v>
                </c:pt>
                <c:pt idx="3557">
                  <c:v>39791</c:v>
                </c:pt>
                <c:pt idx="3558">
                  <c:v>39790</c:v>
                </c:pt>
                <c:pt idx="3559">
                  <c:v>39787</c:v>
                </c:pt>
                <c:pt idx="3560">
                  <c:v>39786</c:v>
                </c:pt>
                <c:pt idx="3561">
                  <c:v>39785</c:v>
                </c:pt>
                <c:pt idx="3562">
                  <c:v>39784</c:v>
                </c:pt>
                <c:pt idx="3563">
                  <c:v>39783</c:v>
                </c:pt>
                <c:pt idx="3564">
                  <c:v>39780</c:v>
                </c:pt>
                <c:pt idx="3565">
                  <c:v>39779</c:v>
                </c:pt>
                <c:pt idx="3566">
                  <c:v>39778</c:v>
                </c:pt>
                <c:pt idx="3567">
                  <c:v>39777</c:v>
                </c:pt>
                <c:pt idx="3568">
                  <c:v>39776</c:v>
                </c:pt>
                <c:pt idx="3569">
                  <c:v>39773</c:v>
                </c:pt>
                <c:pt idx="3570">
                  <c:v>39772</c:v>
                </c:pt>
                <c:pt idx="3571">
                  <c:v>39771</c:v>
                </c:pt>
                <c:pt idx="3572">
                  <c:v>39770</c:v>
                </c:pt>
                <c:pt idx="3573">
                  <c:v>39769</c:v>
                </c:pt>
                <c:pt idx="3574">
                  <c:v>39766</c:v>
                </c:pt>
                <c:pt idx="3575">
                  <c:v>39765</c:v>
                </c:pt>
                <c:pt idx="3576">
                  <c:v>39764</c:v>
                </c:pt>
                <c:pt idx="3577">
                  <c:v>39763</c:v>
                </c:pt>
                <c:pt idx="3578">
                  <c:v>39762</c:v>
                </c:pt>
                <c:pt idx="3579">
                  <c:v>39759</c:v>
                </c:pt>
                <c:pt idx="3580">
                  <c:v>39758</c:v>
                </c:pt>
                <c:pt idx="3581">
                  <c:v>39757</c:v>
                </c:pt>
                <c:pt idx="3582">
                  <c:v>39756</c:v>
                </c:pt>
                <c:pt idx="3583">
                  <c:v>39755</c:v>
                </c:pt>
                <c:pt idx="3584">
                  <c:v>39752</c:v>
                </c:pt>
                <c:pt idx="3585">
                  <c:v>39751</c:v>
                </c:pt>
                <c:pt idx="3586">
                  <c:v>39750</c:v>
                </c:pt>
                <c:pt idx="3587">
                  <c:v>39749</c:v>
                </c:pt>
                <c:pt idx="3588">
                  <c:v>39748</c:v>
                </c:pt>
                <c:pt idx="3589">
                  <c:v>39745</c:v>
                </c:pt>
                <c:pt idx="3590">
                  <c:v>39744</c:v>
                </c:pt>
                <c:pt idx="3591">
                  <c:v>39743</c:v>
                </c:pt>
                <c:pt idx="3592">
                  <c:v>39742</c:v>
                </c:pt>
                <c:pt idx="3593">
                  <c:v>39741</c:v>
                </c:pt>
                <c:pt idx="3594">
                  <c:v>39738</c:v>
                </c:pt>
                <c:pt idx="3595">
                  <c:v>39737</c:v>
                </c:pt>
                <c:pt idx="3596">
                  <c:v>39736</c:v>
                </c:pt>
                <c:pt idx="3597">
                  <c:v>39735</c:v>
                </c:pt>
                <c:pt idx="3598">
                  <c:v>39734</c:v>
                </c:pt>
                <c:pt idx="3599">
                  <c:v>39731</c:v>
                </c:pt>
                <c:pt idx="3600">
                  <c:v>39730</c:v>
                </c:pt>
                <c:pt idx="3601">
                  <c:v>39729</c:v>
                </c:pt>
                <c:pt idx="3602">
                  <c:v>39728</c:v>
                </c:pt>
                <c:pt idx="3603">
                  <c:v>39727</c:v>
                </c:pt>
                <c:pt idx="3604">
                  <c:v>39724</c:v>
                </c:pt>
                <c:pt idx="3605">
                  <c:v>39723</c:v>
                </c:pt>
                <c:pt idx="3606">
                  <c:v>39722</c:v>
                </c:pt>
                <c:pt idx="3607">
                  <c:v>39721</c:v>
                </c:pt>
                <c:pt idx="3608">
                  <c:v>39720</c:v>
                </c:pt>
                <c:pt idx="3609">
                  <c:v>39717</c:v>
                </c:pt>
                <c:pt idx="3610">
                  <c:v>39716</c:v>
                </c:pt>
                <c:pt idx="3611">
                  <c:v>39715</c:v>
                </c:pt>
                <c:pt idx="3612">
                  <c:v>39714</c:v>
                </c:pt>
                <c:pt idx="3613">
                  <c:v>39713</c:v>
                </c:pt>
                <c:pt idx="3614">
                  <c:v>39710</c:v>
                </c:pt>
                <c:pt idx="3615">
                  <c:v>39709</c:v>
                </c:pt>
                <c:pt idx="3616">
                  <c:v>39708</c:v>
                </c:pt>
                <c:pt idx="3617">
                  <c:v>39707</c:v>
                </c:pt>
                <c:pt idx="3618">
                  <c:v>39706</c:v>
                </c:pt>
                <c:pt idx="3619">
                  <c:v>39703</c:v>
                </c:pt>
                <c:pt idx="3620">
                  <c:v>39702</c:v>
                </c:pt>
                <c:pt idx="3621">
                  <c:v>39701</c:v>
                </c:pt>
                <c:pt idx="3622">
                  <c:v>39700</c:v>
                </c:pt>
                <c:pt idx="3623">
                  <c:v>39699</c:v>
                </c:pt>
                <c:pt idx="3624">
                  <c:v>39696</c:v>
                </c:pt>
                <c:pt idx="3625">
                  <c:v>39695</c:v>
                </c:pt>
                <c:pt idx="3626">
                  <c:v>39694</c:v>
                </c:pt>
                <c:pt idx="3627">
                  <c:v>39693</c:v>
                </c:pt>
                <c:pt idx="3628">
                  <c:v>39692</c:v>
                </c:pt>
                <c:pt idx="3629">
                  <c:v>39689</c:v>
                </c:pt>
                <c:pt idx="3630">
                  <c:v>39688</c:v>
                </c:pt>
                <c:pt idx="3631">
                  <c:v>39687</c:v>
                </c:pt>
                <c:pt idx="3632">
                  <c:v>39686</c:v>
                </c:pt>
                <c:pt idx="3633">
                  <c:v>39685</c:v>
                </c:pt>
                <c:pt idx="3634">
                  <c:v>39682</c:v>
                </c:pt>
                <c:pt idx="3635">
                  <c:v>39681</c:v>
                </c:pt>
                <c:pt idx="3636">
                  <c:v>39680</c:v>
                </c:pt>
                <c:pt idx="3637">
                  <c:v>39679</c:v>
                </c:pt>
                <c:pt idx="3638">
                  <c:v>39678</c:v>
                </c:pt>
                <c:pt idx="3639">
                  <c:v>39675</c:v>
                </c:pt>
                <c:pt idx="3640">
                  <c:v>39674</c:v>
                </c:pt>
                <c:pt idx="3641">
                  <c:v>39673</c:v>
                </c:pt>
                <c:pt idx="3642">
                  <c:v>39672</c:v>
                </c:pt>
                <c:pt idx="3643">
                  <c:v>39671</c:v>
                </c:pt>
                <c:pt idx="3644">
                  <c:v>39668</c:v>
                </c:pt>
                <c:pt idx="3645">
                  <c:v>39667</c:v>
                </c:pt>
                <c:pt idx="3646">
                  <c:v>39666</c:v>
                </c:pt>
                <c:pt idx="3647">
                  <c:v>39665</c:v>
                </c:pt>
                <c:pt idx="3648">
                  <c:v>39664</c:v>
                </c:pt>
                <c:pt idx="3649">
                  <c:v>39661</c:v>
                </c:pt>
                <c:pt idx="3650">
                  <c:v>39660</c:v>
                </c:pt>
                <c:pt idx="3651">
                  <c:v>39659</c:v>
                </c:pt>
                <c:pt idx="3652">
                  <c:v>39658</c:v>
                </c:pt>
                <c:pt idx="3653">
                  <c:v>39657</c:v>
                </c:pt>
                <c:pt idx="3654">
                  <c:v>39654</c:v>
                </c:pt>
                <c:pt idx="3655">
                  <c:v>39653</c:v>
                </c:pt>
                <c:pt idx="3656">
                  <c:v>39652</c:v>
                </c:pt>
                <c:pt idx="3657">
                  <c:v>39651</c:v>
                </c:pt>
                <c:pt idx="3658">
                  <c:v>39650</c:v>
                </c:pt>
                <c:pt idx="3659">
                  <c:v>39647</c:v>
                </c:pt>
                <c:pt idx="3660">
                  <c:v>39646</c:v>
                </c:pt>
                <c:pt idx="3661">
                  <c:v>39645</c:v>
                </c:pt>
                <c:pt idx="3662">
                  <c:v>39644</c:v>
                </c:pt>
                <c:pt idx="3663">
                  <c:v>39643</c:v>
                </c:pt>
                <c:pt idx="3664">
                  <c:v>39640</c:v>
                </c:pt>
                <c:pt idx="3665">
                  <c:v>39639</c:v>
                </c:pt>
                <c:pt idx="3666">
                  <c:v>39638</c:v>
                </c:pt>
                <c:pt idx="3667">
                  <c:v>39637</c:v>
                </c:pt>
                <c:pt idx="3668">
                  <c:v>39636</c:v>
                </c:pt>
                <c:pt idx="3669">
                  <c:v>39633</c:v>
                </c:pt>
                <c:pt idx="3670">
                  <c:v>39632</c:v>
                </c:pt>
                <c:pt idx="3671">
                  <c:v>39631</c:v>
                </c:pt>
                <c:pt idx="3672">
                  <c:v>39630</c:v>
                </c:pt>
                <c:pt idx="3673">
                  <c:v>39629</c:v>
                </c:pt>
                <c:pt idx="3674">
                  <c:v>39626</c:v>
                </c:pt>
                <c:pt idx="3675">
                  <c:v>39625</c:v>
                </c:pt>
                <c:pt idx="3676">
                  <c:v>39624</c:v>
                </c:pt>
                <c:pt idx="3677">
                  <c:v>39623</c:v>
                </c:pt>
                <c:pt idx="3678">
                  <c:v>39622</c:v>
                </c:pt>
                <c:pt idx="3679">
                  <c:v>39619</c:v>
                </c:pt>
                <c:pt idx="3680">
                  <c:v>39618</c:v>
                </c:pt>
                <c:pt idx="3681">
                  <c:v>39617</c:v>
                </c:pt>
                <c:pt idx="3682">
                  <c:v>39616</c:v>
                </c:pt>
                <c:pt idx="3683">
                  <c:v>39615</c:v>
                </c:pt>
                <c:pt idx="3684">
                  <c:v>39612</c:v>
                </c:pt>
                <c:pt idx="3685">
                  <c:v>39611</c:v>
                </c:pt>
                <c:pt idx="3686">
                  <c:v>39610</c:v>
                </c:pt>
                <c:pt idx="3687">
                  <c:v>39609</c:v>
                </c:pt>
                <c:pt idx="3688">
                  <c:v>39608</c:v>
                </c:pt>
                <c:pt idx="3689">
                  <c:v>39605</c:v>
                </c:pt>
                <c:pt idx="3690">
                  <c:v>39604</c:v>
                </c:pt>
                <c:pt idx="3691">
                  <c:v>39603</c:v>
                </c:pt>
                <c:pt idx="3692">
                  <c:v>39602</c:v>
                </c:pt>
                <c:pt idx="3693">
                  <c:v>39601</c:v>
                </c:pt>
                <c:pt idx="3694">
                  <c:v>39598</c:v>
                </c:pt>
                <c:pt idx="3695">
                  <c:v>39597</c:v>
                </c:pt>
                <c:pt idx="3696">
                  <c:v>39596</c:v>
                </c:pt>
                <c:pt idx="3697">
                  <c:v>39595</c:v>
                </c:pt>
                <c:pt idx="3698">
                  <c:v>39594</c:v>
                </c:pt>
                <c:pt idx="3699">
                  <c:v>39591</c:v>
                </c:pt>
                <c:pt idx="3700">
                  <c:v>39589</c:v>
                </c:pt>
                <c:pt idx="3701">
                  <c:v>39588</c:v>
                </c:pt>
                <c:pt idx="3702">
                  <c:v>39587</c:v>
                </c:pt>
                <c:pt idx="3703">
                  <c:v>39584</c:v>
                </c:pt>
                <c:pt idx="3704">
                  <c:v>39583</c:v>
                </c:pt>
                <c:pt idx="3705">
                  <c:v>39582</c:v>
                </c:pt>
                <c:pt idx="3706">
                  <c:v>39581</c:v>
                </c:pt>
                <c:pt idx="3707">
                  <c:v>39580</c:v>
                </c:pt>
                <c:pt idx="3708">
                  <c:v>39577</c:v>
                </c:pt>
                <c:pt idx="3709">
                  <c:v>39576</c:v>
                </c:pt>
                <c:pt idx="3710">
                  <c:v>39575</c:v>
                </c:pt>
                <c:pt idx="3711">
                  <c:v>39574</c:v>
                </c:pt>
                <c:pt idx="3712">
                  <c:v>39573</c:v>
                </c:pt>
                <c:pt idx="3713">
                  <c:v>39570</c:v>
                </c:pt>
                <c:pt idx="3714">
                  <c:v>39568</c:v>
                </c:pt>
                <c:pt idx="3715">
                  <c:v>39567</c:v>
                </c:pt>
                <c:pt idx="3716">
                  <c:v>39566</c:v>
                </c:pt>
                <c:pt idx="3717">
                  <c:v>39563</c:v>
                </c:pt>
                <c:pt idx="3718">
                  <c:v>39562</c:v>
                </c:pt>
                <c:pt idx="3719">
                  <c:v>39561</c:v>
                </c:pt>
                <c:pt idx="3720">
                  <c:v>39560</c:v>
                </c:pt>
                <c:pt idx="3721">
                  <c:v>39556</c:v>
                </c:pt>
                <c:pt idx="3722">
                  <c:v>39555</c:v>
                </c:pt>
                <c:pt idx="3723">
                  <c:v>39554</c:v>
                </c:pt>
                <c:pt idx="3724">
                  <c:v>39553</c:v>
                </c:pt>
                <c:pt idx="3725">
                  <c:v>39552</c:v>
                </c:pt>
                <c:pt idx="3726">
                  <c:v>39549</c:v>
                </c:pt>
                <c:pt idx="3727">
                  <c:v>39548</c:v>
                </c:pt>
                <c:pt idx="3728">
                  <c:v>39547</c:v>
                </c:pt>
                <c:pt idx="3729">
                  <c:v>39546</c:v>
                </c:pt>
                <c:pt idx="3730">
                  <c:v>39545</c:v>
                </c:pt>
                <c:pt idx="3731">
                  <c:v>39542</c:v>
                </c:pt>
                <c:pt idx="3732">
                  <c:v>39541</c:v>
                </c:pt>
                <c:pt idx="3733">
                  <c:v>39540</c:v>
                </c:pt>
                <c:pt idx="3734">
                  <c:v>39539</c:v>
                </c:pt>
                <c:pt idx="3735">
                  <c:v>39538</c:v>
                </c:pt>
                <c:pt idx="3736">
                  <c:v>39535</c:v>
                </c:pt>
                <c:pt idx="3737">
                  <c:v>39534</c:v>
                </c:pt>
                <c:pt idx="3738">
                  <c:v>39533</c:v>
                </c:pt>
                <c:pt idx="3739">
                  <c:v>39532</c:v>
                </c:pt>
                <c:pt idx="3740">
                  <c:v>39531</c:v>
                </c:pt>
                <c:pt idx="3741">
                  <c:v>39527</c:v>
                </c:pt>
                <c:pt idx="3742">
                  <c:v>39526</c:v>
                </c:pt>
                <c:pt idx="3743">
                  <c:v>39525</c:v>
                </c:pt>
                <c:pt idx="3744">
                  <c:v>39524</c:v>
                </c:pt>
                <c:pt idx="3745">
                  <c:v>39521</c:v>
                </c:pt>
                <c:pt idx="3746">
                  <c:v>39520</c:v>
                </c:pt>
                <c:pt idx="3747">
                  <c:v>39519</c:v>
                </c:pt>
                <c:pt idx="3748">
                  <c:v>39518</c:v>
                </c:pt>
                <c:pt idx="3749">
                  <c:v>39517</c:v>
                </c:pt>
                <c:pt idx="3750">
                  <c:v>39514</c:v>
                </c:pt>
                <c:pt idx="3751">
                  <c:v>39513</c:v>
                </c:pt>
                <c:pt idx="3752">
                  <c:v>39512</c:v>
                </c:pt>
                <c:pt idx="3753">
                  <c:v>39511</c:v>
                </c:pt>
                <c:pt idx="3754">
                  <c:v>39510</c:v>
                </c:pt>
                <c:pt idx="3755">
                  <c:v>39507</c:v>
                </c:pt>
                <c:pt idx="3756">
                  <c:v>39506</c:v>
                </c:pt>
                <c:pt idx="3757">
                  <c:v>39505</c:v>
                </c:pt>
                <c:pt idx="3758">
                  <c:v>39504</c:v>
                </c:pt>
                <c:pt idx="3759">
                  <c:v>39503</c:v>
                </c:pt>
                <c:pt idx="3760">
                  <c:v>39500</c:v>
                </c:pt>
                <c:pt idx="3761">
                  <c:v>39499</c:v>
                </c:pt>
                <c:pt idx="3762">
                  <c:v>39498</c:v>
                </c:pt>
                <c:pt idx="3763">
                  <c:v>39497</c:v>
                </c:pt>
                <c:pt idx="3764">
                  <c:v>39496</c:v>
                </c:pt>
                <c:pt idx="3765">
                  <c:v>39493</c:v>
                </c:pt>
                <c:pt idx="3766">
                  <c:v>39492</c:v>
                </c:pt>
                <c:pt idx="3767">
                  <c:v>39491</c:v>
                </c:pt>
                <c:pt idx="3768">
                  <c:v>39490</c:v>
                </c:pt>
                <c:pt idx="3769">
                  <c:v>39489</c:v>
                </c:pt>
                <c:pt idx="3770">
                  <c:v>39486</c:v>
                </c:pt>
                <c:pt idx="3771">
                  <c:v>39485</c:v>
                </c:pt>
                <c:pt idx="3772">
                  <c:v>39484</c:v>
                </c:pt>
                <c:pt idx="3773">
                  <c:v>39479</c:v>
                </c:pt>
                <c:pt idx="3774">
                  <c:v>39478</c:v>
                </c:pt>
                <c:pt idx="3775">
                  <c:v>39477</c:v>
                </c:pt>
                <c:pt idx="3776">
                  <c:v>39476</c:v>
                </c:pt>
                <c:pt idx="3777">
                  <c:v>39475</c:v>
                </c:pt>
                <c:pt idx="3778">
                  <c:v>39472</c:v>
                </c:pt>
                <c:pt idx="3779">
                  <c:v>39471</c:v>
                </c:pt>
                <c:pt idx="3780">
                  <c:v>39470</c:v>
                </c:pt>
                <c:pt idx="3781">
                  <c:v>39469</c:v>
                </c:pt>
                <c:pt idx="3782">
                  <c:v>39468</c:v>
                </c:pt>
                <c:pt idx="3783">
                  <c:v>39465</c:v>
                </c:pt>
                <c:pt idx="3784">
                  <c:v>39464</c:v>
                </c:pt>
                <c:pt idx="3785">
                  <c:v>39463</c:v>
                </c:pt>
                <c:pt idx="3786">
                  <c:v>39462</c:v>
                </c:pt>
                <c:pt idx="3787">
                  <c:v>39461</c:v>
                </c:pt>
                <c:pt idx="3788">
                  <c:v>39458</c:v>
                </c:pt>
                <c:pt idx="3789">
                  <c:v>39457</c:v>
                </c:pt>
                <c:pt idx="3790">
                  <c:v>39456</c:v>
                </c:pt>
                <c:pt idx="3791">
                  <c:v>39455</c:v>
                </c:pt>
                <c:pt idx="3792">
                  <c:v>39454</c:v>
                </c:pt>
                <c:pt idx="3793">
                  <c:v>39451</c:v>
                </c:pt>
                <c:pt idx="3794">
                  <c:v>39450</c:v>
                </c:pt>
                <c:pt idx="3795">
                  <c:v>39449</c:v>
                </c:pt>
                <c:pt idx="3796">
                  <c:v>39447</c:v>
                </c:pt>
                <c:pt idx="3797">
                  <c:v>39444</c:v>
                </c:pt>
                <c:pt idx="3798">
                  <c:v>39443</c:v>
                </c:pt>
                <c:pt idx="3799">
                  <c:v>39442</c:v>
                </c:pt>
                <c:pt idx="3800">
                  <c:v>39440</c:v>
                </c:pt>
                <c:pt idx="3801">
                  <c:v>39437</c:v>
                </c:pt>
                <c:pt idx="3802">
                  <c:v>39436</c:v>
                </c:pt>
                <c:pt idx="3803">
                  <c:v>39435</c:v>
                </c:pt>
                <c:pt idx="3804">
                  <c:v>39434</c:v>
                </c:pt>
                <c:pt idx="3805">
                  <c:v>39433</c:v>
                </c:pt>
                <c:pt idx="3806">
                  <c:v>39430</c:v>
                </c:pt>
                <c:pt idx="3807">
                  <c:v>39429</c:v>
                </c:pt>
                <c:pt idx="3808">
                  <c:v>39428</c:v>
                </c:pt>
                <c:pt idx="3809">
                  <c:v>39427</c:v>
                </c:pt>
                <c:pt idx="3810">
                  <c:v>39426</c:v>
                </c:pt>
                <c:pt idx="3811">
                  <c:v>39423</c:v>
                </c:pt>
                <c:pt idx="3812">
                  <c:v>39422</c:v>
                </c:pt>
                <c:pt idx="3813">
                  <c:v>39421</c:v>
                </c:pt>
                <c:pt idx="3814">
                  <c:v>39420</c:v>
                </c:pt>
                <c:pt idx="3815">
                  <c:v>39419</c:v>
                </c:pt>
                <c:pt idx="3816">
                  <c:v>39416</c:v>
                </c:pt>
                <c:pt idx="3817">
                  <c:v>39415</c:v>
                </c:pt>
                <c:pt idx="3818">
                  <c:v>39414</c:v>
                </c:pt>
                <c:pt idx="3819">
                  <c:v>39413</c:v>
                </c:pt>
                <c:pt idx="3820">
                  <c:v>39412</c:v>
                </c:pt>
                <c:pt idx="3821">
                  <c:v>39409</c:v>
                </c:pt>
                <c:pt idx="3822">
                  <c:v>39408</c:v>
                </c:pt>
                <c:pt idx="3823">
                  <c:v>39407</c:v>
                </c:pt>
                <c:pt idx="3824">
                  <c:v>39406</c:v>
                </c:pt>
                <c:pt idx="3825">
                  <c:v>39405</c:v>
                </c:pt>
                <c:pt idx="3826">
                  <c:v>39402</c:v>
                </c:pt>
                <c:pt idx="3827">
                  <c:v>39400</c:v>
                </c:pt>
                <c:pt idx="3828">
                  <c:v>39399</c:v>
                </c:pt>
                <c:pt idx="3829">
                  <c:v>39398</c:v>
                </c:pt>
                <c:pt idx="3830">
                  <c:v>39395</c:v>
                </c:pt>
                <c:pt idx="3831">
                  <c:v>39394</c:v>
                </c:pt>
                <c:pt idx="3832">
                  <c:v>39393</c:v>
                </c:pt>
                <c:pt idx="3833">
                  <c:v>39392</c:v>
                </c:pt>
                <c:pt idx="3834">
                  <c:v>39391</c:v>
                </c:pt>
                <c:pt idx="3835">
                  <c:v>39387</c:v>
                </c:pt>
                <c:pt idx="3836">
                  <c:v>39386</c:v>
                </c:pt>
                <c:pt idx="3837">
                  <c:v>39385</c:v>
                </c:pt>
                <c:pt idx="3838">
                  <c:v>39384</c:v>
                </c:pt>
                <c:pt idx="3839">
                  <c:v>39381</c:v>
                </c:pt>
                <c:pt idx="3840">
                  <c:v>39380</c:v>
                </c:pt>
                <c:pt idx="3841">
                  <c:v>39379</c:v>
                </c:pt>
                <c:pt idx="3842">
                  <c:v>39378</c:v>
                </c:pt>
                <c:pt idx="3843">
                  <c:v>39377</c:v>
                </c:pt>
                <c:pt idx="3844">
                  <c:v>39374</c:v>
                </c:pt>
                <c:pt idx="3845">
                  <c:v>39373</c:v>
                </c:pt>
                <c:pt idx="3846">
                  <c:v>39372</c:v>
                </c:pt>
                <c:pt idx="3847">
                  <c:v>39371</c:v>
                </c:pt>
                <c:pt idx="3848">
                  <c:v>39370</c:v>
                </c:pt>
                <c:pt idx="3849">
                  <c:v>39366</c:v>
                </c:pt>
                <c:pt idx="3850">
                  <c:v>39365</c:v>
                </c:pt>
                <c:pt idx="3851">
                  <c:v>39364</c:v>
                </c:pt>
                <c:pt idx="3852">
                  <c:v>39363</c:v>
                </c:pt>
                <c:pt idx="3853">
                  <c:v>39360</c:v>
                </c:pt>
                <c:pt idx="3854">
                  <c:v>39359</c:v>
                </c:pt>
                <c:pt idx="3855">
                  <c:v>39358</c:v>
                </c:pt>
                <c:pt idx="3856">
                  <c:v>39357</c:v>
                </c:pt>
                <c:pt idx="3857">
                  <c:v>39356</c:v>
                </c:pt>
                <c:pt idx="3858">
                  <c:v>39353</c:v>
                </c:pt>
                <c:pt idx="3859">
                  <c:v>39352</c:v>
                </c:pt>
                <c:pt idx="3860">
                  <c:v>39351</c:v>
                </c:pt>
                <c:pt idx="3861">
                  <c:v>39350</c:v>
                </c:pt>
                <c:pt idx="3862">
                  <c:v>39349</c:v>
                </c:pt>
                <c:pt idx="3863">
                  <c:v>39346</c:v>
                </c:pt>
                <c:pt idx="3864">
                  <c:v>39345</c:v>
                </c:pt>
                <c:pt idx="3865">
                  <c:v>39344</c:v>
                </c:pt>
                <c:pt idx="3866">
                  <c:v>39343</c:v>
                </c:pt>
                <c:pt idx="3867">
                  <c:v>39342</c:v>
                </c:pt>
                <c:pt idx="3868">
                  <c:v>39339</c:v>
                </c:pt>
                <c:pt idx="3869">
                  <c:v>39338</c:v>
                </c:pt>
                <c:pt idx="3870">
                  <c:v>39337</c:v>
                </c:pt>
                <c:pt idx="3871">
                  <c:v>39336</c:v>
                </c:pt>
                <c:pt idx="3872">
                  <c:v>39335</c:v>
                </c:pt>
                <c:pt idx="3873">
                  <c:v>39331</c:v>
                </c:pt>
                <c:pt idx="3874">
                  <c:v>39330</c:v>
                </c:pt>
                <c:pt idx="3875">
                  <c:v>39329</c:v>
                </c:pt>
                <c:pt idx="3876">
                  <c:v>39328</c:v>
                </c:pt>
                <c:pt idx="3877">
                  <c:v>39325</c:v>
                </c:pt>
                <c:pt idx="3878">
                  <c:v>39324</c:v>
                </c:pt>
                <c:pt idx="3879">
                  <c:v>39323</c:v>
                </c:pt>
                <c:pt idx="3880">
                  <c:v>39322</c:v>
                </c:pt>
                <c:pt idx="3881">
                  <c:v>39321</c:v>
                </c:pt>
                <c:pt idx="3882">
                  <c:v>39318</c:v>
                </c:pt>
                <c:pt idx="3883">
                  <c:v>39317</c:v>
                </c:pt>
                <c:pt idx="3884">
                  <c:v>39316</c:v>
                </c:pt>
                <c:pt idx="3885">
                  <c:v>39315</c:v>
                </c:pt>
                <c:pt idx="3886">
                  <c:v>39314</c:v>
                </c:pt>
                <c:pt idx="3887">
                  <c:v>39311</c:v>
                </c:pt>
                <c:pt idx="3888">
                  <c:v>39310</c:v>
                </c:pt>
                <c:pt idx="3889">
                  <c:v>39309</c:v>
                </c:pt>
                <c:pt idx="3890">
                  <c:v>39308</c:v>
                </c:pt>
                <c:pt idx="3891">
                  <c:v>39307</c:v>
                </c:pt>
                <c:pt idx="3892">
                  <c:v>39304</c:v>
                </c:pt>
                <c:pt idx="3893">
                  <c:v>39303</c:v>
                </c:pt>
                <c:pt idx="3894">
                  <c:v>39302</c:v>
                </c:pt>
                <c:pt idx="3895">
                  <c:v>39301</c:v>
                </c:pt>
                <c:pt idx="3896">
                  <c:v>39300</c:v>
                </c:pt>
                <c:pt idx="3897">
                  <c:v>39297</c:v>
                </c:pt>
                <c:pt idx="3898">
                  <c:v>39296</c:v>
                </c:pt>
                <c:pt idx="3899">
                  <c:v>39295</c:v>
                </c:pt>
                <c:pt idx="3900">
                  <c:v>39294</c:v>
                </c:pt>
                <c:pt idx="3901">
                  <c:v>39293</c:v>
                </c:pt>
                <c:pt idx="3902">
                  <c:v>39290</c:v>
                </c:pt>
                <c:pt idx="3903">
                  <c:v>39289</c:v>
                </c:pt>
                <c:pt idx="3904">
                  <c:v>39288</c:v>
                </c:pt>
                <c:pt idx="3905">
                  <c:v>39287</c:v>
                </c:pt>
                <c:pt idx="3906">
                  <c:v>39286</c:v>
                </c:pt>
                <c:pt idx="3907">
                  <c:v>39283</c:v>
                </c:pt>
                <c:pt idx="3908">
                  <c:v>39282</c:v>
                </c:pt>
                <c:pt idx="3909">
                  <c:v>39281</c:v>
                </c:pt>
                <c:pt idx="3910">
                  <c:v>39280</c:v>
                </c:pt>
                <c:pt idx="3911">
                  <c:v>39279</c:v>
                </c:pt>
                <c:pt idx="3912">
                  <c:v>39276</c:v>
                </c:pt>
                <c:pt idx="3913">
                  <c:v>39275</c:v>
                </c:pt>
                <c:pt idx="3914">
                  <c:v>39274</c:v>
                </c:pt>
                <c:pt idx="3915">
                  <c:v>39273</c:v>
                </c:pt>
                <c:pt idx="3916">
                  <c:v>39269</c:v>
                </c:pt>
                <c:pt idx="3917">
                  <c:v>39268</c:v>
                </c:pt>
                <c:pt idx="3918">
                  <c:v>39267</c:v>
                </c:pt>
                <c:pt idx="3919">
                  <c:v>39266</c:v>
                </c:pt>
                <c:pt idx="3920">
                  <c:v>39265</c:v>
                </c:pt>
                <c:pt idx="3921">
                  <c:v>39262</c:v>
                </c:pt>
                <c:pt idx="3922">
                  <c:v>39261</c:v>
                </c:pt>
                <c:pt idx="3923">
                  <c:v>39260</c:v>
                </c:pt>
                <c:pt idx="3924">
                  <c:v>39259</c:v>
                </c:pt>
                <c:pt idx="3925">
                  <c:v>39258</c:v>
                </c:pt>
                <c:pt idx="3926">
                  <c:v>39255</c:v>
                </c:pt>
                <c:pt idx="3927">
                  <c:v>39254</c:v>
                </c:pt>
                <c:pt idx="3928">
                  <c:v>39253</c:v>
                </c:pt>
                <c:pt idx="3929">
                  <c:v>39252</c:v>
                </c:pt>
                <c:pt idx="3930">
                  <c:v>39251</c:v>
                </c:pt>
                <c:pt idx="3931">
                  <c:v>39248</c:v>
                </c:pt>
                <c:pt idx="3932">
                  <c:v>39247</c:v>
                </c:pt>
                <c:pt idx="3933">
                  <c:v>39246</c:v>
                </c:pt>
                <c:pt idx="3934">
                  <c:v>39245</c:v>
                </c:pt>
                <c:pt idx="3935">
                  <c:v>39244</c:v>
                </c:pt>
                <c:pt idx="3936">
                  <c:v>39241</c:v>
                </c:pt>
                <c:pt idx="3937">
                  <c:v>39239</c:v>
                </c:pt>
                <c:pt idx="3938">
                  <c:v>39238</c:v>
                </c:pt>
                <c:pt idx="3939">
                  <c:v>39237</c:v>
                </c:pt>
                <c:pt idx="3940">
                  <c:v>39234</c:v>
                </c:pt>
                <c:pt idx="3941">
                  <c:v>39233</c:v>
                </c:pt>
                <c:pt idx="3942">
                  <c:v>39232</c:v>
                </c:pt>
                <c:pt idx="3943">
                  <c:v>39231</c:v>
                </c:pt>
                <c:pt idx="3944">
                  <c:v>39230</c:v>
                </c:pt>
                <c:pt idx="3945">
                  <c:v>39227</c:v>
                </c:pt>
                <c:pt idx="3946">
                  <c:v>39226</c:v>
                </c:pt>
                <c:pt idx="3947">
                  <c:v>39225</c:v>
                </c:pt>
                <c:pt idx="3948">
                  <c:v>39224</c:v>
                </c:pt>
                <c:pt idx="3949">
                  <c:v>39223</c:v>
                </c:pt>
                <c:pt idx="3950">
                  <c:v>39220</c:v>
                </c:pt>
                <c:pt idx="3951">
                  <c:v>39219</c:v>
                </c:pt>
                <c:pt idx="3952">
                  <c:v>39218</c:v>
                </c:pt>
                <c:pt idx="3953">
                  <c:v>39217</c:v>
                </c:pt>
                <c:pt idx="3954">
                  <c:v>39216</c:v>
                </c:pt>
                <c:pt idx="3955">
                  <c:v>39213</c:v>
                </c:pt>
                <c:pt idx="3956">
                  <c:v>39212</c:v>
                </c:pt>
                <c:pt idx="3957">
                  <c:v>39211</c:v>
                </c:pt>
                <c:pt idx="3958">
                  <c:v>39210</c:v>
                </c:pt>
                <c:pt idx="3959">
                  <c:v>39209</c:v>
                </c:pt>
                <c:pt idx="3960">
                  <c:v>39206</c:v>
                </c:pt>
                <c:pt idx="3961">
                  <c:v>39205</c:v>
                </c:pt>
                <c:pt idx="3962">
                  <c:v>39204</c:v>
                </c:pt>
                <c:pt idx="3963">
                  <c:v>39202</c:v>
                </c:pt>
                <c:pt idx="3964">
                  <c:v>39199</c:v>
                </c:pt>
                <c:pt idx="3965">
                  <c:v>39198</c:v>
                </c:pt>
                <c:pt idx="3966">
                  <c:v>39197</c:v>
                </c:pt>
                <c:pt idx="3967">
                  <c:v>39196</c:v>
                </c:pt>
                <c:pt idx="3968">
                  <c:v>39195</c:v>
                </c:pt>
                <c:pt idx="3969">
                  <c:v>39192</c:v>
                </c:pt>
                <c:pt idx="3970">
                  <c:v>39191</c:v>
                </c:pt>
                <c:pt idx="3971">
                  <c:v>39190</c:v>
                </c:pt>
                <c:pt idx="3972">
                  <c:v>39189</c:v>
                </c:pt>
                <c:pt idx="3973">
                  <c:v>39188</c:v>
                </c:pt>
                <c:pt idx="3974">
                  <c:v>39185</c:v>
                </c:pt>
                <c:pt idx="3975">
                  <c:v>39184</c:v>
                </c:pt>
                <c:pt idx="3976">
                  <c:v>39183</c:v>
                </c:pt>
                <c:pt idx="3977">
                  <c:v>39182</c:v>
                </c:pt>
                <c:pt idx="3978">
                  <c:v>39181</c:v>
                </c:pt>
                <c:pt idx="3979">
                  <c:v>39177</c:v>
                </c:pt>
                <c:pt idx="3980">
                  <c:v>39176</c:v>
                </c:pt>
                <c:pt idx="3981">
                  <c:v>39175</c:v>
                </c:pt>
                <c:pt idx="3982">
                  <c:v>39174</c:v>
                </c:pt>
                <c:pt idx="3983">
                  <c:v>39171</c:v>
                </c:pt>
                <c:pt idx="3984">
                  <c:v>39170</c:v>
                </c:pt>
                <c:pt idx="3985">
                  <c:v>39169</c:v>
                </c:pt>
                <c:pt idx="3986">
                  <c:v>39168</c:v>
                </c:pt>
                <c:pt idx="3987">
                  <c:v>39167</c:v>
                </c:pt>
                <c:pt idx="3988">
                  <c:v>39164</c:v>
                </c:pt>
                <c:pt idx="3989">
                  <c:v>39163</c:v>
                </c:pt>
                <c:pt idx="3990">
                  <c:v>39162</c:v>
                </c:pt>
                <c:pt idx="3991">
                  <c:v>39161</c:v>
                </c:pt>
                <c:pt idx="3992">
                  <c:v>39160</c:v>
                </c:pt>
                <c:pt idx="3993">
                  <c:v>39157</c:v>
                </c:pt>
                <c:pt idx="3994">
                  <c:v>39156</c:v>
                </c:pt>
                <c:pt idx="3995">
                  <c:v>39155</c:v>
                </c:pt>
                <c:pt idx="3996">
                  <c:v>39154</c:v>
                </c:pt>
                <c:pt idx="3997">
                  <c:v>39153</c:v>
                </c:pt>
                <c:pt idx="3998">
                  <c:v>39150</c:v>
                </c:pt>
                <c:pt idx="3999">
                  <c:v>39149</c:v>
                </c:pt>
                <c:pt idx="4000">
                  <c:v>39148</c:v>
                </c:pt>
                <c:pt idx="4001">
                  <c:v>39147</c:v>
                </c:pt>
                <c:pt idx="4002">
                  <c:v>39146</c:v>
                </c:pt>
                <c:pt idx="4003">
                  <c:v>39143</c:v>
                </c:pt>
                <c:pt idx="4004">
                  <c:v>39142</c:v>
                </c:pt>
                <c:pt idx="4005">
                  <c:v>39141</c:v>
                </c:pt>
                <c:pt idx="4006">
                  <c:v>39140</c:v>
                </c:pt>
                <c:pt idx="4007">
                  <c:v>39139</c:v>
                </c:pt>
                <c:pt idx="4008">
                  <c:v>39136</c:v>
                </c:pt>
                <c:pt idx="4009">
                  <c:v>39135</c:v>
                </c:pt>
                <c:pt idx="4010">
                  <c:v>39134</c:v>
                </c:pt>
                <c:pt idx="4011">
                  <c:v>39129</c:v>
                </c:pt>
                <c:pt idx="4012">
                  <c:v>39128</c:v>
                </c:pt>
                <c:pt idx="4013">
                  <c:v>39127</c:v>
                </c:pt>
                <c:pt idx="4014">
                  <c:v>39126</c:v>
                </c:pt>
                <c:pt idx="4015">
                  <c:v>39125</c:v>
                </c:pt>
                <c:pt idx="4016">
                  <c:v>39122</c:v>
                </c:pt>
                <c:pt idx="4017">
                  <c:v>39121</c:v>
                </c:pt>
                <c:pt idx="4018">
                  <c:v>39120</c:v>
                </c:pt>
                <c:pt idx="4019">
                  <c:v>39119</c:v>
                </c:pt>
                <c:pt idx="4020">
                  <c:v>39118</c:v>
                </c:pt>
                <c:pt idx="4021">
                  <c:v>39115</c:v>
                </c:pt>
                <c:pt idx="4022">
                  <c:v>39114</c:v>
                </c:pt>
                <c:pt idx="4023">
                  <c:v>39113</c:v>
                </c:pt>
                <c:pt idx="4024">
                  <c:v>39112</c:v>
                </c:pt>
                <c:pt idx="4025">
                  <c:v>39111</c:v>
                </c:pt>
                <c:pt idx="4026">
                  <c:v>39108</c:v>
                </c:pt>
                <c:pt idx="4027">
                  <c:v>39107</c:v>
                </c:pt>
                <c:pt idx="4028">
                  <c:v>39106</c:v>
                </c:pt>
                <c:pt idx="4029">
                  <c:v>39105</c:v>
                </c:pt>
                <c:pt idx="4030">
                  <c:v>39104</c:v>
                </c:pt>
                <c:pt idx="4031">
                  <c:v>39101</c:v>
                </c:pt>
                <c:pt idx="4032">
                  <c:v>39100</c:v>
                </c:pt>
                <c:pt idx="4033">
                  <c:v>39099</c:v>
                </c:pt>
                <c:pt idx="4034">
                  <c:v>39098</c:v>
                </c:pt>
                <c:pt idx="4035">
                  <c:v>39097</c:v>
                </c:pt>
                <c:pt idx="4036">
                  <c:v>39094</c:v>
                </c:pt>
                <c:pt idx="4037">
                  <c:v>39093</c:v>
                </c:pt>
                <c:pt idx="4038">
                  <c:v>39092</c:v>
                </c:pt>
                <c:pt idx="4039">
                  <c:v>39091</c:v>
                </c:pt>
                <c:pt idx="4040">
                  <c:v>39090</c:v>
                </c:pt>
                <c:pt idx="4041">
                  <c:v>39087</c:v>
                </c:pt>
                <c:pt idx="4042">
                  <c:v>39086</c:v>
                </c:pt>
                <c:pt idx="4043">
                  <c:v>39085</c:v>
                </c:pt>
              </c:numCache>
            </c:numRef>
          </c:cat>
          <c:val>
            <c:numRef>
              <c:f>Dados!$E$4:$E$4047</c:f>
              <c:numCache>
                <c:formatCode>General</c:formatCode>
                <c:ptCount val="4044"/>
                <c:pt idx="0">
                  <c:v>13.344415123531984</c:v>
                </c:pt>
                <c:pt idx="1">
                  <c:v>13.229477827010504</c:v>
                </c:pt>
                <c:pt idx="2">
                  <c:v>13.49322774081643</c:v>
                </c:pt>
                <c:pt idx="3">
                  <c:v>13.332780089662325</c:v>
                </c:pt>
                <c:pt idx="4">
                  <c:v>13.309513107119008</c:v>
                </c:pt>
                <c:pt idx="5">
                  <c:v>13.255940996785979</c:v>
                </c:pt>
                <c:pt idx="6">
                  <c:v>13.449375358330023</c:v>
                </c:pt>
                <c:pt idx="7">
                  <c:v>13.300263811756802</c:v>
                </c:pt>
                <c:pt idx="8">
                  <c:v>13.533889265032313</c:v>
                </c:pt>
                <c:pt idx="9">
                  <c:v>13.445259438223236</c:v>
                </c:pt>
                <c:pt idx="10">
                  <c:v>13.514340167978864</c:v>
                </c:pt>
                <c:pt idx="11">
                  <c:v>13.535627824491849</c:v>
                </c:pt>
                <c:pt idx="12">
                  <c:v>13.283079280153988</c:v>
                </c:pt>
                <c:pt idx="13">
                  <c:v>13.374730378507042</c:v>
                </c:pt>
                <c:pt idx="14">
                  <c:v>13.292307534104083</c:v>
                </c:pt>
                <c:pt idx="15">
                  <c:v>13.339038736516148</c:v>
                </c:pt>
                <c:pt idx="16">
                  <c:v>13.024627090838907</c:v>
                </c:pt>
                <c:pt idx="17">
                  <c:v>13.127313783252148</c:v>
                </c:pt>
                <c:pt idx="18">
                  <c:v>13.005838299111327</c:v>
                </c:pt>
                <c:pt idx="19">
                  <c:v>13.130883979027903</c:v>
                </c:pt>
                <c:pt idx="20">
                  <c:v>13.139324086175149</c:v>
                </c:pt>
                <c:pt idx="21">
                  <c:v>12.97077488034393</c:v>
                </c:pt>
                <c:pt idx="22">
                  <c:v>12.91464783238942</c:v>
                </c:pt>
                <c:pt idx="23">
                  <c:v>13.076767746282677</c:v>
                </c:pt>
                <c:pt idx="24">
                  <c:v>13.205844033120981</c:v>
                </c:pt>
                <c:pt idx="25">
                  <c:v>13.014457605964365</c:v>
                </c:pt>
                <c:pt idx="26">
                  <c:v>12.669308735594365</c:v>
                </c:pt>
                <c:pt idx="27">
                  <c:v>12.581766435538867</c:v>
                </c:pt>
                <c:pt idx="28">
                  <c:v>12.504021180526214</c:v>
                </c:pt>
                <c:pt idx="29">
                  <c:v>12.605707834449861</c:v>
                </c:pt>
                <c:pt idx="30">
                  <c:v>12.324458538337785</c:v>
                </c:pt>
                <c:pt idx="31">
                  <c:v>12.243381210394727</c:v>
                </c:pt>
                <c:pt idx="32">
                  <c:v>12.416495139833462</c:v>
                </c:pt>
                <c:pt idx="33">
                  <c:v>12.624866624562651</c:v>
                </c:pt>
                <c:pt idx="34">
                  <c:v>12.784540904008935</c:v>
                </c:pt>
                <c:pt idx="35">
                  <c:v>12.832236790463867</c:v>
                </c:pt>
                <c:pt idx="36">
                  <c:v>13.024613088258391</c:v>
                </c:pt>
                <c:pt idx="37">
                  <c:v>13.286411255107433</c:v>
                </c:pt>
                <c:pt idx="38">
                  <c:v>13.133392155435988</c:v>
                </c:pt>
                <c:pt idx="39">
                  <c:v>12.932482128145359</c:v>
                </c:pt>
                <c:pt idx="40">
                  <c:v>#N/A</c:v>
                </c:pt>
                <c:pt idx="41">
                  <c:v>12.641833330456558</c:v>
                </c:pt>
                <c:pt idx="42">
                  <c:v>12.727969758385909</c:v>
                </c:pt>
                <c:pt idx="43">
                  <c:v>12.948916716703916</c:v>
                </c:pt>
                <c:pt idx="44">
                  <c:v>12.87687119796106</c:v>
                </c:pt>
                <c:pt idx="45">
                  <c:v>12.855833338941066</c:v>
                </c:pt>
                <c:pt idx="46">
                  <c:v>12.940964340384493</c:v>
                </c:pt>
                <c:pt idx="47">
                  <c:v>13.034999729999999</c:v>
                </c:pt>
                <c:pt idx="48">
                  <c:v>13.137033306784435</c:v>
                </c:pt>
                <c:pt idx="49">
                  <c:v>13.448233246588599</c:v>
                </c:pt>
                <c:pt idx="50">
                  <c:v>13.48327407529926</c:v>
                </c:pt>
                <c:pt idx="51">
                  <c:v>13.2999756299825</c:v>
                </c:pt>
                <c:pt idx="52">
                  <c:v>13.527075278503645</c:v>
                </c:pt>
                <c:pt idx="53">
                  <c:v>13.287101054168259</c:v>
                </c:pt>
                <c:pt idx="54">
                  <c:v>13.110925058304753</c:v>
                </c:pt>
                <c:pt idx="55">
                  <c:v>12.909716068171909</c:v>
                </c:pt>
                <c:pt idx="56">
                  <c:v>12.864483867068573</c:v>
                </c:pt>
                <c:pt idx="57">
                  <c:v>12.759557910479334</c:v>
                </c:pt>
                <c:pt idx="58">
                  <c:v>12.825410271591256</c:v>
                </c:pt>
                <c:pt idx="59">
                  <c:v>12.720720478074959</c:v>
                </c:pt>
                <c:pt idx="60">
                  <c:v>12.475506249215842</c:v>
                </c:pt>
                <c:pt idx="61">
                  <c:v>12.755619694751484</c:v>
                </c:pt>
                <c:pt idx="62">
                  <c:v>12.641125565336111</c:v>
                </c:pt>
                <c:pt idx="63">
                  <c:v>12.845273773948414</c:v>
                </c:pt>
                <c:pt idx="64">
                  <c:v>13.337066172066972</c:v>
                </c:pt>
                <c:pt idx="65">
                  <c:v>13.532528829228349</c:v>
                </c:pt>
                <c:pt idx="66">
                  <c:v>13.350883433621167</c:v>
                </c:pt>
                <c:pt idx="67">
                  <c:v>13.740436087934743</c:v>
                </c:pt>
                <c:pt idx="68">
                  <c:v>13.456597127859753</c:v>
                </c:pt>
                <c:pt idx="69">
                  <c:v>13.279351542786669</c:v>
                </c:pt>
                <c:pt idx="70">
                  <c:v>13.273498695721928</c:v>
                </c:pt>
                <c:pt idx="71">
                  <c:v>13.260882074231706</c:v>
                </c:pt>
                <c:pt idx="72">
                  <c:v>13.066479360681482</c:v>
                </c:pt>
                <c:pt idx="73">
                  <c:v>12.816600461278169</c:v>
                </c:pt>
                <c:pt idx="74">
                  <c:v>13.211974695037329</c:v>
                </c:pt>
                <c:pt idx="75">
                  <c:v>13.019498809130244</c:v>
                </c:pt>
                <c:pt idx="76">
                  <c:v>12.021866230366598</c:v>
                </c:pt>
                <c:pt idx="77">
                  <c:v>11.967561769698392</c:v>
                </c:pt>
                <c:pt idx="78">
                  <c:v>11.871392420138704</c:v>
                </c:pt>
                <c:pt idx="79">
                  <c:v>11.619935955564539</c:v>
                </c:pt>
                <c:pt idx="80">
                  <c:v>11.690036371761792</c:v>
                </c:pt>
                <c:pt idx="81">
                  <c:v>11.609851112425435</c:v>
                </c:pt>
                <c:pt idx="82">
                  <c:v>11.646088539736015</c:v>
                </c:pt>
                <c:pt idx="83">
                  <c:v>11.80507490855797</c:v>
                </c:pt>
                <c:pt idx="84">
                  <c:v>11.83246141159602</c:v>
                </c:pt>
                <c:pt idx="85">
                  <c:v>11.979151925433024</c:v>
                </c:pt>
                <c:pt idx="86">
                  <c:v>11.891619023721406</c:v>
                </c:pt>
                <c:pt idx="87">
                  <c:v>11.878642574785959</c:v>
                </c:pt>
                <c:pt idx="88">
                  <c:v>11.682619272181912</c:v>
                </c:pt>
                <c:pt idx="89">
                  <c:v>11.728922521768208</c:v>
                </c:pt>
                <c:pt idx="90">
                  <c:v>11.702636541889554</c:v>
                </c:pt>
                <c:pt idx="91">
                  <c:v>11.621319261456463</c:v>
                </c:pt>
                <c:pt idx="92">
                  <c:v>11.655156251891279</c:v>
                </c:pt>
                <c:pt idx="93">
                  <c:v>11.763787289930526</c:v>
                </c:pt>
                <c:pt idx="94">
                  <c:v>11.715176950015236</c:v>
                </c:pt>
                <c:pt idx="95">
                  <c:v>11.688083618949529</c:v>
                </c:pt>
                <c:pt idx="96">
                  <c:v>11.507881511375333</c:v>
                </c:pt>
                <c:pt idx="97">
                  <c:v>11.531772853724389</c:v>
                </c:pt>
                <c:pt idx="98">
                  <c:v>11.519336952485087</c:v>
                </c:pt>
                <c:pt idx="99">
                  <c:v>11.484793843431083</c:v>
                </c:pt>
                <c:pt idx="100">
                  <c:v>11.408165577345885</c:v>
                </c:pt>
                <c:pt idx="101">
                  <c:v>11.471948273409765</c:v>
                </c:pt>
                <c:pt idx="102">
                  <c:v>11.7302246970048</c:v>
                </c:pt>
                <c:pt idx="103">
                  <c:v>11.86860139275969</c:v>
                </c:pt>
                <c:pt idx="104">
                  <c:v>11.924726170230304</c:v>
                </c:pt>
                <c:pt idx="105">
                  <c:v>11.724458088551977</c:v>
                </c:pt>
                <c:pt idx="106">
                  <c:v>11.829899285024426</c:v>
                </c:pt>
                <c:pt idx="107">
                  <c:v>11.543710023266666</c:v>
                </c:pt>
                <c:pt idx="108">
                  <c:v>11.327901985999949</c:v>
                </c:pt>
                <c:pt idx="109">
                  <c:v>11.490955732834241</c:v>
                </c:pt>
                <c:pt idx="110">
                  <c:v>11.681544456088124</c:v>
                </c:pt>
                <c:pt idx="111">
                  <c:v>11.70153971448792</c:v>
                </c:pt>
                <c:pt idx="112">
                  <c:v>11.807651446161563</c:v>
                </c:pt>
                <c:pt idx="113">
                  <c:v>11.888408581738712</c:v>
                </c:pt>
                <c:pt idx="114">
                  <c:v>11.765433644700579</c:v>
                </c:pt>
                <c:pt idx="115">
                  <c:v>11.674815497638372</c:v>
                </c:pt>
                <c:pt idx="116">
                  <c:v>11.448057550419888</c:v>
                </c:pt>
                <c:pt idx="117">
                  <c:v>11.414870301250183</c:v>
                </c:pt>
                <c:pt idx="118">
                  <c:v>11.544726954525927</c:v>
                </c:pt>
                <c:pt idx="119">
                  <c:v>11.733366929451016</c:v>
                </c:pt>
                <c:pt idx="120">
                  <c:v>11.619575096126313</c:v>
                </c:pt>
                <c:pt idx="121">
                  <c:v>11.657962776890367</c:v>
                </c:pt>
                <c:pt idx="122">
                  <c:v>11.748046046191297</c:v>
                </c:pt>
                <c:pt idx="123">
                  <c:v>11.921275406848924</c:v>
                </c:pt>
                <c:pt idx="124">
                  <c:v>12.00092108171752</c:v>
                </c:pt>
                <c:pt idx="125">
                  <c:v>12.014636957895993</c:v>
                </c:pt>
                <c:pt idx="126">
                  <c:v>11.937371134628435</c:v>
                </c:pt>
                <c:pt idx="127">
                  <c:v>12.02459943705141</c:v>
                </c:pt>
                <c:pt idx="128">
                  <c:v>11.824601597818262</c:v>
                </c:pt>
                <c:pt idx="129">
                  <c:v>11.774227059240273</c:v>
                </c:pt>
                <c:pt idx="130">
                  <c:v>11.998955462751884</c:v>
                </c:pt>
                <c:pt idx="131">
                  <c:v>11.951930180831315</c:v>
                </c:pt>
                <c:pt idx="132">
                  <c:v>11.836286255283188</c:v>
                </c:pt>
                <c:pt idx="133">
                  <c:v>11.754316917196508</c:v>
                </c:pt>
                <c:pt idx="134">
                  <c:v>11.62172514552393</c:v>
                </c:pt>
                <c:pt idx="135">
                  <c:v>11.626232859809148</c:v>
                </c:pt>
                <c:pt idx="136">
                  <c:v>11.835420155654681</c:v>
                </c:pt>
                <c:pt idx="137">
                  <c:v>12.02200185618435</c:v>
                </c:pt>
                <c:pt idx="138">
                  <c:v>11.965369459528571</c:v>
                </c:pt>
                <c:pt idx="139">
                  <c:v>12.025192357548878</c:v>
                </c:pt>
                <c:pt idx="140">
                  <c:v>11.871860054660297</c:v>
                </c:pt>
                <c:pt idx="141">
                  <c:v>12.227987854579023</c:v>
                </c:pt>
                <c:pt idx="142">
                  <c:v>12.377908509567469</c:v>
                </c:pt>
                <c:pt idx="143">
                  <c:v>12.679711278576731</c:v>
                </c:pt>
                <c:pt idx="144">
                  <c:v>12.794097717667588</c:v>
                </c:pt>
                <c:pt idx="145">
                  <c:v>12.61101231074991</c:v>
                </c:pt>
                <c:pt idx="146">
                  <c:v>12.7229461254939</c:v>
                </c:pt>
                <c:pt idx="147">
                  <c:v>12.905046206210301</c:v>
                </c:pt>
                <c:pt idx="148">
                  <c:v>13.111238072990174</c:v>
                </c:pt>
                <c:pt idx="149">
                  <c:v>13.251622455767942</c:v>
                </c:pt>
                <c:pt idx="150">
                  <c:v>13.250017029009836</c:v>
                </c:pt>
                <c:pt idx="151">
                  <c:v>13.350770746633193</c:v>
                </c:pt>
                <c:pt idx="152">
                  <c:v>13.505434626477937</c:v>
                </c:pt>
                <c:pt idx="153">
                  <c:v>13.415976735883508</c:v>
                </c:pt>
                <c:pt idx="154">
                  <c:v>13.474887254320079</c:v>
                </c:pt>
                <c:pt idx="155">
                  <c:v>13.322578335805856</c:v>
                </c:pt>
                <c:pt idx="156">
                  <c:v>13.067372318854829</c:v>
                </c:pt>
                <c:pt idx="157">
                  <c:v>13.114773480032961</c:v>
                </c:pt>
                <c:pt idx="158">
                  <c:v>13.055558375827669</c:v>
                </c:pt>
                <c:pt idx="159">
                  <c:v>13.056147052622897</c:v>
                </c:pt>
                <c:pt idx="160">
                  <c:v>13.210870916198083</c:v>
                </c:pt>
                <c:pt idx="161">
                  <c:v>13.010518069103236</c:v>
                </c:pt>
                <c:pt idx="162">
                  <c:v>12.919899427274407</c:v>
                </c:pt>
                <c:pt idx="163">
                  <c:v>13.013920965006857</c:v>
                </c:pt>
                <c:pt idx="164">
                  <c:v>12.968140154327639</c:v>
                </c:pt>
                <c:pt idx="165">
                  <c:v>12.830920755068345</c:v>
                </c:pt>
                <c:pt idx="166">
                  <c:v>12.769823562352494</c:v>
                </c:pt>
                <c:pt idx="167">
                  <c:v>12.79414600128103</c:v>
                </c:pt>
                <c:pt idx="168">
                  <c:v>12.901643520167561</c:v>
                </c:pt>
                <c:pt idx="169">
                  <c:v>12.949278385556738</c:v>
                </c:pt>
                <c:pt idx="170">
                  <c:v>12.64136032387573</c:v>
                </c:pt>
                <c:pt idx="171">
                  <c:v>12.589347351359999</c:v>
                </c:pt>
                <c:pt idx="172">
                  <c:v>12.38192013060579</c:v>
                </c:pt>
                <c:pt idx="173">
                  <c:v>12.42060274206594</c:v>
                </c:pt>
                <c:pt idx="174">
                  <c:v>12.559072760700793</c:v>
                </c:pt>
                <c:pt idx="175">
                  <c:v>12.527852049592658</c:v>
                </c:pt>
                <c:pt idx="176">
                  <c:v>12.617503234612771</c:v>
                </c:pt>
                <c:pt idx="177">
                  <c:v>12.782312910332845</c:v>
                </c:pt>
                <c:pt idx="178">
                  <c:v>13.094677260753921</c:v>
                </c:pt>
                <c:pt idx="179">
                  <c:v>12.855357215932957</c:v>
                </c:pt>
                <c:pt idx="180">
                  <c:v>12.635405562320733</c:v>
                </c:pt>
                <c:pt idx="181">
                  <c:v>12.61359659252607</c:v>
                </c:pt>
                <c:pt idx="182">
                  <c:v>12.673620298306533</c:v>
                </c:pt>
                <c:pt idx="183">
                  <c:v>12.68684092197311</c:v>
                </c:pt>
                <c:pt idx="184">
                  <c:v>12.487740754362482</c:v>
                </c:pt>
                <c:pt idx="185">
                  <c:v>12.409750028145245</c:v>
                </c:pt>
                <c:pt idx="186">
                  <c:v>12.459390676299947</c:v>
                </c:pt>
                <c:pt idx="187">
                  <c:v>12.375475446435024</c:v>
                </c:pt>
                <c:pt idx="188">
                  <c:v>12.232714883588704</c:v>
                </c:pt>
                <c:pt idx="189">
                  <c:v>12.3553786608222</c:v>
                </c:pt>
                <c:pt idx="190">
                  <c:v>12.056621643737524</c:v>
                </c:pt>
                <c:pt idx="191">
                  <c:v>12.059182086995607</c:v>
                </c:pt>
                <c:pt idx="192">
                  <c:v>12.197570022763022</c:v>
                </c:pt>
                <c:pt idx="193">
                  <c:v>12.078640453362008</c:v>
                </c:pt>
                <c:pt idx="194">
                  <c:v>11.867060048626895</c:v>
                </c:pt>
                <c:pt idx="195">
                  <c:v>11.944199295496258</c:v>
                </c:pt>
                <c:pt idx="196">
                  <c:v>12.073720184315354</c:v>
                </c:pt>
                <c:pt idx="197">
                  <c:v>12.241104863356499</c:v>
                </c:pt>
                <c:pt idx="198">
                  <c:v>12.252684335060765</c:v>
                </c:pt>
                <c:pt idx="199">
                  <c:v>12.259738333685375</c:v>
                </c:pt>
                <c:pt idx="200">
                  <c:v>12.403981219897833</c:v>
                </c:pt>
                <c:pt idx="201">
                  <c:v>12.487712009353841</c:v>
                </c:pt>
                <c:pt idx="202">
                  <c:v>12.437865535934611</c:v>
                </c:pt>
                <c:pt idx="203">
                  <c:v>12.318963826999834</c:v>
                </c:pt>
                <c:pt idx="204">
                  <c:v>12.416172477097795</c:v>
                </c:pt>
                <c:pt idx="205">
                  <c:v>12.482041257694044</c:v>
                </c:pt>
                <c:pt idx="206">
                  <c:v>12.299758373340664</c:v>
                </c:pt>
                <c:pt idx="207">
                  <c:v>12.026310721997955</c:v>
                </c:pt>
                <c:pt idx="208">
                  <c:v>12.113982012899479</c:v>
                </c:pt>
                <c:pt idx="209">
                  <c:v>12.100935877703806</c:v>
                </c:pt>
                <c:pt idx="210">
                  <c:v>11.95714918065147</c:v>
                </c:pt>
                <c:pt idx="211">
                  <c:v>11.996362119205326</c:v>
                </c:pt>
                <c:pt idx="212">
                  <c:v>12.042307636205477</c:v>
                </c:pt>
                <c:pt idx="213">
                  <c:v>12.098241857982156</c:v>
                </c:pt>
                <c:pt idx="214">
                  <c:v>11.960179541872519</c:v>
                </c:pt>
                <c:pt idx="215">
                  <c:v>12.118922553717018</c:v>
                </c:pt>
                <c:pt idx="216">
                  <c:v>11.921497660407734</c:v>
                </c:pt>
                <c:pt idx="217">
                  <c:v>11.953386810309647</c:v>
                </c:pt>
                <c:pt idx="218">
                  <c:v>11.893269194906207</c:v>
                </c:pt>
                <c:pt idx="219">
                  <c:v>11.96702483166227</c:v>
                </c:pt>
                <c:pt idx="220">
                  <c:v>11.803806618048903</c:v>
                </c:pt>
                <c:pt idx="221">
                  <c:v>11.782346142507773</c:v>
                </c:pt>
                <c:pt idx="222">
                  <c:v>11.688288043473111</c:v>
                </c:pt>
                <c:pt idx="223">
                  <c:v>11.595935350389947</c:v>
                </c:pt>
                <c:pt idx="224">
                  <c:v>11.406241744148936</c:v>
                </c:pt>
                <c:pt idx="225">
                  <c:v>11.329588460492074</c:v>
                </c:pt>
                <c:pt idx="226">
                  <c:v>11.207832191376086</c:v>
                </c:pt>
                <c:pt idx="227">
                  <c:v>11.011346531579214</c:v>
                </c:pt>
                <c:pt idx="228">
                  <c:v>11.133532121526104</c:v>
                </c:pt>
                <c:pt idx="229">
                  <c:v>11.380457426633701</c:v>
                </c:pt>
                <c:pt idx="230">
                  <c:v>11.501219127556229</c:v>
                </c:pt>
                <c:pt idx="231">
                  <c:v>11.408630147903741</c:v>
                </c:pt>
                <c:pt idx="232">
                  <c:v>11.459605921718747</c:v>
                </c:pt>
                <c:pt idx="233">
                  <c:v>11.578265518785066</c:v>
                </c:pt>
                <c:pt idx="234">
                  <c:v>11.714814522478687</c:v>
                </c:pt>
                <c:pt idx="235">
                  <c:v>11.994779561900508</c:v>
                </c:pt>
                <c:pt idx="236">
                  <c:v>12.015670660082206</c:v>
                </c:pt>
                <c:pt idx="237">
                  <c:v>12.110846003947053</c:v>
                </c:pt>
                <c:pt idx="238">
                  <c:v>12.056516379823442</c:v>
                </c:pt>
                <c:pt idx="239">
                  <c:v>12.284511187896264</c:v>
                </c:pt>
                <c:pt idx="240">
                  <c:v>12.373202786288212</c:v>
                </c:pt>
                <c:pt idx="241">
                  <c:v>12.368288426916296</c:v>
                </c:pt>
                <c:pt idx="242">
                  <c:v>12.596854408812785</c:v>
                </c:pt>
                <c:pt idx="243">
                  <c:v>12.295554652256547</c:v>
                </c:pt>
                <c:pt idx="244">
                  <c:v>12.266669096591764</c:v>
                </c:pt>
                <c:pt idx="245">
                  <c:v>12.176837844704066</c:v>
                </c:pt>
                <c:pt idx="246">
                  <c:v>12.366967552020933</c:v>
                </c:pt>
                <c:pt idx="247">
                  <c:v>12.168018381245842</c:v>
                </c:pt>
                <c:pt idx="248">
                  <c:v>11.791581206276973</c:v>
                </c:pt>
                <c:pt idx="249">
                  <c:v>11.634421436780951</c:v>
                </c:pt>
                <c:pt idx="250">
                  <c:v>11.566703750384978</c:v>
                </c:pt>
                <c:pt idx="251">
                  <c:v>11.499410646878172</c:v>
                </c:pt>
                <c:pt idx="252">
                  <c:v>11.477312307923217</c:v>
                </c:pt>
                <c:pt idx="253">
                  <c:v>11.387913136103242</c:v>
                </c:pt>
                <c:pt idx="254">
                  <c:v>11.42495202867093</c:v>
                </c:pt>
                <c:pt idx="255">
                  <c:v>11.376170327974064</c:v>
                </c:pt>
                <c:pt idx="256">
                  <c:v>11.493400912853447</c:v>
                </c:pt>
                <c:pt idx="257">
                  <c:v>11.484595408239493</c:v>
                </c:pt>
                <c:pt idx="258">
                  <c:v>11.395826782677535</c:v>
                </c:pt>
                <c:pt idx="259">
                  <c:v>11.425299795664717</c:v>
                </c:pt>
                <c:pt idx="260">
                  <c:v>11.563201285919058</c:v>
                </c:pt>
                <c:pt idx="261">
                  <c:v>11.551627257039211</c:v>
                </c:pt>
                <c:pt idx="262">
                  <c:v>11.501364951054715</c:v>
                </c:pt>
                <c:pt idx="263">
                  <c:v>11.41027183332238</c:v>
                </c:pt>
                <c:pt idx="264">
                  <c:v>11.510558545499455</c:v>
                </c:pt>
                <c:pt idx="265">
                  <c:v>11.370094657023339</c:v>
                </c:pt>
                <c:pt idx="266">
                  <c:v>11.457289470554887</c:v>
                </c:pt>
                <c:pt idx="267">
                  <c:v>11.158249170530617</c:v>
                </c:pt>
                <c:pt idx="268">
                  <c:v>11.136232169362195</c:v>
                </c:pt>
                <c:pt idx="269">
                  <c:v>11.266681480405101</c:v>
                </c:pt>
                <c:pt idx="270">
                  <c:v>11.350375394843232</c:v>
                </c:pt>
                <c:pt idx="271">
                  <c:v>11.453032753279269</c:v>
                </c:pt>
                <c:pt idx="272">
                  <c:v>11.461849961545511</c:v>
                </c:pt>
                <c:pt idx="273">
                  <c:v>11.263646115504066</c:v>
                </c:pt>
                <c:pt idx="274">
                  <c:v>11.365238355320983</c:v>
                </c:pt>
                <c:pt idx="275">
                  <c:v>11.37308254225052</c:v>
                </c:pt>
                <c:pt idx="276">
                  <c:v>11.47280524646048</c:v>
                </c:pt>
                <c:pt idx="277">
                  <c:v>11.245786267306777</c:v>
                </c:pt>
                <c:pt idx="278">
                  <c:v>11.362357628650866</c:v>
                </c:pt>
                <c:pt idx="279">
                  <c:v>11.551572573458641</c:v>
                </c:pt>
                <c:pt idx="280">
                  <c:v>11.5086241931647</c:v>
                </c:pt>
                <c:pt idx="281">
                  <c:v>11.241674299417378</c:v>
                </c:pt>
                <c:pt idx="282">
                  <c:v>11.242345584586372</c:v>
                </c:pt>
                <c:pt idx="283">
                  <c:v>11.271489333036229</c:v>
                </c:pt>
                <c:pt idx="284">
                  <c:v>11.510932053116559</c:v>
                </c:pt>
                <c:pt idx="285">
                  <c:v>11.448640064383442</c:v>
                </c:pt>
                <c:pt idx="286">
                  <c:v>11.358528328117876</c:v>
                </c:pt>
                <c:pt idx="287">
                  <c:v>11.302705466658717</c:v>
                </c:pt>
                <c:pt idx="288">
                  <c:v>11.301078171055645</c:v>
                </c:pt>
                <c:pt idx="289">
                  <c:v>11.211157655131482</c:v>
                </c:pt>
                <c:pt idx="290">
                  <c:v>10.952849523083559</c:v>
                </c:pt>
                <c:pt idx="291">
                  <c:v>#N/A</c:v>
                </c:pt>
                <c:pt idx="292">
                  <c:v>10.722055011514808</c:v>
                </c:pt>
                <c:pt idx="293">
                  <c:v>10.701135075700256</c:v>
                </c:pt>
                <c:pt idx="294">
                  <c:v>10.620775200819073</c:v>
                </c:pt>
                <c:pt idx="295">
                  <c:v>10.630507415099055</c:v>
                </c:pt>
                <c:pt idx="296">
                  <c:v>#N/A</c:v>
                </c:pt>
                <c:pt idx="297">
                  <c:v>10.62</c:v>
                </c:pt>
                <c:pt idx="298">
                  <c:v>10.469716183978388</c:v>
                </c:pt>
                <c:pt idx="299">
                  <c:v>10.429492166919328</c:v>
                </c:pt>
                <c:pt idx="300">
                  <c:v>10.509276407950267</c:v>
                </c:pt>
                <c:pt idx="301">
                  <c:v>10.69918150233384</c:v>
                </c:pt>
                <c:pt idx="302">
                  <c:v>10.539073666164393</c:v>
                </c:pt>
                <c:pt idx="303">
                  <c:v>10.42890304968193</c:v>
                </c:pt>
                <c:pt idx="304">
                  <c:v>10.418511246649848</c:v>
                </c:pt>
                <c:pt idx="305">
                  <c:v>10.518796889081742</c:v>
                </c:pt>
                <c:pt idx="306">
                  <c:v>10.417874247706282</c:v>
                </c:pt>
                <c:pt idx="307">
                  <c:v>10.637594152351229</c:v>
                </c:pt>
                <c:pt idx="308">
                  <c:v>10.756646656688682</c:v>
                </c:pt>
                <c:pt idx="309">
                  <c:v>10.916556699199472</c:v>
                </c:pt>
                <c:pt idx="310">
                  <c:v>11.006684713736572</c:v>
                </c:pt>
                <c:pt idx="311">
                  <c:v>11.016723816913991</c:v>
                </c:pt>
                <c:pt idx="312">
                  <c:v>11.29694518191242</c:v>
                </c:pt>
                <c:pt idx="313">
                  <c:v>11.447441109186157</c:v>
                </c:pt>
                <c:pt idx="314">
                  <c:v>11.407151976449745</c:v>
                </c:pt>
                <c:pt idx="315">
                  <c:v>11.576812472346088</c:v>
                </c:pt>
                <c:pt idx="316">
                  <c:v>11.697037309173659</c:v>
                </c:pt>
                <c:pt idx="317">
                  <c:v>11.817256248756657</c:v>
                </c:pt>
                <c:pt idx="318">
                  <c:v>11.7179856354321</c:v>
                </c:pt>
                <c:pt idx="319">
                  <c:v>11.738186057658439</c:v>
                </c:pt>
                <c:pt idx="320">
                  <c:v>11.978997441725614</c:v>
                </c:pt>
                <c:pt idx="321">
                  <c:v>11.827839145067275</c:v>
                </c:pt>
                <c:pt idx="322">
                  <c:v>11.925208595148389</c:v>
                </c:pt>
                <c:pt idx="323">
                  <c:v>11.875623572865148</c:v>
                </c:pt>
                <c:pt idx="324">
                  <c:v>11.754117057875337</c:v>
                </c:pt>
                <c:pt idx="325">
                  <c:v>11.653463684488342</c:v>
                </c:pt>
                <c:pt idx="326">
                  <c:v>11.656059452899614</c:v>
                </c:pt>
                <c:pt idx="327">
                  <c:v>11.660052096849119</c:v>
                </c:pt>
                <c:pt idx="328">
                  <c:v>11.720004987087075</c:v>
                </c:pt>
                <c:pt idx="329">
                  <c:v>11.982580942935719</c:v>
                </c:pt>
                <c:pt idx="330">
                  <c:v>12.081405234749141</c:v>
                </c:pt>
                <c:pt idx="331">
                  <c:v>12.200784402069212</c:v>
                </c:pt>
                <c:pt idx="332">
                  <c:v>12.060672440423916</c:v>
                </c:pt>
                <c:pt idx="333">
                  <c:v>12.552468259773153</c:v>
                </c:pt>
                <c:pt idx="334">
                  <c:v>12.278164038144487</c:v>
                </c:pt>
                <c:pt idx="335">
                  <c:v>12.493998566188599</c:v>
                </c:pt>
                <c:pt idx="336">
                  <c:v>11.985880130564507</c:v>
                </c:pt>
                <c:pt idx="337">
                  <c:v>12.027258565024569</c:v>
                </c:pt>
                <c:pt idx="338">
                  <c:v>11.912965174386633</c:v>
                </c:pt>
                <c:pt idx="339">
                  <c:v>11.989510818123465</c:v>
                </c:pt>
                <c:pt idx="340">
                  <c:v>11.983215311038348</c:v>
                </c:pt>
                <c:pt idx="341">
                  <c:v>11.471459707390236</c:v>
                </c:pt>
                <c:pt idx="342">
                  <c:v>11.391786160335601</c:v>
                </c:pt>
                <c:pt idx="343">
                  <c:v>10.887541082018673</c:v>
                </c:pt>
                <c:pt idx="344">
                  <c:v>10.817312563191949</c:v>
                </c:pt>
                <c:pt idx="345">
                  <c:v>10.705767010546968</c:v>
                </c:pt>
                <c:pt idx="346">
                  <c:v>10.675082002763702</c:v>
                </c:pt>
                <c:pt idx="347">
                  <c:v>10.744687100071083</c:v>
                </c:pt>
                <c:pt idx="348">
                  <c:v>10.654960916172385</c:v>
                </c:pt>
                <c:pt idx="349">
                  <c:v>10.854872966422679</c:v>
                </c:pt>
                <c:pt idx="350">
                  <c:v>10.751851011682966</c:v>
                </c:pt>
                <c:pt idx="351">
                  <c:v>10.883578458142534</c:v>
                </c:pt>
                <c:pt idx="352">
                  <c:v>10.84539258221241</c:v>
                </c:pt>
                <c:pt idx="353">
                  <c:v>10.76655254277863</c:v>
                </c:pt>
                <c:pt idx="354">
                  <c:v>10.915256784115087</c:v>
                </c:pt>
                <c:pt idx="355">
                  <c:v>10.796572878443349</c:v>
                </c:pt>
                <c:pt idx="356">
                  <c:v>10.885840503715489</c:v>
                </c:pt>
                <c:pt idx="357">
                  <c:v>10.788009933943741</c:v>
                </c:pt>
                <c:pt idx="358">
                  <c:v>10.676496901411165</c:v>
                </c:pt>
                <c:pt idx="359">
                  <c:v>10.586514357872694</c:v>
                </c:pt>
                <c:pt idx="360">
                  <c:v>10.390998849471988</c:v>
                </c:pt>
                <c:pt idx="361">
                  <c:v>10.485544191236695</c:v>
                </c:pt>
                <c:pt idx="362">
                  <c:v>10.768264537856759</c:v>
                </c:pt>
                <c:pt idx="363">
                  <c:v>10.858954117930002</c:v>
                </c:pt>
                <c:pt idx="364">
                  <c:v>10.755410032817743</c:v>
                </c:pt>
                <c:pt idx="365">
                  <c:v>10.782442892704672</c:v>
                </c:pt>
                <c:pt idx="366">
                  <c:v>10.702257567354948</c:v>
                </c:pt>
                <c:pt idx="367">
                  <c:v>10.685701766610931</c:v>
                </c:pt>
                <c:pt idx="368">
                  <c:v>10.800968167456533</c:v>
                </c:pt>
                <c:pt idx="369">
                  <c:v>10.954887489371375</c:v>
                </c:pt>
                <c:pt idx="370">
                  <c:v>10.788721890011713</c:v>
                </c:pt>
                <c:pt idx="371">
                  <c:v>10.517135524250163</c:v>
                </c:pt>
                <c:pt idx="372">
                  <c:v>10.538169746193633</c:v>
                </c:pt>
                <c:pt idx="373">
                  <c:v>10.419500232833547</c:v>
                </c:pt>
                <c:pt idx="374">
                  <c:v>10.184547689421384</c:v>
                </c:pt>
                <c:pt idx="375">
                  <c:v>10.181122120557921</c:v>
                </c:pt>
                <c:pt idx="376">
                  <c:v>9.9524241328075629</c:v>
                </c:pt>
                <c:pt idx="377">
                  <c:v>9.9121055104575309</c:v>
                </c:pt>
                <c:pt idx="378">
                  <c:v>9.998563046884243</c:v>
                </c:pt>
                <c:pt idx="379">
                  <c:v>9.9746801629119748</c:v>
                </c:pt>
                <c:pt idx="380">
                  <c:v>10.209986126254782</c:v>
                </c:pt>
                <c:pt idx="381">
                  <c:v>10.398516610042979</c:v>
                </c:pt>
                <c:pt idx="382">
                  <c:v>10.207999196168636</c:v>
                </c:pt>
                <c:pt idx="383">
                  <c:v>10.410197068716194</c:v>
                </c:pt>
                <c:pt idx="384">
                  <c:v>10.560149415793113</c:v>
                </c:pt>
                <c:pt idx="385">
                  <c:v>10.270248946539818</c:v>
                </c:pt>
                <c:pt idx="386">
                  <c:v>10.305809020677891</c:v>
                </c:pt>
                <c:pt idx="387">
                  <c:v>10.032172872486603</c:v>
                </c:pt>
                <c:pt idx="388">
                  <c:v>9.8330277316666148</c:v>
                </c:pt>
                <c:pt idx="389">
                  <c:v>9.6987212074904399</c:v>
                </c:pt>
                <c:pt idx="390">
                  <c:v>9.6671156430785654</c:v>
                </c:pt>
                <c:pt idx="391">
                  <c:v>9.7115306583309682</c:v>
                </c:pt>
                <c:pt idx="392">
                  <c:v>9.5936370824897423</c:v>
                </c:pt>
                <c:pt idx="393">
                  <c:v>9.567790684617286</c:v>
                </c:pt>
                <c:pt idx="394">
                  <c:v>9.268149728438404</c:v>
                </c:pt>
                <c:pt idx="395">
                  <c:v>9.2852735418784249</c:v>
                </c:pt>
                <c:pt idx="396">
                  <c:v>9.2556182026279252</c:v>
                </c:pt>
                <c:pt idx="397">
                  <c:v>9.2223529149858461</c:v>
                </c:pt>
                <c:pt idx="398">
                  <c:v>8.9261375824576366</c:v>
                </c:pt>
                <c:pt idx="399">
                  <c:v>8.9416784107129725</c:v>
                </c:pt>
                <c:pt idx="400">
                  <c:v>8.9493063279022742</c:v>
                </c:pt>
                <c:pt idx="401">
                  <c:v>8.8727837584958706</c:v>
                </c:pt>
                <c:pt idx="402">
                  <c:v>8.9277985197895404</c:v>
                </c:pt>
                <c:pt idx="403">
                  <c:v>8.7732562470548174</c:v>
                </c:pt>
                <c:pt idx="404">
                  <c:v>8.8166706601688691</c:v>
                </c:pt>
                <c:pt idx="405">
                  <c:v>8.7896448579614486</c:v>
                </c:pt>
                <c:pt idx="406">
                  <c:v>8.8370849633620328</c:v>
                </c:pt>
                <c:pt idx="407">
                  <c:v>8.82827395937883</c:v>
                </c:pt>
                <c:pt idx="408">
                  <c:v>8.8814150068411895</c:v>
                </c:pt>
                <c:pt idx="409">
                  <c:v>8.8803238904400761</c:v>
                </c:pt>
                <c:pt idx="410">
                  <c:v>9.0685010003478101</c:v>
                </c:pt>
                <c:pt idx="411">
                  <c:v>8.9892264257523191</c:v>
                </c:pt>
                <c:pt idx="412">
                  <c:v>#N/A</c:v>
                </c:pt>
                <c:pt idx="413">
                  <c:v>8.926187999639847</c:v>
                </c:pt>
                <c:pt idx="414">
                  <c:v>8.9033157460368457</c:v>
                </c:pt>
                <c:pt idx="415">
                  <c:v>8.9950209577445754</c:v>
                </c:pt>
                <c:pt idx="416">
                  <c:v>8.8948279844635145</c:v>
                </c:pt>
                <c:pt idx="417">
                  <c:v>8.8413958437537268</c:v>
                </c:pt>
                <c:pt idx="418">
                  <c:v>8.8343007889413325</c:v>
                </c:pt>
                <c:pt idx="419">
                  <c:v>8.7222571078147322</c:v>
                </c:pt>
                <c:pt idx="420">
                  <c:v>8.6326860764240081</c:v>
                </c:pt>
                <c:pt idx="421">
                  <c:v>8.6434700015644683</c:v>
                </c:pt>
                <c:pt idx="422">
                  <c:v>8.7557101460465834</c:v>
                </c:pt>
                <c:pt idx="423">
                  <c:v>8.7231564862541777</c:v>
                </c:pt>
                <c:pt idx="424">
                  <c:v>8.8399746025978327</c:v>
                </c:pt>
                <c:pt idx="425">
                  <c:v>8.8703056804364717</c:v>
                </c:pt>
                <c:pt idx="426">
                  <c:v>8.8625639427166671</c:v>
                </c:pt>
                <c:pt idx="427">
                  <c:v>9.049816005613696</c:v>
                </c:pt>
                <c:pt idx="428">
                  <c:v>8.7821382398191261</c:v>
                </c:pt>
                <c:pt idx="429">
                  <c:v>8.6984958542795638</c:v>
                </c:pt>
                <c:pt idx="430">
                  <c:v>8.6919968397689722</c:v>
                </c:pt>
                <c:pt idx="431">
                  <c:v>8.7623082502463809</c:v>
                </c:pt>
                <c:pt idx="432">
                  <c:v>8.8280252084855846</c:v>
                </c:pt>
                <c:pt idx="433">
                  <c:v>8.7250658301478534</c:v>
                </c:pt>
                <c:pt idx="434">
                  <c:v>8.6205381772518042</c:v>
                </c:pt>
                <c:pt idx="435">
                  <c:v>8.5899283074634258</c:v>
                </c:pt>
                <c:pt idx="436">
                  <c:v>8.6095413031233239</c:v>
                </c:pt>
                <c:pt idx="437">
                  <c:v>8.536664861631877</c:v>
                </c:pt>
                <c:pt idx="438">
                  <c:v>8.6291958414472134</c:v>
                </c:pt>
                <c:pt idx="439">
                  <c:v>8.7205344261011852</c:v>
                </c:pt>
                <c:pt idx="440">
                  <c:v>8.7804526699682306</c:v>
                </c:pt>
                <c:pt idx="441">
                  <c:v>8.7481179741503716</c:v>
                </c:pt>
                <c:pt idx="442">
                  <c:v>8.8297186900142535</c:v>
                </c:pt>
                <c:pt idx="443">
                  <c:v>8.9393954264155386</c:v>
                </c:pt>
                <c:pt idx="444">
                  <c:v>9.0197158191149107</c:v>
                </c:pt>
                <c:pt idx="445">
                  <c:v>9.1037723041970349</c:v>
                </c:pt>
                <c:pt idx="446">
                  <c:v>9.0249178957104146</c:v>
                </c:pt>
                <c:pt idx="447">
                  <c:v>9.07713695446337</c:v>
                </c:pt>
                <c:pt idx="448">
                  <c:v>9.1619561526502178</c:v>
                </c:pt>
                <c:pt idx="449">
                  <c:v>9.0941092028536907</c:v>
                </c:pt>
                <c:pt idx="450">
                  <c:v>9.0112270954345792</c:v>
                </c:pt>
                <c:pt idx="451">
                  <c:v>9.0912482856771373</c:v>
                </c:pt>
                <c:pt idx="452">
                  <c:v>9.0772962375116002</c:v>
                </c:pt>
                <c:pt idx="453">
                  <c:v>9.0911770062427966</c:v>
                </c:pt>
                <c:pt idx="454">
                  <c:v>8.8968840689057824</c:v>
                </c:pt>
                <c:pt idx="455">
                  <c:v>8.9254468267672262</c:v>
                </c:pt>
                <c:pt idx="456">
                  <c:v>8.8546353913808229</c:v>
                </c:pt>
                <c:pt idx="457">
                  <c:v>8.8922103498925864</c:v>
                </c:pt>
                <c:pt idx="458">
                  <c:v>8.8090416912555813</c:v>
                </c:pt>
                <c:pt idx="459">
                  <c:v>8.9005639138402888</c:v>
                </c:pt>
                <c:pt idx="460">
                  <c:v>8.7539960093196143</c:v>
                </c:pt>
                <c:pt idx="461">
                  <c:v>8.6698500260147231</c:v>
                </c:pt>
                <c:pt idx="462">
                  <c:v>8.5852484709855403</c:v>
                </c:pt>
                <c:pt idx="463">
                  <c:v>8.6130990112603794</c:v>
                </c:pt>
                <c:pt idx="464">
                  <c:v>8.6250797417799667</c:v>
                </c:pt>
                <c:pt idx="465">
                  <c:v>8.5612233037911043</c:v>
                </c:pt>
                <c:pt idx="466">
                  <c:v>8.5873366377723599</c:v>
                </c:pt>
                <c:pt idx="467">
                  <c:v>8.6741784343249666</c:v>
                </c:pt>
                <c:pt idx="468">
                  <c:v>8.8767479023316476</c:v>
                </c:pt>
                <c:pt idx="469">
                  <c:v>8.7299317740614395</c:v>
                </c:pt>
                <c:pt idx="470">
                  <c:v>8.8457159675285606</c:v>
                </c:pt>
                <c:pt idx="471">
                  <c:v>9.0841696307639399</c:v>
                </c:pt>
                <c:pt idx="472">
                  <c:v>9.1949263878277634</c:v>
                </c:pt>
                <c:pt idx="473">
                  <c:v>9.2434380939086846</c:v>
                </c:pt>
                <c:pt idx="474">
                  <c:v>9.1298726941061918</c:v>
                </c:pt>
                <c:pt idx="475">
                  <c:v>9.1654723097911859</c:v>
                </c:pt>
                <c:pt idx="476">
                  <c:v>8.9914849167110145</c:v>
                </c:pt>
                <c:pt idx="477">
                  <c:v>9.2181855313684835</c:v>
                </c:pt>
                <c:pt idx="478">
                  <c:v>9.0712496307093922</c:v>
                </c:pt>
                <c:pt idx="479">
                  <c:v>8.9927982814169809</c:v>
                </c:pt>
                <c:pt idx="480">
                  <c:v>9.0060918189243608</c:v>
                </c:pt>
                <c:pt idx="481">
                  <c:v>8.9290366582139011</c:v>
                </c:pt>
                <c:pt idx="482">
                  <c:v>8.9126147883039621</c:v>
                </c:pt>
                <c:pt idx="483">
                  <c:v>9.0333912372406999</c:v>
                </c:pt>
                <c:pt idx="484">
                  <c:v>8.8920226184981708</c:v>
                </c:pt>
                <c:pt idx="485">
                  <c:v>8.883967280180995</c:v>
                </c:pt>
                <c:pt idx="486">
                  <c:v>8.8876706053886689</c:v>
                </c:pt>
                <c:pt idx="487">
                  <c:v>8.6241160745624654</c:v>
                </c:pt>
                <c:pt idx="488">
                  <c:v>8.4205246067706945</c:v>
                </c:pt>
                <c:pt idx="489">
                  <c:v>8.2664732300764161</c:v>
                </c:pt>
                <c:pt idx="490">
                  <c:v>8.0400328679538902</c:v>
                </c:pt>
                <c:pt idx="491">
                  <c:v>8.1136695931378693</c:v>
                </c:pt>
                <c:pt idx="492">
                  <c:v>8.1020594910955204</c:v>
                </c:pt>
                <c:pt idx="493">
                  <c:v>8.1674309256647106</c:v>
                </c:pt>
                <c:pt idx="494">
                  <c:v>8.2521169667409584</c:v>
                </c:pt>
                <c:pt idx="495">
                  <c:v>8.0991564673179948</c:v>
                </c:pt>
                <c:pt idx="496">
                  <c:v>8.2569742101717516</c:v>
                </c:pt>
                <c:pt idx="497">
                  <c:v>8.2722132672175466</c:v>
                </c:pt>
                <c:pt idx="498">
                  <c:v>8.0834132954533811</c:v>
                </c:pt>
                <c:pt idx="499">
                  <c:v>7.8242691946304488</c:v>
                </c:pt>
                <c:pt idx="500">
                  <c:v>8.1165936752266781</c:v>
                </c:pt>
                <c:pt idx="501">
                  <c:v>8.6526352881502593</c:v>
                </c:pt>
                <c:pt idx="502">
                  <c:v>8.3582762344826307</c:v>
                </c:pt>
                <c:pt idx="503">
                  <c:v>8.2021557080640228</c:v>
                </c:pt>
                <c:pt idx="504">
                  <c:v>8.0866896137187112</c:v>
                </c:pt>
                <c:pt idx="505">
                  <c:v>8.0935897079388717</c:v>
                </c:pt>
                <c:pt idx="506">
                  <c:v>7.9483634667337455</c:v>
                </c:pt>
                <c:pt idx="507">
                  <c:v>7.7573853822518393</c:v>
                </c:pt>
                <c:pt idx="508">
                  <c:v>7.814988669807291</c:v>
                </c:pt>
                <c:pt idx="509">
                  <c:v>7.6323889177892017</c:v>
                </c:pt>
                <c:pt idx="510">
                  <c:v>7.5147579433887337</c:v>
                </c:pt>
                <c:pt idx="511">
                  <c:v>7.5614570498155373</c:v>
                </c:pt>
                <c:pt idx="512">
                  <c:v>7.450464253054002</c:v>
                </c:pt>
                <c:pt idx="513">
                  <c:v>7.3850145468944586</c:v>
                </c:pt>
                <c:pt idx="514">
                  <c:v>7.3483540549809705</c:v>
                </c:pt>
                <c:pt idx="515">
                  <c:v>7.3619865217355178</c:v>
                </c:pt>
                <c:pt idx="516">
                  <c:v>7.2926457776036742</c:v>
                </c:pt>
                <c:pt idx="517">
                  <c:v>7.2352904793478121</c:v>
                </c:pt>
                <c:pt idx="518">
                  <c:v>7.2501906998555006</c:v>
                </c:pt>
                <c:pt idx="519">
                  <c:v>7.1391143606967642</c:v>
                </c:pt>
                <c:pt idx="520">
                  <c:v>7.1371157105812273</c:v>
                </c:pt>
                <c:pt idx="521">
                  <c:v>7.2362125915758986</c:v>
                </c:pt>
                <c:pt idx="522">
                  <c:v>7.2606527191786601</c:v>
                </c:pt>
                <c:pt idx="523">
                  <c:v>7.389593885336172</c:v>
                </c:pt>
                <c:pt idx="524">
                  <c:v>7.4691413884408071</c:v>
                </c:pt>
                <c:pt idx="525">
                  <c:v>7.5479190704014387</c:v>
                </c:pt>
                <c:pt idx="526">
                  <c:v>#N/A</c:v>
                </c:pt>
                <c:pt idx="527">
                  <c:v>7.7403818986354898</c:v>
                </c:pt>
                <c:pt idx="528">
                  <c:v>7.49991263795064</c:v>
                </c:pt>
                <c:pt idx="529">
                  <c:v>7.3892535453481001</c:v>
                </c:pt>
                <c:pt idx="530">
                  <c:v>7.3478163380628647</c:v>
                </c:pt>
                <c:pt idx="531">
                  <c:v>7.3016490876369913</c:v>
                </c:pt>
                <c:pt idx="532">
                  <c:v>7.3308858896798865</c:v>
                </c:pt>
                <c:pt idx="533">
                  <c:v>7.3254466121122643</c:v>
                </c:pt>
                <c:pt idx="534">
                  <c:v>7.5043350509723625</c:v>
                </c:pt>
                <c:pt idx="535">
                  <c:v>7.3545929250332343</c:v>
                </c:pt>
                <c:pt idx="536">
                  <c:v>7.4885058495822756</c:v>
                </c:pt>
                <c:pt idx="537">
                  <c:v>7.2831982498726795</c:v>
                </c:pt>
                <c:pt idx="538">
                  <c:v>7.2226479452358552</c:v>
                </c:pt>
                <c:pt idx="539">
                  <c:v>6.946226378166946</c:v>
                </c:pt>
                <c:pt idx="540">
                  <c:v>6.7454126327733244</c:v>
                </c:pt>
                <c:pt idx="541">
                  <c:v>6.6547094378047813</c:v>
                </c:pt>
                <c:pt idx="542">
                  <c:v>#N/A</c:v>
                </c:pt>
                <c:pt idx="543">
                  <c:v>6.6776270528889219</c:v>
                </c:pt>
                <c:pt idx="544">
                  <c:v>6.6919553011975683</c:v>
                </c:pt>
                <c:pt idx="545">
                  <c:v>6.8609739267257526</c:v>
                </c:pt>
                <c:pt idx="546">
                  <c:v>#N/A</c:v>
                </c:pt>
                <c:pt idx="547">
                  <c:v>6.8290590378528746</c:v>
                </c:pt>
                <c:pt idx="548">
                  <c:v>6.9181724262722009</c:v>
                </c:pt>
                <c:pt idx="549">
                  <c:v>6.9523157081558402</c:v>
                </c:pt>
                <c:pt idx="550">
                  <c:v>6.9565319056288697</c:v>
                </c:pt>
                <c:pt idx="551">
                  <c:v>7.0103369635302473</c:v>
                </c:pt>
                <c:pt idx="552">
                  <c:v>7.0245898598637622</c:v>
                </c:pt>
                <c:pt idx="553">
                  <c:v>6.968261977597872</c:v>
                </c:pt>
                <c:pt idx="554">
                  <c:v>7.0826236794791555</c:v>
                </c:pt>
                <c:pt idx="555">
                  <c:v>7.0067490546074396</c:v>
                </c:pt>
                <c:pt idx="556">
                  <c:v>7.1157151497175395</c:v>
                </c:pt>
                <c:pt idx="557">
                  <c:v>7.2543691045826222</c:v>
                </c:pt>
                <c:pt idx="558">
                  <c:v>7.178736711389452</c:v>
                </c:pt>
                <c:pt idx="559">
                  <c:v>7.1930103004650547</c:v>
                </c:pt>
                <c:pt idx="560">
                  <c:v>7.1973391079457292</c:v>
                </c:pt>
                <c:pt idx="561">
                  <c:v>7.185525970226462</c:v>
                </c:pt>
                <c:pt idx="562">
                  <c:v>7.5194692154563612</c:v>
                </c:pt>
                <c:pt idx="563">
                  <c:v>7.6345834964064752</c:v>
                </c:pt>
                <c:pt idx="564">
                  <c:v>7.8281993162866206</c:v>
                </c:pt>
                <c:pt idx="565">
                  <c:v>7.7717842664236976</c:v>
                </c:pt>
                <c:pt idx="566">
                  <c:v>7.8745688897711519</c:v>
                </c:pt>
                <c:pt idx="567">
                  <c:v>7.9440079162017065</c:v>
                </c:pt>
                <c:pt idx="568">
                  <c:v>8.0143284392868814</c:v>
                </c:pt>
                <c:pt idx="569">
                  <c:v>8.087859608549552</c:v>
                </c:pt>
                <c:pt idx="570">
                  <c:v>8.0064472169247303</c:v>
                </c:pt>
                <c:pt idx="571">
                  <c:v>7.8655492479554212</c:v>
                </c:pt>
                <c:pt idx="572">
                  <c:v>7.8455109347249063</c:v>
                </c:pt>
                <c:pt idx="573">
                  <c:v>7.6741051027793441</c:v>
                </c:pt>
                <c:pt idx="574">
                  <c:v>7.7231967108682209</c:v>
                </c:pt>
                <c:pt idx="575">
                  <c:v>7.7035336715311331</c:v>
                </c:pt>
                <c:pt idx="576">
                  <c:v>7.8194311189098231</c:v>
                </c:pt>
                <c:pt idx="577">
                  <c:v>7.7347422814957785</c:v>
                </c:pt>
                <c:pt idx="578">
                  <c:v>7.4890045267475225</c:v>
                </c:pt>
                <c:pt idx="579">
                  <c:v>7.4076217716378565</c:v>
                </c:pt>
                <c:pt idx="580">
                  <c:v>7.5166503256694375</c:v>
                </c:pt>
                <c:pt idx="581">
                  <c:v>7.6742924648337842</c:v>
                </c:pt>
                <c:pt idx="582">
                  <c:v>7.7995869810910792</c:v>
                </c:pt>
                <c:pt idx="583">
                  <c:v>7.9336970867554619</c:v>
                </c:pt>
                <c:pt idx="584">
                  <c:v>7.825090248466986</c:v>
                </c:pt>
                <c:pt idx="585">
                  <c:v>7.7544962797316828</c:v>
                </c:pt>
                <c:pt idx="586">
                  <c:v>7.7233377193058823</c:v>
                </c:pt>
                <c:pt idx="587">
                  <c:v>7.7427332198592911</c:v>
                </c:pt>
                <c:pt idx="588">
                  <c:v>7.6976230300133421</c:v>
                </c:pt>
                <c:pt idx="589">
                  <c:v>7.7290494431157724</c:v>
                </c:pt>
                <c:pt idx="590">
                  <c:v>7.6449092600519197</c:v>
                </c:pt>
                <c:pt idx="591">
                  <c:v>7.5452664277508497</c:v>
                </c:pt>
                <c:pt idx="592">
                  <c:v>7.49757128012486</c:v>
                </c:pt>
                <c:pt idx="593">
                  <c:v>7.6639550266787237</c:v>
                </c:pt>
                <c:pt idx="594">
                  <c:v>7.8329590888440999</c:v>
                </c:pt>
                <c:pt idx="595">
                  <c:v>7.8028503365027682</c:v>
                </c:pt>
                <c:pt idx="596">
                  <c:v>7.6349889475955646</c:v>
                </c:pt>
                <c:pt idx="597">
                  <c:v>7.6614520559160324</c:v>
                </c:pt>
                <c:pt idx="598">
                  <c:v>7.8039700380991883</c:v>
                </c:pt>
                <c:pt idx="599">
                  <c:v>7.8159179461897761</c:v>
                </c:pt>
                <c:pt idx="600">
                  <c:v>7.8399068633001647</c:v>
                </c:pt>
                <c:pt idx="601">
                  <c:v>7.8079471573469927</c:v>
                </c:pt>
                <c:pt idx="602">
                  <c:v>7.6960963874662482</c:v>
                </c:pt>
                <c:pt idx="603">
                  <c:v>7.8547934964776838</c:v>
                </c:pt>
                <c:pt idx="604">
                  <c:v>7.7646077155560738</c:v>
                </c:pt>
                <c:pt idx="605">
                  <c:v>7.7491123197255805</c:v>
                </c:pt>
                <c:pt idx="606">
                  <c:v>7.8742732976865604</c:v>
                </c:pt>
                <c:pt idx="607">
                  <c:v>7.8936527091453321</c:v>
                </c:pt>
                <c:pt idx="608">
                  <c:v>7.4785243464606594</c:v>
                </c:pt>
                <c:pt idx="609">
                  <c:v>7.4577292596869711</c:v>
                </c:pt>
                <c:pt idx="610">
                  <c:v>7.6624424302931819</c:v>
                </c:pt>
                <c:pt idx="611">
                  <c:v>7.5240745525219745</c:v>
                </c:pt>
                <c:pt idx="612">
                  <c:v>7.6001125032457519</c:v>
                </c:pt>
                <c:pt idx="613">
                  <c:v>7.5392088782985791</c:v>
                </c:pt>
                <c:pt idx="614">
                  <c:v>7.2716334347558078</c:v>
                </c:pt>
                <c:pt idx="615">
                  <c:v>7.3822918119148957</c:v>
                </c:pt>
                <c:pt idx="616">
                  <c:v>7.2796971518176612</c:v>
                </c:pt>
                <c:pt idx="617">
                  <c:v>7.177745168461243</c:v>
                </c:pt>
                <c:pt idx="618">
                  <c:v>7.2266128649943093</c:v>
                </c:pt>
                <c:pt idx="619">
                  <c:v>7.2023231600695219</c:v>
                </c:pt>
                <c:pt idx="620">
                  <c:v>6.9897336044394089</c:v>
                </c:pt>
                <c:pt idx="621">
                  <c:v>7.0379404298267731</c:v>
                </c:pt>
                <c:pt idx="622">
                  <c:v>6.8866985101157745</c:v>
                </c:pt>
                <c:pt idx="623">
                  <c:v>6.9665467458460748</c:v>
                </c:pt>
                <c:pt idx="624">
                  <c:v>7.0377681457240193</c:v>
                </c:pt>
                <c:pt idx="625">
                  <c:v>6.9869971970964713</c:v>
                </c:pt>
                <c:pt idx="626">
                  <c:v>7.0903616338242479</c:v>
                </c:pt>
                <c:pt idx="627">
                  <c:v>7.0216870825908426</c:v>
                </c:pt>
                <c:pt idx="628">
                  <c:v>7.1996722630054037</c:v>
                </c:pt>
                <c:pt idx="629">
                  <c:v>7.2223203985425783</c:v>
                </c:pt>
                <c:pt idx="630">
                  <c:v>7.013743639794523</c:v>
                </c:pt>
                <c:pt idx="631">
                  <c:v>6.9811174972594428</c:v>
                </c:pt>
                <c:pt idx="632">
                  <c:v>7.0428166001979902</c:v>
                </c:pt>
                <c:pt idx="633">
                  <c:v>7.0680148286397619</c:v>
                </c:pt>
                <c:pt idx="634">
                  <c:v>7.0939533273810254</c:v>
                </c:pt>
                <c:pt idx="635">
                  <c:v>6.9481981094959258</c:v>
                </c:pt>
                <c:pt idx="636">
                  <c:v>7.2444557536263297</c:v>
                </c:pt>
                <c:pt idx="637">
                  <c:v>7.077969878924578</c:v>
                </c:pt>
                <c:pt idx="638">
                  <c:v>7.0927380541159168</c:v>
                </c:pt>
                <c:pt idx="639">
                  <c:v>6.9452732406055588</c:v>
                </c:pt>
                <c:pt idx="640">
                  <c:v>6.7354092677680955</c:v>
                </c:pt>
                <c:pt idx="641">
                  <c:v>6.6304520455231994</c:v>
                </c:pt>
                <c:pt idx="642">
                  <c:v>6.5406150438697779</c:v>
                </c:pt>
                <c:pt idx="643">
                  <c:v>6.3998607958143783</c:v>
                </c:pt>
                <c:pt idx="644">
                  <c:v>6.4590575277428881</c:v>
                </c:pt>
                <c:pt idx="645">
                  <c:v>6.3653669561230961</c:v>
                </c:pt>
                <c:pt idx="646">
                  <c:v>6.2510061664313383</c:v>
                </c:pt>
                <c:pt idx="647">
                  <c:v>6.2531720103124959</c:v>
                </c:pt>
                <c:pt idx="648">
                  <c:v>6.2914144635948448</c:v>
                </c:pt>
                <c:pt idx="649">
                  <c:v>6.4654381942994812</c:v>
                </c:pt>
                <c:pt idx="650">
                  <c:v>6.4473150307824847</c:v>
                </c:pt>
                <c:pt idx="651">
                  <c:v>6.4345712785323199</c:v>
                </c:pt>
                <c:pt idx="652">
                  <c:v>6.5050774503977937</c:v>
                </c:pt>
                <c:pt idx="653">
                  <c:v>6.5984127509410291</c:v>
                </c:pt>
                <c:pt idx="654">
                  <c:v>6.5544396279556523</c:v>
                </c:pt>
                <c:pt idx="655">
                  <c:v>6.4797977731418195</c:v>
                </c:pt>
                <c:pt idx="656">
                  <c:v>6.4650206310583327</c:v>
                </c:pt>
                <c:pt idx="657">
                  <c:v>6.4458054981185198</c:v>
                </c:pt>
                <c:pt idx="658">
                  <c:v>6.58005023722008</c:v>
                </c:pt>
                <c:pt idx="659">
                  <c:v>6.5808464667562934</c:v>
                </c:pt>
                <c:pt idx="660">
                  <c:v>6.5830000646774049</c:v>
                </c:pt>
                <c:pt idx="661">
                  <c:v>6.5523514045393778</c:v>
                </c:pt>
                <c:pt idx="662">
                  <c:v>6.5243190251387047</c:v>
                </c:pt>
                <c:pt idx="663">
                  <c:v>6.6321330052810783</c:v>
                </c:pt>
                <c:pt idx="664">
                  <c:v>6.6833401429426047</c:v>
                </c:pt>
                <c:pt idx="665">
                  <c:v>6.7176473133930203</c:v>
                </c:pt>
                <c:pt idx="666">
                  <c:v>6.5837386380150233</c:v>
                </c:pt>
                <c:pt idx="667">
                  <c:v>6.644163497873528</c:v>
                </c:pt>
                <c:pt idx="668">
                  <c:v>6.7515283897852107</c:v>
                </c:pt>
                <c:pt idx="669">
                  <c:v>6.7490600153530851</c:v>
                </c:pt>
                <c:pt idx="670">
                  <c:v>6.825393573748455</c:v>
                </c:pt>
                <c:pt idx="671">
                  <c:v>6.9477094844838811</c:v>
                </c:pt>
                <c:pt idx="672">
                  <c:v>7.0248745367411312</c:v>
                </c:pt>
                <c:pt idx="673">
                  <c:v>6.9622143445767772</c:v>
                </c:pt>
                <c:pt idx="674">
                  <c:v>7.1435701215126288</c:v>
                </c:pt>
                <c:pt idx="675">
                  <c:v>7.0136451067322518</c:v>
                </c:pt>
                <c:pt idx="676">
                  <c:v>7.1137549349535281</c:v>
                </c:pt>
                <c:pt idx="677">
                  <c:v>7.0061124896610556</c:v>
                </c:pt>
                <c:pt idx="678">
                  <c:v>7.0217333599641103</c:v>
                </c:pt>
                <c:pt idx="679">
                  <c:v>6.820144208662029</c:v>
                </c:pt>
                <c:pt idx="680">
                  <c:v>6.9459524882589436</c:v>
                </c:pt>
                <c:pt idx="681">
                  <c:v>6.8371032924790009</c:v>
                </c:pt>
                <c:pt idx="682">
                  <c:v>6.7964063253289462</c:v>
                </c:pt>
                <c:pt idx="683">
                  <c:v>6.7891728108179441</c:v>
                </c:pt>
                <c:pt idx="684">
                  <c:v>6.9236482116572367</c:v>
                </c:pt>
                <c:pt idx="685">
                  <c:v>6.9029261529847492</c:v>
                </c:pt>
                <c:pt idx="686">
                  <c:v>6.965316135792909</c:v>
                </c:pt>
                <c:pt idx="687">
                  <c:v>6.9083000516660658</c:v>
                </c:pt>
                <c:pt idx="688">
                  <c:v>6.8355527602327477</c:v>
                </c:pt>
                <c:pt idx="689">
                  <c:v>6.9239457517685814</c:v>
                </c:pt>
                <c:pt idx="690">
                  <c:v>7.0969967063919031</c:v>
                </c:pt>
                <c:pt idx="691">
                  <c:v>7.0822574536199188</c:v>
                </c:pt>
                <c:pt idx="692">
                  <c:v>7.1539405866560255</c:v>
                </c:pt>
                <c:pt idx="693">
                  <c:v>7.1111159030511617</c:v>
                </c:pt>
                <c:pt idx="694">
                  <c:v>7.1605717017463233</c:v>
                </c:pt>
                <c:pt idx="695">
                  <c:v>7.2344388470182697</c:v>
                </c:pt>
                <c:pt idx="696">
                  <c:v>7.6046637822620475</c:v>
                </c:pt>
                <c:pt idx="697">
                  <c:v>7.6106133284494542</c:v>
                </c:pt>
                <c:pt idx="698">
                  <c:v>7.7946586576233203</c:v>
                </c:pt>
                <c:pt idx="699">
                  <c:v>7.8004836830970969</c:v>
                </c:pt>
                <c:pt idx="700">
                  <c:v>7.8563138286178615</c:v>
                </c:pt>
                <c:pt idx="701">
                  <c:v>8.0041783473143209</c:v>
                </c:pt>
                <c:pt idx="702">
                  <c:v>8.0569527850592326</c:v>
                </c:pt>
                <c:pt idx="703">
                  <c:v>8.1403363510239544</c:v>
                </c:pt>
                <c:pt idx="704">
                  <c:v>7.9392667339363578</c:v>
                </c:pt>
                <c:pt idx="705">
                  <c:v>7.6354017614171115</c:v>
                </c:pt>
                <c:pt idx="706">
                  <c:v>7.5798600097842357</c:v>
                </c:pt>
                <c:pt idx="707">
                  <c:v>7.7063600505733598</c:v>
                </c:pt>
                <c:pt idx="708">
                  <c:v>7.474956971083154</c:v>
                </c:pt>
                <c:pt idx="709">
                  <c:v>7.5766268353910782</c:v>
                </c:pt>
                <c:pt idx="710">
                  <c:v>7.6103977231380187</c:v>
                </c:pt>
                <c:pt idx="711">
                  <c:v>7.5140598360749431</c:v>
                </c:pt>
                <c:pt idx="712">
                  <c:v>7.4757435328579351</c:v>
                </c:pt>
                <c:pt idx="713">
                  <c:v>7.7126407831539572</c:v>
                </c:pt>
                <c:pt idx="714">
                  <c:v>8.559907362846177</c:v>
                </c:pt>
                <c:pt idx="715">
                  <c:v>8.6864708572096081</c:v>
                </c:pt>
                <c:pt idx="716">
                  <c:v>7.2824605938086222</c:v>
                </c:pt>
                <c:pt idx="717">
                  <c:v>6.9084260139484766</c:v>
                </c:pt>
                <c:pt idx="718">
                  <c:v>6.9282147692339038</c:v>
                </c:pt>
                <c:pt idx="719">
                  <c:v>6.991958701884843</c:v>
                </c:pt>
                <c:pt idx="720">
                  <c:v>7.0436623619991536</c:v>
                </c:pt>
                <c:pt idx="721">
                  <c:v>7.2097294363547748</c:v>
                </c:pt>
                <c:pt idx="722">
                  <c:v>7.3454651475264487</c:v>
                </c:pt>
                <c:pt idx="723">
                  <c:v>7.4932213285814306</c:v>
                </c:pt>
                <c:pt idx="724">
                  <c:v>7.5375106160265108</c:v>
                </c:pt>
                <c:pt idx="725">
                  <c:v>7.6830192675604954</c:v>
                </c:pt>
                <c:pt idx="726">
                  <c:v>7.8195555131912213</c:v>
                </c:pt>
                <c:pt idx="727">
                  <c:v>7.917042251953367</c:v>
                </c:pt>
                <c:pt idx="728">
                  <c:v>8.0793485632314823</c:v>
                </c:pt>
                <c:pt idx="729">
                  <c:v>7.826780290786453</c:v>
                </c:pt>
                <c:pt idx="730">
                  <c:v>7.7981743308251756</c:v>
                </c:pt>
                <c:pt idx="731">
                  <c:v>7.5543827627893929</c:v>
                </c:pt>
                <c:pt idx="732">
                  <c:v>7.6067276288975396</c:v>
                </c:pt>
                <c:pt idx="733">
                  <c:v>7.7041896482518952</c:v>
                </c:pt>
                <c:pt idx="734">
                  <c:v>7.8242134835745727</c:v>
                </c:pt>
                <c:pt idx="735">
                  <c:v>8.3324140328167715</c:v>
                </c:pt>
                <c:pt idx="736">
                  <c:v>9.148458105317026</c:v>
                </c:pt>
                <c:pt idx="737">
                  <c:v>9.541691454043205</c:v>
                </c:pt>
                <c:pt idx="738">
                  <c:v>8.9596678008323618</c:v>
                </c:pt>
                <c:pt idx="739">
                  <c:v>8.6286329860060977</c:v>
                </c:pt>
                <c:pt idx="740">
                  <c:v>8.6069126541462353</c:v>
                </c:pt>
                <c:pt idx="741">
                  <c:v>7.4483968093270763</c:v>
                </c:pt>
                <c:pt idx="742">
                  <c:v>7.8603846251108864</c:v>
                </c:pt>
                <c:pt idx="743">
                  <c:v>7.9070664710165364</c:v>
                </c:pt>
                <c:pt idx="744">
                  <c:v>8.9329768629366111</c:v>
                </c:pt>
                <c:pt idx="745">
                  <c:v>7.6554896935925489</c:v>
                </c:pt>
                <c:pt idx="746">
                  <c:v>6.8946602350121839</c:v>
                </c:pt>
                <c:pt idx="747">
                  <c:v>6.9999930345542669</c:v>
                </c:pt>
                <c:pt idx="748">
                  <c:v>6.6118845908366195</c:v>
                </c:pt>
                <c:pt idx="749">
                  <c:v>6.581482943300025</c:v>
                </c:pt>
                <c:pt idx="750">
                  <c:v>6.4033598209377676</c:v>
                </c:pt>
                <c:pt idx="751">
                  <c:v>6.421468582381503</c:v>
                </c:pt>
                <c:pt idx="752">
                  <c:v>6.4478831812056479</c:v>
                </c:pt>
                <c:pt idx="753">
                  <c:v>6.664519576425759</c:v>
                </c:pt>
                <c:pt idx="754">
                  <c:v>6.6047196819098311</c:v>
                </c:pt>
                <c:pt idx="755">
                  <c:v>6.6625786927709427</c:v>
                </c:pt>
                <c:pt idx="756">
                  <c:v>6.500558374255772</c:v>
                </c:pt>
                <c:pt idx="757">
                  <c:v>6.4394370680827215</c:v>
                </c:pt>
                <c:pt idx="758">
                  <c:v>6.3978966429893083</c:v>
                </c:pt>
                <c:pt idx="759">
                  <c:v>6.4159226660367237</c:v>
                </c:pt>
                <c:pt idx="760">
                  <c:v>6.3956963766854438</c:v>
                </c:pt>
                <c:pt idx="761">
                  <c:v>6.3535416355144116</c:v>
                </c:pt>
                <c:pt idx="762">
                  <c:v>6.4617661494690699</c:v>
                </c:pt>
                <c:pt idx="763">
                  <c:v>6.4115372421761077</c:v>
                </c:pt>
                <c:pt idx="764">
                  <c:v>6.4401398090384987</c:v>
                </c:pt>
                <c:pt idx="765">
                  <c:v>6.4991966441136215</c:v>
                </c:pt>
                <c:pt idx="766">
                  <c:v>6.5697740226988151</c:v>
                </c:pt>
                <c:pt idx="767">
                  <c:v>6.4882587514157777</c:v>
                </c:pt>
                <c:pt idx="768">
                  <c:v>6.4081239823554679</c:v>
                </c:pt>
                <c:pt idx="769">
                  <c:v>6.488830337117145</c:v>
                </c:pt>
                <c:pt idx="770">
                  <c:v>6.53852616009332</c:v>
                </c:pt>
                <c:pt idx="771">
                  <c:v>6.6184063763492818</c:v>
                </c:pt>
                <c:pt idx="772">
                  <c:v>6.6077439518813854</c:v>
                </c:pt>
                <c:pt idx="773">
                  <c:v>6.5978019122707092</c:v>
                </c:pt>
                <c:pt idx="774">
                  <c:v>6.6165464686161615</c:v>
                </c:pt>
                <c:pt idx="775">
                  <c:v>6.6756711436838332</c:v>
                </c:pt>
                <c:pt idx="776">
                  <c:v>6.6946656529167878</c:v>
                </c:pt>
                <c:pt idx="777">
                  <c:v>6.7240790843905467</c:v>
                </c:pt>
                <c:pt idx="778">
                  <c:v>6.7144965199567981</c:v>
                </c:pt>
                <c:pt idx="779">
                  <c:v>6.742891983617004</c:v>
                </c:pt>
                <c:pt idx="780">
                  <c:v>6.7804855196827436</c:v>
                </c:pt>
                <c:pt idx="781">
                  <c:v>6.7595057592530594</c:v>
                </c:pt>
                <c:pt idx="782">
                  <c:v>6.8297266044186973</c:v>
                </c:pt>
                <c:pt idx="783">
                  <c:v>6.7190972843130048</c:v>
                </c:pt>
                <c:pt idx="784">
                  <c:v>6.7578651276495885</c:v>
                </c:pt>
                <c:pt idx="785">
                  <c:v>6.8171553316800919</c:v>
                </c:pt>
                <c:pt idx="786">
                  <c:v>6.7462354945587757</c:v>
                </c:pt>
                <c:pt idx="787">
                  <c:v>6.7359060100777972</c:v>
                </c:pt>
                <c:pt idx="788">
                  <c:v>6.7656344154721308</c:v>
                </c:pt>
                <c:pt idx="789">
                  <c:v>6.7948825829654309</c:v>
                </c:pt>
                <c:pt idx="790">
                  <c:v>6.7938217193492685</c:v>
                </c:pt>
                <c:pt idx="791">
                  <c:v>6.7529850771416804</c:v>
                </c:pt>
                <c:pt idx="792">
                  <c:v>6.7124120571822745</c:v>
                </c:pt>
                <c:pt idx="793">
                  <c:v>#N/A</c:v>
                </c:pt>
                <c:pt idx="794">
                  <c:v>6.7614794624176771</c:v>
                </c:pt>
                <c:pt idx="795">
                  <c:v>6.8410255722058588</c:v>
                </c:pt>
                <c:pt idx="796">
                  <c:v>6.8506287481863799</c:v>
                </c:pt>
                <c:pt idx="797">
                  <c:v>#N/A</c:v>
                </c:pt>
                <c:pt idx="798">
                  <c:v>6.9294076074806608</c:v>
                </c:pt>
                <c:pt idx="799">
                  <c:v>6.9888222331368812</c:v>
                </c:pt>
                <c:pt idx="800">
                  <c:v>7.0582949732783202</c:v>
                </c:pt>
                <c:pt idx="801">
                  <c:v>6.8976787519031699</c:v>
                </c:pt>
                <c:pt idx="802">
                  <c:v>6.9272728792562184</c:v>
                </c:pt>
                <c:pt idx="803">
                  <c:v>6.8065266257548096</c:v>
                </c:pt>
                <c:pt idx="804">
                  <c:v>6.6960361204016055</c:v>
                </c:pt>
                <c:pt idx="805">
                  <c:v>6.6754921609904434</c:v>
                </c:pt>
                <c:pt idx="806">
                  <c:v>6.694395752576936</c:v>
                </c:pt>
                <c:pt idx="807">
                  <c:v>6.7035295099845813</c:v>
                </c:pt>
                <c:pt idx="808">
                  <c:v>6.6930573630529979</c:v>
                </c:pt>
                <c:pt idx="809">
                  <c:v>6.6926369031003139</c:v>
                </c:pt>
                <c:pt idx="810">
                  <c:v>6.7624436701012902</c:v>
                </c:pt>
                <c:pt idx="811">
                  <c:v>6.7221047483915619</c:v>
                </c:pt>
                <c:pt idx="812">
                  <c:v>6.8014995630231549</c:v>
                </c:pt>
                <c:pt idx="813">
                  <c:v>6.8906986038769737</c:v>
                </c:pt>
                <c:pt idx="814">
                  <c:v>6.8397756991644405</c:v>
                </c:pt>
                <c:pt idx="815">
                  <c:v>6.8593807718342443</c:v>
                </c:pt>
                <c:pt idx="816">
                  <c:v>6.9287001512526496</c:v>
                </c:pt>
                <c:pt idx="817">
                  <c:v>6.9084878548276603</c:v>
                </c:pt>
                <c:pt idx="818">
                  <c:v>6.8385071652966243</c:v>
                </c:pt>
                <c:pt idx="819">
                  <c:v>6.7573370499199745</c:v>
                </c:pt>
                <c:pt idx="820">
                  <c:v>6.7972074862378777</c:v>
                </c:pt>
                <c:pt idx="821">
                  <c:v>#N/A</c:v>
                </c:pt>
                <c:pt idx="822">
                  <c:v>6.6955955479566498</c:v>
                </c:pt>
                <c:pt idx="823">
                  <c:v>6.6651373122196871</c:v>
                </c:pt>
                <c:pt idx="824">
                  <c:v>6.6440143034856156</c:v>
                </c:pt>
                <c:pt idx="825">
                  <c:v>6.653235047078975</c:v>
                </c:pt>
                <c:pt idx="826">
                  <c:v>6.6702829104381296</c:v>
                </c:pt>
                <c:pt idx="827">
                  <c:v>6.5196948161362158</c:v>
                </c:pt>
                <c:pt idx="828">
                  <c:v>6.5635224644993366</c:v>
                </c:pt>
                <c:pt idx="829">
                  <c:v>6.5228729789941724</c:v>
                </c:pt>
                <c:pt idx="830">
                  <c:v>6.4511736736101808</c:v>
                </c:pt>
                <c:pt idx="831">
                  <c:v>6.3210582815883081</c:v>
                </c:pt>
                <c:pt idx="832">
                  <c:v>6.314386339447581</c:v>
                </c:pt>
                <c:pt idx="833">
                  <c:v>6.298727562201913</c:v>
                </c:pt>
                <c:pt idx="834">
                  <c:v>6.3641758965904218</c:v>
                </c:pt>
                <c:pt idx="835">
                  <c:v>6.4042871232455987</c:v>
                </c:pt>
                <c:pt idx="836">
                  <c:v>6.4141484592019911</c:v>
                </c:pt>
                <c:pt idx="837">
                  <c:v>6.3721855508218903</c:v>
                </c:pt>
                <c:pt idx="838">
                  <c:v>6.4206146997916269</c:v>
                </c:pt>
                <c:pt idx="839">
                  <c:v>6.4988238523922313</c:v>
                </c:pt>
                <c:pt idx="840">
                  <c:v>6.4595571338773992</c:v>
                </c:pt>
                <c:pt idx="841">
                  <c:v>6.5289646069269862</c:v>
                </c:pt>
                <c:pt idx="842">
                  <c:v>6.4469954515392898</c:v>
                </c:pt>
                <c:pt idx="843">
                  <c:v>6.4472291577815133</c:v>
                </c:pt>
                <c:pt idx="844">
                  <c:v>6.4452676932122808</c:v>
                </c:pt>
                <c:pt idx="845">
                  <c:v>6.5451124478519231</c:v>
                </c:pt>
                <c:pt idx="846">
                  <c:v>6.6547879890085753</c:v>
                </c:pt>
                <c:pt idx="847">
                  <c:v>6.5651303888861667</c:v>
                </c:pt>
                <c:pt idx="848">
                  <c:v>6.5831798836798265</c:v>
                </c:pt>
                <c:pt idx="849">
                  <c:v>6.7813016889888234</c:v>
                </c:pt>
                <c:pt idx="850">
                  <c:v>6.7934587898830321</c:v>
                </c:pt>
                <c:pt idx="851">
                  <c:v>6.9141902677206248</c:v>
                </c:pt>
                <c:pt idx="852">
                  <c:v>6.9063483697692787</c:v>
                </c:pt>
                <c:pt idx="853">
                  <c:v>6.8433128056038477</c:v>
                </c:pt>
                <c:pt idx="854">
                  <c:v>6.8630157598185457</c:v>
                </c:pt>
                <c:pt idx="855">
                  <c:v>6.9129054582931477</c:v>
                </c:pt>
                <c:pt idx="856">
                  <c:v>6.8927903984753849</c:v>
                </c:pt>
                <c:pt idx="857">
                  <c:v>6.921276684043205</c:v>
                </c:pt>
                <c:pt idx="858">
                  <c:v>6.9186028003838596</c:v>
                </c:pt>
                <c:pt idx="859">
                  <c:v>6.9360982201224166</c:v>
                </c:pt>
                <c:pt idx="860">
                  <c:v>6.9748751527915527</c:v>
                </c:pt>
                <c:pt idx="861">
                  <c:v>7.0419612715638307</c:v>
                </c:pt>
                <c:pt idx="862">
                  <c:v>6.9820851374485011</c:v>
                </c:pt>
                <c:pt idx="863">
                  <c:v>6.9407497618242635</c:v>
                </c:pt>
                <c:pt idx="864">
                  <c:v>7.049542494754359</c:v>
                </c:pt>
                <c:pt idx="865">
                  <c:v>7.0682477413289666</c:v>
                </c:pt>
                <c:pt idx="866">
                  <c:v>7.0769307988305501</c:v>
                </c:pt>
                <c:pt idx="867">
                  <c:v>7.1879511273909271</c:v>
                </c:pt>
                <c:pt idx="868">
                  <c:v>7.2783172026007872</c:v>
                </c:pt>
                <c:pt idx="869">
                  <c:v>7.1569882597970285</c:v>
                </c:pt>
                <c:pt idx="870">
                  <c:v>7.2144525441189211</c:v>
                </c:pt>
                <c:pt idx="871">
                  <c:v>7.2315107233818381</c:v>
                </c:pt>
                <c:pt idx="872">
                  <c:v>7.2014844304327461</c:v>
                </c:pt>
                <c:pt idx="873">
                  <c:v>7.2118607066035452</c:v>
                </c:pt>
                <c:pt idx="874">
                  <c:v>7.1908603779268878</c:v>
                </c:pt>
                <c:pt idx="875">
                  <c:v>7.1918271285686632</c:v>
                </c:pt>
                <c:pt idx="876">
                  <c:v>7.282455160342705</c:v>
                </c:pt>
                <c:pt idx="877">
                  <c:v>7.3712895337256006</c:v>
                </c:pt>
                <c:pt idx="878">
                  <c:v>7.2998303888994638</c:v>
                </c:pt>
                <c:pt idx="879">
                  <c:v>7.4739470250466411</c:v>
                </c:pt>
                <c:pt idx="880">
                  <c:v>7.4963789073884577</c:v>
                </c:pt>
                <c:pt idx="881">
                  <c:v>7.367899448839788</c:v>
                </c:pt>
                <c:pt idx="882">
                  <c:v>7.2953288274917378</c:v>
                </c:pt>
                <c:pt idx="883">
                  <c:v>7.1915853738171007</c:v>
                </c:pt>
                <c:pt idx="884">
                  <c:v>7.1389015882749414</c:v>
                </c:pt>
                <c:pt idx="885">
                  <c:v>7.1125095431517504</c:v>
                </c:pt>
                <c:pt idx="886">
                  <c:v>7.1949442095702967</c:v>
                </c:pt>
                <c:pt idx="887">
                  <c:v>7.1745972769055593</c:v>
                </c:pt>
                <c:pt idx="888">
                  <c:v>7.1160222213085182</c:v>
                </c:pt>
                <c:pt idx="889">
                  <c:v>7.1754571151752371</c:v>
                </c:pt>
                <c:pt idx="890">
                  <c:v>7.1869233734570335</c:v>
                </c:pt>
                <c:pt idx="891">
                  <c:v>7.1063700800612803</c:v>
                </c:pt>
                <c:pt idx="892">
                  <c:v>7.1236113784247621</c:v>
                </c:pt>
                <c:pt idx="893">
                  <c:v>7.0797518220519748</c:v>
                </c:pt>
                <c:pt idx="894">
                  <c:v>7.0628570507346762</c:v>
                </c:pt>
                <c:pt idx="895">
                  <c:v>7.113759879003573</c:v>
                </c:pt>
                <c:pt idx="896">
                  <c:v>7.1997731419000903</c:v>
                </c:pt>
                <c:pt idx="897">
                  <c:v>7.301729986267965</c:v>
                </c:pt>
                <c:pt idx="898">
                  <c:v>7.1612944593156165</c:v>
                </c:pt>
                <c:pt idx="899">
                  <c:v>7.1770753418465318</c:v>
                </c:pt>
                <c:pt idx="900">
                  <c:v>7.1589245254738199</c:v>
                </c:pt>
                <c:pt idx="901">
                  <c:v>7.1060122982366902</c:v>
                </c:pt>
                <c:pt idx="902">
                  <c:v>7.1154485163517123</c:v>
                </c:pt>
                <c:pt idx="903">
                  <c:v>7.1021653318148656</c:v>
                </c:pt>
                <c:pt idx="904">
                  <c:v>7.1392026677558631</c:v>
                </c:pt>
                <c:pt idx="905">
                  <c:v>7.0784629493724429</c:v>
                </c:pt>
                <c:pt idx="906">
                  <c:v>7.1153067886507513</c:v>
                </c:pt>
                <c:pt idx="907">
                  <c:v>7.1920517099682613</c:v>
                </c:pt>
                <c:pt idx="908">
                  <c:v>7.1914283792894667</c:v>
                </c:pt>
                <c:pt idx="909">
                  <c:v>7.1734106637956954</c:v>
                </c:pt>
                <c:pt idx="910">
                  <c:v>7.2101153889186449</c:v>
                </c:pt>
                <c:pt idx="911">
                  <c:v>7.2067378907556163</c:v>
                </c:pt>
                <c:pt idx="912">
                  <c:v>7.1316658617464501</c:v>
                </c:pt>
                <c:pt idx="913">
                  <c:v>7.1336532932609096</c:v>
                </c:pt>
                <c:pt idx="914">
                  <c:v>7.0757525869729525</c:v>
                </c:pt>
                <c:pt idx="915">
                  <c:v>7.1123818032613846</c:v>
                </c:pt>
                <c:pt idx="916">
                  <c:v>#N/A</c:v>
                </c:pt>
                <c:pt idx="917">
                  <c:v>7.1838857240741278</c:v>
                </c:pt>
                <c:pt idx="918">
                  <c:v>7.2732456822767189</c:v>
                </c:pt>
                <c:pt idx="919">
                  <c:v>7.207378826308104</c:v>
                </c:pt>
                <c:pt idx="920">
                  <c:v>7.2263571769034698</c:v>
                </c:pt>
                <c:pt idx="921">
                  <c:v>7.2959011456360896</c:v>
                </c:pt>
                <c:pt idx="922">
                  <c:v>7.2605398135498396</c:v>
                </c:pt>
                <c:pt idx="923">
                  <c:v>7.3450937765173876</c:v>
                </c:pt>
                <c:pt idx="924">
                  <c:v>7.4715651556629421</c:v>
                </c:pt>
                <c:pt idx="925">
                  <c:v>7.4709988699999998</c:v>
                </c:pt>
                <c:pt idx="926">
                  <c:v>7.5353984735990531</c:v>
                </c:pt>
                <c:pt idx="927">
                  <c:v>7.4817702611649359</c:v>
                </c:pt>
                <c:pt idx="928">
                  <c:v>7.4660303591704302</c:v>
                </c:pt>
                <c:pt idx="929">
                  <c:v>7.6705451465047645</c:v>
                </c:pt>
                <c:pt idx="930">
                  <c:v>7.7568372522074878</c:v>
                </c:pt>
                <c:pt idx="931">
                  <c:v>7.8193978822762782</c:v>
                </c:pt>
                <c:pt idx="932">
                  <c:v>7.7619708854070364</c:v>
                </c:pt>
                <c:pt idx="933">
                  <c:v>7.7913973339650564</c:v>
                </c:pt>
                <c:pt idx="934">
                  <c:v>7.8740286439870228</c:v>
                </c:pt>
                <c:pt idx="935">
                  <c:v>7.8403311342694533</c:v>
                </c:pt>
                <c:pt idx="936">
                  <c:v>8.0188052480357523</c:v>
                </c:pt>
                <c:pt idx="937">
                  <c:v>8.0314215200462442</c:v>
                </c:pt>
                <c:pt idx="938">
                  <c:v>8.1140416207705961</c:v>
                </c:pt>
                <c:pt idx="939">
                  <c:v>8.2523403414469332</c:v>
                </c:pt>
                <c:pt idx="940">
                  <c:v>8.0885521062456558</c:v>
                </c:pt>
                <c:pt idx="941">
                  <c:v>8.2380453940044855</c:v>
                </c:pt>
                <c:pt idx="942">
                  <c:v>8.4008575025539631</c:v>
                </c:pt>
                <c:pt idx="943">
                  <c:v>8.4236835392990859</c:v>
                </c:pt>
                <c:pt idx="944">
                  <c:v>8.4465943552880844</c:v>
                </c:pt>
                <c:pt idx="945">
                  <c:v>8.6069063807295159</c:v>
                </c:pt>
                <c:pt idx="946">
                  <c:v>8.7522641069678357</c:v>
                </c:pt>
                <c:pt idx="947">
                  <c:v>8.8083678748906209</c:v>
                </c:pt>
                <c:pt idx="948">
                  <c:v>8.8078928317099514</c:v>
                </c:pt>
                <c:pt idx="949">
                  <c:v>8.8308506407649823</c:v>
                </c:pt>
                <c:pt idx="950">
                  <c:v>8.8464849708187874</c:v>
                </c:pt>
                <c:pt idx="951">
                  <c:v>9.0199673189943468</c:v>
                </c:pt>
                <c:pt idx="952">
                  <c:v>9.1395229326271483</c:v>
                </c:pt>
                <c:pt idx="953">
                  <c:v>8.9426388705362179</c:v>
                </c:pt>
                <c:pt idx="954">
                  <c:v>8.8321788831286359</c:v>
                </c:pt>
                <c:pt idx="955">
                  <c:v>8.781751818240739</c:v>
                </c:pt>
                <c:pt idx="956">
                  <c:v>8.8212948627501024</c:v>
                </c:pt>
                <c:pt idx="957">
                  <c:v>8.7509124658427453</c:v>
                </c:pt>
                <c:pt idx="958">
                  <c:v>8.794080077817835</c:v>
                </c:pt>
                <c:pt idx="959">
                  <c:v>8.8173172289701096</c:v>
                </c:pt>
                <c:pt idx="960">
                  <c:v>8.9000267509807607</c:v>
                </c:pt>
                <c:pt idx="961">
                  <c:v>8.8760366556911414</c:v>
                </c:pt>
                <c:pt idx="962">
                  <c:v>8.8919333642313045</c:v>
                </c:pt>
                <c:pt idx="963">
                  <c:v>8.9583325220092203</c:v>
                </c:pt>
                <c:pt idx="964">
                  <c:v>8.9542650723096155</c:v>
                </c:pt>
                <c:pt idx="965">
                  <c:v>8.9908245320766866</c:v>
                </c:pt>
                <c:pt idx="966">
                  <c:v>8.9804344735363699</c:v>
                </c:pt>
                <c:pt idx="967">
                  <c:v>8.9863260372390403</c:v>
                </c:pt>
                <c:pt idx="968">
                  <c:v>8.9628354351852604</c:v>
                </c:pt>
                <c:pt idx="969">
                  <c:v>8.8587097526089167</c:v>
                </c:pt>
                <c:pt idx="970">
                  <c:v>8.9646154282107737</c:v>
                </c:pt>
                <c:pt idx="971">
                  <c:v>8.9712703564139655</c:v>
                </c:pt>
                <c:pt idx="972">
                  <c:v>9.0347440575964946</c:v>
                </c:pt>
                <c:pt idx="973">
                  <c:v>8.9605523731649388</c:v>
                </c:pt>
                <c:pt idx="974">
                  <c:v>8.9240742602603138</c:v>
                </c:pt>
                <c:pt idx="975">
                  <c:v>9.0099060483667692</c:v>
                </c:pt>
                <c:pt idx="976">
                  <c:v>8.9357297873952426</c:v>
                </c:pt>
                <c:pt idx="977">
                  <c:v>8.8754322635717067</c:v>
                </c:pt>
                <c:pt idx="978">
                  <c:v>8.9951354167703723</c:v>
                </c:pt>
                <c:pt idx="979">
                  <c:v>8.9648743012933192</c:v>
                </c:pt>
                <c:pt idx="980">
                  <c:v>8.8919364996596535</c:v>
                </c:pt>
                <c:pt idx="981">
                  <c:v>8.9040540985220815</c:v>
                </c:pt>
                <c:pt idx="982">
                  <c:v>8.9637851598091789</c:v>
                </c:pt>
                <c:pt idx="983">
                  <c:v>8.8509111560209632</c:v>
                </c:pt>
                <c:pt idx="984">
                  <c:v>8.8171102742754286</c:v>
                </c:pt>
                <c:pt idx="985">
                  <c:v>8.9168271247530129</c:v>
                </c:pt>
                <c:pt idx="986">
                  <c:v>8.9442530808799834</c:v>
                </c:pt>
                <c:pt idx="987">
                  <c:v>9.2527973530189822</c:v>
                </c:pt>
                <c:pt idx="988">
                  <c:v>9.026369913658284</c:v>
                </c:pt>
                <c:pt idx="989">
                  <c:v>8.9615284464186651</c:v>
                </c:pt>
                <c:pt idx="990">
                  <c:v>9.073484932878392</c:v>
                </c:pt>
                <c:pt idx="991">
                  <c:v>8.7167701560871702</c:v>
                </c:pt>
                <c:pt idx="992">
                  <c:v>8.6282379263514422</c:v>
                </c:pt>
                <c:pt idx="993">
                  <c:v>8.7329672395543909</c:v>
                </c:pt>
                <c:pt idx="994">
                  <c:v>8.7763418060324092</c:v>
                </c:pt>
                <c:pt idx="995">
                  <c:v>8.8135766363870456</c:v>
                </c:pt>
                <c:pt idx="996">
                  <c:v>8.8328543365980874</c:v>
                </c:pt>
                <c:pt idx="997">
                  <c:v>8.7278864794289657</c:v>
                </c:pt>
                <c:pt idx="998">
                  <c:v>8.8313625471461776</c:v>
                </c:pt>
                <c:pt idx="999">
                  <c:v>8.8848331651944861</c:v>
                </c:pt>
                <c:pt idx="1000">
                  <c:v>9.0299056409670211</c:v>
                </c:pt>
                <c:pt idx="1001">
                  <c:v>9.1091980662632359</c:v>
                </c:pt>
                <c:pt idx="1002">
                  <c:v>9.1284573373302962</c:v>
                </c:pt>
                <c:pt idx="1003">
                  <c:v>9.0634167940639454</c:v>
                </c:pt>
                <c:pt idx="1004">
                  <c:v>8.9970566332963919</c:v>
                </c:pt>
                <c:pt idx="1005">
                  <c:v>8.9520705784620898</c:v>
                </c:pt>
                <c:pt idx="1006">
                  <c:v>8.9755678788174205</c:v>
                </c:pt>
                <c:pt idx="1007">
                  <c:v>8.9503287605301605</c:v>
                </c:pt>
                <c:pt idx="1008">
                  <c:v>8.905262622173959</c:v>
                </c:pt>
                <c:pt idx="1009">
                  <c:v>8.9288746318726293</c:v>
                </c:pt>
                <c:pt idx="1010">
                  <c:v>8.9380925406191878</c:v>
                </c:pt>
                <c:pt idx="1011">
                  <c:v>8.7773514274573472</c:v>
                </c:pt>
                <c:pt idx="1012">
                  <c:v>8.8822100086212483</c:v>
                </c:pt>
                <c:pt idx="1013">
                  <c:v>8.7514513688994775</c:v>
                </c:pt>
                <c:pt idx="1014">
                  <c:v>8.8694350808467455</c:v>
                </c:pt>
                <c:pt idx="1015">
                  <c:v>8.9342006152077023</c:v>
                </c:pt>
                <c:pt idx="1016">
                  <c:v>8.9734373264417773</c:v>
                </c:pt>
                <c:pt idx="1017">
                  <c:v>9.0727020513638585</c:v>
                </c:pt>
                <c:pt idx="1018">
                  <c:v>9.0864281170280119</c:v>
                </c:pt>
                <c:pt idx="1019">
                  <c:v>8.9812138276504658</c:v>
                </c:pt>
                <c:pt idx="1020">
                  <c:v>8.9204811774252732</c:v>
                </c:pt>
                <c:pt idx="1021">
                  <c:v>8.8087042167689109</c:v>
                </c:pt>
                <c:pt idx="1022">
                  <c:v>8.7525655971098555</c:v>
                </c:pt>
                <c:pt idx="1023">
                  <c:v>8.7472485055383782</c:v>
                </c:pt>
                <c:pt idx="1024">
                  <c:v>8.8474966958819987</c:v>
                </c:pt>
                <c:pt idx="1025">
                  <c:v>9.107604112331428</c:v>
                </c:pt>
                <c:pt idx="1026">
                  <c:v>9.0067849205090802</c:v>
                </c:pt>
                <c:pt idx="1027">
                  <c:v>9.1006343769126623</c:v>
                </c:pt>
                <c:pt idx="1028">
                  <c:v>#N/A</c:v>
                </c:pt>
                <c:pt idx="1029">
                  <c:v>9.0790766987845881</c:v>
                </c:pt>
                <c:pt idx="1030">
                  <c:v>8.9723316148153458</c:v>
                </c:pt>
                <c:pt idx="1031">
                  <c:v>9.0622392150358007</c:v>
                </c:pt>
                <c:pt idx="1032">
                  <c:v>9.1003077320669465</c:v>
                </c:pt>
                <c:pt idx="1033">
                  <c:v>9.1243729379359291</c:v>
                </c:pt>
                <c:pt idx="1034">
                  <c:v>9.1794434949120269</c:v>
                </c:pt>
                <c:pt idx="1035">
                  <c:v>9.2039410646613895</c:v>
                </c:pt>
                <c:pt idx="1036">
                  <c:v>9.1983940881530319</c:v>
                </c:pt>
                <c:pt idx="1037">
                  <c:v>9.1072675074539386</c:v>
                </c:pt>
                <c:pt idx="1038">
                  <c:v>9.1365370960447549</c:v>
                </c:pt>
                <c:pt idx="1039">
                  <c:v>9.1257931868388873</c:v>
                </c:pt>
                <c:pt idx="1040">
                  <c:v>9.0699642239487357</c:v>
                </c:pt>
                <c:pt idx="1041">
                  <c:v>9.1192459329126123</c:v>
                </c:pt>
                <c:pt idx="1042">
                  <c:v>9.183638213337364</c:v>
                </c:pt>
                <c:pt idx="1043">
                  <c:v>9.1129097460366832</c:v>
                </c:pt>
                <c:pt idx="1044">
                  <c:v>9.1724169702276903</c:v>
                </c:pt>
                <c:pt idx="1045">
                  <c:v>9.1666476162881558</c:v>
                </c:pt>
                <c:pt idx="1046">
                  <c:v>#N/A</c:v>
                </c:pt>
                <c:pt idx="1047">
                  <c:v>9.27999945</c:v>
                </c:pt>
                <c:pt idx="1048">
                  <c:v>9.2993053882452728</c:v>
                </c:pt>
                <c:pt idx="1049">
                  <c:v>9.3885316150537079</c:v>
                </c:pt>
                <c:pt idx="1050">
                  <c:v>#N/A</c:v>
                </c:pt>
                <c:pt idx="1051">
                  <c:v>9.396926294952074</c:v>
                </c:pt>
                <c:pt idx="1052">
                  <c:v>9.4317144246391678</c:v>
                </c:pt>
                <c:pt idx="1053">
                  <c:v>9.5657268307455681</c:v>
                </c:pt>
                <c:pt idx="1054">
                  <c:v>9.6952724790023943</c:v>
                </c:pt>
                <c:pt idx="1055">
                  <c:v>9.6246067579229369</c:v>
                </c:pt>
                <c:pt idx="1056">
                  <c:v>9.6194538080081191</c:v>
                </c:pt>
                <c:pt idx="1057">
                  <c:v>9.6936706500425185</c:v>
                </c:pt>
                <c:pt idx="1058">
                  <c:v>9.8530929117966402</c:v>
                </c:pt>
                <c:pt idx="1059">
                  <c:v>10.007236320138796</c:v>
                </c:pt>
                <c:pt idx="1060">
                  <c:v>9.9917940777754115</c:v>
                </c:pt>
                <c:pt idx="1061">
                  <c:v>9.8564712204475153</c:v>
                </c:pt>
                <c:pt idx="1062">
                  <c:v>9.8658698504740059</c:v>
                </c:pt>
                <c:pt idx="1063">
                  <c:v>9.9399452249920852</c:v>
                </c:pt>
                <c:pt idx="1064">
                  <c:v>9.9293685805863081</c:v>
                </c:pt>
                <c:pt idx="1065">
                  <c:v>9.7394755261690857</c:v>
                </c:pt>
                <c:pt idx="1066">
                  <c:v>9.7097123577902806</c:v>
                </c:pt>
                <c:pt idx="1067">
                  <c:v>9.7691837465603459</c:v>
                </c:pt>
                <c:pt idx="1068">
                  <c:v>9.8224340693404759</c:v>
                </c:pt>
                <c:pt idx="1069">
                  <c:v>9.9264683686768382</c:v>
                </c:pt>
                <c:pt idx="1070">
                  <c:v>9.9113480675783521</c:v>
                </c:pt>
                <c:pt idx="1071">
                  <c:v>9.6608480448177296</c:v>
                </c:pt>
                <c:pt idx="1072">
                  <c:v>9.7847369328125726</c:v>
                </c:pt>
                <c:pt idx="1073">
                  <c:v>9.7977394452959654</c:v>
                </c:pt>
                <c:pt idx="1074">
                  <c:v>9.8939211618907805</c:v>
                </c:pt>
                <c:pt idx="1075">
                  <c:v>9.8874633717408873</c:v>
                </c:pt>
                <c:pt idx="1076">
                  <c:v>9.8468745831624656</c:v>
                </c:pt>
                <c:pt idx="1077">
                  <c:v>10.169391249838649</c:v>
                </c:pt>
                <c:pt idx="1078">
                  <c:v>10.303065647276197</c:v>
                </c:pt>
                <c:pt idx="1079">
                  <c:v>10.252444855669541</c:v>
                </c:pt>
                <c:pt idx="1080">
                  <c:v>10.237486538098054</c:v>
                </c:pt>
                <c:pt idx="1081">
                  <c:v>10.191378972804024</c:v>
                </c:pt>
                <c:pt idx="1082">
                  <c:v>10.026531804084359</c:v>
                </c:pt>
                <c:pt idx="1083">
                  <c:v>9.9815457398626961</c:v>
                </c:pt>
                <c:pt idx="1084">
                  <c:v>9.89679360597653</c:v>
                </c:pt>
                <c:pt idx="1085">
                  <c:v>9.8904974462092063</c:v>
                </c:pt>
                <c:pt idx="1086">
                  <c:v>9.9938867136734739</c:v>
                </c:pt>
                <c:pt idx="1087">
                  <c:v>9.9392393893787361</c:v>
                </c:pt>
                <c:pt idx="1088">
                  <c:v>10.057010203668344</c:v>
                </c:pt>
                <c:pt idx="1089">
                  <c:v>10.072254513160017</c:v>
                </c:pt>
                <c:pt idx="1090">
                  <c:v>10.35156727112718</c:v>
                </c:pt>
                <c:pt idx="1091">
                  <c:v>10.311110197620929</c:v>
                </c:pt>
                <c:pt idx="1092">
                  <c:v>10.130591210198148</c:v>
                </c:pt>
                <c:pt idx="1093">
                  <c:v>10.083305275818052</c:v>
                </c:pt>
                <c:pt idx="1094">
                  <c:v>10.299040573402172</c:v>
                </c:pt>
                <c:pt idx="1095">
                  <c:v>10.288548810239773</c:v>
                </c:pt>
                <c:pt idx="1096">
                  <c:v>10.132390228907832</c:v>
                </c:pt>
                <c:pt idx="1097">
                  <c:v>10.326020124780882</c:v>
                </c:pt>
                <c:pt idx="1098">
                  <c:v>10.58144302313322</c:v>
                </c:pt>
                <c:pt idx="1099">
                  <c:v>10.918791292426755</c:v>
                </c:pt>
                <c:pt idx="1100">
                  <c:v>10.818358099267058</c:v>
                </c:pt>
                <c:pt idx="1101">
                  <c:v>10.733665577298236</c:v>
                </c:pt>
                <c:pt idx="1102">
                  <c:v>10.903255610269984</c:v>
                </c:pt>
                <c:pt idx="1103">
                  <c:v>11.484843702912238</c:v>
                </c:pt>
                <c:pt idx="1104">
                  <c:v>11.3744989844872</c:v>
                </c:pt>
                <c:pt idx="1105">
                  <c:v>11.45608131625945</c:v>
                </c:pt>
                <c:pt idx="1106">
                  <c:v>11.567240741399834</c:v>
                </c:pt>
                <c:pt idx="1107">
                  <c:v>11.775093984175525</c:v>
                </c:pt>
                <c:pt idx="1108">
                  <c:v>11.923717438177418</c:v>
                </c:pt>
                <c:pt idx="1109">
                  <c:v>11.753249132168083</c:v>
                </c:pt>
                <c:pt idx="1110">
                  <c:v>11.870376849110073</c:v>
                </c:pt>
                <c:pt idx="1111">
                  <c:v>12.023306959338022</c:v>
                </c:pt>
                <c:pt idx="1112">
                  <c:v>12.015063491174896</c:v>
                </c:pt>
                <c:pt idx="1113">
                  <c:v>11.941057298886083</c:v>
                </c:pt>
                <c:pt idx="1114">
                  <c:v>12.185270158060344</c:v>
                </c:pt>
                <c:pt idx="1115">
                  <c:v>12.312924097129519</c:v>
                </c:pt>
                <c:pt idx="1116">
                  <c:v>12.378636358531907</c:v>
                </c:pt>
                <c:pt idx="1117">
                  <c:v>12.440564168004872</c:v>
                </c:pt>
                <c:pt idx="1118">
                  <c:v>12.544160781414208</c:v>
                </c:pt>
                <c:pt idx="1119">
                  <c:v>12.674318063615221</c:v>
                </c:pt>
                <c:pt idx="1120">
                  <c:v>12.542531096609954</c:v>
                </c:pt>
                <c:pt idx="1121">
                  <c:v>12.603903512036636</c:v>
                </c:pt>
                <c:pt idx="1122">
                  <c:v>12.490361991552774</c:v>
                </c:pt>
                <c:pt idx="1123">
                  <c:v>12.482856894324083</c:v>
                </c:pt>
                <c:pt idx="1124">
                  <c:v>12.644520212032951</c:v>
                </c:pt>
                <c:pt idx="1125">
                  <c:v>12.616704512566074</c:v>
                </c:pt>
                <c:pt idx="1126">
                  <c:v>12.451821256051629</c:v>
                </c:pt>
                <c:pt idx="1127">
                  <c:v>12.258673213804995</c:v>
                </c:pt>
                <c:pt idx="1128">
                  <c:v>12.444749740272224</c:v>
                </c:pt>
                <c:pt idx="1129">
                  <c:v>12.165637380166913</c:v>
                </c:pt>
                <c:pt idx="1130">
                  <c:v>12.158094157085472</c:v>
                </c:pt>
                <c:pt idx="1131">
                  <c:v>12.037555459663382</c:v>
                </c:pt>
                <c:pt idx="1132">
                  <c:v>12.139920156623736</c:v>
                </c:pt>
                <c:pt idx="1133">
                  <c:v>12.268230209090504</c:v>
                </c:pt>
                <c:pt idx="1134">
                  <c:v>12.117412088978487</c:v>
                </c:pt>
                <c:pt idx="1135">
                  <c:v>12.279638097384439</c:v>
                </c:pt>
                <c:pt idx="1136">
                  <c:v>11.881881558768196</c:v>
                </c:pt>
                <c:pt idx="1137">
                  <c:v>11.750907395167134</c:v>
                </c:pt>
                <c:pt idx="1138">
                  <c:v>11.637076988806108</c:v>
                </c:pt>
                <c:pt idx="1139">
                  <c:v>11.55645591465175</c:v>
                </c:pt>
                <c:pt idx="1140">
                  <c:v>11.532595451629255</c:v>
                </c:pt>
                <c:pt idx="1141">
                  <c:v>11.845542510440023</c:v>
                </c:pt>
                <c:pt idx="1142">
                  <c:v>11.78870404046134</c:v>
                </c:pt>
                <c:pt idx="1143">
                  <c:v>11.431512104603717</c:v>
                </c:pt>
                <c:pt idx="1144">
                  <c:v>11.27382355407849</c:v>
                </c:pt>
                <c:pt idx="1145">
                  <c:v>11.159712385762251</c:v>
                </c:pt>
                <c:pt idx="1146">
                  <c:v>10.979170057324268</c:v>
                </c:pt>
                <c:pt idx="1147">
                  <c:v>11.005719998590818</c:v>
                </c:pt>
                <c:pt idx="1148">
                  <c:v>11.187647779105029</c:v>
                </c:pt>
                <c:pt idx="1149">
                  <c:v>11.154378972998025</c:v>
                </c:pt>
                <c:pt idx="1150">
                  <c:v>11.097751623838722</c:v>
                </c:pt>
                <c:pt idx="1151">
                  <c:v>11.015240112438985</c:v>
                </c:pt>
                <c:pt idx="1152">
                  <c:v>10.987314726374878</c:v>
                </c:pt>
                <c:pt idx="1153">
                  <c:v>11.004496751091013</c:v>
                </c:pt>
                <c:pt idx="1154">
                  <c:v>10.925283580410872</c:v>
                </c:pt>
                <c:pt idx="1155">
                  <c:v>11.019376678262743</c:v>
                </c:pt>
                <c:pt idx="1156">
                  <c:v>11.032890568823426</c:v>
                </c:pt>
                <c:pt idx="1157">
                  <c:v>10.985287678380814</c:v>
                </c:pt>
                <c:pt idx="1158">
                  <c:v>11.28256819487801</c:v>
                </c:pt>
                <c:pt idx="1159">
                  <c:v>11.349414016872304</c:v>
                </c:pt>
                <c:pt idx="1160">
                  <c:v>11.366878832888148</c:v>
                </c:pt>
                <c:pt idx="1161">
                  <c:v>11.453713778679241</c:v>
                </c:pt>
                <c:pt idx="1162">
                  <c:v>11.385111734634945</c:v>
                </c:pt>
                <c:pt idx="1163">
                  <c:v>11.466891922315687</c:v>
                </c:pt>
                <c:pt idx="1164">
                  <c:v>11.296194150760035</c:v>
                </c:pt>
                <c:pt idx="1165">
                  <c:v>11.177483213181707</c:v>
                </c:pt>
                <c:pt idx="1166">
                  <c:v>#N/A</c:v>
                </c:pt>
                <c:pt idx="1167">
                  <c:v>11.321481956088435</c:v>
                </c:pt>
                <c:pt idx="1168">
                  <c:v>11.481949956228183</c:v>
                </c:pt>
                <c:pt idx="1169">
                  <c:v>11.382981205698387</c:v>
                </c:pt>
                <c:pt idx="1170">
                  <c:v>11.499675793054285</c:v>
                </c:pt>
                <c:pt idx="1171">
                  <c:v>11.455858336439229</c:v>
                </c:pt>
                <c:pt idx="1172">
                  <c:v>11.626527081868012</c:v>
                </c:pt>
                <c:pt idx="1173">
                  <c:v>11.770994446986782</c:v>
                </c:pt>
                <c:pt idx="1174">
                  <c:v>11.89148225617455</c:v>
                </c:pt>
                <c:pt idx="1175">
                  <c:v>11.795338912966521</c:v>
                </c:pt>
                <c:pt idx="1176">
                  <c:v>11.935637903231312</c:v>
                </c:pt>
                <c:pt idx="1177">
                  <c:v>12.032283596250243</c:v>
                </c:pt>
                <c:pt idx="1178">
                  <c:v>11.993616296597816</c:v>
                </c:pt>
                <c:pt idx="1179">
                  <c:v>11.855914558025457</c:v>
                </c:pt>
                <c:pt idx="1180">
                  <c:v>11.837602228715161</c:v>
                </c:pt>
                <c:pt idx="1181">
                  <c:v>12.12152766816312</c:v>
                </c:pt>
                <c:pt idx="1182">
                  <c:v>12.068601154939397</c:v>
                </c:pt>
                <c:pt idx="1183">
                  <c:v>12.359883082544737</c:v>
                </c:pt>
                <c:pt idx="1184">
                  <c:v>12.038918616251083</c:v>
                </c:pt>
                <c:pt idx="1185">
                  <c:v>11.879936283719603</c:v>
                </c:pt>
                <c:pt idx="1186">
                  <c:v>11.887100128613895</c:v>
                </c:pt>
                <c:pt idx="1187">
                  <c:v>11.890165674045774</c:v>
                </c:pt>
                <c:pt idx="1188">
                  <c:v>12.172246289314602</c:v>
                </c:pt>
                <c:pt idx="1189">
                  <c:v>12.082356064454938</c:v>
                </c:pt>
                <c:pt idx="1190">
                  <c:v>11.907323873250855</c:v>
                </c:pt>
                <c:pt idx="1191">
                  <c:v>11.445584201846442</c:v>
                </c:pt>
                <c:pt idx="1192">
                  <c:v>11.382595530514628</c:v>
                </c:pt>
                <c:pt idx="1193">
                  <c:v>11.377052304818335</c:v>
                </c:pt>
                <c:pt idx="1194">
                  <c:v>11.333969494988342</c:v>
                </c:pt>
                <c:pt idx="1195">
                  <c:v>11.074735720866736</c:v>
                </c:pt>
                <c:pt idx="1196">
                  <c:v>10.997743847665877</c:v>
                </c:pt>
                <c:pt idx="1197">
                  <c:v>10.777241494536451</c:v>
                </c:pt>
                <c:pt idx="1198">
                  <c:v>10.59541513980138</c:v>
                </c:pt>
                <c:pt idx="1199">
                  <c:v>10.603600182755612</c:v>
                </c:pt>
                <c:pt idx="1200">
                  <c:v>10.629926797055871</c:v>
                </c:pt>
                <c:pt idx="1201">
                  <c:v>10.702600735683877</c:v>
                </c:pt>
                <c:pt idx="1202">
                  <c:v>10.280205362157183</c:v>
                </c:pt>
                <c:pt idx="1203">
                  <c:v>10.162056528145261</c:v>
                </c:pt>
                <c:pt idx="1204">
                  <c:v>10.193364863905499</c:v>
                </c:pt>
                <c:pt idx="1205">
                  <c:v>10.129060217583772</c:v>
                </c:pt>
                <c:pt idx="1206">
                  <c:v>10.034364990307392</c:v>
                </c:pt>
                <c:pt idx="1207">
                  <c:v>9.9944900132392114</c:v>
                </c:pt>
                <c:pt idx="1208">
                  <c:v>10.244898243244842</c:v>
                </c:pt>
                <c:pt idx="1209">
                  <c:v>10.026566206233174</c:v>
                </c:pt>
                <c:pt idx="1210">
                  <c:v>9.8783513061602264</c:v>
                </c:pt>
                <c:pt idx="1211">
                  <c:v>9.7890716885430002</c:v>
                </c:pt>
                <c:pt idx="1212">
                  <c:v>9.7736204114796905</c:v>
                </c:pt>
                <c:pt idx="1213">
                  <c:v>9.7937799272367272</c:v>
                </c:pt>
                <c:pt idx="1214">
                  <c:v>9.7461938459765634</c:v>
                </c:pt>
                <c:pt idx="1215">
                  <c:v>9.6947586089057669</c:v>
                </c:pt>
                <c:pt idx="1216">
                  <c:v>9.7880916458290859</c:v>
                </c:pt>
                <c:pt idx="1217">
                  <c:v>9.875214789733251</c:v>
                </c:pt>
                <c:pt idx="1218">
                  <c:v>9.8368638815861811</c:v>
                </c:pt>
                <c:pt idx="1219">
                  <c:v>9.7981844260238145</c:v>
                </c:pt>
                <c:pt idx="1220">
                  <c:v>9.6645800046400225</c:v>
                </c:pt>
                <c:pt idx="1221">
                  <c:v>9.653190008822504</c:v>
                </c:pt>
                <c:pt idx="1222">
                  <c:v>9.6159505195670363</c:v>
                </c:pt>
                <c:pt idx="1223">
                  <c:v>9.7044358134759285</c:v>
                </c:pt>
                <c:pt idx="1224">
                  <c:v>9.7443910959357716</c:v>
                </c:pt>
                <c:pt idx="1225">
                  <c:v>9.7832478535015923</c:v>
                </c:pt>
                <c:pt idx="1226">
                  <c:v>9.6898268585627658</c:v>
                </c:pt>
                <c:pt idx="1227">
                  <c:v>9.7184509184049475</c:v>
                </c:pt>
                <c:pt idx="1228">
                  <c:v>9.7793565574191224</c:v>
                </c:pt>
                <c:pt idx="1229">
                  <c:v>9.7480171236205813</c:v>
                </c:pt>
                <c:pt idx="1230">
                  <c:v>9.7165562461608772</c:v>
                </c:pt>
                <c:pt idx="1231">
                  <c:v>9.6059865578710912</c:v>
                </c:pt>
                <c:pt idx="1232">
                  <c:v>9.707394839183646</c:v>
                </c:pt>
                <c:pt idx="1233">
                  <c:v>9.6142333283550041</c:v>
                </c:pt>
                <c:pt idx="1234">
                  <c:v>9.5442753723005413</c:v>
                </c:pt>
                <c:pt idx="1235">
                  <c:v>9.5049436451845697</c:v>
                </c:pt>
                <c:pt idx="1236">
                  <c:v>9.5442716015181279</c:v>
                </c:pt>
                <c:pt idx="1237">
                  <c:v>9.5091342061610646</c:v>
                </c:pt>
                <c:pt idx="1238">
                  <c:v>9.4972087036827517</c:v>
                </c:pt>
                <c:pt idx="1239">
                  <c:v>9.5531795737588272</c:v>
                </c:pt>
                <c:pt idx="1240">
                  <c:v>9.4512757785347254</c:v>
                </c:pt>
                <c:pt idx="1241">
                  <c:v>9.5064372250387059</c:v>
                </c:pt>
                <c:pt idx="1242">
                  <c:v>9.5855871027589359</c:v>
                </c:pt>
                <c:pt idx="1243">
                  <c:v>9.526410524422138</c:v>
                </c:pt>
                <c:pt idx="1244">
                  <c:v>9.5154422403767125</c:v>
                </c:pt>
                <c:pt idx="1245">
                  <c:v>9.544465507388848</c:v>
                </c:pt>
                <c:pt idx="1246">
                  <c:v>9.5483073970364085</c:v>
                </c:pt>
                <c:pt idx="1247">
                  <c:v>9.558231335143784</c:v>
                </c:pt>
                <c:pt idx="1248">
                  <c:v>9.6585788306604652</c:v>
                </c:pt>
                <c:pt idx="1249">
                  <c:v>9.6566513270059939</c:v>
                </c:pt>
                <c:pt idx="1250">
                  <c:v>9.635546638546959</c:v>
                </c:pt>
                <c:pt idx="1251">
                  <c:v>9.6067244808790857</c:v>
                </c:pt>
                <c:pt idx="1252">
                  <c:v>9.5751653345140735</c:v>
                </c:pt>
                <c:pt idx="1253">
                  <c:v>9.5746734497927388</c:v>
                </c:pt>
                <c:pt idx="1254">
                  <c:v>9.6233953436962469</c:v>
                </c:pt>
                <c:pt idx="1255">
                  <c:v>9.6714218282091284</c:v>
                </c:pt>
                <c:pt idx="1256">
                  <c:v>9.6605738555629408</c:v>
                </c:pt>
                <c:pt idx="1257">
                  <c:v>9.6921151472169687</c:v>
                </c:pt>
                <c:pt idx="1258">
                  <c:v>9.6611072290824076</c:v>
                </c:pt>
                <c:pt idx="1259">
                  <c:v>9.7808733564408623</c:v>
                </c:pt>
                <c:pt idx="1260">
                  <c:v>9.9122754020301151</c:v>
                </c:pt>
                <c:pt idx="1261">
                  <c:v>9.9322485178670892</c:v>
                </c:pt>
                <c:pt idx="1262">
                  <c:v>9.9108466856872059</c:v>
                </c:pt>
                <c:pt idx="1263">
                  <c:v>9.9398675729256567</c:v>
                </c:pt>
                <c:pt idx="1264">
                  <c:v>9.9101124358135877</c:v>
                </c:pt>
                <c:pt idx="1265">
                  <c:v>9.9692663929667873</c:v>
                </c:pt>
                <c:pt idx="1266">
                  <c:v>9.9677881254322731</c:v>
                </c:pt>
                <c:pt idx="1267">
                  <c:v>10.086013941536697</c:v>
                </c:pt>
                <c:pt idx="1268">
                  <c:v>9.9644781237753595</c:v>
                </c:pt>
                <c:pt idx="1269">
                  <c:v>9.9231374777178427</c:v>
                </c:pt>
                <c:pt idx="1270">
                  <c:v>9.9326350022180758</c:v>
                </c:pt>
                <c:pt idx="1271">
                  <c:v>10.00171330756892</c:v>
                </c:pt>
                <c:pt idx="1272">
                  <c:v>9.9413047908116194</c:v>
                </c:pt>
                <c:pt idx="1273">
                  <c:v>9.8011138585072572</c:v>
                </c:pt>
                <c:pt idx="1274">
                  <c:v>9.8724364511636722</c:v>
                </c:pt>
                <c:pt idx="1275">
                  <c:v>9.9031146258796792</c:v>
                </c:pt>
                <c:pt idx="1276">
                  <c:v>9.9131434198687085</c:v>
                </c:pt>
                <c:pt idx="1277">
                  <c:v>9.8733552752921838</c:v>
                </c:pt>
                <c:pt idx="1278">
                  <c:v>#N/A</c:v>
                </c:pt>
                <c:pt idx="1279">
                  <c:v>10.031039348515597</c:v>
                </c:pt>
                <c:pt idx="1280">
                  <c:v>10.180926518109963</c:v>
                </c:pt>
                <c:pt idx="1281">
                  <c:v>10.099472521487307</c:v>
                </c:pt>
                <c:pt idx="1282">
                  <c:v>10.069399280087111</c:v>
                </c:pt>
                <c:pt idx="1283">
                  <c:v>10.048828000595307</c:v>
                </c:pt>
                <c:pt idx="1284">
                  <c:v>10.06915266821496</c:v>
                </c:pt>
                <c:pt idx="1285">
                  <c:v>10.079224529974075</c:v>
                </c:pt>
                <c:pt idx="1286">
                  <c:v>10.057781076132603</c:v>
                </c:pt>
                <c:pt idx="1287">
                  <c:v>10.047825173920266</c:v>
                </c:pt>
                <c:pt idx="1288">
                  <c:v>10.117529562726153</c:v>
                </c:pt>
                <c:pt idx="1289">
                  <c:v>10.177113741807947</c:v>
                </c:pt>
                <c:pt idx="1290">
                  <c:v>10.234945245180445</c:v>
                </c:pt>
                <c:pt idx="1291">
                  <c:v>10.194404414255452</c:v>
                </c:pt>
                <c:pt idx="1292">
                  <c:v>10.244056676871795</c:v>
                </c:pt>
                <c:pt idx="1293">
                  <c:v>10.225798934347385</c:v>
                </c:pt>
                <c:pt idx="1294">
                  <c:v>10.206056207602606</c:v>
                </c:pt>
                <c:pt idx="1295">
                  <c:v>10.265103188538619</c:v>
                </c:pt>
                <c:pt idx="1296">
                  <c:v>#N/A</c:v>
                </c:pt>
                <c:pt idx="1297">
                  <c:v>10.443218251570505</c:v>
                </c:pt>
                <c:pt idx="1298">
                  <c:v>10.522060287964276</c:v>
                </c:pt>
                <c:pt idx="1299">
                  <c:v>10.510795876880055</c:v>
                </c:pt>
                <c:pt idx="1300">
                  <c:v>10.58999846</c:v>
                </c:pt>
                <c:pt idx="1301">
                  <c:v>10.609273650174181</c:v>
                </c:pt>
                <c:pt idx="1302">
                  <c:v>10.688524129297132</c:v>
                </c:pt>
                <c:pt idx="1303">
                  <c:v>10.82795933792932</c:v>
                </c:pt>
                <c:pt idx="1304">
                  <c:v>10.737124531611862</c:v>
                </c:pt>
                <c:pt idx="1305">
                  <c:v>10.686582563239948</c:v>
                </c:pt>
                <c:pt idx="1306">
                  <c:v>10.656046318049714</c:v>
                </c:pt>
                <c:pt idx="1307">
                  <c:v>10.585414235603906</c:v>
                </c:pt>
                <c:pt idx="1308">
                  <c:v>10.654649276333807</c:v>
                </c:pt>
                <c:pt idx="1309">
                  <c:v>10.523665452696868</c:v>
                </c:pt>
                <c:pt idx="1310">
                  <c:v>10.483765745836413</c:v>
                </c:pt>
                <c:pt idx="1311">
                  <c:v>10.532932983481054</c:v>
                </c:pt>
                <c:pt idx="1312">
                  <c:v>10.422151085265963</c:v>
                </c:pt>
                <c:pt idx="1313">
                  <c:v>10.431140055938201</c:v>
                </c:pt>
                <c:pt idx="1314">
                  <c:v>10.520775107159173</c:v>
                </c:pt>
                <c:pt idx="1315">
                  <c:v>10.619803949269937</c:v>
                </c:pt>
                <c:pt idx="1316">
                  <c:v>10.659264187311262</c:v>
                </c:pt>
                <c:pt idx="1317">
                  <c:v>10.549078070253225</c:v>
                </c:pt>
                <c:pt idx="1318">
                  <c:v>10.388198269752873</c:v>
                </c:pt>
                <c:pt idx="1319">
                  <c:v>10.438551218733355</c:v>
                </c:pt>
                <c:pt idx="1320">
                  <c:v>10.415735751804172</c:v>
                </c:pt>
                <c:pt idx="1321">
                  <c:v>10.325962206149736</c:v>
                </c:pt>
                <c:pt idx="1322">
                  <c:v>10.365795760682744</c:v>
                </c:pt>
                <c:pt idx="1323">
                  <c:v>10.33565959316698</c:v>
                </c:pt>
                <c:pt idx="1324">
                  <c:v>#N/A</c:v>
                </c:pt>
                <c:pt idx="1325">
                  <c:v>10.453200324147581</c:v>
                </c:pt>
                <c:pt idx="1326">
                  <c:v>10.572519084334976</c:v>
                </c:pt>
                <c:pt idx="1327">
                  <c:v>10.728648147527696</c:v>
                </c:pt>
                <c:pt idx="1328">
                  <c:v>10.580159855759673</c:v>
                </c:pt>
                <c:pt idx="1329">
                  <c:v>10.500897415456743</c:v>
                </c:pt>
                <c:pt idx="1330">
                  <c:v>10.340998234911837</c:v>
                </c:pt>
                <c:pt idx="1331">
                  <c:v>10.340217056419107</c:v>
                </c:pt>
                <c:pt idx="1332">
                  <c:v>10.380213958886126</c:v>
                </c:pt>
                <c:pt idx="1333">
                  <c:v>10.30237472318375</c:v>
                </c:pt>
                <c:pt idx="1334">
                  <c:v>10.461125057137762</c:v>
                </c:pt>
                <c:pt idx="1335">
                  <c:v>10.27226149392795</c:v>
                </c:pt>
                <c:pt idx="1336">
                  <c:v>10.161302385622529</c:v>
                </c:pt>
                <c:pt idx="1337">
                  <c:v>10.130419330943143</c:v>
                </c:pt>
                <c:pt idx="1338">
                  <c:v>10.068584736381855</c:v>
                </c:pt>
                <c:pt idx="1339">
                  <c:v>10.097957419164578</c:v>
                </c:pt>
                <c:pt idx="1340">
                  <c:v>9.8857195948665275</c:v>
                </c:pt>
                <c:pt idx="1341">
                  <c:v>9.9262742588021187</c:v>
                </c:pt>
                <c:pt idx="1342">
                  <c:v>9.8848723511353924</c:v>
                </c:pt>
                <c:pt idx="1343">
                  <c:v>9.824379633188018</c:v>
                </c:pt>
                <c:pt idx="1344">
                  <c:v>9.7931018765067055</c:v>
                </c:pt>
                <c:pt idx="1345">
                  <c:v>9.8919284201584947</c:v>
                </c:pt>
                <c:pt idx="1346">
                  <c:v>9.9014636136437577</c:v>
                </c:pt>
                <c:pt idx="1347">
                  <c:v>10.009446079741002</c:v>
                </c:pt>
                <c:pt idx="1348">
                  <c:v>9.9396353897100163</c:v>
                </c:pt>
                <c:pt idx="1349">
                  <c:v>9.9481606395390596</c:v>
                </c:pt>
                <c:pt idx="1350">
                  <c:v>9.9076744336128826</c:v>
                </c:pt>
                <c:pt idx="1351">
                  <c:v>9.9569102853200437</c:v>
                </c:pt>
                <c:pt idx="1352">
                  <c:v>9.870351900124346</c:v>
                </c:pt>
                <c:pt idx="1353">
                  <c:v>10.026635756860195</c:v>
                </c:pt>
                <c:pt idx="1354">
                  <c:v>9.8816909218654398</c:v>
                </c:pt>
                <c:pt idx="1355">
                  <c:v>9.8694608718257264</c:v>
                </c:pt>
                <c:pt idx="1356">
                  <c:v>9.7867616276516873</c:v>
                </c:pt>
                <c:pt idx="1357">
                  <c:v>9.7772243149348714</c:v>
                </c:pt>
                <c:pt idx="1358">
                  <c:v>9.8385222026585382</c:v>
                </c:pt>
                <c:pt idx="1359">
                  <c:v>9.9037135041156557</c:v>
                </c:pt>
                <c:pt idx="1360">
                  <c:v>9.7981737573305008</c:v>
                </c:pt>
                <c:pt idx="1361">
                  <c:v>9.8559070684058341</c:v>
                </c:pt>
                <c:pt idx="1362">
                  <c:v>9.707361178493791</c:v>
                </c:pt>
                <c:pt idx="1363">
                  <c:v>9.6774772790907928</c:v>
                </c:pt>
                <c:pt idx="1364">
                  <c:v>9.7689131851853013</c:v>
                </c:pt>
                <c:pt idx="1365">
                  <c:v>9.8053623508379371</c:v>
                </c:pt>
                <c:pt idx="1366">
                  <c:v>9.8660473139024507</c:v>
                </c:pt>
                <c:pt idx="1367">
                  <c:v>9.8819776431474473</c:v>
                </c:pt>
                <c:pt idx="1368">
                  <c:v>9.8211899908820062</c:v>
                </c:pt>
                <c:pt idx="1369">
                  <c:v>9.9196437249790357</c:v>
                </c:pt>
                <c:pt idx="1370">
                  <c:v>9.9185733844364918</c:v>
                </c:pt>
                <c:pt idx="1371">
                  <c:v>9.8602192062061871</c:v>
                </c:pt>
                <c:pt idx="1372">
                  <c:v>9.7763474102645915</c:v>
                </c:pt>
                <c:pt idx="1373">
                  <c:v>9.8431460542958078</c:v>
                </c:pt>
                <c:pt idx="1374">
                  <c:v>9.9628138692480519</c:v>
                </c:pt>
                <c:pt idx="1375">
                  <c:v>10.092267308757673</c:v>
                </c:pt>
                <c:pt idx="1376">
                  <c:v>10.122854904231623</c:v>
                </c:pt>
                <c:pt idx="1377">
                  <c:v>10.093764682303682</c:v>
                </c:pt>
                <c:pt idx="1378">
                  <c:v>10.183194083935483</c:v>
                </c:pt>
                <c:pt idx="1379">
                  <c:v>10.195074004695934</c:v>
                </c:pt>
                <c:pt idx="1380">
                  <c:v>10.211886404023879</c:v>
                </c:pt>
                <c:pt idx="1381">
                  <c:v>10.184000302776742</c:v>
                </c:pt>
                <c:pt idx="1382">
                  <c:v>10.251185850670682</c:v>
                </c:pt>
                <c:pt idx="1383">
                  <c:v>10.323195411467324</c:v>
                </c:pt>
                <c:pt idx="1384">
                  <c:v>10.333082521747379</c:v>
                </c:pt>
                <c:pt idx="1385">
                  <c:v>10.242496556909638</c:v>
                </c:pt>
                <c:pt idx="1386">
                  <c:v>10.379889841039583</c:v>
                </c:pt>
                <c:pt idx="1387">
                  <c:v>10.199483021235249</c:v>
                </c:pt>
                <c:pt idx="1388">
                  <c:v>10.200700967017625</c:v>
                </c:pt>
                <c:pt idx="1389">
                  <c:v>10.21217756489815</c:v>
                </c:pt>
                <c:pt idx="1390">
                  <c:v>10.201585068996749</c:v>
                </c:pt>
                <c:pt idx="1391">
                  <c:v>10.251092331624939</c:v>
                </c:pt>
                <c:pt idx="1392">
                  <c:v>10.140594375954127</c:v>
                </c:pt>
                <c:pt idx="1393">
                  <c:v>10.039923830665485</c:v>
                </c:pt>
                <c:pt idx="1394">
                  <c:v>9.9915747176383594</c:v>
                </c:pt>
                <c:pt idx="1395">
                  <c:v>9.923400567236806</c:v>
                </c:pt>
                <c:pt idx="1396">
                  <c:v>9.930599724362839</c:v>
                </c:pt>
                <c:pt idx="1397">
                  <c:v>10.012200634961548</c:v>
                </c:pt>
                <c:pt idx="1398">
                  <c:v>10.098320281553264</c:v>
                </c:pt>
                <c:pt idx="1399">
                  <c:v>10.097713831462466</c:v>
                </c:pt>
                <c:pt idx="1400">
                  <c:v>10.119152676089287</c:v>
                </c:pt>
                <c:pt idx="1401">
                  <c:v>10.091154602390082</c:v>
                </c:pt>
                <c:pt idx="1402">
                  <c:v>10.203096314861721</c:v>
                </c:pt>
                <c:pt idx="1403">
                  <c:v>10.202794985737514</c:v>
                </c:pt>
                <c:pt idx="1404">
                  <c:v>10.158311864348187</c:v>
                </c:pt>
                <c:pt idx="1405">
                  <c:v>10.140400793876136</c:v>
                </c:pt>
                <c:pt idx="1406">
                  <c:v>10.149995656452239</c:v>
                </c:pt>
                <c:pt idx="1407">
                  <c:v>10.151664930607081</c:v>
                </c:pt>
                <c:pt idx="1408">
                  <c:v>10.251355755992327</c:v>
                </c:pt>
                <c:pt idx="1409">
                  <c:v>10.316736443265739</c:v>
                </c:pt>
                <c:pt idx="1410">
                  <c:v>10.353075032370413</c:v>
                </c:pt>
                <c:pt idx="1411">
                  <c:v>10.468501547790387</c:v>
                </c:pt>
                <c:pt idx="1412">
                  <c:v>10.42052273943114</c:v>
                </c:pt>
                <c:pt idx="1413">
                  <c:v>10.640095431690925</c:v>
                </c:pt>
                <c:pt idx="1414">
                  <c:v>10.654145720619089</c:v>
                </c:pt>
                <c:pt idx="1415">
                  <c:v>10.740927326555131</c:v>
                </c:pt>
                <c:pt idx="1416">
                  <c:v>10.650480492867683</c:v>
                </c:pt>
                <c:pt idx="1417">
                  <c:v>10.681463171665801</c:v>
                </c:pt>
                <c:pt idx="1418">
                  <c:v>10.683407985499779</c:v>
                </c:pt>
                <c:pt idx="1419">
                  <c:v>10.613090590184093</c:v>
                </c:pt>
                <c:pt idx="1420">
                  <c:v>10.697043392920127</c:v>
                </c:pt>
                <c:pt idx="1421">
                  <c:v>10.801265551438812</c:v>
                </c:pt>
                <c:pt idx="1422">
                  <c:v>10.796104195331463</c:v>
                </c:pt>
                <c:pt idx="1423">
                  <c:v>10.935660199704397</c:v>
                </c:pt>
                <c:pt idx="1424">
                  <c:v>10.808093225902844</c:v>
                </c:pt>
                <c:pt idx="1425">
                  <c:v>10.847668247754187</c:v>
                </c:pt>
                <c:pt idx="1426">
                  <c:v>10.827267293772406</c:v>
                </c:pt>
                <c:pt idx="1427">
                  <c:v>10.751968127797326</c:v>
                </c:pt>
                <c:pt idx="1428">
                  <c:v>10.694361801920294</c:v>
                </c:pt>
                <c:pt idx="1429">
                  <c:v>10.548998490000001</c:v>
                </c:pt>
                <c:pt idx="1430">
                  <c:v>10.668713924257816</c:v>
                </c:pt>
                <c:pt idx="1431">
                  <c:v>10.858414478795249</c:v>
                </c:pt>
                <c:pt idx="1432">
                  <c:v>10.958105003639426</c:v>
                </c:pt>
                <c:pt idx="1433">
                  <c:v>10.924811087774161</c:v>
                </c:pt>
                <c:pt idx="1434">
                  <c:v>10.985557179561994</c:v>
                </c:pt>
                <c:pt idx="1435">
                  <c:v>11.093625761302665</c:v>
                </c:pt>
                <c:pt idx="1436">
                  <c:v>11.073376149726245</c:v>
                </c:pt>
                <c:pt idx="1437">
                  <c:v>11.063161109235205</c:v>
                </c:pt>
                <c:pt idx="1438">
                  <c:v>11.160077433911173</c:v>
                </c:pt>
                <c:pt idx="1439">
                  <c:v>11.083081687506093</c:v>
                </c:pt>
                <c:pt idx="1440">
                  <c:v>11.003992938702698</c:v>
                </c:pt>
                <c:pt idx="1441">
                  <c:v>10.902720039038043</c:v>
                </c:pt>
                <c:pt idx="1442">
                  <c:v>10.998021960749583</c:v>
                </c:pt>
                <c:pt idx="1443">
                  <c:v>10.954445780710476</c:v>
                </c:pt>
                <c:pt idx="1444">
                  <c:v>11.067534043488871</c:v>
                </c:pt>
                <c:pt idx="1445">
                  <c:v>11.172822851227002</c:v>
                </c:pt>
                <c:pt idx="1446">
                  <c:v>11.148336679790779</c:v>
                </c:pt>
                <c:pt idx="1447">
                  <c:v>11.582433986502082</c:v>
                </c:pt>
                <c:pt idx="1448">
                  <c:v>12.061261331040942</c:v>
                </c:pt>
                <c:pt idx="1449">
                  <c:v>11.671918501351351</c:v>
                </c:pt>
                <c:pt idx="1450">
                  <c:v>11.864976911863788</c:v>
                </c:pt>
                <c:pt idx="1451">
                  <c:v>10.072635769163515</c:v>
                </c:pt>
                <c:pt idx="1452">
                  <c:v>9.9861400916136844</c:v>
                </c:pt>
                <c:pt idx="1453">
                  <c:v>10.116247053276666</c:v>
                </c:pt>
                <c:pt idx="1454">
                  <c:v>10.129246929407179</c:v>
                </c:pt>
                <c:pt idx="1455">
                  <c:v>10.175070798241931</c:v>
                </c:pt>
                <c:pt idx="1456">
                  <c:v>10.254980667846766</c:v>
                </c:pt>
                <c:pt idx="1457">
                  <c:v>10.300741391678931</c:v>
                </c:pt>
                <c:pt idx="1458">
                  <c:v>10.340409517238447</c:v>
                </c:pt>
                <c:pt idx="1459">
                  <c:v>10.336581196042527</c:v>
                </c:pt>
                <c:pt idx="1460">
                  <c:v>10.416625483525364</c:v>
                </c:pt>
                <c:pt idx="1461">
                  <c:v>10.349280585161075</c:v>
                </c:pt>
                <c:pt idx="1462">
                  <c:v>10.3325270419347</c:v>
                </c:pt>
                <c:pt idx="1463">
                  <c:v>10.443569173309948</c:v>
                </c:pt>
                <c:pt idx="1464">
                  <c:v>10.509137265027524</c:v>
                </c:pt>
                <c:pt idx="1465">
                  <c:v>10.484652593006697</c:v>
                </c:pt>
                <c:pt idx="1466">
                  <c:v>10.472364144796593</c:v>
                </c:pt>
                <c:pt idx="1467">
                  <c:v>10.285370820914672</c:v>
                </c:pt>
                <c:pt idx="1468">
                  <c:v>10.314911166558939</c:v>
                </c:pt>
                <c:pt idx="1469">
                  <c:v>10.298071032630821</c:v>
                </c:pt>
                <c:pt idx="1470">
                  <c:v>10.244220710030248</c:v>
                </c:pt>
                <c:pt idx="1471">
                  <c:v>10.253773955736081</c:v>
                </c:pt>
                <c:pt idx="1472">
                  <c:v>10.289143744028408</c:v>
                </c:pt>
                <c:pt idx="1473">
                  <c:v>10.210256483065869</c:v>
                </c:pt>
                <c:pt idx="1474">
                  <c:v>10.1750149941646</c:v>
                </c:pt>
                <c:pt idx="1475">
                  <c:v>10.128548335289539</c:v>
                </c:pt>
                <c:pt idx="1476">
                  <c:v>10.251009862994822</c:v>
                </c:pt>
                <c:pt idx="1477">
                  <c:v>10.305784592608266</c:v>
                </c:pt>
                <c:pt idx="1478">
                  <c:v>10.14080407225463</c:v>
                </c:pt>
                <c:pt idx="1479">
                  <c:v>10.080520497851635</c:v>
                </c:pt>
                <c:pt idx="1480">
                  <c:v>10.13476972059642</c:v>
                </c:pt>
                <c:pt idx="1481">
                  <c:v>10.171386172697009</c:v>
                </c:pt>
                <c:pt idx="1482">
                  <c:v>10.179052609907236</c:v>
                </c:pt>
                <c:pt idx="1483">
                  <c:v>10.184196485207996</c:v>
                </c:pt>
                <c:pt idx="1484">
                  <c:v>10.244354925342094</c:v>
                </c:pt>
                <c:pt idx="1485">
                  <c:v>10.162232291086569</c:v>
                </c:pt>
                <c:pt idx="1486">
                  <c:v>10.185857623337249</c:v>
                </c:pt>
                <c:pt idx="1487">
                  <c:v>10.350592463296264</c:v>
                </c:pt>
                <c:pt idx="1488">
                  <c:v>10.340420749576902</c:v>
                </c:pt>
                <c:pt idx="1489">
                  <c:v>10.268098899999538</c:v>
                </c:pt>
                <c:pt idx="1490">
                  <c:v>10.317421891413179</c:v>
                </c:pt>
                <c:pt idx="1491">
                  <c:v>10.288987032353074</c:v>
                </c:pt>
                <c:pt idx="1492">
                  <c:v>10.317091121201308</c:v>
                </c:pt>
                <c:pt idx="1493">
                  <c:v>10.313714128731901</c:v>
                </c:pt>
                <c:pt idx="1494">
                  <c:v>10.441103987290388</c:v>
                </c:pt>
                <c:pt idx="1495">
                  <c:v>10.282418737075014</c:v>
                </c:pt>
                <c:pt idx="1496">
                  <c:v>10.305964091500444</c:v>
                </c:pt>
                <c:pt idx="1497">
                  <c:v>10.490995318477724</c:v>
                </c:pt>
                <c:pt idx="1498">
                  <c:v>10.410851709248362</c:v>
                </c:pt>
                <c:pt idx="1499">
                  <c:v>10.313870916886309</c:v>
                </c:pt>
                <c:pt idx="1500">
                  <c:v>10.266768176130343</c:v>
                </c:pt>
                <c:pt idx="1501">
                  <c:v>10.305161918251864</c:v>
                </c:pt>
                <c:pt idx="1502">
                  <c:v>10.448165500194651</c:v>
                </c:pt>
                <c:pt idx="1503">
                  <c:v>10.302466637192476</c:v>
                </c:pt>
                <c:pt idx="1504">
                  <c:v>10.343600207240499</c:v>
                </c:pt>
                <c:pt idx="1505">
                  <c:v>10.277979022954906</c:v>
                </c:pt>
                <c:pt idx="1506">
                  <c:v>10.411655765468083</c:v>
                </c:pt>
                <c:pt idx="1507">
                  <c:v>10.41996156625213</c:v>
                </c:pt>
                <c:pt idx="1508">
                  <c:v>10.489965193035196</c:v>
                </c:pt>
                <c:pt idx="1509">
                  <c:v>10.511248416115867</c:v>
                </c:pt>
                <c:pt idx="1510">
                  <c:v>10.550783888888041</c:v>
                </c:pt>
                <c:pt idx="1511">
                  <c:v>10.455331892342192</c:v>
                </c:pt>
                <c:pt idx="1512">
                  <c:v>10.500825511163123</c:v>
                </c:pt>
                <c:pt idx="1513">
                  <c:v>10.479854536914495</c:v>
                </c:pt>
                <c:pt idx="1514">
                  <c:v>10.484857475985718</c:v>
                </c:pt>
                <c:pt idx="1515">
                  <c:v>10.539170154602493</c:v>
                </c:pt>
                <c:pt idx="1516">
                  <c:v>10.534218085652617</c:v>
                </c:pt>
                <c:pt idx="1517">
                  <c:v>10.63906302408652</c:v>
                </c:pt>
                <c:pt idx="1518">
                  <c:v>10.710052546938755</c:v>
                </c:pt>
                <c:pt idx="1519">
                  <c:v>10.744811629641305</c:v>
                </c:pt>
                <c:pt idx="1520">
                  <c:v>10.904823649603985</c:v>
                </c:pt>
                <c:pt idx="1521">
                  <c:v>10.991244309726978</c:v>
                </c:pt>
                <c:pt idx="1522">
                  <c:v>11.011966199776204</c:v>
                </c:pt>
                <c:pt idx="1523">
                  <c:v>10.999770109242457</c:v>
                </c:pt>
                <c:pt idx="1524">
                  <c:v>10.914830929802324</c:v>
                </c:pt>
                <c:pt idx="1525">
                  <c:v>11.014889774586051</c:v>
                </c:pt>
                <c:pt idx="1526">
                  <c:v>#N/A</c:v>
                </c:pt>
                <c:pt idx="1527">
                  <c:v>10.930192495141354</c:v>
                </c:pt>
                <c:pt idx="1528">
                  <c:v>10.94562262880588</c:v>
                </c:pt>
                <c:pt idx="1529">
                  <c:v>10.966203497300897</c:v>
                </c:pt>
                <c:pt idx="1530">
                  <c:v>11.036054284259512</c:v>
                </c:pt>
                <c:pt idx="1531">
                  <c:v>11.149728621923641</c:v>
                </c:pt>
                <c:pt idx="1532">
                  <c:v>11.084695739077736</c:v>
                </c:pt>
                <c:pt idx="1533">
                  <c:v>11.123835415647221</c:v>
                </c:pt>
                <c:pt idx="1534">
                  <c:v>11.144302578832232</c:v>
                </c:pt>
                <c:pt idx="1535">
                  <c:v>11.118664137968015</c:v>
                </c:pt>
                <c:pt idx="1536">
                  <c:v>11.398314647071112</c:v>
                </c:pt>
                <c:pt idx="1537">
                  <c:v>11.367212911514583</c:v>
                </c:pt>
                <c:pt idx="1538">
                  <c:v>11.462244342598151</c:v>
                </c:pt>
                <c:pt idx="1539">
                  <c:v>11.527359505984339</c:v>
                </c:pt>
                <c:pt idx="1540">
                  <c:v>11.516819839574607</c:v>
                </c:pt>
                <c:pt idx="1541">
                  <c:v>11.62587091605784</c:v>
                </c:pt>
                <c:pt idx="1542">
                  <c:v>11.47073961079168</c:v>
                </c:pt>
                <c:pt idx="1543">
                  <c:v>11.433811380127738</c:v>
                </c:pt>
                <c:pt idx="1544">
                  <c:v>#N/A</c:v>
                </c:pt>
                <c:pt idx="1545">
                  <c:v>11.586332171828458</c:v>
                </c:pt>
                <c:pt idx="1546">
                  <c:v>11.600917520079106</c:v>
                </c:pt>
                <c:pt idx="1547">
                  <c:v>11.645691955647596</c:v>
                </c:pt>
                <c:pt idx="1548">
                  <c:v>11.634613032999107</c:v>
                </c:pt>
                <c:pt idx="1549">
                  <c:v>11.685389945611695</c:v>
                </c:pt>
                <c:pt idx="1550">
                  <c:v>11.710438441848584</c:v>
                </c:pt>
                <c:pt idx="1551">
                  <c:v>11.76033837480899</c:v>
                </c:pt>
                <c:pt idx="1552">
                  <c:v>11.985140903669041</c:v>
                </c:pt>
                <c:pt idx="1553">
                  <c:v>12.13499837</c:v>
                </c:pt>
                <c:pt idx="1554">
                  <c:v>12.174821514529309</c:v>
                </c:pt>
                <c:pt idx="1555">
                  <c:v>12.259620455581908</c:v>
                </c:pt>
                <c:pt idx="1556">
                  <c:v>12.154461668923393</c:v>
                </c:pt>
                <c:pt idx="1557">
                  <c:v>12.154199082120469</c:v>
                </c:pt>
                <c:pt idx="1558">
                  <c:v>12.099082953571543</c:v>
                </c:pt>
                <c:pt idx="1559">
                  <c:v>12.033886178931699</c:v>
                </c:pt>
                <c:pt idx="1560">
                  <c:v>11.993996044355447</c:v>
                </c:pt>
                <c:pt idx="1561">
                  <c:v>12.203851083789891</c:v>
                </c:pt>
                <c:pt idx="1562">
                  <c:v>12.328896916260391</c:v>
                </c:pt>
                <c:pt idx="1563">
                  <c:v>12.273947431541298</c:v>
                </c:pt>
                <c:pt idx="1564">
                  <c:v>12.558714330357937</c:v>
                </c:pt>
                <c:pt idx="1565">
                  <c:v>12.45885239126919</c:v>
                </c:pt>
                <c:pt idx="1566">
                  <c:v>11.988398820872545</c:v>
                </c:pt>
                <c:pt idx="1567">
                  <c:v>12.068834604159065</c:v>
                </c:pt>
                <c:pt idx="1568">
                  <c:v>12.133291415562768</c:v>
                </c:pt>
                <c:pt idx="1569">
                  <c:v>12.271510790448458</c:v>
                </c:pt>
                <c:pt idx="1570">
                  <c:v>12.057896173691139</c:v>
                </c:pt>
                <c:pt idx="1571">
                  <c:v>12.012837249496966</c:v>
                </c:pt>
                <c:pt idx="1572">
                  <c:v>11.988137117703124</c:v>
                </c:pt>
                <c:pt idx="1573">
                  <c:v>12.284447101936808</c:v>
                </c:pt>
                <c:pt idx="1574">
                  <c:v>12.290044189207009</c:v>
                </c:pt>
                <c:pt idx="1575">
                  <c:v>12.160941903262389</c:v>
                </c:pt>
                <c:pt idx="1576">
                  <c:v>12.525847577334682</c:v>
                </c:pt>
                <c:pt idx="1577">
                  <c:v>12.118678610443867</c:v>
                </c:pt>
                <c:pt idx="1578">
                  <c:v>12.047927572728861</c:v>
                </c:pt>
                <c:pt idx="1579">
                  <c:v>11.577220211454058</c:v>
                </c:pt>
                <c:pt idx="1580">
                  <c:v>11.311744749778878</c:v>
                </c:pt>
                <c:pt idx="1581">
                  <c:v>11.376581214945491</c:v>
                </c:pt>
                <c:pt idx="1582">
                  <c:v>11.507133965289189</c:v>
                </c:pt>
                <c:pt idx="1583">
                  <c:v>11.616291486408421</c:v>
                </c:pt>
                <c:pt idx="1584">
                  <c:v>11.540906209982982</c:v>
                </c:pt>
                <c:pt idx="1585">
                  <c:v>11.420049260550375</c:v>
                </c:pt>
                <c:pt idx="1586">
                  <c:v>11.431043574089889</c:v>
                </c:pt>
                <c:pt idx="1587">
                  <c:v>11.420957480806148</c:v>
                </c:pt>
                <c:pt idx="1588">
                  <c:v>11.342161433859809</c:v>
                </c:pt>
                <c:pt idx="1589">
                  <c:v>11.212776815446935</c:v>
                </c:pt>
                <c:pt idx="1590">
                  <c:v>11.15273771742892</c:v>
                </c:pt>
                <c:pt idx="1591">
                  <c:v>11.278575173433692</c:v>
                </c:pt>
                <c:pt idx="1592">
                  <c:v>11.134707555604312</c:v>
                </c:pt>
                <c:pt idx="1593">
                  <c:v>11.202316358940202</c:v>
                </c:pt>
                <c:pt idx="1594">
                  <c:v>11.329794189479637</c:v>
                </c:pt>
                <c:pt idx="1595">
                  <c:v>11.397977167114542</c:v>
                </c:pt>
                <c:pt idx="1596">
                  <c:v>11.444045506157803</c:v>
                </c:pt>
                <c:pt idx="1597">
                  <c:v>11.424513011472085</c:v>
                </c:pt>
                <c:pt idx="1598">
                  <c:v>11.414578138418658</c:v>
                </c:pt>
                <c:pt idx="1599">
                  <c:v>11.392648752160319</c:v>
                </c:pt>
                <c:pt idx="1600">
                  <c:v>11.433675793355834</c:v>
                </c:pt>
                <c:pt idx="1601">
                  <c:v>11.49417476519757</c:v>
                </c:pt>
                <c:pt idx="1602">
                  <c:v>11.498083277594478</c:v>
                </c:pt>
                <c:pt idx="1603">
                  <c:v>11.628979994212093</c:v>
                </c:pt>
                <c:pt idx="1604">
                  <c:v>11.527431844431282</c:v>
                </c:pt>
                <c:pt idx="1605">
                  <c:v>11.698206923641395</c:v>
                </c:pt>
                <c:pt idx="1606">
                  <c:v>11.779103223440046</c:v>
                </c:pt>
                <c:pt idx="1607">
                  <c:v>11.684319456972261</c:v>
                </c:pt>
                <c:pt idx="1608">
                  <c:v>11.787416203439502</c:v>
                </c:pt>
                <c:pt idx="1609">
                  <c:v>11.940750605879529</c:v>
                </c:pt>
                <c:pt idx="1610">
                  <c:v>11.888822375014431</c:v>
                </c:pt>
                <c:pt idx="1611">
                  <c:v>11.893487949596318</c:v>
                </c:pt>
                <c:pt idx="1612">
                  <c:v>12.087279333523398</c:v>
                </c:pt>
                <c:pt idx="1613">
                  <c:v>12.27009085014463</c:v>
                </c:pt>
                <c:pt idx="1614">
                  <c:v>12.313338792731237</c:v>
                </c:pt>
                <c:pt idx="1615">
                  <c:v>12.302684475555292</c:v>
                </c:pt>
                <c:pt idx="1616">
                  <c:v>12.358801992727253</c:v>
                </c:pt>
                <c:pt idx="1617">
                  <c:v>12.446814241127804</c:v>
                </c:pt>
                <c:pt idx="1618">
                  <c:v>12.475796624131902</c:v>
                </c:pt>
                <c:pt idx="1619">
                  <c:v>12.194394085306994</c:v>
                </c:pt>
                <c:pt idx="1620">
                  <c:v>12.287694581804651</c:v>
                </c:pt>
                <c:pt idx="1621">
                  <c:v>12.052011037634434</c:v>
                </c:pt>
                <c:pt idx="1622">
                  <c:v>11.972394692473932</c:v>
                </c:pt>
                <c:pt idx="1623">
                  <c:v>12.078080887892238</c:v>
                </c:pt>
                <c:pt idx="1624">
                  <c:v>11.994981326549583</c:v>
                </c:pt>
                <c:pt idx="1625">
                  <c:v>12.082417049120785</c:v>
                </c:pt>
                <c:pt idx="1626">
                  <c:v>12.165341339402833</c:v>
                </c:pt>
                <c:pt idx="1627">
                  <c:v>12.265571493257038</c:v>
                </c:pt>
                <c:pt idx="1628">
                  <c:v>12.174720667515547</c:v>
                </c:pt>
                <c:pt idx="1629">
                  <c:v>12.296587133236294</c:v>
                </c:pt>
                <c:pt idx="1630">
                  <c:v>12.073411122381929</c:v>
                </c:pt>
                <c:pt idx="1631">
                  <c:v>12.077946508690502</c:v>
                </c:pt>
                <c:pt idx="1632">
                  <c:v>12.040315440344695</c:v>
                </c:pt>
                <c:pt idx="1633">
                  <c:v>11.965350185766816</c:v>
                </c:pt>
                <c:pt idx="1634">
                  <c:v>11.941131807654497</c:v>
                </c:pt>
                <c:pt idx="1635">
                  <c:v>12.007037887628014</c:v>
                </c:pt>
                <c:pt idx="1636">
                  <c:v>11.936991864781509</c:v>
                </c:pt>
                <c:pt idx="1637">
                  <c:v>11.896648216519441</c:v>
                </c:pt>
                <c:pt idx="1638">
                  <c:v>11.923069503121443</c:v>
                </c:pt>
                <c:pt idx="1639">
                  <c:v>11.986863571383063</c:v>
                </c:pt>
                <c:pt idx="1640">
                  <c:v>11.969964594375629</c:v>
                </c:pt>
                <c:pt idx="1641">
                  <c:v>11.939085259767785</c:v>
                </c:pt>
                <c:pt idx="1642">
                  <c:v>11.922923057091369</c:v>
                </c:pt>
                <c:pt idx="1643">
                  <c:v>12.025333484626744</c:v>
                </c:pt>
                <c:pt idx="1644">
                  <c:v>11.935359345130907</c:v>
                </c:pt>
                <c:pt idx="1645">
                  <c:v>12.02908390515562</c:v>
                </c:pt>
                <c:pt idx="1646">
                  <c:v>12.154447509966294</c:v>
                </c:pt>
                <c:pt idx="1647">
                  <c:v>12.095229276152041</c:v>
                </c:pt>
                <c:pt idx="1648">
                  <c:v>11.959093047503604</c:v>
                </c:pt>
                <c:pt idx="1649">
                  <c:v>12.013184419779268</c:v>
                </c:pt>
                <c:pt idx="1650">
                  <c:v>12.099830875125772</c:v>
                </c:pt>
                <c:pt idx="1651">
                  <c:v>12.079323420099787</c:v>
                </c:pt>
                <c:pt idx="1652">
                  <c:v>12.082402199885944</c:v>
                </c:pt>
                <c:pt idx="1653">
                  <c:v>12.14292341798555</c:v>
                </c:pt>
                <c:pt idx="1654">
                  <c:v>12.107719193966767</c:v>
                </c:pt>
                <c:pt idx="1655">
                  <c:v>11.99241269197967</c:v>
                </c:pt>
                <c:pt idx="1656">
                  <c:v>11.982699410011106</c:v>
                </c:pt>
                <c:pt idx="1657">
                  <c:v>12.058799379918902</c:v>
                </c:pt>
                <c:pt idx="1658">
                  <c:v>12.011913371011094</c:v>
                </c:pt>
                <c:pt idx="1659">
                  <c:v>12.023090694179842</c:v>
                </c:pt>
                <c:pt idx="1660">
                  <c:v>12.090553286352385</c:v>
                </c:pt>
                <c:pt idx="1661">
                  <c:v>12.134917099978416</c:v>
                </c:pt>
                <c:pt idx="1662">
                  <c:v>12.219959618133995</c:v>
                </c:pt>
                <c:pt idx="1663">
                  <c:v>12.094584012142638</c:v>
                </c:pt>
                <c:pt idx="1664">
                  <c:v>12.144755591994642</c:v>
                </c:pt>
                <c:pt idx="1665">
                  <c:v>12.404013700976146</c:v>
                </c:pt>
                <c:pt idx="1666">
                  <c:v>12.439294737491803</c:v>
                </c:pt>
                <c:pt idx="1667">
                  <c:v>12.394626767678378</c:v>
                </c:pt>
                <c:pt idx="1668">
                  <c:v>12.261200784008365</c:v>
                </c:pt>
                <c:pt idx="1669">
                  <c:v>12.326089686466174</c:v>
                </c:pt>
                <c:pt idx="1670">
                  <c:v>12.277080150788819</c:v>
                </c:pt>
                <c:pt idx="1671">
                  <c:v>12.328428955311725</c:v>
                </c:pt>
                <c:pt idx="1672">
                  <c:v>12.214771172380306</c:v>
                </c:pt>
                <c:pt idx="1673">
                  <c:v>12.446002936323296</c:v>
                </c:pt>
                <c:pt idx="1674">
                  <c:v>12.636802701089136</c:v>
                </c:pt>
                <c:pt idx="1675">
                  <c:v>12.594297494672102</c:v>
                </c:pt>
                <c:pt idx="1676">
                  <c:v>12.689195684336946</c:v>
                </c:pt>
                <c:pt idx="1677">
                  <c:v>12.690001029999999</c:v>
                </c:pt>
                <c:pt idx="1678">
                  <c:v>12.808815888044718</c:v>
                </c:pt>
                <c:pt idx="1679">
                  <c:v>12.844534201448283</c:v>
                </c:pt>
                <c:pt idx="1680">
                  <c:v>12.931381994712508</c:v>
                </c:pt>
                <c:pt idx="1681">
                  <c:v>12.8887298408088</c:v>
                </c:pt>
                <c:pt idx="1682">
                  <c:v>12.848042495932374</c:v>
                </c:pt>
                <c:pt idx="1683">
                  <c:v>12.780356013574609</c:v>
                </c:pt>
                <c:pt idx="1684">
                  <c:v>12.76052039272931</c:v>
                </c:pt>
                <c:pt idx="1685">
                  <c:v>12.52012258960036</c:v>
                </c:pt>
                <c:pt idx="1686">
                  <c:v>12.465502705840278</c:v>
                </c:pt>
                <c:pt idx="1687">
                  <c:v>12.556942476804439</c:v>
                </c:pt>
                <c:pt idx="1688">
                  <c:v>12.459695221118819</c:v>
                </c:pt>
                <c:pt idx="1689">
                  <c:v>12.57242648258522</c:v>
                </c:pt>
                <c:pt idx="1690">
                  <c:v>12.821689823076218</c:v>
                </c:pt>
                <c:pt idx="1691">
                  <c:v>12.968392235127579</c:v>
                </c:pt>
                <c:pt idx="1692">
                  <c:v>13.015959281591341</c:v>
                </c:pt>
                <c:pt idx="1693">
                  <c:v>12.915101584874082</c:v>
                </c:pt>
                <c:pt idx="1694">
                  <c:v>13.064056800592812</c:v>
                </c:pt>
                <c:pt idx="1695">
                  <c:v>12.905301176396934</c:v>
                </c:pt>
                <c:pt idx="1696">
                  <c:v>12.799437277848948</c:v>
                </c:pt>
                <c:pt idx="1697">
                  <c:v>12.791433514152304</c:v>
                </c:pt>
                <c:pt idx="1698">
                  <c:v>12.490892053003153</c:v>
                </c:pt>
                <c:pt idx="1699">
                  <c:v>12.68459784450841</c:v>
                </c:pt>
                <c:pt idx="1700">
                  <c:v>12.78457271757321</c:v>
                </c:pt>
                <c:pt idx="1701">
                  <c:v>12.509293761881521</c:v>
                </c:pt>
                <c:pt idx="1702">
                  <c:v>12.392076881058955</c:v>
                </c:pt>
                <c:pt idx="1703">
                  <c:v>12.29712425853919</c:v>
                </c:pt>
                <c:pt idx="1704">
                  <c:v>12.25548033916728</c:v>
                </c:pt>
                <c:pt idx="1705">
                  <c:v>12.390392250056449</c:v>
                </c:pt>
                <c:pt idx="1706">
                  <c:v>12.55119609626731</c:v>
                </c:pt>
                <c:pt idx="1707">
                  <c:v>12.83340394746349</c:v>
                </c:pt>
                <c:pt idx="1708">
                  <c:v>12.721077214552409</c:v>
                </c:pt>
                <c:pt idx="1709">
                  <c:v>12.67851946269762</c:v>
                </c:pt>
                <c:pt idx="1710">
                  <c:v>12.773172386427008</c:v>
                </c:pt>
                <c:pt idx="1711">
                  <c:v>12.620788000790759</c:v>
                </c:pt>
                <c:pt idx="1712">
                  <c:v>12.535867971645223</c:v>
                </c:pt>
                <c:pt idx="1713">
                  <c:v>12.549586663994974</c:v>
                </c:pt>
                <c:pt idx="1714">
                  <c:v>12.861109313347439</c:v>
                </c:pt>
                <c:pt idx="1715">
                  <c:v>12.709241670210499</c:v>
                </c:pt>
                <c:pt idx="1716">
                  <c:v>12.915457065805326</c:v>
                </c:pt>
                <c:pt idx="1717">
                  <c:v>12.932416361755644</c:v>
                </c:pt>
                <c:pt idx="1718">
                  <c:v>13.089676083168269</c:v>
                </c:pt>
                <c:pt idx="1719">
                  <c:v>13.056724983846015</c:v>
                </c:pt>
                <c:pt idx="1720">
                  <c:v>13.080933860768901</c:v>
                </c:pt>
                <c:pt idx="1721">
                  <c:v>13.025586165810317</c:v>
                </c:pt>
                <c:pt idx="1722">
                  <c:v>13.184750634209543</c:v>
                </c:pt>
                <c:pt idx="1723">
                  <c:v>13.179082017775823</c:v>
                </c:pt>
                <c:pt idx="1724">
                  <c:v>13.292466532716318</c:v>
                </c:pt>
                <c:pt idx="1725">
                  <c:v>13.630968224066377</c:v>
                </c:pt>
                <c:pt idx="1726">
                  <c:v>13.761876665003447</c:v>
                </c:pt>
                <c:pt idx="1727">
                  <c:v>13.961183091322454</c:v>
                </c:pt>
                <c:pt idx="1728">
                  <c:v>14.356657061381004</c:v>
                </c:pt>
                <c:pt idx="1729">
                  <c:v>14.335585215669932</c:v>
                </c:pt>
                <c:pt idx="1730">
                  <c:v>14.170539803140343</c:v>
                </c:pt>
                <c:pt idx="1731">
                  <c:v>14.173006358567752</c:v>
                </c:pt>
                <c:pt idx="1732">
                  <c:v>13.884038612255484</c:v>
                </c:pt>
                <c:pt idx="1733">
                  <c:v>14.073543682071811</c:v>
                </c:pt>
                <c:pt idx="1734">
                  <c:v>13.804938637304737</c:v>
                </c:pt>
                <c:pt idx="1735">
                  <c:v>13.69711740428531</c:v>
                </c:pt>
                <c:pt idx="1736">
                  <c:v>13.94960181093046</c:v>
                </c:pt>
                <c:pt idx="1737">
                  <c:v>14.301767987699728</c:v>
                </c:pt>
                <c:pt idx="1738">
                  <c:v>14.098169451188737</c:v>
                </c:pt>
                <c:pt idx="1739">
                  <c:v>13.815065797858571</c:v>
                </c:pt>
                <c:pt idx="1740">
                  <c:v>14.071436489228768</c:v>
                </c:pt>
                <c:pt idx="1741">
                  <c:v>14.220053006610351</c:v>
                </c:pt>
                <c:pt idx="1742">
                  <c:v>14.247129896884131</c:v>
                </c:pt>
                <c:pt idx="1743">
                  <c:v>14.819703244795182</c:v>
                </c:pt>
                <c:pt idx="1744">
                  <c:v>14.822699476332302</c:v>
                </c:pt>
                <c:pt idx="1745">
                  <c:v>14.46457575214094</c:v>
                </c:pt>
                <c:pt idx="1746">
                  <c:v>14.393289865530811</c:v>
                </c:pt>
                <c:pt idx="1747">
                  <c:v>14.49219928008816</c:v>
                </c:pt>
                <c:pt idx="1748">
                  <c:v>14.605798912427401</c:v>
                </c:pt>
                <c:pt idx="1749">
                  <c:v>14.836914440807451</c:v>
                </c:pt>
                <c:pt idx="1750">
                  <c:v>15.052086037077908</c:v>
                </c:pt>
                <c:pt idx="1751">
                  <c:v>14.820622114779701</c:v>
                </c:pt>
                <c:pt idx="1752">
                  <c:v>15.294141151140961</c:v>
                </c:pt>
                <c:pt idx="1753">
                  <c:v>15.55719111332405</c:v>
                </c:pt>
                <c:pt idx="1754">
                  <c:v>15.707080615138699</c:v>
                </c:pt>
                <c:pt idx="1755">
                  <c:v>15.879055824094285</c:v>
                </c:pt>
                <c:pt idx="1756">
                  <c:v>15.982825399064414</c:v>
                </c:pt>
                <c:pt idx="1757">
                  <c:v>15.941220171079738</c:v>
                </c:pt>
                <c:pt idx="1758">
                  <c:v>15.744287135120901</c:v>
                </c:pt>
                <c:pt idx="1759">
                  <c:v>15.808971291324491</c:v>
                </c:pt>
                <c:pt idx="1760">
                  <c:v>15.653567013280131</c:v>
                </c:pt>
                <c:pt idx="1761">
                  <c:v>15.913354660415626</c:v>
                </c:pt>
                <c:pt idx="1762">
                  <c:v>16.053939804322283</c:v>
                </c:pt>
                <c:pt idx="1763">
                  <c:v>15.931467117492447</c:v>
                </c:pt>
                <c:pt idx="1764">
                  <c:v>16.194841113705721</c:v>
                </c:pt>
                <c:pt idx="1765">
                  <c:v>16.159690145990734</c:v>
                </c:pt>
                <c:pt idx="1766">
                  <c:v>16.200674299808746</c:v>
                </c:pt>
                <c:pt idx="1767">
                  <c:v>16.259772147065966</c:v>
                </c:pt>
                <c:pt idx="1768">
                  <c:v>16.049493806156178</c:v>
                </c:pt>
                <c:pt idx="1769">
                  <c:v>16.082951007269088</c:v>
                </c:pt>
                <c:pt idx="1770">
                  <c:v>16.112246250909116</c:v>
                </c:pt>
                <c:pt idx="1771">
                  <c:v>15.968973205469267</c:v>
                </c:pt>
                <c:pt idx="1772">
                  <c:v>16.047061146673038</c:v>
                </c:pt>
                <c:pt idx="1773">
                  <c:v>15.790894606942731</c:v>
                </c:pt>
                <c:pt idx="1774">
                  <c:v>16.05783052374678</c:v>
                </c:pt>
                <c:pt idx="1775">
                  <c:v>16.397388089473733</c:v>
                </c:pt>
                <c:pt idx="1776">
                  <c:v>16.596464696040506</c:v>
                </c:pt>
                <c:pt idx="1777">
                  <c:v>16.493882443151985</c:v>
                </c:pt>
                <c:pt idx="1778">
                  <c:v>#N/A</c:v>
                </c:pt>
                <c:pt idx="1779">
                  <c:v>16.764310104755747</c:v>
                </c:pt>
                <c:pt idx="1780">
                  <c:v>16.792727689402096</c:v>
                </c:pt>
                <c:pt idx="1781">
                  <c:v>16.789573585070009</c:v>
                </c:pt>
                <c:pt idx="1782">
                  <c:v>16.630494628736898</c:v>
                </c:pt>
                <c:pt idx="1783">
                  <c:v>16.4094696922628</c:v>
                </c:pt>
                <c:pt idx="1784">
                  <c:v>16.499245654466797</c:v>
                </c:pt>
                <c:pt idx="1785">
                  <c:v>16.409462659207506</c:v>
                </c:pt>
                <c:pt idx="1786">
                  <c:v>16.270011405343165</c:v>
                </c:pt>
                <c:pt idx="1787">
                  <c:v>16.289458991917673</c:v>
                </c:pt>
                <c:pt idx="1788">
                  <c:v>16.299799883134884</c:v>
                </c:pt>
                <c:pt idx="1789">
                  <c:v>16.319126798760848</c:v>
                </c:pt>
                <c:pt idx="1790">
                  <c:v>16.239068508321193</c:v>
                </c:pt>
                <c:pt idx="1791">
                  <c:v>16.058303741762185</c:v>
                </c:pt>
                <c:pt idx="1792">
                  <c:v>16.188737995950607</c:v>
                </c:pt>
                <c:pt idx="1793">
                  <c:v>16.528761061066696</c:v>
                </c:pt>
                <c:pt idx="1794">
                  <c:v>#N/A</c:v>
                </c:pt>
                <c:pt idx="1795">
                  <c:v>16.549215152900551</c:v>
                </c:pt>
                <c:pt idx="1796">
                  <c:v>16.490024117987296</c:v>
                </c:pt>
                <c:pt idx="1797">
                  <c:v>16.419919149861929</c:v>
                </c:pt>
                <c:pt idx="1798">
                  <c:v>#N/A</c:v>
                </c:pt>
                <c:pt idx="1799">
                  <c:v>16.399798132456819</c:v>
                </c:pt>
                <c:pt idx="1800">
                  <c:v>16.479825266416846</c:v>
                </c:pt>
                <c:pt idx="1801">
                  <c:v>16.490000869999999</c:v>
                </c:pt>
                <c:pt idx="1802">
                  <c:v>16.250139951789908</c:v>
                </c:pt>
                <c:pt idx="1803">
                  <c:v>16.030278823605567</c:v>
                </c:pt>
                <c:pt idx="1804">
                  <c:v>16.200357863739249</c:v>
                </c:pt>
                <c:pt idx="1805">
                  <c:v>16.000417678407622</c:v>
                </c:pt>
                <c:pt idx="1806">
                  <c:v>16.010571365572403</c:v>
                </c:pt>
                <c:pt idx="1807">
                  <c:v>15.910373362841094</c:v>
                </c:pt>
                <c:pt idx="1808">
                  <c:v>15.780577701394463</c:v>
                </c:pt>
                <c:pt idx="1809">
                  <c:v>15.60047273724954</c:v>
                </c:pt>
                <c:pt idx="1810">
                  <c:v>15.7306015525833</c:v>
                </c:pt>
                <c:pt idx="1811">
                  <c:v>15.739480432855338</c:v>
                </c:pt>
                <c:pt idx="1812">
                  <c:v>15.640592253990649</c:v>
                </c:pt>
                <c:pt idx="1813">
                  <c:v>15.710362903334604</c:v>
                </c:pt>
                <c:pt idx="1814">
                  <c:v>15.630302264553086</c:v>
                </c:pt>
                <c:pt idx="1815">
                  <c:v>15.770646528713351</c:v>
                </c:pt>
                <c:pt idx="1816">
                  <c:v>15.890693574579046</c:v>
                </c:pt>
                <c:pt idx="1817">
                  <c:v>15.870734501484131</c:v>
                </c:pt>
                <c:pt idx="1818">
                  <c:v>15.590446236046935</c:v>
                </c:pt>
                <c:pt idx="1819">
                  <c:v>15.486146936927009</c:v>
                </c:pt>
                <c:pt idx="1820">
                  <c:v>15.230005187032738</c:v>
                </c:pt>
                <c:pt idx="1821">
                  <c:v>15.199808811969891</c:v>
                </c:pt>
                <c:pt idx="1822">
                  <c:v>#N/A</c:v>
                </c:pt>
                <c:pt idx="1823">
                  <c:v>15.260211914481085</c:v>
                </c:pt>
                <c:pt idx="1824">
                  <c:v>15.500416489159946</c:v>
                </c:pt>
                <c:pt idx="1825">
                  <c:v>15.570310401611021</c:v>
                </c:pt>
                <c:pt idx="1826">
                  <c:v>15.550330540324447</c:v>
                </c:pt>
                <c:pt idx="1827">
                  <c:v>15.600471073313594</c:v>
                </c:pt>
                <c:pt idx="1828">
                  <c:v>15.542459665874263</c:v>
                </c:pt>
                <c:pt idx="1829">
                  <c:v>15.599333937841688</c:v>
                </c:pt>
                <c:pt idx="1830">
                  <c:v>15.719523818674698</c:v>
                </c:pt>
                <c:pt idx="1831">
                  <c:v>15.739106808755595</c:v>
                </c:pt>
                <c:pt idx="1832">
                  <c:v>15.654909489402652</c:v>
                </c:pt>
                <c:pt idx="1833">
                  <c:v>15.569882362991194</c:v>
                </c:pt>
                <c:pt idx="1834">
                  <c:v>15.538010820321718</c:v>
                </c:pt>
                <c:pt idx="1835">
                  <c:v>15.717694126944751</c:v>
                </c:pt>
                <c:pt idx="1836">
                  <c:v>15.92002804734614</c:v>
                </c:pt>
                <c:pt idx="1837">
                  <c:v>15.95844916220274</c:v>
                </c:pt>
                <c:pt idx="1838">
                  <c:v>15.889595062722034</c:v>
                </c:pt>
                <c:pt idx="1839">
                  <c:v>15.728946944387623</c:v>
                </c:pt>
                <c:pt idx="1840">
                  <c:v>15.92903722533369</c:v>
                </c:pt>
                <c:pt idx="1841">
                  <c:v>15.959214083724666</c:v>
                </c:pt>
                <c:pt idx="1842">
                  <c:v>15.839458268256012</c:v>
                </c:pt>
                <c:pt idx="1843">
                  <c:v>15.809609917022533</c:v>
                </c:pt>
                <c:pt idx="1844">
                  <c:v>15.768923153781026</c:v>
                </c:pt>
                <c:pt idx="1845">
                  <c:v>15.829242825329588</c:v>
                </c:pt>
                <c:pt idx="1846">
                  <c:v>15.758915048803567</c:v>
                </c:pt>
                <c:pt idx="1847">
                  <c:v>15.718661105956301</c:v>
                </c:pt>
                <c:pt idx="1848">
                  <c:v>15.929999181132645</c:v>
                </c:pt>
                <c:pt idx="1849">
                  <c:v>15.901176937878787</c:v>
                </c:pt>
                <c:pt idx="1850">
                  <c:v>15.659421768494427</c:v>
                </c:pt>
                <c:pt idx="1851">
                  <c:v>15.318656231317279</c:v>
                </c:pt>
                <c:pt idx="1852">
                  <c:v>15.477497710783725</c:v>
                </c:pt>
                <c:pt idx="1853">
                  <c:v>15.198661529142926</c:v>
                </c:pt>
                <c:pt idx="1854">
                  <c:v>15.249562731322017</c:v>
                </c:pt>
                <c:pt idx="1855">
                  <c:v>15.179256250202203</c:v>
                </c:pt>
                <c:pt idx="1856">
                  <c:v>15.663397019005791</c:v>
                </c:pt>
                <c:pt idx="1857">
                  <c:v>15.572839451757106</c:v>
                </c:pt>
                <c:pt idx="1858">
                  <c:v>16.090708079599693</c:v>
                </c:pt>
                <c:pt idx="1859">
                  <c:v>16.402599604286983</c:v>
                </c:pt>
                <c:pt idx="1860">
                  <c:v>15.700298863229001</c:v>
                </c:pt>
                <c:pt idx="1861">
                  <c:v>16.00082500076801</c:v>
                </c:pt>
                <c:pt idx="1862">
                  <c:v>16.801281367472026</c:v>
                </c:pt>
                <c:pt idx="1863">
                  <c:v>16.120921389050668</c:v>
                </c:pt>
                <c:pt idx="1864">
                  <c:v>15.809765223533784</c:v>
                </c:pt>
                <c:pt idx="1865">
                  <c:v>15.785162248389732</c:v>
                </c:pt>
                <c:pt idx="1866">
                  <c:v>15.207924813388461</c:v>
                </c:pt>
                <c:pt idx="1867">
                  <c:v>14.997920325907472</c:v>
                </c:pt>
                <c:pt idx="1868">
                  <c:v>14.95879288232166</c:v>
                </c:pt>
                <c:pt idx="1869">
                  <c:v>14.956303050962818</c:v>
                </c:pt>
                <c:pt idx="1870">
                  <c:v>15.109047285864518</c:v>
                </c:pt>
                <c:pt idx="1871">
                  <c:v>15.148580335975142</c:v>
                </c:pt>
                <c:pt idx="1872">
                  <c:v>14.755595654604321</c:v>
                </c:pt>
                <c:pt idx="1873">
                  <c:v>14.826285693650712</c:v>
                </c:pt>
                <c:pt idx="1874">
                  <c:v>15.036480253973693</c:v>
                </c:pt>
                <c:pt idx="1875">
                  <c:v>14.676644819318533</c:v>
                </c:pt>
                <c:pt idx="1876">
                  <c:v>14.720006255385302</c:v>
                </c:pt>
                <c:pt idx="1877">
                  <c:v>14.45197278572827</c:v>
                </c:pt>
                <c:pt idx="1878">
                  <c:v>14.181857024326437</c:v>
                </c:pt>
                <c:pt idx="1879">
                  <c:v>13.780773441255784</c:v>
                </c:pt>
                <c:pt idx="1880">
                  <c:v>13.798726433166381</c:v>
                </c:pt>
                <c:pt idx="1881">
                  <c:v>13.829926420854875</c:v>
                </c:pt>
                <c:pt idx="1882">
                  <c:v>14.010400453999356</c:v>
                </c:pt>
                <c:pt idx="1883">
                  <c:v>13.995641994669061</c:v>
                </c:pt>
                <c:pt idx="1884">
                  <c:v>13.774008598525693</c:v>
                </c:pt>
                <c:pt idx="1885">
                  <c:v>13.701579552383343</c:v>
                </c:pt>
                <c:pt idx="1886">
                  <c:v>13.657691266200885</c:v>
                </c:pt>
                <c:pt idx="1887">
                  <c:v>13.591009633053458</c:v>
                </c:pt>
                <c:pt idx="1888">
                  <c:v>13.612312437637707</c:v>
                </c:pt>
                <c:pt idx="1889">
                  <c:v>13.475835673228724</c:v>
                </c:pt>
                <c:pt idx="1890">
                  <c:v>13.457026573261112</c:v>
                </c:pt>
                <c:pt idx="1891">
                  <c:v>13.424670855830907</c:v>
                </c:pt>
                <c:pt idx="1892">
                  <c:v>13.634600206085761</c:v>
                </c:pt>
                <c:pt idx="1893">
                  <c:v>13.670930497105308</c:v>
                </c:pt>
                <c:pt idx="1894">
                  <c:v>13.827636396433219</c:v>
                </c:pt>
                <c:pt idx="1895">
                  <c:v>13.733432483766288</c:v>
                </c:pt>
                <c:pt idx="1896">
                  <c:v>13.279762143666549</c:v>
                </c:pt>
                <c:pt idx="1897">
                  <c:v>13.076514219057517</c:v>
                </c:pt>
                <c:pt idx="1898">
                  <c:v>13.03980957241787</c:v>
                </c:pt>
                <c:pt idx="1899">
                  <c:v>12.848911589964102</c:v>
                </c:pt>
                <c:pt idx="1900">
                  <c:v>12.900315496035747</c:v>
                </c:pt>
                <c:pt idx="1901">
                  <c:v>13.05975648486544</c:v>
                </c:pt>
                <c:pt idx="1902">
                  <c:v>13.016480507850108</c:v>
                </c:pt>
                <c:pt idx="1903">
                  <c:v>12.96567896418226</c:v>
                </c:pt>
                <c:pt idx="1904">
                  <c:v>13.036549180312326</c:v>
                </c:pt>
                <c:pt idx="1905">
                  <c:v>13.042388825828032</c:v>
                </c:pt>
                <c:pt idx="1906">
                  <c:v>12.453232876452191</c:v>
                </c:pt>
                <c:pt idx="1907">
                  <c:v>12.324644936738732</c:v>
                </c:pt>
                <c:pt idx="1908">
                  <c:v>12.50323146521394</c:v>
                </c:pt>
                <c:pt idx="1909">
                  <c:v>12.594916554889641</c:v>
                </c:pt>
                <c:pt idx="1910">
                  <c:v>12.584969189482912</c:v>
                </c:pt>
                <c:pt idx="1911">
                  <c:v>12.518439754511308</c:v>
                </c:pt>
                <c:pt idx="1912">
                  <c:v>12.565083925554376</c:v>
                </c:pt>
                <c:pt idx="1913">
                  <c:v>12.575084675074446</c:v>
                </c:pt>
                <c:pt idx="1914">
                  <c:v>12.586933945359888</c:v>
                </c:pt>
                <c:pt idx="1915">
                  <c:v>#N/A</c:v>
                </c:pt>
                <c:pt idx="1916">
                  <c:v>12.628749736584922</c:v>
                </c:pt>
                <c:pt idx="1917">
                  <c:v>12.58899237791001</c:v>
                </c:pt>
                <c:pt idx="1918">
                  <c:v>12.619163892608126</c:v>
                </c:pt>
                <c:pt idx="1919">
                  <c:v>12.522840850955379</c:v>
                </c:pt>
                <c:pt idx="1920">
                  <c:v>12.524878989556756</c:v>
                </c:pt>
                <c:pt idx="1921">
                  <c:v>12.676887983854741</c:v>
                </c:pt>
                <c:pt idx="1922">
                  <c:v>12.615136677692163</c:v>
                </c:pt>
                <c:pt idx="1923">
                  <c:v>12.64960005748628</c:v>
                </c:pt>
                <c:pt idx="1924">
                  <c:v>12.599305713759975</c:v>
                </c:pt>
                <c:pt idx="1925">
                  <c:v>12.747531765558284</c:v>
                </c:pt>
                <c:pt idx="1926">
                  <c:v>12.579652622723177</c:v>
                </c:pt>
                <c:pt idx="1927">
                  <c:v>12.563875875736136</c:v>
                </c:pt>
                <c:pt idx="1928">
                  <c:v>12.56799927</c:v>
                </c:pt>
                <c:pt idx="1929">
                  <c:v>12.670167077743573</c:v>
                </c:pt>
                <c:pt idx="1930">
                  <c:v>12.600353975185548</c:v>
                </c:pt>
                <c:pt idx="1931">
                  <c:v>12.680453313987812</c:v>
                </c:pt>
                <c:pt idx="1932">
                  <c:v>12.768602407242119</c:v>
                </c:pt>
                <c:pt idx="1933">
                  <c:v>12.834578255792662</c:v>
                </c:pt>
                <c:pt idx="1934">
                  <c:v>12.654699387976549</c:v>
                </c:pt>
                <c:pt idx="1935">
                  <c:v>12.744817975944812</c:v>
                </c:pt>
                <c:pt idx="1936">
                  <c:v>12.694981428741901</c:v>
                </c:pt>
                <c:pt idx="1937">
                  <c:v>12.470695233848884</c:v>
                </c:pt>
                <c:pt idx="1938">
                  <c:v>12.482961138290008</c:v>
                </c:pt>
                <c:pt idx="1939">
                  <c:v>12.573058520907795</c:v>
                </c:pt>
                <c:pt idx="1940">
                  <c:v>12.487653153265626</c:v>
                </c:pt>
                <c:pt idx="1941">
                  <c:v>12.427757215949695</c:v>
                </c:pt>
                <c:pt idx="1942">
                  <c:v>12.355610410906268</c:v>
                </c:pt>
                <c:pt idx="1943">
                  <c:v>12.303309476090154</c:v>
                </c:pt>
                <c:pt idx="1944">
                  <c:v>12.27304788619422</c:v>
                </c:pt>
                <c:pt idx="1945">
                  <c:v>12.433393168208553</c:v>
                </c:pt>
                <c:pt idx="1946">
                  <c:v>12.353775429644175</c:v>
                </c:pt>
                <c:pt idx="1947">
                  <c:v>12.3137818223735</c:v>
                </c:pt>
                <c:pt idx="1948">
                  <c:v>12.221411806778026</c:v>
                </c:pt>
                <c:pt idx="1949">
                  <c:v>12.366637724035376</c:v>
                </c:pt>
                <c:pt idx="1950">
                  <c:v>12.416717036066638</c:v>
                </c:pt>
                <c:pt idx="1951">
                  <c:v>12.541850474923429</c:v>
                </c:pt>
                <c:pt idx="1952">
                  <c:v>12.550663908217622</c:v>
                </c:pt>
                <c:pt idx="1953">
                  <c:v>12.454412626097541</c:v>
                </c:pt>
                <c:pt idx="1954">
                  <c:v>12.557266559119174</c:v>
                </c:pt>
                <c:pt idx="1955">
                  <c:v>12.688998679965207</c:v>
                </c:pt>
                <c:pt idx="1956">
                  <c:v>12.759895160738434</c:v>
                </c:pt>
                <c:pt idx="1957">
                  <c:v>12.742395747051683</c:v>
                </c:pt>
                <c:pt idx="1958">
                  <c:v>12.642474638519342</c:v>
                </c:pt>
                <c:pt idx="1959">
                  <c:v>12.837596807441749</c:v>
                </c:pt>
                <c:pt idx="1960">
                  <c:v>12.880302800018407</c:v>
                </c:pt>
                <c:pt idx="1961">
                  <c:v>12.840373760771378</c:v>
                </c:pt>
                <c:pt idx="1962">
                  <c:v>12.805338718959419</c:v>
                </c:pt>
                <c:pt idx="1963">
                  <c:v>12.724876647461937</c:v>
                </c:pt>
                <c:pt idx="1964">
                  <c:v>12.518908050941693</c:v>
                </c:pt>
                <c:pt idx="1965">
                  <c:v>12.583126541915089</c:v>
                </c:pt>
                <c:pt idx="1966">
                  <c:v>12.530847760762228</c:v>
                </c:pt>
                <c:pt idx="1967">
                  <c:v>12.623027817628943</c:v>
                </c:pt>
                <c:pt idx="1968">
                  <c:v>12.555889897462631</c:v>
                </c:pt>
                <c:pt idx="1969">
                  <c:v>12.526467407924436</c:v>
                </c:pt>
                <c:pt idx="1970">
                  <c:v>12.610672139463055</c:v>
                </c:pt>
                <c:pt idx="1971">
                  <c:v>12.570748373337407</c:v>
                </c:pt>
                <c:pt idx="1972">
                  <c:v>12.502404473820521</c:v>
                </c:pt>
                <c:pt idx="1973">
                  <c:v>12.378686318119362</c:v>
                </c:pt>
                <c:pt idx="1974">
                  <c:v>12.391497152763398</c:v>
                </c:pt>
                <c:pt idx="1975">
                  <c:v>12.55143426743097</c:v>
                </c:pt>
                <c:pt idx="1976">
                  <c:v>12.464106869078137</c:v>
                </c:pt>
                <c:pt idx="1977">
                  <c:v>12.587690911103614</c:v>
                </c:pt>
                <c:pt idx="1978">
                  <c:v>12.501651341065134</c:v>
                </c:pt>
                <c:pt idx="1979">
                  <c:v>12.698686627088177</c:v>
                </c:pt>
                <c:pt idx="1980">
                  <c:v>12.711854214279263</c:v>
                </c:pt>
                <c:pt idx="1981">
                  <c:v>12.758865621997527</c:v>
                </c:pt>
                <c:pt idx="1982">
                  <c:v>12.746306731588016</c:v>
                </c:pt>
                <c:pt idx="1983">
                  <c:v>12.926406603934755</c:v>
                </c:pt>
                <c:pt idx="1984">
                  <c:v>13.039153296611671</c:v>
                </c:pt>
                <c:pt idx="1985">
                  <c:v>13.099278145817648</c:v>
                </c:pt>
                <c:pt idx="1986">
                  <c:v>13.03972787923955</c:v>
                </c:pt>
                <c:pt idx="1987">
                  <c:v>12.938693541890185</c:v>
                </c:pt>
                <c:pt idx="1988">
                  <c:v>12.94932200364463</c:v>
                </c:pt>
                <c:pt idx="1989">
                  <c:v>12.976603377513895</c:v>
                </c:pt>
                <c:pt idx="1990">
                  <c:v>13.066680916357816</c:v>
                </c:pt>
                <c:pt idx="1991">
                  <c:v>13.197618382816801</c:v>
                </c:pt>
                <c:pt idx="1992">
                  <c:v>12.81295849967079</c:v>
                </c:pt>
                <c:pt idx="1993">
                  <c:v>12.97014635297011</c:v>
                </c:pt>
                <c:pt idx="1994">
                  <c:v>13.292651668658563</c:v>
                </c:pt>
                <c:pt idx="1995">
                  <c:v>13.25992887456464</c:v>
                </c:pt>
                <c:pt idx="1996">
                  <c:v>13.243208894577633</c:v>
                </c:pt>
                <c:pt idx="1997">
                  <c:v>13.054534459037614</c:v>
                </c:pt>
                <c:pt idx="1998">
                  <c:v>13.00996762238251</c:v>
                </c:pt>
                <c:pt idx="1999">
                  <c:v>13.186102987189818</c:v>
                </c:pt>
                <c:pt idx="2000">
                  <c:v>12.810074294588684</c:v>
                </c:pt>
                <c:pt idx="2001">
                  <c:v>12.682920719434833</c:v>
                </c:pt>
                <c:pt idx="2002">
                  <c:v>12.529981427161523</c:v>
                </c:pt>
                <c:pt idx="2003">
                  <c:v>12.396503309846194</c:v>
                </c:pt>
                <c:pt idx="2004">
                  <c:v>12.330534123912837</c:v>
                </c:pt>
                <c:pt idx="2005">
                  <c:v>12.167096739774163</c:v>
                </c:pt>
                <c:pt idx="2006">
                  <c:v>12.487008677547587</c:v>
                </c:pt>
                <c:pt idx="2007">
                  <c:v>12.547151200714394</c:v>
                </c:pt>
                <c:pt idx="2008">
                  <c:v>12.477139320419562</c:v>
                </c:pt>
                <c:pt idx="2009">
                  <c:v>12.644573204185743</c:v>
                </c:pt>
                <c:pt idx="2010">
                  <c:v>12.786904054847364</c:v>
                </c:pt>
                <c:pt idx="2011">
                  <c:v>12.697988950644779</c:v>
                </c:pt>
                <c:pt idx="2012">
                  <c:v>12.635845264270596</c:v>
                </c:pt>
                <c:pt idx="2013">
                  <c:v>12.507196925432433</c:v>
                </c:pt>
                <c:pt idx="2014">
                  <c:v>12.451666276727023</c:v>
                </c:pt>
                <c:pt idx="2015">
                  <c:v>12.686331742872106</c:v>
                </c:pt>
                <c:pt idx="2016">
                  <c:v>12.497280999868053</c:v>
                </c:pt>
                <c:pt idx="2017">
                  <c:v>12.457692657924783</c:v>
                </c:pt>
                <c:pt idx="2018">
                  <c:v>12.297609402500687</c:v>
                </c:pt>
                <c:pt idx="2019">
                  <c:v>12.157295800302146</c:v>
                </c:pt>
                <c:pt idx="2020">
                  <c:v>12.066976596785858</c:v>
                </c:pt>
                <c:pt idx="2021">
                  <c:v>11.966808694356102</c:v>
                </c:pt>
                <c:pt idx="2022">
                  <c:v>12.031818478761322</c:v>
                </c:pt>
                <c:pt idx="2023">
                  <c:v>11.858000405472596</c:v>
                </c:pt>
                <c:pt idx="2024">
                  <c:v>11.707839595760962</c:v>
                </c:pt>
                <c:pt idx="2025">
                  <c:v>11.697617579238939</c:v>
                </c:pt>
                <c:pt idx="2026">
                  <c:v>11.617712111395182</c:v>
                </c:pt>
                <c:pt idx="2027">
                  <c:v>11.638436158212478</c:v>
                </c:pt>
                <c:pt idx="2028">
                  <c:v>11.596681796118531</c:v>
                </c:pt>
                <c:pt idx="2029">
                  <c:v>11.783399507583214</c:v>
                </c:pt>
                <c:pt idx="2030">
                  <c:v>11.708747785655651</c:v>
                </c:pt>
                <c:pt idx="2031">
                  <c:v>11.757794555362878</c:v>
                </c:pt>
                <c:pt idx="2032">
                  <c:v>12.018360302221799</c:v>
                </c:pt>
                <c:pt idx="2033">
                  <c:v>11.881812875553775</c:v>
                </c:pt>
                <c:pt idx="2034">
                  <c:v>11.977851752065639</c:v>
                </c:pt>
                <c:pt idx="2035">
                  <c:v>12.049573607243424</c:v>
                </c:pt>
                <c:pt idx="2036">
                  <c:v>12.028905083849855</c:v>
                </c:pt>
                <c:pt idx="2037">
                  <c:v>12.138761029142866</c:v>
                </c:pt>
                <c:pt idx="2038">
                  <c:v>12.008837444506513</c:v>
                </c:pt>
                <c:pt idx="2039">
                  <c:v>12.168955255026544</c:v>
                </c:pt>
                <c:pt idx="2040">
                  <c:v>12.118792728228703</c:v>
                </c:pt>
                <c:pt idx="2041">
                  <c:v>12.019099579441646</c:v>
                </c:pt>
                <c:pt idx="2042">
                  <c:v>12.18886700743019</c:v>
                </c:pt>
                <c:pt idx="2043">
                  <c:v>12.198383819748386</c:v>
                </c:pt>
                <c:pt idx="2044">
                  <c:v>#N/A</c:v>
                </c:pt>
                <c:pt idx="2045">
                  <c:v>12.231532605847464</c:v>
                </c:pt>
                <c:pt idx="2046">
                  <c:v>12.379262303426861</c:v>
                </c:pt>
                <c:pt idx="2047">
                  <c:v>12.279095355320578</c:v>
                </c:pt>
                <c:pt idx="2048">
                  <c:v>#N/A</c:v>
                </c:pt>
                <c:pt idx="2049">
                  <c:v>12.299497774692622</c:v>
                </c:pt>
                <c:pt idx="2050">
                  <c:v>12.289824108008743</c:v>
                </c:pt>
                <c:pt idx="2051">
                  <c:v>12.379883107881613</c:v>
                </c:pt>
                <c:pt idx="2052">
                  <c:v>12.42999983</c:v>
                </c:pt>
                <c:pt idx="2053">
                  <c:v>12.570050456355665</c:v>
                </c:pt>
                <c:pt idx="2054">
                  <c:v>12.62009423215334</c:v>
                </c:pt>
                <c:pt idx="2055">
                  <c:v>12.470099848100569</c:v>
                </c:pt>
                <c:pt idx="2056">
                  <c:v>12.389988835062983</c:v>
                </c:pt>
                <c:pt idx="2057">
                  <c:v>12.380103981149521</c:v>
                </c:pt>
                <c:pt idx="2058">
                  <c:v>12.12059624208646</c:v>
                </c:pt>
                <c:pt idx="2059">
                  <c:v>12.020584013231526</c:v>
                </c:pt>
                <c:pt idx="2060">
                  <c:v>12.001206851872613</c:v>
                </c:pt>
                <c:pt idx="2061">
                  <c:v>11.901050092276511</c:v>
                </c:pt>
                <c:pt idx="2062">
                  <c:v>11.921063169459277</c:v>
                </c:pt>
                <c:pt idx="2063">
                  <c:v>11.803140552349987</c:v>
                </c:pt>
                <c:pt idx="2064">
                  <c:v>11.881875180428954</c:v>
                </c:pt>
                <c:pt idx="2065">
                  <c:v>11.742696571108063</c:v>
                </c:pt>
                <c:pt idx="2066">
                  <c:v>11.611785015660923</c:v>
                </c:pt>
                <c:pt idx="2067">
                  <c:v>11.630486554702248</c:v>
                </c:pt>
                <c:pt idx="2068">
                  <c:v>11.650189929330988</c:v>
                </c:pt>
                <c:pt idx="2069">
                  <c:v>11.780577118357611</c:v>
                </c:pt>
                <c:pt idx="2070">
                  <c:v>11.821226594883383</c:v>
                </c:pt>
                <c:pt idx="2071">
                  <c:v>12.074649567560183</c:v>
                </c:pt>
                <c:pt idx="2072">
                  <c:v>#N/A</c:v>
                </c:pt>
                <c:pt idx="2073">
                  <c:v>12.477836038939433</c:v>
                </c:pt>
                <c:pt idx="2074">
                  <c:v>12.649326081710864</c:v>
                </c:pt>
                <c:pt idx="2075">
                  <c:v>12.711906831716902</c:v>
                </c:pt>
                <c:pt idx="2076">
                  <c:v>12.800396436328295</c:v>
                </c:pt>
                <c:pt idx="2077">
                  <c:v>12.69765782322995</c:v>
                </c:pt>
                <c:pt idx="2078">
                  <c:v>12.628729696670677</c:v>
                </c:pt>
                <c:pt idx="2079">
                  <c:v>12.459230324435456</c:v>
                </c:pt>
                <c:pt idx="2080">
                  <c:v>12.519720855551551</c:v>
                </c:pt>
                <c:pt idx="2081">
                  <c:v>12.450166298779752</c:v>
                </c:pt>
                <c:pt idx="2082">
                  <c:v>12.190251322235092</c:v>
                </c:pt>
                <c:pt idx="2083">
                  <c:v>12.290507295942994</c:v>
                </c:pt>
                <c:pt idx="2084">
                  <c:v>12.102384863030071</c:v>
                </c:pt>
                <c:pt idx="2085">
                  <c:v>12.099468719970883</c:v>
                </c:pt>
                <c:pt idx="2086">
                  <c:v>12.17594039168821</c:v>
                </c:pt>
                <c:pt idx="2087">
                  <c:v>11.945383199186052</c:v>
                </c:pt>
                <c:pt idx="2088">
                  <c:v>12.165727362012605</c:v>
                </c:pt>
                <c:pt idx="2089">
                  <c:v>11.870104567743802</c:v>
                </c:pt>
                <c:pt idx="2090">
                  <c:v>12.091134690592233</c:v>
                </c:pt>
                <c:pt idx="2091">
                  <c:v>11.852227815505696</c:v>
                </c:pt>
                <c:pt idx="2092">
                  <c:v>11.774596787644171</c:v>
                </c:pt>
                <c:pt idx="2093">
                  <c:v>11.529289280963743</c:v>
                </c:pt>
                <c:pt idx="2094">
                  <c:v>11.375349940542689</c:v>
                </c:pt>
                <c:pt idx="2095">
                  <c:v>11.54780014325199</c:v>
                </c:pt>
                <c:pt idx="2096">
                  <c:v>11.367881266892889</c:v>
                </c:pt>
                <c:pt idx="2097">
                  <c:v>11.197018885914996</c:v>
                </c:pt>
                <c:pt idx="2098">
                  <c:v>11.119749583435199</c:v>
                </c:pt>
                <c:pt idx="2099">
                  <c:v>11.461961147394497</c:v>
                </c:pt>
                <c:pt idx="2100">
                  <c:v>11.343347058713945</c:v>
                </c:pt>
                <c:pt idx="2101">
                  <c:v>11.383268194227995</c:v>
                </c:pt>
                <c:pt idx="2102">
                  <c:v>11.441647017358942</c:v>
                </c:pt>
                <c:pt idx="2103">
                  <c:v>11.670255375344587</c:v>
                </c:pt>
                <c:pt idx="2104">
                  <c:v>12.030053602793275</c:v>
                </c:pt>
                <c:pt idx="2105">
                  <c:v>12.328433142797101</c:v>
                </c:pt>
                <c:pt idx="2106">
                  <c:v>12.367579292333382</c:v>
                </c:pt>
                <c:pt idx="2107">
                  <c:v>12.236547841066814</c:v>
                </c:pt>
                <c:pt idx="2108">
                  <c:v>12.396422272001823</c:v>
                </c:pt>
                <c:pt idx="2109">
                  <c:v>11.778226191957019</c:v>
                </c:pt>
                <c:pt idx="2110">
                  <c:v>11.848178488924693</c:v>
                </c:pt>
                <c:pt idx="2111">
                  <c:v>11.695986033163745</c:v>
                </c:pt>
                <c:pt idx="2112">
                  <c:v>11.84195828782174</c:v>
                </c:pt>
                <c:pt idx="2113">
                  <c:v>11.849999970000001</c:v>
                </c:pt>
                <c:pt idx="2114">
                  <c:v>11.529156544561401</c:v>
                </c:pt>
                <c:pt idx="2115">
                  <c:v>11.541063431087462</c:v>
                </c:pt>
                <c:pt idx="2116">
                  <c:v>11.421105145159434</c:v>
                </c:pt>
                <c:pt idx="2117">
                  <c:v>11.402158334623911</c:v>
                </c:pt>
                <c:pt idx="2118">
                  <c:v>11.571156128098579</c:v>
                </c:pt>
                <c:pt idx="2119">
                  <c:v>11.649936808168013</c:v>
                </c:pt>
                <c:pt idx="2120">
                  <c:v>11.274483080500692</c:v>
                </c:pt>
                <c:pt idx="2121">
                  <c:v>11.414521629289954</c:v>
                </c:pt>
                <c:pt idx="2122">
                  <c:v>11.397451459285925</c:v>
                </c:pt>
                <c:pt idx="2123">
                  <c:v>11.166757186643153</c:v>
                </c:pt>
                <c:pt idx="2124">
                  <c:v>10.976178178321859</c:v>
                </c:pt>
                <c:pt idx="2125">
                  <c:v>10.999919052502795</c:v>
                </c:pt>
                <c:pt idx="2126">
                  <c:v>10.912642018167125</c:v>
                </c:pt>
                <c:pt idx="2127">
                  <c:v>10.822565299980146</c:v>
                </c:pt>
                <c:pt idx="2128">
                  <c:v>10.996253884034868</c:v>
                </c:pt>
                <c:pt idx="2129">
                  <c:v>11.147220713416766</c:v>
                </c:pt>
                <c:pt idx="2130">
                  <c:v>11.187136362417913</c:v>
                </c:pt>
                <c:pt idx="2131">
                  <c:v>11.22206605874198</c:v>
                </c:pt>
                <c:pt idx="2132">
                  <c:v>11.411860160464185</c:v>
                </c:pt>
                <c:pt idx="2133">
                  <c:v>11.501711852128631</c:v>
                </c:pt>
                <c:pt idx="2134">
                  <c:v>11.597760307086036</c:v>
                </c:pt>
                <c:pt idx="2135">
                  <c:v>11.773278040477676</c:v>
                </c:pt>
                <c:pt idx="2136">
                  <c:v>11.630578307584416</c:v>
                </c:pt>
                <c:pt idx="2137">
                  <c:v>11.544456472083235</c:v>
                </c:pt>
                <c:pt idx="2138">
                  <c:v>11.52382662301771</c:v>
                </c:pt>
                <c:pt idx="2139">
                  <c:v>11.636906584623354</c:v>
                </c:pt>
                <c:pt idx="2140">
                  <c:v>11.88052012308931</c:v>
                </c:pt>
                <c:pt idx="2141">
                  <c:v>11.964485846632892</c:v>
                </c:pt>
                <c:pt idx="2142">
                  <c:v>11.8213294728598</c:v>
                </c:pt>
                <c:pt idx="2143">
                  <c:v>11.82991499877218</c:v>
                </c:pt>
                <c:pt idx="2144">
                  <c:v>11.907352755101156</c:v>
                </c:pt>
                <c:pt idx="2145">
                  <c:v>11.99970035071037</c:v>
                </c:pt>
                <c:pt idx="2146">
                  <c:v>11.944390311594864</c:v>
                </c:pt>
                <c:pt idx="2147">
                  <c:v>12.099176353862566</c:v>
                </c:pt>
                <c:pt idx="2148">
                  <c:v>11.914860580861856</c:v>
                </c:pt>
                <c:pt idx="2149">
                  <c:v>12.001975815087013</c:v>
                </c:pt>
                <c:pt idx="2150">
                  <c:v>11.858770606321624</c:v>
                </c:pt>
                <c:pt idx="2151">
                  <c:v>11.781533018025414</c:v>
                </c:pt>
                <c:pt idx="2152">
                  <c:v>11.688230488990625</c:v>
                </c:pt>
                <c:pt idx="2153">
                  <c:v>11.598458542235306</c:v>
                </c:pt>
                <c:pt idx="2154">
                  <c:v>11.540796318116488</c:v>
                </c:pt>
                <c:pt idx="2155">
                  <c:v>11.560611893765868</c:v>
                </c:pt>
                <c:pt idx="2156">
                  <c:v>11.50283370163665</c:v>
                </c:pt>
                <c:pt idx="2157">
                  <c:v>11.397077727594278</c:v>
                </c:pt>
                <c:pt idx="2158">
                  <c:v>11.508937838781486</c:v>
                </c:pt>
                <c:pt idx="2159">
                  <c:v>11.651083650677569</c:v>
                </c:pt>
                <c:pt idx="2160">
                  <c:v>11.826378250252294</c:v>
                </c:pt>
                <c:pt idx="2161">
                  <c:v>11.827268121841977</c:v>
                </c:pt>
                <c:pt idx="2162">
                  <c:v>11.89687913491256</c:v>
                </c:pt>
                <c:pt idx="2163">
                  <c:v>11.913373737973464</c:v>
                </c:pt>
                <c:pt idx="2164">
                  <c:v>12.000724881876122</c:v>
                </c:pt>
                <c:pt idx="2165">
                  <c:v>11.991882224197282</c:v>
                </c:pt>
                <c:pt idx="2166">
                  <c:v>#N/A</c:v>
                </c:pt>
                <c:pt idx="2167">
                  <c:v>11.918164603372118</c:v>
                </c:pt>
                <c:pt idx="2168">
                  <c:v>11.907982072011286</c:v>
                </c:pt>
                <c:pt idx="2169">
                  <c:v>11.941504665685335</c:v>
                </c:pt>
                <c:pt idx="2170">
                  <c:v>11.949141373823652</c:v>
                </c:pt>
                <c:pt idx="2171">
                  <c:v>12.008850000657603</c:v>
                </c:pt>
                <c:pt idx="2172">
                  <c:v>11.946892470663208</c:v>
                </c:pt>
                <c:pt idx="2173">
                  <c:v>12.093137444467212</c:v>
                </c:pt>
                <c:pt idx="2174">
                  <c:v>12.032937192902404</c:v>
                </c:pt>
                <c:pt idx="2175">
                  <c:v>11.879868805837253</c:v>
                </c:pt>
                <c:pt idx="2176">
                  <c:v>11.876393074390728</c:v>
                </c:pt>
                <c:pt idx="2177">
                  <c:v>11.919316350161195</c:v>
                </c:pt>
                <c:pt idx="2178">
                  <c:v>11.966999510000001</c:v>
                </c:pt>
                <c:pt idx="2179">
                  <c:v>11.975729911355424</c:v>
                </c:pt>
                <c:pt idx="2180">
                  <c:v>11.900687747727117</c:v>
                </c:pt>
                <c:pt idx="2181">
                  <c:v>12.065953783278198</c:v>
                </c:pt>
                <c:pt idx="2182">
                  <c:v>11.951034505784808</c:v>
                </c:pt>
                <c:pt idx="2183">
                  <c:v>11.765037170188524</c:v>
                </c:pt>
                <c:pt idx="2184">
                  <c:v>#N/A</c:v>
                </c:pt>
                <c:pt idx="2185">
                  <c:v>11.890392131469893</c:v>
                </c:pt>
                <c:pt idx="2186">
                  <c:v>11.970119840047602</c:v>
                </c:pt>
                <c:pt idx="2187">
                  <c:v>11.964800094600296</c:v>
                </c:pt>
                <c:pt idx="2188">
                  <c:v>11.919698151308465</c:v>
                </c:pt>
                <c:pt idx="2189">
                  <c:v>12.15401357020723</c:v>
                </c:pt>
                <c:pt idx="2190">
                  <c:v>12.243708086517387</c:v>
                </c:pt>
                <c:pt idx="2191">
                  <c:v>12.263392364204957</c:v>
                </c:pt>
                <c:pt idx="2192">
                  <c:v>12.161979287872049</c:v>
                </c:pt>
                <c:pt idx="2193">
                  <c:v>12.018404968420562</c:v>
                </c:pt>
                <c:pt idx="2194">
                  <c:v>12.062572466377993</c:v>
                </c:pt>
                <c:pt idx="2195">
                  <c:v>12.256650917907194</c:v>
                </c:pt>
                <c:pt idx="2196">
                  <c:v>12.336341839237315</c:v>
                </c:pt>
                <c:pt idx="2197">
                  <c:v>12.228869827498515</c:v>
                </c:pt>
                <c:pt idx="2198">
                  <c:v>12.221354881637657</c:v>
                </c:pt>
                <c:pt idx="2199">
                  <c:v>12.201217971077233</c:v>
                </c:pt>
                <c:pt idx="2200">
                  <c:v>12.239590507461367</c:v>
                </c:pt>
                <c:pt idx="2201">
                  <c:v>12.350677238887853</c:v>
                </c:pt>
                <c:pt idx="2202">
                  <c:v>12.334301777850412</c:v>
                </c:pt>
                <c:pt idx="2203">
                  <c:v>12.353841628745108</c:v>
                </c:pt>
                <c:pt idx="2204">
                  <c:v>12.366139494195595</c:v>
                </c:pt>
                <c:pt idx="2205">
                  <c:v>12.31388097660882</c:v>
                </c:pt>
                <c:pt idx="2206">
                  <c:v>12.418259649472494</c:v>
                </c:pt>
                <c:pt idx="2207">
                  <c:v>12.44444549331196</c:v>
                </c:pt>
                <c:pt idx="2208">
                  <c:v>12.403084931890859</c:v>
                </c:pt>
                <c:pt idx="2209">
                  <c:v>12.431005470824473</c:v>
                </c:pt>
                <c:pt idx="2210">
                  <c:v>12.350885065850726</c:v>
                </c:pt>
                <c:pt idx="2211">
                  <c:v>12.346951114579953</c:v>
                </c:pt>
                <c:pt idx="2212">
                  <c:v>12.546665701305463</c:v>
                </c:pt>
                <c:pt idx="2213">
                  <c:v>12.480842836166074</c:v>
                </c:pt>
                <c:pt idx="2214">
                  <c:v>12.604213330738997</c:v>
                </c:pt>
                <c:pt idx="2215">
                  <c:v>12.599977341817642</c:v>
                </c:pt>
                <c:pt idx="2216">
                  <c:v>12.573479281679555</c:v>
                </c:pt>
                <c:pt idx="2217">
                  <c:v>12.548747532977968</c:v>
                </c:pt>
                <c:pt idx="2218">
                  <c:v>12.558416729056239</c:v>
                </c:pt>
                <c:pt idx="2219">
                  <c:v>12.560567218166403</c:v>
                </c:pt>
                <c:pt idx="2220">
                  <c:v>12.671981477864998</c:v>
                </c:pt>
                <c:pt idx="2221">
                  <c:v>12.697600593112481</c:v>
                </c:pt>
                <c:pt idx="2222">
                  <c:v>12.820141961291901</c:v>
                </c:pt>
                <c:pt idx="2223">
                  <c:v>12.795585862995885</c:v>
                </c:pt>
                <c:pt idx="2224">
                  <c:v>12.782967929378319</c:v>
                </c:pt>
                <c:pt idx="2225">
                  <c:v>12.671164473832816</c:v>
                </c:pt>
                <c:pt idx="2226">
                  <c:v>12.652339605828864</c:v>
                </c:pt>
                <c:pt idx="2227">
                  <c:v>12.554062802069334</c:v>
                </c:pt>
                <c:pt idx="2228">
                  <c:v>12.505079532358025</c:v>
                </c:pt>
                <c:pt idx="2229">
                  <c:v>12.655527293043574</c:v>
                </c:pt>
                <c:pt idx="2230">
                  <c:v>12.774561093075725</c:v>
                </c:pt>
                <c:pt idx="2231">
                  <c:v>12.863146737905925</c:v>
                </c:pt>
                <c:pt idx="2232">
                  <c:v>12.834623061133579</c:v>
                </c:pt>
                <c:pt idx="2233">
                  <c:v>12.880533259121652</c:v>
                </c:pt>
                <c:pt idx="2234">
                  <c:v>12.853851504660257</c:v>
                </c:pt>
                <c:pt idx="2235">
                  <c:v>12.801630183686493</c:v>
                </c:pt>
                <c:pt idx="2236">
                  <c:v>12.654547308292759</c:v>
                </c:pt>
                <c:pt idx="2237">
                  <c:v>12.858668134749616</c:v>
                </c:pt>
                <c:pt idx="2238">
                  <c:v>12.933809607269835</c:v>
                </c:pt>
                <c:pt idx="2239">
                  <c:v>13.076487434056528</c:v>
                </c:pt>
                <c:pt idx="2240">
                  <c:v>13.18400029</c:v>
                </c:pt>
                <c:pt idx="2241">
                  <c:v>13.288683061605713</c:v>
                </c:pt>
                <c:pt idx="2242">
                  <c:v>13.24937161775137</c:v>
                </c:pt>
                <c:pt idx="2243">
                  <c:v>13.10860399144458</c:v>
                </c:pt>
                <c:pt idx="2244">
                  <c:v>13.047774406032104</c:v>
                </c:pt>
                <c:pt idx="2245">
                  <c:v>12.997475136708498</c:v>
                </c:pt>
                <c:pt idx="2246">
                  <c:v>12.941564260057342</c:v>
                </c:pt>
                <c:pt idx="2247">
                  <c:v>12.920389837510189</c:v>
                </c:pt>
                <c:pt idx="2248">
                  <c:v>12.988150866904569</c:v>
                </c:pt>
                <c:pt idx="2249">
                  <c:v>12.997029246613494</c:v>
                </c:pt>
                <c:pt idx="2250">
                  <c:v>12.959335409983277</c:v>
                </c:pt>
                <c:pt idx="2251">
                  <c:v>12.817083200951947</c:v>
                </c:pt>
                <c:pt idx="2252">
                  <c:v>12.73078113383956</c:v>
                </c:pt>
                <c:pt idx="2253">
                  <c:v>12.721625663930096</c:v>
                </c:pt>
                <c:pt idx="2254">
                  <c:v>12.498192051300153</c:v>
                </c:pt>
                <c:pt idx="2255">
                  <c:v>12.617104744602958</c:v>
                </c:pt>
                <c:pt idx="2256">
                  <c:v>12.608978829866359</c:v>
                </c:pt>
                <c:pt idx="2257">
                  <c:v>12.726531679269584</c:v>
                </c:pt>
                <c:pt idx="2258">
                  <c:v>12.804576912965697</c:v>
                </c:pt>
                <c:pt idx="2259">
                  <c:v>12.900864024237288</c:v>
                </c:pt>
                <c:pt idx="2260">
                  <c:v>13.08538717823107</c:v>
                </c:pt>
                <c:pt idx="2261">
                  <c:v>13.023213219034462</c:v>
                </c:pt>
                <c:pt idx="2262">
                  <c:v>13.071531186871841</c:v>
                </c:pt>
                <c:pt idx="2263">
                  <c:v>13.130359321288804</c:v>
                </c:pt>
                <c:pt idx="2264">
                  <c:v>13.180635722964301</c:v>
                </c:pt>
                <c:pt idx="2265">
                  <c:v>13.330703109199487</c:v>
                </c:pt>
                <c:pt idx="2266">
                  <c:v>13.259764409976084</c:v>
                </c:pt>
                <c:pt idx="2267">
                  <c:v>13.178976629104556</c:v>
                </c:pt>
                <c:pt idx="2268">
                  <c:v>13.107983069736127</c:v>
                </c:pt>
                <c:pt idx="2269">
                  <c:v>13.169543898352924</c:v>
                </c:pt>
                <c:pt idx="2270">
                  <c:v>13.200293543606227</c:v>
                </c:pt>
                <c:pt idx="2271">
                  <c:v>13.309379004720167</c:v>
                </c:pt>
                <c:pt idx="2272">
                  <c:v>13.42771973780634</c:v>
                </c:pt>
                <c:pt idx="2273">
                  <c:v>13.428754140283184</c:v>
                </c:pt>
                <c:pt idx="2274">
                  <c:v>13.31643090859176</c:v>
                </c:pt>
                <c:pt idx="2275">
                  <c:v>13.356766521248334</c:v>
                </c:pt>
                <c:pt idx="2276">
                  <c:v>13.356189600942583</c:v>
                </c:pt>
                <c:pt idx="2277">
                  <c:v>13.277535279237183</c:v>
                </c:pt>
                <c:pt idx="2278">
                  <c:v>13.136840685095695</c:v>
                </c:pt>
                <c:pt idx="2279">
                  <c:v>13.255447918644363</c:v>
                </c:pt>
                <c:pt idx="2280">
                  <c:v>13.106312217474944</c:v>
                </c:pt>
                <c:pt idx="2281">
                  <c:v>13.074717115173456</c:v>
                </c:pt>
                <c:pt idx="2282">
                  <c:v>12.984697287584261</c:v>
                </c:pt>
                <c:pt idx="2283">
                  <c:v>12.874659134055042</c:v>
                </c:pt>
                <c:pt idx="2284">
                  <c:v>13.003148044318335</c:v>
                </c:pt>
                <c:pt idx="2285">
                  <c:v>13.014145715108901</c:v>
                </c:pt>
                <c:pt idx="2286">
                  <c:v>13.093870828450678</c:v>
                </c:pt>
                <c:pt idx="2287">
                  <c:v>12.984084356297281</c:v>
                </c:pt>
                <c:pt idx="2288">
                  <c:v>13.023833996025743</c:v>
                </c:pt>
                <c:pt idx="2289">
                  <c:v>13.174434874816995</c:v>
                </c:pt>
                <c:pt idx="2290">
                  <c:v>13.153490826391641</c:v>
                </c:pt>
                <c:pt idx="2291">
                  <c:v>13.032414592556949</c:v>
                </c:pt>
                <c:pt idx="2292">
                  <c:v>13.08205659283732</c:v>
                </c:pt>
                <c:pt idx="2293">
                  <c:v>13.072849475834513</c:v>
                </c:pt>
                <c:pt idx="2294">
                  <c:v>13.092303785387752</c:v>
                </c:pt>
                <c:pt idx="2295">
                  <c:v>#N/A</c:v>
                </c:pt>
                <c:pt idx="2296">
                  <c:v>13.07174076169709</c:v>
                </c:pt>
                <c:pt idx="2297">
                  <c:v>13.051111923952773</c:v>
                </c:pt>
                <c:pt idx="2298">
                  <c:v>13.120537921700365</c:v>
                </c:pt>
                <c:pt idx="2299">
                  <c:v>#N/A</c:v>
                </c:pt>
                <c:pt idx="2300">
                  <c:v>13.020363325694191</c:v>
                </c:pt>
                <c:pt idx="2301">
                  <c:v>13.01000095</c:v>
                </c:pt>
                <c:pt idx="2302">
                  <c:v>12.849672309253798</c:v>
                </c:pt>
                <c:pt idx="2303">
                  <c:v>12.639277682586707</c:v>
                </c:pt>
                <c:pt idx="2304">
                  <c:v>12.648967480813766</c:v>
                </c:pt>
                <c:pt idx="2305">
                  <c:v>12.63893714026767</c:v>
                </c:pt>
                <c:pt idx="2306">
                  <c:v>12.698269230046845</c:v>
                </c:pt>
                <c:pt idx="2307">
                  <c:v>12.64873709419021</c:v>
                </c:pt>
                <c:pt idx="2308">
                  <c:v>12.707789544797839</c:v>
                </c:pt>
                <c:pt idx="2309">
                  <c:v>12.687797839097348</c:v>
                </c:pt>
                <c:pt idx="2310">
                  <c:v>12.748633895242589</c:v>
                </c:pt>
                <c:pt idx="2311">
                  <c:v>12.777935895896874</c:v>
                </c:pt>
                <c:pt idx="2312">
                  <c:v>12.867415997829433</c:v>
                </c:pt>
                <c:pt idx="2313">
                  <c:v>13.11734251592538</c:v>
                </c:pt>
                <c:pt idx="2314">
                  <c:v>13.147466510221863</c:v>
                </c:pt>
                <c:pt idx="2315">
                  <c:v>13.095437530503965</c:v>
                </c:pt>
                <c:pt idx="2316">
                  <c:v>12.824725088370547</c:v>
                </c:pt>
                <c:pt idx="2317">
                  <c:v>12.694826874148617</c:v>
                </c:pt>
                <c:pt idx="2318">
                  <c:v>12.665642481397615</c:v>
                </c:pt>
                <c:pt idx="2319">
                  <c:v>12.585717908816596</c:v>
                </c:pt>
                <c:pt idx="2320">
                  <c:v>12.605588561019271</c:v>
                </c:pt>
                <c:pt idx="2321">
                  <c:v>12.486031122250035</c:v>
                </c:pt>
                <c:pt idx="2322">
                  <c:v>12.455160498502565</c:v>
                </c:pt>
                <c:pt idx="2323">
                  <c:v>#N/A</c:v>
                </c:pt>
                <c:pt idx="2324">
                  <c:v>12.264618336800444</c:v>
                </c:pt>
                <c:pt idx="2325">
                  <c:v>12.095927625526487</c:v>
                </c:pt>
                <c:pt idx="2326">
                  <c:v>12.255112083313945</c:v>
                </c:pt>
                <c:pt idx="2327">
                  <c:v>12.375730382133279</c:v>
                </c:pt>
                <c:pt idx="2328">
                  <c:v>12.476542031575649</c:v>
                </c:pt>
                <c:pt idx="2329">
                  <c:v>12.614094051330886</c:v>
                </c:pt>
                <c:pt idx="2330">
                  <c:v>12.504104207467439</c:v>
                </c:pt>
                <c:pt idx="2331">
                  <c:v>12.427772585231128</c:v>
                </c:pt>
                <c:pt idx="2332">
                  <c:v>12.324330778719197</c:v>
                </c:pt>
                <c:pt idx="2333">
                  <c:v>12.284351643169726</c:v>
                </c:pt>
                <c:pt idx="2334">
                  <c:v>12.040612713094875</c:v>
                </c:pt>
                <c:pt idx="2335">
                  <c:v>12.01705419353878</c:v>
                </c:pt>
                <c:pt idx="2336">
                  <c:v>11.838113758846998</c:v>
                </c:pt>
                <c:pt idx="2337">
                  <c:v>11.665263014210645</c:v>
                </c:pt>
                <c:pt idx="2338">
                  <c:v>11.655170742532542</c:v>
                </c:pt>
                <c:pt idx="2339">
                  <c:v>11.625740361529754</c:v>
                </c:pt>
                <c:pt idx="2340">
                  <c:v>11.636961858805659</c:v>
                </c:pt>
                <c:pt idx="2341">
                  <c:v>11.727032788177313</c:v>
                </c:pt>
                <c:pt idx="2342">
                  <c:v>11.684421192828212</c:v>
                </c:pt>
                <c:pt idx="2343">
                  <c:v>11.872303958450935</c:v>
                </c:pt>
                <c:pt idx="2344">
                  <c:v>11.942321583556954</c:v>
                </c:pt>
                <c:pt idx="2345">
                  <c:v>11.853228213741778</c:v>
                </c:pt>
                <c:pt idx="2346">
                  <c:v>11.71184037602872</c:v>
                </c:pt>
                <c:pt idx="2347">
                  <c:v>11.744363430486967</c:v>
                </c:pt>
                <c:pt idx="2348">
                  <c:v>11.7740685539972</c:v>
                </c:pt>
                <c:pt idx="2349">
                  <c:v>11.754407935400767</c:v>
                </c:pt>
                <c:pt idx="2350">
                  <c:v>11.692731865176954</c:v>
                </c:pt>
                <c:pt idx="2351">
                  <c:v>11.644013469008506</c:v>
                </c:pt>
                <c:pt idx="2352">
                  <c:v>11.632489268158187</c:v>
                </c:pt>
                <c:pt idx="2353">
                  <c:v>11.69507487025643</c:v>
                </c:pt>
                <c:pt idx="2354">
                  <c:v>11.76061022682002</c:v>
                </c:pt>
                <c:pt idx="2355">
                  <c:v>11.809771751002307</c:v>
                </c:pt>
                <c:pt idx="2356">
                  <c:v>11.800435741818946</c:v>
                </c:pt>
                <c:pt idx="2357">
                  <c:v>11.814377212663931</c:v>
                </c:pt>
                <c:pt idx="2358">
                  <c:v>11.851840846179421</c:v>
                </c:pt>
                <c:pt idx="2359">
                  <c:v>11.815404499575125</c:v>
                </c:pt>
                <c:pt idx="2360">
                  <c:v>11.821485562907489</c:v>
                </c:pt>
                <c:pt idx="2361">
                  <c:v>11.794793563946916</c:v>
                </c:pt>
                <c:pt idx="2362">
                  <c:v>11.647441215754609</c:v>
                </c:pt>
                <c:pt idx="2363">
                  <c:v>11.514262647799789</c:v>
                </c:pt>
                <c:pt idx="2364">
                  <c:v>11.5540007</c:v>
                </c:pt>
                <c:pt idx="2365">
                  <c:v>11.521689350516951</c:v>
                </c:pt>
                <c:pt idx="2366">
                  <c:v>11.57657778012816</c:v>
                </c:pt>
                <c:pt idx="2367">
                  <c:v>11.589536200759495</c:v>
                </c:pt>
                <c:pt idx="2368">
                  <c:v>12.040430636208381</c:v>
                </c:pt>
                <c:pt idx="2369">
                  <c:v>12.08588417870649</c:v>
                </c:pt>
                <c:pt idx="2370">
                  <c:v>12.085657678540862</c:v>
                </c:pt>
                <c:pt idx="2371">
                  <c:v>12.105393153068494</c:v>
                </c:pt>
                <c:pt idx="2372">
                  <c:v>11.959807836621501</c:v>
                </c:pt>
                <c:pt idx="2373">
                  <c:v>11.937229569735567</c:v>
                </c:pt>
                <c:pt idx="2374">
                  <c:v>11.944716707076452</c:v>
                </c:pt>
                <c:pt idx="2375">
                  <c:v>11.951163534648822</c:v>
                </c:pt>
                <c:pt idx="2376">
                  <c:v>12.16431477758168</c:v>
                </c:pt>
                <c:pt idx="2377">
                  <c:v>12.139162957553818</c:v>
                </c:pt>
                <c:pt idx="2378">
                  <c:v>12.136339725048034</c:v>
                </c:pt>
                <c:pt idx="2379">
                  <c:v>12.120000209072851</c:v>
                </c:pt>
                <c:pt idx="2380">
                  <c:v>12.144148865649601</c:v>
                </c:pt>
                <c:pt idx="2381">
                  <c:v>12.079565401625418</c:v>
                </c:pt>
                <c:pt idx="2382">
                  <c:v>11.725562381455184</c:v>
                </c:pt>
                <c:pt idx="2383">
                  <c:v>11.808846580017558</c:v>
                </c:pt>
                <c:pt idx="2384">
                  <c:v>11.795019262293225</c:v>
                </c:pt>
                <c:pt idx="2385">
                  <c:v>11.732406180181089</c:v>
                </c:pt>
                <c:pt idx="2386">
                  <c:v>12.155103920612124</c:v>
                </c:pt>
                <c:pt idx="2387">
                  <c:v>12.141781687778368</c:v>
                </c:pt>
                <c:pt idx="2388">
                  <c:v>11.797634519667367</c:v>
                </c:pt>
                <c:pt idx="2389">
                  <c:v>12.010309691460568</c:v>
                </c:pt>
                <c:pt idx="2390">
                  <c:v>11.871005270347563</c:v>
                </c:pt>
                <c:pt idx="2391">
                  <c:v>11.766999001380086</c:v>
                </c:pt>
                <c:pt idx="2392">
                  <c:v>11.746551740783653</c:v>
                </c:pt>
                <c:pt idx="2393">
                  <c:v>11.593179280482012</c:v>
                </c:pt>
                <c:pt idx="2394">
                  <c:v>11.409451099491925</c:v>
                </c:pt>
                <c:pt idx="2395">
                  <c:v>11.162702593644351</c:v>
                </c:pt>
                <c:pt idx="2396">
                  <c:v>11.218897490169123</c:v>
                </c:pt>
                <c:pt idx="2397">
                  <c:v>11.227567821384691</c:v>
                </c:pt>
                <c:pt idx="2398">
                  <c:v>11.19950691524507</c:v>
                </c:pt>
                <c:pt idx="2399">
                  <c:v>11.092264132637434</c:v>
                </c:pt>
                <c:pt idx="2400">
                  <c:v>11.138772854020024</c:v>
                </c:pt>
                <c:pt idx="2401">
                  <c:v>11.331503374827516</c:v>
                </c:pt>
                <c:pt idx="2402">
                  <c:v>11.093959033255853</c:v>
                </c:pt>
                <c:pt idx="2403">
                  <c:v>11.133924579288953</c:v>
                </c:pt>
                <c:pt idx="2404">
                  <c:v>11.085749830292947</c:v>
                </c:pt>
                <c:pt idx="2405">
                  <c:v>10.88957813221999</c:v>
                </c:pt>
                <c:pt idx="2406">
                  <c:v>10.8291422959434</c:v>
                </c:pt>
                <c:pt idx="2407">
                  <c:v>10.714779354198395</c:v>
                </c:pt>
                <c:pt idx="2408">
                  <c:v>10.581165761452656</c:v>
                </c:pt>
                <c:pt idx="2409">
                  <c:v>10.678124826876697</c:v>
                </c:pt>
                <c:pt idx="2410">
                  <c:v>10.727712248136818</c:v>
                </c:pt>
                <c:pt idx="2411">
                  <c:v>10.761687779283406</c:v>
                </c:pt>
                <c:pt idx="2412">
                  <c:v>10.82578776023105</c:v>
                </c:pt>
                <c:pt idx="2413">
                  <c:v>10.96920009811247</c:v>
                </c:pt>
                <c:pt idx="2414">
                  <c:v>10.987846127448911</c:v>
                </c:pt>
                <c:pt idx="2415">
                  <c:v>11.208793587801575</c:v>
                </c:pt>
                <c:pt idx="2416">
                  <c:v>11.234922389754455</c:v>
                </c:pt>
                <c:pt idx="2417">
                  <c:v>11.221139303584012</c:v>
                </c:pt>
                <c:pt idx="2418">
                  <c:v>#N/A</c:v>
                </c:pt>
                <c:pt idx="2419">
                  <c:v>11.286798142399343</c:v>
                </c:pt>
                <c:pt idx="2420">
                  <c:v>11.449212272561736</c:v>
                </c:pt>
                <c:pt idx="2421">
                  <c:v>11.393845783329928</c:v>
                </c:pt>
                <c:pt idx="2422">
                  <c:v>11.197379253198619</c:v>
                </c:pt>
                <c:pt idx="2423">
                  <c:v>11.067151782432614</c:v>
                </c:pt>
                <c:pt idx="2424">
                  <c:v>11.266960093600442</c:v>
                </c:pt>
                <c:pt idx="2425">
                  <c:v>11.272615763067154</c:v>
                </c:pt>
                <c:pt idx="2426">
                  <c:v>11.00657862846932</c:v>
                </c:pt>
                <c:pt idx="2427">
                  <c:v>11.091311544655047</c:v>
                </c:pt>
                <c:pt idx="2428">
                  <c:v>11.092231875765329</c:v>
                </c:pt>
                <c:pt idx="2429">
                  <c:v>11.291998339999999</c:v>
                </c:pt>
                <c:pt idx="2430">
                  <c:v>11.740919097559983</c:v>
                </c:pt>
                <c:pt idx="2431">
                  <c:v>11.936473582826428</c:v>
                </c:pt>
                <c:pt idx="2432">
                  <c:v>11.627931549915232</c:v>
                </c:pt>
                <c:pt idx="2433">
                  <c:v>11.257609031529077</c:v>
                </c:pt>
                <c:pt idx="2434">
                  <c:v>11.010711586432411</c:v>
                </c:pt>
                <c:pt idx="2435">
                  <c:v>10.834943130999994</c:v>
                </c:pt>
                <c:pt idx="2436">
                  <c:v>10.780257548685142</c:v>
                </c:pt>
                <c:pt idx="2437">
                  <c:v>11.03987022941123</c:v>
                </c:pt>
                <c:pt idx="2438">
                  <c:v>10.784143537575591</c:v>
                </c:pt>
                <c:pt idx="2439">
                  <c:v>10.738379837708571</c:v>
                </c:pt>
                <c:pt idx="2440">
                  <c:v>10.392585178685755</c:v>
                </c:pt>
                <c:pt idx="2441">
                  <c:v>10.382825905943584</c:v>
                </c:pt>
                <c:pt idx="2442">
                  <c:v>10.326875379268992</c:v>
                </c:pt>
                <c:pt idx="2443">
                  <c:v>10.259790897779759</c:v>
                </c:pt>
                <c:pt idx="2444">
                  <c:v>10.304628726425701</c:v>
                </c:pt>
                <c:pt idx="2445">
                  <c:v>10.320489474111117</c:v>
                </c:pt>
                <c:pt idx="2446">
                  <c:v>9.9724149151121253</c:v>
                </c:pt>
                <c:pt idx="2447">
                  <c:v>10.122057120489821</c:v>
                </c:pt>
                <c:pt idx="2448">
                  <c:v>9.920281546379849</c:v>
                </c:pt>
                <c:pt idx="2449">
                  <c:v>9.8899491759310081</c:v>
                </c:pt>
                <c:pt idx="2450">
                  <c:v>9.8784579127446648</c:v>
                </c:pt>
                <c:pt idx="2451">
                  <c:v>9.8285017799161665</c:v>
                </c:pt>
                <c:pt idx="2452">
                  <c:v>9.7371418498688254</c:v>
                </c:pt>
                <c:pt idx="2453">
                  <c:v>9.7389354533819521</c:v>
                </c:pt>
                <c:pt idx="2454">
                  <c:v>9.6260248384779139</c:v>
                </c:pt>
                <c:pt idx="2455">
                  <c:v>9.6218328693501487</c:v>
                </c:pt>
                <c:pt idx="2456">
                  <c:v>9.6948677004503825</c:v>
                </c:pt>
                <c:pt idx="2457">
                  <c:v>9.6730454495347118</c:v>
                </c:pt>
                <c:pt idx="2458">
                  <c:v>9.525564034673776</c:v>
                </c:pt>
                <c:pt idx="2459">
                  <c:v>9.51878329759362</c:v>
                </c:pt>
                <c:pt idx="2460">
                  <c:v>9.3744346644226137</c:v>
                </c:pt>
                <c:pt idx="2461">
                  <c:v>9.237952571487476</c:v>
                </c:pt>
                <c:pt idx="2462">
                  <c:v>9.2331617093800347</c:v>
                </c:pt>
                <c:pt idx="2463">
                  <c:v>9.2625349075279484</c:v>
                </c:pt>
                <c:pt idx="2464">
                  <c:v>9.3018810671005934</c:v>
                </c:pt>
                <c:pt idx="2465">
                  <c:v>9.2411466944195588</c:v>
                </c:pt>
                <c:pt idx="2466">
                  <c:v>9.3591953188900128</c:v>
                </c:pt>
                <c:pt idx="2467">
                  <c:v>9.3990075718292463</c:v>
                </c:pt>
                <c:pt idx="2468">
                  <c:v>9.3961003968589338</c:v>
                </c:pt>
                <c:pt idx="2469">
                  <c:v>9.4453392687307485</c:v>
                </c:pt>
                <c:pt idx="2470">
                  <c:v>9.424383462622302</c:v>
                </c:pt>
                <c:pt idx="2471">
                  <c:v>9.3715138304474781</c:v>
                </c:pt>
                <c:pt idx="2472">
                  <c:v>9.3869436235810184</c:v>
                </c:pt>
                <c:pt idx="2473">
                  <c:v>9.4226639574634472</c:v>
                </c:pt>
                <c:pt idx="2474">
                  <c:v>9.4814233432988626</c:v>
                </c:pt>
                <c:pt idx="2475">
                  <c:v>9.5509193597765538</c:v>
                </c:pt>
                <c:pt idx="2476">
                  <c:v>9.6202345814632686</c:v>
                </c:pt>
                <c:pt idx="2477">
                  <c:v>9.6233102004814697</c:v>
                </c:pt>
                <c:pt idx="2478">
                  <c:v>9.6620705428676121</c:v>
                </c:pt>
                <c:pt idx="2479">
                  <c:v>9.6151873008052462</c:v>
                </c:pt>
                <c:pt idx="2480">
                  <c:v>9.5641444600785146</c:v>
                </c:pt>
                <c:pt idx="2481">
                  <c:v>9.5976859637220162</c:v>
                </c:pt>
                <c:pt idx="2482">
                  <c:v>9.5671983242283378</c:v>
                </c:pt>
                <c:pt idx="2483">
                  <c:v>9.533383779795658</c:v>
                </c:pt>
                <c:pt idx="2484">
                  <c:v>9.7361281059615443</c:v>
                </c:pt>
                <c:pt idx="2485">
                  <c:v>9.8455344462419916</c:v>
                </c:pt>
                <c:pt idx="2486">
                  <c:v>9.8282893069768686</c:v>
                </c:pt>
                <c:pt idx="2487">
                  <c:v>9.9077006100023794</c:v>
                </c:pt>
                <c:pt idx="2488">
                  <c:v>9.8971432121562568</c:v>
                </c:pt>
                <c:pt idx="2489">
                  <c:v>9.7216834064280366</c:v>
                </c:pt>
                <c:pt idx="2490">
                  <c:v>9.7660014299999993</c:v>
                </c:pt>
                <c:pt idx="2491">
                  <c:v>9.7395019351728358</c:v>
                </c:pt>
                <c:pt idx="2492">
                  <c:v>9.8089115000362295</c:v>
                </c:pt>
                <c:pt idx="2493">
                  <c:v>9.8385668020055199</c:v>
                </c:pt>
                <c:pt idx="2494">
                  <c:v>9.7464978629192025</c:v>
                </c:pt>
                <c:pt idx="2495">
                  <c:v>9.6981974394700057</c:v>
                </c:pt>
                <c:pt idx="2496">
                  <c:v>9.7578673991113281</c:v>
                </c:pt>
                <c:pt idx="2497">
                  <c:v>9.6874644449172695</c:v>
                </c:pt>
                <c:pt idx="2498">
                  <c:v>9.7481003137630164</c:v>
                </c:pt>
                <c:pt idx="2499">
                  <c:v>9.7588934453993552</c:v>
                </c:pt>
                <c:pt idx="2500">
                  <c:v>9.6575509215043791</c:v>
                </c:pt>
                <c:pt idx="2501">
                  <c:v>9.5548986186738745</c:v>
                </c:pt>
                <c:pt idx="2502">
                  <c:v>9.5542161555534353</c:v>
                </c:pt>
                <c:pt idx="2503">
                  <c:v>9.425321194610401</c:v>
                </c:pt>
                <c:pt idx="2504">
                  <c:v>9.3147083666423871</c:v>
                </c:pt>
                <c:pt idx="2505">
                  <c:v>9.3345968015948078</c:v>
                </c:pt>
                <c:pt idx="2506">
                  <c:v>9.4142374237136721</c:v>
                </c:pt>
                <c:pt idx="2507">
                  <c:v>9.4297876942986552</c:v>
                </c:pt>
                <c:pt idx="2508">
                  <c:v>9.5091563975997442</c:v>
                </c:pt>
                <c:pt idx="2509">
                  <c:v>9.5386251472111638</c:v>
                </c:pt>
                <c:pt idx="2510">
                  <c:v>9.5147705127095517</c:v>
                </c:pt>
                <c:pt idx="2511">
                  <c:v>9.5153645122144912</c:v>
                </c:pt>
                <c:pt idx="2512">
                  <c:v>9.5740088218932531</c:v>
                </c:pt>
                <c:pt idx="2513">
                  <c:v>9.5236325112217539</c:v>
                </c:pt>
                <c:pt idx="2514">
                  <c:v>9.5675903579092179</c:v>
                </c:pt>
                <c:pt idx="2515">
                  <c:v>9.5805858597369955</c:v>
                </c:pt>
                <c:pt idx="2516">
                  <c:v>9.5419219322419107</c:v>
                </c:pt>
                <c:pt idx="2517">
                  <c:v>9.4930437256557383</c:v>
                </c:pt>
                <c:pt idx="2518">
                  <c:v>9.5856987703012209</c:v>
                </c:pt>
                <c:pt idx="2519">
                  <c:v>9.5838929557397172</c:v>
                </c:pt>
                <c:pt idx="2520">
                  <c:v>9.5834429536027095</c:v>
                </c:pt>
                <c:pt idx="2521">
                  <c:v>9.6435561081065853</c:v>
                </c:pt>
                <c:pt idx="2522">
                  <c:v>9.5777328021607051</c:v>
                </c:pt>
                <c:pt idx="2523">
                  <c:v>9.5617118798661771</c:v>
                </c:pt>
                <c:pt idx="2524">
                  <c:v>9.4640048554925631</c:v>
                </c:pt>
                <c:pt idx="2525">
                  <c:v>9.4072285614945717</c:v>
                </c:pt>
                <c:pt idx="2526">
                  <c:v>9.450196268100294</c:v>
                </c:pt>
                <c:pt idx="2527">
                  <c:v>9.4190500714348033</c:v>
                </c:pt>
                <c:pt idx="2528">
                  <c:v>9.3360166468336825</c:v>
                </c:pt>
                <c:pt idx="2529">
                  <c:v>9.3756778204807514</c:v>
                </c:pt>
                <c:pt idx="2530">
                  <c:v>#N/A</c:v>
                </c:pt>
                <c:pt idx="2531">
                  <c:v>9.3139227590583857</c:v>
                </c:pt>
                <c:pt idx="2532">
                  <c:v>9.2350771301345738</c:v>
                </c:pt>
                <c:pt idx="2533">
                  <c:v>9.2542443311629068</c:v>
                </c:pt>
                <c:pt idx="2534">
                  <c:v>9.2028880407300555</c:v>
                </c:pt>
                <c:pt idx="2535">
                  <c:v>9.2531182351637113</c:v>
                </c:pt>
                <c:pt idx="2536">
                  <c:v>9.2122887225845798</c:v>
                </c:pt>
                <c:pt idx="2537">
                  <c:v>9.061730461335852</c:v>
                </c:pt>
                <c:pt idx="2538">
                  <c:v>9.0605935070930759</c:v>
                </c:pt>
                <c:pt idx="2539">
                  <c:v>9.0195606676239244</c:v>
                </c:pt>
                <c:pt idx="2540">
                  <c:v>9.0386954517653368</c:v>
                </c:pt>
                <c:pt idx="2541">
                  <c:v>9.0776759201316075</c:v>
                </c:pt>
                <c:pt idx="2542">
                  <c:v>9.0776370135970375</c:v>
                </c:pt>
                <c:pt idx="2543">
                  <c:v>9.1258568102521753</c:v>
                </c:pt>
                <c:pt idx="2544">
                  <c:v>8.9856263865532053</c:v>
                </c:pt>
                <c:pt idx="2545">
                  <c:v>8.9848343779624749</c:v>
                </c:pt>
                <c:pt idx="2546">
                  <c:v>8.9240701971561283</c:v>
                </c:pt>
                <c:pt idx="2547">
                  <c:v>8.9731981366253724</c:v>
                </c:pt>
                <c:pt idx="2548">
                  <c:v>#N/A</c:v>
                </c:pt>
                <c:pt idx="2549">
                  <c:v>9.0021571197671779</c:v>
                </c:pt>
                <c:pt idx="2550">
                  <c:v>8.9914696324801167</c:v>
                </c:pt>
                <c:pt idx="2551">
                  <c:v>9.0307459472902174</c:v>
                </c:pt>
                <c:pt idx="2552">
                  <c:v>#N/A</c:v>
                </c:pt>
                <c:pt idx="2553">
                  <c:v>9.0992638789604516</c:v>
                </c:pt>
                <c:pt idx="2554">
                  <c:v>9.1287225850614639</c:v>
                </c:pt>
                <c:pt idx="2555">
                  <c:v>9.028071673370679</c:v>
                </c:pt>
                <c:pt idx="2556">
                  <c:v>8.9873223701663942</c:v>
                </c:pt>
                <c:pt idx="2557">
                  <c:v>8.9667822163358242</c:v>
                </c:pt>
                <c:pt idx="2558">
                  <c:v>8.9752301130653045</c:v>
                </c:pt>
                <c:pt idx="2559">
                  <c:v>8.9334160733873222</c:v>
                </c:pt>
                <c:pt idx="2560">
                  <c:v>9.0443899713572549</c:v>
                </c:pt>
                <c:pt idx="2561">
                  <c:v>9.1040176276697728</c:v>
                </c:pt>
                <c:pt idx="2562">
                  <c:v>8.9934026215419181</c:v>
                </c:pt>
                <c:pt idx="2563">
                  <c:v>8.9228648330025955</c:v>
                </c:pt>
                <c:pt idx="2564">
                  <c:v>8.8716725524271673</c:v>
                </c:pt>
                <c:pt idx="2565">
                  <c:v>9.050839191590029</c:v>
                </c:pt>
                <c:pt idx="2566">
                  <c:v>9.0715334084579169</c:v>
                </c:pt>
                <c:pt idx="2567">
                  <c:v>9.1904991975281209</c:v>
                </c:pt>
                <c:pt idx="2568">
                  <c:v>9.201569267216879</c:v>
                </c:pt>
                <c:pt idx="2569">
                  <c:v>9.2292045871097468</c:v>
                </c:pt>
                <c:pt idx="2570">
                  <c:v>9.1884155712410998</c:v>
                </c:pt>
                <c:pt idx="2571">
                  <c:v>9.1933916533449285</c:v>
                </c:pt>
                <c:pt idx="2572">
                  <c:v>9.2076411383250232</c:v>
                </c:pt>
                <c:pt idx="2573">
                  <c:v>9.2573859627723323</c:v>
                </c:pt>
                <c:pt idx="2574">
                  <c:v>9.287564564243322</c:v>
                </c:pt>
                <c:pt idx="2575">
                  <c:v>9.297101767968492</c:v>
                </c:pt>
                <c:pt idx="2576">
                  <c:v>#N/A</c:v>
                </c:pt>
                <c:pt idx="2577">
                  <c:v>9.204304952371853</c:v>
                </c:pt>
                <c:pt idx="2578">
                  <c:v>9.2569087316580188</c:v>
                </c:pt>
                <c:pt idx="2579">
                  <c:v>9.3152537212126294</c:v>
                </c:pt>
                <c:pt idx="2580">
                  <c:v>9.2247395551844047</c:v>
                </c:pt>
                <c:pt idx="2581">
                  <c:v>9.1942830135605202</c:v>
                </c:pt>
                <c:pt idx="2582">
                  <c:v>9.1619155555703511</c:v>
                </c:pt>
                <c:pt idx="2583">
                  <c:v>9.0918562142866577</c:v>
                </c:pt>
                <c:pt idx="2584">
                  <c:v>9.0502331099615034</c:v>
                </c:pt>
                <c:pt idx="2585">
                  <c:v>9.0006881590103553</c:v>
                </c:pt>
                <c:pt idx="2586">
                  <c:v>8.9709835259194559</c:v>
                </c:pt>
                <c:pt idx="2587">
                  <c:v>8.9796918151816403</c:v>
                </c:pt>
                <c:pt idx="2588">
                  <c:v>8.92775408230675</c:v>
                </c:pt>
                <c:pt idx="2589">
                  <c:v>8.9661481514030843</c:v>
                </c:pt>
                <c:pt idx="2590">
                  <c:v>8.9506028381783747</c:v>
                </c:pt>
                <c:pt idx="2591">
                  <c:v>8.9376043600029238</c:v>
                </c:pt>
                <c:pt idx="2592">
                  <c:v>9.0247786531267558</c:v>
                </c:pt>
                <c:pt idx="2593">
                  <c:v>9.0650400733689178</c:v>
                </c:pt>
                <c:pt idx="2594">
                  <c:v>9.1295358171979242</c:v>
                </c:pt>
                <c:pt idx="2595">
                  <c:v>9.1526970606817635</c:v>
                </c:pt>
                <c:pt idx="2596">
                  <c:v>9.196193177422515</c:v>
                </c:pt>
                <c:pt idx="2597">
                  <c:v>9.1635038993132198</c:v>
                </c:pt>
                <c:pt idx="2598">
                  <c:v>9.2424828467300806</c:v>
                </c:pt>
                <c:pt idx="2599">
                  <c:v>9.1526047340883228</c:v>
                </c:pt>
                <c:pt idx="2600">
                  <c:v>9.2467155067228095</c:v>
                </c:pt>
                <c:pt idx="2601">
                  <c:v>9.2360877900478151</c:v>
                </c:pt>
                <c:pt idx="2602">
                  <c:v>9.3383024994230261</c:v>
                </c:pt>
                <c:pt idx="2603">
                  <c:v>9.3343193639387376</c:v>
                </c:pt>
                <c:pt idx="2604">
                  <c:v>9.3786697058813342</c:v>
                </c:pt>
                <c:pt idx="2605">
                  <c:v>9.3012831934087767</c:v>
                </c:pt>
                <c:pt idx="2606">
                  <c:v>9.4904420705942574</c:v>
                </c:pt>
                <c:pt idx="2607">
                  <c:v>9.4957368332314811</c:v>
                </c:pt>
                <c:pt idx="2608">
                  <c:v>9.4661778489086021</c:v>
                </c:pt>
                <c:pt idx="2609">
                  <c:v>9.4982010847615808</c:v>
                </c:pt>
                <c:pt idx="2610">
                  <c:v>9.5265976059620936</c:v>
                </c:pt>
                <c:pt idx="2611">
                  <c:v>9.5371536535276373</c:v>
                </c:pt>
                <c:pt idx="2612">
                  <c:v>9.585217784315498</c:v>
                </c:pt>
                <c:pt idx="2613">
                  <c:v>9.5878255734914539</c:v>
                </c:pt>
                <c:pt idx="2614">
                  <c:v>9.6425506813560986</c:v>
                </c:pt>
                <c:pt idx="2615">
                  <c:v>9.6678829472597929</c:v>
                </c:pt>
                <c:pt idx="2616">
                  <c:v>9.6293952951983179</c:v>
                </c:pt>
                <c:pt idx="2617">
                  <c:v>9.6833710573802598</c:v>
                </c:pt>
                <c:pt idx="2618">
                  <c:v>9.6874652028275285</c:v>
                </c:pt>
                <c:pt idx="2619">
                  <c:v>9.6435406241569108</c:v>
                </c:pt>
                <c:pt idx="2620">
                  <c:v>9.713301099444843</c:v>
                </c:pt>
                <c:pt idx="2621">
                  <c:v>9.6377033517187893</c:v>
                </c:pt>
                <c:pt idx="2622">
                  <c:v>9.5480890116367316</c:v>
                </c:pt>
                <c:pt idx="2623">
                  <c:v>9.4665541862254159</c:v>
                </c:pt>
                <c:pt idx="2624">
                  <c:v>9.5061560328541947</c:v>
                </c:pt>
                <c:pt idx="2625">
                  <c:v>9.484542222779119</c:v>
                </c:pt>
                <c:pt idx="2626">
                  <c:v>9.4023121287523352</c:v>
                </c:pt>
                <c:pt idx="2627">
                  <c:v>9.4151088343295442</c:v>
                </c:pt>
                <c:pt idx="2628">
                  <c:v>9.3454807541484506</c:v>
                </c:pt>
                <c:pt idx="2629">
                  <c:v>9.4071092090540827</c:v>
                </c:pt>
                <c:pt idx="2630">
                  <c:v>9.4493854465086038</c:v>
                </c:pt>
                <c:pt idx="2631">
                  <c:v>9.5591405403667995</c:v>
                </c:pt>
                <c:pt idx="2632">
                  <c:v>9.5898834645961859</c:v>
                </c:pt>
                <c:pt idx="2633">
                  <c:v>9.6193994489762797</c:v>
                </c:pt>
                <c:pt idx="2634">
                  <c:v>9.6862628227243004</c:v>
                </c:pt>
                <c:pt idx="2635">
                  <c:v>9.7843203213700676</c:v>
                </c:pt>
                <c:pt idx="2636">
                  <c:v>9.7839484020940368</c:v>
                </c:pt>
                <c:pt idx="2637">
                  <c:v>9.7095467906074564</c:v>
                </c:pt>
                <c:pt idx="2638">
                  <c:v>9.7806131859601724</c:v>
                </c:pt>
                <c:pt idx="2639">
                  <c:v>9.6613470477967347</c:v>
                </c:pt>
                <c:pt idx="2640">
                  <c:v>9.7313504038334422</c:v>
                </c:pt>
                <c:pt idx="2641">
                  <c:v>9.5740281841360204</c:v>
                </c:pt>
                <c:pt idx="2642">
                  <c:v>9.6380473073470867</c:v>
                </c:pt>
                <c:pt idx="2643">
                  <c:v>9.6959526917737264</c:v>
                </c:pt>
                <c:pt idx="2644">
                  <c:v>9.6789575460586335</c:v>
                </c:pt>
                <c:pt idx="2645">
                  <c:v>9.5341763922925153</c:v>
                </c:pt>
                <c:pt idx="2646">
                  <c:v>9.456967510508532</c:v>
                </c:pt>
                <c:pt idx="2647">
                  <c:v>9.3911745403023179</c:v>
                </c:pt>
                <c:pt idx="2648">
                  <c:v>9.4152362936084515</c:v>
                </c:pt>
                <c:pt idx="2649">
                  <c:v>9.4073661193242941</c:v>
                </c:pt>
                <c:pt idx="2650">
                  <c:v>9.3332803276393097</c:v>
                </c:pt>
                <c:pt idx="2651">
                  <c:v>9.332743759349011</c:v>
                </c:pt>
                <c:pt idx="2652">
                  <c:v>9.4184666474751904</c:v>
                </c:pt>
                <c:pt idx="2653">
                  <c:v>9.4785658781442237</c:v>
                </c:pt>
                <c:pt idx="2654">
                  <c:v>9.468752944773426</c:v>
                </c:pt>
                <c:pt idx="2655">
                  <c:v>9.337275030880873</c:v>
                </c:pt>
                <c:pt idx="2656">
                  <c:v>9.2661166579774275</c:v>
                </c:pt>
                <c:pt idx="2657">
                  <c:v>9.3611264085597305</c:v>
                </c:pt>
                <c:pt idx="2658">
                  <c:v>9.2633171848084839</c:v>
                </c:pt>
                <c:pt idx="2659">
                  <c:v>9.2939960387806622</c:v>
                </c:pt>
                <c:pt idx="2660">
                  <c:v>9.3305507765445199</c:v>
                </c:pt>
                <c:pt idx="2661">
                  <c:v>9.4880529870091976</c:v>
                </c:pt>
                <c:pt idx="2662">
                  <c:v>9.5826296392223345</c:v>
                </c:pt>
                <c:pt idx="2663">
                  <c:v>9.4798367560216832</c:v>
                </c:pt>
                <c:pt idx="2664">
                  <c:v>9.5160436701547741</c:v>
                </c:pt>
                <c:pt idx="2665">
                  <c:v>9.5787138494127895</c:v>
                </c:pt>
                <c:pt idx="2666">
                  <c:v>9.461623467418848</c:v>
                </c:pt>
                <c:pt idx="2667">
                  <c:v>9.6137902675783593</c:v>
                </c:pt>
                <c:pt idx="2668">
                  <c:v>#N/A</c:v>
                </c:pt>
                <c:pt idx="2669">
                  <c:v>9.7455285426558671</c:v>
                </c:pt>
                <c:pt idx="2670">
                  <c:v>9.8792691571922102</c:v>
                </c:pt>
                <c:pt idx="2671">
                  <c:v>9.8036794999415058</c:v>
                </c:pt>
                <c:pt idx="2672">
                  <c:v>9.6952703862623135</c:v>
                </c:pt>
                <c:pt idx="2673">
                  <c:v>9.6943738038390794</c:v>
                </c:pt>
                <c:pt idx="2674">
                  <c:v>9.80910065699425</c:v>
                </c:pt>
                <c:pt idx="2675">
                  <c:v>9.8357279956563826</c:v>
                </c:pt>
                <c:pt idx="2676">
                  <c:v>9.8066555776611857</c:v>
                </c:pt>
                <c:pt idx="2677">
                  <c:v>9.7546459166928816</c:v>
                </c:pt>
                <c:pt idx="2678">
                  <c:v>9.7416012491699764</c:v>
                </c:pt>
                <c:pt idx="2679">
                  <c:v>9.8365553194001425</c:v>
                </c:pt>
                <c:pt idx="2680">
                  <c:v>9.863244821825111</c:v>
                </c:pt>
                <c:pt idx="2681">
                  <c:v>9.9527117224305126</c:v>
                </c:pt>
                <c:pt idx="2682">
                  <c:v>9.9665042403513784</c:v>
                </c:pt>
                <c:pt idx="2683">
                  <c:v>10.130179814038094</c:v>
                </c:pt>
                <c:pt idx="2684">
                  <c:v>10.221148171717608</c:v>
                </c:pt>
                <c:pt idx="2685">
                  <c:v>10.085892231659916</c:v>
                </c:pt>
                <c:pt idx="2686">
                  <c:v>10.117534338688605</c:v>
                </c:pt>
                <c:pt idx="2687">
                  <c:v>10.169821623822964</c:v>
                </c:pt>
                <c:pt idx="2688">
                  <c:v>10.272348196744137</c:v>
                </c:pt>
                <c:pt idx="2689">
                  <c:v>10.075869581539855</c:v>
                </c:pt>
                <c:pt idx="2690">
                  <c:v>10.411821385025918</c:v>
                </c:pt>
                <c:pt idx="2691">
                  <c:v>10.544161547829576</c:v>
                </c:pt>
                <c:pt idx="2692">
                  <c:v>10.563749706754754</c:v>
                </c:pt>
                <c:pt idx="2693">
                  <c:v>10.241203037772836</c:v>
                </c:pt>
                <c:pt idx="2694">
                  <c:v>10.065387535881159</c:v>
                </c:pt>
                <c:pt idx="2695">
                  <c:v>9.8942737766890811</c:v>
                </c:pt>
                <c:pt idx="2696">
                  <c:v>9.8785436606930119</c:v>
                </c:pt>
                <c:pt idx="2697">
                  <c:v>10.027161139426166</c:v>
                </c:pt>
                <c:pt idx="2698">
                  <c:v>10.132774723159619</c:v>
                </c:pt>
                <c:pt idx="2699">
                  <c:v>10.258970641029185</c:v>
                </c:pt>
                <c:pt idx="2700">
                  <c:v>10.10191692509699</c:v>
                </c:pt>
                <c:pt idx="2701">
                  <c:v>10.279501452746969</c:v>
                </c:pt>
                <c:pt idx="2702">
                  <c:v>9.9408480554857075</c:v>
                </c:pt>
                <c:pt idx="2703">
                  <c:v>9.7982477936270147</c:v>
                </c:pt>
                <c:pt idx="2704">
                  <c:v>9.938767113307204</c:v>
                </c:pt>
                <c:pt idx="2705">
                  <c:v>10.021724271791177</c:v>
                </c:pt>
                <c:pt idx="2706">
                  <c:v>10.001546340835256</c:v>
                </c:pt>
                <c:pt idx="2707">
                  <c:v>10.061253175735544</c:v>
                </c:pt>
                <c:pt idx="2708">
                  <c:v>10.063607230832911</c:v>
                </c:pt>
                <c:pt idx="2709">
                  <c:v>10.003733024493043</c:v>
                </c:pt>
                <c:pt idx="2710">
                  <c:v>10.224199629037624</c:v>
                </c:pt>
                <c:pt idx="2711">
                  <c:v>9.9816655999443462</c:v>
                </c:pt>
                <c:pt idx="2712">
                  <c:v>9.7023492545298247</c:v>
                </c:pt>
                <c:pt idx="2713">
                  <c:v>9.848672200041813</c:v>
                </c:pt>
                <c:pt idx="2714">
                  <c:v>10.193569801610247</c:v>
                </c:pt>
                <c:pt idx="2715">
                  <c:v>10.249828827226118</c:v>
                </c:pt>
                <c:pt idx="2716">
                  <c:v>10.39880841813093</c:v>
                </c:pt>
                <c:pt idx="2717">
                  <c:v>10.290000856746239</c:v>
                </c:pt>
                <c:pt idx="2718">
                  <c:v>10.281536687143284</c:v>
                </c:pt>
                <c:pt idx="2719">
                  <c:v>10.267343404647997</c:v>
                </c:pt>
                <c:pt idx="2720">
                  <c:v>10.381441084855622</c:v>
                </c:pt>
                <c:pt idx="2721">
                  <c:v>10.488527143961331</c:v>
                </c:pt>
                <c:pt idx="2722">
                  <c:v>10.52584046817852</c:v>
                </c:pt>
                <c:pt idx="2723">
                  <c:v>10.454651804194121</c:v>
                </c:pt>
                <c:pt idx="2724">
                  <c:v>10.476083630974378</c:v>
                </c:pt>
                <c:pt idx="2725">
                  <c:v>10.518217359151992</c:v>
                </c:pt>
                <c:pt idx="2726">
                  <c:v>10.572619129390192</c:v>
                </c:pt>
                <c:pt idx="2727">
                  <c:v>10.543604398336992</c:v>
                </c:pt>
                <c:pt idx="2728">
                  <c:v>10.562760052282197</c:v>
                </c:pt>
                <c:pt idx="2729">
                  <c:v>10.558763104206948</c:v>
                </c:pt>
                <c:pt idx="2730">
                  <c:v>10.537600013495537</c:v>
                </c:pt>
                <c:pt idx="2731">
                  <c:v>10.659198366487031</c:v>
                </c:pt>
                <c:pt idx="2732">
                  <c:v>10.811002137629551</c:v>
                </c:pt>
                <c:pt idx="2733">
                  <c:v>10.925767231141897</c:v>
                </c:pt>
                <c:pt idx="2734">
                  <c:v>10.922601492498753</c:v>
                </c:pt>
                <c:pt idx="2735">
                  <c:v>10.834628362749751</c:v>
                </c:pt>
                <c:pt idx="2736">
                  <c:v>10.916897312103574</c:v>
                </c:pt>
                <c:pt idx="2737">
                  <c:v>10.893592412733573</c:v>
                </c:pt>
                <c:pt idx="2738">
                  <c:v>10.878308809340027</c:v>
                </c:pt>
                <c:pt idx="2739">
                  <c:v>10.960484748299729</c:v>
                </c:pt>
                <c:pt idx="2740">
                  <c:v>11.05291078271091</c:v>
                </c:pt>
                <c:pt idx="2741">
                  <c:v>11.016511313646461</c:v>
                </c:pt>
                <c:pt idx="2742">
                  <c:v>11.080889921948188</c:v>
                </c:pt>
                <c:pt idx="2743">
                  <c:v>11.173309644864306</c:v>
                </c:pt>
                <c:pt idx="2744">
                  <c:v>11.255496921145619</c:v>
                </c:pt>
                <c:pt idx="2745">
                  <c:v>11.282808926440767</c:v>
                </c:pt>
                <c:pt idx="2746">
                  <c:v>11.192275608488483</c:v>
                </c:pt>
                <c:pt idx="2747">
                  <c:v>11.06786360320509</c:v>
                </c:pt>
                <c:pt idx="2748">
                  <c:v>11.185988836907203</c:v>
                </c:pt>
                <c:pt idx="2749">
                  <c:v>11.011536947702822</c:v>
                </c:pt>
                <c:pt idx="2750">
                  <c:v>10.908585746853973</c:v>
                </c:pt>
                <c:pt idx="2751">
                  <c:v>10.795007485290396</c:v>
                </c:pt>
                <c:pt idx="2752">
                  <c:v>10.884456472230942</c:v>
                </c:pt>
                <c:pt idx="2753">
                  <c:v>11.008125773810336</c:v>
                </c:pt>
                <c:pt idx="2754">
                  <c:v>10.990056187161654</c:v>
                </c:pt>
                <c:pt idx="2755">
                  <c:v>11.07164829538233</c:v>
                </c:pt>
                <c:pt idx="2756">
                  <c:v>11.09103712351817</c:v>
                </c:pt>
                <c:pt idx="2757">
                  <c:v>11.134749534049643</c:v>
                </c:pt>
                <c:pt idx="2758">
                  <c:v>11.053473432976471</c:v>
                </c:pt>
                <c:pt idx="2759">
                  <c:v>11.049429338156497</c:v>
                </c:pt>
                <c:pt idx="2760">
                  <c:v>11.134699575112979</c:v>
                </c:pt>
                <c:pt idx="2761">
                  <c:v>11.160291101779743</c:v>
                </c:pt>
                <c:pt idx="2762">
                  <c:v>10.999312878833763</c:v>
                </c:pt>
                <c:pt idx="2763">
                  <c:v>10.849980506719534</c:v>
                </c:pt>
                <c:pt idx="2764">
                  <c:v>10.870911540514713</c:v>
                </c:pt>
                <c:pt idx="2765">
                  <c:v>10.908539940123575</c:v>
                </c:pt>
                <c:pt idx="2766">
                  <c:v>10.912093218374446</c:v>
                </c:pt>
                <c:pt idx="2767">
                  <c:v>10.913060098241608</c:v>
                </c:pt>
                <c:pt idx="2768">
                  <c:v>11.013604863516118</c:v>
                </c:pt>
                <c:pt idx="2769">
                  <c:v>11.091020601887813</c:v>
                </c:pt>
                <c:pt idx="2770">
                  <c:v>11.224060010399267</c:v>
                </c:pt>
                <c:pt idx="2771">
                  <c:v>11.251543641281904</c:v>
                </c:pt>
                <c:pt idx="2772">
                  <c:v>11.235496606487231</c:v>
                </c:pt>
                <c:pt idx="2773">
                  <c:v>11.245037605438567</c:v>
                </c:pt>
                <c:pt idx="2774">
                  <c:v>11.128907123826078</c:v>
                </c:pt>
                <c:pt idx="2775">
                  <c:v>11.188711808916977</c:v>
                </c:pt>
                <c:pt idx="2776">
                  <c:v>11.19877836176099</c:v>
                </c:pt>
                <c:pt idx="2777">
                  <c:v>11.167743210617312</c:v>
                </c:pt>
                <c:pt idx="2778">
                  <c:v>11.137804562155198</c:v>
                </c:pt>
                <c:pt idx="2779">
                  <c:v>11.165611701880128</c:v>
                </c:pt>
                <c:pt idx="2780">
                  <c:v>11.247008262355227</c:v>
                </c:pt>
                <c:pt idx="2781">
                  <c:v>#N/A</c:v>
                </c:pt>
                <c:pt idx="2782">
                  <c:v>11.324346292083195</c:v>
                </c:pt>
                <c:pt idx="2783">
                  <c:v>11.347558225677723</c:v>
                </c:pt>
                <c:pt idx="2784">
                  <c:v>11.22855933903719</c:v>
                </c:pt>
                <c:pt idx="2785">
                  <c:v>11.291991401630662</c:v>
                </c:pt>
                <c:pt idx="2786">
                  <c:v>11.254442622510727</c:v>
                </c:pt>
                <c:pt idx="2787">
                  <c:v>11.270083588664296</c:v>
                </c:pt>
                <c:pt idx="2788">
                  <c:v>11.252546855225447</c:v>
                </c:pt>
                <c:pt idx="2789">
                  <c:v>11.309020591130189</c:v>
                </c:pt>
                <c:pt idx="2790">
                  <c:v>11.348896281486716</c:v>
                </c:pt>
                <c:pt idx="2791">
                  <c:v>11.262826028656248</c:v>
                </c:pt>
                <c:pt idx="2792">
                  <c:v>11.243315136941339</c:v>
                </c:pt>
                <c:pt idx="2793">
                  <c:v>11.271946956541358</c:v>
                </c:pt>
                <c:pt idx="2794">
                  <c:v>11.247602556667657</c:v>
                </c:pt>
                <c:pt idx="2795">
                  <c:v>11.232020796386699</c:v>
                </c:pt>
                <c:pt idx="2796">
                  <c:v>11.151703879737541</c:v>
                </c:pt>
                <c:pt idx="2797">
                  <c:v>11.070743878309454</c:v>
                </c:pt>
                <c:pt idx="2798">
                  <c:v>11.061895104896537</c:v>
                </c:pt>
                <c:pt idx="2799">
                  <c:v>#N/A</c:v>
                </c:pt>
                <c:pt idx="2800">
                  <c:v>11.050140367261417</c:v>
                </c:pt>
                <c:pt idx="2801">
                  <c:v>11.050058121172444</c:v>
                </c:pt>
                <c:pt idx="2802">
                  <c:v>11.181488569949035</c:v>
                </c:pt>
                <c:pt idx="2803">
                  <c:v>11.260716473839413</c:v>
                </c:pt>
                <c:pt idx="2804">
                  <c:v>11.16224447048535</c:v>
                </c:pt>
                <c:pt idx="2805">
                  <c:v>11.14499936</c:v>
                </c:pt>
                <c:pt idx="2806">
                  <c:v>11.019668107732405</c:v>
                </c:pt>
                <c:pt idx="2807">
                  <c:v>11.05929162662173</c:v>
                </c:pt>
                <c:pt idx="2808">
                  <c:v>11.088969376524496</c:v>
                </c:pt>
                <c:pt idx="2809">
                  <c:v>11.024777994478235</c:v>
                </c:pt>
                <c:pt idx="2810">
                  <c:v>10.949004396754194</c:v>
                </c:pt>
                <c:pt idx="2811">
                  <c:v>10.908756553173777</c:v>
                </c:pt>
                <c:pt idx="2812">
                  <c:v>10.88795481501832</c:v>
                </c:pt>
                <c:pt idx="2813">
                  <c:v>10.837624809763479</c:v>
                </c:pt>
                <c:pt idx="2814">
                  <c:v>10.873215576123807</c:v>
                </c:pt>
                <c:pt idx="2815">
                  <c:v>10.859738046787768</c:v>
                </c:pt>
                <c:pt idx="2816">
                  <c:v>10.89717461552045</c:v>
                </c:pt>
                <c:pt idx="2817">
                  <c:v>10.918651550521918</c:v>
                </c:pt>
                <c:pt idx="2818">
                  <c:v>10.98030698295446</c:v>
                </c:pt>
                <c:pt idx="2819">
                  <c:v>10.854544005698218</c:v>
                </c:pt>
                <c:pt idx="2820">
                  <c:v>10.839703747510788</c:v>
                </c:pt>
                <c:pt idx="2821">
                  <c:v>10.746321068443928</c:v>
                </c:pt>
                <c:pt idx="2822">
                  <c:v>10.862188196296001</c:v>
                </c:pt>
                <c:pt idx="2823">
                  <c:v>10.835450874794558</c:v>
                </c:pt>
                <c:pt idx="2824">
                  <c:v>10.827712970365951</c:v>
                </c:pt>
                <c:pt idx="2825">
                  <c:v>10.908711404606093</c:v>
                </c:pt>
                <c:pt idx="2826">
                  <c:v>10.93554586964266</c:v>
                </c:pt>
                <c:pt idx="2827">
                  <c:v>10.904636207646739</c:v>
                </c:pt>
                <c:pt idx="2828">
                  <c:v>10.88834357974793</c:v>
                </c:pt>
                <c:pt idx="2829">
                  <c:v>10.761578719665593</c:v>
                </c:pt>
                <c:pt idx="2830">
                  <c:v>10.805934940490893</c:v>
                </c:pt>
                <c:pt idx="2831">
                  <c:v>10.900189389734663</c:v>
                </c:pt>
                <c:pt idx="2832">
                  <c:v>10.960964763922133</c:v>
                </c:pt>
                <c:pt idx="2833">
                  <c:v>10.896689182063376</c:v>
                </c:pt>
                <c:pt idx="2834">
                  <c:v>10.915336003100116</c:v>
                </c:pt>
                <c:pt idx="2835">
                  <c:v>10.80144527167516</c:v>
                </c:pt>
                <c:pt idx="2836">
                  <c:v>10.876745780546569</c:v>
                </c:pt>
                <c:pt idx="2837">
                  <c:v>10.94631804766701</c:v>
                </c:pt>
                <c:pt idx="2838">
                  <c:v>11.070082060531385</c:v>
                </c:pt>
                <c:pt idx="2839">
                  <c:v>11.144811210616794</c:v>
                </c:pt>
                <c:pt idx="2840">
                  <c:v>11.161672835034476</c:v>
                </c:pt>
                <c:pt idx="2841">
                  <c:v>11.163657698433591</c:v>
                </c:pt>
                <c:pt idx="2842">
                  <c:v>11.234163383103139</c:v>
                </c:pt>
                <c:pt idx="2843">
                  <c:v>11.305144314482551</c:v>
                </c:pt>
                <c:pt idx="2844">
                  <c:v>11.179880189196625</c:v>
                </c:pt>
                <c:pt idx="2845">
                  <c:v>11.250602333428164</c:v>
                </c:pt>
                <c:pt idx="2846">
                  <c:v>11.281129514274559</c:v>
                </c:pt>
                <c:pt idx="2847">
                  <c:v>11.240845395859386</c:v>
                </c:pt>
                <c:pt idx="2848">
                  <c:v>11.255355577633576</c:v>
                </c:pt>
                <c:pt idx="2849">
                  <c:v>11.144593243265712</c:v>
                </c:pt>
                <c:pt idx="2850">
                  <c:v>11.207670080386535</c:v>
                </c:pt>
                <c:pt idx="2851">
                  <c:v>11.370392137161458</c:v>
                </c:pt>
                <c:pt idx="2852">
                  <c:v>11.3461383270936</c:v>
                </c:pt>
                <c:pt idx="2853">
                  <c:v>11.212961233980039</c:v>
                </c:pt>
                <c:pt idx="2854">
                  <c:v>11.147382926417141</c:v>
                </c:pt>
                <c:pt idx="2855">
                  <c:v>11.275935299728857</c:v>
                </c:pt>
                <c:pt idx="2856">
                  <c:v>11.195040421069672</c:v>
                </c:pt>
                <c:pt idx="2857">
                  <c:v>11.221551721051242</c:v>
                </c:pt>
                <c:pt idx="2858">
                  <c:v>11.141151093501191</c:v>
                </c:pt>
                <c:pt idx="2859">
                  <c:v>11.221193084025215</c:v>
                </c:pt>
                <c:pt idx="2860">
                  <c:v>11.111868092636788</c:v>
                </c:pt>
                <c:pt idx="2861">
                  <c:v>11.285508288177498</c:v>
                </c:pt>
                <c:pt idx="2862">
                  <c:v>11.347938166218826</c:v>
                </c:pt>
                <c:pt idx="2863">
                  <c:v>11.369843488656995</c:v>
                </c:pt>
                <c:pt idx="2864">
                  <c:v>11.424685966836403</c:v>
                </c:pt>
                <c:pt idx="2865">
                  <c:v>11.261618233692465</c:v>
                </c:pt>
                <c:pt idx="2866">
                  <c:v>11.580791002347034</c:v>
                </c:pt>
                <c:pt idx="2867">
                  <c:v>11.97214449227215</c:v>
                </c:pt>
                <c:pt idx="2868">
                  <c:v>11.817413792717787</c:v>
                </c:pt>
                <c:pt idx="2869">
                  <c:v>11.615628252632224</c:v>
                </c:pt>
                <c:pt idx="2870">
                  <c:v>11.56413329347329</c:v>
                </c:pt>
                <c:pt idx="2871">
                  <c:v>11.428797914868136</c:v>
                </c:pt>
                <c:pt idx="2872">
                  <c:v>11.402608221537371</c:v>
                </c:pt>
                <c:pt idx="2873">
                  <c:v>11.414634545301146</c:v>
                </c:pt>
                <c:pt idx="2874">
                  <c:v>11.290764904189036</c:v>
                </c:pt>
                <c:pt idx="2875">
                  <c:v>11.168929557097853</c:v>
                </c:pt>
                <c:pt idx="2876">
                  <c:v>11.151894508428816</c:v>
                </c:pt>
                <c:pt idx="2877">
                  <c:v>11.306688690996573</c:v>
                </c:pt>
                <c:pt idx="2878">
                  <c:v>11.153441403931259</c:v>
                </c:pt>
                <c:pt idx="2879">
                  <c:v>11.28850424480879</c:v>
                </c:pt>
                <c:pt idx="2880">
                  <c:v>11.388225667558446</c:v>
                </c:pt>
                <c:pt idx="2881">
                  <c:v>11.094548741771222</c:v>
                </c:pt>
                <c:pt idx="2882">
                  <c:v>11.375186784120919</c:v>
                </c:pt>
                <c:pt idx="2883">
                  <c:v>11.334231613206695</c:v>
                </c:pt>
                <c:pt idx="2884">
                  <c:v>11.172596663018751</c:v>
                </c:pt>
                <c:pt idx="2885">
                  <c:v>11.45132133395035</c:v>
                </c:pt>
                <c:pt idx="2886">
                  <c:v>11.659898778039283</c:v>
                </c:pt>
                <c:pt idx="2887">
                  <c:v>11.693729364751041</c:v>
                </c:pt>
                <c:pt idx="2888">
                  <c:v>11.628433781392079</c:v>
                </c:pt>
                <c:pt idx="2889">
                  <c:v>11.556891938066654</c:v>
                </c:pt>
                <c:pt idx="2890">
                  <c:v>11.525162192590047</c:v>
                </c:pt>
                <c:pt idx="2891">
                  <c:v>11.50188027142066</c:v>
                </c:pt>
                <c:pt idx="2892">
                  <c:v>11.629676787312961</c:v>
                </c:pt>
                <c:pt idx="2893">
                  <c:v>11.79935508487902</c:v>
                </c:pt>
                <c:pt idx="2894">
                  <c:v>11.867544368336688</c:v>
                </c:pt>
                <c:pt idx="2895">
                  <c:v>11.898849499007508</c:v>
                </c:pt>
                <c:pt idx="2896">
                  <c:v>12.15918151227307</c:v>
                </c:pt>
                <c:pt idx="2897">
                  <c:v>12.044505850268896</c:v>
                </c:pt>
                <c:pt idx="2898">
                  <c:v>11.986729612086666</c:v>
                </c:pt>
                <c:pt idx="2899">
                  <c:v>12.012489252057495</c:v>
                </c:pt>
                <c:pt idx="2900">
                  <c:v>12.19216207032818</c:v>
                </c:pt>
                <c:pt idx="2901">
                  <c:v>12.278367230874322</c:v>
                </c:pt>
                <c:pt idx="2902">
                  <c:v>12.309180687106103</c:v>
                </c:pt>
                <c:pt idx="2903">
                  <c:v>12.291663789024771</c:v>
                </c:pt>
                <c:pt idx="2904">
                  <c:v>12.471682406275464</c:v>
                </c:pt>
                <c:pt idx="2905">
                  <c:v>12.611309443682158</c:v>
                </c:pt>
                <c:pt idx="2906">
                  <c:v>12.618766121124041</c:v>
                </c:pt>
                <c:pt idx="2907">
                  <c:v>12.459480318153471</c:v>
                </c:pt>
                <c:pt idx="2908">
                  <c:v>12.414468897661365</c:v>
                </c:pt>
                <c:pt idx="2909">
                  <c:v>12.461976475976112</c:v>
                </c:pt>
                <c:pt idx="2910">
                  <c:v>12.358254393326607</c:v>
                </c:pt>
                <c:pt idx="2911">
                  <c:v>12.412954687603598</c:v>
                </c:pt>
                <c:pt idx="2912">
                  <c:v>12.361408392704233</c:v>
                </c:pt>
                <c:pt idx="2913">
                  <c:v>12.33627705754416</c:v>
                </c:pt>
                <c:pt idx="2914">
                  <c:v>12.361897681342725</c:v>
                </c:pt>
                <c:pt idx="2915">
                  <c:v>12.411977675007915</c:v>
                </c:pt>
                <c:pt idx="2916">
                  <c:v>12.339537681737411</c:v>
                </c:pt>
                <c:pt idx="2917">
                  <c:v>12.276562840695666</c:v>
                </c:pt>
                <c:pt idx="2918">
                  <c:v>12.28528379934566</c:v>
                </c:pt>
                <c:pt idx="2919">
                  <c:v>12.267260127066431</c:v>
                </c:pt>
                <c:pt idx="2920">
                  <c:v>12.265412815034122</c:v>
                </c:pt>
                <c:pt idx="2921">
                  <c:v>12.272311814477463</c:v>
                </c:pt>
                <c:pt idx="2922">
                  <c:v>12.207329614773853</c:v>
                </c:pt>
                <c:pt idx="2923">
                  <c:v>12.238998594776275</c:v>
                </c:pt>
                <c:pt idx="2924">
                  <c:v>12.193286351780525</c:v>
                </c:pt>
                <c:pt idx="2925">
                  <c:v>12.210250547118115</c:v>
                </c:pt>
                <c:pt idx="2926">
                  <c:v>12.286308576973626</c:v>
                </c:pt>
                <c:pt idx="2927">
                  <c:v>12.232040220923473</c:v>
                </c:pt>
                <c:pt idx="2928">
                  <c:v>12.211325332025066</c:v>
                </c:pt>
                <c:pt idx="2929">
                  <c:v>12.169273616449459</c:v>
                </c:pt>
                <c:pt idx="2930">
                  <c:v>12.14766004004321</c:v>
                </c:pt>
                <c:pt idx="2931">
                  <c:v>12.194527229663068</c:v>
                </c:pt>
                <c:pt idx="2932">
                  <c:v>12.201756142444786</c:v>
                </c:pt>
                <c:pt idx="2933">
                  <c:v>12.140143216145297</c:v>
                </c:pt>
                <c:pt idx="2934">
                  <c:v>12.142810428879166</c:v>
                </c:pt>
                <c:pt idx="2935">
                  <c:v>12.105624621578984</c:v>
                </c:pt>
                <c:pt idx="2936">
                  <c:v>12.099173419275207</c:v>
                </c:pt>
                <c:pt idx="2937">
                  <c:v>12.115253698128061</c:v>
                </c:pt>
                <c:pt idx="2938">
                  <c:v>12.084234082645233</c:v>
                </c:pt>
                <c:pt idx="2939">
                  <c:v>12.06683356334732</c:v>
                </c:pt>
                <c:pt idx="2940">
                  <c:v>12.12430685427058</c:v>
                </c:pt>
                <c:pt idx="2941">
                  <c:v>12.128789281588991</c:v>
                </c:pt>
                <c:pt idx="2942">
                  <c:v>12.19567247952078</c:v>
                </c:pt>
                <c:pt idx="2943">
                  <c:v>12.275338858639772</c:v>
                </c:pt>
                <c:pt idx="2944">
                  <c:v>12.234867283411404</c:v>
                </c:pt>
                <c:pt idx="2945">
                  <c:v>12.219232936305287</c:v>
                </c:pt>
                <c:pt idx="2946">
                  <c:v>12.235391691788635</c:v>
                </c:pt>
                <c:pt idx="2947">
                  <c:v>12.237869539801171</c:v>
                </c:pt>
                <c:pt idx="2948">
                  <c:v>12.264310068331572</c:v>
                </c:pt>
                <c:pt idx="2949">
                  <c:v>12.279300249394327</c:v>
                </c:pt>
                <c:pt idx="2950">
                  <c:v>12.328810428780692</c:v>
                </c:pt>
                <c:pt idx="2951">
                  <c:v>12.336035578761962</c:v>
                </c:pt>
                <c:pt idx="2952">
                  <c:v>12.413952847122887</c:v>
                </c:pt>
                <c:pt idx="2953">
                  <c:v>12.311991897659155</c:v>
                </c:pt>
                <c:pt idx="2954">
                  <c:v>12.308136483557822</c:v>
                </c:pt>
                <c:pt idx="2955">
                  <c:v>12.281848845434453</c:v>
                </c:pt>
                <c:pt idx="2956">
                  <c:v>12.235484430494992</c:v>
                </c:pt>
                <c:pt idx="2957">
                  <c:v>12.225449077446447</c:v>
                </c:pt>
                <c:pt idx="2958">
                  <c:v>12.276138118332618</c:v>
                </c:pt>
                <c:pt idx="2959">
                  <c:v>12.30038825456915</c:v>
                </c:pt>
                <c:pt idx="2960">
                  <c:v>12.301255301073137</c:v>
                </c:pt>
                <c:pt idx="2961">
                  <c:v>12.292618585330024</c:v>
                </c:pt>
                <c:pt idx="2962">
                  <c:v>12.371600478474699</c:v>
                </c:pt>
                <c:pt idx="2963">
                  <c:v>12.341358874955739</c:v>
                </c:pt>
                <c:pt idx="2964">
                  <c:v>12.416371562945884</c:v>
                </c:pt>
                <c:pt idx="2965">
                  <c:v>12.443623056485455</c:v>
                </c:pt>
                <c:pt idx="2966">
                  <c:v>12.486042214343588</c:v>
                </c:pt>
                <c:pt idx="2967">
                  <c:v>12.443247179878114</c:v>
                </c:pt>
                <c:pt idx="2968">
                  <c:v>12.41783141343714</c:v>
                </c:pt>
                <c:pt idx="2969">
                  <c:v>12.427551157687612</c:v>
                </c:pt>
                <c:pt idx="2970">
                  <c:v>12.44190645002802</c:v>
                </c:pt>
                <c:pt idx="2971">
                  <c:v>12.521146091527394</c:v>
                </c:pt>
                <c:pt idx="2972">
                  <c:v>12.602614186963685</c:v>
                </c:pt>
                <c:pt idx="2973">
                  <c:v>12.698787197605382</c:v>
                </c:pt>
                <c:pt idx="2974">
                  <c:v>12.582650338770886</c:v>
                </c:pt>
                <c:pt idx="2975">
                  <c:v>12.530420821510319</c:v>
                </c:pt>
                <c:pt idx="2976">
                  <c:v>12.518981079383865</c:v>
                </c:pt>
                <c:pt idx="2977">
                  <c:v>12.473069591921595</c:v>
                </c:pt>
                <c:pt idx="2978">
                  <c:v>12.531629495047854</c:v>
                </c:pt>
                <c:pt idx="2979">
                  <c:v>12.534743009103661</c:v>
                </c:pt>
                <c:pt idx="2980">
                  <c:v>12.572664940905371</c:v>
                </c:pt>
                <c:pt idx="2981">
                  <c:v>12.641468933416418</c:v>
                </c:pt>
                <c:pt idx="2982">
                  <c:v>12.649736706458766</c:v>
                </c:pt>
                <c:pt idx="2983">
                  <c:v>12.638988462530245</c:v>
                </c:pt>
                <c:pt idx="2984">
                  <c:v>12.640557832401768</c:v>
                </c:pt>
                <c:pt idx="2985">
                  <c:v>12.647787787685244</c:v>
                </c:pt>
                <c:pt idx="2986">
                  <c:v>12.600453735037755</c:v>
                </c:pt>
                <c:pt idx="2987">
                  <c:v>12.651367234322729</c:v>
                </c:pt>
                <c:pt idx="2988">
                  <c:v>12.783909625764585</c:v>
                </c:pt>
                <c:pt idx="2989">
                  <c:v>12.742168105387165</c:v>
                </c:pt>
                <c:pt idx="2990">
                  <c:v>12.752870695262798</c:v>
                </c:pt>
                <c:pt idx="2991">
                  <c:v>12.612125830322032</c:v>
                </c:pt>
                <c:pt idx="2992">
                  <c:v>12.593091731925705</c:v>
                </c:pt>
                <c:pt idx="2993">
                  <c:v>12.642994984494896</c:v>
                </c:pt>
                <c:pt idx="2994">
                  <c:v>12.554231008912382</c:v>
                </c:pt>
                <c:pt idx="2995">
                  <c:v>12.619456589661088</c:v>
                </c:pt>
                <c:pt idx="2996">
                  <c:v>12.614364698563133</c:v>
                </c:pt>
                <c:pt idx="2997">
                  <c:v>12.55418039905285</c:v>
                </c:pt>
                <c:pt idx="2998">
                  <c:v>12.624476520054115</c:v>
                </c:pt>
                <c:pt idx="2999">
                  <c:v>12.493601347589403</c:v>
                </c:pt>
                <c:pt idx="3000">
                  <c:v>12.464216656271901</c:v>
                </c:pt>
                <c:pt idx="3001">
                  <c:v>12.390024610123652</c:v>
                </c:pt>
                <c:pt idx="3002">
                  <c:v>12.393055125305951</c:v>
                </c:pt>
                <c:pt idx="3003">
                  <c:v>12.433762369182347</c:v>
                </c:pt>
                <c:pt idx="3004">
                  <c:v>12.483415839941108</c:v>
                </c:pt>
                <c:pt idx="3005">
                  <c:v>12.497691187124543</c:v>
                </c:pt>
                <c:pt idx="3006">
                  <c:v>12.514322643612775</c:v>
                </c:pt>
                <c:pt idx="3007">
                  <c:v>12.372709616674213</c:v>
                </c:pt>
                <c:pt idx="3008">
                  <c:v>12.294301885314511</c:v>
                </c:pt>
                <c:pt idx="3009">
                  <c:v>12.274861877145497</c:v>
                </c:pt>
                <c:pt idx="3010">
                  <c:v>12.27964734739016</c:v>
                </c:pt>
                <c:pt idx="3011">
                  <c:v>12.310148044813712</c:v>
                </c:pt>
                <c:pt idx="3012">
                  <c:v>12.375882050588718</c:v>
                </c:pt>
                <c:pt idx="3013">
                  <c:v>12.323983903438286</c:v>
                </c:pt>
                <c:pt idx="3014">
                  <c:v>12.375169241862165</c:v>
                </c:pt>
                <c:pt idx="3015">
                  <c:v>12.33349981825952</c:v>
                </c:pt>
                <c:pt idx="3016">
                  <c:v>12.365077538930754</c:v>
                </c:pt>
                <c:pt idx="3017">
                  <c:v>12.4748712810848</c:v>
                </c:pt>
                <c:pt idx="3018">
                  <c:v>12.625364263106222</c:v>
                </c:pt>
                <c:pt idx="3019">
                  <c:v>12.695774902814367</c:v>
                </c:pt>
                <c:pt idx="3020">
                  <c:v>12.63058800112454</c:v>
                </c:pt>
                <c:pt idx="3021">
                  <c:v>12.606590856553106</c:v>
                </c:pt>
                <c:pt idx="3022">
                  <c:v>12.48702961016617</c:v>
                </c:pt>
                <c:pt idx="3023">
                  <c:v>12.516548098335605</c:v>
                </c:pt>
                <c:pt idx="3024">
                  <c:v>12.756553516955746</c:v>
                </c:pt>
                <c:pt idx="3025">
                  <c:v>12.777729738380284</c:v>
                </c:pt>
                <c:pt idx="3026">
                  <c:v>12.626896677722707</c:v>
                </c:pt>
                <c:pt idx="3027">
                  <c:v>12.552754052024804</c:v>
                </c:pt>
                <c:pt idx="3028">
                  <c:v>12.707849939469412</c:v>
                </c:pt>
                <c:pt idx="3029">
                  <c:v>12.748598748072126</c:v>
                </c:pt>
                <c:pt idx="3030">
                  <c:v>12.527193964144763</c:v>
                </c:pt>
                <c:pt idx="3031">
                  <c:v>12.527839780324076</c:v>
                </c:pt>
                <c:pt idx="3032">
                  <c:v>12.548981921097353</c:v>
                </c:pt>
                <c:pt idx="3033">
                  <c:v>#N/A</c:v>
                </c:pt>
                <c:pt idx="3034">
                  <c:v>12.398377693129042</c:v>
                </c:pt>
                <c:pt idx="3035">
                  <c:v>12.31862553337827</c:v>
                </c:pt>
                <c:pt idx="3036">
                  <c:v>12.278784424241332</c:v>
                </c:pt>
                <c:pt idx="3037">
                  <c:v>12.299218645566089</c:v>
                </c:pt>
                <c:pt idx="3038">
                  <c:v>12.329307924889738</c:v>
                </c:pt>
                <c:pt idx="3039">
                  <c:v>12.379576445004734</c:v>
                </c:pt>
                <c:pt idx="3040">
                  <c:v>12.290076215727135</c:v>
                </c:pt>
                <c:pt idx="3041">
                  <c:v>12.189973835489061</c:v>
                </c:pt>
                <c:pt idx="3042">
                  <c:v>12.230954256514034</c:v>
                </c:pt>
                <c:pt idx="3043">
                  <c:v>12.139935524489621</c:v>
                </c:pt>
                <c:pt idx="3044">
                  <c:v>12.069916029799781</c:v>
                </c:pt>
                <c:pt idx="3045">
                  <c:v>11.899767584604785</c:v>
                </c:pt>
                <c:pt idx="3046">
                  <c:v>11.869872289802835</c:v>
                </c:pt>
                <c:pt idx="3047">
                  <c:v>11.799852722342148</c:v>
                </c:pt>
                <c:pt idx="3048">
                  <c:v>#N/A</c:v>
                </c:pt>
                <c:pt idx="3049">
                  <c:v>11.849845978159802</c:v>
                </c:pt>
                <c:pt idx="3050">
                  <c:v>11.959970013941163</c:v>
                </c:pt>
                <c:pt idx="3051">
                  <c:v>12.100005163318544</c:v>
                </c:pt>
                <c:pt idx="3052">
                  <c:v>#N/A</c:v>
                </c:pt>
                <c:pt idx="3053">
                  <c:v>12.029975737878411</c:v>
                </c:pt>
                <c:pt idx="3054">
                  <c:v>11.97994406754086</c:v>
                </c:pt>
                <c:pt idx="3055">
                  <c:v>12.189933444071631</c:v>
                </c:pt>
                <c:pt idx="3056">
                  <c:v>12.18000855370842</c:v>
                </c:pt>
                <c:pt idx="3057">
                  <c:v>12.176885078023592</c:v>
                </c:pt>
                <c:pt idx="3058">
                  <c:v>12.196882317316605</c:v>
                </c:pt>
                <c:pt idx="3059">
                  <c:v>12.206846765596387</c:v>
                </c:pt>
                <c:pt idx="3060">
                  <c:v>12.063638981946177</c:v>
                </c:pt>
                <c:pt idx="3061">
                  <c:v>12.063950482855089</c:v>
                </c:pt>
                <c:pt idx="3062">
                  <c:v>12.000100210703069</c:v>
                </c:pt>
                <c:pt idx="3063">
                  <c:v>12.150440402788613</c:v>
                </c:pt>
                <c:pt idx="3064">
                  <c:v>12.08060262455853</c:v>
                </c:pt>
                <c:pt idx="3065">
                  <c:v>11.983465076828926</c:v>
                </c:pt>
                <c:pt idx="3066">
                  <c:v>11.993458602332353</c:v>
                </c:pt>
                <c:pt idx="3067">
                  <c:v>12.017141635855818</c:v>
                </c:pt>
                <c:pt idx="3068">
                  <c:v>11.986732633819509</c:v>
                </c:pt>
                <c:pt idx="3069">
                  <c:v>12.016642612924052</c:v>
                </c:pt>
                <c:pt idx="3070">
                  <c:v>12.11341199979223</c:v>
                </c:pt>
                <c:pt idx="3071">
                  <c:v>12.217226576469031</c:v>
                </c:pt>
                <c:pt idx="3072">
                  <c:v>12.062883634153463</c:v>
                </c:pt>
                <c:pt idx="3073">
                  <c:v>12.026831858458243</c:v>
                </c:pt>
                <c:pt idx="3074">
                  <c:v>12.120782573493685</c:v>
                </c:pt>
                <c:pt idx="3075">
                  <c:v>12.299606411428503</c:v>
                </c:pt>
                <c:pt idx="3076">
                  <c:v>12.382960969469245</c:v>
                </c:pt>
                <c:pt idx="3077">
                  <c:v>12.050132194930645</c:v>
                </c:pt>
                <c:pt idx="3078">
                  <c:v>12.098251448467623</c:v>
                </c:pt>
                <c:pt idx="3079">
                  <c:v>12.020264442401418</c:v>
                </c:pt>
                <c:pt idx="3080">
                  <c:v>12.040605641147561</c:v>
                </c:pt>
                <c:pt idx="3081">
                  <c:v>11.782805522699359</c:v>
                </c:pt>
                <c:pt idx="3082">
                  <c:v>11.781281005215945</c:v>
                </c:pt>
                <c:pt idx="3083">
                  <c:v>11.780580590958069</c:v>
                </c:pt>
                <c:pt idx="3084">
                  <c:v>11.856309450823654</c:v>
                </c:pt>
                <c:pt idx="3085">
                  <c:v>11.869220551820503</c:v>
                </c:pt>
                <c:pt idx="3086">
                  <c:v>11.739272001837019</c:v>
                </c:pt>
                <c:pt idx="3087">
                  <c:v>11.636233391539987</c:v>
                </c:pt>
                <c:pt idx="3088">
                  <c:v>11.563593010597254</c:v>
                </c:pt>
                <c:pt idx="3089">
                  <c:v>11.553692763737656</c:v>
                </c:pt>
                <c:pt idx="3090">
                  <c:v>11.600139851750191</c:v>
                </c:pt>
                <c:pt idx="3091">
                  <c:v>11.799931281272706</c:v>
                </c:pt>
                <c:pt idx="3092">
                  <c:v>11.843580660103243</c:v>
                </c:pt>
                <c:pt idx="3093">
                  <c:v>11.73398998594566</c:v>
                </c:pt>
                <c:pt idx="3094">
                  <c:v>11.850387600516431</c:v>
                </c:pt>
                <c:pt idx="3095">
                  <c:v>11.825034679538431</c:v>
                </c:pt>
                <c:pt idx="3096">
                  <c:v>11.732411871960574</c:v>
                </c:pt>
                <c:pt idx="3097">
                  <c:v>11.522903806328882</c:v>
                </c:pt>
                <c:pt idx="3098">
                  <c:v>11.609319451731363</c:v>
                </c:pt>
                <c:pt idx="3099">
                  <c:v>11.293975183363999</c:v>
                </c:pt>
                <c:pt idx="3100">
                  <c:v>11.203107215320143</c:v>
                </c:pt>
                <c:pt idx="3101">
                  <c:v>11.297125440648545</c:v>
                </c:pt>
                <c:pt idx="3102">
                  <c:v>11.467760369560482</c:v>
                </c:pt>
                <c:pt idx="3103">
                  <c:v>11.553813050844225</c:v>
                </c:pt>
                <c:pt idx="3104">
                  <c:v>11.573629293001753</c:v>
                </c:pt>
                <c:pt idx="3105">
                  <c:v>11.57616579265264</c:v>
                </c:pt>
                <c:pt idx="3106">
                  <c:v>11.627455504803082</c:v>
                </c:pt>
                <c:pt idx="3107">
                  <c:v>11.647511251399511</c:v>
                </c:pt>
                <c:pt idx="3108">
                  <c:v>11.593583496585248</c:v>
                </c:pt>
                <c:pt idx="3109">
                  <c:v>11.652627004867558</c:v>
                </c:pt>
                <c:pt idx="3110">
                  <c:v>11.650869051549103</c:v>
                </c:pt>
                <c:pt idx="3111">
                  <c:v>11.604567843892166</c:v>
                </c:pt>
                <c:pt idx="3112">
                  <c:v>11.651583821484763</c:v>
                </c:pt>
                <c:pt idx="3113">
                  <c:v>11.541912504652348</c:v>
                </c:pt>
                <c:pt idx="3114">
                  <c:v>11.425235623059573</c:v>
                </c:pt>
                <c:pt idx="3115">
                  <c:v>11.558087554239236</c:v>
                </c:pt>
                <c:pt idx="3116">
                  <c:v>11.670108177994226</c:v>
                </c:pt>
                <c:pt idx="3117">
                  <c:v>11.64022474184585</c:v>
                </c:pt>
                <c:pt idx="3118">
                  <c:v>11.659544947891945</c:v>
                </c:pt>
                <c:pt idx="3119">
                  <c:v>11.645141039477343</c:v>
                </c:pt>
                <c:pt idx="3120">
                  <c:v>11.710498399793861</c:v>
                </c:pt>
                <c:pt idx="3121">
                  <c:v>11.582833888680854</c:v>
                </c:pt>
                <c:pt idx="3122">
                  <c:v>11.520965407155106</c:v>
                </c:pt>
                <c:pt idx="3123">
                  <c:v>11.548649303587723</c:v>
                </c:pt>
                <c:pt idx="3124">
                  <c:v>11.484314742052431</c:v>
                </c:pt>
                <c:pt idx="3125">
                  <c:v>11.421281049138083</c:v>
                </c:pt>
                <c:pt idx="3126">
                  <c:v>11.376999161096252</c:v>
                </c:pt>
                <c:pt idx="3127">
                  <c:v>11.366172052330869</c:v>
                </c:pt>
                <c:pt idx="3128">
                  <c:v>11.427865595909678</c:v>
                </c:pt>
                <c:pt idx="3129">
                  <c:v>11.432173707430803</c:v>
                </c:pt>
                <c:pt idx="3130">
                  <c:v>11.391121810417307</c:v>
                </c:pt>
                <c:pt idx="3131">
                  <c:v>11.305529892293638</c:v>
                </c:pt>
                <c:pt idx="3132">
                  <c:v>11.341095571426958</c:v>
                </c:pt>
                <c:pt idx="3133">
                  <c:v>11.339316637891088</c:v>
                </c:pt>
                <c:pt idx="3134">
                  <c:v>11.250747019963732</c:v>
                </c:pt>
                <c:pt idx="3135">
                  <c:v>11.09401401278795</c:v>
                </c:pt>
                <c:pt idx="3136">
                  <c:v>11.031964387755082</c:v>
                </c:pt>
                <c:pt idx="3137">
                  <c:v>11.1294662463895</c:v>
                </c:pt>
                <c:pt idx="3138">
                  <c:v>11.276614106587754</c:v>
                </c:pt>
                <c:pt idx="3139">
                  <c:v>11.299099304488815</c:v>
                </c:pt>
                <c:pt idx="3140">
                  <c:v>11.301138525976524</c:v>
                </c:pt>
                <c:pt idx="3141">
                  <c:v>11.441448267483246</c:v>
                </c:pt>
                <c:pt idx="3142">
                  <c:v>11.483586851098179</c:v>
                </c:pt>
                <c:pt idx="3143">
                  <c:v>11.694298303952046</c:v>
                </c:pt>
                <c:pt idx="3144">
                  <c:v>11.686427715691725</c:v>
                </c:pt>
                <c:pt idx="3145">
                  <c:v>11.624210652888813</c:v>
                </c:pt>
                <c:pt idx="3146">
                  <c:v>11.702247952085262</c:v>
                </c:pt>
                <c:pt idx="3147">
                  <c:v>11.748300840033709</c:v>
                </c:pt>
                <c:pt idx="3148">
                  <c:v>11.841970140922417</c:v>
                </c:pt>
                <c:pt idx="3149">
                  <c:v>11.825461941660054</c:v>
                </c:pt>
                <c:pt idx="3150">
                  <c:v>11.92552671584998</c:v>
                </c:pt>
                <c:pt idx="3151">
                  <c:v>11.828876768252893</c:v>
                </c:pt>
                <c:pt idx="3152">
                  <c:v>11.773521867620008</c:v>
                </c:pt>
                <c:pt idx="3153">
                  <c:v>11.825725883207902</c:v>
                </c:pt>
                <c:pt idx="3154">
                  <c:v>11.963458552695807</c:v>
                </c:pt>
                <c:pt idx="3155">
                  <c:v>11.930128139550582</c:v>
                </c:pt>
                <c:pt idx="3156">
                  <c:v>11.890154096054864</c:v>
                </c:pt>
                <c:pt idx="3157">
                  <c:v>11.903659289412094</c:v>
                </c:pt>
                <c:pt idx="3158">
                  <c:v>11.977991887830902</c:v>
                </c:pt>
                <c:pt idx="3159">
                  <c:v>11.920948481197458</c:v>
                </c:pt>
                <c:pt idx="3160">
                  <c:v>11.851918958582306</c:v>
                </c:pt>
                <c:pt idx="3161">
                  <c:v>12.073673788982902</c:v>
                </c:pt>
                <c:pt idx="3162">
                  <c:v>12.134332778270677</c:v>
                </c:pt>
                <c:pt idx="3163">
                  <c:v>12.056965183024083</c:v>
                </c:pt>
                <c:pt idx="3164">
                  <c:v>12.117052572182889</c:v>
                </c:pt>
                <c:pt idx="3165">
                  <c:v>12.076001086232058</c:v>
                </c:pt>
                <c:pt idx="3166">
                  <c:v>12.024519657638864</c:v>
                </c:pt>
                <c:pt idx="3167">
                  <c:v>12.086092517283397</c:v>
                </c:pt>
                <c:pt idx="3168">
                  <c:v>#N/A</c:v>
                </c:pt>
                <c:pt idx="3169">
                  <c:v>12.097770939319789</c:v>
                </c:pt>
                <c:pt idx="3170">
                  <c:v>12.048178011068671</c:v>
                </c:pt>
                <c:pt idx="3171">
                  <c:v>12.03443019341964</c:v>
                </c:pt>
                <c:pt idx="3172">
                  <c:v>11.998953316377367</c:v>
                </c:pt>
                <c:pt idx="3173">
                  <c:v>12.038540204006404</c:v>
                </c:pt>
                <c:pt idx="3174">
                  <c:v>12.058362558482512</c:v>
                </c:pt>
                <c:pt idx="3175">
                  <c:v>12.177834543924956</c:v>
                </c:pt>
                <c:pt idx="3176">
                  <c:v>12.091592633996232</c:v>
                </c:pt>
                <c:pt idx="3177">
                  <c:v>12.099913697791052</c:v>
                </c:pt>
                <c:pt idx="3178">
                  <c:v>12.162515395113518</c:v>
                </c:pt>
                <c:pt idx="3179">
                  <c:v>12.148519574565864</c:v>
                </c:pt>
                <c:pt idx="3180">
                  <c:v>12.275172984819349</c:v>
                </c:pt>
                <c:pt idx="3181">
                  <c:v>12.223484366037269</c:v>
                </c:pt>
                <c:pt idx="3182">
                  <c:v>12.130745354072232</c:v>
                </c:pt>
                <c:pt idx="3183">
                  <c:v>12.180702829457687</c:v>
                </c:pt>
                <c:pt idx="3184">
                  <c:v>12.264176594641919</c:v>
                </c:pt>
                <c:pt idx="3185">
                  <c:v>12.337760641008767</c:v>
                </c:pt>
                <c:pt idx="3186">
                  <c:v>12.525142966851888</c:v>
                </c:pt>
                <c:pt idx="3187">
                  <c:v>12.426757510733733</c:v>
                </c:pt>
                <c:pt idx="3188">
                  <c:v>12.389022623149362</c:v>
                </c:pt>
                <c:pt idx="3189">
                  <c:v>12.231675663004948</c:v>
                </c:pt>
                <c:pt idx="3190">
                  <c:v>12.161611981007676</c:v>
                </c:pt>
                <c:pt idx="3191">
                  <c:v>12.190211758995114</c:v>
                </c:pt>
                <c:pt idx="3192">
                  <c:v>12.29633214064595</c:v>
                </c:pt>
                <c:pt idx="3193">
                  <c:v>12.261780551607888</c:v>
                </c:pt>
                <c:pt idx="3194">
                  <c:v>12.301990542800285</c:v>
                </c:pt>
                <c:pt idx="3195">
                  <c:v>12.350294220551456</c:v>
                </c:pt>
                <c:pt idx="3196">
                  <c:v>12.37686039678721</c:v>
                </c:pt>
                <c:pt idx="3197">
                  <c:v>12.348966087035411</c:v>
                </c:pt>
                <c:pt idx="3198">
                  <c:v>12.328388284290165</c:v>
                </c:pt>
                <c:pt idx="3199">
                  <c:v>12.313849420902077</c:v>
                </c:pt>
                <c:pt idx="3200">
                  <c:v>12.401080633318566</c:v>
                </c:pt>
                <c:pt idx="3201">
                  <c:v>12.512369665737754</c:v>
                </c:pt>
                <c:pt idx="3202">
                  <c:v>12.553684981786445</c:v>
                </c:pt>
                <c:pt idx="3203">
                  <c:v>12.558694000493052</c:v>
                </c:pt>
                <c:pt idx="3204">
                  <c:v>12.570364568479526</c:v>
                </c:pt>
                <c:pt idx="3205">
                  <c:v>12.468196213240079</c:v>
                </c:pt>
                <c:pt idx="3206">
                  <c:v>12.471044033038911</c:v>
                </c:pt>
                <c:pt idx="3207">
                  <c:v>12.552736774220394</c:v>
                </c:pt>
                <c:pt idx="3208">
                  <c:v>12.640816174349844</c:v>
                </c:pt>
                <c:pt idx="3209">
                  <c:v>12.844331768595238</c:v>
                </c:pt>
                <c:pt idx="3210">
                  <c:v>12.885626331757431</c:v>
                </c:pt>
                <c:pt idx="3211">
                  <c:v>12.793523998781557</c:v>
                </c:pt>
                <c:pt idx="3212">
                  <c:v>12.666233606748326</c:v>
                </c:pt>
                <c:pt idx="3213">
                  <c:v>12.475085903504965</c:v>
                </c:pt>
                <c:pt idx="3214">
                  <c:v>12.395004620684158</c:v>
                </c:pt>
                <c:pt idx="3215">
                  <c:v>12.373671868507117</c:v>
                </c:pt>
                <c:pt idx="3216">
                  <c:v>12.56514933375639</c:v>
                </c:pt>
                <c:pt idx="3217">
                  <c:v>12.56705703937071</c:v>
                </c:pt>
                <c:pt idx="3218">
                  <c:v>12.594584935960974</c:v>
                </c:pt>
                <c:pt idx="3219">
                  <c:v>12.637127191650617</c:v>
                </c:pt>
                <c:pt idx="3220">
                  <c:v>12.827240862246869</c:v>
                </c:pt>
                <c:pt idx="3221">
                  <c:v>12.784094287076767</c:v>
                </c:pt>
                <c:pt idx="3222">
                  <c:v>12.707520839358619</c:v>
                </c:pt>
                <c:pt idx="3223">
                  <c:v>12.715479916201843</c:v>
                </c:pt>
                <c:pt idx="3224">
                  <c:v>12.733212781680308</c:v>
                </c:pt>
                <c:pt idx="3225">
                  <c:v>12.508551158915409</c:v>
                </c:pt>
                <c:pt idx="3226">
                  <c:v>12.432175352863966</c:v>
                </c:pt>
                <c:pt idx="3227">
                  <c:v>12.379357669807122</c:v>
                </c:pt>
                <c:pt idx="3228">
                  <c:v>12.392499997099497</c:v>
                </c:pt>
                <c:pt idx="3229">
                  <c:v>12.334524348584779</c:v>
                </c:pt>
                <c:pt idx="3230">
                  <c:v>12.281671861003817</c:v>
                </c:pt>
                <c:pt idx="3231">
                  <c:v>12.233520791362396</c:v>
                </c:pt>
                <c:pt idx="3232">
                  <c:v>12.235921435434335</c:v>
                </c:pt>
                <c:pt idx="3233">
                  <c:v>12.31233212906958</c:v>
                </c:pt>
                <c:pt idx="3234">
                  <c:v>12.284127306799073</c:v>
                </c:pt>
                <c:pt idx="3235">
                  <c:v>12.22093620632727</c:v>
                </c:pt>
                <c:pt idx="3236">
                  <c:v>12.259609444912426</c:v>
                </c:pt>
                <c:pt idx="3237">
                  <c:v>12.320183396595386</c:v>
                </c:pt>
                <c:pt idx="3238">
                  <c:v>12.321424290029031</c:v>
                </c:pt>
                <c:pt idx="3239">
                  <c:v>12.428172657111814</c:v>
                </c:pt>
                <c:pt idx="3240">
                  <c:v>12.452619385921512</c:v>
                </c:pt>
                <c:pt idx="3241">
                  <c:v>12.527626944355855</c:v>
                </c:pt>
                <c:pt idx="3242">
                  <c:v>12.467668155243652</c:v>
                </c:pt>
                <c:pt idx="3243">
                  <c:v>12.345723823260569</c:v>
                </c:pt>
                <c:pt idx="3244">
                  <c:v>12.326439569465316</c:v>
                </c:pt>
                <c:pt idx="3245">
                  <c:v>12.264668158349339</c:v>
                </c:pt>
                <c:pt idx="3246">
                  <c:v>12.310995843810625</c:v>
                </c:pt>
                <c:pt idx="3247">
                  <c:v>12.363201986606448</c:v>
                </c:pt>
                <c:pt idx="3248">
                  <c:v>12.390412567803109</c:v>
                </c:pt>
                <c:pt idx="3249">
                  <c:v>12.3552198406184</c:v>
                </c:pt>
                <c:pt idx="3250">
                  <c:v>12.382508503116773</c:v>
                </c:pt>
                <c:pt idx="3251">
                  <c:v>12.450757900912473</c:v>
                </c:pt>
                <c:pt idx="3252">
                  <c:v>12.515337393693791</c:v>
                </c:pt>
                <c:pt idx="3253">
                  <c:v>12.537880570608591</c:v>
                </c:pt>
                <c:pt idx="3254">
                  <c:v>12.568907130361568</c:v>
                </c:pt>
                <c:pt idx="3255">
                  <c:v>12.584934901811257</c:v>
                </c:pt>
                <c:pt idx="3256">
                  <c:v>12.664157818581732</c:v>
                </c:pt>
                <c:pt idx="3257">
                  <c:v>12.748894595910217</c:v>
                </c:pt>
                <c:pt idx="3258">
                  <c:v>12.706688911568133</c:v>
                </c:pt>
                <c:pt idx="3259">
                  <c:v>12.746455191975679</c:v>
                </c:pt>
                <c:pt idx="3260">
                  <c:v>12.644196919581979</c:v>
                </c:pt>
                <c:pt idx="3261">
                  <c:v>12.712773369694128</c:v>
                </c:pt>
                <c:pt idx="3262">
                  <c:v>12.700044271049958</c:v>
                </c:pt>
                <c:pt idx="3263">
                  <c:v>12.728549765797402</c:v>
                </c:pt>
                <c:pt idx="3264">
                  <c:v>12.727922577267194</c:v>
                </c:pt>
                <c:pt idx="3265">
                  <c:v>12.757429578354241</c:v>
                </c:pt>
                <c:pt idx="3266">
                  <c:v>12.732425431768901</c:v>
                </c:pt>
                <c:pt idx="3267">
                  <c:v>12.57467433430296</c:v>
                </c:pt>
                <c:pt idx="3268">
                  <c:v>12.512039219346915</c:v>
                </c:pt>
                <c:pt idx="3269">
                  <c:v>12.534888806480414</c:v>
                </c:pt>
                <c:pt idx="3270">
                  <c:v>12.652827514916297</c:v>
                </c:pt>
                <c:pt idx="3271">
                  <c:v>12.66398669289817</c:v>
                </c:pt>
                <c:pt idx="3272">
                  <c:v>12.718930198304559</c:v>
                </c:pt>
                <c:pt idx="3273">
                  <c:v>12.709537588188951</c:v>
                </c:pt>
                <c:pt idx="3274">
                  <c:v>12.881286736365659</c:v>
                </c:pt>
                <c:pt idx="3275">
                  <c:v>13.027464710027726</c:v>
                </c:pt>
                <c:pt idx="3276">
                  <c:v>13.0915393847483</c:v>
                </c:pt>
                <c:pt idx="3277">
                  <c:v>13.065196003310623</c:v>
                </c:pt>
                <c:pt idx="3278">
                  <c:v>13.109933188913619</c:v>
                </c:pt>
                <c:pt idx="3279">
                  <c:v>#N/A</c:v>
                </c:pt>
                <c:pt idx="3280">
                  <c:v>13.13690201579959</c:v>
                </c:pt>
                <c:pt idx="3281">
                  <c:v>13.156878906469416</c:v>
                </c:pt>
                <c:pt idx="3282">
                  <c:v>13.09693113486496</c:v>
                </c:pt>
                <c:pt idx="3283">
                  <c:v>13.054614334799959</c:v>
                </c:pt>
                <c:pt idx="3284">
                  <c:v>13.036848927984726</c:v>
                </c:pt>
                <c:pt idx="3285">
                  <c:v>13.047655959377513</c:v>
                </c:pt>
                <c:pt idx="3286">
                  <c:v>13.135829906514653</c:v>
                </c:pt>
                <c:pt idx="3287">
                  <c:v>13.125206044821274</c:v>
                </c:pt>
                <c:pt idx="3288">
                  <c:v>13.165036988344685</c:v>
                </c:pt>
                <c:pt idx="3289">
                  <c:v>13.164925934375432</c:v>
                </c:pt>
                <c:pt idx="3290">
                  <c:v>13.093767616329901</c:v>
                </c:pt>
                <c:pt idx="3291">
                  <c:v>13.144925759414379</c:v>
                </c:pt>
                <c:pt idx="3292">
                  <c:v>13.102269886242073</c:v>
                </c:pt>
                <c:pt idx="3293">
                  <c:v>13.103541244500361</c:v>
                </c:pt>
                <c:pt idx="3294">
                  <c:v>13.081781806991755</c:v>
                </c:pt>
                <c:pt idx="3295">
                  <c:v>#N/A</c:v>
                </c:pt>
                <c:pt idx="3296">
                  <c:v>13.101951509690583</c:v>
                </c:pt>
                <c:pt idx="3297">
                  <c:v>13.190865855536375</c:v>
                </c:pt>
                <c:pt idx="3298">
                  <c:v>13.280001759999999</c:v>
                </c:pt>
                <c:pt idx="3299">
                  <c:v>#N/A</c:v>
                </c:pt>
                <c:pt idx="3300">
                  <c:v>13.209534197955731</c:v>
                </c:pt>
                <c:pt idx="3301">
                  <c:v>13.188054719213671</c:v>
                </c:pt>
                <c:pt idx="3302">
                  <c:v>13.368862012037571</c:v>
                </c:pt>
                <c:pt idx="3303">
                  <c:v>13.373160469872085</c:v>
                </c:pt>
                <c:pt idx="3304">
                  <c:v>13.39474908865027</c:v>
                </c:pt>
                <c:pt idx="3305">
                  <c:v>13.296011338292072</c:v>
                </c:pt>
                <c:pt idx="3306">
                  <c:v>13.194910419365179</c:v>
                </c:pt>
                <c:pt idx="3307">
                  <c:v>13.145152433056341</c:v>
                </c:pt>
                <c:pt idx="3308">
                  <c:v>13.123428660616545</c:v>
                </c:pt>
                <c:pt idx="3309">
                  <c:v>13.155551060962269</c:v>
                </c:pt>
                <c:pt idx="3310">
                  <c:v>13.125570622664959</c:v>
                </c:pt>
                <c:pt idx="3311">
                  <c:v>13.110713490159423</c:v>
                </c:pt>
                <c:pt idx="3312">
                  <c:v>13.075239033131195</c:v>
                </c:pt>
                <c:pt idx="3313">
                  <c:v>13.114946274950949</c:v>
                </c:pt>
                <c:pt idx="3314">
                  <c:v>13.113653778460534</c:v>
                </c:pt>
                <c:pt idx="3315">
                  <c:v>13.141076527630217</c:v>
                </c:pt>
                <c:pt idx="3316">
                  <c:v>13.101551231166605</c:v>
                </c:pt>
                <c:pt idx="3317">
                  <c:v>13.181214469774405</c:v>
                </c:pt>
                <c:pt idx="3318">
                  <c:v>13.092121938683322</c:v>
                </c:pt>
                <c:pt idx="3319">
                  <c:v>13.065486227043284</c:v>
                </c:pt>
                <c:pt idx="3320">
                  <c:v>12.950071698152758</c:v>
                </c:pt>
                <c:pt idx="3321">
                  <c:v>12.99440138497566</c:v>
                </c:pt>
                <c:pt idx="3322">
                  <c:v>12.991592439022824</c:v>
                </c:pt>
                <c:pt idx="3323">
                  <c:v>#N/A</c:v>
                </c:pt>
                <c:pt idx="3324">
                  <c:v>12.972426155198303</c:v>
                </c:pt>
                <c:pt idx="3325">
                  <c:v>12.988996382708475</c:v>
                </c:pt>
                <c:pt idx="3326">
                  <c:v>12.973215804863729</c:v>
                </c:pt>
                <c:pt idx="3327">
                  <c:v>12.965939922768126</c:v>
                </c:pt>
                <c:pt idx="3328">
                  <c:v>12.981862916163928</c:v>
                </c:pt>
                <c:pt idx="3329">
                  <c:v>13.027466908092313</c:v>
                </c:pt>
                <c:pt idx="3330">
                  <c:v>12.966855517582236</c:v>
                </c:pt>
                <c:pt idx="3331">
                  <c:v>12.93953651902209</c:v>
                </c:pt>
                <c:pt idx="3332">
                  <c:v>12.91673470909519</c:v>
                </c:pt>
                <c:pt idx="3333">
                  <c:v>12.924893635497597</c:v>
                </c:pt>
                <c:pt idx="3334">
                  <c:v>12.955081504914938</c:v>
                </c:pt>
                <c:pt idx="3335">
                  <c:v>13.024748606142182</c:v>
                </c:pt>
                <c:pt idx="3336">
                  <c:v>13.018852780180561</c:v>
                </c:pt>
                <c:pt idx="3337">
                  <c:v>13.082249637528474</c:v>
                </c:pt>
                <c:pt idx="3338">
                  <c:v>13.002091972397102</c:v>
                </c:pt>
                <c:pt idx="3339">
                  <c:v>13.011334105416896</c:v>
                </c:pt>
                <c:pt idx="3340">
                  <c:v>12.922168427357034</c:v>
                </c:pt>
                <c:pt idx="3341">
                  <c:v>12.971897797842598</c:v>
                </c:pt>
                <c:pt idx="3342">
                  <c:v>13.039773960646498</c:v>
                </c:pt>
                <c:pt idx="3343">
                  <c:v>13.05440164393741</c:v>
                </c:pt>
                <c:pt idx="3344">
                  <c:v>12.903767421525913</c:v>
                </c:pt>
                <c:pt idx="3345">
                  <c:v>12.915799193615012</c:v>
                </c:pt>
                <c:pt idx="3346">
                  <c:v>13.032524962942464</c:v>
                </c:pt>
                <c:pt idx="3347">
                  <c:v>12.717516712389996</c:v>
                </c:pt>
                <c:pt idx="3348">
                  <c:v>12.644574296952243</c:v>
                </c:pt>
                <c:pt idx="3349">
                  <c:v>12.481196555022729</c:v>
                </c:pt>
                <c:pt idx="3350">
                  <c:v>12.564309742806937</c:v>
                </c:pt>
                <c:pt idx="3351">
                  <c:v>12.545705689447223</c:v>
                </c:pt>
                <c:pt idx="3352">
                  <c:v>12.52517985820564</c:v>
                </c:pt>
                <c:pt idx="3353">
                  <c:v>12.470327578399969</c:v>
                </c:pt>
                <c:pt idx="3354">
                  <c:v>12.473989983816603</c:v>
                </c:pt>
                <c:pt idx="3355">
                  <c:v>12.519650184569535</c:v>
                </c:pt>
                <c:pt idx="3356">
                  <c:v>12.592329287766333</c:v>
                </c:pt>
                <c:pt idx="3357">
                  <c:v>12.681117075814806</c:v>
                </c:pt>
                <c:pt idx="3358">
                  <c:v>12.645048071009453</c:v>
                </c:pt>
                <c:pt idx="3359">
                  <c:v>12.615283349489587</c:v>
                </c:pt>
                <c:pt idx="3360">
                  <c:v>12.617295046622623</c:v>
                </c:pt>
                <c:pt idx="3361">
                  <c:v>12.701395633502868</c:v>
                </c:pt>
                <c:pt idx="3362">
                  <c:v>12.811864769092773</c:v>
                </c:pt>
                <c:pt idx="3363">
                  <c:v>12.688187084843838</c:v>
                </c:pt>
                <c:pt idx="3364">
                  <c:v>12.652028894606044</c:v>
                </c:pt>
                <c:pt idx="3365">
                  <c:v>12.739718612371741</c:v>
                </c:pt>
                <c:pt idx="3366">
                  <c:v>12.67317031264232</c:v>
                </c:pt>
                <c:pt idx="3367">
                  <c:v>12.715337948318245</c:v>
                </c:pt>
                <c:pt idx="3368">
                  <c:v>12.749140982763576</c:v>
                </c:pt>
                <c:pt idx="3369">
                  <c:v>12.696521833473621</c:v>
                </c:pt>
                <c:pt idx="3370">
                  <c:v>12.623202498989503</c:v>
                </c:pt>
                <c:pt idx="3371">
                  <c:v>12.624449277569145</c:v>
                </c:pt>
                <c:pt idx="3372">
                  <c:v>12.619831667245226</c:v>
                </c:pt>
                <c:pt idx="3373">
                  <c:v>12.595464656238583</c:v>
                </c:pt>
                <c:pt idx="3374">
                  <c:v>12.589177645245011</c:v>
                </c:pt>
                <c:pt idx="3375">
                  <c:v>12.602805839556165</c:v>
                </c:pt>
                <c:pt idx="3376">
                  <c:v>12.588611112960288</c:v>
                </c:pt>
                <c:pt idx="3377">
                  <c:v>12.569751438248321</c:v>
                </c:pt>
                <c:pt idx="3378">
                  <c:v>12.589688762359994</c:v>
                </c:pt>
                <c:pt idx="3379">
                  <c:v>12.588873188158978</c:v>
                </c:pt>
                <c:pt idx="3380">
                  <c:v>12.555679659186499</c:v>
                </c:pt>
                <c:pt idx="3381">
                  <c:v>12.569547885113549</c:v>
                </c:pt>
                <c:pt idx="3382">
                  <c:v>12.577846213188081</c:v>
                </c:pt>
                <c:pt idx="3383">
                  <c:v>12.582950265690283</c:v>
                </c:pt>
                <c:pt idx="3384">
                  <c:v>12.662142005428258</c:v>
                </c:pt>
                <c:pt idx="3385">
                  <c:v>12.638433126872131</c:v>
                </c:pt>
                <c:pt idx="3386">
                  <c:v>12.464923826571926</c:v>
                </c:pt>
                <c:pt idx="3387">
                  <c:v>12.407935251105203</c:v>
                </c:pt>
                <c:pt idx="3388">
                  <c:v>12.385102290373625</c:v>
                </c:pt>
                <c:pt idx="3389">
                  <c:v>12.450755732544936</c:v>
                </c:pt>
                <c:pt idx="3390">
                  <c:v>12.557549234338193</c:v>
                </c:pt>
                <c:pt idx="3391">
                  <c:v>12.60018653325673</c:v>
                </c:pt>
                <c:pt idx="3392">
                  <c:v>12.634774800858104</c:v>
                </c:pt>
                <c:pt idx="3393">
                  <c:v>12.560868696276989</c:v>
                </c:pt>
                <c:pt idx="3394">
                  <c:v>12.536353930940484</c:v>
                </c:pt>
                <c:pt idx="3395">
                  <c:v>12.487678814118695</c:v>
                </c:pt>
                <c:pt idx="3396">
                  <c:v>12.504296535573088</c:v>
                </c:pt>
                <c:pt idx="3397">
                  <c:v>12.389565747506259</c:v>
                </c:pt>
                <c:pt idx="3398">
                  <c:v>12.377500080855393</c:v>
                </c:pt>
                <c:pt idx="3399">
                  <c:v>12.499514713070367</c:v>
                </c:pt>
                <c:pt idx="3400">
                  <c:v>12.529369719838394</c:v>
                </c:pt>
                <c:pt idx="3401">
                  <c:v>12.352667510693417</c:v>
                </c:pt>
                <c:pt idx="3402">
                  <c:v>12.347519262424852</c:v>
                </c:pt>
                <c:pt idx="3403">
                  <c:v>12.332929380272811</c:v>
                </c:pt>
                <c:pt idx="3404">
                  <c:v>12.480902275663322</c:v>
                </c:pt>
                <c:pt idx="3405">
                  <c:v>12.569796572357662</c:v>
                </c:pt>
                <c:pt idx="3406">
                  <c:v>12.647196385555183</c:v>
                </c:pt>
                <c:pt idx="3407">
                  <c:v>12.682021208168173</c:v>
                </c:pt>
                <c:pt idx="3408">
                  <c:v>12.714078848652736</c:v>
                </c:pt>
                <c:pt idx="3409">
                  <c:v>12.709256948342492</c:v>
                </c:pt>
                <c:pt idx="3410">
                  <c:v>12.648671401304682</c:v>
                </c:pt>
                <c:pt idx="3411">
                  <c:v>12.436720816897502</c:v>
                </c:pt>
                <c:pt idx="3412">
                  <c:v>12.580627838490443</c:v>
                </c:pt>
                <c:pt idx="3413">
                  <c:v>12.462598280254648</c:v>
                </c:pt>
                <c:pt idx="3414">
                  <c:v>#N/A</c:v>
                </c:pt>
                <c:pt idx="3415">
                  <c:v>12.482262300098292</c:v>
                </c:pt>
                <c:pt idx="3416">
                  <c:v>12.570023684854565</c:v>
                </c:pt>
                <c:pt idx="3417">
                  <c:v>12.596205413828052</c:v>
                </c:pt>
                <c:pt idx="3418">
                  <c:v>12.507655338724808</c:v>
                </c:pt>
                <c:pt idx="3419">
                  <c:v>12.55687262742272</c:v>
                </c:pt>
                <c:pt idx="3420">
                  <c:v>12.470453102415282</c:v>
                </c:pt>
                <c:pt idx="3421">
                  <c:v>12.527913819979382</c:v>
                </c:pt>
                <c:pt idx="3422">
                  <c:v>12.555738028589321</c:v>
                </c:pt>
                <c:pt idx="3423">
                  <c:v>12.242119596623334</c:v>
                </c:pt>
                <c:pt idx="3424">
                  <c:v>12.256483769405419</c:v>
                </c:pt>
                <c:pt idx="3425">
                  <c:v>12.372706323495846</c:v>
                </c:pt>
                <c:pt idx="3426">
                  <c:v>12.404232951678004</c:v>
                </c:pt>
                <c:pt idx="3427">
                  <c:v>12.468092976902893</c:v>
                </c:pt>
                <c:pt idx="3428">
                  <c:v>12.485871654491213</c:v>
                </c:pt>
                <c:pt idx="3429">
                  <c:v>12.317422458372606</c:v>
                </c:pt>
                <c:pt idx="3430">
                  <c:v>12.26582798102384</c:v>
                </c:pt>
                <c:pt idx="3431">
                  <c:v>12.441799257481255</c:v>
                </c:pt>
                <c:pt idx="3432">
                  <c:v>12.364072522231799</c:v>
                </c:pt>
                <c:pt idx="3433">
                  <c:v>12.420685636059119</c:v>
                </c:pt>
                <c:pt idx="3434">
                  <c:v>12.433493645578027</c:v>
                </c:pt>
                <c:pt idx="3435">
                  <c:v>12.110297568200204</c:v>
                </c:pt>
                <c:pt idx="3436">
                  <c:v>11.984722238962803</c:v>
                </c:pt>
                <c:pt idx="3437">
                  <c:v>11.83335597778059</c:v>
                </c:pt>
                <c:pt idx="3438">
                  <c:v>11.869011595460746</c:v>
                </c:pt>
                <c:pt idx="3439">
                  <c:v>11.788622524671206</c:v>
                </c:pt>
                <c:pt idx="3440">
                  <c:v>11.743771523075937</c:v>
                </c:pt>
                <c:pt idx="3441">
                  <c:v>11.736671664089229</c:v>
                </c:pt>
                <c:pt idx="3442">
                  <c:v>11.831443843382827</c:v>
                </c:pt>
                <c:pt idx="3443">
                  <c:v>11.800149130134489</c:v>
                </c:pt>
                <c:pt idx="3444">
                  <c:v>11.678224511657197</c:v>
                </c:pt>
                <c:pt idx="3445">
                  <c:v>11.693783739930277</c:v>
                </c:pt>
                <c:pt idx="3446">
                  <c:v>11.776622231180266</c:v>
                </c:pt>
                <c:pt idx="3447">
                  <c:v>11.821732092015484</c:v>
                </c:pt>
                <c:pt idx="3448">
                  <c:v>11.6346644360683</c:v>
                </c:pt>
                <c:pt idx="3449">
                  <c:v>11.807080387684371</c:v>
                </c:pt>
                <c:pt idx="3450">
                  <c:v>11.808938699580597</c:v>
                </c:pt>
                <c:pt idx="3451">
                  <c:v>12.002120998434497</c:v>
                </c:pt>
                <c:pt idx="3452">
                  <c:v>12.300432428820413</c:v>
                </c:pt>
                <c:pt idx="3453">
                  <c:v>12.32095673157349</c:v>
                </c:pt>
                <c:pt idx="3454">
                  <c:v>12.368461917905863</c:v>
                </c:pt>
                <c:pt idx="3455">
                  <c:v>12.43049141866636</c:v>
                </c:pt>
                <c:pt idx="3456">
                  <c:v>12.357501890719536</c:v>
                </c:pt>
                <c:pt idx="3457">
                  <c:v>12.369657312663323</c:v>
                </c:pt>
                <c:pt idx="3458">
                  <c:v>12.368439493334067</c:v>
                </c:pt>
                <c:pt idx="3459">
                  <c:v>12.4441185222091</c:v>
                </c:pt>
                <c:pt idx="3460">
                  <c:v>12.474293143205085</c:v>
                </c:pt>
                <c:pt idx="3461">
                  <c:v>12.571250632932616</c:v>
                </c:pt>
                <c:pt idx="3462">
                  <c:v>12.470954152411016</c:v>
                </c:pt>
                <c:pt idx="3463">
                  <c:v>12.555983036333327</c:v>
                </c:pt>
                <c:pt idx="3464">
                  <c:v>12.688701267327563</c:v>
                </c:pt>
                <c:pt idx="3465">
                  <c:v>12.535235062384098</c:v>
                </c:pt>
                <c:pt idx="3466">
                  <c:v>12.421340132278981</c:v>
                </c:pt>
                <c:pt idx="3467">
                  <c:v>12.430219269411598</c:v>
                </c:pt>
                <c:pt idx="3468">
                  <c:v>12.677711793047854</c:v>
                </c:pt>
                <c:pt idx="3469">
                  <c:v>12.672279008794517</c:v>
                </c:pt>
                <c:pt idx="3470">
                  <c:v>12.4008139778597</c:v>
                </c:pt>
                <c:pt idx="3471">
                  <c:v>12.263020094726844</c:v>
                </c:pt>
                <c:pt idx="3472">
                  <c:v>12.190902852084641</c:v>
                </c:pt>
                <c:pt idx="3473">
                  <c:v>12.515820675380818</c:v>
                </c:pt>
                <c:pt idx="3474">
                  <c:v>12.422966695856818</c:v>
                </c:pt>
                <c:pt idx="3475">
                  <c:v>12.427462335449457</c:v>
                </c:pt>
                <c:pt idx="3476">
                  <c:v>12.228704028158955</c:v>
                </c:pt>
                <c:pt idx="3477">
                  <c:v>12.140528402907622</c:v>
                </c:pt>
                <c:pt idx="3478">
                  <c:v>12.104301319321861</c:v>
                </c:pt>
                <c:pt idx="3479">
                  <c:v>11.959526780644884</c:v>
                </c:pt>
                <c:pt idx="3480">
                  <c:v>11.788603252975207</c:v>
                </c:pt>
                <c:pt idx="3481">
                  <c:v>11.82893520766288</c:v>
                </c:pt>
                <c:pt idx="3482">
                  <c:v>11.736809061886028</c:v>
                </c:pt>
                <c:pt idx="3483">
                  <c:v>11.758275055660885</c:v>
                </c:pt>
                <c:pt idx="3484">
                  <c:v>11.71693116071755</c:v>
                </c:pt>
                <c:pt idx="3485">
                  <c:v>11.89902536175418</c:v>
                </c:pt>
                <c:pt idx="3486">
                  <c:v>12.002131100601892</c:v>
                </c:pt>
                <c:pt idx="3487">
                  <c:v>11.845800346830623</c:v>
                </c:pt>
                <c:pt idx="3488">
                  <c:v>11.812486763247472</c:v>
                </c:pt>
                <c:pt idx="3489">
                  <c:v>11.801092752451762</c:v>
                </c:pt>
                <c:pt idx="3490">
                  <c:v>11.641763940074878</c:v>
                </c:pt>
                <c:pt idx="3491">
                  <c:v>12.116326996796518</c:v>
                </c:pt>
                <c:pt idx="3492">
                  <c:v>12.154527108707301</c:v>
                </c:pt>
                <c:pt idx="3493">
                  <c:v>12.014471535138904</c:v>
                </c:pt>
                <c:pt idx="3494">
                  <c:v>11.851313005085336</c:v>
                </c:pt>
                <c:pt idx="3495">
                  <c:v>11.760316603054516</c:v>
                </c:pt>
                <c:pt idx="3496">
                  <c:v>11.842571204013165</c:v>
                </c:pt>
                <c:pt idx="3497">
                  <c:v>12.142553130301499</c:v>
                </c:pt>
                <c:pt idx="3498">
                  <c:v>12.206710058052391</c:v>
                </c:pt>
                <c:pt idx="3499">
                  <c:v>12.174919864147695</c:v>
                </c:pt>
                <c:pt idx="3500">
                  <c:v>12.289420837739424</c:v>
                </c:pt>
                <c:pt idx="3501">
                  <c:v>12.10748620050625</c:v>
                </c:pt>
                <c:pt idx="3502">
                  <c:v>12.171570435681343</c:v>
                </c:pt>
                <c:pt idx="3503">
                  <c:v>12.312899135265265</c:v>
                </c:pt>
                <c:pt idx="3504">
                  <c:v>12.451047184324617</c:v>
                </c:pt>
                <c:pt idx="3505">
                  <c:v>12.643553129337478</c:v>
                </c:pt>
                <c:pt idx="3506">
                  <c:v>12.615183925395581</c:v>
                </c:pt>
                <c:pt idx="3507">
                  <c:v>12.472884501856514</c:v>
                </c:pt>
                <c:pt idx="3508">
                  <c:v>12.718458616633413</c:v>
                </c:pt>
                <c:pt idx="3509">
                  <c:v>12.707888034266064</c:v>
                </c:pt>
                <c:pt idx="3510">
                  <c:v>12.635130654419063</c:v>
                </c:pt>
                <c:pt idx="3511">
                  <c:v>12.583294245426647</c:v>
                </c:pt>
                <c:pt idx="3512">
                  <c:v>12.990045556130051</c:v>
                </c:pt>
                <c:pt idx="3513">
                  <c:v>12.871055578178051</c:v>
                </c:pt>
                <c:pt idx="3514">
                  <c:v>12.975264995507557</c:v>
                </c:pt>
                <c:pt idx="3515">
                  <c:v>12.772942870204597</c:v>
                </c:pt>
                <c:pt idx="3516">
                  <c:v>12.552436050297155</c:v>
                </c:pt>
                <c:pt idx="3517">
                  <c:v>12.552079053709434</c:v>
                </c:pt>
                <c:pt idx="3518">
                  <c:v>12.480582440070599</c:v>
                </c:pt>
                <c:pt idx="3519">
                  <c:v>12.229224959367674</c:v>
                </c:pt>
                <c:pt idx="3520">
                  <c:v>12.30273458796373</c:v>
                </c:pt>
                <c:pt idx="3521">
                  <c:v>12.476325771075368</c:v>
                </c:pt>
                <c:pt idx="3522">
                  <c:v>12.833225253381718</c:v>
                </c:pt>
                <c:pt idx="3523">
                  <c:v>12.553196641861085</c:v>
                </c:pt>
                <c:pt idx="3524">
                  <c:v>12.740083069150188</c:v>
                </c:pt>
                <c:pt idx="3525">
                  <c:v>13.028272871214746</c:v>
                </c:pt>
                <c:pt idx="3526">
                  <c:v>12.617935885581494</c:v>
                </c:pt>
                <c:pt idx="3527">
                  <c:v>12.354589588727226</c:v>
                </c:pt>
                <c:pt idx="3528">
                  <c:v>12.353564020156941</c:v>
                </c:pt>
                <c:pt idx="3529">
                  <c:v>12.133985537959559</c:v>
                </c:pt>
                <c:pt idx="3530">
                  <c:v>12.119572037224048</c:v>
                </c:pt>
                <c:pt idx="3531">
                  <c:v>12.418134566696732</c:v>
                </c:pt>
                <c:pt idx="3532">
                  <c:v>12.380581951201837</c:v>
                </c:pt>
                <c:pt idx="3533">
                  <c:v>12.32696346231354</c:v>
                </c:pt>
                <c:pt idx="3534">
                  <c:v>12.071098422459233</c:v>
                </c:pt>
                <c:pt idx="3535">
                  <c:v>12.275624034112234</c:v>
                </c:pt>
                <c:pt idx="3536">
                  <c:v>12.260637708945179</c:v>
                </c:pt>
                <c:pt idx="3537">
                  <c:v>12.484229142157853</c:v>
                </c:pt>
                <c:pt idx="3538">
                  <c:v>12.589447041373623</c:v>
                </c:pt>
                <c:pt idx="3539">
                  <c:v>12.310490234146977</c:v>
                </c:pt>
                <c:pt idx="3540">
                  <c:v>12.330509148814832</c:v>
                </c:pt>
                <c:pt idx="3541">
                  <c:v>12.520672149244106</c:v>
                </c:pt>
                <c:pt idx="3542">
                  <c:v>#N/A</c:v>
                </c:pt>
                <c:pt idx="3543">
                  <c:v>12.710499642492586</c:v>
                </c:pt>
                <c:pt idx="3544">
                  <c:v>12.860136042887671</c:v>
                </c:pt>
                <c:pt idx="3545">
                  <c:v>12.940098341430778</c:v>
                </c:pt>
                <c:pt idx="3546">
                  <c:v>#N/A</c:v>
                </c:pt>
                <c:pt idx="3547">
                  <c:v>12.959827000014341</c:v>
                </c:pt>
                <c:pt idx="3548">
                  <c:v>13.200001884883743</c:v>
                </c:pt>
                <c:pt idx="3549">
                  <c:v>13.45476861190941</c:v>
                </c:pt>
                <c:pt idx="3550">
                  <c:v>13.449310594936211</c:v>
                </c:pt>
                <c:pt idx="3551">
                  <c:v>13.923792679818067</c:v>
                </c:pt>
                <c:pt idx="3552">
                  <c:v>14.413693711337825</c:v>
                </c:pt>
                <c:pt idx="3553">
                  <c:v>14.272549763145754</c:v>
                </c:pt>
                <c:pt idx="3554">
                  <c:v>14.397724903574522</c:v>
                </c:pt>
                <c:pt idx="3555">
                  <c:v>14.370912783344918</c:v>
                </c:pt>
                <c:pt idx="3556">
                  <c:v>14.394782303965012</c:v>
                </c:pt>
                <c:pt idx="3557">
                  <c:v>14.321071360037754</c:v>
                </c:pt>
                <c:pt idx="3558">
                  <c:v>13.941435198946275</c:v>
                </c:pt>
                <c:pt idx="3559">
                  <c:v>14.04740942982373</c:v>
                </c:pt>
                <c:pt idx="3560">
                  <c:v>14.500972204840023</c:v>
                </c:pt>
                <c:pt idx="3561">
                  <c:v>14.477793246444254</c:v>
                </c:pt>
                <c:pt idx="3562">
                  <c:v>14.549810923111744</c:v>
                </c:pt>
                <c:pt idx="3563">
                  <c:v>15.349593951797345</c:v>
                </c:pt>
                <c:pt idx="3564">
                  <c:v>15.941425663754421</c:v>
                </c:pt>
                <c:pt idx="3565">
                  <c:v>16.16243597913007</c:v>
                </c:pt>
                <c:pt idx="3566">
                  <c:v>16.085730068384386</c:v>
                </c:pt>
                <c:pt idx="3567">
                  <c:v>16.166634060375547</c:v>
                </c:pt>
                <c:pt idx="3568">
                  <c:v>16.213171618171412</c:v>
                </c:pt>
                <c:pt idx="3569">
                  <c:v>16.219400107435629</c:v>
                </c:pt>
                <c:pt idx="3570">
                  <c:v>#N/A</c:v>
                </c:pt>
                <c:pt idx="3571">
                  <c:v>16.170998676126445</c:v>
                </c:pt>
                <c:pt idx="3572">
                  <c:v>16.125254250842033</c:v>
                </c:pt>
                <c:pt idx="3573">
                  <c:v>16.5197078046359</c:v>
                </c:pt>
                <c:pt idx="3574">
                  <c:v>16.630003501112306</c:v>
                </c:pt>
                <c:pt idx="3575">
                  <c:v>16.726900869268153</c:v>
                </c:pt>
                <c:pt idx="3576">
                  <c:v>16.586925335355385</c:v>
                </c:pt>
                <c:pt idx="3577">
                  <c:v>16.767985957328428</c:v>
                </c:pt>
                <c:pt idx="3578">
                  <c:v>16.832285143724295</c:v>
                </c:pt>
                <c:pt idx="3579">
                  <c:v>16.815954316354681</c:v>
                </c:pt>
                <c:pt idx="3580">
                  <c:v>17.195714890341513</c:v>
                </c:pt>
                <c:pt idx="3581">
                  <c:v>17.04323663408092</c:v>
                </c:pt>
                <c:pt idx="3582">
                  <c:v>16.839136342536452</c:v>
                </c:pt>
                <c:pt idx="3583">
                  <c:v>17.184147906795644</c:v>
                </c:pt>
                <c:pt idx="3584">
                  <c:v>17.421267241492298</c:v>
                </c:pt>
                <c:pt idx="3585">
                  <c:v>17.009551518478961</c:v>
                </c:pt>
                <c:pt idx="3586">
                  <c:v>16.491937033011236</c:v>
                </c:pt>
                <c:pt idx="3587">
                  <c:v>17.300015917347768</c:v>
                </c:pt>
                <c:pt idx="3588">
                  <c:v>18.151853946030908</c:v>
                </c:pt>
                <c:pt idx="3589">
                  <c:v>18.037716955760551</c:v>
                </c:pt>
                <c:pt idx="3590">
                  <c:v>17.106917969456809</c:v>
                </c:pt>
                <c:pt idx="3591">
                  <c:v>17.585007431223968</c:v>
                </c:pt>
                <c:pt idx="3592">
                  <c:v>16.092377817579941</c:v>
                </c:pt>
                <c:pt idx="3593">
                  <c:v>15.896423206381815</c:v>
                </c:pt>
                <c:pt idx="3594">
                  <c:v>15.860992231659507</c:v>
                </c:pt>
                <c:pt idx="3595">
                  <c:v>15.630841186944535</c:v>
                </c:pt>
                <c:pt idx="3596">
                  <c:v>15.700886686218924</c:v>
                </c:pt>
                <c:pt idx="3597">
                  <c:v>15.443853887188579</c:v>
                </c:pt>
                <c:pt idx="3598">
                  <c:v>15.445941930586011</c:v>
                </c:pt>
                <c:pt idx="3599">
                  <c:v>16.135639035826269</c:v>
                </c:pt>
                <c:pt idx="3600">
                  <c:v>15.509623813922394</c:v>
                </c:pt>
                <c:pt idx="3601">
                  <c:v>15.608809037820746</c:v>
                </c:pt>
                <c:pt idx="3602">
                  <c:v>15.429502820337085</c:v>
                </c:pt>
                <c:pt idx="3603">
                  <c:v>14.928639487600945</c:v>
                </c:pt>
                <c:pt idx="3604">
                  <c:v>14.44619080555011</c:v>
                </c:pt>
                <c:pt idx="3605">
                  <c:v>14.404113591733759</c:v>
                </c:pt>
                <c:pt idx="3606">
                  <c:v>13.883332818765858</c:v>
                </c:pt>
                <c:pt idx="3607">
                  <c:v>14.110039920801466</c:v>
                </c:pt>
                <c:pt idx="3608">
                  <c:v>14.549322680505011</c:v>
                </c:pt>
                <c:pt idx="3609">
                  <c:v>14.208173864135992</c:v>
                </c:pt>
                <c:pt idx="3610">
                  <c:v>14.478556146536043</c:v>
                </c:pt>
                <c:pt idx="3611">
                  <c:v>14.860957864259449</c:v>
                </c:pt>
                <c:pt idx="3612">
                  <c:v>14.824948639493824</c:v>
                </c:pt>
                <c:pt idx="3613">
                  <c:v>14.52882987151138</c:v>
                </c:pt>
                <c:pt idx="3614">
                  <c:v>14.515879728204018</c:v>
                </c:pt>
                <c:pt idx="3615">
                  <c:v>15.297405936717629</c:v>
                </c:pt>
                <c:pt idx="3616">
                  <c:v>14.705314430125492</c:v>
                </c:pt>
                <c:pt idx="3617">
                  <c:v>14.238143485579513</c:v>
                </c:pt>
                <c:pt idx="3618">
                  <c:v>14.067910040987385</c:v>
                </c:pt>
                <c:pt idx="3619">
                  <c:v>13.852554114966011</c:v>
                </c:pt>
                <c:pt idx="3620">
                  <c:v>13.912660790059526</c:v>
                </c:pt>
                <c:pt idx="3621">
                  <c:v>13.791368181852778</c:v>
                </c:pt>
                <c:pt idx="3622">
                  <c:v>14.019184922502895</c:v>
                </c:pt>
                <c:pt idx="3623">
                  <c:v>13.890564969530026</c:v>
                </c:pt>
                <c:pt idx="3624">
                  <c:v>13.885883569163951</c:v>
                </c:pt>
                <c:pt idx="3625">
                  <c:v>13.986487338415582</c:v>
                </c:pt>
                <c:pt idx="3626">
                  <c:v>13.681419840845043</c:v>
                </c:pt>
                <c:pt idx="3627">
                  <c:v>13.600168149930409</c:v>
                </c:pt>
                <c:pt idx="3628">
                  <c:v>13.473764075491419</c:v>
                </c:pt>
                <c:pt idx="3629">
                  <c:v>13.456540831996916</c:v>
                </c:pt>
                <c:pt idx="3630">
                  <c:v>13.486480687727816</c:v>
                </c:pt>
                <c:pt idx="3631">
                  <c:v>13.525953846449763</c:v>
                </c:pt>
                <c:pt idx="3632">
                  <c:v>13.577045692850895</c:v>
                </c:pt>
                <c:pt idx="3633">
                  <c:v>13.666850723764243</c:v>
                </c:pt>
                <c:pt idx="3634">
                  <c:v>13.655431725663222</c:v>
                </c:pt>
                <c:pt idx="3635">
                  <c:v>13.645115410508977</c:v>
                </c:pt>
                <c:pt idx="3636">
                  <c:v>13.670266980829169</c:v>
                </c:pt>
                <c:pt idx="3637">
                  <c:v>13.663300678463875</c:v>
                </c:pt>
                <c:pt idx="3638">
                  <c:v>13.77293195138656</c:v>
                </c:pt>
                <c:pt idx="3639">
                  <c:v>13.780200589350809</c:v>
                </c:pt>
                <c:pt idx="3640">
                  <c:v>13.86516425167968</c:v>
                </c:pt>
                <c:pt idx="3641">
                  <c:v>13.888586445048299</c:v>
                </c:pt>
                <c:pt idx="3642">
                  <c:v>13.869497407698292</c:v>
                </c:pt>
                <c:pt idx="3643">
                  <c:v>13.866778147447009</c:v>
                </c:pt>
                <c:pt idx="3644">
                  <c:v>13.699230316867483</c:v>
                </c:pt>
                <c:pt idx="3645">
                  <c:v>13.612247008164545</c:v>
                </c:pt>
                <c:pt idx="3646">
                  <c:v>13.446992128994859</c:v>
                </c:pt>
                <c:pt idx="3647">
                  <c:v>13.372716139606984</c:v>
                </c:pt>
                <c:pt idx="3648">
                  <c:v>13.564598005056075</c:v>
                </c:pt>
                <c:pt idx="3649">
                  <c:v>13.46376405243481</c:v>
                </c:pt>
                <c:pt idx="3650">
                  <c:v>13.708593248660664</c:v>
                </c:pt>
                <c:pt idx="3651">
                  <c:v>13.689602056152884</c:v>
                </c:pt>
                <c:pt idx="3652">
                  <c:v>13.866257078790342</c:v>
                </c:pt>
                <c:pt idx="3653">
                  <c:v>13.789496671643946</c:v>
                </c:pt>
                <c:pt idx="3654">
                  <c:v>13.689470218359123</c:v>
                </c:pt>
                <c:pt idx="3655">
                  <c:v>13.748879070011482</c:v>
                </c:pt>
                <c:pt idx="3656">
                  <c:v>14.074525775643496</c:v>
                </c:pt>
                <c:pt idx="3657">
                  <c:v>14.189824861750688</c:v>
                </c:pt>
                <c:pt idx="3658">
                  <c:v>14.329658793791776</c:v>
                </c:pt>
                <c:pt idx="3659">
                  <c:v>14.202924087504869</c:v>
                </c:pt>
                <c:pt idx="3660">
                  <c:v>14.420538011225197</c:v>
                </c:pt>
                <c:pt idx="3661">
                  <c:v>14.50799904066294</c:v>
                </c:pt>
                <c:pt idx="3662">
                  <c:v>14.450116146446302</c:v>
                </c:pt>
                <c:pt idx="3663">
                  <c:v>14.732707833274882</c:v>
                </c:pt>
                <c:pt idx="3664">
                  <c:v>14.763847544288211</c:v>
                </c:pt>
                <c:pt idx="3665">
                  <c:v>14.887910312924529</c:v>
                </c:pt>
                <c:pt idx="3666">
                  <c:v>#N/A</c:v>
                </c:pt>
                <c:pt idx="3667">
                  <c:v>14.935267848114878</c:v>
                </c:pt>
                <c:pt idx="3668">
                  <c:v>15.07603942987476</c:v>
                </c:pt>
                <c:pt idx="3669">
                  <c:v>15.193643944931381</c:v>
                </c:pt>
                <c:pt idx="3670">
                  <c:v>15.108164746219089</c:v>
                </c:pt>
                <c:pt idx="3671">
                  <c:v>15.034367684487371</c:v>
                </c:pt>
                <c:pt idx="3672">
                  <c:v>14.933552391418871</c:v>
                </c:pt>
                <c:pt idx="3673">
                  <c:v>14.861654720497635</c:v>
                </c:pt>
                <c:pt idx="3674">
                  <c:v>14.728164775122547</c:v>
                </c:pt>
                <c:pt idx="3675">
                  <c:v>14.608670383945867</c:v>
                </c:pt>
                <c:pt idx="3676">
                  <c:v>14.446708971197594</c:v>
                </c:pt>
                <c:pt idx="3677">
                  <c:v>14.403279999819805</c:v>
                </c:pt>
                <c:pt idx="3678">
                  <c:v>14.435392203272954</c:v>
                </c:pt>
                <c:pt idx="3679">
                  <c:v>14.533423650409244</c:v>
                </c:pt>
                <c:pt idx="3680">
                  <c:v>14.357893992418584</c:v>
                </c:pt>
                <c:pt idx="3681">
                  <c:v>14.429974589667948</c:v>
                </c:pt>
                <c:pt idx="3682">
                  <c:v>14.565166906216422</c:v>
                </c:pt>
                <c:pt idx="3683">
                  <c:v>14.698393012583285</c:v>
                </c:pt>
                <c:pt idx="3684">
                  <c:v>14.58969763086151</c:v>
                </c:pt>
                <c:pt idx="3685">
                  <c:v>14.491630273785988</c:v>
                </c:pt>
                <c:pt idx="3686">
                  <c:v>14.441434099671296</c:v>
                </c:pt>
                <c:pt idx="3687">
                  <c:v>14.461531606862021</c:v>
                </c:pt>
                <c:pt idx="3688">
                  <c:v>14.446316635666809</c:v>
                </c:pt>
                <c:pt idx="3689">
                  <c:v>14.15960300051122</c:v>
                </c:pt>
                <c:pt idx="3690">
                  <c:v>13.77562406096828</c:v>
                </c:pt>
                <c:pt idx="3691">
                  <c:v>13.568169911840526</c:v>
                </c:pt>
                <c:pt idx="3692">
                  <c:v>13.512267081458425</c:v>
                </c:pt>
                <c:pt idx="3693">
                  <c:v>13.64853714614882</c:v>
                </c:pt>
                <c:pt idx="3694">
                  <c:v>13.426150931077524</c:v>
                </c:pt>
                <c:pt idx="3695">
                  <c:v>13.450479650293417</c:v>
                </c:pt>
                <c:pt idx="3696">
                  <c:v>13.655352705341373</c:v>
                </c:pt>
                <c:pt idx="3697">
                  <c:v>13.694732102015557</c:v>
                </c:pt>
                <c:pt idx="3698">
                  <c:v>13.604455293860108</c:v>
                </c:pt>
                <c:pt idx="3699">
                  <c:v>13.586012763112068</c:v>
                </c:pt>
                <c:pt idx="3700">
                  <c:v>13.5679405022632</c:v>
                </c:pt>
                <c:pt idx="3701">
                  <c:v>13.455907822148621</c:v>
                </c:pt>
                <c:pt idx="3702">
                  <c:v>13.527842046127477</c:v>
                </c:pt>
                <c:pt idx="3703">
                  <c:v>13.40456929026055</c:v>
                </c:pt>
                <c:pt idx="3704">
                  <c:v>13.559464716615601</c:v>
                </c:pt>
                <c:pt idx="3705">
                  <c:v>13.705563528338267</c:v>
                </c:pt>
                <c:pt idx="3706">
                  <c:v>13.574429857977726</c:v>
                </c:pt>
                <c:pt idx="3707">
                  <c:v>13.550993294442275</c:v>
                </c:pt>
                <c:pt idx="3708">
                  <c:v>13.738638032307689</c:v>
                </c:pt>
                <c:pt idx="3709">
                  <c:v>13.658978151848567</c:v>
                </c:pt>
                <c:pt idx="3710">
                  <c:v>13.668970753275749</c:v>
                </c:pt>
                <c:pt idx="3711">
                  <c:v>13.408520364115123</c:v>
                </c:pt>
                <c:pt idx="3712">
                  <c:v>13.172261548410477</c:v>
                </c:pt>
                <c:pt idx="3713">
                  <c:v>13.06950700675147</c:v>
                </c:pt>
                <c:pt idx="3714">
                  <c:v>13.589728843485975</c:v>
                </c:pt>
                <c:pt idx="3715">
                  <c:v>13.954732065446919</c:v>
                </c:pt>
                <c:pt idx="3716">
                  <c:v>13.939083245277738</c:v>
                </c:pt>
                <c:pt idx="3717">
                  <c:v>13.794304252438014</c:v>
                </c:pt>
                <c:pt idx="3718">
                  <c:v>13.875789911383107</c:v>
                </c:pt>
                <c:pt idx="3719">
                  <c:v>13.796632501292518</c:v>
                </c:pt>
                <c:pt idx="3720">
                  <c:v>13.966973437684226</c:v>
                </c:pt>
                <c:pt idx="3721">
                  <c:v>13.651864989226352</c:v>
                </c:pt>
                <c:pt idx="3722">
                  <c:v>13.452548015439755</c:v>
                </c:pt>
                <c:pt idx="3723">
                  <c:v>13.547931866039066</c:v>
                </c:pt>
                <c:pt idx="3724">
                  <c:v>13.482739165086928</c:v>
                </c:pt>
                <c:pt idx="3725">
                  <c:v>13.431922443637356</c:v>
                </c:pt>
                <c:pt idx="3726">
                  <c:v>13.399756995424109</c:v>
                </c:pt>
                <c:pt idx="3727">
                  <c:v>13.372097285767504</c:v>
                </c:pt>
                <c:pt idx="3728">
                  <c:v>13.390158654216618</c:v>
                </c:pt>
                <c:pt idx="3729">
                  <c:v>13.325965363877653</c:v>
                </c:pt>
                <c:pt idx="3730">
                  <c:v>13.3020400352517</c:v>
                </c:pt>
                <c:pt idx="3731">
                  <c:v>13.197813341763942</c:v>
                </c:pt>
                <c:pt idx="3732">
                  <c:v>13.191769279370995</c:v>
                </c:pt>
                <c:pt idx="3733">
                  <c:v>13.253131158077021</c:v>
                </c:pt>
                <c:pt idx="3734">
                  <c:v>13.260215969925557</c:v>
                </c:pt>
                <c:pt idx="3735">
                  <c:v>13.338540870554681</c:v>
                </c:pt>
                <c:pt idx="3736">
                  <c:v>13.272525064357003</c:v>
                </c:pt>
                <c:pt idx="3737">
                  <c:v>13.415377300732803</c:v>
                </c:pt>
                <c:pt idx="3738">
                  <c:v>13.497797842082193</c:v>
                </c:pt>
                <c:pt idx="3739">
                  <c:v>13.431060965912172</c:v>
                </c:pt>
                <c:pt idx="3740">
                  <c:v>13.358641334110919</c:v>
                </c:pt>
                <c:pt idx="3741">
                  <c:v>13.249360117695328</c:v>
                </c:pt>
                <c:pt idx="3742">
                  <c:v>13.188873500733788</c:v>
                </c:pt>
                <c:pt idx="3743">
                  <c:v>13.010883345708903</c:v>
                </c:pt>
                <c:pt idx="3744">
                  <c:v>13.221155405418148</c:v>
                </c:pt>
                <c:pt idx="3745">
                  <c:v>13.125798738588692</c:v>
                </c:pt>
                <c:pt idx="3746">
                  <c:v>12.940775092709881</c:v>
                </c:pt>
                <c:pt idx="3747">
                  <c:v>12.780662886316648</c:v>
                </c:pt>
                <c:pt idx="3748">
                  <c:v>12.73238029391309</c:v>
                </c:pt>
                <c:pt idx="3749">
                  <c:v>12.941082316258889</c:v>
                </c:pt>
                <c:pt idx="3750">
                  <c:v>12.829951969219035</c:v>
                </c:pt>
                <c:pt idx="3751">
                  <c:v>12.611927952217847</c:v>
                </c:pt>
                <c:pt idx="3752">
                  <c:v>12.331255423626795</c:v>
                </c:pt>
                <c:pt idx="3753">
                  <c:v>12.409755111819402</c:v>
                </c:pt>
                <c:pt idx="3754">
                  <c:v>12.41050809120593</c:v>
                </c:pt>
                <c:pt idx="3755">
                  <c:v>12.55489777389811</c:v>
                </c:pt>
                <c:pt idx="3756">
                  <c:v>12.428938242586703</c:v>
                </c:pt>
                <c:pt idx="3757">
                  <c:v>12.404346522003442</c:v>
                </c:pt>
                <c:pt idx="3758">
                  <c:v>12.466084942123461</c:v>
                </c:pt>
                <c:pt idx="3759">
                  <c:v>12.528960365471278</c:v>
                </c:pt>
                <c:pt idx="3760">
                  <c:v>12.522922575583086</c:v>
                </c:pt>
                <c:pt idx="3761">
                  <c:v>12.536547437974107</c:v>
                </c:pt>
                <c:pt idx="3762">
                  <c:v>12.583633696632029</c:v>
                </c:pt>
                <c:pt idx="3763">
                  <c:v>12.651345303315118</c:v>
                </c:pt>
                <c:pt idx="3764">
                  <c:v>12.609793224190657</c:v>
                </c:pt>
                <c:pt idx="3765">
                  <c:v>12.762140881771604</c:v>
                </c:pt>
                <c:pt idx="3766">
                  <c:v>12.703010727380953</c:v>
                </c:pt>
                <c:pt idx="3767">
                  <c:v>12.631601367451012</c:v>
                </c:pt>
                <c:pt idx="3768">
                  <c:v>12.680867782280194</c:v>
                </c:pt>
                <c:pt idx="3769">
                  <c:v>12.761036422841821</c:v>
                </c:pt>
                <c:pt idx="3770">
                  <c:v>12.833499066922167</c:v>
                </c:pt>
                <c:pt idx="3771">
                  <c:v>12.881486004346472</c:v>
                </c:pt>
                <c:pt idx="3772">
                  <c:v>12.929506799557837</c:v>
                </c:pt>
                <c:pt idx="3773">
                  <c:v>12.875719536714691</c:v>
                </c:pt>
                <c:pt idx="3774">
                  <c:v>12.978786026399893</c:v>
                </c:pt>
                <c:pt idx="3775">
                  <c:v>12.966384753376895</c:v>
                </c:pt>
                <c:pt idx="3776">
                  <c:v>12.961508617411461</c:v>
                </c:pt>
                <c:pt idx="3777">
                  <c:v>12.916588680249776</c:v>
                </c:pt>
                <c:pt idx="3778">
                  <c:v>#N/A</c:v>
                </c:pt>
                <c:pt idx="3779">
                  <c:v>13.062252599644378</c:v>
                </c:pt>
                <c:pt idx="3780">
                  <c:v>13.331807648795891</c:v>
                </c:pt>
                <c:pt idx="3781">
                  <c:v>13.266974435788656</c:v>
                </c:pt>
                <c:pt idx="3782">
                  <c:v>13.320517523305526</c:v>
                </c:pt>
                <c:pt idx="3783">
                  <c:v>13.081262746877444</c:v>
                </c:pt>
                <c:pt idx="3784">
                  <c:v>13.066488274701904</c:v>
                </c:pt>
                <c:pt idx="3785">
                  <c:v>13.000692009714216</c:v>
                </c:pt>
                <c:pt idx="3786">
                  <c:v>12.931358804655124</c:v>
                </c:pt>
                <c:pt idx="3787">
                  <c:v>12.981059254600977</c:v>
                </c:pt>
                <c:pt idx="3788">
                  <c:v>12.980531028523918</c:v>
                </c:pt>
                <c:pt idx="3789">
                  <c:v>13.036054790645382</c:v>
                </c:pt>
                <c:pt idx="3790">
                  <c:v>12.990656108632326</c:v>
                </c:pt>
                <c:pt idx="3791">
                  <c:v>12.92697999952024</c:v>
                </c:pt>
                <c:pt idx="3792">
                  <c:v>12.990807646293854</c:v>
                </c:pt>
                <c:pt idx="3793">
                  <c:v>13.020360117838159</c:v>
                </c:pt>
                <c:pt idx="3794">
                  <c:v>12.980314055724726</c:v>
                </c:pt>
                <c:pt idx="3795">
                  <c:v>13.060114851052701</c:v>
                </c:pt>
                <c:pt idx="3796">
                  <c:v>#N/A</c:v>
                </c:pt>
                <c:pt idx="3797">
                  <c:v>13.079933044860661</c:v>
                </c:pt>
                <c:pt idx="3798">
                  <c:v>13.139915235453614</c:v>
                </c:pt>
                <c:pt idx="3799">
                  <c:v>13.069465741500419</c:v>
                </c:pt>
                <c:pt idx="3800">
                  <c:v>#N/A</c:v>
                </c:pt>
                <c:pt idx="3801">
                  <c:v>12.998709702975766</c:v>
                </c:pt>
                <c:pt idx="3802">
                  <c:v>12.998662269508563</c:v>
                </c:pt>
                <c:pt idx="3803">
                  <c:v>12.85868509106643</c:v>
                </c:pt>
                <c:pt idx="3804">
                  <c:v>12.968618028007661</c:v>
                </c:pt>
                <c:pt idx="3805">
                  <c:v>13.105187744511785</c:v>
                </c:pt>
                <c:pt idx="3806">
                  <c:v>13.139194805320594</c:v>
                </c:pt>
                <c:pt idx="3807">
                  <c:v>13.297174350179647</c:v>
                </c:pt>
                <c:pt idx="3808">
                  <c:v>12.881902821584099</c:v>
                </c:pt>
                <c:pt idx="3809">
                  <c:v>12.786896759989251</c:v>
                </c:pt>
                <c:pt idx="3810">
                  <c:v>12.937398346521041</c:v>
                </c:pt>
                <c:pt idx="3811">
                  <c:v>12.836225272547143</c:v>
                </c:pt>
                <c:pt idx="3812">
                  <c:v>12.935549724866286</c:v>
                </c:pt>
                <c:pt idx="3813">
                  <c:v>12.963789881457387</c:v>
                </c:pt>
                <c:pt idx="3814">
                  <c:v>12.770680504608938</c:v>
                </c:pt>
                <c:pt idx="3815">
                  <c:v>12.706256734579547</c:v>
                </c:pt>
                <c:pt idx="3816">
                  <c:v>12.595618268488884</c:v>
                </c:pt>
                <c:pt idx="3817">
                  <c:v>12.725009893522058</c:v>
                </c:pt>
                <c:pt idx="3818">
                  <c:v>12.495376029618242</c:v>
                </c:pt>
                <c:pt idx="3819">
                  <c:v>12.514379806010776</c:v>
                </c:pt>
                <c:pt idx="3820">
                  <c:v>12.325291367109715</c:v>
                </c:pt>
                <c:pt idx="3821">
                  <c:v>12.250212134035289</c:v>
                </c:pt>
                <c:pt idx="3822">
                  <c:v>12.251517050337331</c:v>
                </c:pt>
                <c:pt idx="3823">
                  <c:v>12.28859255302272</c:v>
                </c:pt>
                <c:pt idx="3824">
                  <c:v>#N/A</c:v>
                </c:pt>
                <c:pt idx="3825">
                  <c:v>12.337325515827706</c:v>
                </c:pt>
                <c:pt idx="3826">
                  <c:v>12.254470061863154</c:v>
                </c:pt>
                <c:pt idx="3827">
                  <c:v>12.262336666005837</c:v>
                </c:pt>
                <c:pt idx="3828">
                  <c:v>12.481904070393602</c:v>
                </c:pt>
                <c:pt idx="3829">
                  <c:v>12.401415124627498</c:v>
                </c:pt>
                <c:pt idx="3830">
                  <c:v>12.193353047024758</c:v>
                </c:pt>
                <c:pt idx="3831">
                  <c:v>12.371345536119431</c:v>
                </c:pt>
                <c:pt idx="3832">
                  <c:v>12.182555094249908</c:v>
                </c:pt>
                <c:pt idx="3833">
                  <c:v>11.8637480973964</c:v>
                </c:pt>
                <c:pt idx="3834">
                  <c:v>11.919303869551031</c:v>
                </c:pt>
                <c:pt idx="3835">
                  <c:v>11.829467100316654</c:v>
                </c:pt>
                <c:pt idx="3836">
                  <c:v>11.752944578339383</c:v>
                </c:pt>
                <c:pt idx="3837">
                  <c:v>11.746811215151082</c:v>
                </c:pt>
                <c:pt idx="3838">
                  <c:v>11.729114421120668</c:v>
                </c:pt>
                <c:pt idx="3839">
                  <c:v>11.748633034038646</c:v>
                </c:pt>
                <c:pt idx="3840">
                  <c:v>11.91603777064207</c:v>
                </c:pt>
                <c:pt idx="3841">
                  <c:v>11.900879167030887</c:v>
                </c:pt>
                <c:pt idx="3842">
                  <c:v>11.719799804769989</c:v>
                </c:pt>
                <c:pt idx="3843">
                  <c:v>11.892421662182416</c:v>
                </c:pt>
                <c:pt idx="3844">
                  <c:v>11.628282923207768</c:v>
                </c:pt>
                <c:pt idx="3845">
                  <c:v>11.434030538793122</c:v>
                </c:pt>
                <c:pt idx="3846">
                  <c:v>11.382884600405896</c:v>
                </c:pt>
                <c:pt idx="3847">
                  <c:v>11.332193308516661</c:v>
                </c:pt>
                <c:pt idx="3848">
                  <c:v>11.292416857668851</c:v>
                </c:pt>
                <c:pt idx="3849">
                  <c:v>11.346291028862147</c:v>
                </c:pt>
                <c:pt idx="3850">
                  <c:v>11.312790656265115</c:v>
                </c:pt>
                <c:pt idx="3851">
                  <c:v>11.235601682454757</c:v>
                </c:pt>
                <c:pt idx="3852">
                  <c:v>11.352152162150244</c:v>
                </c:pt>
                <c:pt idx="3853">
                  <c:v>11.323251887860106</c:v>
                </c:pt>
                <c:pt idx="3854">
                  <c:v>11.369652190148939</c:v>
                </c:pt>
                <c:pt idx="3855">
                  <c:v>11.337818907083781</c:v>
                </c:pt>
                <c:pt idx="3856">
                  <c:v>11.279518487806238</c:v>
                </c:pt>
                <c:pt idx="3857">
                  <c:v>11.251699139637097</c:v>
                </c:pt>
                <c:pt idx="3858">
                  <c:v>11.369636640351906</c:v>
                </c:pt>
                <c:pt idx="3859">
                  <c:v>11.390113215744545</c:v>
                </c:pt>
                <c:pt idx="3860">
                  <c:v>11.413853652163136</c:v>
                </c:pt>
                <c:pt idx="3861">
                  <c:v>11.414710357402642</c:v>
                </c:pt>
                <c:pt idx="3862">
                  <c:v>11.484358606107993</c:v>
                </c:pt>
                <c:pt idx="3863">
                  <c:v>11.420023445538313</c:v>
                </c:pt>
                <c:pt idx="3864">
                  <c:v>11.452170818980496</c:v>
                </c:pt>
                <c:pt idx="3865">
                  <c:v>11.480602774412738</c:v>
                </c:pt>
                <c:pt idx="3866">
                  <c:v>11.580193622372025</c:v>
                </c:pt>
                <c:pt idx="3867">
                  <c:v>11.861403187208669</c:v>
                </c:pt>
                <c:pt idx="3868">
                  <c:v>11.777801647051623</c:v>
                </c:pt>
                <c:pt idx="3869">
                  <c:v>11.907409888374138</c:v>
                </c:pt>
                <c:pt idx="3870">
                  <c:v>11.90509793089756</c:v>
                </c:pt>
                <c:pt idx="3871">
                  <c:v>11.973927820206018</c:v>
                </c:pt>
                <c:pt idx="3872">
                  <c:v>12.032874163260397</c:v>
                </c:pt>
                <c:pt idx="3873">
                  <c:v>11.946911809192427</c:v>
                </c:pt>
                <c:pt idx="3874">
                  <c:v>11.996182260896081</c:v>
                </c:pt>
                <c:pt idx="3875">
                  <c:v>11.766040559333836</c:v>
                </c:pt>
                <c:pt idx="3876">
                  <c:v>11.786441330056022</c:v>
                </c:pt>
                <c:pt idx="3877">
                  <c:v>11.864010451798759</c:v>
                </c:pt>
                <c:pt idx="3878">
                  <c:v>11.939908531756114</c:v>
                </c:pt>
                <c:pt idx="3879">
                  <c:v>11.924251423322739</c:v>
                </c:pt>
                <c:pt idx="3880">
                  <c:v>12.080075392597182</c:v>
                </c:pt>
                <c:pt idx="3881">
                  <c:v>11.922023500779916</c:v>
                </c:pt>
                <c:pt idx="3882">
                  <c:v>11.93182144600843</c:v>
                </c:pt>
                <c:pt idx="3883">
                  <c:v>12.113944533679614</c:v>
                </c:pt>
                <c:pt idx="3884">
                  <c:v>12.167200331057662</c:v>
                </c:pt>
                <c:pt idx="3885">
                  <c:v>12.390314897062654</c:v>
                </c:pt>
                <c:pt idx="3886">
                  <c:v>12.206614095610961</c:v>
                </c:pt>
                <c:pt idx="3887">
                  <c:v>12.113184228295188</c:v>
                </c:pt>
                <c:pt idx="3888">
                  <c:v>12.738468372076833</c:v>
                </c:pt>
                <c:pt idx="3889">
                  <c:v>11.824437893873959</c:v>
                </c:pt>
                <c:pt idx="3890">
                  <c:v>11.491874394072505</c:v>
                </c:pt>
                <c:pt idx="3891">
                  <c:v>11.355661941800651</c:v>
                </c:pt>
                <c:pt idx="3892">
                  <c:v>11.403347267191087</c:v>
                </c:pt>
                <c:pt idx="3893">
                  <c:v>11.463692215776891</c:v>
                </c:pt>
                <c:pt idx="3894">
                  <c:v>11.240290377357187</c:v>
                </c:pt>
                <c:pt idx="3895">
                  <c:v>11.290668548719982</c:v>
                </c:pt>
                <c:pt idx="3896">
                  <c:v>11.402933631929402</c:v>
                </c:pt>
                <c:pt idx="3897">
                  <c:v>11.426028864596713</c:v>
                </c:pt>
                <c:pt idx="3898">
                  <c:v>11.230794405857393</c:v>
                </c:pt>
                <c:pt idx="3899">
                  <c:v>11.275481502329377</c:v>
                </c:pt>
                <c:pt idx="3900">
                  <c:v>11.090223622478636</c:v>
                </c:pt>
                <c:pt idx="3901">
                  <c:v>11.053772152043003</c:v>
                </c:pt>
                <c:pt idx="3902">
                  <c:v>11.117917837160793</c:v>
                </c:pt>
                <c:pt idx="3903">
                  <c:v>11.300549412859283</c:v>
                </c:pt>
                <c:pt idx="3904">
                  <c:v>10.874057055264021</c:v>
                </c:pt>
                <c:pt idx="3905">
                  <c:v>10.896507132255703</c:v>
                </c:pt>
                <c:pt idx="3906">
                  <c:v>10.760805422030408</c:v>
                </c:pt>
                <c:pt idx="3907">
                  <c:v>10.746362640870082</c:v>
                </c:pt>
                <c:pt idx="3908">
                  <c:v>10.710121695053413</c:v>
                </c:pt>
                <c:pt idx="3909">
                  <c:v>10.551551070659617</c:v>
                </c:pt>
                <c:pt idx="3910">
                  <c:v>10.555167642749483</c:v>
                </c:pt>
                <c:pt idx="3911">
                  <c:v>10.575070821285129</c:v>
                </c:pt>
                <c:pt idx="3912">
                  <c:v>10.523306941727482</c:v>
                </c:pt>
                <c:pt idx="3913">
                  <c:v>10.590573964026962</c:v>
                </c:pt>
                <c:pt idx="3914">
                  <c:v>10.663643224811041</c:v>
                </c:pt>
                <c:pt idx="3915">
                  <c:v>10.741066482533521</c:v>
                </c:pt>
                <c:pt idx="3916">
                  <c:v>10.656447561459402</c:v>
                </c:pt>
                <c:pt idx="3917">
                  <c:v>10.783550858969626</c:v>
                </c:pt>
                <c:pt idx="3918">
                  <c:v>10.779658588503839</c:v>
                </c:pt>
                <c:pt idx="3919">
                  <c:v>10.598369992728459</c:v>
                </c:pt>
                <c:pt idx="3920">
                  <c:v>10.562905884949313</c:v>
                </c:pt>
                <c:pt idx="3921">
                  <c:v>10.66286137322111</c:v>
                </c:pt>
                <c:pt idx="3922">
                  <c:v>10.658807977021835</c:v>
                </c:pt>
                <c:pt idx="3923">
                  <c:v>10.612620197078845</c:v>
                </c:pt>
                <c:pt idx="3924">
                  <c:v>10.74805695764379</c:v>
                </c:pt>
                <c:pt idx="3925">
                  <c:v>10.777967421264506</c:v>
                </c:pt>
                <c:pt idx="3926">
                  <c:v>10.537314715450512</c:v>
                </c:pt>
                <c:pt idx="3927">
                  <c:v>10.374007550551767</c:v>
                </c:pt>
                <c:pt idx="3928">
                  <c:v>10.343794373696989</c:v>
                </c:pt>
                <c:pt idx="3929">
                  <c:v>10.216701908465744</c:v>
                </c:pt>
                <c:pt idx="3930">
                  <c:v>10.236779962622537</c:v>
                </c:pt>
                <c:pt idx="3931">
                  <c:v>10.207774390464493</c:v>
                </c:pt>
                <c:pt idx="3932">
                  <c:v>10.328340672520179</c:v>
                </c:pt>
                <c:pt idx="3933">
                  <c:v>10.487326513139877</c:v>
                </c:pt>
                <c:pt idx="3934">
                  <c:v>10.533401745322402</c:v>
                </c:pt>
                <c:pt idx="3935">
                  <c:v>10.261009420797047</c:v>
                </c:pt>
                <c:pt idx="3936">
                  <c:v>10.229778520199348</c:v>
                </c:pt>
                <c:pt idx="3937">
                  <c:v>10.231448031793065</c:v>
                </c:pt>
                <c:pt idx="3938">
                  <c:v>10.184711348995195</c:v>
                </c:pt>
                <c:pt idx="3939">
                  <c:v>10.110971612156632</c:v>
                </c:pt>
                <c:pt idx="3940">
                  <c:v>9.9511338018550823</c:v>
                </c:pt>
                <c:pt idx="3941">
                  <c:v>10.069461530219559</c:v>
                </c:pt>
                <c:pt idx="3942">
                  <c:v>10.099849534316222</c:v>
                </c:pt>
                <c:pt idx="3943">
                  <c:v>10.136145861554448</c:v>
                </c:pt>
                <c:pt idx="3944">
                  <c:v>10.016825143411765</c:v>
                </c:pt>
                <c:pt idx="3945">
                  <c:v>10.042069728658003</c:v>
                </c:pt>
                <c:pt idx="3946">
                  <c:v>10.148561341580296</c:v>
                </c:pt>
                <c:pt idx="3947">
                  <c:v>9.8905771720854858</c:v>
                </c:pt>
                <c:pt idx="3948">
                  <c:v>9.7523860878373458</c:v>
                </c:pt>
                <c:pt idx="3949">
                  <c:v>9.8045612759576013</c:v>
                </c:pt>
                <c:pt idx="3950">
                  <c:v>9.909060721517017</c:v>
                </c:pt>
                <c:pt idx="3951">
                  <c:v>9.8418822126861283</c:v>
                </c:pt>
                <c:pt idx="3952">
                  <c:v>9.9657439083959449</c:v>
                </c:pt>
                <c:pt idx="3953">
                  <c:v>10.159040254272673</c:v>
                </c:pt>
                <c:pt idx="3954">
                  <c:v>10.298782424448204</c:v>
                </c:pt>
                <c:pt idx="3955">
                  <c:v>10.349385345583526</c:v>
                </c:pt>
                <c:pt idx="3956">
                  <c:v>10.390901883912862</c:v>
                </c:pt>
                <c:pt idx="3957">
                  <c:v>10.302274921880837</c:v>
                </c:pt>
                <c:pt idx="3958">
                  <c:v>10.372526327989362</c:v>
                </c:pt>
                <c:pt idx="3959">
                  <c:v>10.372999066914671</c:v>
                </c:pt>
                <c:pt idx="3960">
                  <c:v>10.346171819230241</c:v>
                </c:pt>
                <c:pt idx="3961">
                  <c:v>10.338861402284751</c:v>
                </c:pt>
                <c:pt idx="3962">
                  <c:v>10.408247596444022</c:v>
                </c:pt>
                <c:pt idx="3963">
                  <c:v>10.572085148006529</c:v>
                </c:pt>
                <c:pt idx="3964">
                  <c:v>10.597865910707233</c:v>
                </c:pt>
                <c:pt idx="3965">
                  <c:v>10.589230563048948</c:v>
                </c:pt>
                <c:pt idx="3966">
                  <c:v>10.534789621687111</c:v>
                </c:pt>
                <c:pt idx="3967">
                  <c:v>10.649621904103967</c:v>
                </c:pt>
                <c:pt idx="3968">
                  <c:v>10.62373516800864</c:v>
                </c:pt>
                <c:pt idx="3969">
                  <c:v>10.664549726695361</c:v>
                </c:pt>
                <c:pt idx="3970">
                  <c:v>10.710944630137016</c:v>
                </c:pt>
                <c:pt idx="3971">
                  <c:v>10.954656891463529</c:v>
                </c:pt>
                <c:pt idx="3972">
                  <c:v>11.008812889972662</c:v>
                </c:pt>
                <c:pt idx="3973">
                  <c:v>11.043137475728656</c:v>
                </c:pt>
                <c:pt idx="3974">
                  <c:v>11.184428797901734</c:v>
                </c:pt>
                <c:pt idx="3975">
                  <c:v>11.328886310765892</c:v>
                </c:pt>
                <c:pt idx="3976">
                  <c:v>11.340142832754223</c:v>
                </c:pt>
                <c:pt idx="3977">
                  <c:v>11.308048020212031</c:v>
                </c:pt>
                <c:pt idx="3978">
                  <c:v>11.360794499463571</c:v>
                </c:pt>
                <c:pt idx="3979">
                  <c:v>11.459151599722457</c:v>
                </c:pt>
                <c:pt idx="3980">
                  <c:v>11.470136709562647</c:v>
                </c:pt>
                <c:pt idx="3981">
                  <c:v>11.475784106316237</c:v>
                </c:pt>
                <c:pt idx="3982">
                  <c:v>11.531309723980174</c:v>
                </c:pt>
                <c:pt idx="3983">
                  <c:v>11.591895400965869</c:v>
                </c:pt>
                <c:pt idx="3984">
                  <c:v>11.680900651659558</c:v>
                </c:pt>
                <c:pt idx="3985">
                  <c:v>11.732440459917681</c:v>
                </c:pt>
                <c:pt idx="3986">
                  <c:v>11.69183313010199</c:v>
                </c:pt>
                <c:pt idx="3987">
                  <c:v>11.69845527204561</c:v>
                </c:pt>
                <c:pt idx="3988">
                  <c:v>11.718708964005494</c:v>
                </c:pt>
                <c:pt idx="3989">
                  <c:v>11.677431854789521</c:v>
                </c:pt>
                <c:pt idx="3990">
                  <c:v>11.715408700605595</c:v>
                </c:pt>
                <c:pt idx="3991">
                  <c:v>11.883289214066899</c:v>
                </c:pt>
                <c:pt idx="3992">
                  <c:v>11.892255553653781</c:v>
                </c:pt>
                <c:pt idx="3993">
                  <c:v>11.946189856560162</c:v>
                </c:pt>
                <c:pt idx="3994">
                  <c:v>11.900422146275217</c:v>
                </c:pt>
                <c:pt idx="3995">
                  <c:v>11.899461433752544</c:v>
                </c:pt>
                <c:pt idx="3996">
                  <c:v>12.024609791316374</c:v>
                </c:pt>
                <c:pt idx="3997">
                  <c:v>11.851653480564091</c:v>
                </c:pt>
                <c:pt idx="3998">
                  <c:v>11.96109726268701</c:v>
                </c:pt>
                <c:pt idx="3999">
                  <c:v>12.053557359072739</c:v>
                </c:pt>
                <c:pt idx="4000">
                  <c:v>12.005964364666241</c:v>
                </c:pt>
                <c:pt idx="4001">
                  <c:v>12.029481227889605</c:v>
                </c:pt>
                <c:pt idx="4002">
                  <c:v>12.300357222135499</c:v>
                </c:pt>
                <c:pt idx="4003">
                  <c:v>12.259774103575738</c:v>
                </c:pt>
                <c:pt idx="4004">
                  <c:v>12.126301220761013</c:v>
                </c:pt>
                <c:pt idx="4005">
                  <c:v>12.031785041695215</c:v>
                </c:pt>
                <c:pt idx="4006">
                  <c:v>12.068910382625043</c:v>
                </c:pt>
                <c:pt idx="4007">
                  <c:v>11.776466491760367</c:v>
                </c:pt>
                <c:pt idx="4008">
                  <c:v>11.841829537271911</c:v>
                </c:pt>
                <c:pt idx="4009">
                  <c:v>11.753937074438516</c:v>
                </c:pt>
                <c:pt idx="4010">
                  <c:v>11.84218529560618</c:v>
                </c:pt>
                <c:pt idx="4011">
                  <c:v>11.954973523204918</c:v>
                </c:pt>
                <c:pt idx="4012">
                  <c:v>11.963059011194213</c:v>
                </c:pt>
                <c:pt idx="4013">
                  <c:v>12.003776212358254</c:v>
                </c:pt>
                <c:pt idx="4014">
                  <c:v>12.134454776097384</c:v>
                </c:pt>
                <c:pt idx="4015">
                  <c:v>12.163436142442162</c:v>
                </c:pt>
                <c:pt idx="4016">
                  <c:v>12.212449453523028</c:v>
                </c:pt>
                <c:pt idx="4017">
                  <c:v>12.252119643475398</c:v>
                </c:pt>
                <c:pt idx="4018">
                  <c:v>12.242857741225603</c:v>
                </c:pt>
                <c:pt idx="4019">
                  <c:v>12.252763913825897</c:v>
                </c:pt>
                <c:pt idx="4020">
                  <c:v>12.248007019848746</c:v>
                </c:pt>
                <c:pt idx="4021">
                  <c:v>12.342467263773274</c:v>
                </c:pt>
                <c:pt idx="4022">
                  <c:v>12.341843403821173</c:v>
                </c:pt>
                <c:pt idx="4023">
                  <c:v>12.375735199414798</c:v>
                </c:pt>
                <c:pt idx="4024">
                  <c:v>12.460899390185775</c:v>
                </c:pt>
                <c:pt idx="4025">
                  <c:v>12.452404298442913</c:v>
                </c:pt>
                <c:pt idx="4026">
                  <c:v>12.492168005266533</c:v>
                </c:pt>
                <c:pt idx="4027">
                  <c:v>#N/A</c:v>
                </c:pt>
                <c:pt idx="4028">
                  <c:v>12.397516097802162</c:v>
                </c:pt>
                <c:pt idx="4029">
                  <c:v>12.391337213351301</c:v>
                </c:pt>
                <c:pt idx="4030">
                  <c:v>12.392342960970465</c:v>
                </c:pt>
                <c:pt idx="4031">
                  <c:v>12.402023804135835</c:v>
                </c:pt>
                <c:pt idx="4032">
                  <c:v>12.424015382382992</c:v>
                </c:pt>
                <c:pt idx="4033">
                  <c:v>12.495474303318778</c:v>
                </c:pt>
                <c:pt idx="4034">
                  <c:v>12.550860845197928</c:v>
                </c:pt>
                <c:pt idx="4035">
                  <c:v>12.580800374353778</c:v>
                </c:pt>
                <c:pt idx="4036">
                  <c:v>12.560165674549538</c:v>
                </c:pt>
                <c:pt idx="4037">
                  <c:v>12.431252780964384</c:v>
                </c:pt>
                <c:pt idx="4038">
                  <c:v>12.450004865073122</c:v>
                </c:pt>
                <c:pt idx="4039">
                  <c:v>12.480249712966161</c:v>
                </c:pt>
                <c:pt idx="4040">
                  <c:v>12.469520913306546</c:v>
                </c:pt>
                <c:pt idx="4041">
                  <c:v>12.390105699389997</c:v>
                </c:pt>
                <c:pt idx="4042">
                  <c:v>12.32021501187247</c:v>
                </c:pt>
                <c:pt idx="4043">
                  <c:v>12.173533962195188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83-41E2-A7A4-BDD3A657DF70}"/>
            </c:ext>
          </c:extLst>
        </c:ser>
        <c:ser>
          <c:idx val="0"/>
          <c:order val="1"/>
          <c:tx>
            <c:v>Selic</c:v>
          </c:tx>
          <c:spPr>
            <a:ln w="285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Dados!$C$4:$C$4047</c:f>
              <c:numCache>
                <c:formatCode>m/d/yyyy</c:formatCode>
                <c:ptCount val="4044"/>
                <c:pt idx="0">
                  <c:v>44985</c:v>
                </c:pt>
                <c:pt idx="1">
                  <c:v>44984</c:v>
                </c:pt>
                <c:pt idx="2">
                  <c:v>44981</c:v>
                </c:pt>
                <c:pt idx="3">
                  <c:v>44980</c:v>
                </c:pt>
                <c:pt idx="4">
                  <c:v>44979</c:v>
                </c:pt>
                <c:pt idx="5">
                  <c:v>44974</c:v>
                </c:pt>
                <c:pt idx="6">
                  <c:v>44973</c:v>
                </c:pt>
                <c:pt idx="7">
                  <c:v>44972</c:v>
                </c:pt>
                <c:pt idx="8">
                  <c:v>44971</c:v>
                </c:pt>
                <c:pt idx="9">
                  <c:v>44970</c:v>
                </c:pt>
                <c:pt idx="10">
                  <c:v>44967</c:v>
                </c:pt>
                <c:pt idx="11">
                  <c:v>44966</c:v>
                </c:pt>
                <c:pt idx="12">
                  <c:v>44965</c:v>
                </c:pt>
                <c:pt idx="13">
                  <c:v>44964</c:v>
                </c:pt>
                <c:pt idx="14">
                  <c:v>44963</c:v>
                </c:pt>
                <c:pt idx="15">
                  <c:v>44960</c:v>
                </c:pt>
                <c:pt idx="16">
                  <c:v>44959</c:v>
                </c:pt>
                <c:pt idx="17">
                  <c:v>44958</c:v>
                </c:pt>
                <c:pt idx="18">
                  <c:v>44957</c:v>
                </c:pt>
                <c:pt idx="19">
                  <c:v>44956</c:v>
                </c:pt>
                <c:pt idx="20">
                  <c:v>44953</c:v>
                </c:pt>
                <c:pt idx="21">
                  <c:v>44952</c:v>
                </c:pt>
                <c:pt idx="22">
                  <c:v>44951</c:v>
                </c:pt>
                <c:pt idx="23">
                  <c:v>44950</c:v>
                </c:pt>
                <c:pt idx="24">
                  <c:v>44949</c:v>
                </c:pt>
                <c:pt idx="25">
                  <c:v>44946</c:v>
                </c:pt>
                <c:pt idx="26">
                  <c:v>44945</c:v>
                </c:pt>
                <c:pt idx="27">
                  <c:v>44944</c:v>
                </c:pt>
                <c:pt idx="28">
                  <c:v>44943</c:v>
                </c:pt>
                <c:pt idx="29">
                  <c:v>44942</c:v>
                </c:pt>
                <c:pt idx="30">
                  <c:v>44939</c:v>
                </c:pt>
                <c:pt idx="31">
                  <c:v>44938</c:v>
                </c:pt>
                <c:pt idx="32">
                  <c:v>44937</c:v>
                </c:pt>
                <c:pt idx="33">
                  <c:v>44936</c:v>
                </c:pt>
                <c:pt idx="34">
                  <c:v>44935</c:v>
                </c:pt>
                <c:pt idx="35">
                  <c:v>44932</c:v>
                </c:pt>
                <c:pt idx="36">
                  <c:v>44931</c:v>
                </c:pt>
                <c:pt idx="37">
                  <c:v>44930</c:v>
                </c:pt>
                <c:pt idx="38">
                  <c:v>44929</c:v>
                </c:pt>
                <c:pt idx="39">
                  <c:v>44928</c:v>
                </c:pt>
                <c:pt idx="40">
                  <c:v>44925</c:v>
                </c:pt>
                <c:pt idx="41">
                  <c:v>44924</c:v>
                </c:pt>
                <c:pt idx="42">
                  <c:v>44923</c:v>
                </c:pt>
                <c:pt idx="43">
                  <c:v>44922</c:v>
                </c:pt>
                <c:pt idx="44">
                  <c:v>44921</c:v>
                </c:pt>
                <c:pt idx="45">
                  <c:v>44918</c:v>
                </c:pt>
                <c:pt idx="46">
                  <c:v>44917</c:v>
                </c:pt>
                <c:pt idx="47">
                  <c:v>44916</c:v>
                </c:pt>
                <c:pt idx="48">
                  <c:v>44915</c:v>
                </c:pt>
                <c:pt idx="49">
                  <c:v>44914</c:v>
                </c:pt>
                <c:pt idx="50">
                  <c:v>44911</c:v>
                </c:pt>
                <c:pt idx="51">
                  <c:v>44910</c:v>
                </c:pt>
                <c:pt idx="52">
                  <c:v>44909</c:v>
                </c:pt>
                <c:pt idx="53">
                  <c:v>44908</c:v>
                </c:pt>
                <c:pt idx="54">
                  <c:v>44907</c:v>
                </c:pt>
                <c:pt idx="55">
                  <c:v>44904</c:v>
                </c:pt>
                <c:pt idx="56">
                  <c:v>44903</c:v>
                </c:pt>
                <c:pt idx="57">
                  <c:v>44902</c:v>
                </c:pt>
                <c:pt idx="58">
                  <c:v>44901</c:v>
                </c:pt>
                <c:pt idx="59">
                  <c:v>44900</c:v>
                </c:pt>
                <c:pt idx="60">
                  <c:v>44897</c:v>
                </c:pt>
                <c:pt idx="61">
                  <c:v>44896</c:v>
                </c:pt>
                <c:pt idx="62">
                  <c:v>44895</c:v>
                </c:pt>
                <c:pt idx="63">
                  <c:v>44894</c:v>
                </c:pt>
                <c:pt idx="64">
                  <c:v>44893</c:v>
                </c:pt>
                <c:pt idx="65">
                  <c:v>44890</c:v>
                </c:pt>
                <c:pt idx="66">
                  <c:v>44889</c:v>
                </c:pt>
                <c:pt idx="67">
                  <c:v>44888</c:v>
                </c:pt>
                <c:pt idx="68">
                  <c:v>44887</c:v>
                </c:pt>
                <c:pt idx="69">
                  <c:v>44886</c:v>
                </c:pt>
                <c:pt idx="70">
                  <c:v>44883</c:v>
                </c:pt>
                <c:pt idx="71">
                  <c:v>44882</c:v>
                </c:pt>
                <c:pt idx="72">
                  <c:v>44881</c:v>
                </c:pt>
                <c:pt idx="73">
                  <c:v>44879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44872</c:v>
                </c:pt>
                <c:pt idx="79">
                  <c:v>44869</c:v>
                </c:pt>
                <c:pt idx="80">
                  <c:v>44868</c:v>
                </c:pt>
                <c:pt idx="81">
                  <c:v>44866</c:v>
                </c:pt>
                <c:pt idx="82">
                  <c:v>44865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44858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44851</c:v>
                </c:pt>
                <c:pt idx="93">
                  <c:v>44848</c:v>
                </c:pt>
                <c:pt idx="94">
                  <c:v>44847</c:v>
                </c:pt>
                <c:pt idx="95">
                  <c:v>44845</c:v>
                </c:pt>
                <c:pt idx="96">
                  <c:v>44844</c:v>
                </c:pt>
                <c:pt idx="97">
                  <c:v>44841</c:v>
                </c:pt>
                <c:pt idx="98">
                  <c:v>44840</c:v>
                </c:pt>
                <c:pt idx="99">
                  <c:v>44839</c:v>
                </c:pt>
                <c:pt idx="100">
                  <c:v>44838</c:v>
                </c:pt>
                <c:pt idx="101">
                  <c:v>44837</c:v>
                </c:pt>
                <c:pt idx="102">
                  <c:v>44834</c:v>
                </c:pt>
                <c:pt idx="103">
                  <c:v>44833</c:v>
                </c:pt>
                <c:pt idx="104">
                  <c:v>44832</c:v>
                </c:pt>
                <c:pt idx="105">
                  <c:v>44831</c:v>
                </c:pt>
                <c:pt idx="106">
                  <c:v>44830</c:v>
                </c:pt>
                <c:pt idx="107">
                  <c:v>44827</c:v>
                </c:pt>
                <c:pt idx="108">
                  <c:v>44826</c:v>
                </c:pt>
                <c:pt idx="109">
                  <c:v>44825</c:v>
                </c:pt>
                <c:pt idx="110">
                  <c:v>44824</c:v>
                </c:pt>
                <c:pt idx="111">
                  <c:v>44823</c:v>
                </c:pt>
                <c:pt idx="112">
                  <c:v>44820</c:v>
                </c:pt>
                <c:pt idx="113">
                  <c:v>44819</c:v>
                </c:pt>
                <c:pt idx="114">
                  <c:v>44818</c:v>
                </c:pt>
                <c:pt idx="115">
                  <c:v>44817</c:v>
                </c:pt>
                <c:pt idx="116">
                  <c:v>44816</c:v>
                </c:pt>
                <c:pt idx="117">
                  <c:v>44813</c:v>
                </c:pt>
                <c:pt idx="118">
                  <c:v>44812</c:v>
                </c:pt>
                <c:pt idx="119">
                  <c:v>44810</c:v>
                </c:pt>
                <c:pt idx="120">
                  <c:v>44809</c:v>
                </c:pt>
                <c:pt idx="121">
                  <c:v>44806</c:v>
                </c:pt>
                <c:pt idx="122">
                  <c:v>44805</c:v>
                </c:pt>
                <c:pt idx="123">
                  <c:v>44804</c:v>
                </c:pt>
                <c:pt idx="124">
                  <c:v>44803</c:v>
                </c:pt>
                <c:pt idx="125">
                  <c:v>44802</c:v>
                </c:pt>
                <c:pt idx="126">
                  <c:v>44799</c:v>
                </c:pt>
                <c:pt idx="127">
                  <c:v>44798</c:v>
                </c:pt>
                <c:pt idx="128">
                  <c:v>44797</c:v>
                </c:pt>
                <c:pt idx="129">
                  <c:v>44796</c:v>
                </c:pt>
                <c:pt idx="130">
                  <c:v>44795</c:v>
                </c:pt>
                <c:pt idx="131">
                  <c:v>44792</c:v>
                </c:pt>
                <c:pt idx="132">
                  <c:v>44791</c:v>
                </c:pt>
                <c:pt idx="133">
                  <c:v>44790</c:v>
                </c:pt>
                <c:pt idx="134">
                  <c:v>44789</c:v>
                </c:pt>
                <c:pt idx="135">
                  <c:v>44788</c:v>
                </c:pt>
                <c:pt idx="136">
                  <c:v>44785</c:v>
                </c:pt>
                <c:pt idx="137">
                  <c:v>44784</c:v>
                </c:pt>
                <c:pt idx="138">
                  <c:v>44783</c:v>
                </c:pt>
                <c:pt idx="139">
                  <c:v>44782</c:v>
                </c:pt>
                <c:pt idx="140">
                  <c:v>44781</c:v>
                </c:pt>
                <c:pt idx="141">
                  <c:v>44778</c:v>
                </c:pt>
                <c:pt idx="142">
                  <c:v>44777</c:v>
                </c:pt>
                <c:pt idx="143">
                  <c:v>44776</c:v>
                </c:pt>
                <c:pt idx="144">
                  <c:v>44775</c:v>
                </c:pt>
                <c:pt idx="145">
                  <c:v>44774</c:v>
                </c:pt>
                <c:pt idx="146">
                  <c:v>44771</c:v>
                </c:pt>
                <c:pt idx="147">
                  <c:v>44770</c:v>
                </c:pt>
                <c:pt idx="148">
                  <c:v>44769</c:v>
                </c:pt>
                <c:pt idx="149">
                  <c:v>44768</c:v>
                </c:pt>
                <c:pt idx="150">
                  <c:v>44767</c:v>
                </c:pt>
                <c:pt idx="151">
                  <c:v>44764</c:v>
                </c:pt>
                <c:pt idx="152">
                  <c:v>44763</c:v>
                </c:pt>
                <c:pt idx="153">
                  <c:v>44762</c:v>
                </c:pt>
                <c:pt idx="154">
                  <c:v>44761</c:v>
                </c:pt>
                <c:pt idx="155">
                  <c:v>44760</c:v>
                </c:pt>
                <c:pt idx="156">
                  <c:v>44757</c:v>
                </c:pt>
                <c:pt idx="157">
                  <c:v>44756</c:v>
                </c:pt>
                <c:pt idx="158">
                  <c:v>44755</c:v>
                </c:pt>
                <c:pt idx="159">
                  <c:v>44754</c:v>
                </c:pt>
                <c:pt idx="160">
                  <c:v>44753</c:v>
                </c:pt>
                <c:pt idx="161">
                  <c:v>44750</c:v>
                </c:pt>
                <c:pt idx="162">
                  <c:v>44749</c:v>
                </c:pt>
                <c:pt idx="163">
                  <c:v>44748</c:v>
                </c:pt>
                <c:pt idx="164">
                  <c:v>44747</c:v>
                </c:pt>
                <c:pt idx="165">
                  <c:v>44746</c:v>
                </c:pt>
                <c:pt idx="166">
                  <c:v>44743</c:v>
                </c:pt>
                <c:pt idx="167">
                  <c:v>44742</c:v>
                </c:pt>
                <c:pt idx="168">
                  <c:v>44741</c:v>
                </c:pt>
                <c:pt idx="169">
                  <c:v>44740</c:v>
                </c:pt>
                <c:pt idx="170">
                  <c:v>44739</c:v>
                </c:pt>
                <c:pt idx="171">
                  <c:v>44736</c:v>
                </c:pt>
                <c:pt idx="172">
                  <c:v>44735</c:v>
                </c:pt>
                <c:pt idx="173">
                  <c:v>44734</c:v>
                </c:pt>
                <c:pt idx="174">
                  <c:v>44733</c:v>
                </c:pt>
                <c:pt idx="175">
                  <c:v>44732</c:v>
                </c:pt>
                <c:pt idx="176">
                  <c:v>44729</c:v>
                </c:pt>
                <c:pt idx="177">
                  <c:v>44727</c:v>
                </c:pt>
                <c:pt idx="178">
                  <c:v>44726</c:v>
                </c:pt>
                <c:pt idx="179">
                  <c:v>44725</c:v>
                </c:pt>
                <c:pt idx="180">
                  <c:v>44722</c:v>
                </c:pt>
                <c:pt idx="181">
                  <c:v>44721</c:v>
                </c:pt>
                <c:pt idx="182">
                  <c:v>44720</c:v>
                </c:pt>
                <c:pt idx="183">
                  <c:v>44719</c:v>
                </c:pt>
                <c:pt idx="184">
                  <c:v>44718</c:v>
                </c:pt>
                <c:pt idx="185">
                  <c:v>44715</c:v>
                </c:pt>
                <c:pt idx="186">
                  <c:v>44714</c:v>
                </c:pt>
                <c:pt idx="187">
                  <c:v>44713</c:v>
                </c:pt>
                <c:pt idx="188">
                  <c:v>44712</c:v>
                </c:pt>
                <c:pt idx="189">
                  <c:v>44711</c:v>
                </c:pt>
                <c:pt idx="190">
                  <c:v>44708</c:v>
                </c:pt>
                <c:pt idx="191">
                  <c:v>44707</c:v>
                </c:pt>
                <c:pt idx="192">
                  <c:v>44706</c:v>
                </c:pt>
                <c:pt idx="193">
                  <c:v>44705</c:v>
                </c:pt>
                <c:pt idx="194">
                  <c:v>44704</c:v>
                </c:pt>
                <c:pt idx="195">
                  <c:v>44701</c:v>
                </c:pt>
                <c:pt idx="196">
                  <c:v>44700</c:v>
                </c:pt>
                <c:pt idx="197">
                  <c:v>44699</c:v>
                </c:pt>
                <c:pt idx="198">
                  <c:v>44698</c:v>
                </c:pt>
                <c:pt idx="199">
                  <c:v>44697</c:v>
                </c:pt>
                <c:pt idx="200">
                  <c:v>44694</c:v>
                </c:pt>
                <c:pt idx="201">
                  <c:v>44693</c:v>
                </c:pt>
                <c:pt idx="202">
                  <c:v>44692</c:v>
                </c:pt>
                <c:pt idx="203">
                  <c:v>44691</c:v>
                </c:pt>
                <c:pt idx="204">
                  <c:v>44690</c:v>
                </c:pt>
                <c:pt idx="205">
                  <c:v>44687</c:v>
                </c:pt>
                <c:pt idx="206">
                  <c:v>44686</c:v>
                </c:pt>
                <c:pt idx="207">
                  <c:v>44685</c:v>
                </c:pt>
                <c:pt idx="208">
                  <c:v>44684</c:v>
                </c:pt>
                <c:pt idx="209">
                  <c:v>44683</c:v>
                </c:pt>
                <c:pt idx="210">
                  <c:v>44680</c:v>
                </c:pt>
                <c:pt idx="211">
                  <c:v>44679</c:v>
                </c:pt>
                <c:pt idx="212">
                  <c:v>44678</c:v>
                </c:pt>
                <c:pt idx="213">
                  <c:v>44677</c:v>
                </c:pt>
                <c:pt idx="214">
                  <c:v>44676</c:v>
                </c:pt>
                <c:pt idx="215">
                  <c:v>44673</c:v>
                </c:pt>
                <c:pt idx="216">
                  <c:v>44671</c:v>
                </c:pt>
                <c:pt idx="217">
                  <c:v>44670</c:v>
                </c:pt>
                <c:pt idx="218">
                  <c:v>44669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44662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44655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44648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44641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44634</c:v>
                </c:pt>
                <c:pt idx="243">
                  <c:v>44631</c:v>
                </c:pt>
                <c:pt idx="244">
                  <c:v>44630</c:v>
                </c:pt>
                <c:pt idx="245">
                  <c:v>44629</c:v>
                </c:pt>
                <c:pt idx="246">
                  <c:v>44628</c:v>
                </c:pt>
                <c:pt idx="247">
                  <c:v>44627</c:v>
                </c:pt>
                <c:pt idx="248">
                  <c:v>44624</c:v>
                </c:pt>
                <c:pt idx="249">
                  <c:v>44623</c:v>
                </c:pt>
                <c:pt idx="250">
                  <c:v>44622</c:v>
                </c:pt>
                <c:pt idx="251">
                  <c:v>44617</c:v>
                </c:pt>
                <c:pt idx="252">
                  <c:v>44616</c:v>
                </c:pt>
                <c:pt idx="253">
                  <c:v>44615</c:v>
                </c:pt>
                <c:pt idx="254">
                  <c:v>44614</c:v>
                </c:pt>
                <c:pt idx="255">
                  <c:v>44613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44606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44599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44592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44585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44578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  <c:pt idx="285">
                  <c:v>44571</c:v>
                </c:pt>
                <c:pt idx="286">
                  <c:v>44568</c:v>
                </c:pt>
                <c:pt idx="287">
                  <c:v>44567</c:v>
                </c:pt>
                <c:pt idx="288">
                  <c:v>44566</c:v>
                </c:pt>
                <c:pt idx="289">
                  <c:v>44565</c:v>
                </c:pt>
                <c:pt idx="290">
                  <c:v>44564</c:v>
                </c:pt>
                <c:pt idx="291">
                  <c:v>44561</c:v>
                </c:pt>
                <c:pt idx="292">
                  <c:v>44560</c:v>
                </c:pt>
                <c:pt idx="293">
                  <c:v>44559</c:v>
                </c:pt>
                <c:pt idx="294">
                  <c:v>44558</c:v>
                </c:pt>
                <c:pt idx="295">
                  <c:v>44557</c:v>
                </c:pt>
                <c:pt idx="296">
                  <c:v>44554</c:v>
                </c:pt>
                <c:pt idx="297">
                  <c:v>44553</c:v>
                </c:pt>
                <c:pt idx="298">
                  <c:v>44552</c:v>
                </c:pt>
                <c:pt idx="299">
                  <c:v>44551</c:v>
                </c:pt>
                <c:pt idx="300">
                  <c:v>44550</c:v>
                </c:pt>
                <c:pt idx="301">
                  <c:v>44547</c:v>
                </c:pt>
                <c:pt idx="302">
                  <c:v>44546</c:v>
                </c:pt>
                <c:pt idx="303">
                  <c:v>44545</c:v>
                </c:pt>
                <c:pt idx="304">
                  <c:v>44544</c:v>
                </c:pt>
                <c:pt idx="305">
                  <c:v>44543</c:v>
                </c:pt>
                <c:pt idx="306">
                  <c:v>44540</c:v>
                </c:pt>
                <c:pt idx="307">
                  <c:v>44539</c:v>
                </c:pt>
                <c:pt idx="308">
                  <c:v>44538</c:v>
                </c:pt>
                <c:pt idx="309">
                  <c:v>44537</c:v>
                </c:pt>
                <c:pt idx="310">
                  <c:v>44536</c:v>
                </c:pt>
                <c:pt idx="311">
                  <c:v>44533</c:v>
                </c:pt>
                <c:pt idx="312">
                  <c:v>44532</c:v>
                </c:pt>
                <c:pt idx="313">
                  <c:v>44531</c:v>
                </c:pt>
                <c:pt idx="314">
                  <c:v>44530</c:v>
                </c:pt>
                <c:pt idx="315">
                  <c:v>44529</c:v>
                </c:pt>
                <c:pt idx="316">
                  <c:v>44526</c:v>
                </c:pt>
                <c:pt idx="317">
                  <c:v>44525</c:v>
                </c:pt>
                <c:pt idx="318">
                  <c:v>44524</c:v>
                </c:pt>
                <c:pt idx="319">
                  <c:v>44523</c:v>
                </c:pt>
                <c:pt idx="320">
                  <c:v>44522</c:v>
                </c:pt>
                <c:pt idx="321">
                  <c:v>44519</c:v>
                </c:pt>
                <c:pt idx="322">
                  <c:v>44518</c:v>
                </c:pt>
                <c:pt idx="323">
                  <c:v>44517</c:v>
                </c:pt>
                <c:pt idx="324">
                  <c:v>44516</c:v>
                </c:pt>
                <c:pt idx="325">
                  <c:v>44512</c:v>
                </c:pt>
                <c:pt idx="326">
                  <c:v>44511</c:v>
                </c:pt>
                <c:pt idx="327">
                  <c:v>44510</c:v>
                </c:pt>
                <c:pt idx="328">
                  <c:v>44509</c:v>
                </c:pt>
                <c:pt idx="329">
                  <c:v>44508</c:v>
                </c:pt>
                <c:pt idx="330">
                  <c:v>44505</c:v>
                </c:pt>
                <c:pt idx="331">
                  <c:v>44504</c:v>
                </c:pt>
                <c:pt idx="332">
                  <c:v>44503</c:v>
                </c:pt>
                <c:pt idx="333">
                  <c:v>44501</c:v>
                </c:pt>
                <c:pt idx="334">
                  <c:v>44498</c:v>
                </c:pt>
                <c:pt idx="335">
                  <c:v>44497</c:v>
                </c:pt>
                <c:pt idx="336">
                  <c:v>44496</c:v>
                </c:pt>
                <c:pt idx="337">
                  <c:v>44495</c:v>
                </c:pt>
                <c:pt idx="338">
                  <c:v>44494</c:v>
                </c:pt>
                <c:pt idx="339">
                  <c:v>44491</c:v>
                </c:pt>
                <c:pt idx="340">
                  <c:v>44490</c:v>
                </c:pt>
                <c:pt idx="341">
                  <c:v>44489</c:v>
                </c:pt>
                <c:pt idx="342">
                  <c:v>44488</c:v>
                </c:pt>
                <c:pt idx="343">
                  <c:v>44487</c:v>
                </c:pt>
                <c:pt idx="344">
                  <c:v>44484</c:v>
                </c:pt>
                <c:pt idx="345">
                  <c:v>44483</c:v>
                </c:pt>
                <c:pt idx="346">
                  <c:v>44482</c:v>
                </c:pt>
                <c:pt idx="347">
                  <c:v>44480</c:v>
                </c:pt>
                <c:pt idx="348">
                  <c:v>44477</c:v>
                </c:pt>
                <c:pt idx="349">
                  <c:v>44476</c:v>
                </c:pt>
                <c:pt idx="350">
                  <c:v>44475</c:v>
                </c:pt>
                <c:pt idx="351">
                  <c:v>44474</c:v>
                </c:pt>
                <c:pt idx="352">
                  <c:v>44473</c:v>
                </c:pt>
                <c:pt idx="353">
                  <c:v>44470</c:v>
                </c:pt>
                <c:pt idx="354">
                  <c:v>44469</c:v>
                </c:pt>
                <c:pt idx="355">
                  <c:v>44468</c:v>
                </c:pt>
                <c:pt idx="356">
                  <c:v>44467</c:v>
                </c:pt>
                <c:pt idx="357">
                  <c:v>44466</c:v>
                </c:pt>
                <c:pt idx="358">
                  <c:v>44463</c:v>
                </c:pt>
                <c:pt idx="359">
                  <c:v>44462</c:v>
                </c:pt>
                <c:pt idx="360">
                  <c:v>44461</c:v>
                </c:pt>
                <c:pt idx="361">
                  <c:v>44460</c:v>
                </c:pt>
                <c:pt idx="362">
                  <c:v>44459</c:v>
                </c:pt>
                <c:pt idx="363">
                  <c:v>44456</c:v>
                </c:pt>
                <c:pt idx="364">
                  <c:v>44455</c:v>
                </c:pt>
                <c:pt idx="365">
                  <c:v>44454</c:v>
                </c:pt>
                <c:pt idx="366">
                  <c:v>44453</c:v>
                </c:pt>
                <c:pt idx="367">
                  <c:v>44452</c:v>
                </c:pt>
                <c:pt idx="368">
                  <c:v>44449</c:v>
                </c:pt>
                <c:pt idx="369">
                  <c:v>44448</c:v>
                </c:pt>
                <c:pt idx="370">
                  <c:v>44447</c:v>
                </c:pt>
                <c:pt idx="371">
                  <c:v>44445</c:v>
                </c:pt>
                <c:pt idx="372">
                  <c:v>44442</c:v>
                </c:pt>
                <c:pt idx="373">
                  <c:v>44441</c:v>
                </c:pt>
                <c:pt idx="374">
                  <c:v>44440</c:v>
                </c:pt>
                <c:pt idx="375">
                  <c:v>44439</c:v>
                </c:pt>
                <c:pt idx="376">
                  <c:v>44438</c:v>
                </c:pt>
                <c:pt idx="377">
                  <c:v>44435</c:v>
                </c:pt>
                <c:pt idx="378">
                  <c:v>44434</c:v>
                </c:pt>
                <c:pt idx="379">
                  <c:v>44433</c:v>
                </c:pt>
                <c:pt idx="380">
                  <c:v>44432</c:v>
                </c:pt>
                <c:pt idx="381">
                  <c:v>44431</c:v>
                </c:pt>
                <c:pt idx="382">
                  <c:v>44428</c:v>
                </c:pt>
                <c:pt idx="383">
                  <c:v>44427</c:v>
                </c:pt>
                <c:pt idx="384">
                  <c:v>44426</c:v>
                </c:pt>
                <c:pt idx="385">
                  <c:v>44425</c:v>
                </c:pt>
                <c:pt idx="386">
                  <c:v>44424</c:v>
                </c:pt>
                <c:pt idx="387">
                  <c:v>44421</c:v>
                </c:pt>
                <c:pt idx="388">
                  <c:v>44420</c:v>
                </c:pt>
                <c:pt idx="389">
                  <c:v>44419</c:v>
                </c:pt>
                <c:pt idx="390">
                  <c:v>44418</c:v>
                </c:pt>
                <c:pt idx="391">
                  <c:v>44417</c:v>
                </c:pt>
                <c:pt idx="392">
                  <c:v>44414</c:v>
                </c:pt>
                <c:pt idx="393">
                  <c:v>44413</c:v>
                </c:pt>
                <c:pt idx="394">
                  <c:v>44412</c:v>
                </c:pt>
                <c:pt idx="395">
                  <c:v>44411</c:v>
                </c:pt>
                <c:pt idx="396">
                  <c:v>44410</c:v>
                </c:pt>
                <c:pt idx="397">
                  <c:v>44407</c:v>
                </c:pt>
                <c:pt idx="398">
                  <c:v>44406</c:v>
                </c:pt>
                <c:pt idx="399">
                  <c:v>44405</c:v>
                </c:pt>
                <c:pt idx="400">
                  <c:v>44404</c:v>
                </c:pt>
                <c:pt idx="401">
                  <c:v>44403</c:v>
                </c:pt>
                <c:pt idx="402">
                  <c:v>44400</c:v>
                </c:pt>
                <c:pt idx="403">
                  <c:v>44399</c:v>
                </c:pt>
                <c:pt idx="404">
                  <c:v>44398</c:v>
                </c:pt>
                <c:pt idx="405">
                  <c:v>44397</c:v>
                </c:pt>
                <c:pt idx="406">
                  <c:v>44396</c:v>
                </c:pt>
                <c:pt idx="407">
                  <c:v>44393</c:v>
                </c:pt>
                <c:pt idx="408">
                  <c:v>44392</c:v>
                </c:pt>
                <c:pt idx="409">
                  <c:v>44391</c:v>
                </c:pt>
                <c:pt idx="410">
                  <c:v>44390</c:v>
                </c:pt>
                <c:pt idx="411">
                  <c:v>44389</c:v>
                </c:pt>
                <c:pt idx="412">
                  <c:v>44386</c:v>
                </c:pt>
                <c:pt idx="413">
                  <c:v>44385</c:v>
                </c:pt>
                <c:pt idx="414">
                  <c:v>44384</c:v>
                </c:pt>
                <c:pt idx="415">
                  <c:v>44383</c:v>
                </c:pt>
                <c:pt idx="416">
                  <c:v>44382</c:v>
                </c:pt>
                <c:pt idx="417">
                  <c:v>44379</c:v>
                </c:pt>
                <c:pt idx="418">
                  <c:v>44378</c:v>
                </c:pt>
                <c:pt idx="419">
                  <c:v>44377</c:v>
                </c:pt>
                <c:pt idx="420">
                  <c:v>44376</c:v>
                </c:pt>
                <c:pt idx="421">
                  <c:v>44375</c:v>
                </c:pt>
                <c:pt idx="422">
                  <c:v>44372</c:v>
                </c:pt>
                <c:pt idx="423">
                  <c:v>44371</c:v>
                </c:pt>
                <c:pt idx="424">
                  <c:v>44370</c:v>
                </c:pt>
                <c:pt idx="425">
                  <c:v>44369</c:v>
                </c:pt>
                <c:pt idx="426">
                  <c:v>44368</c:v>
                </c:pt>
                <c:pt idx="427">
                  <c:v>44365</c:v>
                </c:pt>
                <c:pt idx="428">
                  <c:v>44364</c:v>
                </c:pt>
                <c:pt idx="429">
                  <c:v>44363</c:v>
                </c:pt>
                <c:pt idx="430">
                  <c:v>44362</c:v>
                </c:pt>
                <c:pt idx="431">
                  <c:v>44361</c:v>
                </c:pt>
                <c:pt idx="432">
                  <c:v>44358</c:v>
                </c:pt>
                <c:pt idx="433">
                  <c:v>44357</c:v>
                </c:pt>
                <c:pt idx="434">
                  <c:v>44356</c:v>
                </c:pt>
                <c:pt idx="435">
                  <c:v>44355</c:v>
                </c:pt>
                <c:pt idx="436">
                  <c:v>44354</c:v>
                </c:pt>
                <c:pt idx="437">
                  <c:v>44351</c:v>
                </c:pt>
                <c:pt idx="438">
                  <c:v>44349</c:v>
                </c:pt>
                <c:pt idx="439">
                  <c:v>44348</c:v>
                </c:pt>
                <c:pt idx="440">
                  <c:v>44347</c:v>
                </c:pt>
                <c:pt idx="441">
                  <c:v>44344</c:v>
                </c:pt>
                <c:pt idx="442">
                  <c:v>44343</c:v>
                </c:pt>
                <c:pt idx="443">
                  <c:v>44342</c:v>
                </c:pt>
                <c:pt idx="444">
                  <c:v>44341</c:v>
                </c:pt>
                <c:pt idx="445">
                  <c:v>44340</c:v>
                </c:pt>
                <c:pt idx="446">
                  <c:v>44337</c:v>
                </c:pt>
                <c:pt idx="447">
                  <c:v>44336</c:v>
                </c:pt>
                <c:pt idx="448">
                  <c:v>44335</c:v>
                </c:pt>
                <c:pt idx="449">
                  <c:v>44334</c:v>
                </c:pt>
                <c:pt idx="450">
                  <c:v>44333</c:v>
                </c:pt>
                <c:pt idx="451">
                  <c:v>44330</c:v>
                </c:pt>
                <c:pt idx="452">
                  <c:v>44329</c:v>
                </c:pt>
                <c:pt idx="453">
                  <c:v>44328</c:v>
                </c:pt>
                <c:pt idx="454">
                  <c:v>44327</c:v>
                </c:pt>
                <c:pt idx="455">
                  <c:v>44326</c:v>
                </c:pt>
                <c:pt idx="456">
                  <c:v>44323</c:v>
                </c:pt>
                <c:pt idx="457">
                  <c:v>44322</c:v>
                </c:pt>
                <c:pt idx="458">
                  <c:v>44321</c:v>
                </c:pt>
                <c:pt idx="459">
                  <c:v>44320</c:v>
                </c:pt>
                <c:pt idx="460">
                  <c:v>44319</c:v>
                </c:pt>
                <c:pt idx="461">
                  <c:v>44316</c:v>
                </c:pt>
                <c:pt idx="462">
                  <c:v>44315</c:v>
                </c:pt>
                <c:pt idx="463">
                  <c:v>44314</c:v>
                </c:pt>
                <c:pt idx="464">
                  <c:v>44313</c:v>
                </c:pt>
                <c:pt idx="465">
                  <c:v>44312</c:v>
                </c:pt>
                <c:pt idx="466">
                  <c:v>44309</c:v>
                </c:pt>
                <c:pt idx="467">
                  <c:v>44308</c:v>
                </c:pt>
                <c:pt idx="468">
                  <c:v>44306</c:v>
                </c:pt>
                <c:pt idx="469">
                  <c:v>44305</c:v>
                </c:pt>
                <c:pt idx="470">
                  <c:v>44302</c:v>
                </c:pt>
                <c:pt idx="471">
                  <c:v>44301</c:v>
                </c:pt>
                <c:pt idx="472">
                  <c:v>44300</c:v>
                </c:pt>
                <c:pt idx="473">
                  <c:v>44299</c:v>
                </c:pt>
                <c:pt idx="474">
                  <c:v>44298</c:v>
                </c:pt>
                <c:pt idx="475">
                  <c:v>44295</c:v>
                </c:pt>
                <c:pt idx="476">
                  <c:v>44294</c:v>
                </c:pt>
                <c:pt idx="477">
                  <c:v>44293</c:v>
                </c:pt>
                <c:pt idx="478">
                  <c:v>44292</c:v>
                </c:pt>
                <c:pt idx="479">
                  <c:v>44291</c:v>
                </c:pt>
                <c:pt idx="480">
                  <c:v>44287</c:v>
                </c:pt>
                <c:pt idx="481">
                  <c:v>44286</c:v>
                </c:pt>
                <c:pt idx="482">
                  <c:v>44285</c:v>
                </c:pt>
                <c:pt idx="483">
                  <c:v>44284</c:v>
                </c:pt>
                <c:pt idx="484">
                  <c:v>44281</c:v>
                </c:pt>
                <c:pt idx="485">
                  <c:v>44280</c:v>
                </c:pt>
                <c:pt idx="486">
                  <c:v>44279</c:v>
                </c:pt>
                <c:pt idx="487">
                  <c:v>44278</c:v>
                </c:pt>
                <c:pt idx="488">
                  <c:v>44277</c:v>
                </c:pt>
                <c:pt idx="489">
                  <c:v>44274</c:v>
                </c:pt>
                <c:pt idx="490">
                  <c:v>44273</c:v>
                </c:pt>
                <c:pt idx="491">
                  <c:v>44272</c:v>
                </c:pt>
                <c:pt idx="492">
                  <c:v>44271</c:v>
                </c:pt>
                <c:pt idx="493">
                  <c:v>44270</c:v>
                </c:pt>
                <c:pt idx="494">
                  <c:v>44267</c:v>
                </c:pt>
                <c:pt idx="495">
                  <c:v>44266</c:v>
                </c:pt>
                <c:pt idx="496">
                  <c:v>44265</c:v>
                </c:pt>
                <c:pt idx="497">
                  <c:v>44264</c:v>
                </c:pt>
                <c:pt idx="498">
                  <c:v>44263</c:v>
                </c:pt>
                <c:pt idx="499">
                  <c:v>44260</c:v>
                </c:pt>
                <c:pt idx="500">
                  <c:v>44259</c:v>
                </c:pt>
                <c:pt idx="501">
                  <c:v>44258</c:v>
                </c:pt>
                <c:pt idx="502">
                  <c:v>44257</c:v>
                </c:pt>
                <c:pt idx="503">
                  <c:v>44256</c:v>
                </c:pt>
                <c:pt idx="504">
                  <c:v>44253</c:v>
                </c:pt>
                <c:pt idx="505">
                  <c:v>44252</c:v>
                </c:pt>
                <c:pt idx="506">
                  <c:v>44251</c:v>
                </c:pt>
                <c:pt idx="507">
                  <c:v>44250</c:v>
                </c:pt>
                <c:pt idx="508">
                  <c:v>44249</c:v>
                </c:pt>
                <c:pt idx="509">
                  <c:v>44246</c:v>
                </c:pt>
                <c:pt idx="510">
                  <c:v>44245</c:v>
                </c:pt>
                <c:pt idx="511">
                  <c:v>44244</c:v>
                </c:pt>
                <c:pt idx="512">
                  <c:v>44239</c:v>
                </c:pt>
                <c:pt idx="513">
                  <c:v>44238</c:v>
                </c:pt>
                <c:pt idx="514">
                  <c:v>44237</c:v>
                </c:pt>
                <c:pt idx="515">
                  <c:v>44236</c:v>
                </c:pt>
                <c:pt idx="516">
                  <c:v>44235</c:v>
                </c:pt>
                <c:pt idx="517">
                  <c:v>44232</c:v>
                </c:pt>
                <c:pt idx="518">
                  <c:v>44231</c:v>
                </c:pt>
                <c:pt idx="519">
                  <c:v>44230</c:v>
                </c:pt>
                <c:pt idx="520">
                  <c:v>44229</c:v>
                </c:pt>
                <c:pt idx="521">
                  <c:v>44228</c:v>
                </c:pt>
                <c:pt idx="522">
                  <c:v>44225</c:v>
                </c:pt>
                <c:pt idx="523">
                  <c:v>44224</c:v>
                </c:pt>
                <c:pt idx="524">
                  <c:v>44223</c:v>
                </c:pt>
                <c:pt idx="525">
                  <c:v>44222</c:v>
                </c:pt>
                <c:pt idx="526">
                  <c:v>44221</c:v>
                </c:pt>
                <c:pt idx="527">
                  <c:v>44218</c:v>
                </c:pt>
                <c:pt idx="528">
                  <c:v>44217</c:v>
                </c:pt>
                <c:pt idx="529">
                  <c:v>44216</c:v>
                </c:pt>
                <c:pt idx="530">
                  <c:v>44215</c:v>
                </c:pt>
                <c:pt idx="531">
                  <c:v>44214</c:v>
                </c:pt>
                <c:pt idx="532">
                  <c:v>44211</c:v>
                </c:pt>
                <c:pt idx="533">
                  <c:v>44210</c:v>
                </c:pt>
                <c:pt idx="534">
                  <c:v>44209</c:v>
                </c:pt>
                <c:pt idx="535">
                  <c:v>44208</c:v>
                </c:pt>
                <c:pt idx="536">
                  <c:v>44207</c:v>
                </c:pt>
                <c:pt idx="537">
                  <c:v>44204</c:v>
                </c:pt>
                <c:pt idx="538">
                  <c:v>44203</c:v>
                </c:pt>
                <c:pt idx="539">
                  <c:v>44202</c:v>
                </c:pt>
                <c:pt idx="540">
                  <c:v>44201</c:v>
                </c:pt>
                <c:pt idx="541">
                  <c:v>44200</c:v>
                </c:pt>
                <c:pt idx="542">
                  <c:v>44196</c:v>
                </c:pt>
                <c:pt idx="543">
                  <c:v>44195</c:v>
                </c:pt>
                <c:pt idx="544">
                  <c:v>44194</c:v>
                </c:pt>
                <c:pt idx="545">
                  <c:v>44193</c:v>
                </c:pt>
                <c:pt idx="546">
                  <c:v>44189</c:v>
                </c:pt>
                <c:pt idx="547">
                  <c:v>44188</c:v>
                </c:pt>
                <c:pt idx="548">
                  <c:v>44187</c:v>
                </c:pt>
                <c:pt idx="549">
                  <c:v>44186</c:v>
                </c:pt>
                <c:pt idx="550">
                  <c:v>44183</c:v>
                </c:pt>
                <c:pt idx="551">
                  <c:v>44182</c:v>
                </c:pt>
                <c:pt idx="552">
                  <c:v>44181</c:v>
                </c:pt>
                <c:pt idx="553">
                  <c:v>44180</c:v>
                </c:pt>
                <c:pt idx="554">
                  <c:v>44179</c:v>
                </c:pt>
                <c:pt idx="555">
                  <c:v>44176</c:v>
                </c:pt>
                <c:pt idx="556">
                  <c:v>44175</c:v>
                </c:pt>
                <c:pt idx="557">
                  <c:v>44174</c:v>
                </c:pt>
                <c:pt idx="558">
                  <c:v>44173</c:v>
                </c:pt>
                <c:pt idx="559">
                  <c:v>44172</c:v>
                </c:pt>
                <c:pt idx="560">
                  <c:v>44169</c:v>
                </c:pt>
                <c:pt idx="561">
                  <c:v>44168</c:v>
                </c:pt>
                <c:pt idx="562">
                  <c:v>44167</c:v>
                </c:pt>
                <c:pt idx="563">
                  <c:v>44166</c:v>
                </c:pt>
                <c:pt idx="564">
                  <c:v>44165</c:v>
                </c:pt>
                <c:pt idx="565">
                  <c:v>44162</c:v>
                </c:pt>
                <c:pt idx="566">
                  <c:v>44161</c:v>
                </c:pt>
                <c:pt idx="567">
                  <c:v>44160</c:v>
                </c:pt>
                <c:pt idx="568">
                  <c:v>44159</c:v>
                </c:pt>
                <c:pt idx="569">
                  <c:v>44158</c:v>
                </c:pt>
                <c:pt idx="570">
                  <c:v>44155</c:v>
                </c:pt>
                <c:pt idx="571">
                  <c:v>44154</c:v>
                </c:pt>
                <c:pt idx="572">
                  <c:v>44153</c:v>
                </c:pt>
                <c:pt idx="573">
                  <c:v>44152</c:v>
                </c:pt>
                <c:pt idx="574">
                  <c:v>44151</c:v>
                </c:pt>
                <c:pt idx="575">
                  <c:v>44148</c:v>
                </c:pt>
                <c:pt idx="576">
                  <c:v>44147</c:v>
                </c:pt>
                <c:pt idx="577">
                  <c:v>44146</c:v>
                </c:pt>
                <c:pt idx="578">
                  <c:v>44145</c:v>
                </c:pt>
                <c:pt idx="579">
                  <c:v>44144</c:v>
                </c:pt>
                <c:pt idx="580">
                  <c:v>44141</c:v>
                </c:pt>
                <c:pt idx="581">
                  <c:v>44140</c:v>
                </c:pt>
                <c:pt idx="582">
                  <c:v>44139</c:v>
                </c:pt>
                <c:pt idx="583">
                  <c:v>44138</c:v>
                </c:pt>
                <c:pt idx="584">
                  <c:v>44134</c:v>
                </c:pt>
                <c:pt idx="585">
                  <c:v>44133</c:v>
                </c:pt>
                <c:pt idx="586">
                  <c:v>44132</c:v>
                </c:pt>
                <c:pt idx="587">
                  <c:v>44131</c:v>
                </c:pt>
                <c:pt idx="588">
                  <c:v>44130</c:v>
                </c:pt>
                <c:pt idx="589">
                  <c:v>44127</c:v>
                </c:pt>
                <c:pt idx="590">
                  <c:v>44126</c:v>
                </c:pt>
                <c:pt idx="591">
                  <c:v>44125</c:v>
                </c:pt>
                <c:pt idx="592">
                  <c:v>44124</c:v>
                </c:pt>
                <c:pt idx="593">
                  <c:v>44123</c:v>
                </c:pt>
                <c:pt idx="594">
                  <c:v>44120</c:v>
                </c:pt>
                <c:pt idx="595">
                  <c:v>44119</c:v>
                </c:pt>
                <c:pt idx="596">
                  <c:v>44118</c:v>
                </c:pt>
                <c:pt idx="597">
                  <c:v>44117</c:v>
                </c:pt>
                <c:pt idx="598">
                  <c:v>44113</c:v>
                </c:pt>
                <c:pt idx="599">
                  <c:v>44112</c:v>
                </c:pt>
                <c:pt idx="600">
                  <c:v>44111</c:v>
                </c:pt>
                <c:pt idx="601">
                  <c:v>44110</c:v>
                </c:pt>
                <c:pt idx="602">
                  <c:v>44109</c:v>
                </c:pt>
                <c:pt idx="603">
                  <c:v>44106</c:v>
                </c:pt>
                <c:pt idx="604">
                  <c:v>44105</c:v>
                </c:pt>
                <c:pt idx="605">
                  <c:v>44104</c:v>
                </c:pt>
                <c:pt idx="606">
                  <c:v>44103</c:v>
                </c:pt>
                <c:pt idx="607">
                  <c:v>44102</c:v>
                </c:pt>
                <c:pt idx="608">
                  <c:v>44099</c:v>
                </c:pt>
                <c:pt idx="609">
                  <c:v>44098</c:v>
                </c:pt>
                <c:pt idx="610">
                  <c:v>44097</c:v>
                </c:pt>
                <c:pt idx="611">
                  <c:v>44096</c:v>
                </c:pt>
                <c:pt idx="612">
                  <c:v>44095</c:v>
                </c:pt>
                <c:pt idx="613">
                  <c:v>44092</c:v>
                </c:pt>
                <c:pt idx="614">
                  <c:v>44091</c:v>
                </c:pt>
                <c:pt idx="615">
                  <c:v>44090</c:v>
                </c:pt>
                <c:pt idx="616">
                  <c:v>44089</c:v>
                </c:pt>
                <c:pt idx="617">
                  <c:v>44088</c:v>
                </c:pt>
                <c:pt idx="618">
                  <c:v>44085</c:v>
                </c:pt>
                <c:pt idx="619">
                  <c:v>44084</c:v>
                </c:pt>
                <c:pt idx="620">
                  <c:v>44083</c:v>
                </c:pt>
                <c:pt idx="621">
                  <c:v>44082</c:v>
                </c:pt>
                <c:pt idx="622">
                  <c:v>44078</c:v>
                </c:pt>
                <c:pt idx="623">
                  <c:v>44077</c:v>
                </c:pt>
                <c:pt idx="624">
                  <c:v>44076</c:v>
                </c:pt>
                <c:pt idx="625">
                  <c:v>44075</c:v>
                </c:pt>
                <c:pt idx="626">
                  <c:v>44074</c:v>
                </c:pt>
                <c:pt idx="627">
                  <c:v>44071</c:v>
                </c:pt>
                <c:pt idx="628">
                  <c:v>44070</c:v>
                </c:pt>
                <c:pt idx="629">
                  <c:v>44069</c:v>
                </c:pt>
                <c:pt idx="630">
                  <c:v>44068</c:v>
                </c:pt>
                <c:pt idx="631">
                  <c:v>44067</c:v>
                </c:pt>
                <c:pt idx="632">
                  <c:v>44064</c:v>
                </c:pt>
                <c:pt idx="633">
                  <c:v>44063</c:v>
                </c:pt>
                <c:pt idx="634">
                  <c:v>44062</c:v>
                </c:pt>
                <c:pt idx="635">
                  <c:v>44061</c:v>
                </c:pt>
                <c:pt idx="636">
                  <c:v>44060</c:v>
                </c:pt>
                <c:pt idx="637">
                  <c:v>44057</c:v>
                </c:pt>
                <c:pt idx="638">
                  <c:v>44056</c:v>
                </c:pt>
                <c:pt idx="639">
                  <c:v>44055</c:v>
                </c:pt>
                <c:pt idx="640">
                  <c:v>44054</c:v>
                </c:pt>
                <c:pt idx="641">
                  <c:v>44053</c:v>
                </c:pt>
                <c:pt idx="642">
                  <c:v>44050</c:v>
                </c:pt>
                <c:pt idx="643">
                  <c:v>44049</c:v>
                </c:pt>
                <c:pt idx="644">
                  <c:v>44048</c:v>
                </c:pt>
                <c:pt idx="645">
                  <c:v>44047</c:v>
                </c:pt>
                <c:pt idx="646">
                  <c:v>44046</c:v>
                </c:pt>
                <c:pt idx="647">
                  <c:v>44043</c:v>
                </c:pt>
                <c:pt idx="648">
                  <c:v>44042</c:v>
                </c:pt>
                <c:pt idx="649">
                  <c:v>44041</c:v>
                </c:pt>
                <c:pt idx="650">
                  <c:v>44040</c:v>
                </c:pt>
                <c:pt idx="651">
                  <c:v>44039</c:v>
                </c:pt>
                <c:pt idx="652">
                  <c:v>44036</c:v>
                </c:pt>
                <c:pt idx="653">
                  <c:v>44035</c:v>
                </c:pt>
                <c:pt idx="654">
                  <c:v>44034</c:v>
                </c:pt>
                <c:pt idx="655">
                  <c:v>44033</c:v>
                </c:pt>
                <c:pt idx="656">
                  <c:v>44032</c:v>
                </c:pt>
                <c:pt idx="657">
                  <c:v>44029</c:v>
                </c:pt>
                <c:pt idx="658">
                  <c:v>44028</c:v>
                </c:pt>
                <c:pt idx="659">
                  <c:v>44027</c:v>
                </c:pt>
                <c:pt idx="660">
                  <c:v>44026</c:v>
                </c:pt>
                <c:pt idx="661">
                  <c:v>44025</c:v>
                </c:pt>
                <c:pt idx="662">
                  <c:v>44022</c:v>
                </c:pt>
                <c:pt idx="663">
                  <c:v>44021</c:v>
                </c:pt>
                <c:pt idx="664">
                  <c:v>44020</c:v>
                </c:pt>
                <c:pt idx="665">
                  <c:v>44019</c:v>
                </c:pt>
                <c:pt idx="666">
                  <c:v>44018</c:v>
                </c:pt>
                <c:pt idx="667">
                  <c:v>44015</c:v>
                </c:pt>
                <c:pt idx="668">
                  <c:v>44014</c:v>
                </c:pt>
                <c:pt idx="669">
                  <c:v>44013</c:v>
                </c:pt>
                <c:pt idx="670">
                  <c:v>44012</c:v>
                </c:pt>
                <c:pt idx="671">
                  <c:v>44011</c:v>
                </c:pt>
                <c:pt idx="672">
                  <c:v>44008</c:v>
                </c:pt>
                <c:pt idx="673">
                  <c:v>44007</c:v>
                </c:pt>
                <c:pt idx="674">
                  <c:v>44006</c:v>
                </c:pt>
                <c:pt idx="675">
                  <c:v>44005</c:v>
                </c:pt>
                <c:pt idx="676">
                  <c:v>44004</c:v>
                </c:pt>
                <c:pt idx="677">
                  <c:v>44001</c:v>
                </c:pt>
                <c:pt idx="678">
                  <c:v>44000</c:v>
                </c:pt>
                <c:pt idx="679">
                  <c:v>43999</c:v>
                </c:pt>
                <c:pt idx="680">
                  <c:v>43998</c:v>
                </c:pt>
                <c:pt idx="681">
                  <c:v>43997</c:v>
                </c:pt>
                <c:pt idx="682">
                  <c:v>43994</c:v>
                </c:pt>
                <c:pt idx="683">
                  <c:v>43992</c:v>
                </c:pt>
                <c:pt idx="684">
                  <c:v>43991</c:v>
                </c:pt>
                <c:pt idx="685">
                  <c:v>43990</c:v>
                </c:pt>
                <c:pt idx="686">
                  <c:v>43987</c:v>
                </c:pt>
                <c:pt idx="687">
                  <c:v>43986</c:v>
                </c:pt>
                <c:pt idx="688">
                  <c:v>43985</c:v>
                </c:pt>
                <c:pt idx="689">
                  <c:v>43984</c:v>
                </c:pt>
                <c:pt idx="690">
                  <c:v>43983</c:v>
                </c:pt>
                <c:pt idx="691">
                  <c:v>43980</c:v>
                </c:pt>
                <c:pt idx="692">
                  <c:v>43979</c:v>
                </c:pt>
                <c:pt idx="693">
                  <c:v>43978</c:v>
                </c:pt>
                <c:pt idx="694">
                  <c:v>43977</c:v>
                </c:pt>
                <c:pt idx="695">
                  <c:v>43976</c:v>
                </c:pt>
                <c:pt idx="696">
                  <c:v>43973</c:v>
                </c:pt>
                <c:pt idx="697">
                  <c:v>43972</c:v>
                </c:pt>
                <c:pt idx="698">
                  <c:v>43971</c:v>
                </c:pt>
                <c:pt idx="699">
                  <c:v>43970</c:v>
                </c:pt>
                <c:pt idx="700">
                  <c:v>43969</c:v>
                </c:pt>
                <c:pt idx="701">
                  <c:v>43966</c:v>
                </c:pt>
                <c:pt idx="702">
                  <c:v>43965</c:v>
                </c:pt>
                <c:pt idx="703">
                  <c:v>43964</c:v>
                </c:pt>
                <c:pt idx="704">
                  <c:v>43963</c:v>
                </c:pt>
                <c:pt idx="705">
                  <c:v>43962</c:v>
                </c:pt>
                <c:pt idx="706">
                  <c:v>43959</c:v>
                </c:pt>
                <c:pt idx="707">
                  <c:v>43958</c:v>
                </c:pt>
                <c:pt idx="708">
                  <c:v>43957</c:v>
                </c:pt>
                <c:pt idx="709">
                  <c:v>43956</c:v>
                </c:pt>
                <c:pt idx="710">
                  <c:v>43955</c:v>
                </c:pt>
                <c:pt idx="711">
                  <c:v>43951</c:v>
                </c:pt>
                <c:pt idx="712">
                  <c:v>43950</c:v>
                </c:pt>
                <c:pt idx="713">
                  <c:v>43949</c:v>
                </c:pt>
                <c:pt idx="714">
                  <c:v>43948</c:v>
                </c:pt>
                <c:pt idx="715">
                  <c:v>43945</c:v>
                </c:pt>
                <c:pt idx="716">
                  <c:v>43944</c:v>
                </c:pt>
                <c:pt idx="717">
                  <c:v>43943</c:v>
                </c:pt>
                <c:pt idx="718">
                  <c:v>43941</c:v>
                </c:pt>
                <c:pt idx="719">
                  <c:v>43938</c:v>
                </c:pt>
                <c:pt idx="720">
                  <c:v>43937</c:v>
                </c:pt>
                <c:pt idx="721">
                  <c:v>43936</c:v>
                </c:pt>
                <c:pt idx="722">
                  <c:v>43935</c:v>
                </c:pt>
                <c:pt idx="723">
                  <c:v>43934</c:v>
                </c:pt>
                <c:pt idx="724">
                  <c:v>43930</c:v>
                </c:pt>
                <c:pt idx="725">
                  <c:v>43929</c:v>
                </c:pt>
                <c:pt idx="726">
                  <c:v>43928</c:v>
                </c:pt>
                <c:pt idx="727">
                  <c:v>43927</c:v>
                </c:pt>
                <c:pt idx="728">
                  <c:v>43924</c:v>
                </c:pt>
                <c:pt idx="729">
                  <c:v>43923</c:v>
                </c:pt>
                <c:pt idx="730">
                  <c:v>43922</c:v>
                </c:pt>
                <c:pt idx="731">
                  <c:v>43921</c:v>
                </c:pt>
                <c:pt idx="732">
                  <c:v>43920</c:v>
                </c:pt>
                <c:pt idx="733">
                  <c:v>43917</c:v>
                </c:pt>
                <c:pt idx="734">
                  <c:v>43916</c:v>
                </c:pt>
                <c:pt idx="735">
                  <c:v>43915</c:v>
                </c:pt>
                <c:pt idx="736">
                  <c:v>43914</c:v>
                </c:pt>
                <c:pt idx="737">
                  <c:v>43913</c:v>
                </c:pt>
                <c:pt idx="738">
                  <c:v>43910</c:v>
                </c:pt>
                <c:pt idx="739">
                  <c:v>43909</c:v>
                </c:pt>
                <c:pt idx="740">
                  <c:v>43908</c:v>
                </c:pt>
                <c:pt idx="741">
                  <c:v>43907</c:v>
                </c:pt>
                <c:pt idx="742">
                  <c:v>43906</c:v>
                </c:pt>
                <c:pt idx="743">
                  <c:v>43903</c:v>
                </c:pt>
                <c:pt idx="744">
                  <c:v>43902</c:v>
                </c:pt>
                <c:pt idx="745">
                  <c:v>43901</c:v>
                </c:pt>
                <c:pt idx="746">
                  <c:v>43900</c:v>
                </c:pt>
                <c:pt idx="747">
                  <c:v>43899</c:v>
                </c:pt>
                <c:pt idx="748">
                  <c:v>43896</c:v>
                </c:pt>
                <c:pt idx="749">
                  <c:v>43895</c:v>
                </c:pt>
                <c:pt idx="750">
                  <c:v>43894</c:v>
                </c:pt>
                <c:pt idx="751">
                  <c:v>43893</c:v>
                </c:pt>
                <c:pt idx="752">
                  <c:v>43892</c:v>
                </c:pt>
                <c:pt idx="753">
                  <c:v>43889</c:v>
                </c:pt>
                <c:pt idx="754">
                  <c:v>43888</c:v>
                </c:pt>
                <c:pt idx="755">
                  <c:v>43887</c:v>
                </c:pt>
                <c:pt idx="756">
                  <c:v>43882</c:v>
                </c:pt>
                <c:pt idx="757">
                  <c:v>43881</c:v>
                </c:pt>
                <c:pt idx="758">
                  <c:v>43880</c:v>
                </c:pt>
                <c:pt idx="759">
                  <c:v>43879</c:v>
                </c:pt>
                <c:pt idx="760">
                  <c:v>43878</c:v>
                </c:pt>
                <c:pt idx="761">
                  <c:v>43875</c:v>
                </c:pt>
                <c:pt idx="762">
                  <c:v>43874</c:v>
                </c:pt>
                <c:pt idx="763">
                  <c:v>43873</c:v>
                </c:pt>
                <c:pt idx="764">
                  <c:v>43872</c:v>
                </c:pt>
                <c:pt idx="765">
                  <c:v>43871</c:v>
                </c:pt>
                <c:pt idx="766">
                  <c:v>43868</c:v>
                </c:pt>
                <c:pt idx="767">
                  <c:v>43867</c:v>
                </c:pt>
                <c:pt idx="768">
                  <c:v>43866</c:v>
                </c:pt>
                <c:pt idx="769">
                  <c:v>43865</c:v>
                </c:pt>
                <c:pt idx="770">
                  <c:v>43864</c:v>
                </c:pt>
                <c:pt idx="771">
                  <c:v>43861</c:v>
                </c:pt>
                <c:pt idx="772">
                  <c:v>43860</c:v>
                </c:pt>
                <c:pt idx="773">
                  <c:v>43859</c:v>
                </c:pt>
                <c:pt idx="774">
                  <c:v>43858</c:v>
                </c:pt>
                <c:pt idx="775">
                  <c:v>43857</c:v>
                </c:pt>
                <c:pt idx="776">
                  <c:v>43854</c:v>
                </c:pt>
                <c:pt idx="777">
                  <c:v>43853</c:v>
                </c:pt>
                <c:pt idx="778">
                  <c:v>43852</c:v>
                </c:pt>
                <c:pt idx="779">
                  <c:v>43851</c:v>
                </c:pt>
                <c:pt idx="780">
                  <c:v>43850</c:v>
                </c:pt>
                <c:pt idx="781">
                  <c:v>43847</c:v>
                </c:pt>
                <c:pt idx="782">
                  <c:v>43846</c:v>
                </c:pt>
                <c:pt idx="783">
                  <c:v>43845</c:v>
                </c:pt>
                <c:pt idx="784">
                  <c:v>43844</c:v>
                </c:pt>
                <c:pt idx="785">
                  <c:v>43843</c:v>
                </c:pt>
                <c:pt idx="786">
                  <c:v>43840</c:v>
                </c:pt>
                <c:pt idx="787">
                  <c:v>43839</c:v>
                </c:pt>
                <c:pt idx="788">
                  <c:v>43838</c:v>
                </c:pt>
                <c:pt idx="789">
                  <c:v>43837</c:v>
                </c:pt>
                <c:pt idx="790">
                  <c:v>43836</c:v>
                </c:pt>
                <c:pt idx="791">
                  <c:v>43833</c:v>
                </c:pt>
                <c:pt idx="792">
                  <c:v>43832</c:v>
                </c:pt>
                <c:pt idx="793">
                  <c:v>43830</c:v>
                </c:pt>
                <c:pt idx="794">
                  <c:v>43829</c:v>
                </c:pt>
                <c:pt idx="795">
                  <c:v>43826</c:v>
                </c:pt>
                <c:pt idx="796">
                  <c:v>43825</c:v>
                </c:pt>
                <c:pt idx="797">
                  <c:v>43823</c:v>
                </c:pt>
                <c:pt idx="798">
                  <c:v>43822</c:v>
                </c:pt>
                <c:pt idx="799">
                  <c:v>43819</c:v>
                </c:pt>
                <c:pt idx="800">
                  <c:v>43818</c:v>
                </c:pt>
                <c:pt idx="801">
                  <c:v>43817</c:v>
                </c:pt>
                <c:pt idx="802">
                  <c:v>43816</c:v>
                </c:pt>
                <c:pt idx="803">
                  <c:v>43815</c:v>
                </c:pt>
                <c:pt idx="804">
                  <c:v>43812</c:v>
                </c:pt>
                <c:pt idx="805">
                  <c:v>43811</c:v>
                </c:pt>
                <c:pt idx="806">
                  <c:v>43810</c:v>
                </c:pt>
                <c:pt idx="807">
                  <c:v>43809</c:v>
                </c:pt>
                <c:pt idx="808">
                  <c:v>43808</c:v>
                </c:pt>
                <c:pt idx="809">
                  <c:v>43805</c:v>
                </c:pt>
                <c:pt idx="810">
                  <c:v>43804</c:v>
                </c:pt>
                <c:pt idx="811">
                  <c:v>43803</c:v>
                </c:pt>
                <c:pt idx="812">
                  <c:v>43802</c:v>
                </c:pt>
                <c:pt idx="813">
                  <c:v>43801</c:v>
                </c:pt>
                <c:pt idx="814">
                  <c:v>43798</c:v>
                </c:pt>
                <c:pt idx="815">
                  <c:v>43797</c:v>
                </c:pt>
                <c:pt idx="816">
                  <c:v>43796</c:v>
                </c:pt>
                <c:pt idx="817">
                  <c:v>43795</c:v>
                </c:pt>
                <c:pt idx="818">
                  <c:v>43794</c:v>
                </c:pt>
                <c:pt idx="819">
                  <c:v>43791</c:v>
                </c:pt>
                <c:pt idx="820">
                  <c:v>43790</c:v>
                </c:pt>
                <c:pt idx="821">
                  <c:v>43789</c:v>
                </c:pt>
                <c:pt idx="822">
                  <c:v>43788</c:v>
                </c:pt>
                <c:pt idx="823">
                  <c:v>43787</c:v>
                </c:pt>
                <c:pt idx="824">
                  <c:v>43783</c:v>
                </c:pt>
                <c:pt idx="825">
                  <c:v>43782</c:v>
                </c:pt>
                <c:pt idx="826">
                  <c:v>43781</c:v>
                </c:pt>
                <c:pt idx="827">
                  <c:v>43780</c:v>
                </c:pt>
                <c:pt idx="828">
                  <c:v>43777</c:v>
                </c:pt>
                <c:pt idx="829">
                  <c:v>43776</c:v>
                </c:pt>
                <c:pt idx="830">
                  <c:v>43775</c:v>
                </c:pt>
                <c:pt idx="831">
                  <c:v>43774</c:v>
                </c:pt>
                <c:pt idx="832">
                  <c:v>43773</c:v>
                </c:pt>
                <c:pt idx="833">
                  <c:v>43770</c:v>
                </c:pt>
                <c:pt idx="834">
                  <c:v>43769</c:v>
                </c:pt>
                <c:pt idx="835">
                  <c:v>43768</c:v>
                </c:pt>
                <c:pt idx="836">
                  <c:v>43767</c:v>
                </c:pt>
                <c:pt idx="837">
                  <c:v>43766</c:v>
                </c:pt>
                <c:pt idx="838">
                  <c:v>43763</c:v>
                </c:pt>
                <c:pt idx="839">
                  <c:v>43762</c:v>
                </c:pt>
                <c:pt idx="840">
                  <c:v>43761</c:v>
                </c:pt>
                <c:pt idx="841">
                  <c:v>43760</c:v>
                </c:pt>
                <c:pt idx="842">
                  <c:v>43759</c:v>
                </c:pt>
                <c:pt idx="843">
                  <c:v>43756</c:v>
                </c:pt>
                <c:pt idx="844">
                  <c:v>43755</c:v>
                </c:pt>
                <c:pt idx="845">
                  <c:v>43754</c:v>
                </c:pt>
                <c:pt idx="846">
                  <c:v>43753</c:v>
                </c:pt>
                <c:pt idx="847">
                  <c:v>43752</c:v>
                </c:pt>
                <c:pt idx="848">
                  <c:v>43749</c:v>
                </c:pt>
                <c:pt idx="849">
                  <c:v>43748</c:v>
                </c:pt>
                <c:pt idx="850">
                  <c:v>43747</c:v>
                </c:pt>
                <c:pt idx="851">
                  <c:v>43746</c:v>
                </c:pt>
                <c:pt idx="852">
                  <c:v>43745</c:v>
                </c:pt>
                <c:pt idx="853">
                  <c:v>43742</c:v>
                </c:pt>
                <c:pt idx="854">
                  <c:v>43741</c:v>
                </c:pt>
                <c:pt idx="855">
                  <c:v>43740</c:v>
                </c:pt>
                <c:pt idx="856">
                  <c:v>43739</c:v>
                </c:pt>
                <c:pt idx="857">
                  <c:v>43738</c:v>
                </c:pt>
                <c:pt idx="858">
                  <c:v>43735</c:v>
                </c:pt>
                <c:pt idx="859">
                  <c:v>43734</c:v>
                </c:pt>
                <c:pt idx="860">
                  <c:v>43733</c:v>
                </c:pt>
                <c:pt idx="861">
                  <c:v>43732</c:v>
                </c:pt>
                <c:pt idx="862">
                  <c:v>43731</c:v>
                </c:pt>
                <c:pt idx="863">
                  <c:v>43728</c:v>
                </c:pt>
                <c:pt idx="864">
                  <c:v>43727</c:v>
                </c:pt>
                <c:pt idx="865">
                  <c:v>43726</c:v>
                </c:pt>
                <c:pt idx="866">
                  <c:v>43725</c:v>
                </c:pt>
                <c:pt idx="867">
                  <c:v>43724</c:v>
                </c:pt>
                <c:pt idx="868">
                  <c:v>43721</c:v>
                </c:pt>
                <c:pt idx="869">
                  <c:v>43720</c:v>
                </c:pt>
                <c:pt idx="870">
                  <c:v>43719</c:v>
                </c:pt>
                <c:pt idx="871">
                  <c:v>43718</c:v>
                </c:pt>
                <c:pt idx="872">
                  <c:v>43717</c:v>
                </c:pt>
                <c:pt idx="873">
                  <c:v>43714</c:v>
                </c:pt>
                <c:pt idx="874">
                  <c:v>43713</c:v>
                </c:pt>
                <c:pt idx="875">
                  <c:v>43712</c:v>
                </c:pt>
                <c:pt idx="876">
                  <c:v>43711</c:v>
                </c:pt>
                <c:pt idx="877">
                  <c:v>43710</c:v>
                </c:pt>
                <c:pt idx="878">
                  <c:v>43707</c:v>
                </c:pt>
                <c:pt idx="879">
                  <c:v>43706</c:v>
                </c:pt>
                <c:pt idx="880">
                  <c:v>43705</c:v>
                </c:pt>
                <c:pt idx="881">
                  <c:v>43704</c:v>
                </c:pt>
                <c:pt idx="882">
                  <c:v>43703</c:v>
                </c:pt>
                <c:pt idx="883">
                  <c:v>43700</c:v>
                </c:pt>
                <c:pt idx="884">
                  <c:v>43699</c:v>
                </c:pt>
                <c:pt idx="885">
                  <c:v>43698</c:v>
                </c:pt>
                <c:pt idx="886">
                  <c:v>43697</c:v>
                </c:pt>
                <c:pt idx="887">
                  <c:v>43696</c:v>
                </c:pt>
                <c:pt idx="888">
                  <c:v>43693</c:v>
                </c:pt>
                <c:pt idx="889">
                  <c:v>43692</c:v>
                </c:pt>
                <c:pt idx="890">
                  <c:v>43691</c:v>
                </c:pt>
                <c:pt idx="891">
                  <c:v>43690</c:v>
                </c:pt>
                <c:pt idx="892">
                  <c:v>43689</c:v>
                </c:pt>
                <c:pt idx="893">
                  <c:v>43686</c:v>
                </c:pt>
                <c:pt idx="894">
                  <c:v>43685</c:v>
                </c:pt>
                <c:pt idx="895">
                  <c:v>43684</c:v>
                </c:pt>
                <c:pt idx="896">
                  <c:v>43683</c:v>
                </c:pt>
                <c:pt idx="897">
                  <c:v>43682</c:v>
                </c:pt>
                <c:pt idx="898">
                  <c:v>43679</c:v>
                </c:pt>
                <c:pt idx="899">
                  <c:v>43678</c:v>
                </c:pt>
                <c:pt idx="900">
                  <c:v>43677</c:v>
                </c:pt>
                <c:pt idx="901">
                  <c:v>43676</c:v>
                </c:pt>
                <c:pt idx="902">
                  <c:v>43675</c:v>
                </c:pt>
                <c:pt idx="903">
                  <c:v>43672</c:v>
                </c:pt>
                <c:pt idx="904">
                  <c:v>43671</c:v>
                </c:pt>
                <c:pt idx="905">
                  <c:v>43670</c:v>
                </c:pt>
                <c:pt idx="906">
                  <c:v>43669</c:v>
                </c:pt>
                <c:pt idx="907">
                  <c:v>43668</c:v>
                </c:pt>
                <c:pt idx="908">
                  <c:v>43665</c:v>
                </c:pt>
                <c:pt idx="909">
                  <c:v>43664</c:v>
                </c:pt>
                <c:pt idx="910">
                  <c:v>43663</c:v>
                </c:pt>
                <c:pt idx="911">
                  <c:v>43662</c:v>
                </c:pt>
                <c:pt idx="912">
                  <c:v>43661</c:v>
                </c:pt>
                <c:pt idx="913">
                  <c:v>43658</c:v>
                </c:pt>
                <c:pt idx="914">
                  <c:v>43657</c:v>
                </c:pt>
                <c:pt idx="915">
                  <c:v>43656</c:v>
                </c:pt>
                <c:pt idx="916">
                  <c:v>43655</c:v>
                </c:pt>
                <c:pt idx="917">
                  <c:v>43654</c:v>
                </c:pt>
                <c:pt idx="918">
                  <c:v>43651</c:v>
                </c:pt>
                <c:pt idx="919">
                  <c:v>43650</c:v>
                </c:pt>
                <c:pt idx="920">
                  <c:v>43649</c:v>
                </c:pt>
                <c:pt idx="921">
                  <c:v>43648</c:v>
                </c:pt>
                <c:pt idx="922">
                  <c:v>43647</c:v>
                </c:pt>
                <c:pt idx="923">
                  <c:v>43644</c:v>
                </c:pt>
                <c:pt idx="924">
                  <c:v>43643</c:v>
                </c:pt>
                <c:pt idx="925">
                  <c:v>43642</c:v>
                </c:pt>
                <c:pt idx="926">
                  <c:v>43641</c:v>
                </c:pt>
                <c:pt idx="927">
                  <c:v>43640</c:v>
                </c:pt>
                <c:pt idx="928">
                  <c:v>43637</c:v>
                </c:pt>
                <c:pt idx="929">
                  <c:v>43635</c:v>
                </c:pt>
                <c:pt idx="930">
                  <c:v>43634</c:v>
                </c:pt>
                <c:pt idx="931">
                  <c:v>43633</c:v>
                </c:pt>
                <c:pt idx="932">
                  <c:v>43630</c:v>
                </c:pt>
                <c:pt idx="933">
                  <c:v>43629</c:v>
                </c:pt>
                <c:pt idx="934">
                  <c:v>43628</c:v>
                </c:pt>
                <c:pt idx="935">
                  <c:v>43627</c:v>
                </c:pt>
                <c:pt idx="936">
                  <c:v>43626</c:v>
                </c:pt>
                <c:pt idx="937">
                  <c:v>43623</c:v>
                </c:pt>
                <c:pt idx="938">
                  <c:v>43622</c:v>
                </c:pt>
                <c:pt idx="939">
                  <c:v>43621</c:v>
                </c:pt>
                <c:pt idx="940">
                  <c:v>43620</c:v>
                </c:pt>
                <c:pt idx="941">
                  <c:v>43619</c:v>
                </c:pt>
                <c:pt idx="942">
                  <c:v>43616</c:v>
                </c:pt>
                <c:pt idx="943">
                  <c:v>43615</c:v>
                </c:pt>
                <c:pt idx="944">
                  <c:v>43614</c:v>
                </c:pt>
                <c:pt idx="945">
                  <c:v>43613</c:v>
                </c:pt>
                <c:pt idx="946">
                  <c:v>43612</c:v>
                </c:pt>
                <c:pt idx="947">
                  <c:v>43609</c:v>
                </c:pt>
                <c:pt idx="948">
                  <c:v>43608</c:v>
                </c:pt>
                <c:pt idx="949">
                  <c:v>43607</c:v>
                </c:pt>
                <c:pt idx="950">
                  <c:v>43606</c:v>
                </c:pt>
                <c:pt idx="951">
                  <c:v>43605</c:v>
                </c:pt>
                <c:pt idx="952">
                  <c:v>43602</c:v>
                </c:pt>
                <c:pt idx="953">
                  <c:v>43601</c:v>
                </c:pt>
                <c:pt idx="954">
                  <c:v>43600</c:v>
                </c:pt>
                <c:pt idx="955">
                  <c:v>43599</c:v>
                </c:pt>
                <c:pt idx="956">
                  <c:v>43598</c:v>
                </c:pt>
                <c:pt idx="957">
                  <c:v>43595</c:v>
                </c:pt>
                <c:pt idx="958">
                  <c:v>43594</c:v>
                </c:pt>
                <c:pt idx="959">
                  <c:v>43593</c:v>
                </c:pt>
                <c:pt idx="960">
                  <c:v>43592</c:v>
                </c:pt>
                <c:pt idx="961">
                  <c:v>43591</c:v>
                </c:pt>
                <c:pt idx="962">
                  <c:v>43588</c:v>
                </c:pt>
                <c:pt idx="963">
                  <c:v>43587</c:v>
                </c:pt>
                <c:pt idx="964">
                  <c:v>43585</c:v>
                </c:pt>
                <c:pt idx="965">
                  <c:v>43584</c:v>
                </c:pt>
                <c:pt idx="966">
                  <c:v>43581</c:v>
                </c:pt>
                <c:pt idx="967">
                  <c:v>43580</c:v>
                </c:pt>
                <c:pt idx="968">
                  <c:v>43579</c:v>
                </c:pt>
                <c:pt idx="969">
                  <c:v>43578</c:v>
                </c:pt>
                <c:pt idx="970">
                  <c:v>43577</c:v>
                </c:pt>
                <c:pt idx="971">
                  <c:v>43573</c:v>
                </c:pt>
                <c:pt idx="972">
                  <c:v>43572</c:v>
                </c:pt>
                <c:pt idx="973">
                  <c:v>43571</c:v>
                </c:pt>
                <c:pt idx="974">
                  <c:v>43570</c:v>
                </c:pt>
                <c:pt idx="975">
                  <c:v>43567</c:v>
                </c:pt>
                <c:pt idx="976">
                  <c:v>43566</c:v>
                </c:pt>
                <c:pt idx="977">
                  <c:v>43565</c:v>
                </c:pt>
                <c:pt idx="978">
                  <c:v>43564</c:v>
                </c:pt>
                <c:pt idx="979">
                  <c:v>43563</c:v>
                </c:pt>
                <c:pt idx="980">
                  <c:v>43560</c:v>
                </c:pt>
                <c:pt idx="981">
                  <c:v>43559</c:v>
                </c:pt>
                <c:pt idx="982">
                  <c:v>43558</c:v>
                </c:pt>
                <c:pt idx="983">
                  <c:v>43557</c:v>
                </c:pt>
                <c:pt idx="984">
                  <c:v>43556</c:v>
                </c:pt>
                <c:pt idx="985">
                  <c:v>43553</c:v>
                </c:pt>
                <c:pt idx="986">
                  <c:v>43552</c:v>
                </c:pt>
                <c:pt idx="987">
                  <c:v>43551</c:v>
                </c:pt>
                <c:pt idx="988">
                  <c:v>43550</c:v>
                </c:pt>
                <c:pt idx="989">
                  <c:v>43549</c:v>
                </c:pt>
                <c:pt idx="990">
                  <c:v>43546</c:v>
                </c:pt>
                <c:pt idx="991">
                  <c:v>43545</c:v>
                </c:pt>
                <c:pt idx="992">
                  <c:v>43544</c:v>
                </c:pt>
                <c:pt idx="993">
                  <c:v>43543</c:v>
                </c:pt>
                <c:pt idx="994">
                  <c:v>43542</c:v>
                </c:pt>
                <c:pt idx="995">
                  <c:v>43539</c:v>
                </c:pt>
                <c:pt idx="996">
                  <c:v>43538</c:v>
                </c:pt>
                <c:pt idx="997">
                  <c:v>43537</c:v>
                </c:pt>
                <c:pt idx="998">
                  <c:v>43536</c:v>
                </c:pt>
                <c:pt idx="999">
                  <c:v>43535</c:v>
                </c:pt>
                <c:pt idx="1000">
                  <c:v>43532</c:v>
                </c:pt>
                <c:pt idx="1001">
                  <c:v>43531</c:v>
                </c:pt>
                <c:pt idx="1002">
                  <c:v>43530</c:v>
                </c:pt>
                <c:pt idx="1003">
                  <c:v>43525</c:v>
                </c:pt>
                <c:pt idx="1004">
                  <c:v>43524</c:v>
                </c:pt>
                <c:pt idx="1005">
                  <c:v>43523</c:v>
                </c:pt>
                <c:pt idx="1006">
                  <c:v>43522</c:v>
                </c:pt>
                <c:pt idx="1007">
                  <c:v>43521</c:v>
                </c:pt>
                <c:pt idx="1008">
                  <c:v>43518</c:v>
                </c:pt>
                <c:pt idx="1009">
                  <c:v>43517</c:v>
                </c:pt>
                <c:pt idx="1010">
                  <c:v>43516</c:v>
                </c:pt>
                <c:pt idx="1011">
                  <c:v>43515</c:v>
                </c:pt>
                <c:pt idx="1012">
                  <c:v>43514</c:v>
                </c:pt>
                <c:pt idx="1013">
                  <c:v>43511</c:v>
                </c:pt>
                <c:pt idx="1014">
                  <c:v>43510</c:v>
                </c:pt>
                <c:pt idx="1015">
                  <c:v>43509</c:v>
                </c:pt>
                <c:pt idx="1016">
                  <c:v>43508</c:v>
                </c:pt>
                <c:pt idx="1017">
                  <c:v>43507</c:v>
                </c:pt>
                <c:pt idx="1018">
                  <c:v>43504</c:v>
                </c:pt>
                <c:pt idx="1019">
                  <c:v>43503</c:v>
                </c:pt>
                <c:pt idx="1020">
                  <c:v>43502</c:v>
                </c:pt>
                <c:pt idx="1021">
                  <c:v>43501</c:v>
                </c:pt>
                <c:pt idx="1022">
                  <c:v>43500</c:v>
                </c:pt>
                <c:pt idx="1023">
                  <c:v>43497</c:v>
                </c:pt>
                <c:pt idx="1024">
                  <c:v>43496</c:v>
                </c:pt>
                <c:pt idx="1025">
                  <c:v>43495</c:v>
                </c:pt>
                <c:pt idx="1026">
                  <c:v>43494</c:v>
                </c:pt>
                <c:pt idx="1027">
                  <c:v>43493</c:v>
                </c:pt>
                <c:pt idx="1028">
                  <c:v>43490</c:v>
                </c:pt>
                <c:pt idx="1029">
                  <c:v>43489</c:v>
                </c:pt>
                <c:pt idx="1030">
                  <c:v>43488</c:v>
                </c:pt>
                <c:pt idx="1031">
                  <c:v>43487</c:v>
                </c:pt>
                <c:pt idx="1032">
                  <c:v>43486</c:v>
                </c:pt>
                <c:pt idx="1033">
                  <c:v>43483</c:v>
                </c:pt>
                <c:pt idx="1034">
                  <c:v>43482</c:v>
                </c:pt>
                <c:pt idx="1035">
                  <c:v>43481</c:v>
                </c:pt>
                <c:pt idx="1036">
                  <c:v>43480</c:v>
                </c:pt>
                <c:pt idx="1037">
                  <c:v>43479</c:v>
                </c:pt>
                <c:pt idx="1038">
                  <c:v>43476</c:v>
                </c:pt>
                <c:pt idx="1039">
                  <c:v>43475</c:v>
                </c:pt>
                <c:pt idx="1040">
                  <c:v>43474</c:v>
                </c:pt>
                <c:pt idx="1041">
                  <c:v>43473</c:v>
                </c:pt>
                <c:pt idx="1042">
                  <c:v>43472</c:v>
                </c:pt>
                <c:pt idx="1043">
                  <c:v>43469</c:v>
                </c:pt>
                <c:pt idx="1044">
                  <c:v>43468</c:v>
                </c:pt>
                <c:pt idx="1045">
                  <c:v>43467</c:v>
                </c:pt>
                <c:pt idx="1046">
                  <c:v>43465</c:v>
                </c:pt>
                <c:pt idx="1047">
                  <c:v>43462</c:v>
                </c:pt>
                <c:pt idx="1048">
                  <c:v>43461</c:v>
                </c:pt>
                <c:pt idx="1049">
                  <c:v>43460</c:v>
                </c:pt>
                <c:pt idx="1050">
                  <c:v>43458</c:v>
                </c:pt>
                <c:pt idx="1051">
                  <c:v>43455</c:v>
                </c:pt>
                <c:pt idx="1052">
                  <c:v>43454</c:v>
                </c:pt>
                <c:pt idx="1053">
                  <c:v>43453</c:v>
                </c:pt>
                <c:pt idx="1054">
                  <c:v>43452</c:v>
                </c:pt>
                <c:pt idx="1055">
                  <c:v>43451</c:v>
                </c:pt>
                <c:pt idx="1056">
                  <c:v>43448</c:v>
                </c:pt>
                <c:pt idx="1057">
                  <c:v>43447</c:v>
                </c:pt>
                <c:pt idx="1058">
                  <c:v>43446</c:v>
                </c:pt>
                <c:pt idx="1059">
                  <c:v>43445</c:v>
                </c:pt>
                <c:pt idx="1060">
                  <c:v>43444</c:v>
                </c:pt>
                <c:pt idx="1061">
                  <c:v>43441</c:v>
                </c:pt>
                <c:pt idx="1062">
                  <c:v>43440</c:v>
                </c:pt>
                <c:pt idx="1063">
                  <c:v>43439</c:v>
                </c:pt>
                <c:pt idx="1064">
                  <c:v>43438</c:v>
                </c:pt>
                <c:pt idx="1065">
                  <c:v>43437</c:v>
                </c:pt>
                <c:pt idx="1066">
                  <c:v>43434</c:v>
                </c:pt>
                <c:pt idx="1067">
                  <c:v>43433</c:v>
                </c:pt>
                <c:pt idx="1068">
                  <c:v>43432</c:v>
                </c:pt>
                <c:pt idx="1069">
                  <c:v>43431</c:v>
                </c:pt>
                <c:pt idx="1070">
                  <c:v>43430</c:v>
                </c:pt>
                <c:pt idx="1071">
                  <c:v>43427</c:v>
                </c:pt>
                <c:pt idx="1072">
                  <c:v>43426</c:v>
                </c:pt>
                <c:pt idx="1073">
                  <c:v>43425</c:v>
                </c:pt>
                <c:pt idx="1074">
                  <c:v>43424</c:v>
                </c:pt>
                <c:pt idx="1075">
                  <c:v>43423</c:v>
                </c:pt>
                <c:pt idx="1076">
                  <c:v>43420</c:v>
                </c:pt>
                <c:pt idx="1077">
                  <c:v>43418</c:v>
                </c:pt>
                <c:pt idx="1078">
                  <c:v>43417</c:v>
                </c:pt>
                <c:pt idx="1079">
                  <c:v>43416</c:v>
                </c:pt>
                <c:pt idx="1080">
                  <c:v>43413</c:v>
                </c:pt>
                <c:pt idx="1081">
                  <c:v>43412</c:v>
                </c:pt>
                <c:pt idx="1082">
                  <c:v>43411</c:v>
                </c:pt>
                <c:pt idx="1083">
                  <c:v>43410</c:v>
                </c:pt>
                <c:pt idx="1084">
                  <c:v>43409</c:v>
                </c:pt>
                <c:pt idx="1085">
                  <c:v>43405</c:v>
                </c:pt>
                <c:pt idx="1086">
                  <c:v>43404</c:v>
                </c:pt>
                <c:pt idx="1087">
                  <c:v>43403</c:v>
                </c:pt>
                <c:pt idx="1088">
                  <c:v>43402</c:v>
                </c:pt>
                <c:pt idx="1089">
                  <c:v>43399</c:v>
                </c:pt>
                <c:pt idx="1090">
                  <c:v>43398</c:v>
                </c:pt>
                <c:pt idx="1091">
                  <c:v>43397</c:v>
                </c:pt>
                <c:pt idx="1092">
                  <c:v>43396</c:v>
                </c:pt>
                <c:pt idx="1093">
                  <c:v>43395</c:v>
                </c:pt>
                <c:pt idx="1094">
                  <c:v>43392</c:v>
                </c:pt>
                <c:pt idx="1095">
                  <c:v>43391</c:v>
                </c:pt>
                <c:pt idx="1096">
                  <c:v>43390</c:v>
                </c:pt>
                <c:pt idx="1097">
                  <c:v>43389</c:v>
                </c:pt>
                <c:pt idx="1098">
                  <c:v>43388</c:v>
                </c:pt>
                <c:pt idx="1099">
                  <c:v>43384</c:v>
                </c:pt>
                <c:pt idx="1100">
                  <c:v>43383</c:v>
                </c:pt>
                <c:pt idx="1101">
                  <c:v>43382</c:v>
                </c:pt>
                <c:pt idx="1102">
                  <c:v>43381</c:v>
                </c:pt>
                <c:pt idx="1103">
                  <c:v>43378</c:v>
                </c:pt>
                <c:pt idx="1104">
                  <c:v>43377</c:v>
                </c:pt>
                <c:pt idx="1105">
                  <c:v>43376</c:v>
                </c:pt>
                <c:pt idx="1106">
                  <c:v>43375</c:v>
                </c:pt>
                <c:pt idx="1107">
                  <c:v>43374</c:v>
                </c:pt>
                <c:pt idx="1108">
                  <c:v>43371</c:v>
                </c:pt>
                <c:pt idx="1109">
                  <c:v>43370</c:v>
                </c:pt>
                <c:pt idx="1110">
                  <c:v>43369</c:v>
                </c:pt>
                <c:pt idx="1111">
                  <c:v>43368</c:v>
                </c:pt>
                <c:pt idx="1112">
                  <c:v>43367</c:v>
                </c:pt>
                <c:pt idx="1113">
                  <c:v>43364</c:v>
                </c:pt>
                <c:pt idx="1114">
                  <c:v>43363</c:v>
                </c:pt>
                <c:pt idx="1115">
                  <c:v>43362</c:v>
                </c:pt>
                <c:pt idx="1116">
                  <c:v>43361</c:v>
                </c:pt>
                <c:pt idx="1117">
                  <c:v>43360</c:v>
                </c:pt>
                <c:pt idx="1118">
                  <c:v>43357</c:v>
                </c:pt>
                <c:pt idx="1119">
                  <c:v>43356</c:v>
                </c:pt>
                <c:pt idx="1120">
                  <c:v>43355</c:v>
                </c:pt>
                <c:pt idx="1121">
                  <c:v>43354</c:v>
                </c:pt>
                <c:pt idx="1122">
                  <c:v>43353</c:v>
                </c:pt>
                <c:pt idx="1123">
                  <c:v>43349</c:v>
                </c:pt>
                <c:pt idx="1124">
                  <c:v>43348</c:v>
                </c:pt>
                <c:pt idx="1125">
                  <c:v>43347</c:v>
                </c:pt>
                <c:pt idx="1126">
                  <c:v>43346</c:v>
                </c:pt>
                <c:pt idx="1127">
                  <c:v>43343</c:v>
                </c:pt>
                <c:pt idx="1128">
                  <c:v>43342</c:v>
                </c:pt>
                <c:pt idx="1129">
                  <c:v>43341</c:v>
                </c:pt>
                <c:pt idx="1130">
                  <c:v>43340</c:v>
                </c:pt>
                <c:pt idx="1131">
                  <c:v>43339</c:v>
                </c:pt>
                <c:pt idx="1132">
                  <c:v>43336</c:v>
                </c:pt>
                <c:pt idx="1133">
                  <c:v>43335</c:v>
                </c:pt>
                <c:pt idx="1134">
                  <c:v>43334</c:v>
                </c:pt>
                <c:pt idx="1135">
                  <c:v>43333</c:v>
                </c:pt>
                <c:pt idx="1136">
                  <c:v>43332</c:v>
                </c:pt>
                <c:pt idx="1137">
                  <c:v>43329</c:v>
                </c:pt>
                <c:pt idx="1138">
                  <c:v>43328</c:v>
                </c:pt>
                <c:pt idx="1139">
                  <c:v>43327</c:v>
                </c:pt>
                <c:pt idx="1140">
                  <c:v>43326</c:v>
                </c:pt>
                <c:pt idx="1141">
                  <c:v>43325</c:v>
                </c:pt>
                <c:pt idx="1142">
                  <c:v>43322</c:v>
                </c:pt>
                <c:pt idx="1143">
                  <c:v>43321</c:v>
                </c:pt>
                <c:pt idx="1144">
                  <c:v>43320</c:v>
                </c:pt>
                <c:pt idx="1145">
                  <c:v>43319</c:v>
                </c:pt>
                <c:pt idx="1146">
                  <c:v>43318</c:v>
                </c:pt>
                <c:pt idx="1147">
                  <c:v>43315</c:v>
                </c:pt>
                <c:pt idx="1148">
                  <c:v>43314</c:v>
                </c:pt>
                <c:pt idx="1149">
                  <c:v>43313</c:v>
                </c:pt>
                <c:pt idx="1150">
                  <c:v>43312</c:v>
                </c:pt>
                <c:pt idx="1151">
                  <c:v>43311</c:v>
                </c:pt>
                <c:pt idx="1152">
                  <c:v>43308</c:v>
                </c:pt>
                <c:pt idx="1153">
                  <c:v>43307</c:v>
                </c:pt>
                <c:pt idx="1154">
                  <c:v>43306</c:v>
                </c:pt>
                <c:pt idx="1155">
                  <c:v>43305</c:v>
                </c:pt>
                <c:pt idx="1156">
                  <c:v>43304</c:v>
                </c:pt>
                <c:pt idx="1157">
                  <c:v>43301</c:v>
                </c:pt>
                <c:pt idx="1158">
                  <c:v>43300</c:v>
                </c:pt>
                <c:pt idx="1159">
                  <c:v>43299</c:v>
                </c:pt>
                <c:pt idx="1160">
                  <c:v>43298</c:v>
                </c:pt>
                <c:pt idx="1161">
                  <c:v>43297</c:v>
                </c:pt>
                <c:pt idx="1162">
                  <c:v>43294</c:v>
                </c:pt>
                <c:pt idx="1163">
                  <c:v>43293</c:v>
                </c:pt>
                <c:pt idx="1164">
                  <c:v>43292</c:v>
                </c:pt>
                <c:pt idx="1165">
                  <c:v>43291</c:v>
                </c:pt>
                <c:pt idx="1166">
                  <c:v>43290</c:v>
                </c:pt>
                <c:pt idx="1167">
                  <c:v>43287</c:v>
                </c:pt>
                <c:pt idx="1168">
                  <c:v>43286</c:v>
                </c:pt>
                <c:pt idx="1169">
                  <c:v>43285</c:v>
                </c:pt>
                <c:pt idx="1170">
                  <c:v>43284</c:v>
                </c:pt>
                <c:pt idx="1171">
                  <c:v>43283</c:v>
                </c:pt>
                <c:pt idx="1172">
                  <c:v>43280</c:v>
                </c:pt>
                <c:pt idx="1173">
                  <c:v>43279</c:v>
                </c:pt>
                <c:pt idx="1174">
                  <c:v>43278</c:v>
                </c:pt>
                <c:pt idx="1175">
                  <c:v>43277</c:v>
                </c:pt>
                <c:pt idx="1176">
                  <c:v>43276</c:v>
                </c:pt>
                <c:pt idx="1177">
                  <c:v>43273</c:v>
                </c:pt>
                <c:pt idx="1178">
                  <c:v>43272</c:v>
                </c:pt>
                <c:pt idx="1179">
                  <c:v>43271</c:v>
                </c:pt>
                <c:pt idx="1180">
                  <c:v>43270</c:v>
                </c:pt>
                <c:pt idx="1181">
                  <c:v>43269</c:v>
                </c:pt>
                <c:pt idx="1182">
                  <c:v>43266</c:v>
                </c:pt>
                <c:pt idx="1183">
                  <c:v>43265</c:v>
                </c:pt>
                <c:pt idx="1184">
                  <c:v>43264</c:v>
                </c:pt>
                <c:pt idx="1185">
                  <c:v>43263</c:v>
                </c:pt>
                <c:pt idx="1186">
                  <c:v>43262</c:v>
                </c:pt>
                <c:pt idx="1187">
                  <c:v>43259</c:v>
                </c:pt>
                <c:pt idx="1188">
                  <c:v>43258</c:v>
                </c:pt>
                <c:pt idx="1189">
                  <c:v>43257</c:v>
                </c:pt>
                <c:pt idx="1190">
                  <c:v>43256</c:v>
                </c:pt>
                <c:pt idx="1191">
                  <c:v>43255</c:v>
                </c:pt>
                <c:pt idx="1192">
                  <c:v>43252</c:v>
                </c:pt>
                <c:pt idx="1193">
                  <c:v>43250</c:v>
                </c:pt>
                <c:pt idx="1194">
                  <c:v>43249</c:v>
                </c:pt>
                <c:pt idx="1195">
                  <c:v>43248</c:v>
                </c:pt>
                <c:pt idx="1196">
                  <c:v>43245</c:v>
                </c:pt>
                <c:pt idx="1197">
                  <c:v>43244</c:v>
                </c:pt>
                <c:pt idx="1198">
                  <c:v>43243</c:v>
                </c:pt>
                <c:pt idx="1199">
                  <c:v>43242</c:v>
                </c:pt>
                <c:pt idx="1200">
                  <c:v>43241</c:v>
                </c:pt>
                <c:pt idx="1201">
                  <c:v>43238</c:v>
                </c:pt>
                <c:pt idx="1202">
                  <c:v>43237</c:v>
                </c:pt>
                <c:pt idx="1203">
                  <c:v>43236</c:v>
                </c:pt>
                <c:pt idx="1204">
                  <c:v>43235</c:v>
                </c:pt>
                <c:pt idx="1205">
                  <c:v>43234</c:v>
                </c:pt>
                <c:pt idx="1206">
                  <c:v>43231</c:v>
                </c:pt>
                <c:pt idx="1207">
                  <c:v>43230</c:v>
                </c:pt>
                <c:pt idx="1208">
                  <c:v>43229</c:v>
                </c:pt>
                <c:pt idx="1209">
                  <c:v>43228</c:v>
                </c:pt>
                <c:pt idx="1210">
                  <c:v>43227</c:v>
                </c:pt>
                <c:pt idx="1211">
                  <c:v>43224</c:v>
                </c:pt>
                <c:pt idx="1212">
                  <c:v>43223</c:v>
                </c:pt>
                <c:pt idx="1213">
                  <c:v>43222</c:v>
                </c:pt>
                <c:pt idx="1214">
                  <c:v>43220</c:v>
                </c:pt>
                <c:pt idx="1215">
                  <c:v>43217</c:v>
                </c:pt>
                <c:pt idx="1216">
                  <c:v>43216</c:v>
                </c:pt>
                <c:pt idx="1217">
                  <c:v>43215</c:v>
                </c:pt>
                <c:pt idx="1218">
                  <c:v>43214</c:v>
                </c:pt>
                <c:pt idx="1219">
                  <c:v>43213</c:v>
                </c:pt>
                <c:pt idx="1220">
                  <c:v>43210</c:v>
                </c:pt>
                <c:pt idx="1221">
                  <c:v>43209</c:v>
                </c:pt>
                <c:pt idx="1222">
                  <c:v>43208</c:v>
                </c:pt>
                <c:pt idx="1223">
                  <c:v>43207</c:v>
                </c:pt>
                <c:pt idx="1224">
                  <c:v>43206</c:v>
                </c:pt>
                <c:pt idx="1225">
                  <c:v>43203</c:v>
                </c:pt>
                <c:pt idx="1226">
                  <c:v>43202</c:v>
                </c:pt>
                <c:pt idx="1227">
                  <c:v>43201</c:v>
                </c:pt>
                <c:pt idx="1228">
                  <c:v>43200</c:v>
                </c:pt>
                <c:pt idx="1229">
                  <c:v>43199</c:v>
                </c:pt>
                <c:pt idx="1230">
                  <c:v>43196</c:v>
                </c:pt>
                <c:pt idx="1231">
                  <c:v>43195</c:v>
                </c:pt>
                <c:pt idx="1232">
                  <c:v>43194</c:v>
                </c:pt>
                <c:pt idx="1233">
                  <c:v>43193</c:v>
                </c:pt>
                <c:pt idx="1234">
                  <c:v>43192</c:v>
                </c:pt>
                <c:pt idx="1235">
                  <c:v>43188</c:v>
                </c:pt>
                <c:pt idx="1236">
                  <c:v>43187</c:v>
                </c:pt>
                <c:pt idx="1237">
                  <c:v>43186</c:v>
                </c:pt>
                <c:pt idx="1238">
                  <c:v>43185</c:v>
                </c:pt>
                <c:pt idx="1239">
                  <c:v>43182</c:v>
                </c:pt>
                <c:pt idx="1240">
                  <c:v>43181</c:v>
                </c:pt>
                <c:pt idx="1241">
                  <c:v>43180</c:v>
                </c:pt>
                <c:pt idx="1242">
                  <c:v>43179</c:v>
                </c:pt>
                <c:pt idx="1243">
                  <c:v>43178</c:v>
                </c:pt>
                <c:pt idx="1244">
                  <c:v>43175</c:v>
                </c:pt>
                <c:pt idx="1245">
                  <c:v>43174</c:v>
                </c:pt>
                <c:pt idx="1246">
                  <c:v>43173</c:v>
                </c:pt>
                <c:pt idx="1247">
                  <c:v>43172</c:v>
                </c:pt>
                <c:pt idx="1248">
                  <c:v>43171</c:v>
                </c:pt>
                <c:pt idx="1249">
                  <c:v>43168</c:v>
                </c:pt>
                <c:pt idx="1250">
                  <c:v>43167</c:v>
                </c:pt>
                <c:pt idx="1251">
                  <c:v>43166</c:v>
                </c:pt>
                <c:pt idx="1252">
                  <c:v>43165</c:v>
                </c:pt>
                <c:pt idx="1253">
                  <c:v>43164</c:v>
                </c:pt>
                <c:pt idx="1254">
                  <c:v>43161</c:v>
                </c:pt>
                <c:pt idx="1255">
                  <c:v>43160</c:v>
                </c:pt>
                <c:pt idx="1256">
                  <c:v>43159</c:v>
                </c:pt>
                <c:pt idx="1257">
                  <c:v>43158</c:v>
                </c:pt>
                <c:pt idx="1258">
                  <c:v>43157</c:v>
                </c:pt>
                <c:pt idx="1259">
                  <c:v>43154</c:v>
                </c:pt>
                <c:pt idx="1260">
                  <c:v>43153</c:v>
                </c:pt>
                <c:pt idx="1261">
                  <c:v>43152</c:v>
                </c:pt>
                <c:pt idx="1262">
                  <c:v>43151</c:v>
                </c:pt>
                <c:pt idx="1263">
                  <c:v>43150</c:v>
                </c:pt>
                <c:pt idx="1264">
                  <c:v>43147</c:v>
                </c:pt>
                <c:pt idx="1265">
                  <c:v>43146</c:v>
                </c:pt>
                <c:pt idx="1266">
                  <c:v>43145</c:v>
                </c:pt>
                <c:pt idx="1267">
                  <c:v>43140</c:v>
                </c:pt>
                <c:pt idx="1268">
                  <c:v>43139</c:v>
                </c:pt>
                <c:pt idx="1269">
                  <c:v>43138</c:v>
                </c:pt>
                <c:pt idx="1270">
                  <c:v>43137</c:v>
                </c:pt>
                <c:pt idx="1271">
                  <c:v>43136</c:v>
                </c:pt>
                <c:pt idx="1272">
                  <c:v>43133</c:v>
                </c:pt>
                <c:pt idx="1273">
                  <c:v>43132</c:v>
                </c:pt>
                <c:pt idx="1274">
                  <c:v>43131</c:v>
                </c:pt>
                <c:pt idx="1275">
                  <c:v>43130</c:v>
                </c:pt>
                <c:pt idx="1276">
                  <c:v>43129</c:v>
                </c:pt>
                <c:pt idx="1277">
                  <c:v>43126</c:v>
                </c:pt>
                <c:pt idx="1278">
                  <c:v>43125</c:v>
                </c:pt>
                <c:pt idx="1279">
                  <c:v>43124</c:v>
                </c:pt>
                <c:pt idx="1280">
                  <c:v>43123</c:v>
                </c:pt>
                <c:pt idx="1281">
                  <c:v>43122</c:v>
                </c:pt>
                <c:pt idx="1282">
                  <c:v>43119</c:v>
                </c:pt>
                <c:pt idx="1283">
                  <c:v>43118</c:v>
                </c:pt>
                <c:pt idx="1284">
                  <c:v>43117</c:v>
                </c:pt>
                <c:pt idx="1285">
                  <c:v>43116</c:v>
                </c:pt>
                <c:pt idx="1286">
                  <c:v>43115</c:v>
                </c:pt>
                <c:pt idx="1287">
                  <c:v>43112</c:v>
                </c:pt>
                <c:pt idx="1288">
                  <c:v>43111</c:v>
                </c:pt>
                <c:pt idx="1289">
                  <c:v>43110</c:v>
                </c:pt>
                <c:pt idx="1290">
                  <c:v>43109</c:v>
                </c:pt>
                <c:pt idx="1291">
                  <c:v>43108</c:v>
                </c:pt>
                <c:pt idx="1292">
                  <c:v>43105</c:v>
                </c:pt>
                <c:pt idx="1293">
                  <c:v>43104</c:v>
                </c:pt>
                <c:pt idx="1294">
                  <c:v>43103</c:v>
                </c:pt>
                <c:pt idx="1295">
                  <c:v>43102</c:v>
                </c:pt>
                <c:pt idx="1296">
                  <c:v>43098</c:v>
                </c:pt>
                <c:pt idx="1297">
                  <c:v>43097</c:v>
                </c:pt>
                <c:pt idx="1298">
                  <c:v>43096</c:v>
                </c:pt>
                <c:pt idx="1299">
                  <c:v>43095</c:v>
                </c:pt>
                <c:pt idx="1300">
                  <c:v>43091</c:v>
                </c:pt>
                <c:pt idx="1301">
                  <c:v>43090</c:v>
                </c:pt>
                <c:pt idx="1302">
                  <c:v>43089</c:v>
                </c:pt>
                <c:pt idx="1303">
                  <c:v>43088</c:v>
                </c:pt>
                <c:pt idx="1304">
                  <c:v>43087</c:v>
                </c:pt>
                <c:pt idx="1305">
                  <c:v>43084</c:v>
                </c:pt>
                <c:pt idx="1306">
                  <c:v>43083</c:v>
                </c:pt>
                <c:pt idx="1307">
                  <c:v>43082</c:v>
                </c:pt>
                <c:pt idx="1308">
                  <c:v>43081</c:v>
                </c:pt>
                <c:pt idx="1309">
                  <c:v>43080</c:v>
                </c:pt>
                <c:pt idx="1310">
                  <c:v>43077</c:v>
                </c:pt>
                <c:pt idx="1311">
                  <c:v>43076</c:v>
                </c:pt>
                <c:pt idx="1312">
                  <c:v>43075</c:v>
                </c:pt>
                <c:pt idx="1313">
                  <c:v>43074</c:v>
                </c:pt>
                <c:pt idx="1314">
                  <c:v>43073</c:v>
                </c:pt>
                <c:pt idx="1315">
                  <c:v>43070</c:v>
                </c:pt>
                <c:pt idx="1316">
                  <c:v>43069</c:v>
                </c:pt>
                <c:pt idx="1317">
                  <c:v>43068</c:v>
                </c:pt>
                <c:pt idx="1318">
                  <c:v>43067</c:v>
                </c:pt>
                <c:pt idx="1319">
                  <c:v>43066</c:v>
                </c:pt>
                <c:pt idx="1320">
                  <c:v>43063</c:v>
                </c:pt>
                <c:pt idx="1321">
                  <c:v>43062</c:v>
                </c:pt>
                <c:pt idx="1322">
                  <c:v>43061</c:v>
                </c:pt>
                <c:pt idx="1323">
                  <c:v>43060</c:v>
                </c:pt>
                <c:pt idx="1324">
                  <c:v>43059</c:v>
                </c:pt>
                <c:pt idx="1325">
                  <c:v>43056</c:v>
                </c:pt>
                <c:pt idx="1326">
                  <c:v>43055</c:v>
                </c:pt>
                <c:pt idx="1327">
                  <c:v>43053</c:v>
                </c:pt>
                <c:pt idx="1328">
                  <c:v>43052</c:v>
                </c:pt>
                <c:pt idx="1329">
                  <c:v>43049</c:v>
                </c:pt>
                <c:pt idx="1330">
                  <c:v>43048</c:v>
                </c:pt>
                <c:pt idx="1331">
                  <c:v>43047</c:v>
                </c:pt>
                <c:pt idx="1332">
                  <c:v>43046</c:v>
                </c:pt>
                <c:pt idx="1333">
                  <c:v>43045</c:v>
                </c:pt>
                <c:pt idx="1334">
                  <c:v>43042</c:v>
                </c:pt>
                <c:pt idx="1335">
                  <c:v>43040</c:v>
                </c:pt>
                <c:pt idx="1336">
                  <c:v>43039</c:v>
                </c:pt>
                <c:pt idx="1337">
                  <c:v>43038</c:v>
                </c:pt>
                <c:pt idx="1338">
                  <c:v>43035</c:v>
                </c:pt>
                <c:pt idx="1339">
                  <c:v>43034</c:v>
                </c:pt>
                <c:pt idx="1340">
                  <c:v>43033</c:v>
                </c:pt>
                <c:pt idx="1341">
                  <c:v>43032</c:v>
                </c:pt>
                <c:pt idx="1342">
                  <c:v>43031</c:v>
                </c:pt>
                <c:pt idx="1343">
                  <c:v>43028</c:v>
                </c:pt>
                <c:pt idx="1344">
                  <c:v>43027</c:v>
                </c:pt>
                <c:pt idx="1345">
                  <c:v>43026</c:v>
                </c:pt>
                <c:pt idx="1346">
                  <c:v>43025</c:v>
                </c:pt>
                <c:pt idx="1347">
                  <c:v>43024</c:v>
                </c:pt>
                <c:pt idx="1348">
                  <c:v>43021</c:v>
                </c:pt>
                <c:pt idx="1349">
                  <c:v>43019</c:v>
                </c:pt>
                <c:pt idx="1350">
                  <c:v>43018</c:v>
                </c:pt>
                <c:pt idx="1351">
                  <c:v>43017</c:v>
                </c:pt>
                <c:pt idx="1352">
                  <c:v>43014</c:v>
                </c:pt>
                <c:pt idx="1353">
                  <c:v>43013</c:v>
                </c:pt>
                <c:pt idx="1354">
                  <c:v>43012</c:v>
                </c:pt>
                <c:pt idx="1355">
                  <c:v>43011</c:v>
                </c:pt>
                <c:pt idx="1356">
                  <c:v>43010</c:v>
                </c:pt>
                <c:pt idx="1357">
                  <c:v>43007</c:v>
                </c:pt>
                <c:pt idx="1358">
                  <c:v>43006</c:v>
                </c:pt>
                <c:pt idx="1359">
                  <c:v>43005</c:v>
                </c:pt>
                <c:pt idx="1360">
                  <c:v>43004</c:v>
                </c:pt>
                <c:pt idx="1361">
                  <c:v>43003</c:v>
                </c:pt>
                <c:pt idx="1362">
                  <c:v>43000</c:v>
                </c:pt>
                <c:pt idx="1363">
                  <c:v>42999</c:v>
                </c:pt>
                <c:pt idx="1364">
                  <c:v>42998</c:v>
                </c:pt>
                <c:pt idx="1365">
                  <c:v>42997</c:v>
                </c:pt>
                <c:pt idx="1366">
                  <c:v>42996</c:v>
                </c:pt>
                <c:pt idx="1367">
                  <c:v>42993</c:v>
                </c:pt>
                <c:pt idx="1368">
                  <c:v>42992</c:v>
                </c:pt>
                <c:pt idx="1369">
                  <c:v>42991</c:v>
                </c:pt>
                <c:pt idx="1370">
                  <c:v>42990</c:v>
                </c:pt>
                <c:pt idx="1371">
                  <c:v>42989</c:v>
                </c:pt>
                <c:pt idx="1372">
                  <c:v>42986</c:v>
                </c:pt>
                <c:pt idx="1373">
                  <c:v>42984</c:v>
                </c:pt>
                <c:pt idx="1374">
                  <c:v>42983</c:v>
                </c:pt>
                <c:pt idx="1375">
                  <c:v>42982</c:v>
                </c:pt>
                <c:pt idx="1376">
                  <c:v>42979</c:v>
                </c:pt>
                <c:pt idx="1377">
                  <c:v>42978</c:v>
                </c:pt>
                <c:pt idx="1378">
                  <c:v>42977</c:v>
                </c:pt>
                <c:pt idx="1379">
                  <c:v>42975</c:v>
                </c:pt>
                <c:pt idx="1380">
                  <c:v>42972</c:v>
                </c:pt>
                <c:pt idx="1381">
                  <c:v>42971</c:v>
                </c:pt>
                <c:pt idx="1382">
                  <c:v>42970</c:v>
                </c:pt>
                <c:pt idx="1383">
                  <c:v>42969</c:v>
                </c:pt>
                <c:pt idx="1384">
                  <c:v>42968</c:v>
                </c:pt>
                <c:pt idx="1385">
                  <c:v>42965</c:v>
                </c:pt>
                <c:pt idx="1386">
                  <c:v>42964</c:v>
                </c:pt>
                <c:pt idx="1387">
                  <c:v>42963</c:v>
                </c:pt>
                <c:pt idx="1388">
                  <c:v>42962</c:v>
                </c:pt>
                <c:pt idx="1389">
                  <c:v>42961</c:v>
                </c:pt>
                <c:pt idx="1390">
                  <c:v>42958</c:v>
                </c:pt>
                <c:pt idx="1391">
                  <c:v>42957</c:v>
                </c:pt>
                <c:pt idx="1392">
                  <c:v>42956</c:v>
                </c:pt>
                <c:pt idx="1393">
                  <c:v>42955</c:v>
                </c:pt>
                <c:pt idx="1394">
                  <c:v>42954</c:v>
                </c:pt>
                <c:pt idx="1395">
                  <c:v>42951</c:v>
                </c:pt>
                <c:pt idx="1396">
                  <c:v>42950</c:v>
                </c:pt>
                <c:pt idx="1397">
                  <c:v>42949</c:v>
                </c:pt>
                <c:pt idx="1398">
                  <c:v>42948</c:v>
                </c:pt>
                <c:pt idx="1399">
                  <c:v>42947</c:v>
                </c:pt>
                <c:pt idx="1400">
                  <c:v>42944</c:v>
                </c:pt>
                <c:pt idx="1401">
                  <c:v>42943</c:v>
                </c:pt>
                <c:pt idx="1402">
                  <c:v>42942</c:v>
                </c:pt>
                <c:pt idx="1403">
                  <c:v>42941</c:v>
                </c:pt>
                <c:pt idx="1404">
                  <c:v>42940</c:v>
                </c:pt>
                <c:pt idx="1405">
                  <c:v>42937</c:v>
                </c:pt>
                <c:pt idx="1406">
                  <c:v>42936</c:v>
                </c:pt>
                <c:pt idx="1407">
                  <c:v>42935</c:v>
                </c:pt>
                <c:pt idx="1408">
                  <c:v>42934</c:v>
                </c:pt>
                <c:pt idx="1409">
                  <c:v>42933</c:v>
                </c:pt>
                <c:pt idx="1410">
                  <c:v>42930</c:v>
                </c:pt>
                <c:pt idx="1411">
                  <c:v>42929</c:v>
                </c:pt>
                <c:pt idx="1412">
                  <c:v>42928</c:v>
                </c:pt>
                <c:pt idx="1413">
                  <c:v>42927</c:v>
                </c:pt>
                <c:pt idx="1414">
                  <c:v>42926</c:v>
                </c:pt>
                <c:pt idx="1415">
                  <c:v>42923</c:v>
                </c:pt>
                <c:pt idx="1416">
                  <c:v>42922</c:v>
                </c:pt>
                <c:pt idx="1417">
                  <c:v>42921</c:v>
                </c:pt>
                <c:pt idx="1418">
                  <c:v>42920</c:v>
                </c:pt>
                <c:pt idx="1419">
                  <c:v>42919</c:v>
                </c:pt>
                <c:pt idx="1420">
                  <c:v>42916</c:v>
                </c:pt>
                <c:pt idx="1421">
                  <c:v>42915</c:v>
                </c:pt>
                <c:pt idx="1422">
                  <c:v>42914</c:v>
                </c:pt>
                <c:pt idx="1423">
                  <c:v>42913</c:v>
                </c:pt>
                <c:pt idx="1424">
                  <c:v>42912</c:v>
                </c:pt>
                <c:pt idx="1425">
                  <c:v>42909</c:v>
                </c:pt>
                <c:pt idx="1426">
                  <c:v>42908</c:v>
                </c:pt>
                <c:pt idx="1427">
                  <c:v>42907</c:v>
                </c:pt>
                <c:pt idx="1428">
                  <c:v>42906</c:v>
                </c:pt>
                <c:pt idx="1429">
                  <c:v>42905</c:v>
                </c:pt>
                <c:pt idx="1430">
                  <c:v>42902</c:v>
                </c:pt>
                <c:pt idx="1431">
                  <c:v>42900</c:v>
                </c:pt>
                <c:pt idx="1432">
                  <c:v>42899</c:v>
                </c:pt>
                <c:pt idx="1433">
                  <c:v>42898</c:v>
                </c:pt>
                <c:pt idx="1434">
                  <c:v>42895</c:v>
                </c:pt>
                <c:pt idx="1435">
                  <c:v>42894</c:v>
                </c:pt>
                <c:pt idx="1436">
                  <c:v>42893</c:v>
                </c:pt>
                <c:pt idx="1437">
                  <c:v>42892</c:v>
                </c:pt>
                <c:pt idx="1438">
                  <c:v>42891</c:v>
                </c:pt>
                <c:pt idx="1439">
                  <c:v>42888</c:v>
                </c:pt>
                <c:pt idx="1440">
                  <c:v>42887</c:v>
                </c:pt>
                <c:pt idx="1441">
                  <c:v>42886</c:v>
                </c:pt>
                <c:pt idx="1442">
                  <c:v>42885</c:v>
                </c:pt>
                <c:pt idx="1443">
                  <c:v>42884</c:v>
                </c:pt>
                <c:pt idx="1444">
                  <c:v>42881</c:v>
                </c:pt>
                <c:pt idx="1445">
                  <c:v>42880</c:v>
                </c:pt>
                <c:pt idx="1446">
                  <c:v>42879</c:v>
                </c:pt>
                <c:pt idx="1447">
                  <c:v>42878</c:v>
                </c:pt>
                <c:pt idx="1448">
                  <c:v>42877</c:v>
                </c:pt>
                <c:pt idx="1449">
                  <c:v>42874</c:v>
                </c:pt>
                <c:pt idx="1450">
                  <c:v>42873</c:v>
                </c:pt>
                <c:pt idx="1451">
                  <c:v>42872</c:v>
                </c:pt>
                <c:pt idx="1452">
                  <c:v>42871</c:v>
                </c:pt>
                <c:pt idx="1453">
                  <c:v>42870</c:v>
                </c:pt>
                <c:pt idx="1454">
                  <c:v>42867</c:v>
                </c:pt>
                <c:pt idx="1455">
                  <c:v>42866</c:v>
                </c:pt>
                <c:pt idx="1456">
                  <c:v>42865</c:v>
                </c:pt>
                <c:pt idx="1457">
                  <c:v>42864</c:v>
                </c:pt>
                <c:pt idx="1458">
                  <c:v>42863</c:v>
                </c:pt>
                <c:pt idx="1459">
                  <c:v>42860</c:v>
                </c:pt>
                <c:pt idx="1460">
                  <c:v>42859</c:v>
                </c:pt>
                <c:pt idx="1461">
                  <c:v>42858</c:v>
                </c:pt>
                <c:pt idx="1462">
                  <c:v>42857</c:v>
                </c:pt>
                <c:pt idx="1463">
                  <c:v>42853</c:v>
                </c:pt>
                <c:pt idx="1464">
                  <c:v>42852</c:v>
                </c:pt>
                <c:pt idx="1465">
                  <c:v>42851</c:v>
                </c:pt>
                <c:pt idx="1466">
                  <c:v>42850</c:v>
                </c:pt>
                <c:pt idx="1467">
                  <c:v>42849</c:v>
                </c:pt>
                <c:pt idx="1468">
                  <c:v>42845</c:v>
                </c:pt>
                <c:pt idx="1469">
                  <c:v>42844</c:v>
                </c:pt>
                <c:pt idx="1470">
                  <c:v>42843</c:v>
                </c:pt>
                <c:pt idx="1471">
                  <c:v>42842</c:v>
                </c:pt>
                <c:pt idx="1472">
                  <c:v>42838</c:v>
                </c:pt>
                <c:pt idx="1473">
                  <c:v>42837</c:v>
                </c:pt>
                <c:pt idx="1474">
                  <c:v>42836</c:v>
                </c:pt>
                <c:pt idx="1475">
                  <c:v>42835</c:v>
                </c:pt>
                <c:pt idx="1476">
                  <c:v>42832</c:v>
                </c:pt>
                <c:pt idx="1477">
                  <c:v>42831</c:v>
                </c:pt>
                <c:pt idx="1478">
                  <c:v>42830</c:v>
                </c:pt>
                <c:pt idx="1479">
                  <c:v>42829</c:v>
                </c:pt>
                <c:pt idx="1480">
                  <c:v>42828</c:v>
                </c:pt>
                <c:pt idx="1481">
                  <c:v>42825</c:v>
                </c:pt>
                <c:pt idx="1482">
                  <c:v>42824</c:v>
                </c:pt>
                <c:pt idx="1483">
                  <c:v>42823</c:v>
                </c:pt>
                <c:pt idx="1484">
                  <c:v>42822</c:v>
                </c:pt>
                <c:pt idx="1485">
                  <c:v>42821</c:v>
                </c:pt>
                <c:pt idx="1486">
                  <c:v>42818</c:v>
                </c:pt>
                <c:pt idx="1487">
                  <c:v>42817</c:v>
                </c:pt>
                <c:pt idx="1488">
                  <c:v>42816</c:v>
                </c:pt>
                <c:pt idx="1489">
                  <c:v>42815</c:v>
                </c:pt>
                <c:pt idx="1490">
                  <c:v>42814</c:v>
                </c:pt>
                <c:pt idx="1491">
                  <c:v>42811</c:v>
                </c:pt>
                <c:pt idx="1492">
                  <c:v>42810</c:v>
                </c:pt>
                <c:pt idx="1493">
                  <c:v>42809</c:v>
                </c:pt>
                <c:pt idx="1494">
                  <c:v>42808</c:v>
                </c:pt>
                <c:pt idx="1495">
                  <c:v>42807</c:v>
                </c:pt>
                <c:pt idx="1496">
                  <c:v>42804</c:v>
                </c:pt>
                <c:pt idx="1497">
                  <c:v>42803</c:v>
                </c:pt>
                <c:pt idx="1498">
                  <c:v>42802</c:v>
                </c:pt>
                <c:pt idx="1499">
                  <c:v>42801</c:v>
                </c:pt>
                <c:pt idx="1500">
                  <c:v>42800</c:v>
                </c:pt>
                <c:pt idx="1501">
                  <c:v>42797</c:v>
                </c:pt>
                <c:pt idx="1502">
                  <c:v>42796</c:v>
                </c:pt>
                <c:pt idx="1503">
                  <c:v>42795</c:v>
                </c:pt>
                <c:pt idx="1504">
                  <c:v>42790</c:v>
                </c:pt>
                <c:pt idx="1505">
                  <c:v>42789</c:v>
                </c:pt>
                <c:pt idx="1506">
                  <c:v>42788</c:v>
                </c:pt>
                <c:pt idx="1507">
                  <c:v>42787</c:v>
                </c:pt>
                <c:pt idx="1508">
                  <c:v>42786</c:v>
                </c:pt>
                <c:pt idx="1509">
                  <c:v>42783</c:v>
                </c:pt>
                <c:pt idx="1510">
                  <c:v>42782</c:v>
                </c:pt>
                <c:pt idx="1511">
                  <c:v>42781</c:v>
                </c:pt>
                <c:pt idx="1512">
                  <c:v>42780</c:v>
                </c:pt>
                <c:pt idx="1513">
                  <c:v>42779</c:v>
                </c:pt>
                <c:pt idx="1514">
                  <c:v>42776</c:v>
                </c:pt>
                <c:pt idx="1515">
                  <c:v>42775</c:v>
                </c:pt>
                <c:pt idx="1516">
                  <c:v>42774</c:v>
                </c:pt>
                <c:pt idx="1517">
                  <c:v>42773</c:v>
                </c:pt>
                <c:pt idx="1518">
                  <c:v>42772</c:v>
                </c:pt>
                <c:pt idx="1519">
                  <c:v>42769</c:v>
                </c:pt>
                <c:pt idx="1520">
                  <c:v>42768</c:v>
                </c:pt>
                <c:pt idx="1521">
                  <c:v>42767</c:v>
                </c:pt>
                <c:pt idx="1522">
                  <c:v>42766</c:v>
                </c:pt>
                <c:pt idx="1523">
                  <c:v>42765</c:v>
                </c:pt>
                <c:pt idx="1524">
                  <c:v>42762</c:v>
                </c:pt>
                <c:pt idx="1525">
                  <c:v>42761</c:v>
                </c:pt>
                <c:pt idx="1526">
                  <c:v>42760</c:v>
                </c:pt>
                <c:pt idx="1527">
                  <c:v>42759</c:v>
                </c:pt>
                <c:pt idx="1528">
                  <c:v>42758</c:v>
                </c:pt>
                <c:pt idx="1529">
                  <c:v>42755</c:v>
                </c:pt>
                <c:pt idx="1530">
                  <c:v>42754</c:v>
                </c:pt>
                <c:pt idx="1531">
                  <c:v>42753</c:v>
                </c:pt>
                <c:pt idx="1532">
                  <c:v>42752</c:v>
                </c:pt>
                <c:pt idx="1533">
                  <c:v>42751</c:v>
                </c:pt>
                <c:pt idx="1534">
                  <c:v>42748</c:v>
                </c:pt>
                <c:pt idx="1535">
                  <c:v>42747</c:v>
                </c:pt>
                <c:pt idx="1536">
                  <c:v>42746</c:v>
                </c:pt>
                <c:pt idx="1537">
                  <c:v>42745</c:v>
                </c:pt>
                <c:pt idx="1538">
                  <c:v>42744</c:v>
                </c:pt>
                <c:pt idx="1539">
                  <c:v>42741</c:v>
                </c:pt>
                <c:pt idx="1540">
                  <c:v>42740</c:v>
                </c:pt>
                <c:pt idx="1541">
                  <c:v>42739</c:v>
                </c:pt>
                <c:pt idx="1542">
                  <c:v>42738</c:v>
                </c:pt>
                <c:pt idx="1543">
                  <c:v>42737</c:v>
                </c:pt>
                <c:pt idx="1544">
                  <c:v>42734</c:v>
                </c:pt>
                <c:pt idx="1545">
                  <c:v>42733</c:v>
                </c:pt>
                <c:pt idx="1546">
                  <c:v>42732</c:v>
                </c:pt>
                <c:pt idx="1547">
                  <c:v>42731</c:v>
                </c:pt>
                <c:pt idx="1548">
                  <c:v>42730</c:v>
                </c:pt>
                <c:pt idx="1549">
                  <c:v>42727</c:v>
                </c:pt>
                <c:pt idx="1550">
                  <c:v>42726</c:v>
                </c:pt>
                <c:pt idx="1551">
                  <c:v>42725</c:v>
                </c:pt>
                <c:pt idx="1552">
                  <c:v>42724</c:v>
                </c:pt>
                <c:pt idx="1553">
                  <c:v>42723</c:v>
                </c:pt>
                <c:pt idx="1554">
                  <c:v>42720</c:v>
                </c:pt>
                <c:pt idx="1555">
                  <c:v>42719</c:v>
                </c:pt>
                <c:pt idx="1556">
                  <c:v>42718</c:v>
                </c:pt>
                <c:pt idx="1557">
                  <c:v>42717</c:v>
                </c:pt>
                <c:pt idx="1558">
                  <c:v>42716</c:v>
                </c:pt>
                <c:pt idx="1559">
                  <c:v>42713</c:v>
                </c:pt>
                <c:pt idx="1560">
                  <c:v>42712</c:v>
                </c:pt>
                <c:pt idx="1561">
                  <c:v>42711</c:v>
                </c:pt>
                <c:pt idx="1562">
                  <c:v>42710</c:v>
                </c:pt>
                <c:pt idx="1563">
                  <c:v>42709</c:v>
                </c:pt>
                <c:pt idx="1564">
                  <c:v>42706</c:v>
                </c:pt>
                <c:pt idx="1565">
                  <c:v>42705</c:v>
                </c:pt>
                <c:pt idx="1566">
                  <c:v>42704</c:v>
                </c:pt>
                <c:pt idx="1567">
                  <c:v>42703</c:v>
                </c:pt>
                <c:pt idx="1568">
                  <c:v>42702</c:v>
                </c:pt>
                <c:pt idx="1569">
                  <c:v>42699</c:v>
                </c:pt>
                <c:pt idx="1570">
                  <c:v>42698</c:v>
                </c:pt>
                <c:pt idx="1571">
                  <c:v>42697</c:v>
                </c:pt>
                <c:pt idx="1572">
                  <c:v>42696</c:v>
                </c:pt>
                <c:pt idx="1573">
                  <c:v>42692</c:v>
                </c:pt>
                <c:pt idx="1574">
                  <c:v>42691</c:v>
                </c:pt>
                <c:pt idx="1575">
                  <c:v>42690</c:v>
                </c:pt>
                <c:pt idx="1576">
                  <c:v>42688</c:v>
                </c:pt>
                <c:pt idx="1577">
                  <c:v>42685</c:v>
                </c:pt>
                <c:pt idx="1578">
                  <c:v>42684</c:v>
                </c:pt>
                <c:pt idx="1579">
                  <c:v>42683</c:v>
                </c:pt>
                <c:pt idx="1580">
                  <c:v>42682</c:v>
                </c:pt>
                <c:pt idx="1581">
                  <c:v>42681</c:v>
                </c:pt>
                <c:pt idx="1582">
                  <c:v>42678</c:v>
                </c:pt>
                <c:pt idx="1583">
                  <c:v>42677</c:v>
                </c:pt>
                <c:pt idx="1584">
                  <c:v>42675</c:v>
                </c:pt>
                <c:pt idx="1585">
                  <c:v>42674</c:v>
                </c:pt>
                <c:pt idx="1586">
                  <c:v>42671</c:v>
                </c:pt>
                <c:pt idx="1587">
                  <c:v>42670</c:v>
                </c:pt>
                <c:pt idx="1588">
                  <c:v>42669</c:v>
                </c:pt>
                <c:pt idx="1589">
                  <c:v>42668</c:v>
                </c:pt>
                <c:pt idx="1590">
                  <c:v>42667</c:v>
                </c:pt>
                <c:pt idx="1591">
                  <c:v>42664</c:v>
                </c:pt>
                <c:pt idx="1592">
                  <c:v>42663</c:v>
                </c:pt>
                <c:pt idx="1593">
                  <c:v>42662</c:v>
                </c:pt>
                <c:pt idx="1594">
                  <c:v>42661</c:v>
                </c:pt>
                <c:pt idx="1595">
                  <c:v>42660</c:v>
                </c:pt>
                <c:pt idx="1596">
                  <c:v>42657</c:v>
                </c:pt>
                <c:pt idx="1597">
                  <c:v>42656</c:v>
                </c:pt>
                <c:pt idx="1598">
                  <c:v>42654</c:v>
                </c:pt>
                <c:pt idx="1599">
                  <c:v>42653</c:v>
                </c:pt>
                <c:pt idx="1600">
                  <c:v>42650</c:v>
                </c:pt>
                <c:pt idx="1601">
                  <c:v>42649</c:v>
                </c:pt>
                <c:pt idx="1602">
                  <c:v>42648</c:v>
                </c:pt>
                <c:pt idx="1603">
                  <c:v>42647</c:v>
                </c:pt>
                <c:pt idx="1604">
                  <c:v>42646</c:v>
                </c:pt>
                <c:pt idx="1605">
                  <c:v>42643</c:v>
                </c:pt>
                <c:pt idx="1606">
                  <c:v>42642</c:v>
                </c:pt>
                <c:pt idx="1607">
                  <c:v>42641</c:v>
                </c:pt>
                <c:pt idx="1608">
                  <c:v>42640</c:v>
                </c:pt>
                <c:pt idx="1609">
                  <c:v>42639</c:v>
                </c:pt>
                <c:pt idx="1610">
                  <c:v>42636</c:v>
                </c:pt>
                <c:pt idx="1611">
                  <c:v>42635</c:v>
                </c:pt>
                <c:pt idx="1612">
                  <c:v>42634</c:v>
                </c:pt>
                <c:pt idx="1613">
                  <c:v>42633</c:v>
                </c:pt>
                <c:pt idx="1614">
                  <c:v>42632</c:v>
                </c:pt>
                <c:pt idx="1615">
                  <c:v>42629</c:v>
                </c:pt>
                <c:pt idx="1616">
                  <c:v>42628</c:v>
                </c:pt>
                <c:pt idx="1617">
                  <c:v>42627</c:v>
                </c:pt>
                <c:pt idx="1618">
                  <c:v>42626</c:v>
                </c:pt>
                <c:pt idx="1619">
                  <c:v>42625</c:v>
                </c:pt>
                <c:pt idx="1620">
                  <c:v>42622</c:v>
                </c:pt>
                <c:pt idx="1621">
                  <c:v>42621</c:v>
                </c:pt>
                <c:pt idx="1622">
                  <c:v>42619</c:v>
                </c:pt>
                <c:pt idx="1623">
                  <c:v>42618</c:v>
                </c:pt>
                <c:pt idx="1624">
                  <c:v>42615</c:v>
                </c:pt>
                <c:pt idx="1625">
                  <c:v>42614</c:v>
                </c:pt>
                <c:pt idx="1626">
                  <c:v>42613</c:v>
                </c:pt>
                <c:pt idx="1627">
                  <c:v>42612</c:v>
                </c:pt>
                <c:pt idx="1628">
                  <c:v>42611</c:v>
                </c:pt>
                <c:pt idx="1629">
                  <c:v>42608</c:v>
                </c:pt>
                <c:pt idx="1630">
                  <c:v>42607</c:v>
                </c:pt>
                <c:pt idx="1631">
                  <c:v>42606</c:v>
                </c:pt>
                <c:pt idx="1632">
                  <c:v>42605</c:v>
                </c:pt>
                <c:pt idx="1633">
                  <c:v>42604</c:v>
                </c:pt>
                <c:pt idx="1634">
                  <c:v>42601</c:v>
                </c:pt>
                <c:pt idx="1635">
                  <c:v>42600</c:v>
                </c:pt>
                <c:pt idx="1636">
                  <c:v>42599</c:v>
                </c:pt>
                <c:pt idx="1637">
                  <c:v>42598</c:v>
                </c:pt>
                <c:pt idx="1638">
                  <c:v>42597</c:v>
                </c:pt>
                <c:pt idx="1639">
                  <c:v>42594</c:v>
                </c:pt>
                <c:pt idx="1640">
                  <c:v>42593</c:v>
                </c:pt>
                <c:pt idx="1641">
                  <c:v>42592</c:v>
                </c:pt>
                <c:pt idx="1642">
                  <c:v>42591</c:v>
                </c:pt>
                <c:pt idx="1643">
                  <c:v>42590</c:v>
                </c:pt>
                <c:pt idx="1644">
                  <c:v>42587</c:v>
                </c:pt>
                <c:pt idx="1645">
                  <c:v>42586</c:v>
                </c:pt>
                <c:pt idx="1646">
                  <c:v>42585</c:v>
                </c:pt>
                <c:pt idx="1647">
                  <c:v>42584</c:v>
                </c:pt>
                <c:pt idx="1648">
                  <c:v>42583</c:v>
                </c:pt>
                <c:pt idx="1649">
                  <c:v>42580</c:v>
                </c:pt>
                <c:pt idx="1650">
                  <c:v>42579</c:v>
                </c:pt>
                <c:pt idx="1651">
                  <c:v>42578</c:v>
                </c:pt>
                <c:pt idx="1652">
                  <c:v>42577</c:v>
                </c:pt>
                <c:pt idx="1653">
                  <c:v>42576</c:v>
                </c:pt>
                <c:pt idx="1654">
                  <c:v>42573</c:v>
                </c:pt>
                <c:pt idx="1655">
                  <c:v>42572</c:v>
                </c:pt>
                <c:pt idx="1656">
                  <c:v>42571</c:v>
                </c:pt>
                <c:pt idx="1657">
                  <c:v>42570</c:v>
                </c:pt>
                <c:pt idx="1658">
                  <c:v>42569</c:v>
                </c:pt>
                <c:pt idx="1659">
                  <c:v>42566</c:v>
                </c:pt>
                <c:pt idx="1660">
                  <c:v>42565</c:v>
                </c:pt>
                <c:pt idx="1661">
                  <c:v>42564</c:v>
                </c:pt>
                <c:pt idx="1662">
                  <c:v>42563</c:v>
                </c:pt>
                <c:pt idx="1663">
                  <c:v>42562</c:v>
                </c:pt>
                <c:pt idx="1664">
                  <c:v>42559</c:v>
                </c:pt>
                <c:pt idx="1665">
                  <c:v>42558</c:v>
                </c:pt>
                <c:pt idx="1666">
                  <c:v>42557</c:v>
                </c:pt>
                <c:pt idx="1667">
                  <c:v>42556</c:v>
                </c:pt>
                <c:pt idx="1668">
                  <c:v>42555</c:v>
                </c:pt>
                <c:pt idx="1669">
                  <c:v>42552</c:v>
                </c:pt>
                <c:pt idx="1670">
                  <c:v>42551</c:v>
                </c:pt>
                <c:pt idx="1671">
                  <c:v>42550</c:v>
                </c:pt>
                <c:pt idx="1672">
                  <c:v>42549</c:v>
                </c:pt>
                <c:pt idx="1673">
                  <c:v>42548</c:v>
                </c:pt>
                <c:pt idx="1674">
                  <c:v>42545</c:v>
                </c:pt>
                <c:pt idx="1675">
                  <c:v>42544</c:v>
                </c:pt>
                <c:pt idx="1676">
                  <c:v>42543</c:v>
                </c:pt>
                <c:pt idx="1677">
                  <c:v>42542</c:v>
                </c:pt>
                <c:pt idx="1678">
                  <c:v>42541</c:v>
                </c:pt>
                <c:pt idx="1679">
                  <c:v>42538</c:v>
                </c:pt>
                <c:pt idx="1680">
                  <c:v>42537</c:v>
                </c:pt>
                <c:pt idx="1681">
                  <c:v>42536</c:v>
                </c:pt>
                <c:pt idx="1682">
                  <c:v>42535</c:v>
                </c:pt>
                <c:pt idx="1683">
                  <c:v>42534</c:v>
                </c:pt>
                <c:pt idx="1684">
                  <c:v>42531</c:v>
                </c:pt>
                <c:pt idx="1685">
                  <c:v>42530</c:v>
                </c:pt>
                <c:pt idx="1686">
                  <c:v>42529</c:v>
                </c:pt>
                <c:pt idx="1687">
                  <c:v>42528</c:v>
                </c:pt>
                <c:pt idx="1688">
                  <c:v>42527</c:v>
                </c:pt>
                <c:pt idx="1689">
                  <c:v>42524</c:v>
                </c:pt>
                <c:pt idx="1690">
                  <c:v>42523</c:v>
                </c:pt>
                <c:pt idx="1691">
                  <c:v>42522</c:v>
                </c:pt>
                <c:pt idx="1692">
                  <c:v>42521</c:v>
                </c:pt>
                <c:pt idx="1693">
                  <c:v>42520</c:v>
                </c:pt>
                <c:pt idx="1694">
                  <c:v>42517</c:v>
                </c:pt>
                <c:pt idx="1695">
                  <c:v>42515</c:v>
                </c:pt>
                <c:pt idx="1696">
                  <c:v>42514</c:v>
                </c:pt>
                <c:pt idx="1697">
                  <c:v>42513</c:v>
                </c:pt>
                <c:pt idx="1698">
                  <c:v>42510</c:v>
                </c:pt>
                <c:pt idx="1699">
                  <c:v>42509</c:v>
                </c:pt>
                <c:pt idx="1700">
                  <c:v>42508</c:v>
                </c:pt>
                <c:pt idx="1701">
                  <c:v>42507</c:v>
                </c:pt>
                <c:pt idx="1702">
                  <c:v>42506</c:v>
                </c:pt>
                <c:pt idx="1703">
                  <c:v>42503</c:v>
                </c:pt>
                <c:pt idx="1704">
                  <c:v>42502</c:v>
                </c:pt>
                <c:pt idx="1705">
                  <c:v>42501</c:v>
                </c:pt>
                <c:pt idx="1706">
                  <c:v>42500</c:v>
                </c:pt>
                <c:pt idx="1707">
                  <c:v>42499</c:v>
                </c:pt>
                <c:pt idx="1708">
                  <c:v>42496</c:v>
                </c:pt>
                <c:pt idx="1709">
                  <c:v>42495</c:v>
                </c:pt>
                <c:pt idx="1710">
                  <c:v>42494</c:v>
                </c:pt>
                <c:pt idx="1711">
                  <c:v>42493</c:v>
                </c:pt>
                <c:pt idx="1712">
                  <c:v>42492</c:v>
                </c:pt>
                <c:pt idx="1713">
                  <c:v>42489</c:v>
                </c:pt>
                <c:pt idx="1714">
                  <c:v>42488</c:v>
                </c:pt>
                <c:pt idx="1715">
                  <c:v>42487</c:v>
                </c:pt>
                <c:pt idx="1716">
                  <c:v>42486</c:v>
                </c:pt>
                <c:pt idx="1717">
                  <c:v>42485</c:v>
                </c:pt>
                <c:pt idx="1718">
                  <c:v>42482</c:v>
                </c:pt>
                <c:pt idx="1719">
                  <c:v>42480</c:v>
                </c:pt>
                <c:pt idx="1720">
                  <c:v>42479</c:v>
                </c:pt>
                <c:pt idx="1721">
                  <c:v>42478</c:v>
                </c:pt>
                <c:pt idx="1722">
                  <c:v>42475</c:v>
                </c:pt>
                <c:pt idx="1723">
                  <c:v>42474</c:v>
                </c:pt>
                <c:pt idx="1724">
                  <c:v>42473</c:v>
                </c:pt>
                <c:pt idx="1725">
                  <c:v>42472</c:v>
                </c:pt>
                <c:pt idx="1726">
                  <c:v>42471</c:v>
                </c:pt>
                <c:pt idx="1727">
                  <c:v>42468</c:v>
                </c:pt>
                <c:pt idx="1728">
                  <c:v>42467</c:v>
                </c:pt>
                <c:pt idx="1729">
                  <c:v>42466</c:v>
                </c:pt>
                <c:pt idx="1730">
                  <c:v>42465</c:v>
                </c:pt>
                <c:pt idx="1731">
                  <c:v>42464</c:v>
                </c:pt>
                <c:pt idx="1732">
                  <c:v>42461</c:v>
                </c:pt>
                <c:pt idx="1733">
                  <c:v>42460</c:v>
                </c:pt>
                <c:pt idx="1734">
                  <c:v>42459</c:v>
                </c:pt>
                <c:pt idx="1735">
                  <c:v>42458</c:v>
                </c:pt>
                <c:pt idx="1736">
                  <c:v>42457</c:v>
                </c:pt>
                <c:pt idx="1737">
                  <c:v>42453</c:v>
                </c:pt>
                <c:pt idx="1738">
                  <c:v>42452</c:v>
                </c:pt>
                <c:pt idx="1739">
                  <c:v>42451</c:v>
                </c:pt>
                <c:pt idx="1740">
                  <c:v>42450</c:v>
                </c:pt>
                <c:pt idx="1741">
                  <c:v>42447</c:v>
                </c:pt>
                <c:pt idx="1742">
                  <c:v>42446</c:v>
                </c:pt>
                <c:pt idx="1743">
                  <c:v>42445</c:v>
                </c:pt>
                <c:pt idx="1744">
                  <c:v>42444</c:v>
                </c:pt>
                <c:pt idx="1745">
                  <c:v>42443</c:v>
                </c:pt>
                <c:pt idx="1746">
                  <c:v>42440</c:v>
                </c:pt>
                <c:pt idx="1747">
                  <c:v>42439</c:v>
                </c:pt>
                <c:pt idx="1748">
                  <c:v>42438</c:v>
                </c:pt>
                <c:pt idx="1749">
                  <c:v>42437</c:v>
                </c:pt>
                <c:pt idx="1750">
                  <c:v>42436</c:v>
                </c:pt>
                <c:pt idx="1751">
                  <c:v>42433</c:v>
                </c:pt>
                <c:pt idx="1752">
                  <c:v>42432</c:v>
                </c:pt>
                <c:pt idx="1753">
                  <c:v>42431</c:v>
                </c:pt>
                <c:pt idx="1754">
                  <c:v>42430</c:v>
                </c:pt>
                <c:pt idx="1755">
                  <c:v>42429</c:v>
                </c:pt>
                <c:pt idx="1756">
                  <c:v>42426</c:v>
                </c:pt>
                <c:pt idx="1757">
                  <c:v>42425</c:v>
                </c:pt>
                <c:pt idx="1758">
                  <c:v>42424</c:v>
                </c:pt>
                <c:pt idx="1759">
                  <c:v>42423</c:v>
                </c:pt>
                <c:pt idx="1760">
                  <c:v>42422</c:v>
                </c:pt>
                <c:pt idx="1761">
                  <c:v>42419</c:v>
                </c:pt>
                <c:pt idx="1762">
                  <c:v>42418</c:v>
                </c:pt>
                <c:pt idx="1763">
                  <c:v>42417</c:v>
                </c:pt>
                <c:pt idx="1764">
                  <c:v>42416</c:v>
                </c:pt>
                <c:pt idx="1765">
                  <c:v>42415</c:v>
                </c:pt>
                <c:pt idx="1766">
                  <c:v>42412</c:v>
                </c:pt>
                <c:pt idx="1767">
                  <c:v>42411</c:v>
                </c:pt>
                <c:pt idx="1768">
                  <c:v>42410</c:v>
                </c:pt>
                <c:pt idx="1769">
                  <c:v>42405</c:v>
                </c:pt>
                <c:pt idx="1770">
                  <c:v>42404</c:v>
                </c:pt>
                <c:pt idx="1771">
                  <c:v>42403</c:v>
                </c:pt>
                <c:pt idx="1772">
                  <c:v>42402</c:v>
                </c:pt>
                <c:pt idx="1773">
                  <c:v>42401</c:v>
                </c:pt>
                <c:pt idx="1774">
                  <c:v>42398</c:v>
                </c:pt>
                <c:pt idx="1775">
                  <c:v>42397</c:v>
                </c:pt>
                <c:pt idx="1776">
                  <c:v>42396</c:v>
                </c:pt>
                <c:pt idx="1777">
                  <c:v>42395</c:v>
                </c:pt>
                <c:pt idx="1778">
                  <c:v>42394</c:v>
                </c:pt>
                <c:pt idx="1779">
                  <c:v>42391</c:v>
                </c:pt>
                <c:pt idx="1780">
                  <c:v>42390</c:v>
                </c:pt>
                <c:pt idx="1781">
                  <c:v>42389</c:v>
                </c:pt>
                <c:pt idx="1782">
                  <c:v>42388</c:v>
                </c:pt>
                <c:pt idx="1783">
                  <c:v>42387</c:v>
                </c:pt>
                <c:pt idx="1784">
                  <c:v>42384</c:v>
                </c:pt>
                <c:pt idx="1785">
                  <c:v>42383</c:v>
                </c:pt>
                <c:pt idx="1786">
                  <c:v>42382</c:v>
                </c:pt>
                <c:pt idx="1787">
                  <c:v>42381</c:v>
                </c:pt>
                <c:pt idx="1788">
                  <c:v>42380</c:v>
                </c:pt>
                <c:pt idx="1789">
                  <c:v>42377</c:v>
                </c:pt>
                <c:pt idx="1790">
                  <c:v>42376</c:v>
                </c:pt>
                <c:pt idx="1791">
                  <c:v>42375</c:v>
                </c:pt>
                <c:pt idx="1792">
                  <c:v>42374</c:v>
                </c:pt>
                <c:pt idx="1793">
                  <c:v>42373</c:v>
                </c:pt>
                <c:pt idx="1794">
                  <c:v>42369</c:v>
                </c:pt>
                <c:pt idx="1795">
                  <c:v>42368</c:v>
                </c:pt>
                <c:pt idx="1796">
                  <c:v>42367</c:v>
                </c:pt>
                <c:pt idx="1797">
                  <c:v>42366</c:v>
                </c:pt>
                <c:pt idx="1798">
                  <c:v>42362</c:v>
                </c:pt>
                <c:pt idx="1799">
                  <c:v>42361</c:v>
                </c:pt>
                <c:pt idx="1800">
                  <c:v>42360</c:v>
                </c:pt>
                <c:pt idx="1801">
                  <c:v>42359</c:v>
                </c:pt>
                <c:pt idx="1802">
                  <c:v>42356</c:v>
                </c:pt>
                <c:pt idx="1803">
                  <c:v>42355</c:v>
                </c:pt>
                <c:pt idx="1804">
                  <c:v>42354</c:v>
                </c:pt>
                <c:pt idx="1805">
                  <c:v>42353</c:v>
                </c:pt>
                <c:pt idx="1806">
                  <c:v>42352</c:v>
                </c:pt>
                <c:pt idx="1807">
                  <c:v>42349</c:v>
                </c:pt>
                <c:pt idx="1808">
                  <c:v>42348</c:v>
                </c:pt>
                <c:pt idx="1809">
                  <c:v>42347</c:v>
                </c:pt>
                <c:pt idx="1810">
                  <c:v>42346</c:v>
                </c:pt>
                <c:pt idx="1811">
                  <c:v>42345</c:v>
                </c:pt>
                <c:pt idx="1812">
                  <c:v>42342</c:v>
                </c:pt>
                <c:pt idx="1813">
                  <c:v>42341</c:v>
                </c:pt>
                <c:pt idx="1814">
                  <c:v>42340</c:v>
                </c:pt>
                <c:pt idx="1815">
                  <c:v>42339</c:v>
                </c:pt>
                <c:pt idx="1816">
                  <c:v>42338</c:v>
                </c:pt>
                <c:pt idx="1817">
                  <c:v>42335</c:v>
                </c:pt>
                <c:pt idx="1818">
                  <c:v>42334</c:v>
                </c:pt>
                <c:pt idx="1819">
                  <c:v>42333</c:v>
                </c:pt>
                <c:pt idx="1820">
                  <c:v>42332</c:v>
                </c:pt>
                <c:pt idx="1821">
                  <c:v>42331</c:v>
                </c:pt>
                <c:pt idx="1822">
                  <c:v>42328</c:v>
                </c:pt>
                <c:pt idx="1823">
                  <c:v>42327</c:v>
                </c:pt>
                <c:pt idx="1824">
                  <c:v>42326</c:v>
                </c:pt>
                <c:pt idx="1825">
                  <c:v>42325</c:v>
                </c:pt>
                <c:pt idx="1826">
                  <c:v>42324</c:v>
                </c:pt>
                <c:pt idx="1827">
                  <c:v>42321</c:v>
                </c:pt>
                <c:pt idx="1828">
                  <c:v>42320</c:v>
                </c:pt>
                <c:pt idx="1829">
                  <c:v>42319</c:v>
                </c:pt>
                <c:pt idx="1830">
                  <c:v>42318</c:v>
                </c:pt>
                <c:pt idx="1831">
                  <c:v>42317</c:v>
                </c:pt>
                <c:pt idx="1832">
                  <c:v>42314</c:v>
                </c:pt>
                <c:pt idx="1833">
                  <c:v>42313</c:v>
                </c:pt>
                <c:pt idx="1834">
                  <c:v>42312</c:v>
                </c:pt>
                <c:pt idx="1835">
                  <c:v>42311</c:v>
                </c:pt>
                <c:pt idx="1836">
                  <c:v>42307</c:v>
                </c:pt>
                <c:pt idx="1837">
                  <c:v>42306</c:v>
                </c:pt>
                <c:pt idx="1838">
                  <c:v>42305</c:v>
                </c:pt>
                <c:pt idx="1839">
                  <c:v>42304</c:v>
                </c:pt>
                <c:pt idx="1840">
                  <c:v>42303</c:v>
                </c:pt>
                <c:pt idx="1841">
                  <c:v>42300</c:v>
                </c:pt>
                <c:pt idx="1842">
                  <c:v>42299</c:v>
                </c:pt>
                <c:pt idx="1843">
                  <c:v>42298</c:v>
                </c:pt>
                <c:pt idx="1844">
                  <c:v>42297</c:v>
                </c:pt>
                <c:pt idx="1845">
                  <c:v>42296</c:v>
                </c:pt>
                <c:pt idx="1846">
                  <c:v>42293</c:v>
                </c:pt>
                <c:pt idx="1847">
                  <c:v>42292</c:v>
                </c:pt>
                <c:pt idx="1848">
                  <c:v>42291</c:v>
                </c:pt>
                <c:pt idx="1849">
                  <c:v>42290</c:v>
                </c:pt>
                <c:pt idx="1850">
                  <c:v>42286</c:v>
                </c:pt>
                <c:pt idx="1851">
                  <c:v>42285</c:v>
                </c:pt>
                <c:pt idx="1852">
                  <c:v>42284</c:v>
                </c:pt>
                <c:pt idx="1853">
                  <c:v>42283</c:v>
                </c:pt>
                <c:pt idx="1854">
                  <c:v>42282</c:v>
                </c:pt>
                <c:pt idx="1855">
                  <c:v>42279</c:v>
                </c:pt>
                <c:pt idx="1856">
                  <c:v>42278</c:v>
                </c:pt>
                <c:pt idx="1857">
                  <c:v>42277</c:v>
                </c:pt>
                <c:pt idx="1858">
                  <c:v>42276</c:v>
                </c:pt>
                <c:pt idx="1859">
                  <c:v>42275</c:v>
                </c:pt>
                <c:pt idx="1860">
                  <c:v>42272</c:v>
                </c:pt>
                <c:pt idx="1861">
                  <c:v>42271</c:v>
                </c:pt>
                <c:pt idx="1862">
                  <c:v>42270</c:v>
                </c:pt>
                <c:pt idx="1863">
                  <c:v>42269</c:v>
                </c:pt>
                <c:pt idx="1864">
                  <c:v>42268</c:v>
                </c:pt>
                <c:pt idx="1865">
                  <c:v>42265</c:v>
                </c:pt>
                <c:pt idx="1866">
                  <c:v>42264</c:v>
                </c:pt>
                <c:pt idx="1867">
                  <c:v>42263</c:v>
                </c:pt>
                <c:pt idx="1868">
                  <c:v>42262</c:v>
                </c:pt>
                <c:pt idx="1869">
                  <c:v>42261</c:v>
                </c:pt>
                <c:pt idx="1870">
                  <c:v>42258</c:v>
                </c:pt>
                <c:pt idx="1871">
                  <c:v>42257</c:v>
                </c:pt>
                <c:pt idx="1872">
                  <c:v>42256</c:v>
                </c:pt>
                <c:pt idx="1873">
                  <c:v>42255</c:v>
                </c:pt>
                <c:pt idx="1874">
                  <c:v>42251</c:v>
                </c:pt>
                <c:pt idx="1875">
                  <c:v>42250</c:v>
                </c:pt>
                <c:pt idx="1876">
                  <c:v>42249</c:v>
                </c:pt>
                <c:pt idx="1877">
                  <c:v>42248</c:v>
                </c:pt>
                <c:pt idx="1878">
                  <c:v>42247</c:v>
                </c:pt>
                <c:pt idx="1879">
                  <c:v>42244</c:v>
                </c:pt>
                <c:pt idx="1880">
                  <c:v>42243</c:v>
                </c:pt>
                <c:pt idx="1881">
                  <c:v>42242</c:v>
                </c:pt>
                <c:pt idx="1882">
                  <c:v>42241</c:v>
                </c:pt>
                <c:pt idx="1883">
                  <c:v>42240</c:v>
                </c:pt>
                <c:pt idx="1884">
                  <c:v>42237</c:v>
                </c:pt>
                <c:pt idx="1885">
                  <c:v>42236</c:v>
                </c:pt>
                <c:pt idx="1886">
                  <c:v>42235</c:v>
                </c:pt>
                <c:pt idx="1887">
                  <c:v>42234</c:v>
                </c:pt>
                <c:pt idx="1888">
                  <c:v>42233</c:v>
                </c:pt>
                <c:pt idx="1889">
                  <c:v>42230</c:v>
                </c:pt>
                <c:pt idx="1890">
                  <c:v>42229</c:v>
                </c:pt>
                <c:pt idx="1891">
                  <c:v>42228</c:v>
                </c:pt>
                <c:pt idx="1892">
                  <c:v>42227</c:v>
                </c:pt>
                <c:pt idx="1893">
                  <c:v>42226</c:v>
                </c:pt>
                <c:pt idx="1894">
                  <c:v>42223</c:v>
                </c:pt>
                <c:pt idx="1895">
                  <c:v>42222</c:v>
                </c:pt>
                <c:pt idx="1896">
                  <c:v>42221</c:v>
                </c:pt>
                <c:pt idx="1897">
                  <c:v>42220</c:v>
                </c:pt>
                <c:pt idx="1898">
                  <c:v>42219</c:v>
                </c:pt>
                <c:pt idx="1899">
                  <c:v>42216</c:v>
                </c:pt>
                <c:pt idx="1900">
                  <c:v>42215</c:v>
                </c:pt>
                <c:pt idx="1901">
                  <c:v>42214</c:v>
                </c:pt>
                <c:pt idx="1902">
                  <c:v>42213</c:v>
                </c:pt>
                <c:pt idx="1903">
                  <c:v>42212</c:v>
                </c:pt>
                <c:pt idx="1904">
                  <c:v>42209</c:v>
                </c:pt>
                <c:pt idx="1905">
                  <c:v>42208</c:v>
                </c:pt>
                <c:pt idx="1906">
                  <c:v>42207</c:v>
                </c:pt>
                <c:pt idx="1907">
                  <c:v>42206</c:v>
                </c:pt>
                <c:pt idx="1908">
                  <c:v>42205</c:v>
                </c:pt>
                <c:pt idx="1909">
                  <c:v>42202</c:v>
                </c:pt>
                <c:pt idx="1910">
                  <c:v>42201</c:v>
                </c:pt>
                <c:pt idx="1911">
                  <c:v>42200</c:v>
                </c:pt>
                <c:pt idx="1912">
                  <c:v>42199</c:v>
                </c:pt>
                <c:pt idx="1913">
                  <c:v>42198</c:v>
                </c:pt>
                <c:pt idx="1914">
                  <c:v>42195</c:v>
                </c:pt>
                <c:pt idx="1915">
                  <c:v>42194</c:v>
                </c:pt>
                <c:pt idx="1916">
                  <c:v>42193</c:v>
                </c:pt>
                <c:pt idx="1917">
                  <c:v>42192</c:v>
                </c:pt>
                <c:pt idx="1918">
                  <c:v>42191</c:v>
                </c:pt>
                <c:pt idx="1919">
                  <c:v>42188</c:v>
                </c:pt>
                <c:pt idx="1920">
                  <c:v>42187</c:v>
                </c:pt>
                <c:pt idx="1921">
                  <c:v>42186</c:v>
                </c:pt>
                <c:pt idx="1922">
                  <c:v>42185</c:v>
                </c:pt>
                <c:pt idx="1923">
                  <c:v>42184</c:v>
                </c:pt>
                <c:pt idx="1924">
                  <c:v>42181</c:v>
                </c:pt>
                <c:pt idx="1925">
                  <c:v>42180</c:v>
                </c:pt>
                <c:pt idx="1926">
                  <c:v>42179</c:v>
                </c:pt>
                <c:pt idx="1927">
                  <c:v>42178</c:v>
                </c:pt>
                <c:pt idx="1928">
                  <c:v>42177</c:v>
                </c:pt>
                <c:pt idx="1929">
                  <c:v>42174</c:v>
                </c:pt>
                <c:pt idx="1930">
                  <c:v>42173</c:v>
                </c:pt>
                <c:pt idx="1931">
                  <c:v>42172</c:v>
                </c:pt>
                <c:pt idx="1932">
                  <c:v>42171</c:v>
                </c:pt>
                <c:pt idx="1933">
                  <c:v>42170</c:v>
                </c:pt>
                <c:pt idx="1934">
                  <c:v>42167</c:v>
                </c:pt>
                <c:pt idx="1935">
                  <c:v>42166</c:v>
                </c:pt>
                <c:pt idx="1936">
                  <c:v>42165</c:v>
                </c:pt>
                <c:pt idx="1937">
                  <c:v>42164</c:v>
                </c:pt>
                <c:pt idx="1938">
                  <c:v>42163</c:v>
                </c:pt>
                <c:pt idx="1939">
                  <c:v>42160</c:v>
                </c:pt>
                <c:pt idx="1940">
                  <c:v>42158</c:v>
                </c:pt>
                <c:pt idx="1941">
                  <c:v>42157</c:v>
                </c:pt>
                <c:pt idx="1942">
                  <c:v>42156</c:v>
                </c:pt>
                <c:pt idx="1943">
                  <c:v>42153</c:v>
                </c:pt>
                <c:pt idx="1944">
                  <c:v>42152</c:v>
                </c:pt>
                <c:pt idx="1945">
                  <c:v>42151</c:v>
                </c:pt>
                <c:pt idx="1946">
                  <c:v>42150</c:v>
                </c:pt>
                <c:pt idx="1947">
                  <c:v>42149</c:v>
                </c:pt>
                <c:pt idx="1948">
                  <c:v>42146</c:v>
                </c:pt>
                <c:pt idx="1949">
                  <c:v>42145</c:v>
                </c:pt>
                <c:pt idx="1950">
                  <c:v>42144</c:v>
                </c:pt>
                <c:pt idx="1951">
                  <c:v>42143</c:v>
                </c:pt>
                <c:pt idx="1952">
                  <c:v>42142</c:v>
                </c:pt>
                <c:pt idx="1953">
                  <c:v>42139</c:v>
                </c:pt>
                <c:pt idx="1954">
                  <c:v>42138</c:v>
                </c:pt>
                <c:pt idx="1955">
                  <c:v>42137</c:v>
                </c:pt>
                <c:pt idx="1956">
                  <c:v>42136</c:v>
                </c:pt>
                <c:pt idx="1957">
                  <c:v>42135</c:v>
                </c:pt>
                <c:pt idx="1958">
                  <c:v>42132</c:v>
                </c:pt>
                <c:pt idx="1959">
                  <c:v>42131</c:v>
                </c:pt>
                <c:pt idx="1960">
                  <c:v>42130</c:v>
                </c:pt>
                <c:pt idx="1961">
                  <c:v>42129</c:v>
                </c:pt>
                <c:pt idx="1962">
                  <c:v>42128</c:v>
                </c:pt>
                <c:pt idx="1963">
                  <c:v>42124</c:v>
                </c:pt>
                <c:pt idx="1964">
                  <c:v>42123</c:v>
                </c:pt>
                <c:pt idx="1965">
                  <c:v>42122</c:v>
                </c:pt>
                <c:pt idx="1966">
                  <c:v>42121</c:v>
                </c:pt>
                <c:pt idx="1967">
                  <c:v>42118</c:v>
                </c:pt>
                <c:pt idx="1968">
                  <c:v>42117</c:v>
                </c:pt>
                <c:pt idx="1969">
                  <c:v>42116</c:v>
                </c:pt>
                <c:pt idx="1970">
                  <c:v>42114</c:v>
                </c:pt>
                <c:pt idx="1971">
                  <c:v>42111</c:v>
                </c:pt>
                <c:pt idx="1972">
                  <c:v>42110</c:v>
                </c:pt>
                <c:pt idx="1973">
                  <c:v>42109</c:v>
                </c:pt>
                <c:pt idx="1974">
                  <c:v>42108</c:v>
                </c:pt>
                <c:pt idx="1975">
                  <c:v>42107</c:v>
                </c:pt>
                <c:pt idx="1976">
                  <c:v>42104</c:v>
                </c:pt>
                <c:pt idx="1977">
                  <c:v>42103</c:v>
                </c:pt>
                <c:pt idx="1978">
                  <c:v>42102</c:v>
                </c:pt>
                <c:pt idx="1979">
                  <c:v>42101</c:v>
                </c:pt>
                <c:pt idx="1980">
                  <c:v>42100</c:v>
                </c:pt>
                <c:pt idx="1981">
                  <c:v>42096</c:v>
                </c:pt>
                <c:pt idx="1982">
                  <c:v>42095</c:v>
                </c:pt>
                <c:pt idx="1983">
                  <c:v>42094</c:v>
                </c:pt>
                <c:pt idx="1984">
                  <c:v>42093</c:v>
                </c:pt>
                <c:pt idx="1985">
                  <c:v>42090</c:v>
                </c:pt>
                <c:pt idx="1986">
                  <c:v>42089</c:v>
                </c:pt>
                <c:pt idx="1987">
                  <c:v>42088</c:v>
                </c:pt>
                <c:pt idx="1988">
                  <c:v>42087</c:v>
                </c:pt>
                <c:pt idx="1989">
                  <c:v>42086</c:v>
                </c:pt>
                <c:pt idx="1990">
                  <c:v>42083</c:v>
                </c:pt>
                <c:pt idx="1991">
                  <c:v>42082</c:v>
                </c:pt>
                <c:pt idx="1992">
                  <c:v>42081</c:v>
                </c:pt>
                <c:pt idx="1993">
                  <c:v>42080</c:v>
                </c:pt>
                <c:pt idx="1994">
                  <c:v>42079</c:v>
                </c:pt>
                <c:pt idx="1995">
                  <c:v>42076</c:v>
                </c:pt>
                <c:pt idx="1996">
                  <c:v>42075</c:v>
                </c:pt>
                <c:pt idx="1997">
                  <c:v>42074</c:v>
                </c:pt>
                <c:pt idx="1998">
                  <c:v>42073</c:v>
                </c:pt>
                <c:pt idx="1999">
                  <c:v>42072</c:v>
                </c:pt>
                <c:pt idx="2000">
                  <c:v>42069</c:v>
                </c:pt>
                <c:pt idx="2001">
                  <c:v>42068</c:v>
                </c:pt>
                <c:pt idx="2002">
                  <c:v>42067</c:v>
                </c:pt>
                <c:pt idx="2003">
                  <c:v>42066</c:v>
                </c:pt>
                <c:pt idx="2004">
                  <c:v>42065</c:v>
                </c:pt>
                <c:pt idx="2005">
                  <c:v>42062</c:v>
                </c:pt>
                <c:pt idx="2006">
                  <c:v>42061</c:v>
                </c:pt>
                <c:pt idx="2007">
                  <c:v>42060</c:v>
                </c:pt>
                <c:pt idx="2008">
                  <c:v>42059</c:v>
                </c:pt>
                <c:pt idx="2009">
                  <c:v>42058</c:v>
                </c:pt>
                <c:pt idx="2010">
                  <c:v>42055</c:v>
                </c:pt>
                <c:pt idx="2011">
                  <c:v>42054</c:v>
                </c:pt>
                <c:pt idx="2012">
                  <c:v>42053</c:v>
                </c:pt>
                <c:pt idx="2013">
                  <c:v>42048</c:v>
                </c:pt>
                <c:pt idx="2014">
                  <c:v>42047</c:v>
                </c:pt>
                <c:pt idx="2015">
                  <c:v>42046</c:v>
                </c:pt>
                <c:pt idx="2016">
                  <c:v>42045</c:v>
                </c:pt>
                <c:pt idx="2017">
                  <c:v>42044</c:v>
                </c:pt>
                <c:pt idx="2018">
                  <c:v>42041</c:v>
                </c:pt>
                <c:pt idx="2019">
                  <c:v>42040</c:v>
                </c:pt>
                <c:pt idx="2020">
                  <c:v>42039</c:v>
                </c:pt>
                <c:pt idx="2021">
                  <c:v>42038</c:v>
                </c:pt>
                <c:pt idx="2022">
                  <c:v>42037</c:v>
                </c:pt>
                <c:pt idx="2023">
                  <c:v>42034</c:v>
                </c:pt>
                <c:pt idx="2024">
                  <c:v>42033</c:v>
                </c:pt>
                <c:pt idx="2025">
                  <c:v>42032</c:v>
                </c:pt>
                <c:pt idx="2026">
                  <c:v>42031</c:v>
                </c:pt>
                <c:pt idx="2027">
                  <c:v>42030</c:v>
                </c:pt>
                <c:pt idx="2028">
                  <c:v>42027</c:v>
                </c:pt>
                <c:pt idx="2029">
                  <c:v>42026</c:v>
                </c:pt>
                <c:pt idx="2030">
                  <c:v>42025</c:v>
                </c:pt>
                <c:pt idx="2031">
                  <c:v>42024</c:v>
                </c:pt>
                <c:pt idx="2032">
                  <c:v>42023</c:v>
                </c:pt>
                <c:pt idx="2033">
                  <c:v>42020</c:v>
                </c:pt>
                <c:pt idx="2034">
                  <c:v>42019</c:v>
                </c:pt>
                <c:pt idx="2035">
                  <c:v>42018</c:v>
                </c:pt>
                <c:pt idx="2036">
                  <c:v>42017</c:v>
                </c:pt>
                <c:pt idx="2037">
                  <c:v>42016</c:v>
                </c:pt>
                <c:pt idx="2038">
                  <c:v>42013</c:v>
                </c:pt>
                <c:pt idx="2039">
                  <c:v>42012</c:v>
                </c:pt>
                <c:pt idx="2040">
                  <c:v>42011</c:v>
                </c:pt>
                <c:pt idx="2041">
                  <c:v>42010</c:v>
                </c:pt>
                <c:pt idx="2042">
                  <c:v>42009</c:v>
                </c:pt>
                <c:pt idx="2043">
                  <c:v>42006</c:v>
                </c:pt>
                <c:pt idx="2044">
                  <c:v>42004</c:v>
                </c:pt>
                <c:pt idx="2045">
                  <c:v>42003</c:v>
                </c:pt>
                <c:pt idx="2046">
                  <c:v>42002</c:v>
                </c:pt>
                <c:pt idx="2047">
                  <c:v>41999</c:v>
                </c:pt>
                <c:pt idx="2048">
                  <c:v>41997</c:v>
                </c:pt>
                <c:pt idx="2049">
                  <c:v>41996</c:v>
                </c:pt>
                <c:pt idx="2050">
                  <c:v>41995</c:v>
                </c:pt>
                <c:pt idx="2051">
                  <c:v>41992</c:v>
                </c:pt>
                <c:pt idx="2052">
                  <c:v>41991</c:v>
                </c:pt>
                <c:pt idx="2053">
                  <c:v>41990</c:v>
                </c:pt>
                <c:pt idx="2054">
                  <c:v>41989</c:v>
                </c:pt>
                <c:pt idx="2055">
                  <c:v>41988</c:v>
                </c:pt>
                <c:pt idx="2056">
                  <c:v>41985</c:v>
                </c:pt>
                <c:pt idx="2057">
                  <c:v>41984</c:v>
                </c:pt>
                <c:pt idx="2058">
                  <c:v>41983</c:v>
                </c:pt>
                <c:pt idx="2059">
                  <c:v>41982</c:v>
                </c:pt>
                <c:pt idx="2060">
                  <c:v>41981</c:v>
                </c:pt>
                <c:pt idx="2061">
                  <c:v>41978</c:v>
                </c:pt>
                <c:pt idx="2062">
                  <c:v>41977</c:v>
                </c:pt>
                <c:pt idx="2063">
                  <c:v>41976</c:v>
                </c:pt>
                <c:pt idx="2064">
                  <c:v>41975</c:v>
                </c:pt>
                <c:pt idx="2065">
                  <c:v>41974</c:v>
                </c:pt>
                <c:pt idx="2066">
                  <c:v>41971</c:v>
                </c:pt>
                <c:pt idx="2067">
                  <c:v>41970</c:v>
                </c:pt>
                <c:pt idx="2068">
                  <c:v>41969</c:v>
                </c:pt>
                <c:pt idx="2069">
                  <c:v>41968</c:v>
                </c:pt>
                <c:pt idx="2070">
                  <c:v>41967</c:v>
                </c:pt>
                <c:pt idx="2071">
                  <c:v>41964</c:v>
                </c:pt>
                <c:pt idx="2072">
                  <c:v>41963</c:v>
                </c:pt>
                <c:pt idx="2073">
                  <c:v>41962</c:v>
                </c:pt>
                <c:pt idx="2074">
                  <c:v>41961</c:v>
                </c:pt>
                <c:pt idx="2075">
                  <c:v>41960</c:v>
                </c:pt>
                <c:pt idx="2076">
                  <c:v>41956</c:v>
                </c:pt>
                <c:pt idx="2077">
                  <c:v>41955</c:v>
                </c:pt>
                <c:pt idx="2078">
                  <c:v>41954</c:v>
                </c:pt>
                <c:pt idx="2079">
                  <c:v>41953</c:v>
                </c:pt>
                <c:pt idx="2080">
                  <c:v>41950</c:v>
                </c:pt>
                <c:pt idx="2081">
                  <c:v>41949</c:v>
                </c:pt>
                <c:pt idx="2082">
                  <c:v>41948</c:v>
                </c:pt>
                <c:pt idx="2083">
                  <c:v>41947</c:v>
                </c:pt>
                <c:pt idx="2084">
                  <c:v>41946</c:v>
                </c:pt>
                <c:pt idx="2085">
                  <c:v>41942</c:v>
                </c:pt>
                <c:pt idx="2086">
                  <c:v>41941</c:v>
                </c:pt>
                <c:pt idx="2087">
                  <c:v>41940</c:v>
                </c:pt>
                <c:pt idx="2088">
                  <c:v>41939</c:v>
                </c:pt>
                <c:pt idx="2089">
                  <c:v>41936</c:v>
                </c:pt>
                <c:pt idx="2090">
                  <c:v>41935</c:v>
                </c:pt>
                <c:pt idx="2091">
                  <c:v>41934</c:v>
                </c:pt>
                <c:pt idx="2092">
                  <c:v>41933</c:v>
                </c:pt>
                <c:pt idx="2093">
                  <c:v>41932</c:v>
                </c:pt>
                <c:pt idx="2094">
                  <c:v>41929</c:v>
                </c:pt>
                <c:pt idx="2095">
                  <c:v>41928</c:v>
                </c:pt>
                <c:pt idx="2096">
                  <c:v>41927</c:v>
                </c:pt>
                <c:pt idx="2097">
                  <c:v>41926</c:v>
                </c:pt>
                <c:pt idx="2098">
                  <c:v>41925</c:v>
                </c:pt>
                <c:pt idx="2099">
                  <c:v>41922</c:v>
                </c:pt>
                <c:pt idx="2100">
                  <c:v>41921</c:v>
                </c:pt>
                <c:pt idx="2101">
                  <c:v>41920</c:v>
                </c:pt>
                <c:pt idx="2102">
                  <c:v>41919</c:v>
                </c:pt>
                <c:pt idx="2103">
                  <c:v>41918</c:v>
                </c:pt>
                <c:pt idx="2104">
                  <c:v>41915</c:v>
                </c:pt>
                <c:pt idx="2105">
                  <c:v>41914</c:v>
                </c:pt>
                <c:pt idx="2106">
                  <c:v>41913</c:v>
                </c:pt>
                <c:pt idx="2107">
                  <c:v>41912</c:v>
                </c:pt>
                <c:pt idx="2108">
                  <c:v>41911</c:v>
                </c:pt>
                <c:pt idx="2109">
                  <c:v>41908</c:v>
                </c:pt>
                <c:pt idx="2110">
                  <c:v>41907</c:v>
                </c:pt>
                <c:pt idx="2111">
                  <c:v>41906</c:v>
                </c:pt>
                <c:pt idx="2112">
                  <c:v>41905</c:v>
                </c:pt>
                <c:pt idx="2113">
                  <c:v>41904</c:v>
                </c:pt>
                <c:pt idx="2114">
                  <c:v>41901</c:v>
                </c:pt>
                <c:pt idx="2115">
                  <c:v>41900</c:v>
                </c:pt>
                <c:pt idx="2116">
                  <c:v>41899</c:v>
                </c:pt>
                <c:pt idx="2117">
                  <c:v>41898</c:v>
                </c:pt>
                <c:pt idx="2118">
                  <c:v>41897</c:v>
                </c:pt>
                <c:pt idx="2119">
                  <c:v>41894</c:v>
                </c:pt>
                <c:pt idx="2120">
                  <c:v>41893</c:v>
                </c:pt>
                <c:pt idx="2121">
                  <c:v>41892</c:v>
                </c:pt>
                <c:pt idx="2122">
                  <c:v>41891</c:v>
                </c:pt>
                <c:pt idx="2123">
                  <c:v>41890</c:v>
                </c:pt>
                <c:pt idx="2124">
                  <c:v>41887</c:v>
                </c:pt>
                <c:pt idx="2125">
                  <c:v>41886</c:v>
                </c:pt>
                <c:pt idx="2126">
                  <c:v>41885</c:v>
                </c:pt>
                <c:pt idx="2127">
                  <c:v>41884</c:v>
                </c:pt>
                <c:pt idx="2128">
                  <c:v>41883</c:v>
                </c:pt>
                <c:pt idx="2129">
                  <c:v>41880</c:v>
                </c:pt>
                <c:pt idx="2130">
                  <c:v>41879</c:v>
                </c:pt>
                <c:pt idx="2131">
                  <c:v>41878</c:v>
                </c:pt>
                <c:pt idx="2132">
                  <c:v>41877</c:v>
                </c:pt>
                <c:pt idx="2133">
                  <c:v>41876</c:v>
                </c:pt>
                <c:pt idx="2134">
                  <c:v>41873</c:v>
                </c:pt>
                <c:pt idx="2135">
                  <c:v>41872</c:v>
                </c:pt>
                <c:pt idx="2136">
                  <c:v>41871</c:v>
                </c:pt>
                <c:pt idx="2137">
                  <c:v>41870</c:v>
                </c:pt>
                <c:pt idx="2138">
                  <c:v>41869</c:v>
                </c:pt>
                <c:pt idx="2139">
                  <c:v>41866</c:v>
                </c:pt>
                <c:pt idx="2140">
                  <c:v>41865</c:v>
                </c:pt>
                <c:pt idx="2141">
                  <c:v>41864</c:v>
                </c:pt>
                <c:pt idx="2142">
                  <c:v>41863</c:v>
                </c:pt>
                <c:pt idx="2143">
                  <c:v>41862</c:v>
                </c:pt>
                <c:pt idx="2144">
                  <c:v>41859</c:v>
                </c:pt>
                <c:pt idx="2145">
                  <c:v>41858</c:v>
                </c:pt>
                <c:pt idx="2146">
                  <c:v>41857</c:v>
                </c:pt>
                <c:pt idx="2147">
                  <c:v>41856</c:v>
                </c:pt>
                <c:pt idx="2148">
                  <c:v>41855</c:v>
                </c:pt>
                <c:pt idx="2149">
                  <c:v>41852</c:v>
                </c:pt>
                <c:pt idx="2150">
                  <c:v>41851</c:v>
                </c:pt>
                <c:pt idx="2151">
                  <c:v>41850</c:v>
                </c:pt>
                <c:pt idx="2152">
                  <c:v>41849</c:v>
                </c:pt>
                <c:pt idx="2153">
                  <c:v>41848</c:v>
                </c:pt>
                <c:pt idx="2154">
                  <c:v>41845</c:v>
                </c:pt>
                <c:pt idx="2155">
                  <c:v>41844</c:v>
                </c:pt>
                <c:pt idx="2156">
                  <c:v>41843</c:v>
                </c:pt>
                <c:pt idx="2157">
                  <c:v>41842</c:v>
                </c:pt>
                <c:pt idx="2158">
                  <c:v>41841</c:v>
                </c:pt>
                <c:pt idx="2159">
                  <c:v>41838</c:v>
                </c:pt>
                <c:pt idx="2160">
                  <c:v>41837</c:v>
                </c:pt>
                <c:pt idx="2161">
                  <c:v>41836</c:v>
                </c:pt>
                <c:pt idx="2162">
                  <c:v>41835</c:v>
                </c:pt>
                <c:pt idx="2163">
                  <c:v>41834</c:v>
                </c:pt>
                <c:pt idx="2164">
                  <c:v>41831</c:v>
                </c:pt>
                <c:pt idx="2165">
                  <c:v>41830</c:v>
                </c:pt>
                <c:pt idx="2166">
                  <c:v>41829</c:v>
                </c:pt>
                <c:pt idx="2167">
                  <c:v>41828</c:v>
                </c:pt>
                <c:pt idx="2168">
                  <c:v>41827</c:v>
                </c:pt>
                <c:pt idx="2169">
                  <c:v>41824</c:v>
                </c:pt>
                <c:pt idx="2170">
                  <c:v>41823</c:v>
                </c:pt>
                <c:pt idx="2171">
                  <c:v>41822</c:v>
                </c:pt>
                <c:pt idx="2172">
                  <c:v>41821</c:v>
                </c:pt>
                <c:pt idx="2173">
                  <c:v>41820</c:v>
                </c:pt>
                <c:pt idx="2174">
                  <c:v>41817</c:v>
                </c:pt>
                <c:pt idx="2175">
                  <c:v>41816</c:v>
                </c:pt>
                <c:pt idx="2176">
                  <c:v>41815</c:v>
                </c:pt>
                <c:pt idx="2177">
                  <c:v>41814</c:v>
                </c:pt>
                <c:pt idx="2178">
                  <c:v>41813</c:v>
                </c:pt>
                <c:pt idx="2179">
                  <c:v>41810</c:v>
                </c:pt>
                <c:pt idx="2180">
                  <c:v>41808</c:v>
                </c:pt>
                <c:pt idx="2181">
                  <c:v>41807</c:v>
                </c:pt>
                <c:pt idx="2182">
                  <c:v>41806</c:v>
                </c:pt>
                <c:pt idx="2183">
                  <c:v>41803</c:v>
                </c:pt>
                <c:pt idx="2184">
                  <c:v>41802</c:v>
                </c:pt>
                <c:pt idx="2185">
                  <c:v>41801</c:v>
                </c:pt>
                <c:pt idx="2186">
                  <c:v>41800</c:v>
                </c:pt>
                <c:pt idx="2187">
                  <c:v>41799</c:v>
                </c:pt>
                <c:pt idx="2188">
                  <c:v>41796</c:v>
                </c:pt>
                <c:pt idx="2189">
                  <c:v>41795</c:v>
                </c:pt>
                <c:pt idx="2190">
                  <c:v>41794</c:v>
                </c:pt>
                <c:pt idx="2191">
                  <c:v>41793</c:v>
                </c:pt>
                <c:pt idx="2192">
                  <c:v>41792</c:v>
                </c:pt>
                <c:pt idx="2193">
                  <c:v>41789</c:v>
                </c:pt>
                <c:pt idx="2194">
                  <c:v>41788</c:v>
                </c:pt>
                <c:pt idx="2195">
                  <c:v>41787</c:v>
                </c:pt>
                <c:pt idx="2196">
                  <c:v>41786</c:v>
                </c:pt>
                <c:pt idx="2197">
                  <c:v>41785</c:v>
                </c:pt>
                <c:pt idx="2198">
                  <c:v>41782</c:v>
                </c:pt>
                <c:pt idx="2199">
                  <c:v>41781</c:v>
                </c:pt>
                <c:pt idx="2200">
                  <c:v>41780</c:v>
                </c:pt>
                <c:pt idx="2201">
                  <c:v>41779</c:v>
                </c:pt>
                <c:pt idx="2202">
                  <c:v>41778</c:v>
                </c:pt>
                <c:pt idx="2203">
                  <c:v>41775</c:v>
                </c:pt>
                <c:pt idx="2204">
                  <c:v>41774</c:v>
                </c:pt>
                <c:pt idx="2205">
                  <c:v>41773</c:v>
                </c:pt>
                <c:pt idx="2206">
                  <c:v>41772</c:v>
                </c:pt>
                <c:pt idx="2207">
                  <c:v>41771</c:v>
                </c:pt>
                <c:pt idx="2208">
                  <c:v>41768</c:v>
                </c:pt>
                <c:pt idx="2209">
                  <c:v>41767</c:v>
                </c:pt>
                <c:pt idx="2210">
                  <c:v>41766</c:v>
                </c:pt>
                <c:pt idx="2211">
                  <c:v>41765</c:v>
                </c:pt>
                <c:pt idx="2212">
                  <c:v>41764</c:v>
                </c:pt>
                <c:pt idx="2213">
                  <c:v>41761</c:v>
                </c:pt>
                <c:pt idx="2214">
                  <c:v>41759</c:v>
                </c:pt>
                <c:pt idx="2215">
                  <c:v>41758</c:v>
                </c:pt>
                <c:pt idx="2216">
                  <c:v>41757</c:v>
                </c:pt>
                <c:pt idx="2217">
                  <c:v>41754</c:v>
                </c:pt>
                <c:pt idx="2218">
                  <c:v>41753</c:v>
                </c:pt>
                <c:pt idx="2219">
                  <c:v>41752</c:v>
                </c:pt>
                <c:pt idx="2220">
                  <c:v>41751</c:v>
                </c:pt>
                <c:pt idx="2221">
                  <c:v>41746</c:v>
                </c:pt>
                <c:pt idx="2222">
                  <c:v>41745</c:v>
                </c:pt>
                <c:pt idx="2223">
                  <c:v>41744</c:v>
                </c:pt>
                <c:pt idx="2224">
                  <c:v>41743</c:v>
                </c:pt>
                <c:pt idx="2225">
                  <c:v>41740</c:v>
                </c:pt>
                <c:pt idx="2226">
                  <c:v>41739</c:v>
                </c:pt>
                <c:pt idx="2227">
                  <c:v>41738</c:v>
                </c:pt>
                <c:pt idx="2228">
                  <c:v>41737</c:v>
                </c:pt>
                <c:pt idx="2229">
                  <c:v>41736</c:v>
                </c:pt>
                <c:pt idx="2230">
                  <c:v>41733</c:v>
                </c:pt>
                <c:pt idx="2231">
                  <c:v>41732</c:v>
                </c:pt>
                <c:pt idx="2232">
                  <c:v>41731</c:v>
                </c:pt>
                <c:pt idx="2233">
                  <c:v>41730</c:v>
                </c:pt>
                <c:pt idx="2234">
                  <c:v>41729</c:v>
                </c:pt>
                <c:pt idx="2235">
                  <c:v>41726</c:v>
                </c:pt>
                <c:pt idx="2236">
                  <c:v>41725</c:v>
                </c:pt>
                <c:pt idx="2237">
                  <c:v>41724</c:v>
                </c:pt>
                <c:pt idx="2238">
                  <c:v>41723</c:v>
                </c:pt>
                <c:pt idx="2239">
                  <c:v>41722</c:v>
                </c:pt>
                <c:pt idx="2240">
                  <c:v>41719</c:v>
                </c:pt>
                <c:pt idx="2241">
                  <c:v>41718</c:v>
                </c:pt>
                <c:pt idx="2242">
                  <c:v>41717</c:v>
                </c:pt>
                <c:pt idx="2243">
                  <c:v>41716</c:v>
                </c:pt>
                <c:pt idx="2244">
                  <c:v>41715</c:v>
                </c:pt>
                <c:pt idx="2245">
                  <c:v>41712</c:v>
                </c:pt>
                <c:pt idx="2246">
                  <c:v>41711</c:v>
                </c:pt>
                <c:pt idx="2247">
                  <c:v>41710</c:v>
                </c:pt>
                <c:pt idx="2248">
                  <c:v>41709</c:v>
                </c:pt>
                <c:pt idx="2249">
                  <c:v>41708</c:v>
                </c:pt>
                <c:pt idx="2250">
                  <c:v>41705</c:v>
                </c:pt>
                <c:pt idx="2251">
                  <c:v>41704</c:v>
                </c:pt>
                <c:pt idx="2252">
                  <c:v>41703</c:v>
                </c:pt>
                <c:pt idx="2253">
                  <c:v>41698</c:v>
                </c:pt>
                <c:pt idx="2254">
                  <c:v>41697</c:v>
                </c:pt>
                <c:pt idx="2255">
                  <c:v>41696</c:v>
                </c:pt>
                <c:pt idx="2256">
                  <c:v>41695</c:v>
                </c:pt>
                <c:pt idx="2257">
                  <c:v>41694</c:v>
                </c:pt>
                <c:pt idx="2258">
                  <c:v>41691</c:v>
                </c:pt>
                <c:pt idx="2259">
                  <c:v>41690</c:v>
                </c:pt>
                <c:pt idx="2260">
                  <c:v>41689</c:v>
                </c:pt>
                <c:pt idx="2261">
                  <c:v>41688</c:v>
                </c:pt>
                <c:pt idx="2262">
                  <c:v>41687</c:v>
                </c:pt>
                <c:pt idx="2263">
                  <c:v>41684</c:v>
                </c:pt>
                <c:pt idx="2264">
                  <c:v>41683</c:v>
                </c:pt>
                <c:pt idx="2265">
                  <c:v>41682</c:v>
                </c:pt>
                <c:pt idx="2266">
                  <c:v>41681</c:v>
                </c:pt>
                <c:pt idx="2267">
                  <c:v>41680</c:v>
                </c:pt>
                <c:pt idx="2268">
                  <c:v>41677</c:v>
                </c:pt>
                <c:pt idx="2269">
                  <c:v>41676</c:v>
                </c:pt>
                <c:pt idx="2270">
                  <c:v>41675</c:v>
                </c:pt>
                <c:pt idx="2271">
                  <c:v>41674</c:v>
                </c:pt>
                <c:pt idx="2272">
                  <c:v>41673</c:v>
                </c:pt>
                <c:pt idx="2273">
                  <c:v>41670</c:v>
                </c:pt>
                <c:pt idx="2274">
                  <c:v>41669</c:v>
                </c:pt>
                <c:pt idx="2275">
                  <c:v>41668</c:v>
                </c:pt>
                <c:pt idx="2276">
                  <c:v>41667</c:v>
                </c:pt>
                <c:pt idx="2277">
                  <c:v>41666</c:v>
                </c:pt>
                <c:pt idx="2278">
                  <c:v>41663</c:v>
                </c:pt>
                <c:pt idx="2279">
                  <c:v>41662</c:v>
                </c:pt>
                <c:pt idx="2280">
                  <c:v>41661</c:v>
                </c:pt>
                <c:pt idx="2281">
                  <c:v>41660</c:v>
                </c:pt>
                <c:pt idx="2282">
                  <c:v>41659</c:v>
                </c:pt>
                <c:pt idx="2283">
                  <c:v>41656</c:v>
                </c:pt>
                <c:pt idx="2284">
                  <c:v>41655</c:v>
                </c:pt>
                <c:pt idx="2285">
                  <c:v>41654</c:v>
                </c:pt>
                <c:pt idx="2286">
                  <c:v>41653</c:v>
                </c:pt>
                <c:pt idx="2287">
                  <c:v>41652</c:v>
                </c:pt>
                <c:pt idx="2288">
                  <c:v>41649</c:v>
                </c:pt>
                <c:pt idx="2289">
                  <c:v>41648</c:v>
                </c:pt>
                <c:pt idx="2290">
                  <c:v>41647</c:v>
                </c:pt>
                <c:pt idx="2291">
                  <c:v>41646</c:v>
                </c:pt>
                <c:pt idx="2292">
                  <c:v>41645</c:v>
                </c:pt>
                <c:pt idx="2293">
                  <c:v>41642</c:v>
                </c:pt>
                <c:pt idx="2294">
                  <c:v>41641</c:v>
                </c:pt>
                <c:pt idx="2295">
                  <c:v>41639</c:v>
                </c:pt>
                <c:pt idx="2296">
                  <c:v>41638</c:v>
                </c:pt>
                <c:pt idx="2297">
                  <c:v>41635</c:v>
                </c:pt>
                <c:pt idx="2298">
                  <c:v>41634</c:v>
                </c:pt>
                <c:pt idx="2299">
                  <c:v>41632</c:v>
                </c:pt>
                <c:pt idx="2300">
                  <c:v>41631</c:v>
                </c:pt>
                <c:pt idx="2301">
                  <c:v>41628</c:v>
                </c:pt>
                <c:pt idx="2302">
                  <c:v>41627</c:v>
                </c:pt>
                <c:pt idx="2303">
                  <c:v>41626</c:v>
                </c:pt>
                <c:pt idx="2304">
                  <c:v>41625</c:v>
                </c:pt>
                <c:pt idx="2305">
                  <c:v>41624</c:v>
                </c:pt>
                <c:pt idx="2306">
                  <c:v>41621</c:v>
                </c:pt>
                <c:pt idx="2307">
                  <c:v>41620</c:v>
                </c:pt>
                <c:pt idx="2308">
                  <c:v>41619</c:v>
                </c:pt>
                <c:pt idx="2309">
                  <c:v>41618</c:v>
                </c:pt>
                <c:pt idx="2310">
                  <c:v>41617</c:v>
                </c:pt>
                <c:pt idx="2311">
                  <c:v>41614</c:v>
                </c:pt>
                <c:pt idx="2312">
                  <c:v>41613</c:v>
                </c:pt>
                <c:pt idx="2313">
                  <c:v>41612</c:v>
                </c:pt>
                <c:pt idx="2314">
                  <c:v>41611</c:v>
                </c:pt>
                <c:pt idx="2315">
                  <c:v>41610</c:v>
                </c:pt>
                <c:pt idx="2316">
                  <c:v>41607</c:v>
                </c:pt>
                <c:pt idx="2317">
                  <c:v>41606</c:v>
                </c:pt>
                <c:pt idx="2318">
                  <c:v>41605</c:v>
                </c:pt>
                <c:pt idx="2319">
                  <c:v>41604</c:v>
                </c:pt>
                <c:pt idx="2320">
                  <c:v>41603</c:v>
                </c:pt>
                <c:pt idx="2321">
                  <c:v>41600</c:v>
                </c:pt>
                <c:pt idx="2322">
                  <c:v>41599</c:v>
                </c:pt>
                <c:pt idx="2323">
                  <c:v>41598</c:v>
                </c:pt>
                <c:pt idx="2324">
                  <c:v>41597</c:v>
                </c:pt>
                <c:pt idx="2325">
                  <c:v>41596</c:v>
                </c:pt>
                <c:pt idx="2326">
                  <c:v>41592</c:v>
                </c:pt>
                <c:pt idx="2327">
                  <c:v>41591</c:v>
                </c:pt>
                <c:pt idx="2328">
                  <c:v>41590</c:v>
                </c:pt>
                <c:pt idx="2329">
                  <c:v>41589</c:v>
                </c:pt>
                <c:pt idx="2330">
                  <c:v>41586</c:v>
                </c:pt>
                <c:pt idx="2331">
                  <c:v>41585</c:v>
                </c:pt>
                <c:pt idx="2332">
                  <c:v>41584</c:v>
                </c:pt>
                <c:pt idx="2333">
                  <c:v>41583</c:v>
                </c:pt>
                <c:pt idx="2334">
                  <c:v>41582</c:v>
                </c:pt>
                <c:pt idx="2335">
                  <c:v>41579</c:v>
                </c:pt>
                <c:pt idx="2336">
                  <c:v>41578</c:v>
                </c:pt>
                <c:pt idx="2337">
                  <c:v>41577</c:v>
                </c:pt>
                <c:pt idx="2338">
                  <c:v>41576</c:v>
                </c:pt>
                <c:pt idx="2339">
                  <c:v>41575</c:v>
                </c:pt>
                <c:pt idx="2340">
                  <c:v>41572</c:v>
                </c:pt>
                <c:pt idx="2341">
                  <c:v>41571</c:v>
                </c:pt>
                <c:pt idx="2342">
                  <c:v>41570</c:v>
                </c:pt>
                <c:pt idx="2343">
                  <c:v>41569</c:v>
                </c:pt>
                <c:pt idx="2344">
                  <c:v>41568</c:v>
                </c:pt>
                <c:pt idx="2345">
                  <c:v>41565</c:v>
                </c:pt>
                <c:pt idx="2346">
                  <c:v>41564</c:v>
                </c:pt>
                <c:pt idx="2347">
                  <c:v>41563</c:v>
                </c:pt>
                <c:pt idx="2348">
                  <c:v>41562</c:v>
                </c:pt>
                <c:pt idx="2349">
                  <c:v>41561</c:v>
                </c:pt>
                <c:pt idx="2350">
                  <c:v>41558</c:v>
                </c:pt>
                <c:pt idx="2351">
                  <c:v>41557</c:v>
                </c:pt>
                <c:pt idx="2352">
                  <c:v>41556</c:v>
                </c:pt>
                <c:pt idx="2353">
                  <c:v>41555</c:v>
                </c:pt>
                <c:pt idx="2354">
                  <c:v>41554</c:v>
                </c:pt>
                <c:pt idx="2355">
                  <c:v>41551</c:v>
                </c:pt>
                <c:pt idx="2356">
                  <c:v>41550</c:v>
                </c:pt>
                <c:pt idx="2357">
                  <c:v>41549</c:v>
                </c:pt>
                <c:pt idx="2358">
                  <c:v>41548</c:v>
                </c:pt>
                <c:pt idx="2359">
                  <c:v>41547</c:v>
                </c:pt>
                <c:pt idx="2360">
                  <c:v>41544</c:v>
                </c:pt>
                <c:pt idx="2361">
                  <c:v>41543</c:v>
                </c:pt>
                <c:pt idx="2362">
                  <c:v>41542</c:v>
                </c:pt>
                <c:pt idx="2363">
                  <c:v>41541</c:v>
                </c:pt>
                <c:pt idx="2364">
                  <c:v>41540</c:v>
                </c:pt>
                <c:pt idx="2365">
                  <c:v>41537</c:v>
                </c:pt>
                <c:pt idx="2366">
                  <c:v>41536</c:v>
                </c:pt>
                <c:pt idx="2367">
                  <c:v>41535</c:v>
                </c:pt>
                <c:pt idx="2368">
                  <c:v>41534</c:v>
                </c:pt>
                <c:pt idx="2369">
                  <c:v>41533</c:v>
                </c:pt>
                <c:pt idx="2370">
                  <c:v>41530</c:v>
                </c:pt>
                <c:pt idx="2371">
                  <c:v>41529</c:v>
                </c:pt>
                <c:pt idx="2372">
                  <c:v>41528</c:v>
                </c:pt>
                <c:pt idx="2373">
                  <c:v>41527</c:v>
                </c:pt>
                <c:pt idx="2374">
                  <c:v>41526</c:v>
                </c:pt>
                <c:pt idx="2375">
                  <c:v>41523</c:v>
                </c:pt>
                <c:pt idx="2376">
                  <c:v>41522</c:v>
                </c:pt>
                <c:pt idx="2377">
                  <c:v>41521</c:v>
                </c:pt>
                <c:pt idx="2378">
                  <c:v>41520</c:v>
                </c:pt>
                <c:pt idx="2379">
                  <c:v>41519</c:v>
                </c:pt>
                <c:pt idx="2380">
                  <c:v>41516</c:v>
                </c:pt>
                <c:pt idx="2381">
                  <c:v>41515</c:v>
                </c:pt>
                <c:pt idx="2382">
                  <c:v>41514</c:v>
                </c:pt>
                <c:pt idx="2383">
                  <c:v>41513</c:v>
                </c:pt>
                <c:pt idx="2384">
                  <c:v>41512</c:v>
                </c:pt>
                <c:pt idx="2385">
                  <c:v>41509</c:v>
                </c:pt>
                <c:pt idx="2386">
                  <c:v>41508</c:v>
                </c:pt>
                <c:pt idx="2387">
                  <c:v>41507</c:v>
                </c:pt>
                <c:pt idx="2388">
                  <c:v>41506</c:v>
                </c:pt>
                <c:pt idx="2389">
                  <c:v>41505</c:v>
                </c:pt>
                <c:pt idx="2390">
                  <c:v>41502</c:v>
                </c:pt>
                <c:pt idx="2391">
                  <c:v>41501</c:v>
                </c:pt>
                <c:pt idx="2392">
                  <c:v>41500</c:v>
                </c:pt>
                <c:pt idx="2393">
                  <c:v>41499</c:v>
                </c:pt>
                <c:pt idx="2394">
                  <c:v>41498</c:v>
                </c:pt>
                <c:pt idx="2395">
                  <c:v>41495</c:v>
                </c:pt>
                <c:pt idx="2396">
                  <c:v>41494</c:v>
                </c:pt>
                <c:pt idx="2397">
                  <c:v>41493</c:v>
                </c:pt>
                <c:pt idx="2398">
                  <c:v>41492</c:v>
                </c:pt>
                <c:pt idx="2399">
                  <c:v>41491</c:v>
                </c:pt>
                <c:pt idx="2400">
                  <c:v>41488</c:v>
                </c:pt>
                <c:pt idx="2401">
                  <c:v>41487</c:v>
                </c:pt>
                <c:pt idx="2402">
                  <c:v>41486</c:v>
                </c:pt>
                <c:pt idx="2403">
                  <c:v>41485</c:v>
                </c:pt>
                <c:pt idx="2404">
                  <c:v>41484</c:v>
                </c:pt>
                <c:pt idx="2405">
                  <c:v>41481</c:v>
                </c:pt>
                <c:pt idx="2406">
                  <c:v>41480</c:v>
                </c:pt>
                <c:pt idx="2407">
                  <c:v>41479</c:v>
                </c:pt>
                <c:pt idx="2408">
                  <c:v>41478</c:v>
                </c:pt>
                <c:pt idx="2409">
                  <c:v>41477</c:v>
                </c:pt>
                <c:pt idx="2410">
                  <c:v>41474</c:v>
                </c:pt>
                <c:pt idx="2411">
                  <c:v>41473</c:v>
                </c:pt>
                <c:pt idx="2412">
                  <c:v>41472</c:v>
                </c:pt>
                <c:pt idx="2413">
                  <c:v>41471</c:v>
                </c:pt>
                <c:pt idx="2414">
                  <c:v>41470</c:v>
                </c:pt>
                <c:pt idx="2415">
                  <c:v>41467</c:v>
                </c:pt>
                <c:pt idx="2416">
                  <c:v>41466</c:v>
                </c:pt>
                <c:pt idx="2417">
                  <c:v>41465</c:v>
                </c:pt>
                <c:pt idx="2418">
                  <c:v>41464</c:v>
                </c:pt>
                <c:pt idx="2419">
                  <c:v>41463</c:v>
                </c:pt>
                <c:pt idx="2420">
                  <c:v>41460</c:v>
                </c:pt>
                <c:pt idx="2421">
                  <c:v>41459</c:v>
                </c:pt>
                <c:pt idx="2422">
                  <c:v>41458</c:v>
                </c:pt>
                <c:pt idx="2423">
                  <c:v>41457</c:v>
                </c:pt>
                <c:pt idx="2424">
                  <c:v>41456</c:v>
                </c:pt>
                <c:pt idx="2425">
                  <c:v>41453</c:v>
                </c:pt>
                <c:pt idx="2426">
                  <c:v>41452</c:v>
                </c:pt>
                <c:pt idx="2427">
                  <c:v>41451</c:v>
                </c:pt>
                <c:pt idx="2428">
                  <c:v>41450</c:v>
                </c:pt>
                <c:pt idx="2429">
                  <c:v>41449</c:v>
                </c:pt>
                <c:pt idx="2430">
                  <c:v>41446</c:v>
                </c:pt>
                <c:pt idx="2431">
                  <c:v>41445</c:v>
                </c:pt>
                <c:pt idx="2432">
                  <c:v>41444</c:v>
                </c:pt>
                <c:pt idx="2433">
                  <c:v>41443</c:v>
                </c:pt>
                <c:pt idx="2434">
                  <c:v>41442</c:v>
                </c:pt>
                <c:pt idx="2435">
                  <c:v>41439</c:v>
                </c:pt>
                <c:pt idx="2436">
                  <c:v>41438</c:v>
                </c:pt>
                <c:pt idx="2437">
                  <c:v>41437</c:v>
                </c:pt>
                <c:pt idx="2438">
                  <c:v>41436</c:v>
                </c:pt>
                <c:pt idx="2439">
                  <c:v>41435</c:v>
                </c:pt>
                <c:pt idx="2440">
                  <c:v>41432</c:v>
                </c:pt>
                <c:pt idx="2441">
                  <c:v>41431</c:v>
                </c:pt>
                <c:pt idx="2442">
                  <c:v>41430</c:v>
                </c:pt>
                <c:pt idx="2443">
                  <c:v>41429</c:v>
                </c:pt>
                <c:pt idx="2444">
                  <c:v>41428</c:v>
                </c:pt>
                <c:pt idx="2445">
                  <c:v>41425</c:v>
                </c:pt>
                <c:pt idx="2446">
                  <c:v>41423</c:v>
                </c:pt>
                <c:pt idx="2447">
                  <c:v>41422</c:v>
                </c:pt>
                <c:pt idx="2448">
                  <c:v>41421</c:v>
                </c:pt>
                <c:pt idx="2449">
                  <c:v>41418</c:v>
                </c:pt>
                <c:pt idx="2450">
                  <c:v>41417</c:v>
                </c:pt>
                <c:pt idx="2451">
                  <c:v>41416</c:v>
                </c:pt>
                <c:pt idx="2452">
                  <c:v>41415</c:v>
                </c:pt>
                <c:pt idx="2453">
                  <c:v>41414</c:v>
                </c:pt>
                <c:pt idx="2454">
                  <c:v>41411</c:v>
                </c:pt>
                <c:pt idx="2455">
                  <c:v>41410</c:v>
                </c:pt>
                <c:pt idx="2456">
                  <c:v>41409</c:v>
                </c:pt>
                <c:pt idx="2457">
                  <c:v>41408</c:v>
                </c:pt>
                <c:pt idx="2458">
                  <c:v>41407</c:v>
                </c:pt>
                <c:pt idx="2459">
                  <c:v>41404</c:v>
                </c:pt>
                <c:pt idx="2460">
                  <c:v>41403</c:v>
                </c:pt>
                <c:pt idx="2461">
                  <c:v>41402</c:v>
                </c:pt>
                <c:pt idx="2462">
                  <c:v>41401</c:v>
                </c:pt>
                <c:pt idx="2463">
                  <c:v>41400</c:v>
                </c:pt>
                <c:pt idx="2464">
                  <c:v>41397</c:v>
                </c:pt>
                <c:pt idx="2465">
                  <c:v>41396</c:v>
                </c:pt>
                <c:pt idx="2466">
                  <c:v>41394</c:v>
                </c:pt>
                <c:pt idx="2467">
                  <c:v>41393</c:v>
                </c:pt>
                <c:pt idx="2468">
                  <c:v>41390</c:v>
                </c:pt>
                <c:pt idx="2469">
                  <c:v>41389</c:v>
                </c:pt>
                <c:pt idx="2470">
                  <c:v>41388</c:v>
                </c:pt>
                <c:pt idx="2471">
                  <c:v>41387</c:v>
                </c:pt>
                <c:pt idx="2472">
                  <c:v>41386</c:v>
                </c:pt>
                <c:pt idx="2473">
                  <c:v>41383</c:v>
                </c:pt>
                <c:pt idx="2474">
                  <c:v>41382</c:v>
                </c:pt>
                <c:pt idx="2475">
                  <c:v>41381</c:v>
                </c:pt>
                <c:pt idx="2476">
                  <c:v>41380</c:v>
                </c:pt>
                <c:pt idx="2477">
                  <c:v>41379</c:v>
                </c:pt>
                <c:pt idx="2478">
                  <c:v>41376</c:v>
                </c:pt>
                <c:pt idx="2479">
                  <c:v>41375</c:v>
                </c:pt>
                <c:pt idx="2480">
                  <c:v>41374</c:v>
                </c:pt>
                <c:pt idx="2481">
                  <c:v>41373</c:v>
                </c:pt>
                <c:pt idx="2482">
                  <c:v>41372</c:v>
                </c:pt>
                <c:pt idx="2483">
                  <c:v>41369</c:v>
                </c:pt>
                <c:pt idx="2484">
                  <c:v>41368</c:v>
                </c:pt>
                <c:pt idx="2485">
                  <c:v>41367</c:v>
                </c:pt>
                <c:pt idx="2486">
                  <c:v>41366</c:v>
                </c:pt>
                <c:pt idx="2487">
                  <c:v>41365</c:v>
                </c:pt>
                <c:pt idx="2488">
                  <c:v>41361</c:v>
                </c:pt>
                <c:pt idx="2489">
                  <c:v>41360</c:v>
                </c:pt>
                <c:pt idx="2490">
                  <c:v>41359</c:v>
                </c:pt>
                <c:pt idx="2491">
                  <c:v>41358</c:v>
                </c:pt>
                <c:pt idx="2492">
                  <c:v>41355</c:v>
                </c:pt>
                <c:pt idx="2493">
                  <c:v>41354</c:v>
                </c:pt>
                <c:pt idx="2494">
                  <c:v>41353</c:v>
                </c:pt>
                <c:pt idx="2495">
                  <c:v>41352</c:v>
                </c:pt>
                <c:pt idx="2496">
                  <c:v>41351</c:v>
                </c:pt>
                <c:pt idx="2497">
                  <c:v>41348</c:v>
                </c:pt>
                <c:pt idx="2498">
                  <c:v>41347</c:v>
                </c:pt>
                <c:pt idx="2499">
                  <c:v>41346</c:v>
                </c:pt>
                <c:pt idx="2500">
                  <c:v>41345</c:v>
                </c:pt>
                <c:pt idx="2501">
                  <c:v>41344</c:v>
                </c:pt>
                <c:pt idx="2502">
                  <c:v>41341</c:v>
                </c:pt>
                <c:pt idx="2503">
                  <c:v>41340</c:v>
                </c:pt>
                <c:pt idx="2504">
                  <c:v>41339</c:v>
                </c:pt>
                <c:pt idx="2505">
                  <c:v>41338</c:v>
                </c:pt>
                <c:pt idx="2506">
                  <c:v>41337</c:v>
                </c:pt>
                <c:pt idx="2507">
                  <c:v>41334</c:v>
                </c:pt>
                <c:pt idx="2508">
                  <c:v>41333</c:v>
                </c:pt>
                <c:pt idx="2509">
                  <c:v>41332</c:v>
                </c:pt>
                <c:pt idx="2510">
                  <c:v>41331</c:v>
                </c:pt>
                <c:pt idx="2511">
                  <c:v>41330</c:v>
                </c:pt>
                <c:pt idx="2512">
                  <c:v>41327</c:v>
                </c:pt>
                <c:pt idx="2513">
                  <c:v>41326</c:v>
                </c:pt>
                <c:pt idx="2514">
                  <c:v>41325</c:v>
                </c:pt>
                <c:pt idx="2515">
                  <c:v>41324</c:v>
                </c:pt>
                <c:pt idx="2516">
                  <c:v>41323</c:v>
                </c:pt>
                <c:pt idx="2517">
                  <c:v>41320</c:v>
                </c:pt>
                <c:pt idx="2518">
                  <c:v>41319</c:v>
                </c:pt>
                <c:pt idx="2519">
                  <c:v>41318</c:v>
                </c:pt>
                <c:pt idx="2520">
                  <c:v>41313</c:v>
                </c:pt>
                <c:pt idx="2521">
                  <c:v>41312</c:v>
                </c:pt>
                <c:pt idx="2522">
                  <c:v>41311</c:v>
                </c:pt>
                <c:pt idx="2523">
                  <c:v>41310</c:v>
                </c:pt>
                <c:pt idx="2524">
                  <c:v>41309</c:v>
                </c:pt>
                <c:pt idx="2525">
                  <c:v>41306</c:v>
                </c:pt>
                <c:pt idx="2526">
                  <c:v>41305</c:v>
                </c:pt>
                <c:pt idx="2527">
                  <c:v>41304</c:v>
                </c:pt>
                <c:pt idx="2528">
                  <c:v>41303</c:v>
                </c:pt>
                <c:pt idx="2529">
                  <c:v>41302</c:v>
                </c:pt>
                <c:pt idx="2530">
                  <c:v>41299</c:v>
                </c:pt>
                <c:pt idx="2531">
                  <c:v>41298</c:v>
                </c:pt>
                <c:pt idx="2532">
                  <c:v>41297</c:v>
                </c:pt>
                <c:pt idx="2533">
                  <c:v>41296</c:v>
                </c:pt>
                <c:pt idx="2534">
                  <c:v>41295</c:v>
                </c:pt>
                <c:pt idx="2535">
                  <c:v>41292</c:v>
                </c:pt>
                <c:pt idx="2536">
                  <c:v>41291</c:v>
                </c:pt>
                <c:pt idx="2537">
                  <c:v>41290</c:v>
                </c:pt>
                <c:pt idx="2538">
                  <c:v>41289</c:v>
                </c:pt>
                <c:pt idx="2539">
                  <c:v>41288</c:v>
                </c:pt>
                <c:pt idx="2540">
                  <c:v>41285</c:v>
                </c:pt>
                <c:pt idx="2541">
                  <c:v>41284</c:v>
                </c:pt>
                <c:pt idx="2542">
                  <c:v>41283</c:v>
                </c:pt>
                <c:pt idx="2543">
                  <c:v>41282</c:v>
                </c:pt>
                <c:pt idx="2544">
                  <c:v>41281</c:v>
                </c:pt>
                <c:pt idx="2545">
                  <c:v>41278</c:v>
                </c:pt>
                <c:pt idx="2546">
                  <c:v>41277</c:v>
                </c:pt>
                <c:pt idx="2547">
                  <c:v>41276</c:v>
                </c:pt>
                <c:pt idx="2548">
                  <c:v>41274</c:v>
                </c:pt>
                <c:pt idx="2549">
                  <c:v>41271</c:v>
                </c:pt>
                <c:pt idx="2550">
                  <c:v>41270</c:v>
                </c:pt>
                <c:pt idx="2551">
                  <c:v>41269</c:v>
                </c:pt>
                <c:pt idx="2552">
                  <c:v>41267</c:v>
                </c:pt>
                <c:pt idx="2553">
                  <c:v>41264</c:v>
                </c:pt>
                <c:pt idx="2554">
                  <c:v>41263</c:v>
                </c:pt>
                <c:pt idx="2555">
                  <c:v>41262</c:v>
                </c:pt>
                <c:pt idx="2556">
                  <c:v>41261</c:v>
                </c:pt>
                <c:pt idx="2557">
                  <c:v>41260</c:v>
                </c:pt>
                <c:pt idx="2558">
                  <c:v>41257</c:v>
                </c:pt>
                <c:pt idx="2559">
                  <c:v>41256</c:v>
                </c:pt>
                <c:pt idx="2560">
                  <c:v>41255</c:v>
                </c:pt>
                <c:pt idx="2561">
                  <c:v>41254</c:v>
                </c:pt>
                <c:pt idx="2562">
                  <c:v>41253</c:v>
                </c:pt>
                <c:pt idx="2563">
                  <c:v>41250</c:v>
                </c:pt>
                <c:pt idx="2564">
                  <c:v>41249</c:v>
                </c:pt>
                <c:pt idx="2565">
                  <c:v>41248</c:v>
                </c:pt>
                <c:pt idx="2566">
                  <c:v>41247</c:v>
                </c:pt>
                <c:pt idx="2567">
                  <c:v>41246</c:v>
                </c:pt>
                <c:pt idx="2568">
                  <c:v>41243</c:v>
                </c:pt>
                <c:pt idx="2569">
                  <c:v>41242</c:v>
                </c:pt>
                <c:pt idx="2570">
                  <c:v>41241</c:v>
                </c:pt>
                <c:pt idx="2571">
                  <c:v>41240</c:v>
                </c:pt>
                <c:pt idx="2572">
                  <c:v>41239</c:v>
                </c:pt>
                <c:pt idx="2573">
                  <c:v>41236</c:v>
                </c:pt>
                <c:pt idx="2574">
                  <c:v>41235</c:v>
                </c:pt>
                <c:pt idx="2575">
                  <c:v>41234</c:v>
                </c:pt>
                <c:pt idx="2576">
                  <c:v>41233</c:v>
                </c:pt>
                <c:pt idx="2577">
                  <c:v>41232</c:v>
                </c:pt>
                <c:pt idx="2578">
                  <c:v>41229</c:v>
                </c:pt>
                <c:pt idx="2579">
                  <c:v>41227</c:v>
                </c:pt>
                <c:pt idx="2580">
                  <c:v>41226</c:v>
                </c:pt>
                <c:pt idx="2581">
                  <c:v>41225</c:v>
                </c:pt>
                <c:pt idx="2582">
                  <c:v>41222</c:v>
                </c:pt>
                <c:pt idx="2583">
                  <c:v>41221</c:v>
                </c:pt>
                <c:pt idx="2584">
                  <c:v>41220</c:v>
                </c:pt>
                <c:pt idx="2585">
                  <c:v>41219</c:v>
                </c:pt>
                <c:pt idx="2586">
                  <c:v>41218</c:v>
                </c:pt>
                <c:pt idx="2587">
                  <c:v>41214</c:v>
                </c:pt>
                <c:pt idx="2588">
                  <c:v>41213</c:v>
                </c:pt>
                <c:pt idx="2589">
                  <c:v>41212</c:v>
                </c:pt>
                <c:pt idx="2590">
                  <c:v>41211</c:v>
                </c:pt>
                <c:pt idx="2591">
                  <c:v>41208</c:v>
                </c:pt>
                <c:pt idx="2592">
                  <c:v>41207</c:v>
                </c:pt>
                <c:pt idx="2593">
                  <c:v>41206</c:v>
                </c:pt>
                <c:pt idx="2594">
                  <c:v>41205</c:v>
                </c:pt>
                <c:pt idx="2595">
                  <c:v>41204</c:v>
                </c:pt>
                <c:pt idx="2596">
                  <c:v>41201</c:v>
                </c:pt>
                <c:pt idx="2597">
                  <c:v>41200</c:v>
                </c:pt>
                <c:pt idx="2598">
                  <c:v>41199</c:v>
                </c:pt>
                <c:pt idx="2599">
                  <c:v>41198</c:v>
                </c:pt>
                <c:pt idx="2600">
                  <c:v>41197</c:v>
                </c:pt>
                <c:pt idx="2601">
                  <c:v>41193</c:v>
                </c:pt>
                <c:pt idx="2602">
                  <c:v>41192</c:v>
                </c:pt>
                <c:pt idx="2603">
                  <c:v>41191</c:v>
                </c:pt>
                <c:pt idx="2604">
                  <c:v>41190</c:v>
                </c:pt>
                <c:pt idx="2605">
                  <c:v>41187</c:v>
                </c:pt>
                <c:pt idx="2606">
                  <c:v>41186</c:v>
                </c:pt>
                <c:pt idx="2607">
                  <c:v>41185</c:v>
                </c:pt>
                <c:pt idx="2608">
                  <c:v>41184</c:v>
                </c:pt>
                <c:pt idx="2609">
                  <c:v>41183</c:v>
                </c:pt>
                <c:pt idx="2610">
                  <c:v>41180</c:v>
                </c:pt>
                <c:pt idx="2611">
                  <c:v>41179</c:v>
                </c:pt>
                <c:pt idx="2612">
                  <c:v>41178</c:v>
                </c:pt>
                <c:pt idx="2613">
                  <c:v>41177</c:v>
                </c:pt>
                <c:pt idx="2614">
                  <c:v>41176</c:v>
                </c:pt>
                <c:pt idx="2615">
                  <c:v>41173</c:v>
                </c:pt>
                <c:pt idx="2616">
                  <c:v>41172</c:v>
                </c:pt>
                <c:pt idx="2617">
                  <c:v>41171</c:v>
                </c:pt>
                <c:pt idx="2618">
                  <c:v>41170</c:v>
                </c:pt>
                <c:pt idx="2619">
                  <c:v>41169</c:v>
                </c:pt>
                <c:pt idx="2620">
                  <c:v>41166</c:v>
                </c:pt>
                <c:pt idx="2621">
                  <c:v>41165</c:v>
                </c:pt>
                <c:pt idx="2622">
                  <c:v>41164</c:v>
                </c:pt>
                <c:pt idx="2623">
                  <c:v>41163</c:v>
                </c:pt>
                <c:pt idx="2624">
                  <c:v>41162</c:v>
                </c:pt>
                <c:pt idx="2625">
                  <c:v>41158</c:v>
                </c:pt>
                <c:pt idx="2626">
                  <c:v>41157</c:v>
                </c:pt>
                <c:pt idx="2627">
                  <c:v>41156</c:v>
                </c:pt>
                <c:pt idx="2628">
                  <c:v>41155</c:v>
                </c:pt>
                <c:pt idx="2629">
                  <c:v>41152</c:v>
                </c:pt>
                <c:pt idx="2630">
                  <c:v>41151</c:v>
                </c:pt>
                <c:pt idx="2631">
                  <c:v>41150</c:v>
                </c:pt>
                <c:pt idx="2632">
                  <c:v>41149</c:v>
                </c:pt>
                <c:pt idx="2633">
                  <c:v>41148</c:v>
                </c:pt>
                <c:pt idx="2634">
                  <c:v>41145</c:v>
                </c:pt>
                <c:pt idx="2635">
                  <c:v>41144</c:v>
                </c:pt>
                <c:pt idx="2636">
                  <c:v>41143</c:v>
                </c:pt>
                <c:pt idx="2637">
                  <c:v>41142</c:v>
                </c:pt>
                <c:pt idx="2638">
                  <c:v>41141</c:v>
                </c:pt>
                <c:pt idx="2639">
                  <c:v>41138</c:v>
                </c:pt>
                <c:pt idx="2640">
                  <c:v>41137</c:v>
                </c:pt>
                <c:pt idx="2641">
                  <c:v>41136</c:v>
                </c:pt>
                <c:pt idx="2642">
                  <c:v>41135</c:v>
                </c:pt>
                <c:pt idx="2643">
                  <c:v>41134</c:v>
                </c:pt>
                <c:pt idx="2644">
                  <c:v>41131</c:v>
                </c:pt>
                <c:pt idx="2645">
                  <c:v>41130</c:v>
                </c:pt>
                <c:pt idx="2646">
                  <c:v>41129</c:v>
                </c:pt>
                <c:pt idx="2647">
                  <c:v>41128</c:v>
                </c:pt>
                <c:pt idx="2648">
                  <c:v>41127</c:v>
                </c:pt>
                <c:pt idx="2649">
                  <c:v>41124</c:v>
                </c:pt>
                <c:pt idx="2650">
                  <c:v>41123</c:v>
                </c:pt>
                <c:pt idx="2651">
                  <c:v>41122</c:v>
                </c:pt>
                <c:pt idx="2652">
                  <c:v>41121</c:v>
                </c:pt>
                <c:pt idx="2653">
                  <c:v>41120</c:v>
                </c:pt>
                <c:pt idx="2654">
                  <c:v>41117</c:v>
                </c:pt>
                <c:pt idx="2655">
                  <c:v>41116</c:v>
                </c:pt>
                <c:pt idx="2656">
                  <c:v>41115</c:v>
                </c:pt>
                <c:pt idx="2657">
                  <c:v>41114</c:v>
                </c:pt>
                <c:pt idx="2658">
                  <c:v>41113</c:v>
                </c:pt>
                <c:pt idx="2659">
                  <c:v>41110</c:v>
                </c:pt>
                <c:pt idx="2660">
                  <c:v>41109</c:v>
                </c:pt>
                <c:pt idx="2661">
                  <c:v>41108</c:v>
                </c:pt>
                <c:pt idx="2662">
                  <c:v>41107</c:v>
                </c:pt>
                <c:pt idx="2663">
                  <c:v>41106</c:v>
                </c:pt>
                <c:pt idx="2664">
                  <c:v>41103</c:v>
                </c:pt>
                <c:pt idx="2665">
                  <c:v>41102</c:v>
                </c:pt>
                <c:pt idx="2666">
                  <c:v>41101</c:v>
                </c:pt>
                <c:pt idx="2667">
                  <c:v>41100</c:v>
                </c:pt>
                <c:pt idx="2668">
                  <c:v>41099</c:v>
                </c:pt>
                <c:pt idx="2669">
                  <c:v>41096</c:v>
                </c:pt>
                <c:pt idx="2670">
                  <c:v>41095</c:v>
                </c:pt>
                <c:pt idx="2671">
                  <c:v>41094</c:v>
                </c:pt>
                <c:pt idx="2672">
                  <c:v>41093</c:v>
                </c:pt>
                <c:pt idx="2673">
                  <c:v>41092</c:v>
                </c:pt>
                <c:pt idx="2674">
                  <c:v>41089</c:v>
                </c:pt>
                <c:pt idx="2675">
                  <c:v>41088</c:v>
                </c:pt>
                <c:pt idx="2676">
                  <c:v>41087</c:v>
                </c:pt>
                <c:pt idx="2677">
                  <c:v>41086</c:v>
                </c:pt>
                <c:pt idx="2678">
                  <c:v>41085</c:v>
                </c:pt>
                <c:pt idx="2679">
                  <c:v>41082</c:v>
                </c:pt>
                <c:pt idx="2680">
                  <c:v>41081</c:v>
                </c:pt>
                <c:pt idx="2681">
                  <c:v>41080</c:v>
                </c:pt>
                <c:pt idx="2682">
                  <c:v>41079</c:v>
                </c:pt>
                <c:pt idx="2683">
                  <c:v>41078</c:v>
                </c:pt>
                <c:pt idx="2684">
                  <c:v>41075</c:v>
                </c:pt>
                <c:pt idx="2685">
                  <c:v>41074</c:v>
                </c:pt>
                <c:pt idx="2686">
                  <c:v>41073</c:v>
                </c:pt>
                <c:pt idx="2687">
                  <c:v>41072</c:v>
                </c:pt>
                <c:pt idx="2688">
                  <c:v>41071</c:v>
                </c:pt>
                <c:pt idx="2689">
                  <c:v>41068</c:v>
                </c:pt>
                <c:pt idx="2690">
                  <c:v>41066</c:v>
                </c:pt>
                <c:pt idx="2691">
                  <c:v>41065</c:v>
                </c:pt>
                <c:pt idx="2692">
                  <c:v>41064</c:v>
                </c:pt>
                <c:pt idx="2693">
                  <c:v>41061</c:v>
                </c:pt>
                <c:pt idx="2694">
                  <c:v>41060</c:v>
                </c:pt>
                <c:pt idx="2695">
                  <c:v>41059</c:v>
                </c:pt>
                <c:pt idx="2696">
                  <c:v>41058</c:v>
                </c:pt>
                <c:pt idx="2697">
                  <c:v>41057</c:v>
                </c:pt>
                <c:pt idx="2698">
                  <c:v>41054</c:v>
                </c:pt>
                <c:pt idx="2699">
                  <c:v>41053</c:v>
                </c:pt>
                <c:pt idx="2700">
                  <c:v>41052</c:v>
                </c:pt>
                <c:pt idx="2701">
                  <c:v>41051</c:v>
                </c:pt>
                <c:pt idx="2702">
                  <c:v>41050</c:v>
                </c:pt>
                <c:pt idx="2703">
                  <c:v>41047</c:v>
                </c:pt>
                <c:pt idx="2704">
                  <c:v>41046</c:v>
                </c:pt>
                <c:pt idx="2705">
                  <c:v>41045</c:v>
                </c:pt>
                <c:pt idx="2706">
                  <c:v>41044</c:v>
                </c:pt>
                <c:pt idx="2707">
                  <c:v>41043</c:v>
                </c:pt>
                <c:pt idx="2708">
                  <c:v>41040</c:v>
                </c:pt>
                <c:pt idx="2709">
                  <c:v>41039</c:v>
                </c:pt>
                <c:pt idx="2710">
                  <c:v>41038</c:v>
                </c:pt>
                <c:pt idx="2711">
                  <c:v>41037</c:v>
                </c:pt>
                <c:pt idx="2712">
                  <c:v>41036</c:v>
                </c:pt>
                <c:pt idx="2713">
                  <c:v>41033</c:v>
                </c:pt>
                <c:pt idx="2714">
                  <c:v>41032</c:v>
                </c:pt>
                <c:pt idx="2715">
                  <c:v>41031</c:v>
                </c:pt>
                <c:pt idx="2716">
                  <c:v>41029</c:v>
                </c:pt>
                <c:pt idx="2717">
                  <c:v>41026</c:v>
                </c:pt>
                <c:pt idx="2718">
                  <c:v>41025</c:v>
                </c:pt>
                <c:pt idx="2719">
                  <c:v>41024</c:v>
                </c:pt>
                <c:pt idx="2720">
                  <c:v>41023</c:v>
                </c:pt>
                <c:pt idx="2721">
                  <c:v>41022</c:v>
                </c:pt>
                <c:pt idx="2722">
                  <c:v>41019</c:v>
                </c:pt>
                <c:pt idx="2723">
                  <c:v>41018</c:v>
                </c:pt>
                <c:pt idx="2724">
                  <c:v>41017</c:v>
                </c:pt>
                <c:pt idx="2725">
                  <c:v>41016</c:v>
                </c:pt>
                <c:pt idx="2726">
                  <c:v>41015</c:v>
                </c:pt>
                <c:pt idx="2727">
                  <c:v>41012</c:v>
                </c:pt>
                <c:pt idx="2728">
                  <c:v>41011</c:v>
                </c:pt>
                <c:pt idx="2729">
                  <c:v>41010</c:v>
                </c:pt>
                <c:pt idx="2730">
                  <c:v>41009</c:v>
                </c:pt>
                <c:pt idx="2731">
                  <c:v>41008</c:v>
                </c:pt>
                <c:pt idx="2732">
                  <c:v>41004</c:v>
                </c:pt>
                <c:pt idx="2733">
                  <c:v>41003</c:v>
                </c:pt>
                <c:pt idx="2734">
                  <c:v>41002</c:v>
                </c:pt>
                <c:pt idx="2735">
                  <c:v>41001</c:v>
                </c:pt>
                <c:pt idx="2736">
                  <c:v>40998</c:v>
                </c:pt>
                <c:pt idx="2737">
                  <c:v>40997</c:v>
                </c:pt>
                <c:pt idx="2738">
                  <c:v>40996</c:v>
                </c:pt>
                <c:pt idx="2739">
                  <c:v>40995</c:v>
                </c:pt>
                <c:pt idx="2740">
                  <c:v>40994</c:v>
                </c:pt>
                <c:pt idx="2741">
                  <c:v>40991</c:v>
                </c:pt>
                <c:pt idx="2742">
                  <c:v>40990</c:v>
                </c:pt>
                <c:pt idx="2743">
                  <c:v>40989</c:v>
                </c:pt>
                <c:pt idx="2744">
                  <c:v>40988</c:v>
                </c:pt>
                <c:pt idx="2745">
                  <c:v>40987</c:v>
                </c:pt>
                <c:pt idx="2746">
                  <c:v>40984</c:v>
                </c:pt>
                <c:pt idx="2747">
                  <c:v>40983</c:v>
                </c:pt>
                <c:pt idx="2748">
                  <c:v>40982</c:v>
                </c:pt>
                <c:pt idx="2749">
                  <c:v>40981</c:v>
                </c:pt>
                <c:pt idx="2750">
                  <c:v>40980</c:v>
                </c:pt>
                <c:pt idx="2751">
                  <c:v>40977</c:v>
                </c:pt>
                <c:pt idx="2752">
                  <c:v>40976</c:v>
                </c:pt>
                <c:pt idx="2753">
                  <c:v>40975</c:v>
                </c:pt>
                <c:pt idx="2754">
                  <c:v>40974</c:v>
                </c:pt>
                <c:pt idx="2755">
                  <c:v>40973</c:v>
                </c:pt>
                <c:pt idx="2756">
                  <c:v>40970</c:v>
                </c:pt>
                <c:pt idx="2757">
                  <c:v>40969</c:v>
                </c:pt>
                <c:pt idx="2758">
                  <c:v>40968</c:v>
                </c:pt>
                <c:pt idx="2759">
                  <c:v>40967</c:v>
                </c:pt>
                <c:pt idx="2760">
                  <c:v>40966</c:v>
                </c:pt>
                <c:pt idx="2761">
                  <c:v>40963</c:v>
                </c:pt>
                <c:pt idx="2762">
                  <c:v>40962</c:v>
                </c:pt>
                <c:pt idx="2763">
                  <c:v>40961</c:v>
                </c:pt>
                <c:pt idx="2764">
                  <c:v>40956</c:v>
                </c:pt>
                <c:pt idx="2765">
                  <c:v>40955</c:v>
                </c:pt>
                <c:pt idx="2766">
                  <c:v>40954</c:v>
                </c:pt>
                <c:pt idx="2767">
                  <c:v>40953</c:v>
                </c:pt>
                <c:pt idx="2768">
                  <c:v>40952</c:v>
                </c:pt>
                <c:pt idx="2769">
                  <c:v>40949</c:v>
                </c:pt>
                <c:pt idx="2770">
                  <c:v>40948</c:v>
                </c:pt>
                <c:pt idx="2771">
                  <c:v>40947</c:v>
                </c:pt>
                <c:pt idx="2772">
                  <c:v>40946</c:v>
                </c:pt>
                <c:pt idx="2773">
                  <c:v>40945</c:v>
                </c:pt>
                <c:pt idx="2774">
                  <c:v>40942</c:v>
                </c:pt>
                <c:pt idx="2775">
                  <c:v>40941</c:v>
                </c:pt>
                <c:pt idx="2776">
                  <c:v>40940</c:v>
                </c:pt>
                <c:pt idx="2777">
                  <c:v>40939</c:v>
                </c:pt>
                <c:pt idx="2778">
                  <c:v>40938</c:v>
                </c:pt>
                <c:pt idx="2779">
                  <c:v>40935</c:v>
                </c:pt>
                <c:pt idx="2780">
                  <c:v>40934</c:v>
                </c:pt>
                <c:pt idx="2781">
                  <c:v>40933</c:v>
                </c:pt>
                <c:pt idx="2782">
                  <c:v>40932</c:v>
                </c:pt>
                <c:pt idx="2783">
                  <c:v>40931</c:v>
                </c:pt>
                <c:pt idx="2784">
                  <c:v>40928</c:v>
                </c:pt>
                <c:pt idx="2785">
                  <c:v>40927</c:v>
                </c:pt>
                <c:pt idx="2786">
                  <c:v>40926</c:v>
                </c:pt>
                <c:pt idx="2787">
                  <c:v>40925</c:v>
                </c:pt>
                <c:pt idx="2788">
                  <c:v>40924</c:v>
                </c:pt>
                <c:pt idx="2789">
                  <c:v>40921</c:v>
                </c:pt>
                <c:pt idx="2790">
                  <c:v>40920</c:v>
                </c:pt>
                <c:pt idx="2791">
                  <c:v>40919</c:v>
                </c:pt>
                <c:pt idx="2792">
                  <c:v>40918</c:v>
                </c:pt>
                <c:pt idx="2793">
                  <c:v>40917</c:v>
                </c:pt>
                <c:pt idx="2794">
                  <c:v>40914</c:v>
                </c:pt>
                <c:pt idx="2795">
                  <c:v>40913</c:v>
                </c:pt>
                <c:pt idx="2796">
                  <c:v>40912</c:v>
                </c:pt>
                <c:pt idx="2797">
                  <c:v>40911</c:v>
                </c:pt>
                <c:pt idx="2798">
                  <c:v>40910</c:v>
                </c:pt>
                <c:pt idx="2799">
                  <c:v>40907</c:v>
                </c:pt>
                <c:pt idx="2800">
                  <c:v>40906</c:v>
                </c:pt>
                <c:pt idx="2801">
                  <c:v>40905</c:v>
                </c:pt>
                <c:pt idx="2802">
                  <c:v>40904</c:v>
                </c:pt>
                <c:pt idx="2803">
                  <c:v>40903</c:v>
                </c:pt>
                <c:pt idx="2804">
                  <c:v>40900</c:v>
                </c:pt>
                <c:pt idx="2805">
                  <c:v>40899</c:v>
                </c:pt>
                <c:pt idx="2806">
                  <c:v>40898</c:v>
                </c:pt>
                <c:pt idx="2807">
                  <c:v>40897</c:v>
                </c:pt>
                <c:pt idx="2808">
                  <c:v>40896</c:v>
                </c:pt>
                <c:pt idx="2809">
                  <c:v>40893</c:v>
                </c:pt>
                <c:pt idx="2810">
                  <c:v>40892</c:v>
                </c:pt>
                <c:pt idx="2811">
                  <c:v>40891</c:v>
                </c:pt>
                <c:pt idx="2812">
                  <c:v>40890</c:v>
                </c:pt>
                <c:pt idx="2813">
                  <c:v>40889</c:v>
                </c:pt>
                <c:pt idx="2814">
                  <c:v>40886</c:v>
                </c:pt>
                <c:pt idx="2815">
                  <c:v>40885</c:v>
                </c:pt>
                <c:pt idx="2816">
                  <c:v>40884</c:v>
                </c:pt>
                <c:pt idx="2817">
                  <c:v>40883</c:v>
                </c:pt>
                <c:pt idx="2818">
                  <c:v>40882</c:v>
                </c:pt>
                <c:pt idx="2819">
                  <c:v>40879</c:v>
                </c:pt>
                <c:pt idx="2820">
                  <c:v>40878</c:v>
                </c:pt>
                <c:pt idx="2821">
                  <c:v>40877</c:v>
                </c:pt>
                <c:pt idx="2822">
                  <c:v>40876</c:v>
                </c:pt>
                <c:pt idx="2823">
                  <c:v>40875</c:v>
                </c:pt>
                <c:pt idx="2824">
                  <c:v>40872</c:v>
                </c:pt>
                <c:pt idx="2825">
                  <c:v>40871</c:v>
                </c:pt>
                <c:pt idx="2826">
                  <c:v>40870</c:v>
                </c:pt>
                <c:pt idx="2827">
                  <c:v>40869</c:v>
                </c:pt>
                <c:pt idx="2828">
                  <c:v>40868</c:v>
                </c:pt>
                <c:pt idx="2829">
                  <c:v>40865</c:v>
                </c:pt>
                <c:pt idx="2830">
                  <c:v>40864</c:v>
                </c:pt>
                <c:pt idx="2831">
                  <c:v>40863</c:v>
                </c:pt>
                <c:pt idx="2832">
                  <c:v>40861</c:v>
                </c:pt>
                <c:pt idx="2833">
                  <c:v>40858</c:v>
                </c:pt>
                <c:pt idx="2834">
                  <c:v>40857</c:v>
                </c:pt>
                <c:pt idx="2835">
                  <c:v>40856</c:v>
                </c:pt>
                <c:pt idx="2836">
                  <c:v>40855</c:v>
                </c:pt>
                <c:pt idx="2837">
                  <c:v>40854</c:v>
                </c:pt>
                <c:pt idx="2838">
                  <c:v>40851</c:v>
                </c:pt>
                <c:pt idx="2839">
                  <c:v>40850</c:v>
                </c:pt>
                <c:pt idx="2840">
                  <c:v>40848</c:v>
                </c:pt>
                <c:pt idx="2841">
                  <c:v>40847</c:v>
                </c:pt>
                <c:pt idx="2842">
                  <c:v>40844</c:v>
                </c:pt>
                <c:pt idx="2843">
                  <c:v>40843</c:v>
                </c:pt>
                <c:pt idx="2844">
                  <c:v>40842</c:v>
                </c:pt>
                <c:pt idx="2845">
                  <c:v>40841</c:v>
                </c:pt>
                <c:pt idx="2846">
                  <c:v>40840</c:v>
                </c:pt>
                <c:pt idx="2847">
                  <c:v>40837</c:v>
                </c:pt>
                <c:pt idx="2848">
                  <c:v>40836</c:v>
                </c:pt>
                <c:pt idx="2849">
                  <c:v>40835</c:v>
                </c:pt>
                <c:pt idx="2850">
                  <c:v>40834</c:v>
                </c:pt>
                <c:pt idx="2851">
                  <c:v>40833</c:v>
                </c:pt>
                <c:pt idx="2852">
                  <c:v>40830</c:v>
                </c:pt>
                <c:pt idx="2853">
                  <c:v>40829</c:v>
                </c:pt>
                <c:pt idx="2854">
                  <c:v>40827</c:v>
                </c:pt>
                <c:pt idx="2855">
                  <c:v>40826</c:v>
                </c:pt>
                <c:pt idx="2856">
                  <c:v>40823</c:v>
                </c:pt>
                <c:pt idx="2857">
                  <c:v>40822</c:v>
                </c:pt>
                <c:pt idx="2858">
                  <c:v>40821</c:v>
                </c:pt>
                <c:pt idx="2859">
                  <c:v>40820</c:v>
                </c:pt>
                <c:pt idx="2860">
                  <c:v>40819</c:v>
                </c:pt>
                <c:pt idx="2861">
                  <c:v>40816</c:v>
                </c:pt>
                <c:pt idx="2862">
                  <c:v>40815</c:v>
                </c:pt>
                <c:pt idx="2863">
                  <c:v>40814</c:v>
                </c:pt>
                <c:pt idx="2864">
                  <c:v>40813</c:v>
                </c:pt>
                <c:pt idx="2865">
                  <c:v>40812</c:v>
                </c:pt>
                <c:pt idx="2866">
                  <c:v>40809</c:v>
                </c:pt>
                <c:pt idx="2867">
                  <c:v>40808</c:v>
                </c:pt>
                <c:pt idx="2868">
                  <c:v>40807</c:v>
                </c:pt>
                <c:pt idx="2869">
                  <c:v>40806</c:v>
                </c:pt>
                <c:pt idx="2870">
                  <c:v>40805</c:v>
                </c:pt>
                <c:pt idx="2871">
                  <c:v>40802</c:v>
                </c:pt>
                <c:pt idx="2872">
                  <c:v>40801</c:v>
                </c:pt>
                <c:pt idx="2873">
                  <c:v>40800</c:v>
                </c:pt>
                <c:pt idx="2874">
                  <c:v>40799</c:v>
                </c:pt>
                <c:pt idx="2875">
                  <c:v>40798</c:v>
                </c:pt>
                <c:pt idx="2876">
                  <c:v>40795</c:v>
                </c:pt>
                <c:pt idx="2877">
                  <c:v>40794</c:v>
                </c:pt>
                <c:pt idx="2878">
                  <c:v>40792</c:v>
                </c:pt>
                <c:pt idx="2879">
                  <c:v>40791</c:v>
                </c:pt>
                <c:pt idx="2880">
                  <c:v>40788</c:v>
                </c:pt>
                <c:pt idx="2881">
                  <c:v>40787</c:v>
                </c:pt>
                <c:pt idx="2882">
                  <c:v>40786</c:v>
                </c:pt>
                <c:pt idx="2883">
                  <c:v>40785</c:v>
                </c:pt>
                <c:pt idx="2884">
                  <c:v>40784</c:v>
                </c:pt>
                <c:pt idx="2885">
                  <c:v>40781</c:v>
                </c:pt>
                <c:pt idx="2886">
                  <c:v>40780</c:v>
                </c:pt>
                <c:pt idx="2887">
                  <c:v>40779</c:v>
                </c:pt>
                <c:pt idx="2888">
                  <c:v>40778</c:v>
                </c:pt>
                <c:pt idx="2889">
                  <c:v>40777</c:v>
                </c:pt>
                <c:pt idx="2890">
                  <c:v>40774</c:v>
                </c:pt>
                <c:pt idx="2891">
                  <c:v>40773</c:v>
                </c:pt>
                <c:pt idx="2892">
                  <c:v>40772</c:v>
                </c:pt>
                <c:pt idx="2893">
                  <c:v>40771</c:v>
                </c:pt>
                <c:pt idx="2894">
                  <c:v>40770</c:v>
                </c:pt>
                <c:pt idx="2895">
                  <c:v>40767</c:v>
                </c:pt>
                <c:pt idx="2896">
                  <c:v>40766</c:v>
                </c:pt>
                <c:pt idx="2897">
                  <c:v>40765</c:v>
                </c:pt>
                <c:pt idx="2898">
                  <c:v>40764</c:v>
                </c:pt>
                <c:pt idx="2899">
                  <c:v>40763</c:v>
                </c:pt>
                <c:pt idx="2900">
                  <c:v>40760</c:v>
                </c:pt>
                <c:pt idx="2901">
                  <c:v>40759</c:v>
                </c:pt>
                <c:pt idx="2902">
                  <c:v>40758</c:v>
                </c:pt>
                <c:pt idx="2903">
                  <c:v>40757</c:v>
                </c:pt>
                <c:pt idx="2904">
                  <c:v>40756</c:v>
                </c:pt>
                <c:pt idx="2905">
                  <c:v>40753</c:v>
                </c:pt>
                <c:pt idx="2906">
                  <c:v>40752</c:v>
                </c:pt>
                <c:pt idx="2907">
                  <c:v>40751</c:v>
                </c:pt>
                <c:pt idx="2908">
                  <c:v>40750</c:v>
                </c:pt>
                <c:pt idx="2909">
                  <c:v>40749</c:v>
                </c:pt>
                <c:pt idx="2910">
                  <c:v>40746</c:v>
                </c:pt>
                <c:pt idx="2911">
                  <c:v>40745</c:v>
                </c:pt>
                <c:pt idx="2912">
                  <c:v>40744</c:v>
                </c:pt>
                <c:pt idx="2913">
                  <c:v>40743</c:v>
                </c:pt>
                <c:pt idx="2914">
                  <c:v>40742</c:v>
                </c:pt>
                <c:pt idx="2915">
                  <c:v>40739</c:v>
                </c:pt>
                <c:pt idx="2916">
                  <c:v>40738</c:v>
                </c:pt>
                <c:pt idx="2917">
                  <c:v>40737</c:v>
                </c:pt>
                <c:pt idx="2918">
                  <c:v>40736</c:v>
                </c:pt>
                <c:pt idx="2919">
                  <c:v>40735</c:v>
                </c:pt>
                <c:pt idx="2920">
                  <c:v>40732</c:v>
                </c:pt>
                <c:pt idx="2921">
                  <c:v>40731</c:v>
                </c:pt>
                <c:pt idx="2922">
                  <c:v>40730</c:v>
                </c:pt>
                <c:pt idx="2923">
                  <c:v>40729</c:v>
                </c:pt>
                <c:pt idx="2924">
                  <c:v>40728</c:v>
                </c:pt>
                <c:pt idx="2925">
                  <c:v>40725</c:v>
                </c:pt>
                <c:pt idx="2926">
                  <c:v>40724</c:v>
                </c:pt>
                <c:pt idx="2927">
                  <c:v>40723</c:v>
                </c:pt>
                <c:pt idx="2928">
                  <c:v>40722</c:v>
                </c:pt>
                <c:pt idx="2929">
                  <c:v>40721</c:v>
                </c:pt>
                <c:pt idx="2930">
                  <c:v>40718</c:v>
                </c:pt>
                <c:pt idx="2931">
                  <c:v>40716</c:v>
                </c:pt>
                <c:pt idx="2932">
                  <c:v>40715</c:v>
                </c:pt>
                <c:pt idx="2933">
                  <c:v>40714</c:v>
                </c:pt>
                <c:pt idx="2934">
                  <c:v>40711</c:v>
                </c:pt>
                <c:pt idx="2935">
                  <c:v>40710</c:v>
                </c:pt>
                <c:pt idx="2936">
                  <c:v>40709</c:v>
                </c:pt>
                <c:pt idx="2937">
                  <c:v>40708</c:v>
                </c:pt>
                <c:pt idx="2938">
                  <c:v>40707</c:v>
                </c:pt>
                <c:pt idx="2939">
                  <c:v>40704</c:v>
                </c:pt>
                <c:pt idx="2940">
                  <c:v>40703</c:v>
                </c:pt>
                <c:pt idx="2941">
                  <c:v>40702</c:v>
                </c:pt>
                <c:pt idx="2942">
                  <c:v>40701</c:v>
                </c:pt>
                <c:pt idx="2943">
                  <c:v>40700</c:v>
                </c:pt>
                <c:pt idx="2944">
                  <c:v>40697</c:v>
                </c:pt>
                <c:pt idx="2945">
                  <c:v>40696</c:v>
                </c:pt>
                <c:pt idx="2946">
                  <c:v>40695</c:v>
                </c:pt>
                <c:pt idx="2947">
                  <c:v>40694</c:v>
                </c:pt>
                <c:pt idx="2948">
                  <c:v>40693</c:v>
                </c:pt>
                <c:pt idx="2949">
                  <c:v>40690</c:v>
                </c:pt>
                <c:pt idx="2950">
                  <c:v>40689</c:v>
                </c:pt>
                <c:pt idx="2951">
                  <c:v>40688</c:v>
                </c:pt>
                <c:pt idx="2952">
                  <c:v>40687</c:v>
                </c:pt>
                <c:pt idx="2953">
                  <c:v>40686</c:v>
                </c:pt>
                <c:pt idx="2954">
                  <c:v>40683</c:v>
                </c:pt>
                <c:pt idx="2955">
                  <c:v>40682</c:v>
                </c:pt>
                <c:pt idx="2956">
                  <c:v>40681</c:v>
                </c:pt>
                <c:pt idx="2957">
                  <c:v>40680</c:v>
                </c:pt>
                <c:pt idx="2958">
                  <c:v>40679</c:v>
                </c:pt>
                <c:pt idx="2959">
                  <c:v>40676</c:v>
                </c:pt>
                <c:pt idx="2960">
                  <c:v>40675</c:v>
                </c:pt>
                <c:pt idx="2961">
                  <c:v>40674</c:v>
                </c:pt>
                <c:pt idx="2962">
                  <c:v>40673</c:v>
                </c:pt>
                <c:pt idx="2963">
                  <c:v>40672</c:v>
                </c:pt>
                <c:pt idx="2964">
                  <c:v>40669</c:v>
                </c:pt>
                <c:pt idx="2965">
                  <c:v>40668</c:v>
                </c:pt>
                <c:pt idx="2966">
                  <c:v>40667</c:v>
                </c:pt>
                <c:pt idx="2967">
                  <c:v>40666</c:v>
                </c:pt>
                <c:pt idx="2968">
                  <c:v>40665</c:v>
                </c:pt>
                <c:pt idx="2969">
                  <c:v>40662</c:v>
                </c:pt>
                <c:pt idx="2970">
                  <c:v>40661</c:v>
                </c:pt>
                <c:pt idx="2971">
                  <c:v>40660</c:v>
                </c:pt>
                <c:pt idx="2972">
                  <c:v>40659</c:v>
                </c:pt>
                <c:pt idx="2973">
                  <c:v>40658</c:v>
                </c:pt>
                <c:pt idx="2974">
                  <c:v>40653</c:v>
                </c:pt>
                <c:pt idx="2975">
                  <c:v>40652</c:v>
                </c:pt>
                <c:pt idx="2976">
                  <c:v>40651</c:v>
                </c:pt>
                <c:pt idx="2977">
                  <c:v>40648</c:v>
                </c:pt>
                <c:pt idx="2978">
                  <c:v>40647</c:v>
                </c:pt>
                <c:pt idx="2979">
                  <c:v>40646</c:v>
                </c:pt>
                <c:pt idx="2980">
                  <c:v>40645</c:v>
                </c:pt>
                <c:pt idx="2981">
                  <c:v>40644</c:v>
                </c:pt>
                <c:pt idx="2982">
                  <c:v>40641</c:v>
                </c:pt>
                <c:pt idx="2983">
                  <c:v>40640</c:v>
                </c:pt>
                <c:pt idx="2984">
                  <c:v>40639</c:v>
                </c:pt>
                <c:pt idx="2985">
                  <c:v>40638</c:v>
                </c:pt>
                <c:pt idx="2986">
                  <c:v>40637</c:v>
                </c:pt>
                <c:pt idx="2987">
                  <c:v>40634</c:v>
                </c:pt>
                <c:pt idx="2988">
                  <c:v>40633</c:v>
                </c:pt>
                <c:pt idx="2989">
                  <c:v>40632</c:v>
                </c:pt>
                <c:pt idx="2990">
                  <c:v>40631</c:v>
                </c:pt>
                <c:pt idx="2991">
                  <c:v>40630</c:v>
                </c:pt>
                <c:pt idx="2992">
                  <c:v>40627</c:v>
                </c:pt>
                <c:pt idx="2993">
                  <c:v>40626</c:v>
                </c:pt>
                <c:pt idx="2994">
                  <c:v>40625</c:v>
                </c:pt>
                <c:pt idx="2995">
                  <c:v>40624</c:v>
                </c:pt>
                <c:pt idx="2996">
                  <c:v>40623</c:v>
                </c:pt>
                <c:pt idx="2997">
                  <c:v>40620</c:v>
                </c:pt>
                <c:pt idx="2998">
                  <c:v>40619</c:v>
                </c:pt>
                <c:pt idx="2999">
                  <c:v>40618</c:v>
                </c:pt>
                <c:pt idx="3000">
                  <c:v>40617</c:v>
                </c:pt>
                <c:pt idx="3001">
                  <c:v>40616</c:v>
                </c:pt>
                <c:pt idx="3002">
                  <c:v>40613</c:v>
                </c:pt>
                <c:pt idx="3003">
                  <c:v>40612</c:v>
                </c:pt>
                <c:pt idx="3004">
                  <c:v>40611</c:v>
                </c:pt>
                <c:pt idx="3005">
                  <c:v>40606</c:v>
                </c:pt>
                <c:pt idx="3006">
                  <c:v>40605</c:v>
                </c:pt>
                <c:pt idx="3007">
                  <c:v>40604</c:v>
                </c:pt>
                <c:pt idx="3008">
                  <c:v>40603</c:v>
                </c:pt>
                <c:pt idx="3009">
                  <c:v>40602</c:v>
                </c:pt>
                <c:pt idx="3010">
                  <c:v>40599</c:v>
                </c:pt>
                <c:pt idx="3011">
                  <c:v>40598</c:v>
                </c:pt>
                <c:pt idx="3012">
                  <c:v>40597</c:v>
                </c:pt>
                <c:pt idx="3013">
                  <c:v>40596</c:v>
                </c:pt>
                <c:pt idx="3014">
                  <c:v>40595</c:v>
                </c:pt>
                <c:pt idx="3015">
                  <c:v>40592</c:v>
                </c:pt>
                <c:pt idx="3016">
                  <c:v>40591</c:v>
                </c:pt>
                <c:pt idx="3017">
                  <c:v>40590</c:v>
                </c:pt>
                <c:pt idx="3018">
                  <c:v>40589</c:v>
                </c:pt>
                <c:pt idx="3019">
                  <c:v>40588</c:v>
                </c:pt>
                <c:pt idx="3020">
                  <c:v>40585</c:v>
                </c:pt>
                <c:pt idx="3021">
                  <c:v>40584</c:v>
                </c:pt>
                <c:pt idx="3022">
                  <c:v>40583</c:v>
                </c:pt>
                <c:pt idx="3023">
                  <c:v>40582</c:v>
                </c:pt>
                <c:pt idx="3024">
                  <c:v>40581</c:v>
                </c:pt>
                <c:pt idx="3025">
                  <c:v>40578</c:v>
                </c:pt>
                <c:pt idx="3026">
                  <c:v>40577</c:v>
                </c:pt>
                <c:pt idx="3027">
                  <c:v>40576</c:v>
                </c:pt>
                <c:pt idx="3028">
                  <c:v>40575</c:v>
                </c:pt>
                <c:pt idx="3029">
                  <c:v>40574</c:v>
                </c:pt>
                <c:pt idx="3030">
                  <c:v>40571</c:v>
                </c:pt>
                <c:pt idx="3031">
                  <c:v>40570</c:v>
                </c:pt>
                <c:pt idx="3032">
                  <c:v>40569</c:v>
                </c:pt>
                <c:pt idx="3033">
                  <c:v>40568</c:v>
                </c:pt>
                <c:pt idx="3034">
                  <c:v>40567</c:v>
                </c:pt>
                <c:pt idx="3035">
                  <c:v>40564</c:v>
                </c:pt>
                <c:pt idx="3036">
                  <c:v>40563</c:v>
                </c:pt>
                <c:pt idx="3037">
                  <c:v>40562</c:v>
                </c:pt>
                <c:pt idx="3038">
                  <c:v>40561</c:v>
                </c:pt>
                <c:pt idx="3039">
                  <c:v>40560</c:v>
                </c:pt>
                <c:pt idx="3040">
                  <c:v>40557</c:v>
                </c:pt>
                <c:pt idx="3041">
                  <c:v>40556</c:v>
                </c:pt>
                <c:pt idx="3042">
                  <c:v>40555</c:v>
                </c:pt>
                <c:pt idx="3043">
                  <c:v>40553</c:v>
                </c:pt>
                <c:pt idx="3044">
                  <c:v>40550</c:v>
                </c:pt>
                <c:pt idx="3045">
                  <c:v>40549</c:v>
                </c:pt>
                <c:pt idx="3046">
                  <c:v>40548</c:v>
                </c:pt>
                <c:pt idx="3047">
                  <c:v>40547</c:v>
                </c:pt>
                <c:pt idx="3048">
                  <c:v>40543</c:v>
                </c:pt>
                <c:pt idx="3049">
                  <c:v>40542</c:v>
                </c:pt>
                <c:pt idx="3050">
                  <c:v>40541</c:v>
                </c:pt>
                <c:pt idx="3051">
                  <c:v>40539</c:v>
                </c:pt>
                <c:pt idx="3052">
                  <c:v>40536</c:v>
                </c:pt>
                <c:pt idx="3053">
                  <c:v>40535</c:v>
                </c:pt>
                <c:pt idx="3054">
                  <c:v>40534</c:v>
                </c:pt>
                <c:pt idx="3055">
                  <c:v>40533</c:v>
                </c:pt>
                <c:pt idx="3056">
                  <c:v>40532</c:v>
                </c:pt>
                <c:pt idx="3057">
                  <c:v>40529</c:v>
                </c:pt>
                <c:pt idx="3058">
                  <c:v>40528</c:v>
                </c:pt>
                <c:pt idx="3059">
                  <c:v>40527</c:v>
                </c:pt>
                <c:pt idx="3060">
                  <c:v>40526</c:v>
                </c:pt>
                <c:pt idx="3061">
                  <c:v>40525</c:v>
                </c:pt>
                <c:pt idx="3062">
                  <c:v>40522</c:v>
                </c:pt>
                <c:pt idx="3063">
                  <c:v>40521</c:v>
                </c:pt>
                <c:pt idx="3064">
                  <c:v>40520</c:v>
                </c:pt>
                <c:pt idx="3065">
                  <c:v>40519</c:v>
                </c:pt>
                <c:pt idx="3066">
                  <c:v>40518</c:v>
                </c:pt>
                <c:pt idx="3067">
                  <c:v>40515</c:v>
                </c:pt>
                <c:pt idx="3068">
                  <c:v>40514</c:v>
                </c:pt>
                <c:pt idx="3069">
                  <c:v>40513</c:v>
                </c:pt>
                <c:pt idx="3070">
                  <c:v>40512</c:v>
                </c:pt>
                <c:pt idx="3071">
                  <c:v>40511</c:v>
                </c:pt>
                <c:pt idx="3072">
                  <c:v>40508</c:v>
                </c:pt>
                <c:pt idx="3073">
                  <c:v>40507</c:v>
                </c:pt>
                <c:pt idx="3074">
                  <c:v>40506</c:v>
                </c:pt>
                <c:pt idx="3075">
                  <c:v>40505</c:v>
                </c:pt>
                <c:pt idx="3076">
                  <c:v>40504</c:v>
                </c:pt>
                <c:pt idx="3077">
                  <c:v>40501</c:v>
                </c:pt>
                <c:pt idx="3078">
                  <c:v>40500</c:v>
                </c:pt>
                <c:pt idx="3079">
                  <c:v>40499</c:v>
                </c:pt>
                <c:pt idx="3080">
                  <c:v>40498</c:v>
                </c:pt>
                <c:pt idx="3081">
                  <c:v>40494</c:v>
                </c:pt>
                <c:pt idx="3082">
                  <c:v>40493</c:v>
                </c:pt>
                <c:pt idx="3083">
                  <c:v>40492</c:v>
                </c:pt>
                <c:pt idx="3084">
                  <c:v>40491</c:v>
                </c:pt>
                <c:pt idx="3085">
                  <c:v>40490</c:v>
                </c:pt>
                <c:pt idx="3086">
                  <c:v>40487</c:v>
                </c:pt>
                <c:pt idx="3087">
                  <c:v>40486</c:v>
                </c:pt>
                <c:pt idx="3088">
                  <c:v>40485</c:v>
                </c:pt>
                <c:pt idx="3089">
                  <c:v>40483</c:v>
                </c:pt>
                <c:pt idx="3090">
                  <c:v>40480</c:v>
                </c:pt>
                <c:pt idx="3091">
                  <c:v>40479</c:v>
                </c:pt>
                <c:pt idx="3092">
                  <c:v>40478</c:v>
                </c:pt>
                <c:pt idx="3093">
                  <c:v>40477</c:v>
                </c:pt>
                <c:pt idx="3094">
                  <c:v>40476</c:v>
                </c:pt>
                <c:pt idx="3095">
                  <c:v>40473</c:v>
                </c:pt>
                <c:pt idx="3096">
                  <c:v>40472</c:v>
                </c:pt>
                <c:pt idx="3097">
                  <c:v>40471</c:v>
                </c:pt>
                <c:pt idx="3098">
                  <c:v>40470</c:v>
                </c:pt>
                <c:pt idx="3099">
                  <c:v>40469</c:v>
                </c:pt>
                <c:pt idx="3100">
                  <c:v>40466</c:v>
                </c:pt>
                <c:pt idx="3101">
                  <c:v>40465</c:v>
                </c:pt>
                <c:pt idx="3102">
                  <c:v>40464</c:v>
                </c:pt>
                <c:pt idx="3103">
                  <c:v>40462</c:v>
                </c:pt>
                <c:pt idx="3104">
                  <c:v>40459</c:v>
                </c:pt>
                <c:pt idx="3105">
                  <c:v>40458</c:v>
                </c:pt>
                <c:pt idx="3106">
                  <c:v>40457</c:v>
                </c:pt>
                <c:pt idx="3107">
                  <c:v>40456</c:v>
                </c:pt>
                <c:pt idx="3108">
                  <c:v>40455</c:v>
                </c:pt>
                <c:pt idx="3109">
                  <c:v>40452</c:v>
                </c:pt>
                <c:pt idx="3110">
                  <c:v>40451</c:v>
                </c:pt>
                <c:pt idx="3111">
                  <c:v>40450</c:v>
                </c:pt>
                <c:pt idx="3112">
                  <c:v>40449</c:v>
                </c:pt>
                <c:pt idx="3113">
                  <c:v>40448</c:v>
                </c:pt>
                <c:pt idx="3114">
                  <c:v>40445</c:v>
                </c:pt>
                <c:pt idx="3115">
                  <c:v>40444</c:v>
                </c:pt>
                <c:pt idx="3116">
                  <c:v>40443</c:v>
                </c:pt>
                <c:pt idx="3117">
                  <c:v>40442</c:v>
                </c:pt>
                <c:pt idx="3118">
                  <c:v>40441</c:v>
                </c:pt>
                <c:pt idx="3119">
                  <c:v>40438</c:v>
                </c:pt>
                <c:pt idx="3120">
                  <c:v>40437</c:v>
                </c:pt>
                <c:pt idx="3121">
                  <c:v>40436</c:v>
                </c:pt>
                <c:pt idx="3122">
                  <c:v>40435</c:v>
                </c:pt>
                <c:pt idx="3123">
                  <c:v>40434</c:v>
                </c:pt>
                <c:pt idx="3124">
                  <c:v>40431</c:v>
                </c:pt>
                <c:pt idx="3125">
                  <c:v>40430</c:v>
                </c:pt>
                <c:pt idx="3126">
                  <c:v>40429</c:v>
                </c:pt>
                <c:pt idx="3127">
                  <c:v>40427</c:v>
                </c:pt>
                <c:pt idx="3128">
                  <c:v>40424</c:v>
                </c:pt>
                <c:pt idx="3129">
                  <c:v>40423</c:v>
                </c:pt>
                <c:pt idx="3130">
                  <c:v>40422</c:v>
                </c:pt>
                <c:pt idx="3131">
                  <c:v>40421</c:v>
                </c:pt>
                <c:pt idx="3132">
                  <c:v>40420</c:v>
                </c:pt>
                <c:pt idx="3133">
                  <c:v>40417</c:v>
                </c:pt>
                <c:pt idx="3134">
                  <c:v>40416</c:v>
                </c:pt>
                <c:pt idx="3135">
                  <c:v>40415</c:v>
                </c:pt>
                <c:pt idx="3136">
                  <c:v>40414</c:v>
                </c:pt>
                <c:pt idx="3137">
                  <c:v>40413</c:v>
                </c:pt>
                <c:pt idx="3138">
                  <c:v>40410</c:v>
                </c:pt>
                <c:pt idx="3139">
                  <c:v>40409</c:v>
                </c:pt>
                <c:pt idx="3140">
                  <c:v>40408</c:v>
                </c:pt>
                <c:pt idx="3141">
                  <c:v>40407</c:v>
                </c:pt>
                <c:pt idx="3142">
                  <c:v>40406</c:v>
                </c:pt>
                <c:pt idx="3143">
                  <c:v>40403</c:v>
                </c:pt>
                <c:pt idx="3144">
                  <c:v>40402</c:v>
                </c:pt>
                <c:pt idx="3145">
                  <c:v>40401</c:v>
                </c:pt>
                <c:pt idx="3146">
                  <c:v>40400</c:v>
                </c:pt>
                <c:pt idx="3147">
                  <c:v>40399</c:v>
                </c:pt>
                <c:pt idx="3148">
                  <c:v>40396</c:v>
                </c:pt>
                <c:pt idx="3149">
                  <c:v>40395</c:v>
                </c:pt>
                <c:pt idx="3150">
                  <c:v>40394</c:v>
                </c:pt>
                <c:pt idx="3151">
                  <c:v>40393</c:v>
                </c:pt>
                <c:pt idx="3152">
                  <c:v>40392</c:v>
                </c:pt>
                <c:pt idx="3153">
                  <c:v>40389</c:v>
                </c:pt>
                <c:pt idx="3154">
                  <c:v>40388</c:v>
                </c:pt>
                <c:pt idx="3155">
                  <c:v>40387</c:v>
                </c:pt>
                <c:pt idx="3156">
                  <c:v>40386</c:v>
                </c:pt>
                <c:pt idx="3157">
                  <c:v>40385</c:v>
                </c:pt>
                <c:pt idx="3158">
                  <c:v>40382</c:v>
                </c:pt>
                <c:pt idx="3159">
                  <c:v>40381</c:v>
                </c:pt>
                <c:pt idx="3160">
                  <c:v>40380</c:v>
                </c:pt>
                <c:pt idx="3161">
                  <c:v>40379</c:v>
                </c:pt>
                <c:pt idx="3162">
                  <c:v>40378</c:v>
                </c:pt>
                <c:pt idx="3163">
                  <c:v>40375</c:v>
                </c:pt>
                <c:pt idx="3164">
                  <c:v>40374</c:v>
                </c:pt>
                <c:pt idx="3165">
                  <c:v>40373</c:v>
                </c:pt>
                <c:pt idx="3166">
                  <c:v>40372</c:v>
                </c:pt>
                <c:pt idx="3167">
                  <c:v>40371</c:v>
                </c:pt>
                <c:pt idx="3168">
                  <c:v>40368</c:v>
                </c:pt>
                <c:pt idx="3169">
                  <c:v>40367</c:v>
                </c:pt>
                <c:pt idx="3170">
                  <c:v>40366</c:v>
                </c:pt>
                <c:pt idx="3171">
                  <c:v>40365</c:v>
                </c:pt>
                <c:pt idx="3172">
                  <c:v>40364</c:v>
                </c:pt>
                <c:pt idx="3173">
                  <c:v>40361</c:v>
                </c:pt>
                <c:pt idx="3174">
                  <c:v>40360</c:v>
                </c:pt>
                <c:pt idx="3175">
                  <c:v>40359</c:v>
                </c:pt>
                <c:pt idx="3176">
                  <c:v>40358</c:v>
                </c:pt>
                <c:pt idx="3177">
                  <c:v>40357</c:v>
                </c:pt>
                <c:pt idx="3178">
                  <c:v>40354</c:v>
                </c:pt>
                <c:pt idx="3179">
                  <c:v>40353</c:v>
                </c:pt>
                <c:pt idx="3180">
                  <c:v>40352</c:v>
                </c:pt>
                <c:pt idx="3181">
                  <c:v>40351</c:v>
                </c:pt>
                <c:pt idx="3182">
                  <c:v>40350</c:v>
                </c:pt>
                <c:pt idx="3183">
                  <c:v>40347</c:v>
                </c:pt>
                <c:pt idx="3184">
                  <c:v>40346</c:v>
                </c:pt>
                <c:pt idx="3185">
                  <c:v>40345</c:v>
                </c:pt>
                <c:pt idx="3186">
                  <c:v>40344</c:v>
                </c:pt>
                <c:pt idx="3187">
                  <c:v>40343</c:v>
                </c:pt>
                <c:pt idx="3188">
                  <c:v>40340</c:v>
                </c:pt>
                <c:pt idx="3189">
                  <c:v>40338</c:v>
                </c:pt>
                <c:pt idx="3190">
                  <c:v>40336</c:v>
                </c:pt>
                <c:pt idx="3191">
                  <c:v>40333</c:v>
                </c:pt>
                <c:pt idx="3192">
                  <c:v>40331</c:v>
                </c:pt>
                <c:pt idx="3193">
                  <c:v>40330</c:v>
                </c:pt>
                <c:pt idx="3194">
                  <c:v>40329</c:v>
                </c:pt>
                <c:pt idx="3195">
                  <c:v>40326</c:v>
                </c:pt>
                <c:pt idx="3196">
                  <c:v>40325</c:v>
                </c:pt>
                <c:pt idx="3197">
                  <c:v>40324</c:v>
                </c:pt>
                <c:pt idx="3198">
                  <c:v>40323</c:v>
                </c:pt>
                <c:pt idx="3199">
                  <c:v>40322</c:v>
                </c:pt>
                <c:pt idx="3200">
                  <c:v>40319</c:v>
                </c:pt>
                <c:pt idx="3201">
                  <c:v>40318</c:v>
                </c:pt>
                <c:pt idx="3202">
                  <c:v>40317</c:v>
                </c:pt>
                <c:pt idx="3203">
                  <c:v>40316</c:v>
                </c:pt>
                <c:pt idx="3204">
                  <c:v>40315</c:v>
                </c:pt>
                <c:pt idx="3205">
                  <c:v>40311</c:v>
                </c:pt>
                <c:pt idx="3206">
                  <c:v>40310</c:v>
                </c:pt>
                <c:pt idx="3207">
                  <c:v>40309</c:v>
                </c:pt>
                <c:pt idx="3208">
                  <c:v>40308</c:v>
                </c:pt>
                <c:pt idx="3209">
                  <c:v>40305</c:v>
                </c:pt>
                <c:pt idx="3210">
                  <c:v>40304</c:v>
                </c:pt>
                <c:pt idx="3211">
                  <c:v>40303</c:v>
                </c:pt>
                <c:pt idx="3212">
                  <c:v>40302</c:v>
                </c:pt>
                <c:pt idx="3213">
                  <c:v>40301</c:v>
                </c:pt>
                <c:pt idx="3214">
                  <c:v>40298</c:v>
                </c:pt>
                <c:pt idx="3215">
                  <c:v>40297</c:v>
                </c:pt>
                <c:pt idx="3216">
                  <c:v>40296</c:v>
                </c:pt>
                <c:pt idx="3217">
                  <c:v>40295</c:v>
                </c:pt>
                <c:pt idx="3218">
                  <c:v>40294</c:v>
                </c:pt>
                <c:pt idx="3219">
                  <c:v>40291</c:v>
                </c:pt>
                <c:pt idx="3220">
                  <c:v>40290</c:v>
                </c:pt>
                <c:pt idx="3221">
                  <c:v>40288</c:v>
                </c:pt>
                <c:pt idx="3222">
                  <c:v>40287</c:v>
                </c:pt>
                <c:pt idx="3223">
                  <c:v>40284</c:v>
                </c:pt>
                <c:pt idx="3224">
                  <c:v>40283</c:v>
                </c:pt>
                <c:pt idx="3225">
                  <c:v>40282</c:v>
                </c:pt>
                <c:pt idx="3226">
                  <c:v>40281</c:v>
                </c:pt>
                <c:pt idx="3227">
                  <c:v>40280</c:v>
                </c:pt>
                <c:pt idx="3228">
                  <c:v>40277</c:v>
                </c:pt>
                <c:pt idx="3229">
                  <c:v>40276</c:v>
                </c:pt>
                <c:pt idx="3230">
                  <c:v>40275</c:v>
                </c:pt>
                <c:pt idx="3231">
                  <c:v>40274</c:v>
                </c:pt>
                <c:pt idx="3232">
                  <c:v>40273</c:v>
                </c:pt>
                <c:pt idx="3233">
                  <c:v>40269</c:v>
                </c:pt>
                <c:pt idx="3234">
                  <c:v>40268</c:v>
                </c:pt>
                <c:pt idx="3235">
                  <c:v>40267</c:v>
                </c:pt>
                <c:pt idx="3236">
                  <c:v>40266</c:v>
                </c:pt>
                <c:pt idx="3237">
                  <c:v>40263</c:v>
                </c:pt>
                <c:pt idx="3238">
                  <c:v>40262</c:v>
                </c:pt>
                <c:pt idx="3239">
                  <c:v>40261</c:v>
                </c:pt>
                <c:pt idx="3240">
                  <c:v>40260</c:v>
                </c:pt>
                <c:pt idx="3241">
                  <c:v>40259</c:v>
                </c:pt>
                <c:pt idx="3242">
                  <c:v>40256</c:v>
                </c:pt>
                <c:pt idx="3243">
                  <c:v>40255</c:v>
                </c:pt>
                <c:pt idx="3244">
                  <c:v>40254</c:v>
                </c:pt>
                <c:pt idx="3245">
                  <c:v>40253</c:v>
                </c:pt>
                <c:pt idx="3246">
                  <c:v>40252</c:v>
                </c:pt>
                <c:pt idx="3247">
                  <c:v>40249</c:v>
                </c:pt>
                <c:pt idx="3248">
                  <c:v>40248</c:v>
                </c:pt>
                <c:pt idx="3249">
                  <c:v>40247</c:v>
                </c:pt>
                <c:pt idx="3250">
                  <c:v>40246</c:v>
                </c:pt>
                <c:pt idx="3251">
                  <c:v>40245</c:v>
                </c:pt>
                <c:pt idx="3252">
                  <c:v>40242</c:v>
                </c:pt>
                <c:pt idx="3253">
                  <c:v>40241</c:v>
                </c:pt>
                <c:pt idx="3254">
                  <c:v>40240</c:v>
                </c:pt>
                <c:pt idx="3255">
                  <c:v>40239</c:v>
                </c:pt>
                <c:pt idx="3256">
                  <c:v>40238</c:v>
                </c:pt>
                <c:pt idx="3257">
                  <c:v>40235</c:v>
                </c:pt>
                <c:pt idx="3258">
                  <c:v>40234</c:v>
                </c:pt>
                <c:pt idx="3259">
                  <c:v>40233</c:v>
                </c:pt>
                <c:pt idx="3260">
                  <c:v>40232</c:v>
                </c:pt>
                <c:pt idx="3261">
                  <c:v>40231</c:v>
                </c:pt>
                <c:pt idx="3262">
                  <c:v>40228</c:v>
                </c:pt>
                <c:pt idx="3263">
                  <c:v>40227</c:v>
                </c:pt>
                <c:pt idx="3264">
                  <c:v>40226</c:v>
                </c:pt>
                <c:pt idx="3265">
                  <c:v>40221</c:v>
                </c:pt>
                <c:pt idx="3266">
                  <c:v>40220</c:v>
                </c:pt>
                <c:pt idx="3267">
                  <c:v>40219</c:v>
                </c:pt>
                <c:pt idx="3268">
                  <c:v>40218</c:v>
                </c:pt>
                <c:pt idx="3269">
                  <c:v>40217</c:v>
                </c:pt>
                <c:pt idx="3270">
                  <c:v>40214</c:v>
                </c:pt>
                <c:pt idx="3271">
                  <c:v>40213</c:v>
                </c:pt>
                <c:pt idx="3272">
                  <c:v>40212</c:v>
                </c:pt>
                <c:pt idx="3273">
                  <c:v>40211</c:v>
                </c:pt>
                <c:pt idx="3274">
                  <c:v>40210</c:v>
                </c:pt>
                <c:pt idx="3275">
                  <c:v>40207</c:v>
                </c:pt>
                <c:pt idx="3276">
                  <c:v>40206</c:v>
                </c:pt>
                <c:pt idx="3277">
                  <c:v>40205</c:v>
                </c:pt>
                <c:pt idx="3278">
                  <c:v>40204</c:v>
                </c:pt>
                <c:pt idx="3279">
                  <c:v>40203</c:v>
                </c:pt>
                <c:pt idx="3280">
                  <c:v>40200</c:v>
                </c:pt>
                <c:pt idx="3281">
                  <c:v>40199</c:v>
                </c:pt>
                <c:pt idx="3282">
                  <c:v>40198</c:v>
                </c:pt>
                <c:pt idx="3283">
                  <c:v>40197</c:v>
                </c:pt>
                <c:pt idx="3284">
                  <c:v>40196</c:v>
                </c:pt>
                <c:pt idx="3285">
                  <c:v>40193</c:v>
                </c:pt>
                <c:pt idx="3286">
                  <c:v>40192</c:v>
                </c:pt>
                <c:pt idx="3287">
                  <c:v>40191</c:v>
                </c:pt>
                <c:pt idx="3288">
                  <c:v>40190</c:v>
                </c:pt>
                <c:pt idx="3289">
                  <c:v>40189</c:v>
                </c:pt>
                <c:pt idx="3290">
                  <c:v>40186</c:v>
                </c:pt>
                <c:pt idx="3291">
                  <c:v>40185</c:v>
                </c:pt>
                <c:pt idx="3292">
                  <c:v>40184</c:v>
                </c:pt>
                <c:pt idx="3293">
                  <c:v>40183</c:v>
                </c:pt>
                <c:pt idx="3294">
                  <c:v>40182</c:v>
                </c:pt>
                <c:pt idx="3295">
                  <c:v>40178</c:v>
                </c:pt>
                <c:pt idx="3296">
                  <c:v>40177</c:v>
                </c:pt>
                <c:pt idx="3297">
                  <c:v>40176</c:v>
                </c:pt>
                <c:pt idx="3298">
                  <c:v>40175</c:v>
                </c:pt>
                <c:pt idx="3299">
                  <c:v>40171</c:v>
                </c:pt>
                <c:pt idx="3300">
                  <c:v>40170</c:v>
                </c:pt>
                <c:pt idx="3301">
                  <c:v>40169</c:v>
                </c:pt>
                <c:pt idx="3302">
                  <c:v>40168</c:v>
                </c:pt>
                <c:pt idx="3303">
                  <c:v>40165</c:v>
                </c:pt>
                <c:pt idx="3304">
                  <c:v>40164</c:v>
                </c:pt>
                <c:pt idx="3305">
                  <c:v>40163</c:v>
                </c:pt>
                <c:pt idx="3306">
                  <c:v>40162</c:v>
                </c:pt>
                <c:pt idx="3307">
                  <c:v>40161</c:v>
                </c:pt>
                <c:pt idx="3308">
                  <c:v>40158</c:v>
                </c:pt>
                <c:pt idx="3309">
                  <c:v>40157</c:v>
                </c:pt>
                <c:pt idx="3310">
                  <c:v>40156</c:v>
                </c:pt>
                <c:pt idx="3311">
                  <c:v>40155</c:v>
                </c:pt>
                <c:pt idx="3312">
                  <c:v>40154</c:v>
                </c:pt>
                <c:pt idx="3313">
                  <c:v>40151</c:v>
                </c:pt>
                <c:pt idx="3314">
                  <c:v>40150</c:v>
                </c:pt>
                <c:pt idx="3315">
                  <c:v>40149</c:v>
                </c:pt>
                <c:pt idx="3316">
                  <c:v>40148</c:v>
                </c:pt>
                <c:pt idx="3317">
                  <c:v>40147</c:v>
                </c:pt>
                <c:pt idx="3318">
                  <c:v>40144</c:v>
                </c:pt>
                <c:pt idx="3319">
                  <c:v>40143</c:v>
                </c:pt>
                <c:pt idx="3320">
                  <c:v>40142</c:v>
                </c:pt>
                <c:pt idx="3321">
                  <c:v>40141</c:v>
                </c:pt>
                <c:pt idx="3322">
                  <c:v>40140</c:v>
                </c:pt>
                <c:pt idx="3323">
                  <c:v>40137</c:v>
                </c:pt>
                <c:pt idx="3324">
                  <c:v>40136</c:v>
                </c:pt>
                <c:pt idx="3325">
                  <c:v>40135</c:v>
                </c:pt>
                <c:pt idx="3326">
                  <c:v>40134</c:v>
                </c:pt>
                <c:pt idx="3327">
                  <c:v>40133</c:v>
                </c:pt>
                <c:pt idx="3328">
                  <c:v>40130</c:v>
                </c:pt>
                <c:pt idx="3329">
                  <c:v>40129</c:v>
                </c:pt>
                <c:pt idx="3330">
                  <c:v>40128</c:v>
                </c:pt>
                <c:pt idx="3331">
                  <c:v>40127</c:v>
                </c:pt>
                <c:pt idx="3332">
                  <c:v>40126</c:v>
                </c:pt>
                <c:pt idx="3333">
                  <c:v>40123</c:v>
                </c:pt>
                <c:pt idx="3334">
                  <c:v>40122</c:v>
                </c:pt>
                <c:pt idx="3335">
                  <c:v>40121</c:v>
                </c:pt>
                <c:pt idx="3336">
                  <c:v>40120</c:v>
                </c:pt>
                <c:pt idx="3337">
                  <c:v>40116</c:v>
                </c:pt>
                <c:pt idx="3338">
                  <c:v>40115</c:v>
                </c:pt>
                <c:pt idx="3339">
                  <c:v>40114</c:v>
                </c:pt>
                <c:pt idx="3340">
                  <c:v>40113</c:v>
                </c:pt>
                <c:pt idx="3341">
                  <c:v>40112</c:v>
                </c:pt>
                <c:pt idx="3342">
                  <c:v>40109</c:v>
                </c:pt>
                <c:pt idx="3343">
                  <c:v>40108</c:v>
                </c:pt>
                <c:pt idx="3344">
                  <c:v>40107</c:v>
                </c:pt>
                <c:pt idx="3345">
                  <c:v>40106</c:v>
                </c:pt>
                <c:pt idx="3346">
                  <c:v>40105</c:v>
                </c:pt>
                <c:pt idx="3347">
                  <c:v>40102</c:v>
                </c:pt>
                <c:pt idx="3348">
                  <c:v>40101</c:v>
                </c:pt>
                <c:pt idx="3349">
                  <c:v>40100</c:v>
                </c:pt>
                <c:pt idx="3350">
                  <c:v>40099</c:v>
                </c:pt>
                <c:pt idx="3351">
                  <c:v>40095</c:v>
                </c:pt>
                <c:pt idx="3352">
                  <c:v>40094</c:v>
                </c:pt>
                <c:pt idx="3353">
                  <c:v>40093</c:v>
                </c:pt>
                <c:pt idx="3354">
                  <c:v>40092</c:v>
                </c:pt>
                <c:pt idx="3355">
                  <c:v>40091</c:v>
                </c:pt>
                <c:pt idx="3356">
                  <c:v>40088</c:v>
                </c:pt>
                <c:pt idx="3357">
                  <c:v>40087</c:v>
                </c:pt>
                <c:pt idx="3358">
                  <c:v>40086</c:v>
                </c:pt>
                <c:pt idx="3359">
                  <c:v>40085</c:v>
                </c:pt>
                <c:pt idx="3360">
                  <c:v>40084</c:v>
                </c:pt>
                <c:pt idx="3361">
                  <c:v>40081</c:v>
                </c:pt>
                <c:pt idx="3362">
                  <c:v>40080</c:v>
                </c:pt>
                <c:pt idx="3363">
                  <c:v>40079</c:v>
                </c:pt>
                <c:pt idx="3364">
                  <c:v>40078</c:v>
                </c:pt>
                <c:pt idx="3365">
                  <c:v>40077</c:v>
                </c:pt>
                <c:pt idx="3366">
                  <c:v>40074</c:v>
                </c:pt>
                <c:pt idx="3367">
                  <c:v>40073</c:v>
                </c:pt>
                <c:pt idx="3368">
                  <c:v>40072</c:v>
                </c:pt>
                <c:pt idx="3369">
                  <c:v>40071</c:v>
                </c:pt>
                <c:pt idx="3370">
                  <c:v>40070</c:v>
                </c:pt>
                <c:pt idx="3371">
                  <c:v>40067</c:v>
                </c:pt>
                <c:pt idx="3372">
                  <c:v>40066</c:v>
                </c:pt>
                <c:pt idx="3373">
                  <c:v>40065</c:v>
                </c:pt>
                <c:pt idx="3374">
                  <c:v>40060</c:v>
                </c:pt>
                <c:pt idx="3375">
                  <c:v>40059</c:v>
                </c:pt>
                <c:pt idx="3376">
                  <c:v>40058</c:v>
                </c:pt>
                <c:pt idx="3377">
                  <c:v>40057</c:v>
                </c:pt>
                <c:pt idx="3378">
                  <c:v>40056</c:v>
                </c:pt>
                <c:pt idx="3379">
                  <c:v>40053</c:v>
                </c:pt>
                <c:pt idx="3380">
                  <c:v>40052</c:v>
                </c:pt>
                <c:pt idx="3381">
                  <c:v>40051</c:v>
                </c:pt>
                <c:pt idx="3382">
                  <c:v>40050</c:v>
                </c:pt>
                <c:pt idx="3383">
                  <c:v>40049</c:v>
                </c:pt>
                <c:pt idx="3384">
                  <c:v>40046</c:v>
                </c:pt>
                <c:pt idx="3385">
                  <c:v>40045</c:v>
                </c:pt>
                <c:pt idx="3386">
                  <c:v>40044</c:v>
                </c:pt>
                <c:pt idx="3387">
                  <c:v>40043</c:v>
                </c:pt>
                <c:pt idx="3388">
                  <c:v>40042</c:v>
                </c:pt>
                <c:pt idx="3389">
                  <c:v>40039</c:v>
                </c:pt>
                <c:pt idx="3390">
                  <c:v>40038</c:v>
                </c:pt>
                <c:pt idx="3391">
                  <c:v>40037</c:v>
                </c:pt>
                <c:pt idx="3392">
                  <c:v>40036</c:v>
                </c:pt>
                <c:pt idx="3393">
                  <c:v>40035</c:v>
                </c:pt>
                <c:pt idx="3394">
                  <c:v>40032</c:v>
                </c:pt>
                <c:pt idx="3395">
                  <c:v>40031</c:v>
                </c:pt>
                <c:pt idx="3396">
                  <c:v>40030</c:v>
                </c:pt>
                <c:pt idx="3397">
                  <c:v>40029</c:v>
                </c:pt>
                <c:pt idx="3398">
                  <c:v>40028</c:v>
                </c:pt>
                <c:pt idx="3399">
                  <c:v>40025</c:v>
                </c:pt>
                <c:pt idx="3400">
                  <c:v>40024</c:v>
                </c:pt>
                <c:pt idx="3401">
                  <c:v>40023</c:v>
                </c:pt>
                <c:pt idx="3402">
                  <c:v>40022</c:v>
                </c:pt>
                <c:pt idx="3403">
                  <c:v>40021</c:v>
                </c:pt>
                <c:pt idx="3404">
                  <c:v>40018</c:v>
                </c:pt>
                <c:pt idx="3405">
                  <c:v>40016</c:v>
                </c:pt>
                <c:pt idx="3406">
                  <c:v>40015</c:v>
                </c:pt>
                <c:pt idx="3407">
                  <c:v>40014</c:v>
                </c:pt>
                <c:pt idx="3408">
                  <c:v>40011</c:v>
                </c:pt>
                <c:pt idx="3409">
                  <c:v>40010</c:v>
                </c:pt>
                <c:pt idx="3410">
                  <c:v>40009</c:v>
                </c:pt>
                <c:pt idx="3411">
                  <c:v>40008</c:v>
                </c:pt>
                <c:pt idx="3412">
                  <c:v>40007</c:v>
                </c:pt>
                <c:pt idx="3413">
                  <c:v>40004</c:v>
                </c:pt>
                <c:pt idx="3414">
                  <c:v>40003</c:v>
                </c:pt>
                <c:pt idx="3415">
                  <c:v>40002</c:v>
                </c:pt>
                <c:pt idx="3416">
                  <c:v>40001</c:v>
                </c:pt>
                <c:pt idx="3417">
                  <c:v>40000</c:v>
                </c:pt>
                <c:pt idx="3418">
                  <c:v>39997</c:v>
                </c:pt>
                <c:pt idx="3419">
                  <c:v>39996</c:v>
                </c:pt>
                <c:pt idx="3420">
                  <c:v>39995</c:v>
                </c:pt>
                <c:pt idx="3421">
                  <c:v>39994</c:v>
                </c:pt>
                <c:pt idx="3422">
                  <c:v>39993</c:v>
                </c:pt>
                <c:pt idx="3423">
                  <c:v>39990</c:v>
                </c:pt>
                <c:pt idx="3424">
                  <c:v>39989</c:v>
                </c:pt>
                <c:pt idx="3425">
                  <c:v>39988</c:v>
                </c:pt>
                <c:pt idx="3426">
                  <c:v>39987</c:v>
                </c:pt>
                <c:pt idx="3427">
                  <c:v>39986</c:v>
                </c:pt>
                <c:pt idx="3428">
                  <c:v>39982</c:v>
                </c:pt>
                <c:pt idx="3429">
                  <c:v>39981</c:v>
                </c:pt>
                <c:pt idx="3430">
                  <c:v>39980</c:v>
                </c:pt>
                <c:pt idx="3431">
                  <c:v>39979</c:v>
                </c:pt>
                <c:pt idx="3432">
                  <c:v>39976</c:v>
                </c:pt>
                <c:pt idx="3433">
                  <c:v>39974</c:v>
                </c:pt>
                <c:pt idx="3434">
                  <c:v>39973</c:v>
                </c:pt>
                <c:pt idx="3435">
                  <c:v>39972</c:v>
                </c:pt>
                <c:pt idx="3436">
                  <c:v>39969</c:v>
                </c:pt>
                <c:pt idx="3437">
                  <c:v>39968</c:v>
                </c:pt>
                <c:pt idx="3438">
                  <c:v>39967</c:v>
                </c:pt>
                <c:pt idx="3439">
                  <c:v>39966</c:v>
                </c:pt>
                <c:pt idx="3440">
                  <c:v>39965</c:v>
                </c:pt>
                <c:pt idx="3441">
                  <c:v>39962</c:v>
                </c:pt>
                <c:pt idx="3442">
                  <c:v>39961</c:v>
                </c:pt>
                <c:pt idx="3443">
                  <c:v>39960</c:v>
                </c:pt>
                <c:pt idx="3444">
                  <c:v>39959</c:v>
                </c:pt>
                <c:pt idx="3445">
                  <c:v>39958</c:v>
                </c:pt>
                <c:pt idx="3446">
                  <c:v>39955</c:v>
                </c:pt>
                <c:pt idx="3447">
                  <c:v>39954</c:v>
                </c:pt>
                <c:pt idx="3448">
                  <c:v>39953</c:v>
                </c:pt>
                <c:pt idx="3449">
                  <c:v>39952</c:v>
                </c:pt>
                <c:pt idx="3450">
                  <c:v>39951</c:v>
                </c:pt>
                <c:pt idx="3451">
                  <c:v>39948</c:v>
                </c:pt>
                <c:pt idx="3452">
                  <c:v>39947</c:v>
                </c:pt>
                <c:pt idx="3453">
                  <c:v>39946</c:v>
                </c:pt>
                <c:pt idx="3454">
                  <c:v>39945</c:v>
                </c:pt>
                <c:pt idx="3455">
                  <c:v>39944</c:v>
                </c:pt>
                <c:pt idx="3456">
                  <c:v>39941</c:v>
                </c:pt>
                <c:pt idx="3457">
                  <c:v>39940</c:v>
                </c:pt>
                <c:pt idx="3458">
                  <c:v>39939</c:v>
                </c:pt>
                <c:pt idx="3459">
                  <c:v>39938</c:v>
                </c:pt>
                <c:pt idx="3460">
                  <c:v>39937</c:v>
                </c:pt>
                <c:pt idx="3461">
                  <c:v>39933</c:v>
                </c:pt>
                <c:pt idx="3462">
                  <c:v>39932</c:v>
                </c:pt>
                <c:pt idx="3463">
                  <c:v>39931</c:v>
                </c:pt>
                <c:pt idx="3464">
                  <c:v>39930</c:v>
                </c:pt>
                <c:pt idx="3465">
                  <c:v>39927</c:v>
                </c:pt>
                <c:pt idx="3466">
                  <c:v>39926</c:v>
                </c:pt>
                <c:pt idx="3467">
                  <c:v>39925</c:v>
                </c:pt>
                <c:pt idx="3468">
                  <c:v>39923</c:v>
                </c:pt>
                <c:pt idx="3469">
                  <c:v>39920</c:v>
                </c:pt>
                <c:pt idx="3470">
                  <c:v>39919</c:v>
                </c:pt>
                <c:pt idx="3471">
                  <c:v>39918</c:v>
                </c:pt>
                <c:pt idx="3472">
                  <c:v>39917</c:v>
                </c:pt>
                <c:pt idx="3473">
                  <c:v>39916</c:v>
                </c:pt>
                <c:pt idx="3474">
                  <c:v>39912</c:v>
                </c:pt>
                <c:pt idx="3475">
                  <c:v>39911</c:v>
                </c:pt>
                <c:pt idx="3476">
                  <c:v>39910</c:v>
                </c:pt>
                <c:pt idx="3477">
                  <c:v>39909</c:v>
                </c:pt>
                <c:pt idx="3478">
                  <c:v>39906</c:v>
                </c:pt>
                <c:pt idx="3479">
                  <c:v>39905</c:v>
                </c:pt>
                <c:pt idx="3480">
                  <c:v>39904</c:v>
                </c:pt>
                <c:pt idx="3481">
                  <c:v>39903</c:v>
                </c:pt>
                <c:pt idx="3482">
                  <c:v>39902</c:v>
                </c:pt>
                <c:pt idx="3483">
                  <c:v>39899</c:v>
                </c:pt>
                <c:pt idx="3484">
                  <c:v>39898</c:v>
                </c:pt>
                <c:pt idx="3485">
                  <c:v>39897</c:v>
                </c:pt>
                <c:pt idx="3486">
                  <c:v>39896</c:v>
                </c:pt>
                <c:pt idx="3487">
                  <c:v>39895</c:v>
                </c:pt>
                <c:pt idx="3488">
                  <c:v>39892</c:v>
                </c:pt>
                <c:pt idx="3489">
                  <c:v>39891</c:v>
                </c:pt>
                <c:pt idx="3490">
                  <c:v>39890</c:v>
                </c:pt>
                <c:pt idx="3491">
                  <c:v>39889</c:v>
                </c:pt>
                <c:pt idx="3492">
                  <c:v>39888</c:v>
                </c:pt>
                <c:pt idx="3493">
                  <c:v>39885</c:v>
                </c:pt>
                <c:pt idx="3494">
                  <c:v>39884</c:v>
                </c:pt>
                <c:pt idx="3495">
                  <c:v>39883</c:v>
                </c:pt>
                <c:pt idx="3496">
                  <c:v>39882</c:v>
                </c:pt>
                <c:pt idx="3497">
                  <c:v>39881</c:v>
                </c:pt>
                <c:pt idx="3498">
                  <c:v>39878</c:v>
                </c:pt>
                <c:pt idx="3499">
                  <c:v>39877</c:v>
                </c:pt>
                <c:pt idx="3500">
                  <c:v>39876</c:v>
                </c:pt>
                <c:pt idx="3501">
                  <c:v>39875</c:v>
                </c:pt>
                <c:pt idx="3502">
                  <c:v>39874</c:v>
                </c:pt>
                <c:pt idx="3503">
                  <c:v>39871</c:v>
                </c:pt>
                <c:pt idx="3504">
                  <c:v>39870</c:v>
                </c:pt>
                <c:pt idx="3505">
                  <c:v>39869</c:v>
                </c:pt>
                <c:pt idx="3506">
                  <c:v>39864</c:v>
                </c:pt>
                <c:pt idx="3507">
                  <c:v>39863</c:v>
                </c:pt>
                <c:pt idx="3508">
                  <c:v>39862</c:v>
                </c:pt>
                <c:pt idx="3509">
                  <c:v>39861</c:v>
                </c:pt>
                <c:pt idx="3510">
                  <c:v>39860</c:v>
                </c:pt>
                <c:pt idx="3511">
                  <c:v>39857</c:v>
                </c:pt>
                <c:pt idx="3512">
                  <c:v>39856</c:v>
                </c:pt>
                <c:pt idx="3513">
                  <c:v>39855</c:v>
                </c:pt>
                <c:pt idx="3514">
                  <c:v>39854</c:v>
                </c:pt>
                <c:pt idx="3515">
                  <c:v>39853</c:v>
                </c:pt>
                <c:pt idx="3516">
                  <c:v>39850</c:v>
                </c:pt>
                <c:pt idx="3517">
                  <c:v>39849</c:v>
                </c:pt>
                <c:pt idx="3518">
                  <c:v>39848</c:v>
                </c:pt>
                <c:pt idx="3519">
                  <c:v>39847</c:v>
                </c:pt>
                <c:pt idx="3520">
                  <c:v>39846</c:v>
                </c:pt>
                <c:pt idx="3521">
                  <c:v>39843</c:v>
                </c:pt>
                <c:pt idx="3522">
                  <c:v>39842</c:v>
                </c:pt>
                <c:pt idx="3523">
                  <c:v>39841</c:v>
                </c:pt>
                <c:pt idx="3524">
                  <c:v>39840</c:v>
                </c:pt>
                <c:pt idx="3525">
                  <c:v>39839</c:v>
                </c:pt>
                <c:pt idx="3526">
                  <c:v>39836</c:v>
                </c:pt>
                <c:pt idx="3527">
                  <c:v>39835</c:v>
                </c:pt>
                <c:pt idx="3528">
                  <c:v>39834</c:v>
                </c:pt>
                <c:pt idx="3529">
                  <c:v>39833</c:v>
                </c:pt>
                <c:pt idx="3530">
                  <c:v>39832</c:v>
                </c:pt>
                <c:pt idx="3531">
                  <c:v>39829</c:v>
                </c:pt>
                <c:pt idx="3532">
                  <c:v>39828</c:v>
                </c:pt>
                <c:pt idx="3533">
                  <c:v>39827</c:v>
                </c:pt>
                <c:pt idx="3534">
                  <c:v>39826</c:v>
                </c:pt>
                <c:pt idx="3535">
                  <c:v>39825</c:v>
                </c:pt>
                <c:pt idx="3536">
                  <c:v>39822</c:v>
                </c:pt>
                <c:pt idx="3537">
                  <c:v>39821</c:v>
                </c:pt>
                <c:pt idx="3538">
                  <c:v>39820</c:v>
                </c:pt>
                <c:pt idx="3539">
                  <c:v>39819</c:v>
                </c:pt>
                <c:pt idx="3540">
                  <c:v>39818</c:v>
                </c:pt>
                <c:pt idx="3541">
                  <c:v>39815</c:v>
                </c:pt>
                <c:pt idx="3542">
                  <c:v>39813</c:v>
                </c:pt>
                <c:pt idx="3543">
                  <c:v>39812</c:v>
                </c:pt>
                <c:pt idx="3544">
                  <c:v>39811</c:v>
                </c:pt>
                <c:pt idx="3545">
                  <c:v>39808</c:v>
                </c:pt>
                <c:pt idx="3546">
                  <c:v>39806</c:v>
                </c:pt>
                <c:pt idx="3547">
                  <c:v>39805</c:v>
                </c:pt>
                <c:pt idx="3548">
                  <c:v>39804</c:v>
                </c:pt>
                <c:pt idx="3549">
                  <c:v>39801</c:v>
                </c:pt>
                <c:pt idx="3550">
                  <c:v>39800</c:v>
                </c:pt>
                <c:pt idx="3551">
                  <c:v>39799</c:v>
                </c:pt>
                <c:pt idx="3552">
                  <c:v>39798</c:v>
                </c:pt>
                <c:pt idx="3553">
                  <c:v>39797</c:v>
                </c:pt>
                <c:pt idx="3554">
                  <c:v>39794</c:v>
                </c:pt>
                <c:pt idx="3555">
                  <c:v>39793</c:v>
                </c:pt>
                <c:pt idx="3556">
                  <c:v>39792</c:v>
                </c:pt>
                <c:pt idx="3557">
                  <c:v>39791</c:v>
                </c:pt>
                <c:pt idx="3558">
                  <c:v>39790</c:v>
                </c:pt>
                <c:pt idx="3559">
                  <c:v>39787</c:v>
                </c:pt>
                <c:pt idx="3560">
                  <c:v>39786</c:v>
                </c:pt>
                <c:pt idx="3561">
                  <c:v>39785</c:v>
                </c:pt>
                <c:pt idx="3562">
                  <c:v>39784</c:v>
                </c:pt>
                <c:pt idx="3563">
                  <c:v>39783</c:v>
                </c:pt>
                <c:pt idx="3564">
                  <c:v>39780</c:v>
                </c:pt>
                <c:pt idx="3565">
                  <c:v>39779</c:v>
                </c:pt>
                <c:pt idx="3566">
                  <c:v>39778</c:v>
                </c:pt>
                <c:pt idx="3567">
                  <c:v>39777</c:v>
                </c:pt>
                <c:pt idx="3568">
                  <c:v>39776</c:v>
                </c:pt>
                <c:pt idx="3569">
                  <c:v>39773</c:v>
                </c:pt>
                <c:pt idx="3570">
                  <c:v>39772</c:v>
                </c:pt>
                <c:pt idx="3571">
                  <c:v>39771</c:v>
                </c:pt>
                <c:pt idx="3572">
                  <c:v>39770</c:v>
                </c:pt>
                <c:pt idx="3573">
                  <c:v>39769</c:v>
                </c:pt>
                <c:pt idx="3574">
                  <c:v>39766</c:v>
                </c:pt>
                <c:pt idx="3575">
                  <c:v>39765</c:v>
                </c:pt>
                <c:pt idx="3576">
                  <c:v>39764</c:v>
                </c:pt>
                <c:pt idx="3577">
                  <c:v>39763</c:v>
                </c:pt>
                <c:pt idx="3578">
                  <c:v>39762</c:v>
                </c:pt>
                <c:pt idx="3579">
                  <c:v>39759</c:v>
                </c:pt>
                <c:pt idx="3580">
                  <c:v>39758</c:v>
                </c:pt>
                <c:pt idx="3581">
                  <c:v>39757</c:v>
                </c:pt>
                <c:pt idx="3582">
                  <c:v>39756</c:v>
                </c:pt>
                <c:pt idx="3583">
                  <c:v>39755</c:v>
                </c:pt>
                <c:pt idx="3584">
                  <c:v>39752</c:v>
                </c:pt>
                <c:pt idx="3585">
                  <c:v>39751</c:v>
                </c:pt>
                <c:pt idx="3586">
                  <c:v>39750</c:v>
                </c:pt>
                <c:pt idx="3587">
                  <c:v>39749</c:v>
                </c:pt>
                <c:pt idx="3588">
                  <c:v>39748</c:v>
                </c:pt>
                <c:pt idx="3589">
                  <c:v>39745</c:v>
                </c:pt>
                <c:pt idx="3590">
                  <c:v>39744</c:v>
                </c:pt>
                <c:pt idx="3591">
                  <c:v>39743</c:v>
                </c:pt>
                <c:pt idx="3592">
                  <c:v>39742</c:v>
                </c:pt>
                <c:pt idx="3593">
                  <c:v>39741</c:v>
                </c:pt>
                <c:pt idx="3594">
                  <c:v>39738</c:v>
                </c:pt>
                <c:pt idx="3595">
                  <c:v>39737</c:v>
                </c:pt>
                <c:pt idx="3596">
                  <c:v>39736</c:v>
                </c:pt>
                <c:pt idx="3597">
                  <c:v>39735</c:v>
                </c:pt>
                <c:pt idx="3598">
                  <c:v>39734</c:v>
                </c:pt>
                <c:pt idx="3599">
                  <c:v>39731</c:v>
                </c:pt>
                <c:pt idx="3600">
                  <c:v>39730</c:v>
                </c:pt>
                <c:pt idx="3601">
                  <c:v>39729</c:v>
                </c:pt>
                <c:pt idx="3602">
                  <c:v>39728</c:v>
                </c:pt>
                <c:pt idx="3603">
                  <c:v>39727</c:v>
                </c:pt>
                <c:pt idx="3604">
                  <c:v>39724</c:v>
                </c:pt>
                <c:pt idx="3605">
                  <c:v>39723</c:v>
                </c:pt>
                <c:pt idx="3606">
                  <c:v>39722</c:v>
                </c:pt>
                <c:pt idx="3607">
                  <c:v>39721</c:v>
                </c:pt>
                <c:pt idx="3608">
                  <c:v>39720</c:v>
                </c:pt>
                <c:pt idx="3609">
                  <c:v>39717</c:v>
                </c:pt>
                <c:pt idx="3610">
                  <c:v>39716</c:v>
                </c:pt>
                <c:pt idx="3611">
                  <c:v>39715</c:v>
                </c:pt>
                <c:pt idx="3612">
                  <c:v>39714</c:v>
                </c:pt>
                <c:pt idx="3613">
                  <c:v>39713</c:v>
                </c:pt>
                <c:pt idx="3614">
                  <c:v>39710</c:v>
                </c:pt>
                <c:pt idx="3615">
                  <c:v>39709</c:v>
                </c:pt>
                <c:pt idx="3616">
                  <c:v>39708</c:v>
                </c:pt>
                <c:pt idx="3617">
                  <c:v>39707</c:v>
                </c:pt>
                <c:pt idx="3618">
                  <c:v>39706</c:v>
                </c:pt>
                <c:pt idx="3619">
                  <c:v>39703</c:v>
                </c:pt>
                <c:pt idx="3620">
                  <c:v>39702</c:v>
                </c:pt>
                <c:pt idx="3621">
                  <c:v>39701</c:v>
                </c:pt>
                <c:pt idx="3622">
                  <c:v>39700</c:v>
                </c:pt>
                <c:pt idx="3623">
                  <c:v>39699</c:v>
                </c:pt>
                <c:pt idx="3624">
                  <c:v>39696</c:v>
                </c:pt>
                <c:pt idx="3625">
                  <c:v>39695</c:v>
                </c:pt>
                <c:pt idx="3626">
                  <c:v>39694</c:v>
                </c:pt>
                <c:pt idx="3627">
                  <c:v>39693</c:v>
                </c:pt>
                <c:pt idx="3628">
                  <c:v>39692</c:v>
                </c:pt>
                <c:pt idx="3629">
                  <c:v>39689</c:v>
                </c:pt>
                <c:pt idx="3630">
                  <c:v>39688</c:v>
                </c:pt>
                <c:pt idx="3631">
                  <c:v>39687</c:v>
                </c:pt>
                <c:pt idx="3632">
                  <c:v>39686</c:v>
                </c:pt>
                <c:pt idx="3633">
                  <c:v>39685</c:v>
                </c:pt>
                <c:pt idx="3634">
                  <c:v>39682</c:v>
                </c:pt>
                <c:pt idx="3635">
                  <c:v>39681</c:v>
                </c:pt>
                <c:pt idx="3636">
                  <c:v>39680</c:v>
                </c:pt>
                <c:pt idx="3637">
                  <c:v>39679</c:v>
                </c:pt>
                <c:pt idx="3638">
                  <c:v>39678</c:v>
                </c:pt>
                <c:pt idx="3639">
                  <c:v>39675</c:v>
                </c:pt>
                <c:pt idx="3640">
                  <c:v>39674</c:v>
                </c:pt>
                <c:pt idx="3641">
                  <c:v>39673</c:v>
                </c:pt>
                <c:pt idx="3642">
                  <c:v>39672</c:v>
                </c:pt>
                <c:pt idx="3643">
                  <c:v>39671</c:v>
                </c:pt>
                <c:pt idx="3644">
                  <c:v>39668</c:v>
                </c:pt>
                <c:pt idx="3645">
                  <c:v>39667</c:v>
                </c:pt>
                <c:pt idx="3646">
                  <c:v>39666</c:v>
                </c:pt>
                <c:pt idx="3647">
                  <c:v>39665</c:v>
                </c:pt>
                <c:pt idx="3648">
                  <c:v>39664</c:v>
                </c:pt>
                <c:pt idx="3649">
                  <c:v>39661</c:v>
                </c:pt>
                <c:pt idx="3650">
                  <c:v>39660</c:v>
                </c:pt>
                <c:pt idx="3651">
                  <c:v>39659</c:v>
                </c:pt>
                <c:pt idx="3652">
                  <c:v>39658</c:v>
                </c:pt>
                <c:pt idx="3653">
                  <c:v>39657</c:v>
                </c:pt>
                <c:pt idx="3654">
                  <c:v>39654</c:v>
                </c:pt>
                <c:pt idx="3655">
                  <c:v>39653</c:v>
                </c:pt>
                <c:pt idx="3656">
                  <c:v>39652</c:v>
                </c:pt>
                <c:pt idx="3657">
                  <c:v>39651</c:v>
                </c:pt>
                <c:pt idx="3658">
                  <c:v>39650</c:v>
                </c:pt>
                <c:pt idx="3659">
                  <c:v>39647</c:v>
                </c:pt>
                <c:pt idx="3660">
                  <c:v>39646</c:v>
                </c:pt>
                <c:pt idx="3661">
                  <c:v>39645</c:v>
                </c:pt>
                <c:pt idx="3662">
                  <c:v>39644</c:v>
                </c:pt>
                <c:pt idx="3663">
                  <c:v>39643</c:v>
                </c:pt>
                <c:pt idx="3664">
                  <c:v>39640</c:v>
                </c:pt>
                <c:pt idx="3665">
                  <c:v>39639</c:v>
                </c:pt>
                <c:pt idx="3666">
                  <c:v>39638</c:v>
                </c:pt>
                <c:pt idx="3667">
                  <c:v>39637</c:v>
                </c:pt>
                <c:pt idx="3668">
                  <c:v>39636</c:v>
                </c:pt>
                <c:pt idx="3669">
                  <c:v>39633</c:v>
                </c:pt>
                <c:pt idx="3670">
                  <c:v>39632</c:v>
                </c:pt>
                <c:pt idx="3671">
                  <c:v>39631</c:v>
                </c:pt>
                <c:pt idx="3672">
                  <c:v>39630</c:v>
                </c:pt>
                <c:pt idx="3673">
                  <c:v>39629</c:v>
                </c:pt>
                <c:pt idx="3674">
                  <c:v>39626</c:v>
                </c:pt>
                <c:pt idx="3675">
                  <c:v>39625</c:v>
                </c:pt>
                <c:pt idx="3676">
                  <c:v>39624</c:v>
                </c:pt>
                <c:pt idx="3677">
                  <c:v>39623</c:v>
                </c:pt>
                <c:pt idx="3678">
                  <c:v>39622</c:v>
                </c:pt>
                <c:pt idx="3679">
                  <c:v>39619</c:v>
                </c:pt>
                <c:pt idx="3680">
                  <c:v>39618</c:v>
                </c:pt>
                <c:pt idx="3681">
                  <c:v>39617</c:v>
                </c:pt>
                <c:pt idx="3682">
                  <c:v>39616</c:v>
                </c:pt>
                <c:pt idx="3683">
                  <c:v>39615</c:v>
                </c:pt>
                <c:pt idx="3684">
                  <c:v>39612</c:v>
                </c:pt>
                <c:pt idx="3685">
                  <c:v>39611</c:v>
                </c:pt>
                <c:pt idx="3686">
                  <c:v>39610</c:v>
                </c:pt>
                <c:pt idx="3687">
                  <c:v>39609</c:v>
                </c:pt>
                <c:pt idx="3688">
                  <c:v>39608</c:v>
                </c:pt>
                <c:pt idx="3689">
                  <c:v>39605</c:v>
                </c:pt>
                <c:pt idx="3690">
                  <c:v>39604</c:v>
                </c:pt>
                <c:pt idx="3691">
                  <c:v>39603</c:v>
                </c:pt>
                <c:pt idx="3692">
                  <c:v>39602</c:v>
                </c:pt>
                <c:pt idx="3693">
                  <c:v>39601</c:v>
                </c:pt>
                <c:pt idx="3694">
                  <c:v>39598</c:v>
                </c:pt>
                <c:pt idx="3695">
                  <c:v>39597</c:v>
                </c:pt>
                <c:pt idx="3696">
                  <c:v>39596</c:v>
                </c:pt>
                <c:pt idx="3697">
                  <c:v>39595</c:v>
                </c:pt>
                <c:pt idx="3698">
                  <c:v>39594</c:v>
                </c:pt>
                <c:pt idx="3699">
                  <c:v>39591</c:v>
                </c:pt>
                <c:pt idx="3700">
                  <c:v>39589</c:v>
                </c:pt>
                <c:pt idx="3701">
                  <c:v>39588</c:v>
                </c:pt>
                <c:pt idx="3702">
                  <c:v>39587</c:v>
                </c:pt>
                <c:pt idx="3703">
                  <c:v>39584</c:v>
                </c:pt>
                <c:pt idx="3704">
                  <c:v>39583</c:v>
                </c:pt>
                <c:pt idx="3705">
                  <c:v>39582</c:v>
                </c:pt>
                <c:pt idx="3706">
                  <c:v>39581</c:v>
                </c:pt>
                <c:pt idx="3707">
                  <c:v>39580</c:v>
                </c:pt>
                <c:pt idx="3708">
                  <c:v>39577</c:v>
                </c:pt>
                <c:pt idx="3709">
                  <c:v>39576</c:v>
                </c:pt>
                <c:pt idx="3710">
                  <c:v>39575</c:v>
                </c:pt>
                <c:pt idx="3711">
                  <c:v>39574</c:v>
                </c:pt>
                <c:pt idx="3712">
                  <c:v>39573</c:v>
                </c:pt>
                <c:pt idx="3713">
                  <c:v>39570</c:v>
                </c:pt>
                <c:pt idx="3714">
                  <c:v>39568</c:v>
                </c:pt>
                <c:pt idx="3715">
                  <c:v>39567</c:v>
                </c:pt>
                <c:pt idx="3716">
                  <c:v>39566</c:v>
                </c:pt>
                <c:pt idx="3717">
                  <c:v>39563</c:v>
                </c:pt>
                <c:pt idx="3718">
                  <c:v>39562</c:v>
                </c:pt>
                <c:pt idx="3719">
                  <c:v>39561</c:v>
                </c:pt>
                <c:pt idx="3720">
                  <c:v>39560</c:v>
                </c:pt>
                <c:pt idx="3721">
                  <c:v>39556</c:v>
                </c:pt>
                <c:pt idx="3722">
                  <c:v>39555</c:v>
                </c:pt>
                <c:pt idx="3723">
                  <c:v>39554</c:v>
                </c:pt>
                <c:pt idx="3724">
                  <c:v>39553</c:v>
                </c:pt>
                <c:pt idx="3725">
                  <c:v>39552</c:v>
                </c:pt>
                <c:pt idx="3726">
                  <c:v>39549</c:v>
                </c:pt>
                <c:pt idx="3727">
                  <c:v>39548</c:v>
                </c:pt>
                <c:pt idx="3728">
                  <c:v>39547</c:v>
                </c:pt>
                <c:pt idx="3729">
                  <c:v>39546</c:v>
                </c:pt>
                <c:pt idx="3730">
                  <c:v>39545</c:v>
                </c:pt>
                <c:pt idx="3731">
                  <c:v>39542</c:v>
                </c:pt>
                <c:pt idx="3732">
                  <c:v>39541</c:v>
                </c:pt>
                <c:pt idx="3733">
                  <c:v>39540</c:v>
                </c:pt>
                <c:pt idx="3734">
                  <c:v>39539</c:v>
                </c:pt>
                <c:pt idx="3735">
                  <c:v>39538</c:v>
                </c:pt>
                <c:pt idx="3736">
                  <c:v>39535</c:v>
                </c:pt>
                <c:pt idx="3737">
                  <c:v>39534</c:v>
                </c:pt>
                <c:pt idx="3738">
                  <c:v>39533</c:v>
                </c:pt>
                <c:pt idx="3739">
                  <c:v>39532</c:v>
                </c:pt>
                <c:pt idx="3740">
                  <c:v>39531</c:v>
                </c:pt>
                <c:pt idx="3741">
                  <c:v>39527</c:v>
                </c:pt>
                <c:pt idx="3742">
                  <c:v>39526</c:v>
                </c:pt>
                <c:pt idx="3743">
                  <c:v>39525</c:v>
                </c:pt>
                <c:pt idx="3744">
                  <c:v>39524</c:v>
                </c:pt>
                <c:pt idx="3745">
                  <c:v>39521</c:v>
                </c:pt>
                <c:pt idx="3746">
                  <c:v>39520</c:v>
                </c:pt>
                <c:pt idx="3747">
                  <c:v>39519</c:v>
                </c:pt>
                <c:pt idx="3748">
                  <c:v>39518</c:v>
                </c:pt>
                <c:pt idx="3749">
                  <c:v>39517</c:v>
                </c:pt>
                <c:pt idx="3750">
                  <c:v>39514</c:v>
                </c:pt>
                <c:pt idx="3751">
                  <c:v>39513</c:v>
                </c:pt>
                <c:pt idx="3752">
                  <c:v>39512</c:v>
                </c:pt>
                <c:pt idx="3753">
                  <c:v>39511</c:v>
                </c:pt>
                <c:pt idx="3754">
                  <c:v>39510</c:v>
                </c:pt>
                <c:pt idx="3755">
                  <c:v>39507</c:v>
                </c:pt>
                <c:pt idx="3756">
                  <c:v>39506</c:v>
                </c:pt>
                <c:pt idx="3757">
                  <c:v>39505</c:v>
                </c:pt>
                <c:pt idx="3758">
                  <c:v>39504</c:v>
                </c:pt>
                <c:pt idx="3759">
                  <c:v>39503</c:v>
                </c:pt>
                <c:pt idx="3760">
                  <c:v>39500</c:v>
                </c:pt>
                <c:pt idx="3761">
                  <c:v>39499</c:v>
                </c:pt>
                <c:pt idx="3762">
                  <c:v>39498</c:v>
                </c:pt>
                <c:pt idx="3763">
                  <c:v>39497</c:v>
                </c:pt>
                <c:pt idx="3764">
                  <c:v>39496</c:v>
                </c:pt>
                <c:pt idx="3765">
                  <c:v>39493</c:v>
                </c:pt>
                <c:pt idx="3766">
                  <c:v>39492</c:v>
                </c:pt>
                <c:pt idx="3767">
                  <c:v>39491</c:v>
                </c:pt>
                <c:pt idx="3768">
                  <c:v>39490</c:v>
                </c:pt>
                <c:pt idx="3769">
                  <c:v>39489</c:v>
                </c:pt>
                <c:pt idx="3770">
                  <c:v>39486</c:v>
                </c:pt>
                <c:pt idx="3771">
                  <c:v>39485</c:v>
                </c:pt>
                <c:pt idx="3772">
                  <c:v>39484</c:v>
                </c:pt>
                <c:pt idx="3773">
                  <c:v>39479</c:v>
                </c:pt>
                <c:pt idx="3774">
                  <c:v>39478</c:v>
                </c:pt>
                <c:pt idx="3775">
                  <c:v>39477</c:v>
                </c:pt>
                <c:pt idx="3776">
                  <c:v>39476</c:v>
                </c:pt>
                <c:pt idx="3777">
                  <c:v>39475</c:v>
                </c:pt>
                <c:pt idx="3778">
                  <c:v>39472</c:v>
                </c:pt>
                <c:pt idx="3779">
                  <c:v>39471</c:v>
                </c:pt>
                <c:pt idx="3780">
                  <c:v>39470</c:v>
                </c:pt>
                <c:pt idx="3781">
                  <c:v>39469</c:v>
                </c:pt>
                <c:pt idx="3782">
                  <c:v>39468</c:v>
                </c:pt>
                <c:pt idx="3783">
                  <c:v>39465</c:v>
                </c:pt>
                <c:pt idx="3784">
                  <c:v>39464</c:v>
                </c:pt>
                <c:pt idx="3785">
                  <c:v>39463</c:v>
                </c:pt>
                <c:pt idx="3786">
                  <c:v>39462</c:v>
                </c:pt>
                <c:pt idx="3787">
                  <c:v>39461</c:v>
                </c:pt>
                <c:pt idx="3788">
                  <c:v>39458</c:v>
                </c:pt>
                <c:pt idx="3789">
                  <c:v>39457</c:v>
                </c:pt>
                <c:pt idx="3790">
                  <c:v>39456</c:v>
                </c:pt>
                <c:pt idx="3791">
                  <c:v>39455</c:v>
                </c:pt>
                <c:pt idx="3792">
                  <c:v>39454</c:v>
                </c:pt>
                <c:pt idx="3793">
                  <c:v>39451</c:v>
                </c:pt>
                <c:pt idx="3794">
                  <c:v>39450</c:v>
                </c:pt>
                <c:pt idx="3795">
                  <c:v>39449</c:v>
                </c:pt>
                <c:pt idx="3796">
                  <c:v>39447</c:v>
                </c:pt>
                <c:pt idx="3797">
                  <c:v>39444</c:v>
                </c:pt>
                <c:pt idx="3798">
                  <c:v>39443</c:v>
                </c:pt>
                <c:pt idx="3799">
                  <c:v>39442</c:v>
                </c:pt>
                <c:pt idx="3800">
                  <c:v>39440</c:v>
                </c:pt>
                <c:pt idx="3801">
                  <c:v>39437</c:v>
                </c:pt>
                <c:pt idx="3802">
                  <c:v>39436</c:v>
                </c:pt>
                <c:pt idx="3803">
                  <c:v>39435</c:v>
                </c:pt>
                <c:pt idx="3804">
                  <c:v>39434</c:v>
                </c:pt>
                <c:pt idx="3805">
                  <c:v>39433</c:v>
                </c:pt>
                <c:pt idx="3806">
                  <c:v>39430</c:v>
                </c:pt>
                <c:pt idx="3807">
                  <c:v>39429</c:v>
                </c:pt>
                <c:pt idx="3808">
                  <c:v>39428</c:v>
                </c:pt>
                <c:pt idx="3809">
                  <c:v>39427</c:v>
                </c:pt>
                <c:pt idx="3810">
                  <c:v>39426</c:v>
                </c:pt>
                <c:pt idx="3811">
                  <c:v>39423</c:v>
                </c:pt>
                <c:pt idx="3812">
                  <c:v>39422</c:v>
                </c:pt>
                <c:pt idx="3813">
                  <c:v>39421</c:v>
                </c:pt>
                <c:pt idx="3814">
                  <c:v>39420</c:v>
                </c:pt>
                <c:pt idx="3815">
                  <c:v>39419</c:v>
                </c:pt>
                <c:pt idx="3816">
                  <c:v>39416</c:v>
                </c:pt>
                <c:pt idx="3817">
                  <c:v>39415</c:v>
                </c:pt>
                <c:pt idx="3818">
                  <c:v>39414</c:v>
                </c:pt>
                <c:pt idx="3819">
                  <c:v>39413</c:v>
                </c:pt>
                <c:pt idx="3820">
                  <c:v>39412</c:v>
                </c:pt>
                <c:pt idx="3821">
                  <c:v>39409</c:v>
                </c:pt>
                <c:pt idx="3822">
                  <c:v>39408</c:v>
                </c:pt>
                <c:pt idx="3823">
                  <c:v>39407</c:v>
                </c:pt>
                <c:pt idx="3824">
                  <c:v>39406</c:v>
                </c:pt>
                <c:pt idx="3825">
                  <c:v>39405</c:v>
                </c:pt>
                <c:pt idx="3826">
                  <c:v>39402</c:v>
                </c:pt>
                <c:pt idx="3827">
                  <c:v>39400</c:v>
                </c:pt>
                <c:pt idx="3828">
                  <c:v>39399</c:v>
                </c:pt>
                <c:pt idx="3829">
                  <c:v>39398</c:v>
                </c:pt>
                <c:pt idx="3830">
                  <c:v>39395</c:v>
                </c:pt>
                <c:pt idx="3831">
                  <c:v>39394</c:v>
                </c:pt>
                <c:pt idx="3832">
                  <c:v>39393</c:v>
                </c:pt>
                <c:pt idx="3833">
                  <c:v>39392</c:v>
                </c:pt>
                <c:pt idx="3834">
                  <c:v>39391</c:v>
                </c:pt>
                <c:pt idx="3835">
                  <c:v>39387</c:v>
                </c:pt>
                <c:pt idx="3836">
                  <c:v>39386</c:v>
                </c:pt>
                <c:pt idx="3837">
                  <c:v>39385</c:v>
                </c:pt>
                <c:pt idx="3838">
                  <c:v>39384</c:v>
                </c:pt>
                <c:pt idx="3839">
                  <c:v>39381</c:v>
                </c:pt>
                <c:pt idx="3840">
                  <c:v>39380</c:v>
                </c:pt>
                <c:pt idx="3841">
                  <c:v>39379</c:v>
                </c:pt>
                <c:pt idx="3842">
                  <c:v>39378</c:v>
                </c:pt>
                <c:pt idx="3843">
                  <c:v>39377</c:v>
                </c:pt>
                <c:pt idx="3844">
                  <c:v>39374</c:v>
                </c:pt>
                <c:pt idx="3845">
                  <c:v>39373</c:v>
                </c:pt>
                <c:pt idx="3846">
                  <c:v>39372</c:v>
                </c:pt>
                <c:pt idx="3847">
                  <c:v>39371</c:v>
                </c:pt>
                <c:pt idx="3848">
                  <c:v>39370</c:v>
                </c:pt>
                <c:pt idx="3849">
                  <c:v>39366</c:v>
                </c:pt>
                <c:pt idx="3850">
                  <c:v>39365</c:v>
                </c:pt>
                <c:pt idx="3851">
                  <c:v>39364</c:v>
                </c:pt>
                <c:pt idx="3852">
                  <c:v>39363</c:v>
                </c:pt>
                <c:pt idx="3853">
                  <c:v>39360</c:v>
                </c:pt>
                <c:pt idx="3854">
                  <c:v>39359</c:v>
                </c:pt>
                <c:pt idx="3855">
                  <c:v>39358</c:v>
                </c:pt>
                <c:pt idx="3856">
                  <c:v>39357</c:v>
                </c:pt>
                <c:pt idx="3857">
                  <c:v>39356</c:v>
                </c:pt>
                <c:pt idx="3858">
                  <c:v>39353</c:v>
                </c:pt>
                <c:pt idx="3859">
                  <c:v>39352</c:v>
                </c:pt>
                <c:pt idx="3860">
                  <c:v>39351</c:v>
                </c:pt>
                <c:pt idx="3861">
                  <c:v>39350</c:v>
                </c:pt>
                <c:pt idx="3862">
                  <c:v>39349</c:v>
                </c:pt>
                <c:pt idx="3863">
                  <c:v>39346</c:v>
                </c:pt>
                <c:pt idx="3864">
                  <c:v>39345</c:v>
                </c:pt>
                <c:pt idx="3865">
                  <c:v>39344</c:v>
                </c:pt>
                <c:pt idx="3866">
                  <c:v>39343</c:v>
                </c:pt>
                <c:pt idx="3867">
                  <c:v>39342</c:v>
                </c:pt>
                <c:pt idx="3868">
                  <c:v>39339</c:v>
                </c:pt>
                <c:pt idx="3869">
                  <c:v>39338</c:v>
                </c:pt>
                <c:pt idx="3870">
                  <c:v>39337</c:v>
                </c:pt>
                <c:pt idx="3871">
                  <c:v>39336</c:v>
                </c:pt>
                <c:pt idx="3872">
                  <c:v>39335</c:v>
                </c:pt>
                <c:pt idx="3873">
                  <c:v>39331</c:v>
                </c:pt>
                <c:pt idx="3874">
                  <c:v>39330</c:v>
                </c:pt>
                <c:pt idx="3875">
                  <c:v>39329</c:v>
                </c:pt>
                <c:pt idx="3876">
                  <c:v>39328</c:v>
                </c:pt>
                <c:pt idx="3877">
                  <c:v>39325</c:v>
                </c:pt>
                <c:pt idx="3878">
                  <c:v>39324</c:v>
                </c:pt>
                <c:pt idx="3879">
                  <c:v>39323</c:v>
                </c:pt>
                <c:pt idx="3880">
                  <c:v>39322</c:v>
                </c:pt>
                <c:pt idx="3881">
                  <c:v>39321</c:v>
                </c:pt>
                <c:pt idx="3882">
                  <c:v>39318</c:v>
                </c:pt>
                <c:pt idx="3883">
                  <c:v>39317</c:v>
                </c:pt>
                <c:pt idx="3884">
                  <c:v>39316</c:v>
                </c:pt>
                <c:pt idx="3885">
                  <c:v>39315</c:v>
                </c:pt>
                <c:pt idx="3886">
                  <c:v>39314</c:v>
                </c:pt>
                <c:pt idx="3887">
                  <c:v>39311</c:v>
                </c:pt>
                <c:pt idx="3888">
                  <c:v>39310</c:v>
                </c:pt>
                <c:pt idx="3889">
                  <c:v>39309</c:v>
                </c:pt>
                <c:pt idx="3890">
                  <c:v>39308</c:v>
                </c:pt>
                <c:pt idx="3891">
                  <c:v>39307</c:v>
                </c:pt>
                <c:pt idx="3892">
                  <c:v>39304</c:v>
                </c:pt>
                <c:pt idx="3893">
                  <c:v>39303</c:v>
                </c:pt>
                <c:pt idx="3894">
                  <c:v>39302</c:v>
                </c:pt>
                <c:pt idx="3895">
                  <c:v>39301</c:v>
                </c:pt>
                <c:pt idx="3896">
                  <c:v>39300</c:v>
                </c:pt>
                <c:pt idx="3897">
                  <c:v>39297</c:v>
                </c:pt>
                <c:pt idx="3898">
                  <c:v>39296</c:v>
                </c:pt>
                <c:pt idx="3899">
                  <c:v>39295</c:v>
                </c:pt>
                <c:pt idx="3900">
                  <c:v>39294</c:v>
                </c:pt>
                <c:pt idx="3901">
                  <c:v>39293</c:v>
                </c:pt>
                <c:pt idx="3902">
                  <c:v>39290</c:v>
                </c:pt>
                <c:pt idx="3903">
                  <c:v>39289</c:v>
                </c:pt>
                <c:pt idx="3904">
                  <c:v>39288</c:v>
                </c:pt>
                <c:pt idx="3905">
                  <c:v>39287</c:v>
                </c:pt>
                <c:pt idx="3906">
                  <c:v>39286</c:v>
                </c:pt>
                <c:pt idx="3907">
                  <c:v>39283</c:v>
                </c:pt>
                <c:pt idx="3908">
                  <c:v>39282</c:v>
                </c:pt>
                <c:pt idx="3909">
                  <c:v>39281</c:v>
                </c:pt>
                <c:pt idx="3910">
                  <c:v>39280</c:v>
                </c:pt>
                <c:pt idx="3911">
                  <c:v>39279</c:v>
                </c:pt>
                <c:pt idx="3912">
                  <c:v>39276</c:v>
                </c:pt>
                <c:pt idx="3913">
                  <c:v>39275</c:v>
                </c:pt>
                <c:pt idx="3914">
                  <c:v>39274</c:v>
                </c:pt>
                <c:pt idx="3915">
                  <c:v>39273</c:v>
                </c:pt>
                <c:pt idx="3916">
                  <c:v>39269</c:v>
                </c:pt>
                <c:pt idx="3917">
                  <c:v>39268</c:v>
                </c:pt>
                <c:pt idx="3918">
                  <c:v>39267</c:v>
                </c:pt>
                <c:pt idx="3919">
                  <c:v>39266</c:v>
                </c:pt>
                <c:pt idx="3920">
                  <c:v>39265</c:v>
                </c:pt>
                <c:pt idx="3921">
                  <c:v>39262</c:v>
                </c:pt>
                <c:pt idx="3922">
                  <c:v>39261</c:v>
                </c:pt>
                <c:pt idx="3923">
                  <c:v>39260</c:v>
                </c:pt>
                <c:pt idx="3924">
                  <c:v>39259</c:v>
                </c:pt>
                <c:pt idx="3925">
                  <c:v>39258</c:v>
                </c:pt>
                <c:pt idx="3926">
                  <c:v>39255</c:v>
                </c:pt>
                <c:pt idx="3927">
                  <c:v>39254</c:v>
                </c:pt>
                <c:pt idx="3928">
                  <c:v>39253</c:v>
                </c:pt>
                <c:pt idx="3929">
                  <c:v>39252</c:v>
                </c:pt>
                <c:pt idx="3930">
                  <c:v>39251</c:v>
                </c:pt>
                <c:pt idx="3931">
                  <c:v>39248</c:v>
                </c:pt>
                <c:pt idx="3932">
                  <c:v>39247</c:v>
                </c:pt>
                <c:pt idx="3933">
                  <c:v>39246</c:v>
                </c:pt>
                <c:pt idx="3934">
                  <c:v>39245</c:v>
                </c:pt>
                <c:pt idx="3935">
                  <c:v>39244</c:v>
                </c:pt>
                <c:pt idx="3936">
                  <c:v>39241</c:v>
                </c:pt>
                <c:pt idx="3937">
                  <c:v>39239</c:v>
                </c:pt>
                <c:pt idx="3938">
                  <c:v>39238</c:v>
                </c:pt>
                <c:pt idx="3939">
                  <c:v>39237</c:v>
                </c:pt>
                <c:pt idx="3940">
                  <c:v>39234</c:v>
                </c:pt>
                <c:pt idx="3941">
                  <c:v>39233</c:v>
                </c:pt>
                <c:pt idx="3942">
                  <c:v>39232</c:v>
                </c:pt>
                <c:pt idx="3943">
                  <c:v>39231</c:v>
                </c:pt>
                <c:pt idx="3944">
                  <c:v>39230</c:v>
                </c:pt>
                <c:pt idx="3945">
                  <c:v>39227</c:v>
                </c:pt>
                <c:pt idx="3946">
                  <c:v>39226</c:v>
                </c:pt>
                <c:pt idx="3947">
                  <c:v>39225</c:v>
                </c:pt>
                <c:pt idx="3948">
                  <c:v>39224</c:v>
                </c:pt>
                <c:pt idx="3949">
                  <c:v>39223</c:v>
                </c:pt>
                <c:pt idx="3950">
                  <c:v>39220</c:v>
                </c:pt>
                <c:pt idx="3951">
                  <c:v>39219</c:v>
                </c:pt>
                <c:pt idx="3952">
                  <c:v>39218</c:v>
                </c:pt>
                <c:pt idx="3953">
                  <c:v>39217</c:v>
                </c:pt>
                <c:pt idx="3954">
                  <c:v>39216</c:v>
                </c:pt>
                <c:pt idx="3955">
                  <c:v>39213</c:v>
                </c:pt>
                <c:pt idx="3956">
                  <c:v>39212</c:v>
                </c:pt>
                <c:pt idx="3957">
                  <c:v>39211</c:v>
                </c:pt>
                <c:pt idx="3958">
                  <c:v>39210</c:v>
                </c:pt>
                <c:pt idx="3959">
                  <c:v>39209</c:v>
                </c:pt>
                <c:pt idx="3960">
                  <c:v>39206</c:v>
                </c:pt>
                <c:pt idx="3961">
                  <c:v>39205</c:v>
                </c:pt>
                <c:pt idx="3962">
                  <c:v>39204</c:v>
                </c:pt>
                <c:pt idx="3963">
                  <c:v>39202</c:v>
                </c:pt>
                <c:pt idx="3964">
                  <c:v>39199</c:v>
                </c:pt>
                <c:pt idx="3965">
                  <c:v>39198</c:v>
                </c:pt>
                <c:pt idx="3966">
                  <c:v>39197</c:v>
                </c:pt>
                <c:pt idx="3967">
                  <c:v>39196</c:v>
                </c:pt>
                <c:pt idx="3968">
                  <c:v>39195</c:v>
                </c:pt>
                <c:pt idx="3969">
                  <c:v>39192</c:v>
                </c:pt>
                <c:pt idx="3970">
                  <c:v>39191</c:v>
                </c:pt>
                <c:pt idx="3971">
                  <c:v>39190</c:v>
                </c:pt>
                <c:pt idx="3972">
                  <c:v>39189</c:v>
                </c:pt>
                <c:pt idx="3973">
                  <c:v>39188</c:v>
                </c:pt>
                <c:pt idx="3974">
                  <c:v>39185</c:v>
                </c:pt>
                <c:pt idx="3975">
                  <c:v>39184</c:v>
                </c:pt>
                <c:pt idx="3976">
                  <c:v>39183</c:v>
                </c:pt>
                <c:pt idx="3977">
                  <c:v>39182</c:v>
                </c:pt>
                <c:pt idx="3978">
                  <c:v>39181</c:v>
                </c:pt>
                <c:pt idx="3979">
                  <c:v>39177</c:v>
                </c:pt>
                <c:pt idx="3980">
                  <c:v>39176</c:v>
                </c:pt>
                <c:pt idx="3981">
                  <c:v>39175</c:v>
                </c:pt>
                <c:pt idx="3982">
                  <c:v>39174</c:v>
                </c:pt>
                <c:pt idx="3983">
                  <c:v>39171</c:v>
                </c:pt>
                <c:pt idx="3984">
                  <c:v>39170</c:v>
                </c:pt>
                <c:pt idx="3985">
                  <c:v>39169</c:v>
                </c:pt>
                <c:pt idx="3986">
                  <c:v>39168</c:v>
                </c:pt>
                <c:pt idx="3987">
                  <c:v>39167</c:v>
                </c:pt>
                <c:pt idx="3988">
                  <c:v>39164</c:v>
                </c:pt>
                <c:pt idx="3989">
                  <c:v>39163</c:v>
                </c:pt>
                <c:pt idx="3990">
                  <c:v>39162</c:v>
                </c:pt>
                <c:pt idx="3991">
                  <c:v>39161</c:v>
                </c:pt>
                <c:pt idx="3992">
                  <c:v>39160</c:v>
                </c:pt>
                <c:pt idx="3993">
                  <c:v>39157</c:v>
                </c:pt>
                <c:pt idx="3994">
                  <c:v>39156</c:v>
                </c:pt>
                <c:pt idx="3995">
                  <c:v>39155</c:v>
                </c:pt>
                <c:pt idx="3996">
                  <c:v>39154</c:v>
                </c:pt>
                <c:pt idx="3997">
                  <c:v>39153</c:v>
                </c:pt>
                <c:pt idx="3998">
                  <c:v>39150</c:v>
                </c:pt>
                <c:pt idx="3999">
                  <c:v>39149</c:v>
                </c:pt>
                <c:pt idx="4000">
                  <c:v>39148</c:v>
                </c:pt>
                <c:pt idx="4001">
                  <c:v>39147</c:v>
                </c:pt>
                <c:pt idx="4002">
                  <c:v>39146</c:v>
                </c:pt>
                <c:pt idx="4003">
                  <c:v>39143</c:v>
                </c:pt>
                <c:pt idx="4004">
                  <c:v>39142</c:v>
                </c:pt>
                <c:pt idx="4005">
                  <c:v>39141</c:v>
                </c:pt>
                <c:pt idx="4006">
                  <c:v>39140</c:v>
                </c:pt>
                <c:pt idx="4007">
                  <c:v>39139</c:v>
                </c:pt>
                <c:pt idx="4008">
                  <c:v>39136</c:v>
                </c:pt>
                <c:pt idx="4009">
                  <c:v>39135</c:v>
                </c:pt>
                <c:pt idx="4010">
                  <c:v>39134</c:v>
                </c:pt>
                <c:pt idx="4011">
                  <c:v>39129</c:v>
                </c:pt>
                <c:pt idx="4012">
                  <c:v>39128</c:v>
                </c:pt>
                <c:pt idx="4013">
                  <c:v>39127</c:v>
                </c:pt>
                <c:pt idx="4014">
                  <c:v>39126</c:v>
                </c:pt>
                <c:pt idx="4015">
                  <c:v>39125</c:v>
                </c:pt>
                <c:pt idx="4016">
                  <c:v>39122</c:v>
                </c:pt>
                <c:pt idx="4017">
                  <c:v>39121</c:v>
                </c:pt>
                <c:pt idx="4018">
                  <c:v>39120</c:v>
                </c:pt>
                <c:pt idx="4019">
                  <c:v>39119</c:v>
                </c:pt>
                <c:pt idx="4020">
                  <c:v>39118</c:v>
                </c:pt>
                <c:pt idx="4021">
                  <c:v>39115</c:v>
                </c:pt>
                <c:pt idx="4022">
                  <c:v>39114</c:v>
                </c:pt>
                <c:pt idx="4023">
                  <c:v>39113</c:v>
                </c:pt>
                <c:pt idx="4024">
                  <c:v>39112</c:v>
                </c:pt>
                <c:pt idx="4025">
                  <c:v>39111</c:v>
                </c:pt>
                <c:pt idx="4026">
                  <c:v>39108</c:v>
                </c:pt>
                <c:pt idx="4027">
                  <c:v>39107</c:v>
                </c:pt>
                <c:pt idx="4028">
                  <c:v>39106</c:v>
                </c:pt>
                <c:pt idx="4029">
                  <c:v>39105</c:v>
                </c:pt>
                <c:pt idx="4030">
                  <c:v>39104</c:v>
                </c:pt>
                <c:pt idx="4031">
                  <c:v>39101</c:v>
                </c:pt>
                <c:pt idx="4032">
                  <c:v>39100</c:v>
                </c:pt>
                <c:pt idx="4033">
                  <c:v>39099</c:v>
                </c:pt>
                <c:pt idx="4034">
                  <c:v>39098</c:v>
                </c:pt>
                <c:pt idx="4035">
                  <c:v>39097</c:v>
                </c:pt>
                <c:pt idx="4036">
                  <c:v>39094</c:v>
                </c:pt>
                <c:pt idx="4037">
                  <c:v>39093</c:v>
                </c:pt>
                <c:pt idx="4038">
                  <c:v>39092</c:v>
                </c:pt>
                <c:pt idx="4039">
                  <c:v>39091</c:v>
                </c:pt>
                <c:pt idx="4040">
                  <c:v>39090</c:v>
                </c:pt>
                <c:pt idx="4041">
                  <c:v>39087</c:v>
                </c:pt>
                <c:pt idx="4042">
                  <c:v>39086</c:v>
                </c:pt>
                <c:pt idx="4043">
                  <c:v>39085</c:v>
                </c:pt>
              </c:numCache>
            </c:numRef>
          </c:cat>
          <c:val>
            <c:numRef>
              <c:f>Dados!$D$4:$D$4047</c:f>
              <c:numCache>
                <c:formatCode>General</c:formatCode>
                <c:ptCount val="4044"/>
                <c:pt idx="0">
                  <c:v>13.75</c:v>
                </c:pt>
                <c:pt idx="1">
                  <c:v>13.75</c:v>
                </c:pt>
                <c:pt idx="2">
                  <c:v>13.75</c:v>
                </c:pt>
                <c:pt idx="3">
                  <c:v>13.75</c:v>
                </c:pt>
                <c:pt idx="4">
                  <c:v>13.75</c:v>
                </c:pt>
                <c:pt idx="5">
                  <c:v>13.75</c:v>
                </c:pt>
                <c:pt idx="6">
                  <c:v>13.75</c:v>
                </c:pt>
                <c:pt idx="7">
                  <c:v>13.75</c:v>
                </c:pt>
                <c:pt idx="8">
                  <c:v>13.75</c:v>
                </c:pt>
                <c:pt idx="9">
                  <c:v>13.75</c:v>
                </c:pt>
                <c:pt idx="10">
                  <c:v>13.75</c:v>
                </c:pt>
                <c:pt idx="11">
                  <c:v>13.75</c:v>
                </c:pt>
                <c:pt idx="12">
                  <c:v>13.75</c:v>
                </c:pt>
                <c:pt idx="13">
                  <c:v>13.75</c:v>
                </c:pt>
                <c:pt idx="14">
                  <c:v>13.75</c:v>
                </c:pt>
                <c:pt idx="15">
                  <c:v>13.75</c:v>
                </c:pt>
                <c:pt idx="16">
                  <c:v>13.75</c:v>
                </c:pt>
                <c:pt idx="17">
                  <c:v>13.75</c:v>
                </c:pt>
                <c:pt idx="18">
                  <c:v>13.75</c:v>
                </c:pt>
                <c:pt idx="19">
                  <c:v>13.75</c:v>
                </c:pt>
                <c:pt idx="20">
                  <c:v>13.75</c:v>
                </c:pt>
                <c:pt idx="21">
                  <c:v>13.75</c:v>
                </c:pt>
                <c:pt idx="22">
                  <c:v>13.75</c:v>
                </c:pt>
                <c:pt idx="23">
                  <c:v>13.75</c:v>
                </c:pt>
                <c:pt idx="24">
                  <c:v>13.75</c:v>
                </c:pt>
                <c:pt idx="25">
                  <c:v>13.75</c:v>
                </c:pt>
                <c:pt idx="26">
                  <c:v>13.75</c:v>
                </c:pt>
                <c:pt idx="27">
                  <c:v>13.75</c:v>
                </c:pt>
                <c:pt idx="28">
                  <c:v>13.75</c:v>
                </c:pt>
                <c:pt idx="29">
                  <c:v>13.75</c:v>
                </c:pt>
                <c:pt idx="30">
                  <c:v>13.75</c:v>
                </c:pt>
                <c:pt idx="31">
                  <c:v>13.75</c:v>
                </c:pt>
                <c:pt idx="32">
                  <c:v>13.75</c:v>
                </c:pt>
                <c:pt idx="33">
                  <c:v>13.75</c:v>
                </c:pt>
                <c:pt idx="34">
                  <c:v>13.75</c:v>
                </c:pt>
                <c:pt idx="35">
                  <c:v>13.75</c:v>
                </c:pt>
                <c:pt idx="36">
                  <c:v>13.75</c:v>
                </c:pt>
                <c:pt idx="37">
                  <c:v>13.75</c:v>
                </c:pt>
                <c:pt idx="38">
                  <c:v>13.75</c:v>
                </c:pt>
                <c:pt idx="39">
                  <c:v>13.75</c:v>
                </c:pt>
                <c:pt idx="40">
                  <c:v>13.75</c:v>
                </c:pt>
                <c:pt idx="41">
                  <c:v>13.75</c:v>
                </c:pt>
                <c:pt idx="42">
                  <c:v>13.75</c:v>
                </c:pt>
                <c:pt idx="43">
                  <c:v>13.75</c:v>
                </c:pt>
                <c:pt idx="44">
                  <c:v>13.75</c:v>
                </c:pt>
                <c:pt idx="45">
                  <c:v>13.75</c:v>
                </c:pt>
                <c:pt idx="46">
                  <c:v>13.75</c:v>
                </c:pt>
                <c:pt idx="47">
                  <c:v>13.75</c:v>
                </c:pt>
                <c:pt idx="48">
                  <c:v>13.75</c:v>
                </c:pt>
                <c:pt idx="49">
                  <c:v>13.75</c:v>
                </c:pt>
                <c:pt idx="50">
                  <c:v>13.75</c:v>
                </c:pt>
                <c:pt idx="51">
                  <c:v>13.75</c:v>
                </c:pt>
                <c:pt idx="52">
                  <c:v>13.75</c:v>
                </c:pt>
                <c:pt idx="53">
                  <c:v>13.75</c:v>
                </c:pt>
                <c:pt idx="54">
                  <c:v>13.75</c:v>
                </c:pt>
                <c:pt idx="55">
                  <c:v>13.75</c:v>
                </c:pt>
                <c:pt idx="56">
                  <c:v>13.75</c:v>
                </c:pt>
                <c:pt idx="57">
                  <c:v>13.75</c:v>
                </c:pt>
                <c:pt idx="58">
                  <c:v>13.75</c:v>
                </c:pt>
                <c:pt idx="59">
                  <c:v>13.75</c:v>
                </c:pt>
                <c:pt idx="60">
                  <c:v>13.75</c:v>
                </c:pt>
                <c:pt idx="61">
                  <c:v>13.75</c:v>
                </c:pt>
                <c:pt idx="62">
                  <c:v>13.75</c:v>
                </c:pt>
                <c:pt idx="63">
                  <c:v>13.75</c:v>
                </c:pt>
                <c:pt idx="64">
                  <c:v>13.75</c:v>
                </c:pt>
                <c:pt idx="65">
                  <c:v>13.75</c:v>
                </c:pt>
                <c:pt idx="66">
                  <c:v>13.75</c:v>
                </c:pt>
                <c:pt idx="67">
                  <c:v>13.75</c:v>
                </c:pt>
                <c:pt idx="68">
                  <c:v>13.75</c:v>
                </c:pt>
                <c:pt idx="69">
                  <c:v>13.75</c:v>
                </c:pt>
                <c:pt idx="70">
                  <c:v>13.75</c:v>
                </c:pt>
                <c:pt idx="71">
                  <c:v>13.75</c:v>
                </c:pt>
                <c:pt idx="72">
                  <c:v>13.75</c:v>
                </c:pt>
                <c:pt idx="73">
                  <c:v>13.75</c:v>
                </c:pt>
                <c:pt idx="74">
                  <c:v>13.75</c:v>
                </c:pt>
                <c:pt idx="75">
                  <c:v>13.75</c:v>
                </c:pt>
                <c:pt idx="76">
                  <c:v>13.75</c:v>
                </c:pt>
                <c:pt idx="77">
                  <c:v>13.75</c:v>
                </c:pt>
                <c:pt idx="78">
                  <c:v>13.75</c:v>
                </c:pt>
                <c:pt idx="79">
                  <c:v>13.75</c:v>
                </c:pt>
                <c:pt idx="80">
                  <c:v>13.75</c:v>
                </c:pt>
                <c:pt idx="81">
                  <c:v>13.75</c:v>
                </c:pt>
                <c:pt idx="82">
                  <c:v>13.75</c:v>
                </c:pt>
                <c:pt idx="83">
                  <c:v>13.75</c:v>
                </c:pt>
                <c:pt idx="84">
                  <c:v>13.75</c:v>
                </c:pt>
                <c:pt idx="85">
                  <c:v>13.75</c:v>
                </c:pt>
                <c:pt idx="86">
                  <c:v>13.75</c:v>
                </c:pt>
                <c:pt idx="87">
                  <c:v>13.75</c:v>
                </c:pt>
                <c:pt idx="88">
                  <c:v>13.75</c:v>
                </c:pt>
                <c:pt idx="89">
                  <c:v>13.75</c:v>
                </c:pt>
                <c:pt idx="90">
                  <c:v>13.75</c:v>
                </c:pt>
                <c:pt idx="91">
                  <c:v>13.75</c:v>
                </c:pt>
                <c:pt idx="92">
                  <c:v>13.75</c:v>
                </c:pt>
                <c:pt idx="93">
                  <c:v>13.75</c:v>
                </c:pt>
                <c:pt idx="94">
                  <c:v>13.75</c:v>
                </c:pt>
                <c:pt idx="95">
                  <c:v>13.75</c:v>
                </c:pt>
                <c:pt idx="96">
                  <c:v>13.75</c:v>
                </c:pt>
                <c:pt idx="97">
                  <c:v>13.75</c:v>
                </c:pt>
                <c:pt idx="98">
                  <c:v>13.75</c:v>
                </c:pt>
                <c:pt idx="99">
                  <c:v>13.75</c:v>
                </c:pt>
                <c:pt idx="100">
                  <c:v>13.75</c:v>
                </c:pt>
                <c:pt idx="101">
                  <c:v>13.75</c:v>
                </c:pt>
                <c:pt idx="102">
                  <c:v>13.75</c:v>
                </c:pt>
                <c:pt idx="103">
                  <c:v>13.75</c:v>
                </c:pt>
                <c:pt idx="104">
                  <c:v>13.75</c:v>
                </c:pt>
                <c:pt idx="105">
                  <c:v>13.75</c:v>
                </c:pt>
                <c:pt idx="106">
                  <c:v>13.75</c:v>
                </c:pt>
                <c:pt idx="107">
                  <c:v>13.75</c:v>
                </c:pt>
                <c:pt idx="108">
                  <c:v>13.75</c:v>
                </c:pt>
                <c:pt idx="109">
                  <c:v>13.75</c:v>
                </c:pt>
                <c:pt idx="110">
                  <c:v>13.75</c:v>
                </c:pt>
                <c:pt idx="111">
                  <c:v>13.75</c:v>
                </c:pt>
                <c:pt idx="112">
                  <c:v>13.75</c:v>
                </c:pt>
                <c:pt idx="113">
                  <c:v>13.75</c:v>
                </c:pt>
                <c:pt idx="114">
                  <c:v>13.75</c:v>
                </c:pt>
                <c:pt idx="115">
                  <c:v>13.75</c:v>
                </c:pt>
                <c:pt idx="116">
                  <c:v>13.75</c:v>
                </c:pt>
                <c:pt idx="117">
                  <c:v>13.75</c:v>
                </c:pt>
                <c:pt idx="118">
                  <c:v>13.75</c:v>
                </c:pt>
                <c:pt idx="119">
                  <c:v>13.75</c:v>
                </c:pt>
                <c:pt idx="120">
                  <c:v>13.75</c:v>
                </c:pt>
                <c:pt idx="121">
                  <c:v>13.75</c:v>
                </c:pt>
                <c:pt idx="122">
                  <c:v>13.75</c:v>
                </c:pt>
                <c:pt idx="123">
                  <c:v>13.75</c:v>
                </c:pt>
                <c:pt idx="124">
                  <c:v>13.75</c:v>
                </c:pt>
                <c:pt idx="125">
                  <c:v>13.75</c:v>
                </c:pt>
                <c:pt idx="126">
                  <c:v>13.75</c:v>
                </c:pt>
                <c:pt idx="127">
                  <c:v>13.75</c:v>
                </c:pt>
                <c:pt idx="128">
                  <c:v>13.75</c:v>
                </c:pt>
                <c:pt idx="129">
                  <c:v>13.75</c:v>
                </c:pt>
                <c:pt idx="130">
                  <c:v>13.75</c:v>
                </c:pt>
                <c:pt idx="131">
                  <c:v>13.75</c:v>
                </c:pt>
                <c:pt idx="132">
                  <c:v>13.75</c:v>
                </c:pt>
                <c:pt idx="133">
                  <c:v>13.75</c:v>
                </c:pt>
                <c:pt idx="134">
                  <c:v>13.75</c:v>
                </c:pt>
                <c:pt idx="135">
                  <c:v>13.75</c:v>
                </c:pt>
                <c:pt idx="136">
                  <c:v>13.75</c:v>
                </c:pt>
                <c:pt idx="137">
                  <c:v>13.75</c:v>
                </c:pt>
                <c:pt idx="138">
                  <c:v>13.75</c:v>
                </c:pt>
                <c:pt idx="139">
                  <c:v>13.75</c:v>
                </c:pt>
                <c:pt idx="140">
                  <c:v>13.75</c:v>
                </c:pt>
                <c:pt idx="141">
                  <c:v>13.75</c:v>
                </c:pt>
                <c:pt idx="142">
                  <c:v>13.75</c:v>
                </c:pt>
                <c:pt idx="143">
                  <c:v>13.75</c:v>
                </c:pt>
                <c:pt idx="144">
                  <c:v>13.25</c:v>
                </c:pt>
                <c:pt idx="145">
                  <c:v>13.25</c:v>
                </c:pt>
                <c:pt idx="146">
                  <c:v>13.25</c:v>
                </c:pt>
                <c:pt idx="147">
                  <c:v>13.25</c:v>
                </c:pt>
                <c:pt idx="148">
                  <c:v>13.25</c:v>
                </c:pt>
                <c:pt idx="149">
                  <c:v>13.25</c:v>
                </c:pt>
                <c:pt idx="150">
                  <c:v>13.25</c:v>
                </c:pt>
                <c:pt idx="151">
                  <c:v>13.25</c:v>
                </c:pt>
                <c:pt idx="152">
                  <c:v>13.25</c:v>
                </c:pt>
                <c:pt idx="153">
                  <c:v>13.25</c:v>
                </c:pt>
                <c:pt idx="154">
                  <c:v>13.25</c:v>
                </c:pt>
                <c:pt idx="155">
                  <c:v>13.25</c:v>
                </c:pt>
                <c:pt idx="156">
                  <c:v>13.25</c:v>
                </c:pt>
                <c:pt idx="157">
                  <c:v>13.25</c:v>
                </c:pt>
                <c:pt idx="158">
                  <c:v>13.25</c:v>
                </c:pt>
                <c:pt idx="159">
                  <c:v>13.25</c:v>
                </c:pt>
                <c:pt idx="160">
                  <c:v>13.25</c:v>
                </c:pt>
                <c:pt idx="161">
                  <c:v>13.25</c:v>
                </c:pt>
                <c:pt idx="162">
                  <c:v>13.25</c:v>
                </c:pt>
                <c:pt idx="163">
                  <c:v>13.25</c:v>
                </c:pt>
                <c:pt idx="164">
                  <c:v>13.25</c:v>
                </c:pt>
                <c:pt idx="165">
                  <c:v>13.25</c:v>
                </c:pt>
                <c:pt idx="166">
                  <c:v>13.25</c:v>
                </c:pt>
                <c:pt idx="167">
                  <c:v>13.25</c:v>
                </c:pt>
                <c:pt idx="168">
                  <c:v>13.25</c:v>
                </c:pt>
                <c:pt idx="169">
                  <c:v>13.25</c:v>
                </c:pt>
                <c:pt idx="170">
                  <c:v>13.25</c:v>
                </c:pt>
                <c:pt idx="171">
                  <c:v>13.25</c:v>
                </c:pt>
                <c:pt idx="172">
                  <c:v>13.25</c:v>
                </c:pt>
                <c:pt idx="173">
                  <c:v>13.25</c:v>
                </c:pt>
                <c:pt idx="174">
                  <c:v>13.25</c:v>
                </c:pt>
                <c:pt idx="175">
                  <c:v>13.25</c:v>
                </c:pt>
                <c:pt idx="176">
                  <c:v>13.25</c:v>
                </c:pt>
                <c:pt idx="177">
                  <c:v>13.25</c:v>
                </c:pt>
                <c:pt idx="178">
                  <c:v>12.75</c:v>
                </c:pt>
                <c:pt idx="179">
                  <c:v>12.75</c:v>
                </c:pt>
                <c:pt idx="180">
                  <c:v>12.75</c:v>
                </c:pt>
                <c:pt idx="181">
                  <c:v>12.75</c:v>
                </c:pt>
                <c:pt idx="182">
                  <c:v>12.75</c:v>
                </c:pt>
                <c:pt idx="183">
                  <c:v>12.75</c:v>
                </c:pt>
                <c:pt idx="184">
                  <c:v>12.75</c:v>
                </c:pt>
                <c:pt idx="185">
                  <c:v>12.75</c:v>
                </c:pt>
                <c:pt idx="186">
                  <c:v>12.75</c:v>
                </c:pt>
                <c:pt idx="187">
                  <c:v>12.75</c:v>
                </c:pt>
                <c:pt idx="188">
                  <c:v>12.75</c:v>
                </c:pt>
                <c:pt idx="189">
                  <c:v>12.75</c:v>
                </c:pt>
                <c:pt idx="190">
                  <c:v>12.75</c:v>
                </c:pt>
                <c:pt idx="191">
                  <c:v>12.75</c:v>
                </c:pt>
                <c:pt idx="192">
                  <c:v>12.75</c:v>
                </c:pt>
                <c:pt idx="193">
                  <c:v>12.75</c:v>
                </c:pt>
                <c:pt idx="194">
                  <c:v>12.75</c:v>
                </c:pt>
                <c:pt idx="195">
                  <c:v>12.75</c:v>
                </c:pt>
                <c:pt idx="196">
                  <c:v>12.75</c:v>
                </c:pt>
                <c:pt idx="197">
                  <c:v>12.75</c:v>
                </c:pt>
                <c:pt idx="198">
                  <c:v>12.75</c:v>
                </c:pt>
                <c:pt idx="199">
                  <c:v>12.75</c:v>
                </c:pt>
                <c:pt idx="200">
                  <c:v>12.75</c:v>
                </c:pt>
                <c:pt idx="201">
                  <c:v>12.75</c:v>
                </c:pt>
                <c:pt idx="202">
                  <c:v>12.75</c:v>
                </c:pt>
                <c:pt idx="203">
                  <c:v>12.75</c:v>
                </c:pt>
                <c:pt idx="204">
                  <c:v>12.75</c:v>
                </c:pt>
                <c:pt idx="205">
                  <c:v>12.75</c:v>
                </c:pt>
                <c:pt idx="206">
                  <c:v>12.75</c:v>
                </c:pt>
                <c:pt idx="207">
                  <c:v>12.75</c:v>
                </c:pt>
                <c:pt idx="208">
                  <c:v>11.75</c:v>
                </c:pt>
                <c:pt idx="209">
                  <c:v>11.75</c:v>
                </c:pt>
                <c:pt idx="210">
                  <c:v>11.75</c:v>
                </c:pt>
                <c:pt idx="211">
                  <c:v>11.75</c:v>
                </c:pt>
                <c:pt idx="212">
                  <c:v>11.75</c:v>
                </c:pt>
                <c:pt idx="213">
                  <c:v>11.75</c:v>
                </c:pt>
                <c:pt idx="214">
                  <c:v>11.75</c:v>
                </c:pt>
                <c:pt idx="215">
                  <c:v>11.75</c:v>
                </c:pt>
                <c:pt idx="216">
                  <c:v>11.75</c:v>
                </c:pt>
                <c:pt idx="217">
                  <c:v>11.75</c:v>
                </c:pt>
                <c:pt idx="218">
                  <c:v>11.75</c:v>
                </c:pt>
                <c:pt idx="219">
                  <c:v>11.75</c:v>
                </c:pt>
                <c:pt idx="220">
                  <c:v>11.75</c:v>
                </c:pt>
                <c:pt idx="221">
                  <c:v>11.75</c:v>
                </c:pt>
                <c:pt idx="222">
                  <c:v>11.75</c:v>
                </c:pt>
                <c:pt idx="223">
                  <c:v>11.75</c:v>
                </c:pt>
                <c:pt idx="224">
                  <c:v>11.75</c:v>
                </c:pt>
                <c:pt idx="225">
                  <c:v>11.75</c:v>
                </c:pt>
                <c:pt idx="226">
                  <c:v>11.75</c:v>
                </c:pt>
                <c:pt idx="227">
                  <c:v>11.75</c:v>
                </c:pt>
                <c:pt idx="228">
                  <c:v>11.75</c:v>
                </c:pt>
                <c:pt idx="229">
                  <c:v>11.75</c:v>
                </c:pt>
                <c:pt idx="230">
                  <c:v>11.75</c:v>
                </c:pt>
                <c:pt idx="231">
                  <c:v>11.75</c:v>
                </c:pt>
                <c:pt idx="232">
                  <c:v>11.75</c:v>
                </c:pt>
                <c:pt idx="233">
                  <c:v>11.75</c:v>
                </c:pt>
                <c:pt idx="234">
                  <c:v>11.75</c:v>
                </c:pt>
                <c:pt idx="235">
                  <c:v>11.75</c:v>
                </c:pt>
                <c:pt idx="236">
                  <c:v>11.75</c:v>
                </c:pt>
                <c:pt idx="237">
                  <c:v>11.75</c:v>
                </c:pt>
                <c:pt idx="238">
                  <c:v>11.75</c:v>
                </c:pt>
                <c:pt idx="239">
                  <c:v>11.75</c:v>
                </c:pt>
                <c:pt idx="240">
                  <c:v>11.75</c:v>
                </c:pt>
                <c:pt idx="241">
                  <c:v>10.75</c:v>
                </c:pt>
                <c:pt idx="242">
                  <c:v>10.75</c:v>
                </c:pt>
                <c:pt idx="243">
                  <c:v>10.75</c:v>
                </c:pt>
                <c:pt idx="244">
                  <c:v>10.75</c:v>
                </c:pt>
                <c:pt idx="245">
                  <c:v>10.75</c:v>
                </c:pt>
                <c:pt idx="246">
                  <c:v>10.75</c:v>
                </c:pt>
                <c:pt idx="247">
                  <c:v>10.75</c:v>
                </c:pt>
                <c:pt idx="248">
                  <c:v>10.75</c:v>
                </c:pt>
                <c:pt idx="249">
                  <c:v>10.75</c:v>
                </c:pt>
                <c:pt idx="250">
                  <c:v>10.75</c:v>
                </c:pt>
                <c:pt idx="251">
                  <c:v>10.75</c:v>
                </c:pt>
                <c:pt idx="252">
                  <c:v>10.75</c:v>
                </c:pt>
                <c:pt idx="253">
                  <c:v>10.75</c:v>
                </c:pt>
                <c:pt idx="254">
                  <c:v>10.75</c:v>
                </c:pt>
                <c:pt idx="255">
                  <c:v>10.75</c:v>
                </c:pt>
                <c:pt idx="256">
                  <c:v>10.75</c:v>
                </c:pt>
                <c:pt idx="257">
                  <c:v>10.75</c:v>
                </c:pt>
                <c:pt idx="258">
                  <c:v>10.75</c:v>
                </c:pt>
                <c:pt idx="259">
                  <c:v>10.75</c:v>
                </c:pt>
                <c:pt idx="260">
                  <c:v>10.75</c:v>
                </c:pt>
                <c:pt idx="261">
                  <c:v>10.75</c:v>
                </c:pt>
                <c:pt idx="262">
                  <c:v>10.75</c:v>
                </c:pt>
                <c:pt idx="263">
                  <c:v>10.75</c:v>
                </c:pt>
                <c:pt idx="264">
                  <c:v>10.75</c:v>
                </c:pt>
                <c:pt idx="265">
                  <c:v>10.75</c:v>
                </c:pt>
                <c:pt idx="266">
                  <c:v>10.75</c:v>
                </c:pt>
                <c:pt idx="267">
                  <c:v>10.75</c:v>
                </c:pt>
                <c:pt idx="268">
                  <c:v>10.75</c:v>
                </c:pt>
                <c:pt idx="269">
                  <c:v>9.25</c:v>
                </c:pt>
                <c:pt idx="270">
                  <c:v>9.25</c:v>
                </c:pt>
                <c:pt idx="271">
                  <c:v>9.25</c:v>
                </c:pt>
                <c:pt idx="272">
                  <c:v>9.25</c:v>
                </c:pt>
                <c:pt idx="273">
                  <c:v>9.25</c:v>
                </c:pt>
                <c:pt idx="274">
                  <c:v>9.25</c:v>
                </c:pt>
                <c:pt idx="275">
                  <c:v>9.25</c:v>
                </c:pt>
                <c:pt idx="276">
                  <c:v>9.25</c:v>
                </c:pt>
                <c:pt idx="277">
                  <c:v>9.25</c:v>
                </c:pt>
                <c:pt idx="278">
                  <c:v>9.25</c:v>
                </c:pt>
                <c:pt idx="279">
                  <c:v>9.25</c:v>
                </c:pt>
                <c:pt idx="280">
                  <c:v>9.25</c:v>
                </c:pt>
                <c:pt idx="281">
                  <c:v>9.25</c:v>
                </c:pt>
                <c:pt idx="282">
                  <c:v>9.25</c:v>
                </c:pt>
                <c:pt idx="283">
                  <c:v>9.25</c:v>
                </c:pt>
                <c:pt idx="284">
                  <c:v>9.25</c:v>
                </c:pt>
                <c:pt idx="285">
                  <c:v>9.25</c:v>
                </c:pt>
                <c:pt idx="286">
                  <c:v>9.25</c:v>
                </c:pt>
                <c:pt idx="287">
                  <c:v>9.25</c:v>
                </c:pt>
                <c:pt idx="288">
                  <c:v>9.25</c:v>
                </c:pt>
                <c:pt idx="289">
                  <c:v>9.25</c:v>
                </c:pt>
                <c:pt idx="290">
                  <c:v>9.25</c:v>
                </c:pt>
                <c:pt idx="291">
                  <c:v>9.25</c:v>
                </c:pt>
                <c:pt idx="292">
                  <c:v>9.25</c:v>
                </c:pt>
                <c:pt idx="293">
                  <c:v>9.25</c:v>
                </c:pt>
                <c:pt idx="294">
                  <c:v>9.25</c:v>
                </c:pt>
                <c:pt idx="295">
                  <c:v>9.25</c:v>
                </c:pt>
                <c:pt idx="296">
                  <c:v>9.25</c:v>
                </c:pt>
                <c:pt idx="297">
                  <c:v>9.25</c:v>
                </c:pt>
                <c:pt idx="298">
                  <c:v>9.25</c:v>
                </c:pt>
                <c:pt idx="299">
                  <c:v>9.25</c:v>
                </c:pt>
                <c:pt idx="300">
                  <c:v>9.25</c:v>
                </c:pt>
                <c:pt idx="301">
                  <c:v>9.25</c:v>
                </c:pt>
                <c:pt idx="302">
                  <c:v>9.25</c:v>
                </c:pt>
                <c:pt idx="303">
                  <c:v>9.25</c:v>
                </c:pt>
                <c:pt idx="304">
                  <c:v>9.25</c:v>
                </c:pt>
                <c:pt idx="305">
                  <c:v>9.25</c:v>
                </c:pt>
                <c:pt idx="306">
                  <c:v>9.25</c:v>
                </c:pt>
                <c:pt idx="307">
                  <c:v>9.25</c:v>
                </c:pt>
                <c:pt idx="308">
                  <c:v>9.25</c:v>
                </c:pt>
                <c:pt idx="309">
                  <c:v>7.75</c:v>
                </c:pt>
                <c:pt idx="310">
                  <c:v>7.75</c:v>
                </c:pt>
                <c:pt idx="311">
                  <c:v>7.75</c:v>
                </c:pt>
                <c:pt idx="312">
                  <c:v>7.75</c:v>
                </c:pt>
                <c:pt idx="313">
                  <c:v>7.75</c:v>
                </c:pt>
                <c:pt idx="314">
                  <c:v>7.75</c:v>
                </c:pt>
                <c:pt idx="315">
                  <c:v>7.75</c:v>
                </c:pt>
                <c:pt idx="316">
                  <c:v>7.75</c:v>
                </c:pt>
                <c:pt idx="317">
                  <c:v>7.75</c:v>
                </c:pt>
                <c:pt idx="318">
                  <c:v>7.75</c:v>
                </c:pt>
                <c:pt idx="319">
                  <c:v>7.75</c:v>
                </c:pt>
                <c:pt idx="320">
                  <c:v>7.75</c:v>
                </c:pt>
                <c:pt idx="321">
                  <c:v>7.75</c:v>
                </c:pt>
                <c:pt idx="322">
                  <c:v>7.75</c:v>
                </c:pt>
                <c:pt idx="323">
                  <c:v>7.75</c:v>
                </c:pt>
                <c:pt idx="324">
                  <c:v>7.75</c:v>
                </c:pt>
                <c:pt idx="325">
                  <c:v>7.75</c:v>
                </c:pt>
                <c:pt idx="326">
                  <c:v>7.75</c:v>
                </c:pt>
                <c:pt idx="327">
                  <c:v>7.75</c:v>
                </c:pt>
                <c:pt idx="328">
                  <c:v>7.75</c:v>
                </c:pt>
                <c:pt idx="329">
                  <c:v>7.75</c:v>
                </c:pt>
                <c:pt idx="330">
                  <c:v>7.75</c:v>
                </c:pt>
                <c:pt idx="331">
                  <c:v>7.75</c:v>
                </c:pt>
                <c:pt idx="332">
                  <c:v>7.75</c:v>
                </c:pt>
                <c:pt idx="333">
                  <c:v>7.75</c:v>
                </c:pt>
                <c:pt idx="334">
                  <c:v>7.75</c:v>
                </c:pt>
                <c:pt idx="335">
                  <c:v>7.75</c:v>
                </c:pt>
                <c:pt idx="336">
                  <c:v>7.75</c:v>
                </c:pt>
                <c:pt idx="337">
                  <c:v>6.25</c:v>
                </c:pt>
                <c:pt idx="338">
                  <c:v>6.25</c:v>
                </c:pt>
                <c:pt idx="339">
                  <c:v>6.25</c:v>
                </c:pt>
                <c:pt idx="340">
                  <c:v>6.25</c:v>
                </c:pt>
                <c:pt idx="341">
                  <c:v>6.25</c:v>
                </c:pt>
                <c:pt idx="342">
                  <c:v>6.25</c:v>
                </c:pt>
                <c:pt idx="343">
                  <c:v>6.25</c:v>
                </c:pt>
                <c:pt idx="344">
                  <c:v>6.25</c:v>
                </c:pt>
                <c:pt idx="345">
                  <c:v>6.25</c:v>
                </c:pt>
                <c:pt idx="346">
                  <c:v>6.25</c:v>
                </c:pt>
                <c:pt idx="347">
                  <c:v>6.25</c:v>
                </c:pt>
                <c:pt idx="348">
                  <c:v>6.25</c:v>
                </c:pt>
                <c:pt idx="349">
                  <c:v>6.25</c:v>
                </c:pt>
                <c:pt idx="350">
                  <c:v>6.25</c:v>
                </c:pt>
                <c:pt idx="351">
                  <c:v>6.25</c:v>
                </c:pt>
                <c:pt idx="352">
                  <c:v>6.25</c:v>
                </c:pt>
                <c:pt idx="353">
                  <c:v>6.25</c:v>
                </c:pt>
                <c:pt idx="354">
                  <c:v>6.25</c:v>
                </c:pt>
                <c:pt idx="355">
                  <c:v>6.25</c:v>
                </c:pt>
                <c:pt idx="356">
                  <c:v>6.25</c:v>
                </c:pt>
                <c:pt idx="357">
                  <c:v>6.25</c:v>
                </c:pt>
                <c:pt idx="358">
                  <c:v>6.25</c:v>
                </c:pt>
                <c:pt idx="359">
                  <c:v>6.25</c:v>
                </c:pt>
                <c:pt idx="360">
                  <c:v>6.25</c:v>
                </c:pt>
                <c:pt idx="361">
                  <c:v>5.25</c:v>
                </c:pt>
                <c:pt idx="362">
                  <c:v>5.25</c:v>
                </c:pt>
                <c:pt idx="363">
                  <c:v>5.25</c:v>
                </c:pt>
                <c:pt idx="364">
                  <c:v>5.25</c:v>
                </c:pt>
                <c:pt idx="365">
                  <c:v>5.25</c:v>
                </c:pt>
                <c:pt idx="366">
                  <c:v>5.25</c:v>
                </c:pt>
                <c:pt idx="367">
                  <c:v>5.25</c:v>
                </c:pt>
                <c:pt idx="368">
                  <c:v>5.25</c:v>
                </c:pt>
                <c:pt idx="369">
                  <c:v>5.25</c:v>
                </c:pt>
                <c:pt idx="370">
                  <c:v>5.25</c:v>
                </c:pt>
                <c:pt idx="371">
                  <c:v>5.25</c:v>
                </c:pt>
                <c:pt idx="372">
                  <c:v>5.25</c:v>
                </c:pt>
                <c:pt idx="373">
                  <c:v>5.25</c:v>
                </c:pt>
                <c:pt idx="374">
                  <c:v>5.25</c:v>
                </c:pt>
                <c:pt idx="375">
                  <c:v>5.25</c:v>
                </c:pt>
                <c:pt idx="376">
                  <c:v>5.25</c:v>
                </c:pt>
                <c:pt idx="377">
                  <c:v>5.25</c:v>
                </c:pt>
                <c:pt idx="378">
                  <c:v>5.25</c:v>
                </c:pt>
                <c:pt idx="379">
                  <c:v>5.25</c:v>
                </c:pt>
                <c:pt idx="380">
                  <c:v>5.25</c:v>
                </c:pt>
                <c:pt idx="381">
                  <c:v>5.25</c:v>
                </c:pt>
                <c:pt idx="382">
                  <c:v>5.25</c:v>
                </c:pt>
                <c:pt idx="383">
                  <c:v>5.25</c:v>
                </c:pt>
                <c:pt idx="384">
                  <c:v>5.25</c:v>
                </c:pt>
                <c:pt idx="385">
                  <c:v>5.25</c:v>
                </c:pt>
                <c:pt idx="386">
                  <c:v>5.25</c:v>
                </c:pt>
                <c:pt idx="387">
                  <c:v>5.25</c:v>
                </c:pt>
                <c:pt idx="388">
                  <c:v>5.25</c:v>
                </c:pt>
                <c:pt idx="389">
                  <c:v>5.25</c:v>
                </c:pt>
                <c:pt idx="390">
                  <c:v>5.25</c:v>
                </c:pt>
                <c:pt idx="391">
                  <c:v>5.25</c:v>
                </c:pt>
                <c:pt idx="392">
                  <c:v>5.25</c:v>
                </c:pt>
                <c:pt idx="393">
                  <c:v>5.25</c:v>
                </c:pt>
                <c:pt idx="394">
                  <c:v>5.25</c:v>
                </c:pt>
                <c:pt idx="395">
                  <c:v>4.25</c:v>
                </c:pt>
                <c:pt idx="396">
                  <c:v>4.25</c:v>
                </c:pt>
                <c:pt idx="397">
                  <c:v>4.25</c:v>
                </c:pt>
                <c:pt idx="398">
                  <c:v>4.25</c:v>
                </c:pt>
                <c:pt idx="399">
                  <c:v>4.25</c:v>
                </c:pt>
                <c:pt idx="400">
                  <c:v>4.25</c:v>
                </c:pt>
                <c:pt idx="401">
                  <c:v>4.25</c:v>
                </c:pt>
                <c:pt idx="402">
                  <c:v>4.25</c:v>
                </c:pt>
                <c:pt idx="403">
                  <c:v>4.25</c:v>
                </c:pt>
                <c:pt idx="404">
                  <c:v>4.25</c:v>
                </c:pt>
                <c:pt idx="405">
                  <c:v>4.25</c:v>
                </c:pt>
                <c:pt idx="406">
                  <c:v>4.25</c:v>
                </c:pt>
                <c:pt idx="407">
                  <c:v>4.25</c:v>
                </c:pt>
                <c:pt idx="408">
                  <c:v>4.25</c:v>
                </c:pt>
                <c:pt idx="409">
                  <c:v>4.25</c:v>
                </c:pt>
                <c:pt idx="410">
                  <c:v>4.25</c:v>
                </c:pt>
                <c:pt idx="411">
                  <c:v>4.25</c:v>
                </c:pt>
                <c:pt idx="412">
                  <c:v>4.25</c:v>
                </c:pt>
                <c:pt idx="413">
                  <c:v>4.25</c:v>
                </c:pt>
                <c:pt idx="414">
                  <c:v>4.25</c:v>
                </c:pt>
                <c:pt idx="415">
                  <c:v>4.25</c:v>
                </c:pt>
                <c:pt idx="416">
                  <c:v>4.25</c:v>
                </c:pt>
                <c:pt idx="417">
                  <c:v>4.25</c:v>
                </c:pt>
                <c:pt idx="418">
                  <c:v>4.25</c:v>
                </c:pt>
                <c:pt idx="419">
                  <c:v>4.25</c:v>
                </c:pt>
                <c:pt idx="420">
                  <c:v>4.25</c:v>
                </c:pt>
                <c:pt idx="421">
                  <c:v>4.25</c:v>
                </c:pt>
                <c:pt idx="422">
                  <c:v>4.25</c:v>
                </c:pt>
                <c:pt idx="423">
                  <c:v>4.25</c:v>
                </c:pt>
                <c:pt idx="424">
                  <c:v>4.25</c:v>
                </c:pt>
                <c:pt idx="425">
                  <c:v>4.25</c:v>
                </c:pt>
                <c:pt idx="426">
                  <c:v>4.25</c:v>
                </c:pt>
                <c:pt idx="427">
                  <c:v>4.25</c:v>
                </c:pt>
                <c:pt idx="428">
                  <c:v>4.25</c:v>
                </c:pt>
                <c:pt idx="429">
                  <c:v>4.25</c:v>
                </c:pt>
                <c:pt idx="430">
                  <c:v>3.5</c:v>
                </c:pt>
                <c:pt idx="431">
                  <c:v>3.5</c:v>
                </c:pt>
                <c:pt idx="432">
                  <c:v>3.5</c:v>
                </c:pt>
                <c:pt idx="433">
                  <c:v>3.5</c:v>
                </c:pt>
                <c:pt idx="434">
                  <c:v>3.5</c:v>
                </c:pt>
                <c:pt idx="435">
                  <c:v>3.5</c:v>
                </c:pt>
                <c:pt idx="436">
                  <c:v>3.5</c:v>
                </c:pt>
                <c:pt idx="437">
                  <c:v>3.5</c:v>
                </c:pt>
                <c:pt idx="438">
                  <c:v>3.5</c:v>
                </c:pt>
                <c:pt idx="439">
                  <c:v>3.5</c:v>
                </c:pt>
                <c:pt idx="440">
                  <c:v>3.5</c:v>
                </c:pt>
                <c:pt idx="441">
                  <c:v>3.5</c:v>
                </c:pt>
                <c:pt idx="442">
                  <c:v>3.5</c:v>
                </c:pt>
                <c:pt idx="443">
                  <c:v>3.5</c:v>
                </c:pt>
                <c:pt idx="444">
                  <c:v>3.5</c:v>
                </c:pt>
                <c:pt idx="445">
                  <c:v>3.5</c:v>
                </c:pt>
                <c:pt idx="446">
                  <c:v>3.5</c:v>
                </c:pt>
                <c:pt idx="447">
                  <c:v>3.5</c:v>
                </c:pt>
                <c:pt idx="448">
                  <c:v>3.5</c:v>
                </c:pt>
                <c:pt idx="449">
                  <c:v>3.5</c:v>
                </c:pt>
                <c:pt idx="450">
                  <c:v>3.5</c:v>
                </c:pt>
                <c:pt idx="451">
                  <c:v>3.5</c:v>
                </c:pt>
                <c:pt idx="452">
                  <c:v>3.5</c:v>
                </c:pt>
                <c:pt idx="453">
                  <c:v>3.5</c:v>
                </c:pt>
                <c:pt idx="454">
                  <c:v>3.5</c:v>
                </c:pt>
                <c:pt idx="455">
                  <c:v>3.5</c:v>
                </c:pt>
                <c:pt idx="456">
                  <c:v>3.5</c:v>
                </c:pt>
                <c:pt idx="457">
                  <c:v>3.5</c:v>
                </c:pt>
                <c:pt idx="458">
                  <c:v>3.5</c:v>
                </c:pt>
                <c:pt idx="459">
                  <c:v>2.75</c:v>
                </c:pt>
                <c:pt idx="460">
                  <c:v>2.75</c:v>
                </c:pt>
                <c:pt idx="461">
                  <c:v>2.75</c:v>
                </c:pt>
                <c:pt idx="462">
                  <c:v>2.75</c:v>
                </c:pt>
                <c:pt idx="463">
                  <c:v>2.75</c:v>
                </c:pt>
                <c:pt idx="464">
                  <c:v>2.75</c:v>
                </c:pt>
                <c:pt idx="465">
                  <c:v>2.75</c:v>
                </c:pt>
                <c:pt idx="466">
                  <c:v>2.75</c:v>
                </c:pt>
                <c:pt idx="467">
                  <c:v>2.75</c:v>
                </c:pt>
                <c:pt idx="468">
                  <c:v>2.75</c:v>
                </c:pt>
                <c:pt idx="469">
                  <c:v>2.75</c:v>
                </c:pt>
                <c:pt idx="470">
                  <c:v>2.75</c:v>
                </c:pt>
                <c:pt idx="471">
                  <c:v>2.75</c:v>
                </c:pt>
                <c:pt idx="472">
                  <c:v>2.75</c:v>
                </c:pt>
                <c:pt idx="473">
                  <c:v>2.75</c:v>
                </c:pt>
                <c:pt idx="474">
                  <c:v>2.75</c:v>
                </c:pt>
                <c:pt idx="475">
                  <c:v>2.75</c:v>
                </c:pt>
                <c:pt idx="476">
                  <c:v>2.75</c:v>
                </c:pt>
                <c:pt idx="477">
                  <c:v>2.75</c:v>
                </c:pt>
                <c:pt idx="478">
                  <c:v>2.75</c:v>
                </c:pt>
                <c:pt idx="479">
                  <c:v>2.75</c:v>
                </c:pt>
                <c:pt idx="480">
                  <c:v>2.75</c:v>
                </c:pt>
                <c:pt idx="481">
                  <c:v>2.75</c:v>
                </c:pt>
                <c:pt idx="482">
                  <c:v>2.75</c:v>
                </c:pt>
                <c:pt idx="483">
                  <c:v>2.75</c:v>
                </c:pt>
                <c:pt idx="484">
                  <c:v>2.75</c:v>
                </c:pt>
                <c:pt idx="485">
                  <c:v>2.75</c:v>
                </c:pt>
                <c:pt idx="486">
                  <c:v>2.75</c:v>
                </c:pt>
                <c:pt idx="487">
                  <c:v>2.75</c:v>
                </c:pt>
                <c:pt idx="488">
                  <c:v>2.75</c:v>
                </c:pt>
                <c:pt idx="489">
                  <c:v>2.75</c:v>
                </c:pt>
                <c:pt idx="490">
                  <c:v>2.75</c:v>
                </c:pt>
                <c:pt idx="491">
                  <c:v>2.75</c:v>
                </c:pt>
                <c:pt idx="492">
                  <c:v>2</c:v>
                </c:pt>
                <c:pt idx="493">
                  <c:v>2</c:v>
                </c:pt>
                <c:pt idx="494">
                  <c:v>2</c:v>
                </c:pt>
                <c:pt idx="495">
                  <c:v>2</c:v>
                </c:pt>
                <c:pt idx="496">
                  <c:v>2</c:v>
                </c:pt>
                <c:pt idx="497">
                  <c:v>2</c:v>
                </c:pt>
                <c:pt idx="498">
                  <c:v>2</c:v>
                </c:pt>
                <c:pt idx="499">
                  <c:v>2</c:v>
                </c:pt>
                <c:pt idx="500">
                  <c:v>2</c:v>
                </c:pt>
                <c:pt idx="501">
                  <c:v>2</c:v>
                </c:pt>
                <c:pt idx="502">
                  <c:v>2</c:v>
                </c:pt>
                <c:pt idx="503">
                  <c:v>2</c:v>
                </c:pt>
                <c:pt idx="504">
                  <c:v>2</c:v>
                </c:pt>
                <c:pt idx="505">
                  <c:v>2</c:v>
                </c:pt>
                <c:pt idx="506">
                  <c:v>2</c:v>
                </c:pt>
                <c:pt idx="507">
                  <c:v>2</c:v>
                </c:pt>
                <c:pt idx="508">
                  <c:v>2</c:v>
                </c:pt>
                <c:pt idx="509">
                  <c:v>2</c:v>
                </c:pt>
                <c:pt idx="510">
                  <c:v>2</c:v>
                </c:pt>
                <c:pt idx="511">
                  <c:v>2</c:v>
                </c:pt>
                <c:pt idx="512">
                  <c:v>2</c:v>
                </c:pt>
                <c:pt idx="513">
                  <c:v>2</c:v>
                </c:pt>
                <c:pt idx="514">
                  <c:v>2</c:v>
                </c:pt>
                <c:pt idx="515">
                  <c:v>2</c:v>
                </c:pt>
                <c:pt idx="516">
                  <c:v>2</c:v>
                </c:pt>
                <c:pt idx="517">
                  <c:v>2</c:v>
                </c:pt>
                <c:pt idx="518">
                  <c:v>2</c:v>
                </c:pt>
                <c:pt idx="519">
                  <c:v>2</c:v>
                </c:pt>
                <c:pt idx="520">
                  <c:v>2</c:v>
                </c:pt>
                <c:pt idx="521">
                  <c:v>2</c:v>
                </c:pt>
                <c:pt idx="522">
                  <c:v>2</c:v>
                </c:pt>
                <c:pt idx="523">
                  <c:v>2</c:v>
                </c:pt>
                <c:pt idx="524">
                  <c:v>2</c:v>
                </c:pt>
                <c:pt idx="525">
                  <c:v>2</c:v>
                </c:pt>
                <c:pt idx="526">
                  <c:v>2</c:v>
                </c:pt>
                <c:pt idx="527">
                  <c:v>2</c:v>
                </c:pt>
                <c:pt idx="528">
                  <c:v>2</c:v>
                </c:pt>
                <c:pt idx="529">
                  <c:v>2</c:v>
                </c:pt>
                <c:pt idx="530">
                  <c:v>2</c:v>
                </c:pt>
                <c:pt idx="531">
                  <c:v>2</c:v>
                </c:pt>
                <c:pt idx="532">
                  <c:v>2</c:v>
                </c:pt>
                <c:pt idx="533">
                  <c:v>2</c:v>
                </c:pt>
                <c:pt idx="534">
                  <c:v>2</c:v>
                </c:pt>
                <c:pt idx="535">
                  <c:v>2</c:v>
                </c:pt>
                <c:pt idx="536">
                  <c:v>2</c:v>
                </c:pt>
                <c:pt idx="537">
                  <c:v>2</c:v>
                </c:pt>
                <c:pt idx="538">
                  <c:v>2</c:v>
                </c:pt>
                <c:pt idx="539">
                  <c:v>2</c:v>
                </c:pt>
                <c:pt idx="540">
                  <c:v>2</c:v>
                </c:pt>
                <c:pt idx="541">
                  <c:v>2</c:v>
                </c:pt>
                <c:pt idx="542">
                  <c:v>2</c:v>
                </c:pt>
                <c:pt idx="543">
                  <c:v>2</c:v>
                </c:pt>
                <c:pt idx="544">
                  <c:v>2</c:v>
                </c:pt>
                <c:pt idx="545">
                  <c:v>2</c:v>
                </c:pt>
                <c:pt idx="546">
                  <c:v>2</c:v>
                </c:pt>
                <c:pt idx="547">
                  <c:v>2</c:v>
                </c:pt>
                <c:pt idx="548">
                  <c:v>2</c:v>
                </c:pt>
                <c:pt idx="549">
                  <c:v>2</c:v>
                </c:pt>
                <c:pt idx="550">
                  <c:v>2</c:v>
                </c:pt>
                <c:pt idx="551">
                  <c:v>2</c:v>
                </c:pt>
                <c:pt idx="552">
                  <c:v>2</c:v>
                </c:pt>
                <c:pt idx="553">
                  <c:v>2</c:v>
                </c:pt>
                <c:pt idx="554">
                  <c:v>2</c:v>
                </c:pt>
                <c:pt idx="555">
                  <c:v>2</c:v>
                </c:pt>
                <c:pt idx="556">
                  <c:v>2</c:v>
                </c:pt>
                <c:pt idx="557">
                  <c:v>2</c:v>
                </c:pt>
                <c:pt idx="558">
                  <c:v>2</c:v>
                </c:pt>
                <c:pt idx="559">
                  <c:v>2</c:v>
                </c:pt>
                <c:pt idx="560">
                  <c:v>2</c:v>
                </c:pt>
                <c:pt idx="561">
                  <c:v>2</c:v>
                </c:pt>
                <c:pt idx="562">
                  <c:v>2</c:v>
                </c:pt>
                <c:pt idx="563">
                  <c:v>2</c:v>
                </c:pt>
                <c:pt idx="564">
                  <c:v>2</c:v>
                </c:pt>
                <c:pt idx="565">
                  <c:v>2</c:v>
                </c:pt>
                <c:pt idx="566">
                  <c:v>2</c:v>
                </c:pt>
                <c:pt idx="567">
                  <c:v>2</c:v>
                </c:pt>
                <c:pt idx="568">
                  <c:v>2</c:v>
                </c:pt>
                <c:pt idx="569">
                  <c:v>2</c:v>
                </c:pt>
                <c:pt idx="570">
                  <c:v>2</c:v>
                </c:pt>
                <c:pt idx="571">
                  <c:v>2</c:v>
                </c:pt>
                <c:pt idx="572">
                  <c:v>2</c:v>
                </c:pt>
                <c:pt idx="573">
                  <c:v>2</c:v>
                </c:pt>
                <c:pt idx="574">
                  <c:v>2</c:v>
                </c:pt>
                <c:pt idx="575">
                  <c:v>2</c:v>
                </c:pt>
                <c:pt idx="576">
                  <c:v>2</c:v>
                </c:pt>
                <c:pt idx="577">
                  <c:v>2</c:v>
                </c:pt>
                <c:pt idx="578">
                  <c:v>2</c:v>
                </c:pt>
                <c:pt idx="579">
                  <c:v>2</c:v>
                </c:pt>
                <c:pt idx="580">
                  <c:v>2</c:v>
                </c:pt>
                <c:pt idx="581">
                  <c:v>2</c:v>
                </c:pt>
                <c:pt idx="582">
                  <c:v>2</c:v>
                </c:pt>
                <c:pt idx="583">
                  <c:v>2</c:v>
                </c:pt>
                <c:pt idx="584">
                  <c:v>2</c:v>
                </c:pt>
                <c:pt idx="585">
                  <c:v>2</c:v>
                </c:pt>
                <c:pt idx="586">
                  <c:v>2</c:v>
                </c:pt>
                <c:pt idx="587">
                  <c:v>2</c:v>
                </c:pt>
                <c:pt idx="588">
                  <c:v>2</c:v>
                </c:pt>
                <c:pt idx="589">
                  <c:v>2</c:v>
                </c:pt>
                <c:pt idx="590">
                  <c:v>2</c:v>
                </c:pt>
                <c:pt idx="591">
                  <c:v>2</c:v>
                </c:pt>
                <c:pt idx="592">
                  <c:v>2</c:v>
                </c:pt>
                <c:pt idx="593">
                  <c:v>2</c:v>
                </c:pt>
                <c:pt idx="594">
                  <c:v>2</c:v>
                </c:pt>
                <c:pt idx="595">
                  <c:v>2</c:v>
                </c:pt>
                <c:pt idx="596">
                  <c:v>2</c:v>
                </c:pt>
                <c:pt idx="597">
                  <c:v>2</c:v>
                </c:pt>
                <c:pt idx="598">
                  <c:v>2</c:v>
                </c:pt>
                <c:pt idx="599">
                  <c:v>2</c:v>
                </c:pt>
                <c:pt idx="600">
                  <c:v>2</c:v>
                </c:pt>
                <c:pt idx="601">
                  <c:v>2</c:v>
                </c:pt>
                <c:pt idx="602">
                  <c:v>2</c:v>
                </c:pt>
                <c:pt idx="603">
                  <c:v>2</c:v>
                </c:pt>
                <c:pt idx="604">
                  <c:v>2</c:v>
                </c:pt>
                <c:pt idx="605">
                  <c:v>2</c:v>
                </c:pt>
                <c:pt idx="606">
                  <c:v>2</c:v>
                </c:pt>
                <c:pt idx="607">
                  <c:v>2</c:v>
                </c:pt>
                <c:pt idx="608">
                  <c:v>2</c:v>
                </c:pt>
                <c:pt idx="609">
                  <c:v>2</c:v>
                </c:pt>
                <c:pt idx="610">
                  <c:v>2</c:v>
                </c:pt>
                <c:pt idx="611">
                  <c:v>2</c:v>
                </c:pt>
                <c:pt idx="612">
                  <c:v>2</c:v>
                </c:pt>
                <c:pt idx="613">
                  <c:v>2</c:v>
                </c:pt>
                <c:pt idx="614">
                  <c:v>2</c:v>
                </c:pt>
                <c:pt idx="615">
                  <c:v>2</c:v>
                </c:pt>
                <c:pt idx="616">
                  <c:v>2</c:v>
                </c:pt>
                <c:pt idx="617">
                  <c:v>2</c:v>
                </c:pt>
                <c:pt idx="618">
                  <c:v>2</c:v>
                </c:pt>
                <c:pt idx="619">
                  <c:v>2</c:v>
                </c:pt>
                <c:pt idx="620">
                  <c:v>2</c:v>
                </c:pt>
                <c:pt idx="621">
                  <c:v>2</c:v>
                </c:pt>
                <c:pt idx="622">
                  <c:v>2</c:v>
                </c:pt>
                <c:pt idx="623">
                  <c:v>2</c:v>
                </c:pt>
                <c:pt idx="624">
                  <c:v>2</c:v>
                </c:pt>
                <c:pt idx="625">
                  <c:v>2</c:v>
                </c:pt>
                <c:pt idx="626">
                  <c:v>2</c:v>
                </c:pt>
                <c:pt idx="627">
                  <c:v>2</c:v>
                </c:pt>
                <c:pt idx="628">
                  <c:v>2</c:v>
                </c:pt>
                <c:pt idx="629">
                  <c:v>2</c:v>
                </c:pt>
                <c:pt idx="630">
                  <c:v>2</c:v>
                </c:pt>
                <c:pt idx="631">
                  <c:v>2</c:v>
                </c:pt>
                <c:pt idx="632">
                  <c:v>2</c:v>
                </c:pt>
                <c:pt idx="633">
                  <c:v>2</c:v>
                </c:pt>
                <c:pt idx="634">
                  <c:v>2</c:v>
                </c:pt>
                <c:pt idx="635">
                  <c:v>2</c:v>
                </c:pt>
                <c:pt idx="636">
                  <c:v>2</c:v>
                </c:pt>
                <c:pt idx="637">
                  <c:v>2</c:v>
                </c:pt>
                <c:pt idx="638">
                  <c:v>2</c:v>
                </c:pt>
                <c:pt idx="639">
                  <c:v>2</c:v>
                </c:pt>
                <c:pt idx="640">
                  <c:v>2</c:v>
                </c:pt>
                <c:pt idx="641">
                  <c:v>2</c:v>
                </c:pt>
                <c:pt idx="642">
                  <c:v>2</c:v>
                </c:pt>
                <c:pt idx="643">
                  <c:v>2</c:v>
                </c:pt>
                <c:pt idx="644">
                  <c:v>2</c:v>
                </c:pt>
                <c:pt idx="645">
                  <c:v>2.25</c:v>
                </c:pt>
                <c:pt idx="646">
                  <c:v>2.25</c:v>
                </c:pt>
                <c:pt idx="647">
                  <c:v>2.25</c:v>
                </c:pt>
                <c:pt idx="648">
                  <c:v>2.25</c:v>
                </c:pt>
                <c:pt idx="649">
                  <c:v>2.25</c:v>
                </c:pt>
                <c:pt idx="650">
                  <c:v>2.25</c:v>
                </c:pt>
                <c:pt idx="651">
                  <c:v>2.25</c:v>
                </c:pt>
                <c:pt idx="652">
                  <c:v>2.25</c:v>
                </c:pt>
                <c:pt idx="653">
                  <c:v>2.25</c:v>
                </c:pt>
                <c:pt idx="654">
                  <c:v>2.25</c:v>
                </c:pt>
                <c:pt idx="655">
                  <c:v>2.25</c:v>
                </c:pt>
                <c:pt idx="656">
                  <c:v>2.25</c:v>
                </c:pt>
                <c:pt idx="657">
                  <c:v>2.25</c:v>
                </c:pt>
                <c:pt idx="658">
                  <c:v>2.25</c:v>
                </c:pt>
                <c:pt idx="659">
                  <c:v>2.25</c:v>
                </c:pt>
                <c:pt idx="660">
                  <c:v>2.25</c:v>
                </c:pt>
                <c:pt idx="661">
                  <c:v>2.25</c:v>
                </c:pt>
                <c:pt idx="662">
                  <c:v>2.25</c:v>
                </c:pt>
                <c:pt idx="663">
                  <c:v>2.25</c:v>
                </c:pt>
                <c:pt idx="664">
                  <c:v>2.25</c:v>
                </c:pt>
                <c:pt idx="665">
                  <c:v>2.25</c:v>
                </c:pt>
                <c:pt idx="666">
                  <c:v>2.25</c:v>
                </c:pt>
                <c:pt idx="667">
                  <c:v>2.25</c:v>
                </c:pt>
                <c:pt idx="668">
                  <c:v>2.25</c:v>
                </c:pt>
                <c:pt idx="669">
                  <c:v>2.25</c:v>
                </c:pt>
                <c:pt idx="670">
                  <c:v>2.25</c:v>
                </c:pt>
                <c:pt idx="671">
                  <c:v>2.25</c:v>
                </c:pt>
                <c:pt idx="672">
                  <c:v>2.25</c:v>
                </c:pt>
                <c:pt idx="673">
                  <c:v>2.25</c:v>
                </c:pt>
                <c:pt idx="674">
                  <c:v>2.25</c:v>
                </c:pt>
                <c:pt idx="675">
                  <c:v>2.25</c:v>
                </c:pt>
                <c:pt idx="676">
                  <c:v>2.25</c:v>
                </c:pt>
                <c:pt idx="677">
                  <c:v>2.25</c:v>
                </c:pt>
                <c:pt idx="678">
                  <c:v>2.25</c:v>
                </c:pt>
                <c:pt idx="679">
                  <c:v>2.25</c:v>
                </c:pt>
                <c:pt idx="680">
                  <c:v>3</c:v>
                </c:pt>
                <c:pt idx="681">
                  <c:v>3</c:v>
                </c:pt>
                <c:pt idx="682">
                  <c:v>3</c:v>
                </c:pt>
                <c:pt idx="683">
                  <c:v>3</c:v>
                </c:pt>
                <c:pt idx="684">
                  <c:v>3</c:v>
                </c:pt>
                <c:pt idx="685">
                  <c:v>3</c:v>
                </c:pt>
                <c:pt idx="686">
                  <c:v>3</c:v>
                </c:pt>
                <c:pt idx="687">
                  <c:v>3</c:v>
                </c:pt>
                <c:pt idx="688">
                  <c:v>3</c:v>
                </c:pt>
                <c:pt idx="689">
                  <c:v>3</c:v>
                </c:pt>
                <c:pt idx="690">
                  <c:v>3</c:v>
                </c:pt>
                <c:pt idx="691">
                  <c:v>3</c:v>
                </c:pt>
                <c:pt idx="692">
                  <c:v>3</c:v>
                </c:pt>
                <c:pt idx="693">
                  <c:v>3</c:v>
                </c:pt>
                <c:pt idx="694">
                  <c:v>3</c:v>
                </c:pt>
                <c:pt idx="695">
                  <c:v>3</c:v>
                </c:pt>
                <c:pt idx="696">
                  <c:v>3</c:v>
                </c:pt>
                <c:pt idx="697">
                  <c:v>3</c:v>
                </c:pt>
                <c:pt idx="698">
                  <c:v>3</c:v>
                </c:pt>
                <c:pt idx="699">
                  <c:v>3</c:v>
                </c:pt>
                <c:pt idx="700">
                  <c:v>3</c:v>
                </c:pt>
                <c:pt idx="701">
                  <c:v>3</c:v>
                </c:pt>
                <c:pt idx="702">
                  <c:v>3</c:v>
                </c:pt>
                <c:pt idx="703">
                  <c:v>3</c:v>
                </c:pt>
                <c:pt idx="704">
                  <c:v>3</c:v>
                </c:pt>
                <c:pt idx="705">
                  <c:v>3</c:v>
                </c:pt>
                <c:pt idx="706">
                  <c:v>3</c:v>
                </c:pt>
                <c:pt idx="707">
                  <c:v>3</c:v>
                </c:pt>
                <c:pt idx="708">
                  <c:v>3</c:v>
                </c:pt>
                <c:pt idx="709">
                  <c:v>3.75</c:v>
                </c:pt>
                <c:pt idx="710">
                  <c:v>3.75</c:v>
                </c:pt>
                <c:pt idx="711">
                  <c:v>3.75</c:v>
                </c:pt>
                <c:pt idx="712">
                  <c:v>3.75</c:v>
                </c:pt>
                <c:pt idx="713">
                  <c:v>3.75</c:v>
                </c:pt>
                <c:pt idx="714">
                  <c:v>3.75</c:v>
                </c:pt>
                <c:pt idx="715">
                  <c:v>3.75</c:v>
                </c:pt>
                <c:pt idx="716">
                  <c:v>3.75</c:v>
                </c:pt>
                <c:pt idx="717">
                  <c:v>3.75</c:v>
                </c:pt>
                <c:pt idx="718">
                  <c:v>3.75</c:v>
                </c:pt>
                <c:pt idx="719">
                  <c:v>3.75</c:v>
                </c:pt>
                <c:pt idx="720">
                  <c:v>3.75</c:v>
                </c:pt>
                <c:pt idx="721">
                  <c:v>3.75</c:v>
                </c:pt>
                <c:pt idx="722">
                  <c:v>3.75</c:v>
                </c:pt>
                <c:pt idx="723">
                  <c:v>3.75</c:v>
                </c:pt>
                <c:pt idx="724">
                  <c:v>3.75</c:v>
                </c:pt>
                <c:pt idx="725">
                  <c:v>3.75</c:v>
                </c:pt>
                <c:pt idx="726">
                  <c:v>3.75</c:v>
                </c:pt>
                <c:pt idx="727">
                  <c:v>3.75</c:v>
                </c:pt>
                <c:pt idx="728">
                  <c:v>3.75</c:v>
                </c:pt>
                <c:pt idx="729">
                  <c:v>3.75</c:v>
                </c:pt>
                <c:pt idx="730">
                  <c:v>3.75</c:v>
                </c:pt>
                <c:pt idx="731">
                  <c:v>3.75</c:v>
                </c:pt>
                <c:pt idx="732">
                  <c:v>3.75</c:v>
                </c:pt>
                <c:pt idx="733">
                  <c:v>3.75</c:v>
                </c:pt>
                <c:pt idx="734">
                  <c:v>3.75</c:v>
                </c:pt>
                <c:pt idx="735">
                  <c:v>3.75</c:v>
                </c:pt>
                <c:pt idx="736">
                  <c:v>3.75</c:v>
                </c:pt>
                <c:pt idx="737">
                  <c:v>3.75</c:v>
                </c:pt>
                <c:pt idx="738">
                  <c:v>3.75</c:v>
                </c:pt>
                <c:pt idx="739">
                  <c:v>3.75</c:v>
                </c:pt>
                <c:pt idx="740">
                  <c:v>3.75</c:v>
                </c:pt>
                <c:pt idx="741">
                  <c:v>4.25</c:v>
                </c:pt>
                <c:pt idx="742">
                  <c:v>4.25</c:v>
                </c:pt>
                <c:pt idx="743">
                  <c:v>4.25</c:v>
                </c:pt>
                <c:pt idx="744">
                  <c:v>4.25</c:v>
                </c:pt>
                <c:pt idx="745">
                  <c:v>4.25</c:v>
                </c:pt>
                <c:pt idx="746">
                  <c:v>4.25</c:v>
                </c:pt>
                <c:pt idx="747">
                  <c:v>4.25</c:v>
                </c:pt>
                <c:pt idx="748">
                  <c:v>4.25</c:v>
                </c:pt>
                <c:pt idx="749">
                  <c:v>4.25</c:v>
                </c:pt>
                <c:pt idx="750">
                  <c:v>4.25</c:v>
                </c:pt>
                <c:pt idx="751">
                  <c:v>4.25</c:v>
                </c:pt>
                <c:pt idx="752">
                  <c:v>4.25</c:v>
                </c:pt>
                <c:pt idx="753">
                  <c:v>4.25</c:v>
                </c:pt>
                <c:pt idx="754">
                  <c:v>4.25</c:v>
                </c:pt>
                <c:pt idx="755">
                  <c:v>4.25</c:v>
                </c:pt>
                <c:pt idx="756">
                  <c:v>4.25</c:v>
                </c:pt>
                <c:pt idx="757">
                  <c:v>4.25</c:v>
                </c:pt>
                <c:pt idx="758">
                  <c:v>4.25</c:v>
                </c:pt>
                <c:pt idx="759">
                  <c:v>4.25</c:v>
                </c:pt>
                <c:pt idx="760">
                  <c:v>4.25</c:v>
                </c:pt>
                <c:pt idx="761">
                  <c:v>4.25</c:v>
                </c:pt>
                <c:pt idx="762">
                  <c:v>4.25</c:v>
                </c:pt>
                <c:pt idx="763">
                  <c:v>4.25</c:v>
                </c:pt>
                <c:pt idx="764">
                  <c:v>4.25</c:v>
                </c:pt>
                <c:pt idx="765">
                  <c:v>4.25</c:v>
                </c:pt>
                <c:pt idx="766">
                  <c:v>4.25</c:v>
                </c:pt>
                <c:pt idx="767">
                  <c:v>4.25</c:v>
                </c:pt>
                <c:pt idx="768">
                  <c:v>4.25</c:v>
                </c:pt>
                <c:pt idx="769">
                  <c:v>4.5</c:v>
                </c:pt>
                <c:pt idx="770">
                  <c:v>4.5</c:v>
                </c:pt>
                <c:pt idx="771">
                  <c:v>4.5</c:v>
                </c:pt>
                <c:pt idx="772">
                  <c:v>4.5</c:v>
                </c:pt>
                <c:pt idx="773">
                  <c:v>4.5</c:v>
                </c:pt>
                <c:pt idx="774">
                  <c:v>4.5</c:v>
                </c:pt>
                <c:pt idx="775">
                  <c:v>4.5</c:v>
                </c:pt>
                <c:pt idx="776">
                  <c:v>4.5</c:v>
                </c:pt>
                <c:pt idx="777">
                  <c:v>4.5</c:v>
                </c:pt>
                <c:pt idx="778">
                  <c:v>4.5</c:v>
                </c:pt>
                <c:pt idx="779">
                  <c:v>4.5</c:v>
                </c:pt>
                <c:pt idx="780">
                  <c:v>4.5</c:v>
                </c:pt>
                <c:pt idx="781">
                  <c:v>4.5</c:v>
                </c:pt>
                <c:pt idx="782">
                  <c:v>4.5</c:v>
                </c:pt>
                <c:pt idx="783">
                  <c:v>4.5</c:v>
                </c:pt>
                <c:pt idx="784">
                  <c:v>4.5</c:v>
                </c:pt>
                <c:pt idx="785">
                  <c:v>4.5</c:v>
                </c:pt>
                <c:pt idx="786">
                  <c:v>4.5</c:v>
                </c:pt>
                <c:pt idx="787">
                  <c:v>4.5</c:v>
                </c:pt>
                <c:pt idx="788">
                  <c:v>4.5</c:v>
                </c:pt>
                <c:pt idx="789">
                  <c:v>4.5</c:v>
                </c:pt>
                <c:pt idx="790">
                  <c:v>4.5</c:v>
                </c:pt>
                <c:pt idx="791">
                  <c:v>4.5</c:v>
                </c:pt>
                <c:pt idx="792">
                  <c:v>4.5</c:v>
                </c:pt>
                <c:pt idx="793">
                  <c:v>4.5</c:v>
                </c:pt>
                <c:pt idx="794">
                  <c:v>4.5</c:v>
                </c:pt>
                <c:pt idx="795">
                  <c:v>4.5</c:v>
                </c:pt>
                <c:pt idx="796">
                  <c:v>4.5</c:v>
                </c:pt>
                <c:pt idx="797">
                  <c:v>4.5</c:v>
                </c:pt>
                <c:pt idx="798">
                  <c:v>4.5</c:v>
                </c:pt>
                <c:pt idx="799">
                  <c:v>4.5</c:v>
                </c:pt>
                <c:pt idx="800">
                  <c:v>4.5</c:v>
                </c:pt>
                <c:pt idx="801">
                  <c:v>4.5</c:v>
                </c:pt>
                <c:pt idx="802">
                  <c:v>4.5</c:v>
                </c:pt>
                <c:pt idx="803">
                  <c:v>4.5</c:v>
                </c:pt>
                <c:pt idx="804">
                  <c:v>4.5</c:v>
                </c:pt>
                <c:pt idx="805">
                  <c:v>4.5</c:v>
                </c:pt>
                <c:pt idx="806">
                  <c:v>4.5</c:v>
                </c:pt>
                <c:pt idx="807">
                  <c:v>5</c:v>
                </c:pt>
                <c:pt idx="808">
                  <c:v>5</c:v>
                </c:pt>
                <c:pt idx="809">
                  <c:v>5</c:v>
                </c:pt>
                <c:pt idx="810">
                  <c:v>5</c:v>
                </c:pt>
                <c:pt idx="811">
                  <c:v>5</c:v>
                </c:pt>
                <c:pt idx="812">
                  <c:v>5</c:v>
                </c:pt>
                <c:pt idx="813">
                  <c:v>5</c:v>
                </c:pt>
                <c:pt idx="814">
                  <c:v>5</c:v>
                </c:pt>
                <c:pt idx="815">
                  <c:v>5</c:v>
                </c:pt>
                <c:pt idx="816">
                  <c:v>5</c:v>
                </c:pt>
                <c:pt idx="817">
                  <c:v>5</c:v>
                </c:pt>
                <c:pt idx="818">
                  <c:v>5</c:v>
                </c:pt>
                <c:pt idx="819">
                  <c:v>5</c:v>
                </c:pt>
                <c:pt idx="820">
                  <c:v>5</c:v>
                </c:pt>
                <c:pt idx="821">
                  <c:v>5</c:v>
                </c:pt>
                <c:pt idx="822">
                  <c:v>5</c:v>
                </c:pt>
                <c:pt idx="823">
                  <c:v>5</c:v>
                </c:pt>
                <c:pt idx="824">
                  <c:v>5</c:v>
                </c:pt>
                <c:pt idx="825">
                  <c:v>5</c:v>
                </c:pt>
                <c:pt idx="826">
                  <c:v>5</c:v>
                </c:pt>
                <c:pt idx="827">
                  <c:v>5</c:v>
                </c:pt>
                <c:pt idx="828">
                  <c:v>5</c:v>
                </c:pt>
                <c:pt idx="829">
                  <c:v>5</c:v>
                </c:pt>
                <c:pt idx="830">
                  <c:v>5</c:v>
                </c:pt>
                <c:pt idx="831">
                  <c:v>5</c:v>
                </c:pt>
                <c:pt idx="832">
                  <c:v>5</c:v>
                </c:pt>
                <c:pt idx="833">
                  <c:v>5</c:v>
                </c:pt>
                <c:pt idx="834">
                  <c:v>5</c:v>
                </c:pt>
                <c:pt idx="835">
                  <c:v>5</c:v>
                </c:pt>
                <c:pt idx="836">
                  <c:v>5.5</c:v>
                </c:pt>
                <c:pt idx="837">
                  <c:v>5.5</c:v>
                </c:pt>
                <c:pt idx="838">
                  <c:v>5.5</c:v>
                </c:pt>
                <c:pt idx="839">
                  <c:v>5.5</c:v>
                </c:pt>
                <c:pt idx="840">
                  <c:v>5.5</c:v>
                </c:pt>
                <c:pt idx="841">
                  <c:v>5.5</c:v>
                </c:pt>
                <c:pt idx="842">
                  <c:v>5.5</c:v>
                </c:pt>
                <c:pt idx="843">
                  <c:v>5.5</c:v>
                </c:pt>
                <c:pt idx="844">
                  <c:v>5.5</c:v>
                </c:pt>
                <c:pt idx="845">
                  <c:v>5.5</c:v>
                </c:pt>
                <c:pt idx="846">
                  <c:v>5.5</c:v>
                </c:pt>
                <c:pt idx="847">
                  <c:v>5.5</c:v>
                </c:pt>
                <c:pt idx="848">
                  <c:v>5.5</c:v>
                </c:pt>
                <c:pt idx="849">
                  <c:v>5.5</c:v>
                </c:pt>
                <c:pt idx="850">
                  <c:v>5.5</c:v>
                </c:pt>
                <c:pt idx="851">
                  <c:v>5.5</c:v>
                </c:pt>
                <c:pt idx="852">
                  <c:v>5.5</c:v>
                </c:pt>
                <c:pt idx="853">
                  <c:v>5.5</c:v>
                </c:pt>
                <c:pt idx="854">
                  <c:v>5.5</c:v>
                </c:pt>
                <c:pt idx="855">
                  <c:v>5.5</c:v>
                </c:pt>
                <c:pt idx="856">
                  <c:v>5.5</c:v>
                </c:pt>
                <c:pt idx="857">
                  <c:v>5.5</c:v>
                </c:pt>
                <c:pt idx="858">
                  <c:v>5.5</c:v>
                </c:pt>
                <c:pt idx="859">
                  <c:v>5.5</c:v>
                </c:pt>
                <c:pt idx="860">
                  <c:v>5.5</c:v>
                </c:pt>
                <c:pt idx="861">
                  <c:v>5.5</c:v>
                </c:pt>
                <c:pt idx="862">
                  <c:v>5.5</c:v>
                </c:pt>
                <c:pt idx="863">
                  <c:v>5.5</c:v>
                </c:pt>
                <c:pt idx="864">
                  <c:v>5.5</c:v>
                </c:pt>
                <c:pt idx="865">
                  <c:v>5.5</c:v>
                </c:pt>
                <c:pt idx="866">
                  <c:v>6</c:v>
                </c:pt>
                <c:pt idx="867">
                  <c:v>6</c:v>
                </c:pt>
                <c:pt idx="868">
                  <c:v>6</c:v>
                </c:pt>
                <c:pt idx="869">
                  <c:v>6</c:v>
                </c:pt>
                <c:pt idx="870">
                  <c:v>6</c:v>
                </c:pt>
                <c:pt idx="871">
                  <c:v>6</c:v>
                </c:pt>
                <c:pt idx="872">
                  <c:v>6</c:v>
                </c:pt>
                <c:pt idx="873">
                  <c:v>6</c:v>
                </c:pt>
                <c:pt idx="874">
                  <c:v>6</c:v>
                </c:pt>
                <c:pt idx="875">
                  <c:v>6</c:v>
                </c:pt>
                <c:pt idx="876">
                  <c:v>6</c:v>
                </c:pt>
                <c:pt idx="877">
                  <c:v>6</c:v>
                </c:pt>
                <c:pt idx="878">
                  <c:v>6</c:v>
                </c:pt>
                <c:pt idx="879">
                  <c:v>6</c:v>
                </c:pt>
                <c:pt idx="880">
                  <c:v>6</c:v>
                </c:pt>
                <c:pt idx="881">
                  <c:v>6</c:v>
                </c:pt>
                <c:pt idx="882">
                  <c:v>6</c:v>
                </c:pt>
                <c:pt idx="883">
                  <c:v>6</c:v>
                </c:pt>
                <c:pt idx="884">
                  <c:v>6</c:v>
                </c:pt>
                <c:pt idx="885">
                  <c:v>6</c:v>
                </c:pt>
                <c:pt idx="886">
                  <c:v>6</c:v>
                </c:pt>
                <c:pt idx="887">
                  <c:v>6</c:v>
                </c:pt>
                <c:pt idx="888">
                  <c:v>6</c:v>
                </c:pt>
                <c:pt idx="889">
                  <c:v>6</c:v>
                </c:pt>
                <c:pt idx="890">
                  <c:v>6</c:v>
                </c:pt>
                <c:pt idx="891">
                  <c:v>6</c:v>
                </c:pt>
                <c:pt idx="892">
                  <c:v>6</c:v>
                </c:pt>
                <c:pt idx="893">
                  <c:v>6</c:v>
                </c:pt>
                <c:pt idx="894">
                  <c:v>6</c:v>
                </c:pt>
                <c:pt idx="895">
                  <c:v>6</c:v>
                </c:pt>
                <c:pt idx="896">
                  <c:v>6</c:v>
                </c:pt>
                <c:pt idx="897">
                  <c:v>6</c:v>
                </c:pt>
                <c:pt idx="898">
                  <c:v>6</c:v>
                </c:pt>
                <c:pt idx="899">
                  <c:v>6</c:v>
                </c:pt>
                <c:pt idx="900">
                  <c:v>6</c:v>
                </c:pt>
                <c:pt idx="901">
                  <c:v>6.5</c:v>
                </c:pt>
                <c:pt idx="902">
                  <c:v>6.5</c:v>
                </c:pt>
                <c:pt idx="903">
                  <c:v>6.5</c:v>
                </c:pt>
                <c:pt idx="904">
                  <c:v>6.5</c:v>
                </c:pt>
                <c:pt idx="905">
                  <c:v>6.5</c:v>
                </c:pt>
                <c:pt idx="906">
                  <c:v>6.5</c:v>
                </c:pt>
                <c:pt idx="907">
                  <c:v>6.5</c:v>
                </c:pt>
                <c:pt idx="908">
                  <c:v>6.5</c:v>
                </c:pt>
                <c:pt idx="909">
                  <c:v>6.5</c:v>
                </c:pt>
                <c:pt idx="910">
                  <c:v>6.5</c:v>
                </c:pt>
                <c:pt idx="911">
                  <c:v>6.5</c:v>
                </c:pt>
                <c:pt idx="912">
                  <c:v>6.5</c:v>
                </c:pt>
                <c:pt idx="913">
                  <c:v>6.5</c:v>
                </c:pt>
                <c:pt idx="914">
                  <c:v>6.5</c:v>
                </c:pt>
                <c:pt idx="915">
                  <c:v>6.5</c:v>
                </c:pt>
                <c:pt idx="916">
                  <c:v>6.5</c:v>
                </c:pt>
                <c:pt idx="917">
                  <c:v>6.5</c:v>
                </c:pt>
                <c:pt idx="918">
                  <c:v>6.5</c:v>
                </c:pt>
                <c:pt idx="919">
                  <c:v>6.5</c:v>
                </c:pt>
                <c:pt idx="920">
                  <c:v>6.5</c:v>
                </c:pt>
                <c:pt idx="921">
                  <c:v>6.5</c:v>
                </c:pt>
                <c:pt idx="922">
                  <c:v>6.5</c:v>
                </c:pt>
                <c:pt idx="923">
                  <c:v>6.5</c:v>
                </c:pt>
                <c:pt idx="924">
                  <c:v>6.5</c:v>
                </c:pt>
                <c:pt idx="925">
                  <c:v>6.5</c:v>
                </c:pt>
                <c:pt idx="926">
                  <c:v>6.5</c:v>
                </c:pt>
                <c:pt idx="927">
                  <c:v>6.5</c:v>
                </c:pt>
                <c:pt idx="928">
                  <c:v>6.5</c:v>
                </c:pt>
                <c:pt idx="929">
                  <c:v>6.5</c:v>
                </c:pt>
                <c:pt idx="930">
                  <c:v>6.5</c:v>
                </c:pt>
                <c:pt idx="931">
                  <c:v>6.5</c:v>
                </c:pt>
                <c:pt idx="932">
                  <c:v>6.5</c:v>
                </c:pt>
                <c:pt idx="933">
                  <c:v>6.5</c:v>
                </c:pt>
                <c:pt idx="934">
                  <c:v>6.5</c:v>
                </c:pt>
                <c:pt idx="935">
                  <c:v>6.5</c:v>
                </c:pt>
                <c:pt idx="936">
                  <c:v>6.5</c:v>
                </c:pt>
                <c:pt idx="937">
                  <c:v>6.5</c:v>
                </c:pt>
                <c:pt idx="938">
                  <c:v>6.5</c:v>
                </c:pt>
                <c:pt idx="939">
                  <c:v>6.5</c:v>
                </c:pt>
                <c:pt idx="940">
                  <c:v>6.5</c:v>
                </c:pt>
                <c:pt idx="941">
                  <c:v>6.5</c:v>
                </c:pt>
                <c:pt idx="942">
                  <c:v>6.5</c:v>
                </c:pt>
                <c:pt idx="943">
                  <c:v>6.5</c:v>
                </c:pt>
                <c:pt idx="944">
                  <c:v>6.5</c:v>
                </c:pt>
                <c:pt idx="945">
                  <c:v>6.5</c:v>
                </c:pt>
                <c:pt idx="946">
                  <c:v>6.5</c:v>
                </c:pt>
                <c:pt idx="947">
                  <c:v>6.5</c:v>
                </c:pt>
                <c:pt idx="948">
                  <c:v>6.5</c:v>
                </c:pt>
                <c:pt idx="949">
                  <c:v>6.5</c:v>
                </c:pt>
                <c:pt idx="950">
                  <c:v>6.5</c:v>
                </c:pt>
                <c:pt idx="951">
                  <c:v>6.5</c:v>
                </c:pt>
                <c:pt idx="952">
                  <c:v>6.5</c:v>
                </c:pt>
                <c:pt idx="953">
                  <c:v>6.5</c:v>
                </c:pt>
                <c:pt idx="954">
                  <c:v>6.5</c:v>
                </c:pt>
                <c:pt idx="955">
                  <c:v>6.5</c:v>
                </c:pt>
                <c:pt idx="956">
                  <c:v>6.5</c:v>
                </c:pt>
                <c:pt idx="957">
                  <c:v>6.5</c:v>
                </c:pt>
                <c:pt idx="958">
                  <c:v>6.5</c:v>
                </c:pt>
                <c:pt idx="959">
                  <c:v>6.5</c:v>
                </c:pt>
                <c:pt idx="960">
                  <c:v>6.5</c:v>
                </c:pt>
                <c:pt idx="961">
                  <c:v>6.5</c:v>
                </c:pt>
                <c:pt idx="962">
                  <c:v>6.5</c:v>
                </c:pt>
                <c:pt idx="963">
                  <c:v>6.5</c:v>
                </c:pt>
                <c:pt idx="964">
                  <c:v>6.5</c:v>
                </c:pt>
                <c:pt idx="965">
                  <c:v>6.5</c:v>
                </c:pt>
                <c:pt idx="966">
                  <c:v>6.5</c:v>
                </c:pt>
                <c:pt idx="967">
                  <c:v>6.5</c:v>
                </c:pt>
                <c:pt idx="968">
                  <c:v>6.5</c:v>
                </c:pt>
                <c:pt idx="969">
                  <c:v>6.5</c:v>
                </c:pt>
                <c:pt idx="970">
                  <c:v>6.5</c:v>
                </c:pt>
                <c:pt idx="971">
                  <c:v>6.5</c:v>
                </c:pt>
                <c:pt idx="972">
                  <c:v>6.5</c:v>
                </c:pt>
                <c:pt idx="973">
                  <c:v>6.5</c:v>
                </c:pt>
                <c:pt idx="974">
                  <c:v>6.5</c:v>
                </c:pt>
                <c:pt idx="975">
                  <c:v>6.5</c:v>
                </c:pt>
                <c:pt idx="976">
                  <c:v>6.5</c:v>
                </c:pt>
                <c:pt idx="977">
                  <c:v>6.5</c:v>
                </c:pt>
                <c:pt idx="978">
                  <c:v>6.5</c:v>
                </c:pt>
                <c:pt idx="979">
                  <c:v>6.5</c:v>
                </c:pt>
                <c:pt idx="980">
                  <c:v>6.5</c:v>
                </c:pt>
                <c:pt idx="981">
                  <c:v>6.5</c:v>
                </c:pt>
                <c:pt idx="982">
                  <c:v>6.5</c:v>
                </c:pt>
                <c:pt idx="983">
                  <c:v>6.5</c:v>
                </c:pt>
                <c:pt idx="984">
                  <c:v>6.5</c:v>
                </c:pt>
                <c:pt idx="985">
                  <c:v>6.5</c:v>
                </c:pt>
                <c:pt idx="986">
                  <c:v>6.5</c:v>
                </c:pt>
                <c:pt idx="987">
                  <c:v>6.5</c:v>
                </c:pt>
                <c:pt idx="988">
                  <c:v>6.5</c:v>
                </c:pt>
                <c:pt idx="989">
                  <c:v>6.5</c:v>
                </c:pt>
                <c:pt idx="990">
                  <c:v>6.5</c:v>
                </c:pt>
                <c:pt idx="991">
                  <c:v>6.5</c:v>
                </c:pt>
                <c:pt idx="992">
                  <c:v>6.5</c:v>
                </c:pt>
                <c:pt idx="993">
                  <c:v>6.5</c:v>
                </c:pt>
                <c:pt idx="994">
                  <c:v>6.5</c:v>
                </c:pt>
                <c:pt idx="995">
                  <c:v>6.5</c:v>
                </c:pt>
                <c:pt idx="996">
                  <c:v>6.5</c:v>
                </c:pt>
                <c:pt idx="997">
                  <c:v>6.5</c:v>
                </c:pt>
                <c:pt idx="998">
                  <c:v>6.5</c:v>
                </c:pt>
                <c:pt idx="999">
                  <c:v>6.5</c:v>
                </c:pt>
                <c:pt idx="1000">
                  <c:v>6.5</c:v>
                </c:pt>
                <c:pt idx="1001">
                  <c:v>6.5</c:v>
                </c:pt>
                <c:pt idx="1002">
                  <c:v>6.5</c:v>
                </c:pt>
                <c:pt idx="1003">
                  <c:v>6.5</c:v>
                </c:pt>
                <c:pt idx="1004">
                  <c:v>6.5</c:v>
                </c:pt>
                <c:pt idx="1005">
                  <c:v>6.5</c:v>
                </c:pt>
                <c:pt idx="1006">
                  <c:v>6.5</c:v>
                </c:pt>
                <c:pt idx="1007">
                  <c:v>6.5</c:v>
                </c:pt>
                <c:pt idx="1008">
                  <c:v>6.5</c:v>
                </c:pt>
                <c:pt idx="1009">
                  <c:v>6.5</c:v>
                </c:pt>
                <c:pt idx="1010">
                  <c:v>6.5</c:v>
                </c:pt>
                <c:pt idx="1011">
                  <c:v>6.5</c:v>
                </c:pt>
                <c:pt idx="1012">
                  <c:v>6.5</c:v>
                </c:pt>
                <c:pt idx="1013">
                  <c:v>6.5</c:v>
                </c:pt>
                <c:pt idx="1014">
                  <c:v>6.5</c:v>
                </c:pt>
                <c:pt idx="1015">
                  <c:v>6.5</c:v>
                </c:pt>
                <c:pt idx="1016">
                  <c:v>6.5</c:v>
                </c:pt>
                <c:pt idx="1017">
                  <c:v>6.5</c:v>
                </c:pt>
                <c:pt idx="1018">
                  <c:v>6.5</c:v>
                </c:pt>
                <c:pt idx="1019">
                  <c:v>6.5</c:v>
                </c:pt>
                <c:pt idx="1020">
                  <c:v>6.5</c:v>
                </c:pt>
                <c:pt idx="1021">
                  <c:v>6.5</c:v>
                </c:pt>
                <c:pt idx="1022">
                  <c:v>6.5</c:v>
                </c:pt>
                <c:pt idx="1023">
                  <c:v>6.5</c:v>
                </c:pt>
                <c:pt idx="1024">
                  <c:v>6.5</c:v>
                </c:pt>
                <c:pt idx="1025">
                  <c:v>6.5</c:v>
                </c:pt>
                <c:pt idx="1026">
                  <c:v>6.5</c:v>
                </c:pt>
                <c:pt idx="1027">
                  <c:v>6.5</c:v>
                </c:pt>
                <c:pt idx="1028">
                  <c:v>6.5</c:v>
                </c:pt>
                <c:pt idx="1029">
                  <c:v>6.5</c:v>
                </c:pt>
                <c:pt idx="1030">
                  <c:v>6.5</c:v>
                </c:pt>
                <c:pt idx="1031">
                  <c:v>6.5</c:v>
                </c:pt>
                <c:pt idx="1032">
                  <c:v>6.5</c:v>
                </c:pt>
                <c:pt idx="1033">
                  <c:v>6.5</c:v>
                </c:pt>
                <c:pt idx="1034">
                  <c:v>6.5</c:v>
                </c:pt>
                <c:pt idx="1035">
                  <c:v>6.5</c:v>
                </c:pt>
                <c:pt idx="1036">
                  <c:v>6.5</c:v>
                </c:pt>
                <c:pt idx="1037">
                  <c:v>6.5</c:v>
                </c:pt>
                <c:pt idx="1038">
                  <c:v>6.5</c:v>
                </c:pt>
                <c:pt idx="1039">
                  <c:v>6.5</c:v>
                </c:pt>
                <c:pt idx="1040">
                  <c:v>6.5</c:v>
                </c:pt>
                <c:pt idx="1041">
                  <c:v>6.5</c:v>
                </c:pt>
                <c:pt idx="1042">
                  <c:v>6.5</c:v>
                </c:pt>
                <c:pt idx="1043">
                  <c:v>6.5</c:v>
                </c:pt>
                <c:pt idx="1044">
                  <c:v>6.5</c:v>
                </c:pt>
                <c:pt idx="1045">
                  <c:v>6.5</c:v>
                </c:pt>
                <c:pt idx="1046">
                  <c:v>6.5</c:v>
                </c:pt>
                <c:pt idx="1047">
                  <c:v>6.5</c:v>
                </c:pt>
                <c:pt idx="1048">
                  <c:v>6.5</c:v>
                </c:pt>
                <c:pt idx="1049">
                  <c:v>6.5</c:v>
                </c:pt>
                <c:pt idx="1050">
                  <c:v>6.5</c:v>
                </c:pt>
                <c:pt idx="1051">
                  <c:v>6.5</c:v>
                </c:pt>
                <c:pt idx="1052">
                  <c:v>6.5</c:v>
                </c:pt>
                <c:pt idx="1053">
                  <c:v>6.5</c:v>
                </c:pt>
                <c:pt idx="1054">
                  <c:v>6.5</c:v>
                </c:pt>
                <c:pt idx="1055">
                  <c:v>6.5</c:v>
                </c:pt>
                <c:pt idx="1056">
                  <c:v>6.5</c:v>
                </c:pt>
                <c:pt idx="1057">
                  <c:v>6.5</c:v>
                </c:pt>
                <c:pt idx="1058">
                  <c:v>6.5</c:v>
                </c:pt>
                <c:pt idx="1059">
                  <c:v>6.5</c:v>
                </c:pt>
                <c:pt idx="1060">
                  <c:v>6.5</c:v>
                </c:pt>
                <c:pt idx="1061">
                  <c:v>6.5</c:v>
                </c:pt>
                <c:pt idx="1062">
                  <c:v>6.5</c:v>
                </c:pt>
                <c:pt idx="1063">
                  <c:v>6.5</c:v>
                </c:pt>
                <c:pt idx="1064">
                  <c:v>6.5</c:v>
                </c:pt>
                <c:pt idx="1065">
                  <c:v>6.5</c:v>
                </c:pt>
                <c:pt idx="1066">
                  <c:v>6.5</c:v>
                </c:pt>
                <c:pt idx="1067">
                  <c:v>6.5</c:v>
                </c:pt>
                <c:pt idx="1068">
                  <c:v>6.5</c:v>
                </c:pt>
                <c:pt idx="1069">
                  <c:v>6.5</c:v>
                </c:pt>
                <c:pt idx="1070">
                  <c:v>6.5</c:v>
                </c:pt>
                <c:pt idx="1071">
                  <c:v>6.5</c:v>
                </c:pt>
                <c:pt idx="1072">
                  <c:v>6.5</c:v>
                </c:pt>
                <c:pt idx="1073">
                  <c:v>6.5</c:v>
                </c:pt>
                <c:pt idx="1074">
                  <c:v>6.5</c:v>
                </c:pt>
                <c:pt idx="1075">
                  <c:v>6.5</c:v>
                </c:pt>
                <c:pt idx="1076">
                  <c:v>6.5</c:v>
                </c:pt>
                <c:pt idx="1077">
                  <c:v>6.5</c:v>
                </c:pt>
                <c:pt idx="1078">
                  <c:v>6.5</c:v>
                </c:pt>
                <c:pt idx="1079">
                  <c:v>6.5</c:v>
                </c:pt>
                <c:pt idx="1080">
                  <c:v>6.5</c:v>
                </c:pt>
                <c:pt idx="1081">
                  <c:v>6.5</c:v>
                </c:pt>
                <c:pt idx="1082">
                  <c:v>6.5</c:v>
                </c:pt>
                <c:pt idx="1083">
                  <c:v>6.5</c:v>
                </c:pt>
                <c:pt idx="1084">
                  <c:v>6.5</c:v>
                </c:pt>
                <c:pt idx="1085">
                  <c:v>6.5</c:v>
                </c:pt>
                <c:pt idx="1086">
                  <c:v>6.5</c:v>
                </c:pt>
                <c:pt idx="1087">
                  <c:v>6.5</c:v>
                </c:pt>
                <c:pt idx="1088">
                  <c:v>6.5</c:v>
                </c:pt>
                <c:pt idx="1089">
                  <c:v>6.5</c:v>
                </c:pt>
                <c:pt idx="1090">
                  <c:v>6.5</c:v>
                </c:pt>
                <c:pt idx="1091">
                  <c:v>6.5</c:v>
                </c:pt>
                <c:pt idx="1092">
                  <c:v>6.5</c:v>
                </c:pt>
                <c:pt idx="1093">
                  <c:v>6.5</c:v>
                </c:pt>
                <c:pt idx="1094">
                  <c:v>6.5</c:v>
                </c:pt>
                <c:pt idx="1095">
                  <c:v>6.5</c:v>
                </c:pt>
                <c:pt idx="1096">
                  <c:v>6.5</c:v>
                </c:pt>
                <c:pt idx="1097">
                  <c:v>6.5</c:v>
                </c:pt>
                <c:pt idx="1098">
                  <c:v>6.5</c:v>
                </c:pt>
                <c:pt idx="1099">
                  <c:v>6.5</c:v>
                </c:pt>
                <c:pt idx="1100">
                  <c:v>6.5</c:v>
                </c:pt>
                <c:pt idx="1101">
                  <c:v>6.5</c:v>
                </c:pt>
                <c:pt idx="1102">
                  <c:v>6.5</c:v>
                </c:pt>
                <c:pt idx="1103">
                  <c:v>6.5</c:v>
                </c:pt>
                <c:pt idx="1104">
                  <c:v>6.5</c:v>
                </c:pt>
                <c:pt idx="1105">
                  <c:v>6.5</c:v>
                </c:pt>
                <c:pt idx="1106">
                  <c:v>6.5</c:v>
                </c:pt>
                <c:pt idx="1107">
                  <c:v>6.5</c:v>
                </c:pt>
                <c:pt idx="1108">
                  <c:v>6.5</c:v>
                </c:pt>
                <c:pt idx="1109">
                  <c:v>6.5</c:v>
                </c:pt>
                <c:pt idx="1110">
                  <c:v>6.5</c:v>
                </c:pt>
                <c:pt idx="1111">
                  <c:v>6.5</c:v>
                </c:pt>
                <c:pt idx="1112">
                  <c:v>6.5</c:v>
                </c:pt>
                <c:pt idx="1113">
                  <c:v>6.5</c:v>
                </c:pt>
                <c:pt idx="1114">
                  <c:v>6.5</c:v>
                </c:pt>
                <c:pt idx="1115">
                  <c:v>6.5</c:v>
                </c:pt>
                <c:pt idx="1116">
                  <c:v>6.5</c:v>
                </c:pt>
                <c:pt idx="1117">
                  <c:v>6.5</c:v>
                </c:pt>
                <c:pt idx="1118">
                  <c:v>6.5</c:v>
                </c:pt>
                <c:pt idx="1119">
                  <c:v>6.5</c:v>
                </c:pt>
                <c:pt idx="1120">
                  <c:v>6.5</c:v>
                </c:pt>
                <c:pt idx="1121">
                  <c:v>6.5</c:v>
                </c:pt>
                <c:pt idx="1122">
                  <c:v>6.5</c:v>
                </c:pt>
                <c:pt idx="1123">
                  <c:v>6.5</c:v>
                </c:pt>
                <c:pt idx="1124">
                  <c:v>6.5</c:v>
                </c:pt>
                <c:pt idx="1125">
                  <c:v>6.5</c:v>
                </c:pt>
                <c:pt idx="1126">
                  <c:v>6.5</c:v>
                </c:pt>
                <c:pt idx="1127">
                  <c:v>6.5</c:v>
                </c:pt>
                <c:pt idx="1128">
                  <c:v>6.5</c:v>
                </c:pt>
                <c:pt idx="1129">
                  <c:v>6.5</c:v>
                </c:pt>
                <c:pt idx="1130">
                  <c:v>6.5</c:v>
                </c:pt>
                <c:pt idx="1131">
                  <c:v>6.5</c:v>
                </c:pt>
                <c:pt idx="1132">
                  <c:v>6.5</c:v>
                </c:pt>
                <c:pt idx="1133">
                  <c:v>6.5</c:v>
                </c:pt>
                <c:pt idx="1134">
                  <c:v>6.5</c:v>
                </c:pt>
                <c:pt idx="1135">
                  <c:v>6.5</c:v>
                </c:pt>
                <c:pt idx="1136">
                  <c:v>6.5</c:v>
                </c:pt>
                <c:pt idx="1137">
                  <c:v>6.5</c:v>
                </c:pt>
                <c:pt idx="1138">
                  <c:v>6.5</c:v>
                </c:pt>
                <c:pt idx="1139">
                  <c:v>6.5</c:v>
                </c:pt>
                <c:pt idx="1140">
                  <c:v>6.5</c:v>
                </c:pt>
                <c:pt idx="1141">
                  <c:v>6.5</c:v>
                </c:pt>
                <c:pt idx="1142">
                  <c:v>6.5</c:v>
                </c:pt>
                <c:pt idx="1143">
                  <c:v>6.5</c:v>
                </c:pt>
                <c:pt idx="1144">
                  <c:v>6.5</c:v>
                </c:pt>
                <c:pt idx="1145">
                  <c:v>6.5</c:v>
                </c:pt>
                <c:pt idx="1146">
                  <c:v>6.5</c:v>
                </c:pt>
                <c:pt idx="1147">
                  <c:v>6.5</c:v>
                </c:pt>
                <c:pt idx="1148">
                  <c:v>6.5</c:v>
                </c:pt>
                <c:pt idx="1149">
                  <c:v>6.5</c:v>
                </c:pt>
                <c:pt idx="1150">
                  <c:v>6.5</c:v>
                </c:pt>
                <c:pt idx="1151">
                  <c:v>6.5</c:v>
                </c:pt>
                <c:pt idx="1152">
                  <c:v>6.5</c:v>
                </c:pt>
                <c:pt idx="1153">
                  <c:v>6.5</c:v>
                </c:pt>
                <c:pt idx="1154">
                  <c:v>6.5</c:v>
                </c:pt>
                <c:pt idx="1155">
                  <c:v>6.5</c:v>
                </c:pt>
                <c:pt idx="1156">
                  <c:v>6.5</c:v>
                </c:pt>
                <c:pt idx="1157">
                  <c:v>6.5</c:v>
                </c:pt>
                <c:pt idx="1158">
                  <c:v>6.5</c:v>
                </c:pt>
                <c:pt idx="1159">
                  <c:v>6.5</c:v>
                </c:pt>
                <c:pt idx="1160">
                  <c:v>6.5</c:v>
                </c:pt>
                <c:pt idx="1161">
                  <c:v>6.5</c:v>
                </c:pt>
                <c:pt idx="1162">
                  <c:v>6.5</c:v>
                </c:pt>
                <c:pt idx="1163">
                  <c:v>6.5</c:v>
                </c:pt>
                <c:pt idx="1164">
                  <c:v>6.5</c:v>
                </c:pt>
                <c:pt idx="1165">
                  <c:v>6.5</c:v>
                </c:pt>
                <c:pt idx="1166">
                  <c:v>6.5</c:v>
                </c:pt>
                <c:pt idx="1167">
                  <c:v>6.5</c:v>
                </c:pt>
                <c:pt idx="1168">
                  <c:v>6.5</c:v>
                </c:pt>
                <c:pt idx="1169">
                  <c:v>6.5</c:v>
                </c:pt>
                <c:pt idx="1170">
                  <c:v>6.5</c:v>
                </c:pt>
                <c:pt idx="1171">
                  <c:v>6.5</c:v>
                </c:pt>
                <c:pt idx="1172">
                  <c:v>6.5</c:v>
                </c:pt>
                <c:pt idx="1173">
                  <c:v>6.5</c:v>
                </c:pt>
                <c:pt idx="1174">
                  <c:v>6.5</c:v>
                </c:pt>
                <c:pt idx="1175">
                  <c:v>6.5</c:v>
                </c:pt>
                <c:pt idx="1176">
                  <c:v>6.5</c:v>
                </c:pt>
                <c:pt idx="1177">
                  <c:v>6.5</c:v>
                </c:pt>
                <c:pt idx="1178">
                  <c:v>6.5</c:v>
                </c:pt>
                <c:pt idx="1179">
                  <c:v>6.5</c:v>
                </c:pt>
                <c:pt idx="1180">
                  <c:v>6.5</c:v>
                </c:pt>
                <c:pt idx="1181">
                  <c:v>6.5</c:v>
                </c:pt>
                <c:pt idx="1182">
                  <c:v>6.5</c:v>
                </c:pt>
                <c:pt idx="1183">
                  <c:v>6.5</c:v>
                </c:pt>
                <c:pt idx="1184">
                  <c:v>6.5</c:v>
                </c:pt>
                <c:pt idx="1185">
                  <c:v>6.5</c:v>
                </c:pt>
                <c:pt idx="1186">
                  <c:v>6.5</c:v>
                </c:pt>
                <c:pt idx="1187">
                  <c:v>6.5</c:v>
                </c:pt>
                <c:pt idx="1188">
                  <c:v>6.5</c:v>
                </c:pt>
                <c:pt idx="1189">
                  <c:v>6.5</c:v>
                </c:pt>
                <c:pt idx="1190">
                  <c:v>6.5</c:v>
                </c:pt>
                <c:pt idx="1191">
                  <c:v>6.5</c:v>
                </c:pt>
                <c:pt idx="1192">
                  <c:v>6.5</c:v>
                </c:pt>
                <c:pt idx="1193">
                  <c:v>6.5</c:v>
                </c:pt>
                <c:pt idx="1194">
                  <c:v>6.5</c:v>
                </c:pt>
                <c:pt idx="1195">
                  <c:v>6.5</c:v>
                </c:pt>
                <c:pt idx="1196">
                  <c:v>6.5</c:v>
                </c:pt>
                <c:pt idx="1197">
                  <c:v>6.5</c:v>
                </c:pt>
                <c:pt idx="1198">
                  <c:v>6.5</c:v>
                </c:pt>
                <c:pt idx="1199">
                  <c:v>6.5</c:v>
                </c:pt>
                <c:pt idx="1200">
                  <c:v>6.5</c:v>
                </c:pt>
                <c:pt idx="1201">
                  <c:v>6.5</c:v>
                </c:pt>
                <c:pt idx="1202">
                  <c:v>6.5</c:v>
                </c:pt>
                <c:pt idx="1203">
                  <c:v>6.5</c:v>
                </c:pt>
                <c:pt idx="1204">
                  <c:v>6.5</c:v>
                </c:pt>
                <c:pt idx="1205">
                  <c:v>6.5</c:v>
                </c:pt>
                <c:pt idx="1206">
                  <c:v>6.5</c:v>
                </c:pt>
                <c:pt idx="1207">
                  <c:v>6.5</c:v>
                </c:pt>
                <c:pt idx="1208">
                  <c:v>6.5</c:v>
                </c:pt>
                <c:pt idx="1209">
                  <c:v>6.5</c:v>
                </c:pt>
                <c:pt idx="1210">
                  <c:v>6.5</c:v>
                </c:pt>
                <c:pt idx="1211">
                  <c:v>6.5</c:v>
                </c:pt>
                <c:pt idx="1212">
                  <c:v>6.5</c:v>
                </c:pt>
                <c:pt idx="1213">
                  <c:v>6.5</c:v>
                </c:pt>
                <c:pt idx="1214">
                  <c:v>6.5</c:v>
                </c:pt>
                <c:pt idx="1215">
                  <c:v>6.5</c:v>
                </c:pt>
                <c:pt idx="1216">
                  <c:v>6.5</c:v>
                </c:pt>
                <c:pt idx="1217">
                  <c:v>6.5</c:v>
                </c:pt>
                <c:pt idx="1218">
                  <c:v>6.5</c:v>
                </c:pt>
                <c:pt idx="1219">
                  <c:v>6.5</c:v>
                </c:pt>
                <c:pt idx="1220">
                  <c:v>6.5</c:v>
                </c:pt>
                <c:pt idx="1221">
                  <c:v>6.5</c:v>
                </c:pt>
                <c:pt idx="1222">
                  <c:v>6.5</c:v>
                </c:pt>
                <c:pt idx="1223">
                  <c:v>6.5</c:v>
                </c:pt>
                <c:pt idx="1224">
                  <c:v>6.5</c:v>
                </c:pt>
                <c:pt idx="1225">
                  <c:v>6.5</c:v>
                </c:pt>
                <c:pt idx="1226">
                  <c:v>6.5</c:v>
                </c:pt>
                <c:pt idx="1227">
                  <c:v>6.5</c:v>
                </c:pt>
                <c:pt idx="1228">
                  <c:v>6.5</c:v>
                </c:pt>
                <c:pt idx="1229">
                  <c:v>6.5</c:v>
                </c:pt>
                <c:pt idx="1230">
                  <c:v>6.5</c:v>
                </c:pt>
                <c:pt idx="1231">
                  <c:v>6.5</c:v>
                </c:pt>
                <c:pt idx="1232">
                  <c:v>6.5</c:v>
                </c:pt>
                <c:pt idx="1233">
                  <c:v>6.5</c:v>
                </c:pt>
                <c:pt idx="1234">
                  <c:v>6.5</c:v>
                </c:pt>
                <c:pt idx="1235">
                  <c:v>6.5</c:v>
                </c:pt>
                <c:pt idx="1236">
                  <c:v>6.5</c:v>
                </c:pt>
                <c:pt idx="1237">
                  <c:v>6.5</c:v>
                </c:pt>
                <c:pt idx="1238">
                  <c:v>6.5</c:v>
                </c:pt>
                <c:pt idx="1239">
                  <c:v>6.5</c:v>
                </c:pt>
                <c:pt idx="1240">
                  <c:v>6.5</c:v>
                </c:pt>
                <c:pt idx="1241">
                  <c:v>6.5</c:v>
                </c:pt>
                <c:pt idx="1242">
                  <c:v>6.75</c:v>
                </c:pt>
                <c:pt idx="1243">
                  <c:v>6.75</c:v>
                </c:pt>
                <c:pt idx="1244">
                  <c:v>6.75</c:v>
                </c:pt>
                <c:pt idx="1245">
                  <c:v>6.75</c:v>
                </c:pt>
                <c:pt idx="1246">
                  <c:v>6.75</c:v>
                </c:pt>
                <c:pt idx="1247">
                  <c:v>6.75</c:v>
                </c:pt>
                <c:pt idx="1248">
                  <c:v>6.75</c:v>
                </c:pt>
                <c:pt idx="1249">
                  <c:v>6.75</c:v>
                </c:pt>
                <c:pt idx="1250">
                  <c:v>6.75</c:v>
                </c:pt>
                <c:pt idx="1251">
                  <c:v>6.75</c:v>
                </c:pt>
                <c:pt idx="1252">
                  <c:v>6.75</c:v>
                </c:pt>
                <c:pt idx="1253">
                  <c:v>6.75</c:v>
                </c:pt>
                <c:pt idx="1254">
                  <c:v>6.75</c:v>
                </c:pt>
                <c:pt idx="1255">
                  <c:v>6.75</c:v>
                </c:pt>
                <c:pt idx="1256">
                  <c:v>6.75</c:v>
                </c:pt>
                <c:pt idx="1257">
                  <c:v>6.75</c:v>
                </c:pt>
                <c:pt idx="1258">
                  <c:v>6.75</c:v>
                </c:pt>
                <c:pt idx="1259">
                  <c:v>6.75</c:v>
                </c:pt>
                <c:pt idx="1260">
                  <c:v>6.75</c:v>
                </c:pt>
                <c:pt idx="1261">
                  <c:v>6.75</c:v>
                </c:pt>
                <c:pt idx="1262">
                  <c:v>6.75</c:v>
                </c:pt>
                <c:pt idx="1263">
                  <c:v>6.75</c:v>
                </c:pt>
                <c:pt idx="1264">
                  <c:v>6.75</c:v>
                </c:pt>
                <c:pt idx="1265">
                  <c:v>6.75</c:v>
                </c:pt>
                <c:pt idx="1266">
                  <c:v>6.75</c:v>
                </c:pt>
                <c:pt idx="1267">
                  <c:v>6.75</c:v>
                </c:pt>
                <c:pt idx="1268">
                  <c:v>6.75</c:v>
                </c:pt>
                <c:pt idx="1269">
                  <c:v>6.75</c:v>
                </c:pt>
                <c:pt idx="1270">
                  <c:v>7</c:v>
                </c:pt>
                <c:pt idx="1271">
                  <c:v>7</c:v>
                </c:pt>
                <c:pt idx="1272">
                  <c:v>7</c:v>
                </c:pt>
                <c:pt idx="1273">
                  <c:v>7</c:v>
                </c:pt>
                <c:pt idx="1274">
                  <c:v>7</c:v>
                </c:pt>
                <c:pt idx="1275">
                  <c:v>7</c:v>
                </c:pt>
                <c:pt idx="1276">
                  <c:v>7</c:v>
                </c:pt>
                <c:pt idx="1277">
                  <c:v>7</c:v>
                </c:pt>
                <c:pt idx="1278">
                  <c:v>7</c:v>
                </c:pt>
                <c:pt idx="1279">
                  <c:v>7</c:v>
                </c:pt>
                <c:pt idx="1280">
                  <c:v>7</c:v>
                </c:pt>
                <c:pt idx="1281">
                  <c:v>7</c:v>
                </c:pt>
                <c:pt idx="1282">
                  <c:v>7</c:v>
                </c:pt>
                <c:pt idx="1283">
                  <c:v>7</c:v>
                </c:pt>
                <c:pt idx="1284">
                  <c:v>7</c:v>
                </c:pt>
                <c:pt idx="1285">
                  <c:v>7</c:v>
                </c:pt>
                <c:pt idx="1286">
                  <c:v>7</c:v>
                </c:pt>
                <c:pt idx="1287">
                  <c:v>7</c:v>
                </c:pt>
                <c:pt idx="1288">
                  <c:v>7</c:v>
                </c:pt>
                <c:pt idx="1289">
                  <c:v>7</c:v>
                </c:pt>
                <c:pt idx="1290">
                  <c:v>7</c:v>
                </c:pt>
                <c:pt idx="1291">
                  <c:v>7</c:v>
                </c:pt>
                <c:pt idx="1292">
                  <c:v>7</c:v>
                </c:pt>
                <c:pt idx="1293">
                  <c:v>7</c:v>
                </c:pt>
                <c:pt idx="1294">
                  <c:v>7</c:v>
                </c:pt>
                <c:pt idx="1295">
                  <c:v>7</c:v>
                </c:pt>
                <c:pt idx="1296">
                  <c:v>7</c:v>
                </c:pt>
                <c:pt idx="1297">
                  <c:v>7</c:v>
                </c:pt>
                <c:pt idx="1298">
                  <c:v>7</c:v>
                </c:pt>
                <c:pt idx="1299">
                  <c:v>7</c:v>
                </c:pt>
                <c:pt idx="1300">
                  <c:v>7</c:v>
                </c:pt>
                <c:pt idx="1301">
                  <c:v>7</c:v>
                </c:pt>
                <c:pt idx="1302">
                  <c:v>7</c:v>
                </c:pt>
                <c:pt idx="1303">
                  <c:v>7</c:v>
                </c:pt>
                <c:pt idx="1304">
                  <c:v>7</c:v>
                </c:pt>
                <c:pt idx="1305">
                  <c:v>7</c:v>
                </c:pt>
                <c:pt idx="1306">
                  <c:v>7</c:v>
                </c:pt>
                <c:pt idx="1307">
                  <c:v>7</c:v>
                </c:pt>
                <c:pt idx="1308">
                  <c:v>7</c:v>
                </c:pt>
                <c:pt idx="1309">
                  <c:v>7</c:v>
                </c:pt>
                <c:pt idx="1310">
                  <c:v>7</c:v>
                </c:pt>
                <c:pt idx="1311">
                  <c:v>7</c:v>
                </c:pt>
                <c:pt idx="1312">
                  <c:v>7</c:v>
                </c:pt>
                <c:pt idx="1313">
                  <c:v>7.5</c:v>
                </c:pt>
                <c:pt idx="1314">
                  <c:v>7.5</c:v>
                </c:pt>
                <c:pt idx="1315">
                  <c:v>7.5</c:v>
                </c:pt>
                <c:pt idx="1316">
                  <c:v>7.5</c:v>
                </c:pt>
                <c:pt idx="1317">
                  <c:v>7.5</c:v>
                </c:pt>
                <c:pt idx="1318">
                  <c:v>7.5</c:v>
                </c:pt>
                <c:pt idx="1319">
                  <c:v>7.5</c:v>
                </c:pt>
                <c:pt idx="1320">
                  <c:v>7.5</c:v>
                </c:pt>
                <c:pt idx="1321">
                  <c:v>7.5</c:v>
                </c:pt>
                <c:pt idx="1322">
                  <c:v>7.5</c:v>
                </c:pt>
                <c:pt idx="1323">
                  <c:v>7.5</c:v>
                </c:pt>
                <c:pt idx="1324">
                  <c:v>7.5</c:v>
                </c:pt>
                <c:pt idx="1325">
                  <c:v>7.5</c:v>
                </c:pt>
                <c:pt idx="1326">
                  <c:v>7.5</c:v>
                </c:pt>
                <c:pt idx="1327">
                  <c:v>7.5</c:v>
                </c:pt>
                <c:pt idx="1328">
                  <c:v>7.5</c:v>
                </c:pt>
                <c:pt idx="1329">
                  <c:v>7.5</c:v>
                </c:pt>
                <c:pt idx="1330">
                  <c:v>7.5</c:v>
                </c:pt>
                <c:pt idx="1331">
                  <c:v>7.5</c:v>
                </c:pt>
                <c:pt idx="1332">
                  <c:v>7.5</c:v>
                </c:pt>
                <c:pt idx="1333">
                  <c:v>7.5</c:v>
                </c:pt>
                <c:pt idx="1334">
                  <c:v>7.5</c:v>
                </c:pt>
                <c:pt idx="1335">
                  <c:v>7.5</c:v>
                </c:pt>
                <c:pt idx="1336">
                  <c:v>7.5</c:v>
                </c:pt>
                <c:pt idx="1337">
                  <c:v>7.5</c:v>
                </c:pt>
                <c:pt idx="1338">
                  <c:v>7.5</c:v>
                </c:pt>
                <c:pt idx="1339">
                  <c:v>7.5</c:v>
                </c:pt>
                <c:pt idx="1340">
                  <c:v>7.5</c:v>
                </c:pt>
                <c:pt idx="1341">
                  <c:v>8.25</c:v>
                </c:pt>
                <c:pt idx="1342">
                  <c:v>8.25</c:v>
                </c:pt>
                <c:pt idx="1343">
                  <c:v>8.25</c:v>
                </c:pt>
                <c:pt idx="1344">
                  <c:v>8.25</c:v>
                </c:pt>
                <c:pt idx="1345">
                  <c:v>8.25</c:v>
                </c:pt>
                <c:pt idx="1346">
                  <c:v>8.25</c:v>
                </c:pt>
                <c:pt idx="1347">
                  <c:v>8.25</c:v>
                </c:pt>
                <c:pt idx="1348">
                  <c:v>8.25</c:v>
                </c:pt>
                <c:pt idx="1349">
                  <c:v>8.25</c:v>
                </c:pt>
                <c:pt idx="1350">
                  <c:v>8.25</c:v>
                </c:pt>
                <c:pt idx="1351">
                  <c:v>8.25</c:v>
                </c:pt>
                <c:pt idx="1352">
                  <c:v>8.25</c:v>
                </c:pt>
                <c:pt idx="1353">
                  <c:v>8.25</c:v>
                </c:pt>
                <c:pt idx="1354">
                  <c:v>8.25</c:v>
                </c:pt>
                <c:pt idx="1355">
                  <c:v>8.25</c:v>
                </c:pt>
                <c:pt idx="1356">
                  <c:v>8.25</c:v>
                </c:pt>
                <c:pt idx="1357">
                  <c:v>8.25</c:v>
                </c:pt>
                <c:pt idx="1358">
                  <c:v>8.25</c:v>
                </c:pt>
                <c:pt idx="1359">
                  <c:v>8.25</c:v>
                </c:pt>
                <c:pt idx="1360">
                  <c:v>8.25</c:v>
                </c:pt>
                <c:pt idx="1361">
                  <c:v>8.25</c:v>
                </c:pt>
                <c:pt idx="1362">
                  <c:v>8.25</c:v>
                </c:pt>
                <c:pt idx="1363">
                  <c:v>8.25</c:v>
                </c:pt>
                <c:pt idx="1364">
                  <c:v>8.25</c:v>
                </c:pt>
                <c:pt idx="1365">
                  <c:v>8.25</c:v>
                </c:pt>
                <c:pt idx="1366">
                  <c:v>8.25</c:v>
                </c:pt>
                <c:pt idx="1367">
                  <c:v>8.25</c:v>
                </c:pt>
                <c:pt idx="1368">
                  <c:v>8.25</c:v>
                </c:pt>
                <c:pt idx="1369">
                  <c:v>8.25</c:v>
                </c:pt>
                <c:pt idx="1370">
                  <c:v>8.25</c:v>
                </c:pt>
                <c:pt idx="1371">
                  <c:v>8.25</c:v>
                </c:pt>
                <c:pt idx="1372">
                  <c:v>8.25</c:v>
                </c:pt>
                <c:pt idx="1373">
                  <c:v>8.25</c:v>
                </c:pt>
                <c:pt idx="1374">
                  <c:v>9.25</c:v>
                </c:pt>
                <c:pt idx="1375">
                  <c:v>9.25</c:v>
                </c:pt>
                <c:pt idx="1376">
                  <c:v>9.25</c:v>
                </c:pt>
                <c:pt idx="1377">
                  <c:v>9.25</c:v>
                </c:pt>
                <c:pt idx="1378">
                  <c:v>9.25</c:v>
                </c:pt>
                <c:pt idx="1379">
                  <c:v>9.25</c:v>
                </c:pt>
                <c:pt idx="1380">
                  <c:v>9.25</c:v>
                </c:pt>
                <c:pt idx="1381">
                  <c:v>9.25</c:v>
                </c:pt>
                <c:pt idx="1382">
                  <c:v>9.25</c:v>
                </c:pt>
                <c:pt idx="1383">
                  <c:v>9.25</c:v>
                </c:pt>
                <c:pt idx="1384">
                  <c:v>9.25</c:v>
                </c:pt>
                <c:pt idx="1385">
                  <c:v>9.25</c:v>
                </c:pt>
                <c:pt idx="1386">
                  <c:v>9.25</c:v>
                </c:pt>
                <c:pt idx="1387">
                  <c:v>9.25</c:v>
                </c:pt>
                <c:pt idx="1388">
                  <c:v>9.25</c:v>
                </c:pt>
                <c:pt idx="1389">
                  <c:v>9.25</c:v>
                </c:pt>
                <c:pt idx="1390">
                  <c:v>9.25</c:v>
                </c:pt>
                <c:pt idx="1391">
                  <c:v>9.25</c:v>
                </c:pt>
                <c:pt idx="1392">
                  <c:v>9.25</c:v>
                </c:pt>
                <c:pt idx="1393">
                  <c:v>9.25</c:v>
                </c:pt>
                <c:pt idx="1394">
                  <c:v>9.25</c:v>
                </c:pt>
                <c:pt idx="1395">
                  <c:v>9.25</c:v>
                </c:pt>
                <c:pt idx="1396">
                  <c:v>9.25</c:v>
                </c:pt>
                <c:pt idx="1397">
                  <c:v>9.25</c:v>
                </c:pt>
                <c:pt idx="1398">
                  <c:v>9.25</c:v>
                </c:pt>
                <c:pt idx="1399">
                  <c:v>9.25</c:v>
                </c:pt>
                <c:pt idx="1400">
                  <c:v>9.25</c:v>
                </c:pt>
                <c:pt idx="1401">
                  <c:v>9.25</c:v>
                </c:pt>
                <c:pt idx="1402">
                  <c:v>9.25</c:v>
                </c:pt>
                <c:pt idx="1403">
                  <c:v>10.25</c:v>
                </c:pt>
                <c:pt idx="1404">
                  <c:v>10.25</c:v>
                </c:pt>
                <c:pt idx="1405">
                  <c:v>10.25</c:v>
                </c:pt>
                <c:pt idx="1406">
                  <c:v>10.25</c:v>
                </c:pt>
                <c:pt idx="1407">
                  <c:v>10.25</c:v>
                </c:pt>
                <c:pt idx="1408">
                  <c:v>10.25</c:v>
                </c:pt>
                <c:pt idx="1409">
                  <c:v>10.25</c:v>
                </c:pt>
                <c:pt idx="1410">
                  <c:v>10.25</c:v>
                </c:pt>
                <c:pt idx="1411">
                  <c:v>10.25</c:v>
                </c:pt>
                <c:pt idx="1412">
                  <c:v>10.25</c:v>
                </c:pt>
                <c:pt idx="1413">
                  <c:v>10.25</c:v>
                </c:pt>
                <c:pt idx="1414">
                  <c:v>10.25</c:v>
                </c:pt>
                <c:pt idx="1415">
                  <c:v>10.25</c:v>
                </c:pt>
                <c:pt idx="1416">
                  <c:v>10.25</c:v>
                </c:pt>
                <c:pt idx="1417">
                  <c:v>10.25</c:v>
                </c:pt>
                <c:pt idx="1418">
                  <c:v>10.25</c:v>
                </c:pt>
                <c:pt idx="1419">
                  <c:v>10.25</c:v>
                </c:pt>
                <c:pt idx="1420">
                  <c:v>10.25</c:v>
                </c:pt>
                <c:pt idx="1421">
                  <c:v>10.25</c:v>
                </c:pt>
                <c:pt idx="1422">
                  <c:v>10.25</c:v>
                </c:pt>
                <c:pt idx="1423">
                  <c:v>10.25</c:v>
                </c:pt>
                <c:pt idx="1424">
                  <c:v>10.25</c:v>
                </c:pt>
                <c:pt idx="1425">
                  <c:v>10.25</c:v>
                </c:pt>
                <c:pt idx="1426">
                  <c:v>10.25</c:v>
                </c:pt>
                <c:pt idx="1427">
                  <c:v>10.25</c:v>
                </c:pt>
                <c:pt idx="1428">
                  <c:v>10.25</c:v>
                </c:pt>
                <c:pt idx="1429">
                  <c:v>10.25</c:v>
                </c:pt>
                <c:pt idx="1430">
                  <c:v>10.25</c:v>
                </c:pt>
                <c:pt idx="1431">
                  <c:v>10.25</c:v>
                </c:pt>
                <c:pt idx="1432">
                  <c:v>10.25</c:v>
                </c:pt>
                <c:pt idx="1433">
                  <c:v>10.25</c:v>
                </c:pt>
                <c:pt idx="1434">
                  <c:v>10.25</c:v>
                </c:pt>
                <c:pt idx="1435">
                  <c:v>10.25</c:v>
                </c:pt>
                <c:pt idx="1436">
                  <c:v>10.25</c:v>
                </c:pt>
                <c:pt idx="1437">
                  <c:v>10.25</c:v>
                </c:pt>
                <c:pt idx="1438">
                  <c:v>10.25</c:v>
                </c:pt>
                <c:pt idx="1439">
                  <c:v>10.25</c:v>
                </c:pt>
                <c:pt idx="1440">
                  <c:v>10.25</c:v>
                </c:pt>
                <c:pt idx="1441">
                  <c:v>10.25</c:v>
                </c:pt>
                <c:pt idx="1442">
                  <c:v>11.25</c:v>
                </c:pt>
                <c:pt idx="1443">
                  <c:v>11.25</c:v>
                </c:pt>
                <c:pt idx="1444">
                  <c:v>11.25</c:v>
                </c:pt>
                <c:pt idx="1445">
                  <c:v>11.25</c:v>
                </c:pt>
                <c:pt idx="1446">
                  <c:v>11.25</c:v>
                </c:pt>
                <c:pt idx="1447">
                  <c:v>11.25</c:v>
                </c:pt>
                <c:pt idx="1448">
                  <c:v>11.25</c:v>
                </c:pt>
                <c:pt idx="1449">
                  <c:v>11.25</c:v>
                </c:pt>
                <c:pt idx="1450">
                  <c:v>11.25</c:v>
                </c:pt>
                <c:pt idx="1451">
                  <c:v>11.25</c:v>
                </c:pt>
                <c:pt idx="1452">
                  <c:v>11.25</c:v>
                </c:pt>
                <c:pt idx="1453">
                  <c:v>11.25</c:v>
                </c:pt>
                <c:pt idx="1454">
                  <c:v>11.25</c:v>
                </c:pt>
                <c:pt idx="1455">
                  <c:v>11.25</c:v>
                </c:pt>
                <c:pt idx="1456">
                  <c:v>11.25</c:v>
                </c:pt>
                <c:pt idx="1457">
                  <c:v>11.25</c:v>
                </c:pt>
                <c:pt idx="1458">
                  <c:v>11.25</c:v>
                </c:pt>
                <c:pt idx="1459">
                  <c:v>11.25</c:v>
                </c:pt>
                <c:pt idx="1460">
                  <c:v>11.25</c:v>
                </c:pt>
                <c:pt idx="1461">
                  <c:v>11.25</c:v>
                </c:pt>
                <c:pt idx="1462">
                  <c:v>11.25</c:v>
                </c:pt>
                <c:pt idx="1463">
                  <c:v>11.25</c:v>
                </c:pt>
                <c:pt idx="1464">
                  <c:v>11.25</c:v>
                </c:pt>
                <c:pt idx="1465">
                  <c:v>11.25</c:v>
                </c:pt>
                <c:pt idx="1466">
                  <c:v>11.25</c:v>
                </c:pt>
                <c:pt idx="1467">
                  <c:v>11.25</c:v>
                </c:pt>
                <c:pt idx="1468">
                  <c:v>11.25</c:v>
                </c:pt>
                <c:pt idx="1469">
                  <c:v>11.25</c:v>
                </c:pt>
                <c:pt idx="1470">
                  <c:v>11.25</c:v>
                </c:pt>
                <c:pt idx="1471">
                  <c:v>11.25</c:v>
                </c:pt>
                <c:pt idx="1472">
                  <c:v>11.25</c:v>
                </c:pt>
                <c:pt idx="1473">
                  <c:v>11.25</c:v>
                </c:pt>
                <c:pt idx="1474">
                  <c:v>12.25</c:v>
                </c:pt>
                <c:pt idx="1475">
                  <c:v>12.25</c:v>
                </c:pt>
                <c:pt idx="1476">
                  <c:v>12.25</c:v>
                </c:pt>
                <c:pt idx="1477">
                  <c:v>12.25</c:v>
                </c:pt>
                <c:pt idx="1478">
                  <c:v>12.25</c:v>
                </c:pt>
                <c:pt idx="1479">
                  <c:v>12.25</c:v>
                </c:pt>
                <c:pt idx="1480">
                  <c:v>12.25</c:v>
                </c:pt>
                <c:pt idx="1481">
                  <c:v>12.25</c:v>
                </c:pt>
                <c:pt idx="1482">
                  <c:v>12.25</c:v>
                </c:pt>
                <c:pt idx="1483">
                  <c:v>12.25</c:v>
                </c:pt>
                <c:pt idx="1484">
                  <c:v>12.25</c:v>
                </c:pt>
                <c:pt idx="1485">
                  <c:v>12.25</c:v>
                </c:pt>
                <c:pt idx="1486">
                  <c:v>12.25</c:v>
                </c:pt>
                <c:pt idx="1487">
                  <c:v>12.25</c:v>
                </c:pt>
                <c:pt idx="1488">
                  <c:v>12.25</c:v>
                </c:pt>
                <c:pt idx="1489">
                  <c:v>12.25</c:v>
                </c:pt>
                <c:pt idx="1490">
                  <c:v>12.25</c:v>
                </c:pt>
                <c:pt idx="1491">
                  <c:v>12.25</c:v>
                </c:pt>
                <c:pt idx="1492">
                  <c:v>12.25</c:v>
                </c:pt>
                <c:pt idx="1493">
                  <c:v>12.25</c:v>
                </c:pt>
                <c:pt idx="1494">
                  <c:v>12.25</c:v>
                </c:pt>
                <c:pt idx="1495">
                  <c:v>12.25</c:v>
                </c:pt>
                <c:pt idx="1496">
                  <c:v>12.25</c:v>
                </c:pt>
                <c:pt idx="1497">
                  <c:v>12.25</c:v>
                </c:pt>
                <c:pt idx="1498">
                  <c:v>12.25</c:v>
                </c:pt>
                <c:pt idx="1499">
                  <c:v>12.25</c:v>
                </c:pt>
                <c:pt idx="1500">
                  <c:v>12.25</c:v>
                </c:pt>
                <c:pt idx="1501">
                  <c:v>12.25</c:v>
                </c:pt>
                <c:pt idx="1502">
                  <c:v>12.25</c:v>
                </c:pt>
                <c:pt idx="1503">
                  <c:v>12.25</c:v>
                </c:pt>
                <c:pt idx="1504">
                  <c:v>12.25</c:v>
                </c:pt>
                <c:pt idx="1505">
                  <c:v>12.25</c:v>
                </c:pt>
                <c:pt idx="1506">
                  <c:v>12.25</c:v>
                </c:pt>
                <c:pt idx="1507">
                  <c:v>13</c:v>
                </c:pt>
                <c:pt idx="1508">
                  <c:v>13</c:v>
                </c:pt>
                <c:pt idx="1509">
                  <c:v>13</c:v>
                </c:pt>
                <c:pt idx="1510">
                  <c:v>13</c:v>
                </c:pt>
                <c:pt idx="1511">
                  <c:v>13</c:v>
                </c:pt>
                <c:pt idx="1512">
                  <c:v>13</c:v>
                </c:pt>
                <c:pt idx="1513">
                  <c:v>13</c:v>
                </c:pt>
                <c:pt idx="1514">
                  <c:v>13</c:v>
                </c:pt>
                <c:pt idx="1515">
                  <c:v>13</c:v>
                </c:pt>
                <c:pt idx="1516">
                  <c:v>13</c:v>
                </c:pt>
                <c:pt idx="1517">
                  <c:v>13</c:v>
                </c:pt>
                <c:pt idx="1518">
                  <c:v>13</c:v>
                </c:pt>
                <c:pt idx="1519">
                  <c:v>13</c:v>
                </c:pt>
                <c:pt idx="1520">
                  <c:v>13</c:v>
                </c:pt>
                <c:pt idx="1521">
                  <c:v>13</c:v>
                </c:pt>
                <c:pt idx="1522">
                  <c:v>13</c:v>
                </c:pt>
                <c:pt idx="1523">
                  <c:v>13</c:v>
                </c:pt>
                <c:pt idx="1524">
                  <c:v>13</c:v>
                </c:pt>
                <c:pt idx="1525">
                  <c:v>13</c:v>
                </c:pt>
                <c:pt idx="1526">
                  <c:v>13</c:v>
                </c:pt>
                <c:pt idx="1527">
                  <c:v>13</c:v>
                </c:pt>
                <c:pt idx="1528">
                  <c:v>13</c:v>
                </c:pt>
                <c:pt idx="1529">
                  <c:v>13</c:v>
                </c:pt>
                <c:pt idx="1530">
                  <c:v>13</c:v>
                </c:pt>
                <c:pt idx="1531">
                  <c:v>13</c:v>
                </c:pt>
                <c:pt idx="1532">
                  <c:v>13</c:v>
                </c:pt>
                <c:pt idx="1533">
                  <c:v>13</c:v>
                </c:pt>
                <c:pt idx="1534">
                  <c:v>13</c:v>
                </c:pt>
                <c:pt idx="1535">
                  <c:v>13</c:v>
                </c:pt>
                <c:pt idx="1536">
                  <c:v>13</c:v>
                </c:pt>
                <c:pt idx="1537">
                  <c:v>13.75</c:v>
                </c:pt>
                <c:pt idx="1538">
                  <c:v>13.75</c:v>
                </c:pt>
                <c:pt idx="1539">
                  <c:v>13.75</c:v>
                </c:pt>
                <c:pt idx="1540">
                  <c:v>13.75</c:v>
                </c:pt>
                <c:pt idx="1541">
                  <c:v>13.75</c:v>
                </c:pt>
                <c:pt idx="1542">
                  <c:v>13.75</c:v>
                </c:pt>
                <c:pt idx="1543">
                  <c:v>13.75</c:v>
                </c:pt>
                <c:pt idx="1544">
                  <c:v>13.75</c:v>
                </c:pt>
                <c:pt idx="1545">
                  <c:v>13.75</c:v>
                </c:pt>
                <c:pt idx="1546">
                  <c:v>13.75</c:v>
                </c:pt>
                <c:pt idx="1547">
                  <c:v>13.75</c:v>
                </c:pt>
                <c:pt idx="1548">
                  <c:v>13.75</c:v>
                </c:pt>
                <c:pt idx="1549">
                  <c:v>13.75</c:v>
                </c:pt>
                <c:pt idx="1550">
                  <c:v>13.75</c:v>
                </c:pt>
                <c:pt idx="1551">
                  <c:v>13.75</c:v>
                </c:pt>
                <c:pt idx="1552">
                  <c:v>13.75</c:v>
                </c:pt>
                <c:pt idx="1553">
                  <c:v>13.75</c:v>
                </c:pt>
                <c:pt idx="1554">
                  <c:v>13.75</c:v>
                </c:pt>
                <c:pt idx="1555">
                  <c:v>13.75</c:v>
                </c:pt>
                <c:pt idx="1556">
                  <c:v>13.75</c:v>
                </c:pt>
                <c:pt idx="1557">
                  <c:v>13.75</c:v>
                </c:pt>
                <c:pt idx="1558">
                  <c:v>13.75</c:v>
                </c:pt>
                <c:pt idx="1559">
                  <c:v>13.75</c:v>
                </c:pt>
                <c:pt idx="1560">
                  <c:v>13.75</c:v>
                </c:pt>
                <c:pt idx="1561">
                  <c:v>13.75</c:v>
                </c:pt>
                <c:pt idx="1562">
                  <c:v>13.75</c:v>
                </c:pt>
                <c:pt idx="1563">
                  <c:v>13.75</c:v>
                </c:pt>
                <c:pt idx="1564">
                  <c:v>13.75</c:v>
                </c:pt>
                <c:pt idx="1565">
                  <c:v>13.75</c:v>
                </c:pt>
                <c:pt idx="1566">
                  <c:v>13.75</c:v>
                </c:pt>
                <c:pt idx="1567">
                  <c:v>14</c:v>
                </c:pt>
                <c:pt idx="1568">
                  <c:v>14</c:v>
                </c:pt>
                <c:pt idx="1569">
                  <c:v>14</c:v>
                </c:pt>
                <c:pt idx="1570">
                  <c:v>14</c:v>
                </c:pt>
                <c:pt idx="1571">
                  <c:v>14</c:v>
                </c:pt>
                <c:pt idx="1572">
                  <c:v>14</c:v>
                </c:pt>
                <c:pt idx="1573">
                  <c:v>14</c:v>
                </c:pt>
                <c:pt idx="1574">
                  <c:v>14</c:v>
                </c:pt>
                <c:pt idx="1575">
                  <c:v>14</c:v>
                </c:pt>
                <c:pt idx="1576">
                  <c:v>14</c:v>
                </c:pt>
                <c:pt idx="1577">
                  <c:v>14</c:v>
                </c:pt>
                <c:pt idx="1578">
                  <c:v>14</c:v>
                </c:pt>
                <c:pt idx="1579">
                  <c:v>14</c:v>
                </c:pt>
                <c:pt idx="1580">
                  <c:v>14</c:v>
                </c:pt>
                <c:pt idx="1581">
                  <c:v>14</c:v>
                </c:pt>
                <c:pt idx="1582">
                  <c:v>14</c:v>
                </c:pt>
                <c:pt idx="1583">
                  <c:v>14</c:v>
                </c:pt>
                <c:pt idx="1584">
                  <c:v>14</c:v>
                </c:pt>
                <c:pt idx="1585">
                  <c:v>14</c:v>
                </c:pt>
                <c:pt idx="1586">
                  <c:v>14</c:v>
                </c:pt>
                <c:pt idx="1587">
                  <c:v>14</c:v>
                </c:pt>
                <c:pt idx="1588">
                  <c:v>14</c:v>
                </c:pt>
                <c:pt idx="1589">
                  <c:v>14</c:v>
                </c:pt>
                <c:pt idx="1590">
                  <c:v>14</c:v>
                </c:pt>
                <c:pt idx="1591">
                  <c:v>14</c:v>
                </c:pt>
                <c:pt idx="1592">
                  <c:v>14</c:v>
                </c:pt>
                <c:pt idx="1593">
                  <c:v>14</c:v>
                </c:pt>
                <c:pt idx="1594">
                  <c:v>14.25</c:v>
                </c:pt>
                <c:pt idx="1595">
                  <c:v>14.25</c:v>
                </c:pt>
                <c:pt idx="1596">
                  <c:v>14.25</c:v>
                </c:pt>
                <c:pt idx="1597">
                  <c:v>14.25</c:v>
                </c:pt>
                <c:pt idx="1598">
                  <c:v>14.25</c:v>
                </c:pt>
                <c:pt idx="1599">
                  <c:v>14.25</c:v>
                </c:pt>
                <c:pt idx="1600">
                  <c:v>14.25</c:v>
                </c:pt>
                <c:pt idx="1601">
                  <c:v>14.25</c:v>
                </c:pt>
                <c:pt idx="1602">
                  <c:v>14.25</c:v>
                </c:pt>
                <c:pt idx="1603">
                  <c:v>14.25</c:v>
                </c:pt>
                <c:pt idx="1604">
                  <c:v>14.25</c:v>
                </c:pt>
                <c:pt idx="1605">
                  <c:v>14.25</c:v>
                </c:pt>
                <c:pt idx="1606">
                  <c:v>14.25</c:v>
                </c:pt>
                <c:pt idx="1607">
                  <c:v>14.25</c:v>
                </c:pt>
                <c:pt idx="1608">
                  <c:v>14.25</c:v>
                </c:pt>
                <c:pt idx="1609">
                  <c:v>14.25</c:v>
                </c:pt>
                <c:pt idx="1610">
                  <c:v>14.25</c:v>
                </c:pt>
                <c:pt idx="1611">
                  <c:v>14.25</c:v>
                </c:pt>
                <c:pt idx="1612">
                  <c:v>14.25</c:v>
                </c:pt>
                <c:pt idx="1613">
                  <c:v>14.25</c:v>
                </c:pt>
                <c:pt idx="1614">
                  <c:v>14.25</c:v>
                </c:pt>
                <c:pt idx="1615">
                  <c:v>14.25</c:v>
                </c:pt>
                <c:pt idx="1616">
                  <c:v>14.25</c:v>
                </c:pt>
                <c:pt idx="1617">
                  <c:v>14.25</c:v>
                </c:pt>
                <c:pt idx="1618">
                  <c:v>14.25</c:v>
                </c:pt>
                <c:pt idx="1619">
                  <c:v>14.25</c:v>
                </c:pt>
                <c:pt idx="1620">
                  <c:v>14.25</c:v>
                </c:pt>
                <c:pt idx="1621">
                  <c:v>14.25</c:v>
                </c:pt>
                <c:pt idx="1622">
                  <c:v>14.25</c:v>
                </c:pt>
                <c:pt idx="1623">
                  <c:v>14.25</c:v>
                </c:pt>
                <c:pt idx="1624">
                  <c:v>14.25</c:v>
                </c:pt>
                <c:pt idx="1625">
                  <c:v>14.25</c:v>
                </c:pt>
                <c:pt idx="1626">
                  <c:v>14.25</c:v>
                </c:pt>
                <c:pt idx="1627">
                  <c:v>14.25</c:v>
                </c:pt>
                <c:pt idx="1628">
                  <c:v>14.25</c:v>
                </c:pt>
                <c:pt idx="1629">
                  <c:v>14.25</c:v>
                </c:pt>
                <c:pt idx="1630">
                  <c:v>14.25</c:v>
                </c:pt>
                <c:pt idx="1631">
                  <c:v>14.25</c:v>
                </c:pt>
                <c:pt idx="1632">
                  <c:v>14.25</c:v>
                </c:pt>
                <c:pt idx="1633">
                  <c:v>14.25</c:v>
                </c:pt>
                <c:pt idx="1634">
                  <c:v>14.25</c:v>
                </c:pt>
                <c:pt idx="1635">
                  <c:v>14.25</c:v>
                </c:pt>
                <c:pt idx="1636">
                  <c:v>14.25</c:v>
                </c:pt>
                <c:pt idx="1637">
                  <c:v>14.25</c:v>
                </c:pt>
                <c:pt idx="1638">
                  <c:v>14.25</c:v>
                </c:pt>
                <c:pt idx="1639">
                  <c:v>14.25</c:v>
                </c:pt>
                <c:pt idx="1640">
                  <c:v>14.25</c:v>
                </c:pt>
                <c:pt idx="1641">
                  <c:v>14.25</c:v>
                </c:pt>
                <c:pt idx="1642">
                  <c:v>14.25</c:v>
                </c:pt>
                <c:pt idx="1643">
                  <c:v>14.25</c:v>
                </c:pt>
                <c:pt idx="1644">
                  <c:v>14.25</c:v>
                </c:pt>
                <c:pt idx="1645">
                  <c:v>14.25</c:v>
                </c:pt>
                <c:pt idx="1646">
                  <c:v>14.25</c:v>
                </c:pt>
                <c:pt idx="1647">
                  <c:v>14.25</c:v>
                </c:pt>
                <c:pt idx="1648">
                  <c:v>14.25</c:v>
                </c:pt>
                <c:pt idx="1649">
                  <c:v>14.25</c:v>
                </c:pt>
                <c:pt idx="1650">
                  <c:v>14.25</c:v>
                </c:pt>
                <c:pt idx="1651">
                  <c:v>14.25</c:v>
                </c:pt>
                <c:pt idx="1652">
                  <c:v>14.25</c:v>
                </c:pt>
                <c:pt idx="1653">
                  <c:v>14.25</c:v>
                </c:pt>
                <c:pt idx="1654">
                  <c:v>14.25</c:v>
                </c:pt>
                <c:pt idx="1655">
                  <c:v>14.25</c:v>
                </c:pt>
                <c:pt idx="1656">
                  <c:v>14.25</c:v>
                </c:pt>
                <c:pt idx="1657">
                  <c:v>14.25</c:v>
                </c:pt>
                <c:pt idx="1658">
                  <c:v>14.25</c:v>
                </c:pt>
                <c:pt idx="1659">
                  <c:v>14.25</c:v>
                </c:pt>
                <c:pt idx="1660">
                  <c:v>14.25</c:v>
                </c:pt>
                <c:pt idx="1661">
                  <c:v>14.25</c:v>
                </c:pt>
                <c:pt idx="1662">
                  <c:v>14.25</c:v>
                </c:pt>
                <c:pt idx="1663">
                  <c:v>14.25</c:v>
                </c:pt>
                <c:pt idx="1664">
                  <c:v>14.25</c:v>
                </c:pt>
                <c:pt idx="1665">
                  <c:v>14.25</c:v>
                </c:pt>
                <c:pt idx="1666">
                  <c:v>14.25</c:v>
                </c:pt>
                <c:pt idx="1667">
                  <c:v>14.25</c:v>
                </c:pt>
                <c:pt idx="1668">
                  <c:v>14.25</c:v>
                </c:pt>
                <c:pt idx="1669">
                  <c:v>14.25</c:v>
                </c:pt>
                <c:pt idx="1670">
                  <c:v>14.25</c:v>
                </c:pt>
                <c:pt idx="1671">
                  <c:v>14.25</c:v>
                </c:pt>
                <c:pt idx="1672">
                  <c:v>14.25</c:v>
                </c:pt>
                <c:pt idx="1673">
                  <c:v>14.25</c:v>
                </c:pt>
                <c:pt idx="1674">
                  <c:v>14.25</c:v>
                </c:pt>
                <c:pt idx="1675">
                  <c:v>14.25</c:v>
                </c:pt>
                <c:pt idx="1676">
                  <c:v>14.25</c:v>
                </c:pt>
                <c:pt idx="1677">
                  <c:v>14.25</c:v>
                </c:pt>
                <c:pt idx="1678">
                  <c:v>14.25</c:v>
                </c:pt>
                <c:pt idx="1679">
                  <c:v>14.25</c:v>
                </c:pt>
                <c:pt idx="1680">
                  <c:v>14.25</c:v>
                </c:pt>
                <c:pt idx="1681">
                  <c:v>14.25</c:v>
                </c:pt>
                <c:pt idx="1682">
                  <c:v>14.25</c:v>
                </c:pt>
                <c:pt idx="1683">
                  <c:v>14.25</c:v>
                </c:pt>
                <c:pt idx="1684">
                  <c:v>14.25</c:v>
                </c:pt>
                <c:pt idx="1685">
                  <c:v>14.25</c:v>
                </c:pt>
                <c:pt idx="1686">
                  <c:v>14.25</c:v>
                </c:pt>
                <c:pt idx="1687">
                  <c:v>14.25</c:v>
                </c:pt>
                <c:pt idx="1688">
                  <c:v>14.25</c:v>
                </c:pt>
                <c:pt idx="1689">
                  <c:v>14.25</c:v>
                </c:pt>
                <c:pt idx="1690">
                  <c:v>14.25</c:v>
                </c:pt>
                <c:pt idx="1691">
                  <c:v>14.25</c:v>
                </c:pt>
                <c:pt idx="1692">
                  <c:v>14.25</c:v>
                </c:pt>
                <c:pt idx="1693">
                  <c:v>14.25</c:v>
                </c:pt>
                <c:pt idx="1694">
                  <c:v>14.25</c:v>
                </c:pt>
                <c:pt idx="1695">
                  <c:v>14.25</c:v>
                </c:pt>
                <c:pt idx="1696">
                  <c:v>14.25</c:v>
                </c:pt>
                <c:pt idx="1697">
                  <c:v>14.25</c:v>
                </c:pt>
                <c:pt idx="1698">
                  <c:v>14.25</c:v>
                </c:pt>
                <c:pt idx="1699">
                  <c:v>14.25</c:v>
                </c:pt>
                <c:pt idx="1700">
                  <c:v>14.25</c:v>
                </c:pt>
                <c:pt idx="1701">
                  <c:v>14.25</c:v>
                </c:pt>
                <c:pt idx="1702">
                  <c:v>14.25</c:v>
                </c:pt>
                <c:pt idx="1703">
                  <c:v>14.25</c:v>
                </c:pt>
                <c:pt idx="1704">
                  <c:v>14.25</c:v>
                </c:pt>
                <c:pt idx="1705">
                  <c:v>14.25</c:v>
                </c:pt>
                <c:pt idx="1706">
                  <c:v>14.25</c:v>
                </c:pt>
                <c:pt idx="1707">
                  <c:v>14.25</c:v>
                </c:pt>
                <c:pt idx="1708">
                  <c:v>14.25</c:v>
                </c:pt>
                <c:pt idx="1709">
                  <c:v>14.25</c:v>
                </c:pt>
                <c:pt idx="1710">
                  <c:v>14.25</c:v>
                </c:pt>
                <c:pt idx="1711">
                  <c:v>14.25</c:v>
                </c:pt>
                <c:pt idx="1712">
                  <c:v>14.25</c:v>
                </c:pt>
                <c:pt idx="1713">
                  <c:v>14.25</c:v>
                </c:pt>
                <c:pt idx="1714">
                  <c:v>14.25</c:v>
                </c:pt>
                <c:pt idx="1715">
                  <c:v>14.25</c:v>
                </c:pt>
                <c:pt idx="1716">
                  <c:v>14.25</c:v>
                </c:pt>
                <c:pt idx="1717">
                  <c:v>14.25</c:v>
                </c:pt>
                <c:pt idx="1718">
                  <c:v>14.25</c:v>
                </c:pt>
                <c:pt idx="1719">
                  <c:v>14.25</c:v>
                </c:pt>
                <c:pt idx="1720">
                  <c:v>14.25</c:v>
                </c:pt>
                <c:pt idx="1721">
                  <c:v>14.25</c:v>
                </c:pt>
                <c:pt idx="1722">
                  <c:v>14.25</c:v>
                </c:pt>
                <c:pt idx="1723">
                  <c:v>14.25</c:v>
                </c:pt>
                <c:pt idx="1724">
                  <c:v>14.25</c:v>
                </c:pt>
                <c:pt idx="1725">
                  <c:v>14.25</c:v>
                </c:pt>
                <c:pt idx="1726">
                  <c:v>14.25</c:v>
                </c:pt>
                <c:pt idx="1727">
                  <c:v>14.25</c:v>
                </c:pt>
                <c:pt idx="1728">
                  <c:v>14.25</c:v>
                </c:pt>
                <c:pt idx="1729">
                  <c:v>14.25</c:v>
                </c:pt>
                <c:pt idx="1730">
                  <c:v>14.25</c:v>
                </c:pt>
                <c:pt idx="1731">
                  <c:v>14.25</c:v>
                </c:pt>
                <c:pt idx="1732">
                  <c:v>14.25</c:v>
                </c:pt>
                <c:pt idx="1733">
                  <c:v>14.25</c:v>
                </c:pt>
                <c:pt idx="1734">
                  <c:v>14.25</c:v>
                </c:pt>
                <c:pt idx="1735">
                  <c:v>14.25</c:v>
                </c:pt>
                <c:pt idx="1736">
                  <c:v>14.25</c:v>
                </c:pt>
                <c:pt idx="1737">
                  <c:v>14.25</c:v>
                </c:pt>
                <c:pt idx="1738">
                  <c:v>14.25</c:v>
                </c:pt>
                <c:pt idx="1739">
                  <c:v>14.25</c:v>
                </c:pt>
                <c:pt idx="1740">
                  <c:v>14.25</c:v>
                </c:pt>
                <c:pt idx="1741">
                  <c:v>14.25</c:v>
                </c:pt>
                <c:pt idx="1742">
                  <c:v>14.25</c:v>
                </c:pt>
                <c:pt idx="1743">
                  <c:v>14.25</c:v>
                </c:pt>
                <c:pt idx="1744">
                  <c:v>14.25</c:v>
                </c:pt>
                <c:pt idx="1745">
                  <c:v>14.25</c:v>
                </c:pt>
                <c:pt idx="1746">
                  <c:v>14.25</c:v>
                </c:pt>
                <c:pt idx="1747">
                  <c:v>14.25</c:v>
                </c:pt>
                <c:pt idx="1748">
                  <c:v>14.25</c:v>
                </c:pt>
                <c:pt idx="1749">
                  <c:v>14.25</c:v>
                </c:pt>
                <c:pt idx="1750">
                  <c:v>14.25</c:v>
                </c:pt>
                <c:pt idx="1751">
                  <c:v>14.25</c:v>
                </c:pt>
                <c:pt idx="1752">
                  <c:v>14.25</c:v>
                </c:pt>
                <c:pt idx="1753">
                  <c:v>14.25</c:v>
                </c:pt>
                <c:pt idx="1754">
                  <c:v>14.25</c:v>
                </c:pt>
                <c:pt idx="1755">
                  <c:v>14.25</c:v>
                </c:pt>
                <c:pt idx="1756">
                  <c:v>14.25</c:v>
                </c:pt>
                <c:pt idx="1757">
                  <c:v>14.25</c:v>
                </c:pt>
                <c:pt idx="1758">
                  <c:v>14.25</c:v>
                </c:pt>
                <c:pt idx="1759">
                  <c:v>14.25</c:v>
                </c:pt>
                <c:pt idx="1760">
                  <c:v>14.25</c:v>
                </c:pt>
                <c:pt idx="1761">
                  <c:v>14.25</c:v>
                </c:pt>
                <c:pt idx="1762">
                  <c:v>14.25</c:v>
                </c:pt>
                <c:pt idx="1763">
                  <c:v>14.25</c:v>
                </c:pt>
                <c:pt idx="1764">
                  <c:v>14.25</c:v>
                </c:pt>
                <c:pt idx="1765">
                  <c:v>14.25</c:v>
                </c:pt>
                <c:pt idx="1766">
                  <c:v>14.25</c:v>
                </c:pt>
                <c:pt idx="1767">
                  <c:v>14.25</c:v>
                </c:pt>
                <c:pt idx="1768">
                  <c:v>14.25</c:v>
                </c:pt>
                <c:pt idx="1769">
                  <c:v>14.25</c:v>
                </c:pt>
                <c:pt idx="1770">
                  <c:v>14.25</c:v>
                </c:pt>
                <c:pt idx="1771">
                  <c:v>14.25</c:v>
                </c:pt>
                <c:pt idx="1772">
                  <c:v>14.25</c:v>
                </c:pt>
                <c:pt idx="1773">
                  <c:v>14.25</c:v>
                </c:pt>
                <c:pt idx="1774">
                  <c:v>14.25</c:v>
                </c:pt>
                <c:pt idx="1775">
                  <c:v>14.25</c:v>
                </c:pt>
                <c:pt idx="1776">
                  <c:v>14.25</c:v>
                </c:pt>
                <c:pt idx="1777">
                  <c:v>14.25</c:v>
                </c:pt>
                <c:pt idx="1778">
                  <c:v>14.25</c:v>
                </c:pt>
                <c:pt idx="1779">
                  <c:v>14.25</c:v>
                </c:pt>
                <c:pt idx="1780">
                  <c:v>14.25</c:v>
                </c:pt>
                <c:pt idx="1781">
                  <c:v>14.25</c:v>
                </c:pt>
                <c:pt idx="1782">
                  <c:v>14.25</c:v>
                </c:pt>
                <c:pt idx="1783">
                  <c:v>14.25</c:v>
                </c:pt>
                <c:pt idx="1784">
                  <c:v>14.25</c:v>
                </c:pt>
                <c:pt idx="1785">
                  <c:v>14.25</c:v>
                </c:pt>
                <c:pt idx="1786">
                  <c:v>14.25</c:v>
                </c:pt>
                <c:pt idx="1787">
                  <c:v>14.25</c:v>
                </c:pt>
                <c:pt idx="1788">
                  <c:v>14.25</c:v>
                </c:pt>
                <c:pt idx="1789">
                  <c:v>14.25</c:v>
                </c:pt>
                <c:pt idx="1790">
                  <c:v>14.25</c:v>
                </c:pt>
                <c:pt idx="1791">
                  <c:v>14.25</c:v>
                </c:pt>
                <c:pt idx="1792">
                  <c:v>14.25</c:v>
                </c:pt>
                <c:pt idx="1793">
                  <c:v>14.25</c:v>
                </c:pt>
                <c:pt idx="1794">
                  <c:v>14.25</c:v>
                </c:pt>
                <c:pt idx="1795">
                  <c:v>14.25</c:v>
                </c:pt>
                <c:pt idx="1796">
                  <c:v>14.25</c:v>
                </c:pt>
                <c:pt idx="1797">
                  <c:v>14.25</c:v>
                </c:pt>
                <c:pt idx="1798">
                  <c:v>14.25</c:v>
                </c:pt>
                <c:pt idx="1799">
                  <c:v>14.25</c:v>
                </c:pt>
                <c:pt idx="1800">
                  <c:v>14.25</c:v>
                </c:pt>
                <c:pt idx="1801">
                  <c:v>14.25</c:v>
                </c:pt>
                <c:pt idx="1802">
                  <c:v>14.25</c:v>
                </c:pt>
                <c:pt idx="1803">
                  <c:v>14.25</c:v>
                </c:pt>
                <c:pt idx="1804">
                  <c:v>14.25</c:v>
                </c:pt>
                <c:pt idx="1805">
                  <c:v>14.25</c:v>
                </c:pt>
                <c:pt idx="1806">
                  <c:v>14.25</c:v>
                </c:pt>
                <c:pt idx="1807">
                  <c:v>14.25</c:v>
                </c:pt>
                <c:pt idx="1808">
                  <c:v>14.25</c:v>
                </c:pt>
                <c:pt idx="1809">
                  <c:v>14.25</c:v>
                </c:pt>
                <c:pt idx="1810">
                  <c:v>14.25</c:v>
                </c:pt>
                <c:pt idx="1811">
                  <c:v>14.25</c:v>
                </c:pt>
                <c:pt idx="1812">
                  <c:v>14.25</c:v>
                </c:pt>
                <c:pt idx="1813">
                  <c:v>14.25</c:v>
                </c:pt>
                <c:pt idx="1814">
                  <c:v>14.25</c:v>
                </c:pt>
                <c:pt idx="1815">
                  <c:v>14.25</c:v>
                </c:pt>
                <c:pt idx="1816">
                  <c:v>14.25</c:v>
                </c:pt>
                <c:pt idx="1817">
                  <c:v>14.25</c:v>
                </c:pt>
                <c:pt idx="1818">
                  <c:v>14.25</c:v>
                </c:pt>
                <c:pt idx="1819">
                  <c:v>14.25</c:v>
                </c:pt>
                <c:pt idx="1820">
                  <c:v>14.25</c:v>
                </c:pt>
                <c:pt idx="1821">
                  <c:v>14.25</c:v>
                </c:pt>
                <c:pt idx="1822">
                  <c:v>14.25</c:v>
                </c:pt>
                <c:pt idx="1823">
                  <c:v>14.25</c:v>
                </c:pt>
                <c:pt idx="1824">
                  <c:v>14.25</c:v>
                </c:pt>
                <c:pt idx="1825">
                  <c:v>14.25</c:v>
                </c:pt>
                <c:pt idx="1826">
                  <c:v>14.25</c:v>
                </c:pt>
                <c:pt idx="1827">
                  <c:v>14.25</c:v>
                </c:pt>
                <c:pt idx="1828">
                  <c:v>14.25</c:v>
                </c:pt>
                <c:pt idx="1829">
                  <c:v>14.25</c:v>
                </c:pt>
                <c:pt idx="1830">
                  <c:v>14.25</c:v>
                </c:pt>
                <c:pt idx="1831">
                  <c:v>14.25</c:v>
                </c:pt>
                <c:pt idx="1832">
                  <c:v>14.25</c:v>
                </c:pt>
                <c:pt idx="1833">
                  <c:v>14.25</c:v>
                </c:pt>
                <c:pt idx="1834">
                  <c:v>14.25</c:v>
                </c:pt>
                <c:pt idx="1835">
                  <c:v>14.25</c:v>
                </c:pt>
                <c:pt idx="1836">
                  <c:v>14.25</c:v>
                </c:pt>
                <c:pt idx="1837">
                  <c:v>14.25</c:v>
                </c:pt>
                <c:pt idx="1838">
                  <c:v>14.25</c:v>
                </c:pt>
                <c:pt idx="1839">
                  <c:v>14.25</c:v>
                </c:pt>
                <c:pt idx="1840">
                  <c:v>14.25</c:v>
                </c:pt>
                <c:pt idx="1841">
                  <c:v>14.25</c:v>
                </c:pt>
                <c:pt idx="1842">
                  <c:v>14.25</c:v>
                </c:pt>
                <c:pt idx="1843">
                  <c:v>14.25</c:v>
                </c:pt>
                <c:pt idx="1844">
                  <c:v>14.25</c:v>
                </c:pt>
                <c:pt idx="1845">
                  <c:v>14.25</c:v>
                </c:pt>
                <c:pt idx="1846">
                  <c:v>14.25</c:v>
                </c:pt>
                <c:pt idx="1847">
                  <c:v>14.25</c:v>
                </c:pt>
                <c:pt idx="1848">
                  <c:v>14.25</c:v>
                </c:pt>
                <c:pt idx="1849">
                  <c:v>14.25</c:v>
                </c:pt>
                <c:pt idx="1850">
                  <c:v>14.25</c:v>
                </c:pt>
                <c:pt idx="1851">
                  <c:v>14.25</c:v>
                </c:pt>
                <c:pt idx="1852">
                  <c:v>14.25</c:v>
                </c:pt>
                <c:pt idx="1853">
                  <c:v>14.25</c:v>
                </c:pt>
                <c:pt idx="1854">
                  <c:v>14.25</c:v>
                </c:pt>
                <c:pt idx="1855">
                  <c:v>14.25</c:v>
                </c:pt>
                <c:pt idx="1856">
                  <c:v>14.25</c:v>
                </c:pt>
                <c:pt idx="1857">
                  <c:v>14.25</c:v>
                </c:pt>
                <c:pt idx="1858">
                  <c:v>14.25</c:v>
                </c:pt>
                <c:pt idx="1859">
                  <c:v>14.25</c:v>
                </c:pt>
                <c:pt idx="1860">
                  <c:v>14.25</c:v>
                </c:pt>
                <c:pt idx="1861">
                  <c:v>14.25</c:v>
                </c:pt>
                <c:pt idx="1862">
                  <c:v>14.25</c:v>
                </c:pt>
                <c:pt idx="1863">
                  <c:v>14.25</c:v>
                </c:pt>
                <c:pt idx="1864">
                  <c:v>14.25</c:v>
                </c:pt>
                <c:pt idx="1865">
                  <c:v>14.25</c:v>
                </c:pt>
                <c:pt idx="1866">
                  <c:v>14.25</c:v>
                </c:pt>
                <c:pt idx="1867">
                  <c:v>14.25</c:v>
                </c:pt>
                <c:pt idx="1868">
                  <c:v>14.25</c:v>
                </c:pt>
                <c:pt idx="1869">
                  <c:v>14.25</c:v>
                </c:pt>
                <c:pt idx="1870">
                  <c:v>14.25</c:v>
                </c:pt>
                <c:pt idx="1871">
                  <c:v>14.25</c:v>
                </c:pt>
                <c:pt idx="1872">
                  <c:v>14.25</c:v>
                </c:pt>
                <c:pt idx="1873">
                  <c:v>14.25</c:v>
                </c:pt>
                <c:pt idx="1874">
                  <c:v>14.25</c:v>
                </c:pt>
                <c:pt idx="1875">
                  <c:v>14.25</c:v>
                </c:pt>
                <c:pt idx="1876">
                  <c:v>14.25</c:v>
                </c:pt>
                <c:pt idx="1877">
                  <c:v>14.25</c:v>
                </c:pt>
                <c:pt idx="1878">
                  <c:v>14.25</c:v>
                </c:pt>
                <c:pt idx="1879">
                  <c:v>14.25</c:v>
                </c:pt>
                <c:pt idx="1880">
                  <c:v>14.25</c:v>
                </c:pt>
                <c:pt idx="1881">
                  <c:v>14.25</c:v>
                </c:pt>
                <c:pt idx="1882">
                  <c:v>14.25</c:v>
                </c:pt>
                <c:pt idx="1883">
                  <c:v>14.25</c:v>
                </c:pt>
                <c:pt idx="1884">
                  <c:v>14.25</c:v>
                </c:pt>
                <c:pt idx="1885">
                  <c:v>14.25</c:v>
                </c:pt>
                <c:pt idx="1886">
                  <c:v>14.25</c:v>
                </c:pt>
                <c:pt idx="1887">
                  <c:v>14.25</c:v>
                </c:pt>
                <c:pt idx="1888">
                  <c:v>14.25</c:v>
                </c:pt>
                <c:pt idx="1889">
                  <c:v>14.25</c:v>
                </c:pt>
                <c:pt idx="1890">
                  <c:v>14.25</c:v>
                </c:pt>
                <c:pt idx="1891">
                  <c:v>14.25</c:v>
                </c:pt>
                <c:pt idx="1892">
                  <c:v>14.25</c:v>
                </c:pt>
                <c:pt idx="1893">
                  <c:v>14.25</c:v>
                </c:pt>
                <c:pt idx="1894">
                  <c:v>14.25</c:v>
                </c:pt>
                <c:pt idx="1895">
                  <c:v>14.25</c:v>
                </c:pt>
                <c:pt idx="1896">
                  <c:v>14.25</c:v>
                </c:pt>
                <c:pt idx="1897">
                  <c:v>14.25</c:v>
                </c:pt>
                <c:pt idx="1898">
                  <c:v>14.25</c:v>
                </c:pt>
                <c:pt idx="1899">
                  <c:v>14.25</c:v>
                </c:pt>
                <c:pt idx="1900">
                  <c:v>14.25</c:v>
                </c:pt>
                <c:pt idx="1901">
                  <c:v>14.25</c:v>
                </c:pt>
                <c:pt idx="1902">
                  <c:v>13.75</c:v>
                </c:pt>
                <c:pt idx="1903">
                  <c:v>13.75</c:v>
                </c:pt>
                <c:pt idx="1904">
                  <c:v>13.75</c:v>
                </c:pt>
                <c:pt idx="1905">
                  <c:v>13.75</c:v>
                </c:pt>
                <c:pt idx="1906">
                  <c:v>13.75</c:v>
                </c:pt>
                <c:pt idx="1907">
                  <c:v>13.75</c:v>
                </c:pt>
                <c:pt idx="1908">
                  <c:v>13.75</c:v>
                </c:pt>
                <c:pt idx="1909">
                  <c:v>13.75</c:v>
                </c:pt>
                <c:pt idx="1910">
                  <c:v>13.75</c:v>
                </c:pt>
                <c:pt idx="1911">
                  <c:v>13.75</c:v>
                </c:pt>
                <c:pt idx="1912">
                  <c:v>13.75</c:v>
                </c:pt>
                <c:pt idx="1913">
                  <c:v>13.75</c:v>
                </c:pt>
                <c:pt idx="1914">
                  <c:v>13.75</c:v>
                </c:pt>
                <c:pt idx="1915">
                  <c:v>13.75</c:v>
                </c:pt>
                <c:pt idx="1916">
                  <c:v>13.75</c:v>
                </c:pt>
                <c:pt idx="1917">
                  <c:v>13.75</c:v>
                </c:pt>
                <c:pt idx="1918">
                  <c:v>13.75</c:v>
                </c:pt>
                <c:pt idx="1919">
                  <c:v>13.75</c:v>
                </c:pt>
                <c:pt idx="1920">
                  <c:v>13.75</c:v>
                </c:pt>
                <c:pt idx="1921">
                  <c:v>13.75</c:v>
                </c:pt>
                <c:pt idx="1922">
                  <c:v>13.75</c:v>
                </c:pt>
                <c:pt idx="1923">
                  <c:v>13.75</c:v>
                </c:pt>
                <c:pt idx="1924">
                  <c:v>13.75</c:v>
                </c:pt>
                <c:pt idx="1925">
                  <c:v>13.75</c:v>
                </c:pt>
                <c:pt idx="1926">
                  <c:v>13.75</c:v>
                </c:pt>
                <c:pt idx="1927">
                  <c:v>13.75</c:v>
                </c:pt>
                <c:pt idx="1928">
                  <c:v>13.75</c:v>
                </c:pt>
                <c:pt idx="1929">
                  <c:v>13.75</c:v>
                </c:pt>
                <c:pt idx="1930">
                  <c:v>13.75</c:v>
                </c:pt>
                <c:pt idx="1931">
                  <c:v>13.75</c:v>
                </c:pt>
                <c:pt idx="1932">
                  <c:v>13.75</c:v>
                </c:pt>
                <c:pt idx="1933">
                  <c:v>13.75</c:v>
                </c:pt>
                <c:pt idx="1934">
                  <c:v>13.75</c:v>
                </c:pt>
                <c:pt idx="1935">
                  <c:v>13.75</c:v>
                </c:pt>
                <c:pt idx="1936">
                  <c:v>13.75</c:v>
                </c:pt>
                <c:pt idx="1937">
                  <c:v>13.75</c:v>
                </c:pt>
                <c:pt idx="1938">
                  <c:v>13.75</c:v>
                </c:pt>
                <c:pt idx="1939">
                  <c:v>13.75</c:v>
                </c:pt>
                <c:pt idx="1940">
                  <c:v>13.75</c:v>
                </c:pt>
                <c:pt idx="1941">
                  <c:v>13.25</c:v>
                </c:pt>
                <c:pt idx="1942">
                  <c:v>13.25</c:v>
                </c:pt>
                <c:pt idx="1943">
                  <c:v>13.25</c:v>
                </c:pt>
                <c:pt idx="1944">
                  <c:v>13.25</c:v>
                </c:pt>
                <c:pt idx="1945">
                  <c:v>13.25</c:v>
                </c:pt>
                <c:pt idx="1946">
                  <c:v>13.25</c:v>
                </c:pt>
                <c:pt idx="1947">
                  <c:v>13.25</c:v>
                </c:pt>
                <c:pt idx="1948">
                  <c:v>13.25</c:v>
                </c:pt>
                <c:pt idx="1949">
                  <c:v>13.25</c:v>
                </c:pt>
                <c:pt idx="1950">
                  <c:v>13.25</c:v>
                </c:pt>
                <c:pt idx="1951">
                  <c:v>13.25</c:v>
                </c:pt>
                <c:pt idx="1952">
                  <c:v>13.25</c:v>
                </c:pt>
                <c:pt idx="1953">
                  <c:v>13.25</c:v>
                </c:pt>
                <c:pt idx="1954">
                  <c:v>13.25</c:v>
                </c:pt>
                <c:pt idx="1955">
                  <c:v>13.25</c:v>
                </c:pt>
                <c:pt idx="1956">
                  <c:v>13.25</c:v>
                </c:pt>
                <c:pt idx="1957">
                  <c:v>13.25</c:v>
                </c:pt>
                <c:pt idx="1958">
                  <c:v>13.25</c:v>
                </c:pt>
                <c:pt idx="1959">
                  <c:v>13.25</c:v>
                </c:pt>
                <c:pt idx="1960">
                  <c:v>13.25</c:v>
                </c:pt>
                <c:pt idx="1961">
                  <c:v>13.25</c:v>
                </c:pt>
                <c:pt idx="1962">
                  <c:v>13.25</c:v>
                </c:pt>
                <c:pt idx="1963">
                  <c:v>13.25</c:v>
                </c:pt>
                <c:pt idx="1964">
                  <c:v>13.25</c:v>
                </c:pt>
                <c:pt idx="1965">
                  <c:v>12.75</c:v>
                </c:pt>
                <c:pt idx="1966">
                  <c:v>12.75</c:v>
                </c:pt>
                <c:pt idx="1967">
                  <c:v>12.75</c:v>
                </c:pt>
                <c:pt idx="1968">
                  <c:v>12.75</c:v>
                </c:pt>
                <c:pt idx="1969">
                  <c:v>12.75</c:v>
                </c:pt>
                <c:pt idx="1970">
                  <c:v>12.75</c:v>
                </c:pt>
                <c:pt idx="1971">
                  <c:v>12.75</c:v>
                </c:pt>
                <c:pt idx="1972">
                  <c:v>12.75</c:v>
                </c:pt>
                <c:pt idx="1973">
                  <c:v>12.75</c:v>
                </c:pt>
                <c:pt idx="1974">
                  <c:v>12.75</c:v>
                </c:pt>
                <c:pt idx="1975">
                  <c:v>12.75</c:v>
                </c:pt>
                <c:pt idx="1976">
                  <c:v>12.75</c:v>
                </c:pt>
                <c:pt idx="1977">
                  <c:v>12.75</c:v>
                </c:pt>
                <c:pt idx="1978">
                  <c:v>12.75</c:v>
                </c:pt>
                <c:pt idx="1979">
                  <c:v>12.75</c:v>
                </c:pt>
                <c:pt idx="1980">
                  <c:v>12.75</c:v>
                </c:pt>
                <c:pt idx="1981">
                  <c:v>12.75</c:v>
                </c:pt>
                <c:pt idx="1982">
                  <c:v>12.75</c:v>
                </c:pt>
                <c:pt idx="1983">
                  <c:v>12.75</c:v>
                </c:pt>
                <c:pt idx="1984">
                  <c:v>12.75</c:v>
                </c:pt>
                <c:pt idx="1985">
                  <c:v>12.75</c:v>
                </c:pt>
                <c:pt idx="1986">
                  <c:v>12.75</c:v>
                </c:pt>
                <c:pt idx="1987">
                  <c:v>12.75</c:v>
                </c:pt>
                <c:pt idx="1988">
                  <c:v>12.75</c:v>
                </c:pt>
                <c:pt idx="1989">
                  <c:v>12.75</c:v>
                </c:pt>
                <c:pt idx="1990">
                  <c:v>12.75</c:v>
                </c:pt>
                <c:pt idx="1991">
                  <c:v>12.75</c:v>
                </c:pt>
                <c:pt idx="1992">
                  <c:v>12.75</c:v>
                </c:pt>
                <c:pt idx="1993">
                  <c:v>12.75</c:v>
                </c:pt>
                <c:pt idx="1994">
                  <c:v>12.75</c:v>
                </c:pt>
                <c:pt idx="1995">
                  <c:v>12.75</c:v>
                </c:pt>
                <c:pt idx="1996">
                  <c:v>12.75</c:v>
                </c:pt>
                <c:pt idx="1997">
                  <c:v>12.75</c:v>
                </c:pt>
                <c:pt idx="1998">
                  <c:v>12.75</c:v>
                </c:pt>
                <c:pt idx="1999">
                  <c:v>12.75</c:v>
                </c:pt>
                <c:pt idx="2000">
                  <c:v>12.75</c:v>
                </c:pt>
                <c:pt idx="2001">
                  <c:v>12.75</c:v>
                </c:pt>
                <c:pt idx="2002">
                  <c:v>12.75</c:v>
                </c:pt>
                <c:pt idx="2003">
                  <c:v>12.25</c:v>
                </c:pt>
                <c:pt idx="2004">
                  <c:v>12.25</c:v>
                </c:pt>
                <c:pt idx="2005">
                  <c:v>12.25</c:v>
                </c:pt>
                <c:pt idx="2006">
                  <c:v>12.25</c:v>
                </c:pt>
                <c:pt idx="2007">
                  <c:v>12.25</c:v>
                </c:pt>
                <c:pt idx="2008">
                  <c:v>12.25</c:v>
                </c:pt>
                <c:pt idx="2009">
                  <c:v>12.25</c:v>
                </c:pt>
                <c:pt idx="2010">
                  <c:v>12.25</c:v>
                </c:pt>
                <c:pt idx="2011">
                  <c:v>12.25</c:v>
                </c:pt>
                <c:pt idx="2012">
                  <c:v>12.25</c:v>
                </c:pt>
                <c:pt idx="2013">
                  <c:v>12.25</c:v>
                </c:pt>
                <c:pt idx="2014">
                  <c:v>12.25</c:v>
                </c:pt>
                <c:pt idx="2015">
                  <c:v>12.25</c:v>
                </c:pt>
                <c:pt idx="2016">
                  <c:v>12.25</c:v>
                </c:pt>
                <c:pt idx="2017">
                  <c:v>12.25</c:v>
                </c:pt>
                <c:pt idx="2018">
                  <c:v>12.25</c:v>
                </c:pt>
                <c:pt idx="2019">
                  <c:v>12.25</c:v>
                </c:pt>
                <c:pt idx="2020">
                  <c:v>12.25</c:v>
                </c:pt>
                <c:pt idx="2021">
                  <c:v>12.25</c:v>
                </c:pt>
                <c:pt idx="2022">
                  <c:v>12.25</c:v>
                </c:pt>
                <c:pt idx="2023">
                  <c:v>12.25</c:v>
                </c:pt>
                <c:pt idx="2024">
                  <c:v>12.25</c:v>
                </c:pt>
                <c:pt idx="2025">
                  <c:v>12.25</c:v>
                </c:pt>
                <c:pt idx="2026">
                  <c:v>12.25</c:v>
                </c:pt>
                <c:pt idx="2027">
                  <c:v>12.25</c:v>
                </c:pt>
                <c:pt idx="2028">
                  <c:v>12.25</c:v>
                </c:pt>
                <c:pt idx="2029">
                  <c:v>12.25</c:v>
                </c:pt>
                <c:pt idx="2030">
                  <c:v>12.25</c:v>
                </c:pt>
                <c:pt idx="2031">
                  <c:v>11.75</c:v>
                </c:pt>
                <c:pt idx="2032">
                  <c:v>11.75</c:v>
                </c:pt>
                <c:pt idx="2033">
                  <c:v>11.75</c:v>
                </c:pt>
                <c:pt idx="2034">
                  <c:v>11.75</c:v>
                </c:pt>
                <c:pt idx="2035">
                  <c:v>11.75</c:v>
                </c:pt>
                <c:pt idx="2036">
                  <c:v>11.75</c:v>
                </c:pt>
                <c:pt idx="2037">
                  <c:v>11.75</c:v>
                </c:pt>
                <c:pt idx="2038">
                  <c:v>11.75</c:v>
                </c:pt>
                <c:pt idx="2039">
                  <c:v>11.75</c:v>
                </c:pt>
                <c:pt idx="2040">
                  <c:v>11.75</c:v>
                </c:pt>
                <c:pt idx="2041">
                  <c:v>11.75</c:v>
                </c:pt>
                <c:pt idx="2042">
                  <c:v>11.75</c:v>
                </c:pt>
                <c:pt idx="2043">
                  <c:v>11.75</c:v>
                </c:pt>
                <c:pt idx="2044">
                  <c:v>11.75</c:v>
                </c:pt>
                <c:pt idx="2045">
                  <c:v>11.75</c:v>
                </c:pt>
                <c:pt idx="2046">
                  <c:v>11.75</c:v>
                </c:pt>
                <c:pt idx="2047">
                  <c:v>11.75</c:v>
                </c:pt>
                <c:pt idx="2048">
                  <c:v>11.75</c:v>
                </c:pt>
                <c:pt idx="2049">
                  <c:v>11.75</c:v>
                </c:pt>
                <c:pt idx="2050">
                  <c:v>11.75</c:v>
                </c:pt>
                <c:pt idx="2051">
                  <c:v>11.75</c:v>
                </c:pt>
                <c:pt idx="2052">
                  <c:v>11.75</c:v>
                </c:pt>
                <c:pt idx="2053">
                  <c:v>11.75</c:v>
                </c:pt>
                <c:pt idx="2054">
                  <c:v>11.75</c:v>
                </c:pt>
                <c:pt idx="2055">
                  <c:v>11.75</c:v>
                </c:pt>
                <c:pt idx="2056">
                  <c:v>11.75</c:v>
                </c:pt>
                <c:pt idx="2057">
                  <c:v>11.75</c:v>
                </c:pt>
                <c:pt idx="2058">
                  <c:v>11.75</c:v>
                </c:pt>
                <c:pt idx="2059">
                  <c:v>11.75</c:v>
                </c:pt>
                <c:pt idx="2060">
                  <c:v>11.75</c:v>
                </c:pt>
                <c:pt idx="2061">
                  <c:v>11.75</c:v>
                </c:pt>
                <c:pt idx="2062">
                  <c:v>11.75</c:v>
                </c:pt>
                <c:pt idx="2063">
                  <c:v>11.75</c:v>
                </c:pt>
                <c:pt idx="2064">
                  <c:v>11.25</c:v>
                </c:pt>
                <c:pt idx="2065">
                  <c:v>11.25</c:v>
                </c:pt>
                <c:pt idx="2066">
                  <c:v>11.25</c:v>
                </c:pt>
                <c:pt idx="2067">
                  <c:v>11.25</c:v>
                </c:pt>
                <c:pt idx="2068">
                  <c:v>11.25</c:v>
                </c:pt>
                <c:pt idx="2069">
                  <c:v>11.25</c:v>
                </c:pt>
                <c:pt idx="2070">
                  <c:v>11.25</c:v>
                </c:pt>
                <c:pt idx="2071">
                  <c:v>11.25</c:v>
                </c:pt>
                <c:pt idx="2072">
                  <c:v>11.25</c:v>
                </c:pt>
                <c:pt idx="2073">
                  <c:v>11.25</c:v>
                </c:pt>
                <c:pt idx="2074">
                  <c:v>11.25</c:v>
                </c:pt>
                <c:pt idx="2075">
                  <c:v>11.25</c:v>
                </c:pt>
                <c:pt idx="2076">
                  <c:v>11.25</c:v>
                </c:pt>
                <c:pt idx="2077">
                  <c:v>11.25</c:v>
                </c:pt>
                <c:pt idx="2078">
                  <c:v>11.25</c:v>
                </c:pt>
                <c:pt idx="2079">
                  <c:v>11.25</c:v>
                </c:pt>
                <c:pt idx="2080">
                  <c:v>11.25</c:v>
                </c:pt>
                <c:pt idx="2081">
                  <c:v>11.25</c:v>
                </c:pt>
                <c:pt idx="2082">
                  <c:v>11.25</c:v>
                </c:pt>
                <c:pt idx="2083">
                  <c:v>11.25</c:v>
                </c:pt>
                <c:pt idx="2084">
                  <c:v>11.25</c:v>
                </c:pt>
                <c:pt idx="2085">
                  <c:v>11.25</c:v>
                </c:pt>
                <c:pt idx="2086">
                  <c:v>11.25</c:v>
                </c:pt>
                <c:pt idx="2087">
                  <c:v>11</c:v>
                </c:pt>
                <c:pt idx="2088">
                  <c:v>11</c:v>
                </c:pt>
                <c:pt idx="2089">
                  <c:v>11</c:v>
                </c:pt>
                <c:pt idx="2090">
                  <c:v>11</c:v>
                </c:pt>
                <c:pt idx="2091">
                  <c:v>11</c:v>
                </c:pt>
                <c:pt idx="2092">
                  <c:v>11</c:v>
                </c:pt>
                <c:pt idx="2093">
                  <c:v>11</c:v>
                </c:pt>
                <c:pt idx="2094">
                  <c:v>11</c:v>
                </c:pt>
                <c:pt idx="2095">
                  <c:v>11</c:v>
                </c:pt>
                <c:pt idx="2096">
                  <c:v>11</c:v>
                </c:pt>
                <c:pt idx="2097">
                  <c:v>11</c:v>
                </c:pt>
                <c:pt idx="2098">
                  <c:v>11</c:v>
                </c:pt>
                <c:pt idx="2099">
                  <c:v>11</c:v>
                </c:pt>
                <c:pt idx="2100">
                  <c:v>11</c:v>
                </c:pt>
                <c:pt idx="2101">
                  <c:v>11</c:v>
                </c:pt>
                <c:pt idx="2102">
                  <c:v>11</c:v>
                </c:pt>
                <c:pt idx="2103">
                  <c:v>11</c:v>
                </c:pt>
                <c:pt idx="2104">
                  <c:v>11</c:v>
                </c:pt>
                <c:pt idx="2105">
                  <c:v>11</c:v>
                </c:pt>
                <c:pt idx="2106">
                  <c:v>11</c:v>
                </c:pt>
                <c:pt idx="2107">
                  <c:v>11</c:v>
                </c:pt>
                <c:pt idx="2108">
                  <c:v>11</c:v>
                </c:pt>
                <c:pt idx="2109">
                  <c:v>11</c:v>
                </c:pt>
                <c:pt idx="2110">
                  <c:v>11</c:v>
                </c:pt>
                <c:pt idx="2111">
                  <c:v>11</c:v>
                </c:pt>
                <c:pt idx="2112">
                  <c:v>11</c:v>
                </c:pt>
                <c:pt idx="2113">
                  <c:v>11</c:v>
                </c:pt>
                <c:pt idx="2114">
                  <c:v>11</c:v>
                </c:pt>
                <c:pt idx="2115">
                  <c:v>11</c:v>
                </c:pt>
                <c:pt idx="2116">
                  <c:v>11</c:v>
                </c:pt>
                <c:pt idx="2117">
                  <c:v>11</c:v>
                </c:pt>
                <c:pt idx="2118">
                  <c:v>11</c:v>
                </c:pt>
                <c:pt idx="2119">
                  <c:v>11</c:v>
                </c:pt>
                <c:pt idx="2120">
                  <c:v>11</c:v>
                </c:pt>
                <c:pt idx="2121">
                  <c:v>11</c:v>
                </c:pt>
                <c:pt idx="2122">
                  <c:v>11</c:v>
                </c:pt>
                <c:pt idx="2123">
                  <c:v>11</c:v>
                </c:pt>
                <c:pt idx="2124">
                  <c:v>11</c:v>
                </c:pt>
                <c:pt idx="2125">
                  <c:v>11</c:v>
                </c:pt>
                <c:pt idx="2126">
                  <c:v>11</c:v>
                </c:pt>
                <c:pt idx="2127">
                  <c:v>11</c:v>
                </c:pt>
                <c:pt idx="2128">
                  <c:v>11</c:v>
                </c:pt>
                <c:pt idx="2129">
                  <c:v>11</c:v>
                </c:pt>
                <c:pt idx="2130">
                  <c:v>11</c:v>
                </c:pt>
                <c:pt idx="2131">
                  <c:v>11</c:v>
                </c:pt>
                <c:pt idx="2132">
                  <c:v>11</c:v>
                </c:pt>
                <c:pt idx="2133">
                  <c:v>11</c:v>
                </c:pt>
                <c:pt idx="2134">
                  <c:v>11</c:v>
                </c:pt>
                <c:pt idx="2135">
                  <c:v>11</c:v>
                </c:pt>
                <c:pt idx="2136">
                  <c:v>11</c:v>
                </c:pt>
                <c:pt idx="2137">
                  <c:v>11</c:v>
                </c:pt>
                <c:pt idx="2138">
                  <c:v>11</c:v>
                </c:pt>
                <c:pt idx="2139">
                  <c:v>11</c:v>
                </c:pt>
                <c:pt idx="2140">
                  <c:v>11</c:v>
                </c:pt>
                <c:pt idx="2141">
                  <c:v>11</c:v>
                </c:pt>
                <c:pt idx="2142">
                  <c:v>11</c:v>
                </c:pt>
                <c:pt idx="2143">
                  <c:v>11</c:v>
                </c:pt>
                <c:pt idx="2144">
                  <c:v>11</c:v>
                </c:pt>
                <c:pt idx="2145">
                  <c:v>11</c:v>
                </c:pt>
                <c:pt idx="2146">
                  <c:v>11</c:v>
                </c:pt>
                <c:pt idx="2147">
                  <c:v>11</c:v>
                </c:pt>
                <c:pt idx="2148">
                  <c:v>11</c:v>
                </c:pt>
                <c:pt idx="2149">
                  <c:v>11</c:v>
                </c:pt>
                <c:pt idx="2150">
                  <c:v>11</c:v>
                </c:pt>
                <c:pt idx="2151">
                  <c:v>11</c:v>
                </c:pt>
                <c:pt idx="2152">
                  <c:v>11</c:v>
                </c:pt>
                <c:pt idx="2153">
                  <c:v>11</c:v>
                </c:pt>
                <c:pt idx="2154">
                  <c:v>11</c:v>
                </c:pt>
                <c:pt idx="2155">
                  <c:v>11</c:v>
                </c:pt>
                <c:pt idx="2156">
                  <c:v>11</c:v>
                </c:pt>
                <c:pt idx="2157">
                  <c:v>11</c:v>
                </c:pt>
                <c:pt idx="2158">
                  <c:v>11</c:v>
                </c:pt>
                <c:pt idx="2159">
                  <c:v>11</c:v>
                </c:pt>
                <c:pt idx="2160">
                  <c:v>11</c:v>
                </c:pt>
                <c:pt idx="2161">
                  <c:v>11</c:v>
                </c:pt>
                <c:pt idx="2162">
                  <c:v>11</c:v>
                </c:pt>
                <c:pt idx="2163">
                  <c:v>11</c:v>
                </c:pt>
                <c:pt idx="2164">
                  <c:v>11</c:v>
                </c:pt>
                <c:pt idx="2165">
                  <c:v>11</c:v>
                </c:pt>
                <c:pt idx="2166">
                  <c:v>11</c:v>
                </c:pt>
                <c:pt idx="2167">
                  <c:v>11</c:v>
                </c:pt>
                <c:pt idx="2168">
                  <c:v>11</c:v>
                </c:pt>
                <c:pt idx="2169">
                  <c:v>11</c:v>
                </c:pt>
                <c:pt idx="2170">
                  <c:v>11</c:v>
                </c:pt>
                <c:pt idx="2171">
                  <c:v>11</c:v>
                </c:pt>
                <c:pt idx="2172">
                  <c:v>11</c:v>
                </c:pt>
                <c:pt idx="2173">
                  <c:v>11</c:v>
                </c:pt>
                <c:pt idx="2174">
                  <c:v>11</c:v>
                </c:pt>
                <c:pt idx="2175">
                  <c:v>11</c:v>
                </c:pt>
                <c:pt idx="2176">
                  <c:v>11</c:v>
                </c:pt>
                <c:pt idx="2177">
                  <c:v>11</c:v>
                </c:pt>
                <c:pt idx="2178">
                  <c:v>11</c:v>
                </c:pt>
                <c:pt idx="2179">
                  <c:v>11</c:v>
                </c:pt>
                <c:pt idx="2180">
                  <c:v>11</c:v>
                </c:pt>
                <c:pt idx="2181">
                  <c:v>11</c:v>
                </c:pt>
                <c:pt idx="2182">
                  <c:v>11</c:v>
                </c:pt>
                <c:pt idx="2183">
                  <c:v>11</c:v>
                </c:pt>
                <c:pt idx="2184">
                  <c:v>11</c:v>
                </c:pt>
                <c:pt idx="2185">
                  <c:v>11</c:v>
                </c:pt>
                <c:pt idx="2186">
                  <c:v>11</c:v>
                </c:pt>
                <c:pt idx="2187">
                  <c:v>11</c:v>
                </c:pt>
                <c:pt idx="2188">
                  <c:v>11</c:v>
                </c:pt>
                <c:pt idx="2189">
                  <c:v>11</c:v>
                </c:pt>
                <c:pt idx="2190">
                  <c:v>11</c:v>
                </c:pt>
                <c:pt idx="2191">
                  <c:v>11</c:v>
                </c:pt>
                <c:pt idx="2192">
                  <c:v>11</c:v>
                </c:pt>
                <c:pt idx="2193">
                  <c:v>11</c:v>
                </c:pt>
                <c:pt idx="2194">
                  <c:v>11</c:v>
                </c:pt>
                <c:pt idx="2195">
                  <c:v>11</c:v>
                </c:pt>
                <c:pt idx="2196">
                  <c:v>11</c:v>
                </c:pt>
                <c:pt idx="2197">
                  <c:v>11</c:v>
                </c:pt>
                <c:pt idx="2198">
                  <c:v>11</c:v>
                </c:pt>
                <c:pt idx="2199">
                  <c:v>11</c:v>
                </c:pt>
                <c:pt idx="2200">
                  <c:v>11</c:v>
                </c:pt>
                <c:pt idx="2201">
                  <c:v>11</c:v>
                </c:pt>
                <c:pt idx="2202">
                  <c:v>11</c:v>
                </c:pt>
                <c:pt idx="2203">
                  <c:v>11</c:v>
                </c:pt>
                <c:pt idx="2204">
                  <c:v>11</c:v>
                </c:pt>
                <c:pt idx="2205">
                  <c:v>11</c:v>
                </c:pt>
                <c:pt idx="2206">
                  <c:v>11</c:v>
                </c:pt>
                <c:pt idx="2207">
                  <c:v>11</c:v>
                </c:pt>
                <c:pt idx="2208">
                  <c:v>11</c:v>
                </c:pt>
                <c:pt idx="2209">
                  <c:v>11</c:v>
                </c:pt>
                <c:pt idx="2210">
                  <c:v>11</c:v>
                </c:pt>
                <c:pt idx="2211">
                  <c:v>11</c:v>
                </c:pt>
                <c:pt idx="2212">
                  <c:v>11</c:v>
                </c:pt>
                <c:pt idx="2213">
                  <c:v>11</c:v>
                </c:pt>
                <c:pt idx="2214">
                  <c:v>11</c:v>
                </c:pt>
                <c:pt idx="2215">
                  <c:v>11</c:v>
                </c:pt>
                <c:pt idx="2216">
                  <c:v>11</c:v>
                </c:pt>
                <c:pt idx="2217">
                  <c:v>11</c:v>
                </c:pt>
                <c:pt idx="2218">
                  <c:v>11</c:v>
                </c:pt>
                <c:pt idx="2219">
                  <c:v>11</c:v>
                </c:pt>
                <c:pt idx="2220">
                  <c:v>11</c:v>
                </c:pt>
                <c:pt idx="2221">
                  <c:v>11</c:v>
                </c:pt>
                <c:pt idx="2222">
                  <c:v>11</c:v>
                </c:pt>
                <c:pt idx="2223">
                  <c:v>11</c:v>
                </c:pt>
                <c:pt idx="2224">
                  <c:v>11</c:v>
                </c:pt>
                <c:pt idx="2225">
                  <c:v>11</c:v>
                </c:pt>
                <c:pt idx="2226">
                  <c:v>11</c:v>
                </c:pt>
                <c:pt idx="2227">
                  <c:v>11</c:v>
                </c:pt>
                <c:pt idx="2228">
                  <c:v>11</c:v>
                </c:pt>
                <c:pt idx="2229">
                  <c:v>11</c:v>
                </c:pt>
                <c:pt idx="2230">
                  <c:v>11</c:v>
                </c:pt>
                <c:pt idx="2231">
                  <c:v>11</c:v>
                </c:pt>
                <c:pt idx="2232">
                  <c:v>11</c:v>
                </c:pt>
                <c:pt idx="2233">
                  <c:v>10.75</c:v>
                </c:pt>
                <c:pt idx="2234">
                  <c:v>10.75</c:v>
                </c:pt>
                <c:pt idx="2235">
                  <c:v>10.75</c:v>
                </c:pt>
                <c:pt idx="2236">
                  <c:v>10.75</c:v>
                </c:pt>
                <c:pt idx="2237">
                  <c:v>10.75</c:v>
                </c:pt>
                <c:pt idx="2238">
                  <c:v>10.75</c:v>
                </c:pt>
                <c:pt idx="2239">
                  <c:v>10.75</c:v>
                </c:pt>
                <c:pt idx="2240">
                  <c:v>10.75</c:v>
                </c:pt>
                <c:pt idx="2241">
                  <c:v>10.75</c:v>
                </c:pt>
                <c:pt idx="2242">
                  <c:v>10.75</c:v>
                </c:pt>
                <c:pt idx="2243">
                  <c:v>10.75</c:v>
                </c:pt>
                <c:pt idx="2244">
                  <c:v>10.75</c:v>
                </c:pt>
                <c:pt idx="2245">
                  <c:v>10.75</c:v>
                </c:pt>
                <c:pt idx="2246">
                  <c:v>10.75</c:v>
                </c:pt>
                <c:pt idx="2247">
                  <c:v>10.75</c:v>
                </c:pt>
                <c:pt idx="2248">
                  <c:v>10.75</c:v>
                </c:pt>
                <c:pt idx="2249">
                  <c:v>10.75</c:v>
                </c:pt>
                <c:pt idx="2250">
                  <c:v>10.75</c:v>
                </c:pt>
                <c:pt idx="2251">
                  <c:v>10.75</c:v>
                </c:pt>
                <c:pt idx="2252">
                  <c:v>10.75</c:v>
                </c:pt>
                <c:pt idx="2253">
                  <c:v>10.75</c:v>
                </c:pt>
                <c:pt idx="2254">
                  <c:v>10.75</c:v>
                </c:pt>
                <c:pt idx="2255">
                  <c:v>10.75</c:v>
                </c:pt>
                <c:pt idx="2256">
                  <c:v>10.5</c:v>
                </c:pt>
                <c:pt idx="2257">
                  <c:v>10.5</c:v>
                </c:pt>
                <c:pt idx="2258">
                  <c:v>10.5</c:v>
                </c:pt>
                <c:pt idx="2259">
                  <c:v>10.5</c:v>
                </c:pt>
                <c:pt idx="2260">
                  <c:v>10.5</c:v>
                </c:pt>
                <c:pt idx="2261">
                  <c:v>10.5</c:v>
                </c:pt>
                <c:pt idx="2262">
                  <c:v>10.5</c:v>
                </c:pt>
                <c:pt idx="2263">
                  <c:v>10.5</c:v>
                </c:pt>
                <c:pt idx="2264">
                  <c:v>10.5</c:v>
                </c:pt>
                <c:pt idx="2265">
                  <c:v>10.5</c:v>
                </c:pt>
                <c:pt idx="2266">
                  <c:v>10.5</c:v>
                </c:pt>
                <c:pt idx="2267">
                  <c:v>10.5</c:v>
                </c:pt>
                <c:pt idx="2268">
                  <c:v>10.5</c:v>
                </c:pt>
                <c:pt idx="2269">
                  <c:v>10.5</c:v>
                </c:pt>
                <c:pt idx="2270">
                  <c:v>10.5</c:v>
                </c:pt>
                <c:pt idx="2271">
                  <c:v>10.5</c:v>
                </c:pt>
                <c:pt idx="2272">
                  <c:v>10.5</c:v>
                </c:pt>
                <c:pt idx="2273">
                  <c:v>10.5</c:v>
                </c:pt>
                <c:pt idx="2274">
                  <c:v>10.5</c:v>
                </c:pt>
                <c:pt idx="2275">
                  <c:v>10.5</c:v>
                </c:pt>
                <c:pt idx="2276">
                  <c:v>10.5</c:v>
                </c:pt>
                <c:pt idx="2277">
                  <c:v>10.5</c:v>
                </c:pt>
                <c:pt idx="2278">
                  <c:v>10.5</c:v>
                </c:pt>
                <c:pt idx="2279">
                  <c:v>10.5</c:v>
                </c:pt>
                <c:pt idx="2280">
                  <c:v>10.5</c:v>
                </c:pt>
                <c:pt idx="2281">
                  <c:v>10.5</c:v>
                </c:pt>
                <c:pt idx="2282">
                  <c:v>10.5</c:v>
                </c:pt>
                <c:pt idx="2283">
                  <c:v>10.5</c:v>
                </c:pt>
                <c:pt idx="2284">
                  <c:v>10.5</c:v>
                </c:pt>
                <c:pt idx="2285">
                  <c:v>10.5</c:v>
                </c:pt>
                <c:pt idx="2286">
                  <c:v>10</c:v>
                </c:pt>
                <c:pt idx="2287">
                  <c:v>10</c:v>
                </c:pt>
                <c:pt idx="2288">
                  <c:v>10</c:v>
                </c:pt>
                <c:pt idx="2289">
                  <c:v>10</c:v>
                </c:pt>
                <c:pt idx="2290">
                  <c:v>10</c:v>
                </c:pt>
                <c:pt idx="2291">
                  <c:v>10</c:v>
                </c:pt>
                <c:pt idx="2292">
                  <c:v>10</c:v>
                </c:pt>
                <c:pt idx="2293">
                  <c:v>10</c:v>
                </c:pt>
                <c:pt idx="2294">
                  <c:v>10</c:v>
                </c:pt>
                <c:pt idx="2295">
                  <c:v>10</c:v>
                </c:pt>
                <c:pt idx="2296">
                  <c:v>10</c:v>
                </c:pt>
                <c:pt idx="2297">
                  <c:v>10</c:v>
                </c:pt>
                <c:pt idx="2298">
                  <c:v>10</c:v>
                </c:pt>
                <c:pt idx="2299">
                  <c:v>10</c:v>
                </c:pt>
                <c:pt idx="2300">
                  <c:v>10</c:v>
                </c:pt>
                <c:pt idx="2301">
                  <c:v>10</c:v>
                </c:pt>
                <c:pt idx="2302">
                  <c:v>10</c:v>
                </c:pt>
                <c:pt idx="2303">
                  <c:v>10</c:v>
                </c:pt>
                <c:pt idx="2304">
                  <c:v>10</c:v>
                </c:pt>
                <c:pt idx="2305">
                  <c:v>10</c:v>
                </c:pt>
                <c:pt idx="2306">
                  <c:v>10</c:v>
                </c:pt>
                <c:pt idx="2307">
                  <c:v>10</c:v>
                </c:pt>
                <c:pt idx="2308">
                  <c:v>10</c:v>
                </c:pt>
                <c:pt idx="2309">
                  <c:v>10</c:v>
                </c:pt>
                <c:pt idx="2310">
                  <c:v>10</c:v>
                </c:pt>
                <c:pt idx="2311">
                  <c:v>10</c:v>
                </c:pt>
                <c:pt idx="2312">
                  <c:v>10</c:v>
                </c:pt>
                <c:pt idx="2313">
                  <c:v>10</c:v>
                </c:pt>
                <c:pt idx="2314">
                  <c:v>10</c:v>
                </c:pt>
                <c:pt idx="2315">
                  <c:v>10</c:v>
                </c:pt>
                <c:pt idx="2316">
                  <c:v>10</c:v>
                </c:pt>
                <c:pt idx="2317">
                  <c:v>10</c:v>
                </c:pt>
                <c:pt idx="2318">
                  <c:v>10</c:v>
                </c:pt>
                <c:pt idx="2319">
                  <c:v>9.5</c:v>
                </c:pt>
                <c:pt idx="2320">
                  <c:v>9.5</c:v>
                </c:pt>
                <c:pt idx="2321">
                  <c:v>9.5</c:v>
                </c:pt>
                <c:pt idx="2322">
                  <c:v>9.5</c:v>
                </c:pt>
                <c:pt idx="2323">
                  <c:v>9.5</c:v>
                </c:pt>
                <c:pt idx="2324">
                  <c:v>9.5</c:v>
                </c:pt>
                <c:pt idx="2325">
                  <c:v>9.5</c:v>
                </c:pt>
                <c:pt idx="2326">
                  <c:v>9.5</c:v>
                </c:pt>
                <c:pt idx="2327">
                  <c:v>9.5</c:v>
                </c:pt>
                <c:pt idx="2328">
                  <c:v>9.5</c:v>
                </c:pt>
                <c:pt idx="2329">
                  <c:v>9.5</c:v>
                </c:pt>
                <c:pt idx="2330">
                  <c:v>9.5</c:v>
                </c:pt>
                <c:pt idx="2331">
                  <c:v>9.5</c:v>
                </c:pt>
                <c:pt idx="2332">
                  <c:v>9.5</c:v>
                </c:pt>
                <c:pt idx="2333">
                  <c:v>9.5</c:v>
                </c:pt>
                <c:pt idx="2334">
                  <c:v>9.5</c:v>
                </c:pt>
                <c:pt idx="2335">
                  <c:v>9.5</c:v>
                </c:pt>
                <c:pt idx="2336">
                  <c:v>9.5</c:v>
                </c:pt>
                <c:pt idx="2337">
                  <c:v>9.5</c:v>
                </c:pt>
                <c:pt idx="2338">
                  <c:v>9.5</c:v>
                </c:pt>
                <c:pt idx="2339">
                  <c:v>9.5</c:v>
                </c:pt>
                <c:pt idx="2340">
                  <c:v>9.5</c:v>
                </c:pt>
                <c:pt idx="2341">
                  <c:v>9.5</c:v>
                </c:pt>
                <c:pt idx="2342">
                  <c:v>9.5</c:v>
                </c:pt>
                <c:pt idx="2343">
                  <c:v>9.5</c:v>
                </c:pt>
                <c:pt idx="2344">
                  <c:v>9.5</c:v>
                </c:pt>
                <c:pt idx="2345">
                  <c:v>9.5</c:v>
                </c:pt>
                <c:pt idx="2346">
                  <c:v>9.5</c:v>
                </c:pt>
                <c:pt idx="2347">
                  <c:v>9.5</c:v>
                </c:pt>
                <c:pt idx="2348">
                  <c:v>9.5</c:v>
                </c:pt>
                <c:pt idx="2349">
                  <c:v>9.5</c:v>
                </c:pt>
                <c:pt idx="2350">
                  <c:v>9.5</c:v>
                </c:pt>
                <c:pt idx="2351">
                  <c:v>9.5</c:v>
                </c:pt>
                <c:pt idx="2352">
                  <c:v>9.5</c:v>
                </c:pt>
                <c:pt idx="2353">
                  <c:v>9</c:v>
                </c:pt>
                <c:pt idx="2354">
                  <c:v>9</c:v>
                </c:pt>
                <c:pt idx="2355">
                  <c:v>9</c:v>
                </c:pt>
                <c:pt idx="2356">
                  <c:v>9</c:v>
                </c:pt>
                <c:pt idx="2357">
                  <c:v>9</c:v>
                </c:pt>
                <c:pt idx="2358">
                  <c:v>9</c:v>
                </c:pt>
                <c:pt idx="2359">
                  <c:v>9</c:v>
                </c:pt>
                <c:pt idx="2360">
                  <c:v>9</c:v>
                </c:pt>
                <c:pt idx="2361">
                  <c:v>9</c:v>
                </c:pt>
                <c:pt idx="2362">
                  <c:v>9</c:v>
                </c:pt>
                <c:pt idx="2363">
                  <c:v>9</c:v>
                </c:pt>
                <c:pt idx="2364">
                  <c:v>9</c:v>
                </c:pt>
                <c:pt idx="2365">
                  <c:v>9</c:v>
                </c:pt>
                <c:pt idx="2366">
                  <c:v>9</c:v>
                </c:pt>
                <c:pt idx="2367">
                  <c:v>9</c:v>
                </c:pt>
                <c:pt idx="2368">
                  <c:v>9</c:v>
                </c:pt>
                <c:pt idx="2369">
                  <c:v>9</c:v>
                </c:pt>
                <c:pt idx="2370">
                  <c:v>9</c:v>
                </c:pt>
                <c:pt idx="2371">
                  <c:v>9</c:v>
                </c:pt>
                <c:pt idx="2372">
                  <c:v>9</c:v>
                </c:pt>
                <c:pt idx="2373">
                  <c:v>9</c:v>
                </c:pt>
                <c:pt idx="2374">
                  <c:v>9</c:v>
                </c:pt>
                <c:pt idx="2375">
                  <c:v>9</c:v>
                </c:pt>
                <c:pt idx="2376">
                  <c:v>9</c:v>
                </c:pt>
                <c:pt idx="2377">
                  <c:v>9</c:v>
                </c:pt>
                <c:pt idx="2378">
                  <c:v>9</c:v>
                </c:pt>
                <c:pt idx="2379">
                  <c:v>9</c:v>
                </c:pt>
                <c:pt idx="2380">
                  <c:v>9</c:v>
                </c:pt>
                <c:pt idx="2381">
                  <c:v>9</c:v>
                </c:pt>
                <c:pt idx="2382">
                  <c:v>9</c:v>
                </c:pt>
                <c:pt idx="2383">
                  <c:v>8.5</c:v>
                </c:pt>
                <c:pt idx="2384">
                  <c:v>8.5</c:v>
                </c:pt>
                <c:pt idx="2385">
                  <c:v>8.5</c:v>
                </c:pt>
                <c:pt idx="2386">
                  <c:v>8.5</c:v>
                </c:pt>
                <c:pt idx="2387">
                  <c:v>8.5</c:v>
                </c:pt>
                <c:pt idx="2388">
                  <c:v>8.5</c:v>
                </c:pt>
                <c:pt idx="2389">
                  <c:v>8.5</c:v>
                </c:pt>
                <c:pt idx="2390">
                  <c:v>8.5</c:v>
                </c:pt>
                <c:pt idx="2391">
                  <c:v>8.5</c:v>
                </c:pt>
                <c:pt idx="2392">
                  <c:v>8.5</c:v>
                </c:pt>
                <c:pt idx="2393">
                  <c:v>8.5</c:v>
                </c:pt>
                <c:pt idx="2394">
                  <c:v>8.5</c:v>
                </c:pt>
                <c:pt idx="2395">
                  <c:v>8.5</c:v>
                </c:pt>
                <c:pt idx="2396">
                  <c:v>8.5</c:v>
                </c:pt>
                <c:pt idx="2397">
                  <c:v>8.5</c:v>
                </c:pt>
                <c:pt idx="2398">
                  <c:v>8.5</c:v>
                </c:pt>
                <c:pt idx="2399">
                  <c:v>8.5</c:v>
                </c:pt>
                <c:pt idx="2400">
                  <c:v>8.5</c:v>
                </c:pt>
                <c:pt idx="2401">
                  <c:v>8.5</c:v>
                </c:pt>
                <c:pt idx="2402">
                  <c:v>8.5</c:v>
                </c:pt>
                <c:pt idx="2403">
                  <c:v>8.5</c:v>
                </c:pt>
                <c:pt idx="2404">
                  <c:v>8.5</c:v>
                </c:pt>
                <c:pt idx="2405">
                  <c:v>8.5</c:v>
                </c:pt>
                <c:pt idx="2406">
                  <c:v>8.5</c:v>
                </c:pt>
                <c:pt idx="2407">
                  <c:v>8.5</c:v>
                </c:pt>
                <c:pt idx="2408">
                  <c:v>8.5</c:v>
                </c:pt>
                <c:pt idx="2409">
                  <c:v>8.5</c:v>
                </c:pt>
                <c:pt idx="2410">
                  <c:v>8.5</c:v>
                </c:pt>
                <c:pt idx="2411">
                  <c:v>8.5</c:v>
                </c:pt>
                <c:pt idx="2412">
                  <c:v>8.5</c:v>
                </c:pt>
                <c:pt idx="2413">
                  <c:v>8.5</c:v>
                </c:pt>
                <c:pt idx="2414">
                  <c:v>8.5</c:v>
                </c:pt>
                <c:pt idx="2415">
                  <c:v>8.5</c:v>
                </c:pt>
                <c:pt idx="2416">
                  <c:v>8.5</c:v>
                </c:pt>
                <c:pt idx="2417">
                  <c:v>8.5</c:v>
                </c:pt>
                <c:pt idx="2418">
                  <c:v>8</c:v>
                </c:pt>
                <c:pt idx="2419">
                  <c:v>8</c:v>
                </c:pt>
                <c:pt idx="2420">
                  <c:v>8</c:v>
                </c:pt>
                <c:pt idx="2421">
                  <c:v>8</c:v>
                </c:pt>
                <c:pt idx="2422">
                  <c:v>8</c:v>
                </c:pt>
                <c:pt idx="2423">
                  <c:v>8</c:v>
                </c:pt>
                <c:pt idx="2424">
                  <c:v>8</c:v>
                </c:pt>
                <c:pt idx="2425">
                  <c:v>8</c:v>
                </c:pt>
                <c:pt idx="2426">
                  <c:v>8</c:v>
                </c:pt>
                <c:pt idx="2427">
                  <c:v>8</c:v>
                </c:pt>
                <c:pt idx="2428">
                  <c:v>8</c:v>
                </c:pt>
                <c:pt idx="2429">
                  <c:v>8</c:v>
                </c:pt>
                <c:pt idx="2430">
                  <c:v>8</c:v>
                </c:pt>
                <c:pt idx="2431">
                  <c:v>8</c:v>
                </c:pt>
                <c:pt idx="2432">
                  <c:v>8</c:v>
                </c:pt>
                <c:pt idx="2433">
                  <c:v>8</c:v>
                </c:pt>
                <c:pt idx="2434">
                  <c:v>8</c:v>
                </c:pt>
                <c:pt idx="2435">
                  <c:v>8</c:v>
                </c:pt>
                <c:pt idx="2436">
                  <c:v>8</c:v>
                </c:pt>
                <c:pt idx="2437">
                  <c:v>8</c:v>
                </c:pt>
                <c:pt idx="2438">
                  <c:v>8</c:v>
                </c:pt>
                <c:pt idx="2439">
                  <c:v>8</c:v>
                </c:pt>
                <c:pt idx="2440">
                  <c:v>8</c:v>
                </c:pt>
                <c:pt idx="2441">
                  <c:v>8</c:v>
                </c:pt>
                <c:pt idx="2442">
                  <c:v>8</c:v>
                </c:pt>
                <c:pt idx="2443">
                  <c:v>8</c:v>
                </c:pt>
                <c:pt idx="2444">
                  <c:v>8</c:v>
                </c:pt>
                <c:pt idx="2445">
                  <c:v>8</c:v>
                </c:pt>
                <c:pt idx="2446">
                  <c:v>8</c:v>
                </c:pt>
                <c:pt idx="2447">
                  <c:v>7.5</c:v>
                </c:pt>
                <c:pt idx="2448">
                  <c:v>7.5</c:v>
                </c:pt>
                <c:pt idx="2449">
                  <c:v>7.5</c:v>
                </c:pt>
                <c:pt idx="2450">
                  <c:v>7.5</c:v>
                </c:pt>
                <c:pt idx="2451">
                  <c:v>7.5</c:v>
                </c:pt>
                <c:pt idx="2452">
                  <c:v>7.5</c:v>
                </c:pt>
                <c:pt idx="2453">
                  <c:v>7.5</c:v>
                </c:pt>
                <c:pt idx="2454">
                  <c:v>7.5</c:v>
                </c:pt>
                <c:pt idx="2455">
                  <c:v>7.5</c:v>
                </c:pt>
                <c:pt idx="2456">
                  <c:v>7.5</c:v>
                </c:pt>
                <c:pt idx="2457">
                  <c:v>7.5</c:v>
                </c:pt>
                <c:pt idx="2458">
                  <c:v>7.5</c:v>
                </c:pt>
                <c:pt idx="2459">
                  <c:v>7.5</c:v>
                </c:pt>
                <c:pt idx="2460">
                  <c:v>7.5</c:v>
                </c:pt>
                <c:pt idx="2461">
                  <c:v>7.5</c:v>
                </c:pt>
                <c:pt idx="2462">
                  <c:v>7.5</c:v>
                </c:pt>
                <c:pt idx="2463">
                  <c:v>7.5</c:v>
                </c:pt>
                <c:pt idx="2464">
                  <c:v>7.5</c:v>
                </c:pt>
                <c:pt idx="2465">
                  <c:v>7.5</c:v>
                </c:pt>
                <c:pt idx="2466">
                  <c:v>7.5</c:v>
                </c:pt>
                <c:pt idx="2467">
                  <c:v>7.5</c:v>
                </c:pt>
                <c:pt idx="2468">
                  <c:v>7.5</c:v>
                </c:pt>
                <c:pt idx="2469">
                  <c:v>7.5</c:v>
                </c:pt>
                <c:pt idx="2470">
                  <c:v>7.5</c:v>
                </c:pt>
                <c:pt idx="2471">
                  <c:v>7.5</c:v>
                </c:pt>
                <c:pt idx="2472">
                  <c:v>7.5</c:v>
                </c:pt>
                <c:pt idx="2473">
                  <c:v>7.5</c:v>
                </c:pt>
                <c:pt idx="2474">
                  <c:v>7.5</c:v>
                </c:pt>
                <c:pt idx="2475">
                  <c:v>7.5</c:v>
                </c:pt>
                <c:pt idx="2476">
                  <c:v>7.25</c:v>
                </c:pt>
                <c:pt idx="2477">
                  <c:v>7.25</c:v>
                </c:pt>
                <c:pt idx="2478">
                  <c:v>7.25</c:v>
                </c:pt>
                <c:pt idx="2479">
                  <c:v>7.25</c:v>
                </c:pt>
                <c:pt idx="2480">
                  <c:v>7.25</c:v>
                </c:pt>
                <c:pt idx="2481">
                  <c:v>7.25</c:v>
                </c:pt>
                <c:pt idx="2482">
                  <c:v>7.25</c:v>
                </c:pt>
                <c:pt idx="2483">
                  <c:v>7.25</c:v>
                </c:pt>
                <c:pt idx="2484">
                  <c:v>7.25</c:v>
                </c:pt>
                <c:pt idx="2485">
                  <c:v>7.25</c:v>
                </c:pt>
                <c:pt idx="2486">
                  <c:v>7.25</c:v>
                </c:pt>
                <c:pt idx="2487">
                  <c:v>7.25</c:v>
                </c:pt>
                <c:pt idx="2488">
                  <c:v>7.25</c:v>
                </c:pt>
                <c:pt idx="2489">
                  <c:v>7.25</c:v>
                </c:pt>
                <c:pt idx="2490">
                  <c:v>7.25</c:v>
                </c:pt>
                <c:pt idx="2491">
                  <c:v>7.25</c:v>
                </c:pt>
                <c:pt idx="2492">
                  <c:v>7.25</c:v>
                </c:pt>
                <c:pt idx="2493">
                  <c:v>7.25</c:v>
                </c:pt>
                <c:pt idx="2494">
                  <c:v>7.25</c:v>
                </c:pt>
                <c:pt idx="2495">
                  <c:v>7.25</c:v>
                </c:pt>
                <c:pt idx="2496">
                  <c:v>7.25</c:v>
                </c:pt>
                <c:pt idx="2497">
                  <c:v>7.25</c:v>
                </c:pt>
                <c:pt idx="2498">
                  <c:v>7.25</c:v>
                </c:pt>
                <c:pt idx="2499">
                  <c:v>7.25</c:v>
                </c:pt>
                <c:pt idx="2500">
                  <c:v>7.25</c:v>
                </c:pt>
                <c:pt idx="2501">
                  <c:v>7.25</c:v>
                </c:pt>
                <c:pt idx="2502">
                  <c:v>7.25</c:v>
                </c:pt>
                <c:pt idx="2503">
                  <c:v>7.25</c:v>
                </c:pt>
                <c:pt idx="2504">
                  <c:v>7.25</c:v>
                </c:pt>
                <c:pt idx="2505">
                  <c:v>7.25</c:v>
                </c:pt>
                <c:pt idx="2506">
                  <c:v>7.25</c:v>
                </c:pt>
                <c:pt idx="2507">
                  <c:v>7.25</c:v>
                </c:pt>
                <c:pt idx="2508">
                  <c:v>7.25</c:v>
                </c:pt>
                <c:pt idx="2509">
                  <c:v>7.25</c:v>
                </c:pt>
                <c:pt idx="2510">
                  <c:v>7.25</c:v>
                </c:pt>
                <c:pt idx="2511">
                  <c:v>7.25</c:v>
                </c:pt>
                <c:pt idx="2512">
                  <c:v>7.25</c:v>
                </c:pt>
                <c:pt idx="2513">
                  <c:v>7.25</c:v>
                </c:pt>
                <c:pt idx="2514">
                  <c:v>7.25</c:v>
                </c:pt>
                <c:pt idx="2515">
                  <c:v>7.25</c:v>
                </c:pt>
                <c:pt idx="2516">
                  <c:v>7.25</c:v>
                </c:pt>
                <c:pt idx="2517">
                  <c:v>7.25</c:v>
                </c:pt>
                <c:pt idx="2518">
                  <c:v>7.25</c:v>
                </c:pt>
                <c:pt idx="2519">
                  <c:v>7.25</c:v>
                </c:pt>
                <c:pt idx="2520">
                  <c:v>7.25</c:v>
                </c:pt>
                <c:pt idx="2521">
                  <c:v>7.25</c:v>
                </c:pt>
                <c:pt idx="2522">
                  <c:v>7.25</c:v>
                </c:pt>
                <c:pt idx="2523">
                  <c:v>7.25</c:v>
                </c:pt>
                <c:pt idx="2524">
                  <c:v>7.25</c:v>
                </c:pt>
                <c:pt idx="2525">
                  <c:v>7.25</c:v>
                </c:pt>
                <c:pt idx="2526">
                  <c:v>7.25</c:v>
                </c:pt>
                <c:pt idx="2527">
                  <c:v>7.25</c:v>
                </c:pt>
                <c:pt idx="2528">
                  <c:v>7.25</c:v>
                </c:pt>
                <c:pt idx="2529">
                  <c:v>7.25</c:v>
                </c:pt>
                <c:pt idx="2530">
                  <c:v>7.25</c:v>
                </c:pt>
                <c:pt idx="2531">
                  <c:v>7.25</c:v>
                </c:pt>
                <c:pt idx="2532">
                  <c:v>7.25</c:v>
                </c:pt>
                <c:pt idx="2533">
                  <c:v>7.25</c:v>
                </c:pt>
                <c:pt idx="2534">
                  <c:v>7.25</c:v>
                </c:pt>
                <c:pt idx="2535">
                  <c:v>7.25</c:v>
                </c:pt>
                <c:pt idx="2536">
                  <c:v>7.25</c:v>
                </c:pt>
                <c:pt idx="2537">
                  <c:v>7.25</c:v>
                </c:pt>
                <c:pt idx="2538">
                  <c:v>7.25</c:v>
                </c:pt>
                <c:pt idx="2539">
                  <c:v>7.25</c:v>
                </c:pt>
                <c:pt idx="2540">
                  <c:v>7.25</c:v>
                </c:pt>
                <c:pt idx="2541">
                  <c:v>7.25</c:v>
                </c:pt>
                <c:pt idx="2542">
                  <c:v>7.25</c:v>
                </c:pt>
                <c:pt idx="2543">
                  <c:v>7.25</c:v>
                </c:pt>
                <c:pt idx="2544">
                  <c:v>7.25</c:v>
                </c:pt>
                <c:pt idx="2545">
                  <c:v>7.25</c:v>
                </c:pt>
                <c:pt idx="2546">
                  <c:v>7.25</c:v>
                </c:pt>
                <c:pt idx="2547">
                  <c:v>7.25</c:v>
                </c:pt>
                <c:pt idx="2548">
                  <c:v>7.25</c:v>
                </c:pt>
                <c:pt idx="2549">
                  <c:v>7.25</c:v>
                </c:pt>
                <c:pt idx="2550">
                  <c:v>7.25</c:v>
                </c:pt>
                <c:pt idx="2551">
                  <c:v>7.25</c:v>
                </c:pt>
                <c:pt idx="2552">
                  <c:v>7.25</c:v>
                </c:pt>
                <c:pt idx="2553">
                  <c:v>7.25</c:v>
                </c:pt>
                <c:pt idx="2554">
                  <c:v>7.25</c:v>
                </c:pt>
                <c:pt idx="2555">
                  <c:v>7.25</c:v>
                </c:pt>
                <c:pt idx="2556">
                  <c:v>7.25</c:v>
                </c:pt>
                <c:pt idx="2557">
                  <c:v>7.25</c:v>
                </c:pt>
                <c:pt idx="2558">
                  <c:v>7.25</c:v>
                </c:pt>
                <c:pt idx="2559">
                  <c:v>7.25</c:v>
                </c:pt>
                <c:pt idx="2560">
                  <c:v>7.25</c:v>
                </c:pt>
                <c:pt idx="2561">
                  <c:v>7.25</c:v>
                </c:pt>
                <c:pt idx="2562">
                  <c:v>7.25</c:v>
                </c:pt>
                <c:pt idx="2563">
                  <c:v>7.25</c:v>
                </c:pt>
                <c:pt idx="2564">
                  <c:v>7.25</c:v>
                </c:pt>
                <c:pt idx="2565">
                  <c:v>7.25</c:v>
                </c:pt>
                <c:pt idx="2566">
                  <c:v>7.25</c:v>
                </c:pt>
                <c:pt idx="2567">
                  <c:v>7.25</c:v>
                </c:pt>
                <c:pt idx="2568">
                  <c:v>7.25</c:v>
                </c:pt>
                <c:pt idx="2569">
                  <c:v>7.25</c:v>
                </c:pt>
                <c:pt idx="2570">
                  <c:v>7.25</c:v>
                </c:pt>
                <c:pt idx="2571">
                  <c:v>7.25</c:v>
                </c:pt>
                <c:pt idx="2572">
                  <c:v>7.25</c:v>
                </c:pt>
                <c:pt idx="2573">
                  <c:v>7.25</c:v>
                </c:pt>
                <c:pt idx="2574">
                  <c:v>7.25</c:v>
                </c:pt>
                <c:pt idx="2575">
                  <c:v>7.25</c:v>
                </c:pt>
                <c:pt idx="2576">
                  <c:v>7.25</c:v>
                </c:pt>
                <c:pt idx="2577">
                  <c:v>7.25</c:v>
                </c:pt>
                <c:pt idx="2578">
                  <c:v>7.25</c:v>
                </c:pt>
                <c:pt idx="2579">
                  <c:v>7.25</c:v>
                </c:pt>
                <c:pt idx="2580">
                  <c:v>7.25</c:v>
                </c:pt>
                <c:pt idx="2581">
                  <c:v>7.25</c:v>
                </c:pt>
                <c:pt idx="2582">
                  <c:v>7.25</c:v>
                </c:pt>
                <c:pt idx="2583">
                  <c:v>7.25</c:v>
                </c:pt>
                <c:pt idx="2584">
                  <c:v>7.25</c:v>
                </c:pt>
                <c:pt idx="2585">
                  <c:v>7.25</c:v>
                </c:pt>
                <c:pt idx="2586">
                  <c:v>7.25</c:v>
                </c:pt>
                <c:pt idx="2587">
                  <c:v>7.25</c:v>
                </c:pt>
                <c:pt idx="2588">
                  <c:v>7.25</c:v>
                </c:pt>
                <c:pt idx="2589">
                  <c:v>7.25</c:v>
                </c:pt>
                <c:pt idx="2590">
                  <c:v>7.25</c:v>
                </c:pt>
                <c:pt idx="2591">
                  <c:v>7.25</c:v>
                </c:pt>
                <c:pt idx="2592">
                  <c:v>7.25</c:v>
                </c:pt>
                <c:pt idx="2593">
                  <c:v>7.25</c:v>
                </c:pt>
                <c:pt idx="2594">
                  <c:v>7.25</c:v>
                </c:pt>
                <c:pt idx="2595">
                  <c:v>7.25</c:v>
                </c:pt>
                <c:pt idx="2596">
                  <c:v>7.25</c:v>
                </c:pt>
                <c:pt idx="2597">
                  <c:v>7.25</c:v>
                </c:pt>
                <c:pt idx="2598">
                  <c:v>7.25</c:v>
                </c:pt>
                <c:pt idx="2599">
                  <c:v>7.25</c:v>
                </c:pt>
                <c:pt idx="2600">
                  <c:v>7.25</c:v>
                </c:pt>
                <c:pt idx="2601">
                  <c:v>7.25</c:v>
                </c:pt>
                <c:pt idx="2602">
                  <c:v>7.25</c:v>
                </c:pt>
                <c:pt idx="2603">
                  <c:v>7.5</c:v>
                </c:pt>
                <c:pt idx="2604">
                  <c:v>7.5</c:v>
                </c:pt>
                <c:pt idx="2605">
                  <c:v>7.5</c:v>
                </c:pt>
                <c:pt idx="2606">
                  <c:v>7.5</c:v>
                </c:pt>
                <c:pt idx="2607">
                  <c:v>7.5</c:v>
                </c:pt>
                <c:pt idx="2608">
                  <c:v>7.5</c:v>
                </c:pt>
                <c:pt idx="2609">
                  <c:v>7.5</c:v>
                </c:pt>
                <c:pt idx="2610">
                  <c:v>7.5</c:v>
                </c:pt>
                <c:pt idx="2611">
                  <c:v>7.5</c:v>
                </c:pt>
                <c:pt idx="2612">
                  <c:v>7.5</c:v>
                </c:pt>
                <c:pt idx="2613">
                  <c:v>7.5</c:v>
                </c:pt>
                <c:pt idx="2614">
                  <c:v>7.5</c:v>
                </c:pt>
                <c:pt idx="2615">
                  <c:v>7.5</c:v>
                </c:pt>
                <c:pt idx="2616">
                  <c:v>7.5</c:v>
                </c:pt>
                <c:pt idx="2617">
                  <c:v>7.5</c:v>
                </c:pt>
                <c:pt idx="2618">
                  <c:v>7.5</c:v>
                </c:pt>
                <c:pt idx="2619">
                  <c:v>7.5</c:v>
                </c:pt>
                <c:pt idx="2620">
                  <c:v>7.5</c:v>
                </c:pt>
                <c:pt idx="2621">
                  <c:v>7.5</c:v>
                </c:pt>
                <c:pt idx="2622">
                  <c:v>7.5</c:v>
                </c:pt>
                <c:pt idx="2623">
                  <c:v>7.5</c:v>
                </c:pt>
                <c:pt idx="2624">
                  <c:v>7.5</c:v>
                </c:pt>
                <c:pt idx="2625">
                  <c:v>7.5</c:v>
                </c:pt>
                <c:pt idx="2626">
                  <c:v>7.5</c:v>
                </c:pt>
                <c:pt idx="2627">
                  <c:v>7.5</c:v>
                </c:pt>
                <c:pt idx="2628">
                  <c:v>7.5</c:v>
                </c:pt>
                <c:pt idx="2629">
                  <c:v>7.5</c:v>
                </c:pt>
                <c:pt idx="2630">
                  <c:v>7.5</c:v>
                </c:pt>
                <c:pt idx="2631">
                  <c:v>7.5</c:v>
                </c:pt>
                <c:pt idx="2632">
                  <c:v>8</c:v>
                </c:pt>
                <c:pt idx="2633">
                  <c:v>8</c:v>
                </c:pt>
                <c:pt idx="2634">
                  <c:v>8</c:v>
                </c:pt>
                <c:pt idx="2635">
                  <c:v>8</c:v>
                </c:pt>
                <c:pt idx="2636">
                  <c:v>8</c:v>
                </c:pt>
                <c:pt idx="2637">
                  <c:v>8</c:v>
                </c:pt>
                <c:pt idx="2638">
                  <c:v>8</c:v>
                </c:pt>
                <c:pt idx="2639">
                  <c:v>8</c:v>
                </c:pt>
                <c:pt idx="2640">
                  <c:v>8</c:v>
                </c:pt>
                <c:pt idx="2641">
                  <c:v>8</c:v>
                </c:pt>
                <c:pt idx="2642">
                  <c:v>8</c:v>
                </c:pt>
                <c:pt idx="2643">
                  <c:v>8</c:v>
                </c:pt>
                <c:pt idx="2644">
                  <c:v>8</c:v>
                </c:pt>
                <c:pt idx="2645">
                  <c:v>8</c:v>
                </c:pt>
                <c:pt idx="2646">
                  <c:v>8</c:v>
                </c:pt>
                <c:pt idx="2647">
                  <c:v>8</c:v>
                </c:pt>
                <c:pt idx="2648">
                  <c:v>8</c:v>
                </c:pt>
                <c:pt idx="2649">
                  <c:v>8</c:v>
                </c:pt>
                <c:pt idx="2650">
                  <c:v>8</c:v>
                </c:pt>
                <c:pt idx="2651">
                  <c:v>8</c:v>
                </c:pt>
                <c:pt idx="2652">
                  <c:v>8</c:v>
                </c:pt>
                <c:pt idx="2653">
                  <c:v>8</c:v>
                </c:pt>
                <c:pt idx="2654">
                  <c:v>8</c:v>
                </c:pt>
                <c:pt idx="2655">
                  <c:v>8</c:v>
                </c:pt>
                <c:pt idx="2656">
                  <c:v>8</c:v>
                </c:pt>
                <c:pt idx="2657">
                  <c:v>8</c:v>
                </c:pt>
                <c:pt idx="2658">
                  <c:v>8</c:v>
                </c:pt>
                <c:pt idx="2659">
                  <c:v>8</c:v>
                </c:pt>
                <c:pt idx="2660">
                  <c:v>8</c:v>
                </c:pt>
                <c:pt idx="2661">
                  <c:v>8</c:v>
                </c:pt>
                <c:pt idx="2662">
                  <c:v>8</c:v>
                </c:pt>
                <c:pt idx="2663">
                  <c:v>8</c:v>
                </c:pt>
                <c:pt idx="2664">
                  <c:v>8</c:v>
                </c:pt>
                <c:pt idx="2665">
                  <c:v>8</c:v>
                </c:pt>
                <c:pt idx="2666">
                  <c:v>8</c:v>
                </c:pt>
                <c:pt idx="2667">
                  <c:v>8.5</c:v>
                </c:pt>
                <c:pt idx="2668">
                  <c:v>8.5</c:v>
                </c:pt>
                <c:pt idx="2669">
                  <c:v>8.5</c:v>
                </c:pt>
                <c:pt idx="2670">
                  <c:v>8.5</c:v>
                </c:pt>
                <c:pt idx="2671">
                  <c:v>8.5</c:v>
                </c:pt>
                <c:pt idx="2672">
                  <c:v>8.5</c:v>
                </c:pt>
                <c:pt idx="2673">
                  <c:v>8.5</c:v>
                </c:pt>
                <c:pt idx="2674">
                  <c:v>8.5</c:v>
                </c:pt>
                <c:pt idx="2675">
                  <c:v>8.5</c:v>
                </c:pt>
                <c:pt idx="2676">
                  <c:v>8.5</c:v>
                </c:pt>
                <c:pt idx="2677">
                  <c:v>8.5</c:v>
                </c:pt>
                <c:pt idx="2678">
                  <c:v>8.5</c:v>
                </c:pt>
                <c:pt idx="2679">
                  <c:v>8.5</c:v>
                </c:pt>
                <c:pt idx="2680">
                  <c:v>8.5</c:v>
                </c:pt>
                <c:pt idx="2681">
                  <c:v>8.5</c:v>
                </c:pt>
                <c:pt idx="2682">
                  <c:v>8.5</c:v>
                </c:pt>
                <c:pt idx="2683">
                  <c:v>8.5</c:v>
                </c:pt>
                <c:pt idx="2684">
                  <c:v>8.5</c:v>
                </c:pt>
                <c:pt idx="2685">
                  <c:v>8.5</c:v>
                </c:pt>
                <c:pt idx="2686">
                  <c:v>8.5</c:v>
                </c:pt>
                <c:pt idx="2687">
                  <c:v>8.5</c:v>
                </c:pt>
                <c:pt idx="2688">
                  <c:v>8.5</c:v>
                </c:pt>
                <c:pt idx="2689">
                  <c:v>8.5</c:v>
                </c:pt>
                <c:pt idx="2690">
                  <c:v>8.5</c:v>
                </c:pt>
                <c:pt idx="2691">
                  <c:v>8.5</c:v>
                </c:pt>
                <c:pt idx="2692">
                  <c:v>8.5</c:v>
                </c:pt>
                <c:pt idx="2693">
                  <c:v>8.5</c:v>
                </c:pt>
                <c:pt idx="2694">
                  <c:v>8.5</c:v>
                </c:pt>
                <c:pt idx="2695">
                  <c:v>8.5</c:v>
                </c:pt>
                <c:pt idx="2696">
                  <c:v>9</c:v>
                </c:pt>
                <c:pt idx="2697">
                  <c:v>9</c:v>
                </c:pt>
                <c:pt idx="2698">
                  <c:v>9</c:v>
                </c:pt>
                <c:pt idx="2699">
                  <c:v>9</c:v>
                </c:pt>
                <c:pt idx="2700">
                  <c:v>9</c:v>
                </c:pt>
                <c:pt idx="2701">
                  <c:v>9</c:v>
                </c:pt>
                <c:pt idx="2702">
                  <c:v>9</c:v>
                </c:pt>
                <c:pt idx="2703">
                  <c:v>9</c:v>
                </c:pt>
                <c:pt idx="2704">
                  <c:v>9</c:v>
                </c:pt>
                <c:pt idx="2705">
                  <c:v>9</c:v>
                </c:pt>
                <c:pt idx="2706">
                  <c:v>9</c:v>
                </c:pt>
                <c:pt idx="2707">
                  <c:v>9</c:v>
                </c:pt>
                <c:pt idx="2708">
                  <c:v>9</c:v>
                </c:pt>
                <c:pt idx="2709">
                  <c:v>9</c:v>
                </c:pt>
                <c:pt idx="2710">
                  <c:v>9</c:v>
                </c:pt>
                <c:pt idx="2711">
                  <c:v>9</c:v>
                </c:pt>
                <c:pt idx="2712">
                  <c:v>9</c:v>
                </c:pt>
                <c:pt idx="2713">
                  <c:v>9</c:v>
                </c:pt>
                <c:pt idx="2714">
                  <c:v>9</c:v>
                </c:pt>
                <c:pt idx="2715">
                  <c:v>9</c:v>
                </c:pt>
                <c:pt idx="2716">
                  <c:v>9</c:v>
                </c:pt>
                <c:pt idx="2717">
                  <c:v>9</c:v>
                </c:pt>
                <c:pt idx="2718">
                  <c:v>9</c:v>
                </c:pt>
                <c:pt idx="2719">
                  <c:v>9</c:v>
                </c:pt>
                <c:pt idx="2720">
                  <c:v>9</c:v>
                </c:pt>
                <c:pt idx="2721">
                  <c:v>9</c:v>
                </c:pt>
                <c:pt idx="2722">
                  <c:v>9</c:v>
                </c:pt>
                <c:pt idx="2723">
                  <c:v>9</c:v>
                </c:pt>
                <c:pt idx="2724">
                  <c:v>9</c:v>
                </c:pt>
                <c:pt idx="2725">
                  <c:v>9.75</c:v>
                </c:pt>
                <c:pt idx="2726">
                  <c:v>9.75</c:v>
                </c:pt>
                <c:pt idx="2727">
                  <c:v>9.75</c:v>
                </c:pt>
                <c:pt idx="2728">
                  <c:v>9.75</c:v>
                </c:pt>
                <c:pt idx="2729">
                  <c:v>9.75</c:v>
                </c:pt>
                <c:pt idx="2730">
                  <c:v>9.75</c:v>
                </c:pt>
                <c:pt idx="2731">
                  <c:v>9.75</c:v>
                </c:pt>
                <c:pt idx="2732">
                  <c:v>9.75</c:v>
                </c:pt>
                <c:pt idx="2733">
                  <c:v>9.75</c:v>
                </c:pt>
                <c:pt idx="2734">
                  <c:v>9.75</c:v>
                </c:pt>
                <c:pt idx="2735">
                  <c:v>9.75</c:v>
                </c:pt>
                <c:pt idx="2736">
                  <c:v>9.75</c:v>
                </c:pt>
                <c:pt idx="2737">
                  <c:v>9.75</c:v>
                </c:pt>
                <c:pt idx="2738">
                  <c:v>9.75</c:v>
                </c:pt>
                <c:pt idx="2739">
                  <c:v>9.75</c:v>
                </c:pt>
                <c:pt idx="2740">
                  <c:v>9.75</c:v>
                </c:pt>
                <c:pt idx="2741">
                  <c:v>9.75</c:v>
                </c:pt>
                <c:pt idx="2742">
                  <c:v>9.75</c:v>
                </c:pt>
                <c:pt idx="2743">
                  <c:v>9.75</c:v>
                </c:pt>
                <c:pt idx="2744">
                  <c:v>9.75</c:v>
                </c:pt>
                <c:pt idx="2745">
                  <c:v>9.75</c:v>
                </c:pt>
                <c:pt idx="2746">
                  <c:v>9.75</c:v>
                </c:pt>
                <c:pt idx="2747">
                  <c:v>9.75</c:v>
                </c:pt>
                <c:pt idx="2748">
                  <c:v>9.75</c:v>
                </c:pt>
                <c:pt idx="2749">
                  <c:v>9.75</c:v>
                </c:pt>
                <c:pt idx="2750">
                  <c:v>9.75</c:v>
                </c:pt>
                <c:pt idx="2751">
                  <c:v>9.75</c:v>
                </c:pt>
                <c:pt idx="2752">
                  <c:v>9.75</c:v>
                </c:pt>
                <c:pt idx="2753">
                  <c:v>9.75</c:v>
                </c:pt>
                <c:pt idx="2754">
                  <c:v>10.5</c:v>
                </c:pt>
                <c:pt idx="2755">
                  <c:v>10.5</c:v>
                </c:pt>
                <c:pt idx="2756">
                  <c:v>10.5</c:v>
                </c:pt>
                <c:pt idx="2757">
                  <c:v>10.5</c:v>
                </c:pt>
                <c:pt idx="2758">
                  <c:v>10.5</c:v>
                </c:pt>
                <c:pt idx="2759">
                  <c:v>10.5</c:v>
                </c:pt>
                <c:pt idx="2760">
                  <c:v>10.5</c:v>
                </c:pt>
                <c:pt idx="2761">
                  <c:v>10.5</c:v>
                </c:pt>
                <c:pt idx="2762">
                  <c:v>10.5</c:v>
                </c:pt>
                <c:pt idx="2763">
                  <c:v>10.5</c:v>
                </c:pt>
                <c:pt idx="2764">
                  <c:v>10.5</c:v>
                </c:pt>
                <c:pt idx="2765">
                  <c:v>10.5</c:v>
                </c:pt>
                <c:pt idx="2766">
                  <c:v>10.5</c:v>
                </c:pt>
                <c:pt idx="2767">
                  <c:v>10.5</c:v>
                </c:pt>
                <c:pt idx="2768">
                  <c:v>10.5</c:v>
                </c:pt>
                <c:pt idx="2769">
                  <c:v>10.5</c:v>
                </c:pt>
                <c:pt idx="2770">
                  <c:v>10.5</c:v>
                </c:pt>
                <c:pt idx="2771">
                  <c:v>10.5</c:v>
                </c:pt>
                <c:pt idx="2772">
                  <c:v>10.5</c:v>
                </c:pt>
                <c:pt idx="2773">
                  <c:v>10.5</c:v>
                </c:pt>
                <c:pt idx="2774">
                  <c:v>10.5</c:v>
                </c:pt>
                <c:pt idx="2775">
                  <c:v>10.5</c:v>
                </c:pt>
                <c:pt idx="2776">
                  <c:v>10.5</c:v>
                </c:pt>
                <c:pt idx="2777">
                  <c:v>10.5</c:v>
                </c:pt>
                <c:pt idx="2778">
                  <c:v>10.5</c:v>
                </c:pt>
                <c:pt idx="2779">
                  <c:v>10.5</c:v>
                </c:pt>
                <c:pt idx="2780">
                  <c:v>10.5</c:v>
                </c:pt>
                <c:pt idx="2781">
                  <c:v>10.5</c:v>
                </c:pt>
                <c:pt idx="2782">
                  <c:v>10.5</c:v>
                </c:pt>
                <c:pt idx="2783">
                  <c:v>10.5</c:v>
                </c:pt>
                <c:pt idx="2784">
                  <c:v>10.5</c:v>
                </c:pt>
                <c:pt idx="2785">
                  <c:v>10.5</c:v>
                </c:pt>
                <c:pt idx="2786">
                  <c:v>10.5</c:v>
                </c:pt>
                <c:pt idx="2787">
                  <c:v>11</c:v>
                </c:pt>
                <c:pt idx="2788">
                  <c:v>11</c:v>
                </c:pt>
                <c:pt idx="2789">
                  <c:v>11</c:v>
                </c:pt>
                <c:pt idx="2790">
                  <c:v>11</c:v>
                </c:pt>
                <c:pt idx="2791">
                  <c:v>11</c:v>
                </c:pt>
                <c:pt idx="2792">
                  <c:v>11</c:v>
                </c:pt>
                <c:pt idx="2793">
                  <c:v>11</c:v>
                </c:pt>
                <c:pt idx="2794">
                  <c:v>11</c:v>
                </c:pt>
                <c:pt idx="2795">
                  <c:v>11</c:v>
                </c:pt>
                <c:pt idx="2796">
                  <c:v>11</c:v>
                </c:pt>
                <c:pt idx="2797">
                  <c:v>11</c:v>
                </c:pt>
                <c:pt idx="2798">
                  <c:v>11</c:v>
                </c:pt>
                <c:pt idx="2799">
                  <c:v>11</c:v>
                </c:pt>
                <c:pt idx="2800">
                  <c:v>11</c:v>
                </c:pt>
                <c:pt idx="2801">
                  <c:v>11</c:v>
                </c:pt>
                <c:pt idx="2802">
                  <c:v>11</c:v>
                </c:pt>
                <c:pt idx="2803">
                  <c:v>11</c:v>
                </c:pt>
                <c:pt idx="2804">
                  <c:v>11</c:v>
                </c:pt>
                <c:pt idx="2805">
                  <c:v>11</c:v>
                </c:pt>
                <c:pt idx="2806">
                  <c:v>11</c:v>
                </c:pt>
                <c:pt idx="2807">
                  <c:v>11</c:v>
                </c:pt>
                <c:pt idx="2808">
                  <c:v>11</c:v>
                </c:pt>
                <c:pt idx="2809">
                  <c:v>11</c:v>
                </c:pt>
                <c:pt idx="2810">
                  <c:v>11</c:v>
                </c:pt>
                <c:pt idx="2811">
                  <c:v>11</c:v>
                </c:pt>
                <c:pt idx="2812">
                  <c:v>11</c:v>
                </c:pt>
                <c:pt idx="2813">
                  <c:v>11</c:v>
                </c:pt>
                <c:pt idx="2814">
                  <c:v>11</c:v>
                </c:pt>
                <c:pt idx="2815">
                  <c:v>11</c:v>
                </c:pt>
                <c:pt idx="2816">
                  <c:v>11</c:v>
                </c:pt>
                <c:pt idx="2817">
                  <c:v>11</c:v>
                </c:pt>
                <c:pt idx="2818">
                  <c:v>11</c:v>
                </c:pt>
                <c:pt idx="2819">
                  <c:v>11</c:v>
                </c:pt>
                <c:pt idx="2820">
                  <c:v>11</c:v>
                </c:pt>
                <c:pt idx="2821">
                  <c:v>11</c:v>
                </c:pt>
                <c:pt idx="2822">
                  <c:v>11.5</c:v>
                </c:pt>
                <c:pt idx="2823">
                  <c:v>11.5</c:v>
                </c:pt>
                <c:pt idx="2824">
                  <c:v>11.5</c:v>
                </c:pt>
                <c:pt idx="2825">
                  <c:v>11.5</c:v>
                </c:pt>
                <c:pt idx="2826">
                  <c:v>11.5</c:v>
                </c:pt>
                <c:pt idx="2827">
                  <c:v>11.5</c:v>
                </c:pt>
                <c:pt idx="2828">
                  <c:v>11.5</c:v>
                </c:pt>
                <c:pt idx="2829">
                  <c:v>11.5</c:v>
                </c:pt>
                <c:pt idx="2830">
                  <c:v>11.5</c:v>
                </c:pt>
                <c:pt idx="2831">
                  <c:v>11.5</c:v>
                </c:pt>
                <c:pt idx="2832">
                  <c:v>11.5</c:v>
                </c:pt>
                <c:pt idx="2833">
                  <c:v>11.5</c:v>
                </c:pt>
                <c:pt idx="2834">
                  <c:v>11.5</c:v>
                </c:pt>
                <c:pt idx="2835">
                  <c:v>11.5</c:v>
                </c:pt>
                <c:pt idx="2836">
                  <c:v>11.5</c:v>
                </c:pt>
                <c:pt idx="2837">
                  <c:v>11.5</c:v>
                </c:pt>
                <c:pt idx="2838">
                  <c:v>11.5</c:v>
                </c:pt>
                <c:pt idx="2839">
                  <c:v>11.5</c:v>
                </c:pt>
                <c:pt idx="2840">
                  <c:v>11.5</c:v>
                </c:pt>
                <c:pt idx="2841">
                  <c:v>11.5</c:v>
                </c:pt>
                <c:pt idx="2842">
                  <c:v>11.5</c:v>
                </c:pt>
                <c:pt idx="2843">
                  <c:v>11.5</c:v>
                </c:pt>
                <c:pt idx="2844">
                  <c:v>11.5</c:v>
                </c:pt>
                <c:pt idx="2845">
                  <c:v>11.5</c:v>
                </c:pt>
                <c:pt idx="2846">
                  <c:v>11.5</c:v>
                </c:pt>
                <c:pt idx="2847">
                  <c:v>11.5</c:v>
                </c:pt>
                <c:pt idx="2848">
                  <c:v>11.5</c:v>
                </c:pt>
                <c:pt idx="2849">
                  <c:v>11.5</c:v>
                </c:pt>
                <c:pt idx="2850">
                  <c:v>12</c:v>
                </c:pt>
                <c:pt idx="2851">
                  <c:v>12</c:v>
                </c:pt>
                <c:pt idx="2852">
                  <c:v>12</c:v>
                </c:pt>
                <c:pt idx="2853">
                  <c:v>12</c:v>
                </c:pt>
                <c:pt idx="2854">
                  <c:v>12</c:v>
                </c:pt>
                <c:pt idx="2855">
                  <c:v>12</c:v>
                </c:pt>
                <c:pt idx="2856">
                  <c:v>12</c:v>
                </c:pt>
                <c:pt idx="2857">
                  <c:v>12</c:v>
                </c:pt>
                <c:pt idx="2858">
                  <c:v>12</c:v>
                </c:pt>
                <c:pt idx="2859">
                  <c:v>12</c:v>
                </c:pt>
                <c:pt idx="2860">
                  <c:v>12</c:v>
                </c:pt>
                <c:pt idx="2861">
                  <c:v>12</c:v>
                </c:pt>
                <c:pt idx="2862">
                  <c:v>12</c:v>
                </c:pt>
                <c:pt idx="2863">
                  <c:v>12</c:v>
                </c:pt>
                <c:pt idx="2864">
                  <c:v>12</c:v>
                </c:pt>
                <c:pt idx="2865">
                  <c:v>12</c:v>
                </c:pt>
                <c:pt idx="2866">
                  <c:v>12</c:v>
                </c:pt>
                <c:pt idx="2867">
                  <c:v>12</c:v>
                </c:pt>
                <c:pt idx="2868">
                  <c:v>12</c:v>
                </c:pt>
                <c:pt idx="2869">
                  <c:v>12</c:v>
                </c:pt>
                <c:pt idx="2870">
                  <c:v>12</c:v>
                </c:pt>
                <c:pt idx="2871">
                  <c:v>12</c:v>
                </c:pt>
                <c:pt idx="2872">
                  <c:v>12</c:v>
                </c:pt>
                <c:pt idx="2873">
                  <c:v>12</c:v>
                </c:pt>
                <c:pt idx="2874">
                  <c:v>12</c:v>
                </c:pt>
                <c:pt idx="2875">
                  <c:v>12</c:v>
                </c:pt>
                <c:pt idx="2876">
                  <c:v>12</c:v>
                </c:pt>
                <c:pt idx="2877">
                  <c:v>12</c:v>
                </c:pt>
                <c:pt idx="2878">
                  <c:v>12</c:v>
                </c:pt>
                <c:pt idx="2879">
                  <c:v>12</c:v>
                </c:pt>
                <c:pt idx="2880">
                  <c:v>12</c:v>
                </c:pt>
                <c:pt idx="2881">
                  <c:v>12</c:v>
                </c:pt>
                <c:pt idx="2882">
                  <c:v>12</c:v>
                </c:pt>
                <c:pt idx="2883">
                  <c:v>12.5</c:v>
                </c:pt>
                <c:pt idx="2884">
                  <c:v>12.5</c:v>
                </c:pt>
                <c:pt idx="2885">
                  <c:v>12.5</c:v>
                </c:pt>
                <c:pt idx="2886">
                  <c:v>12.5</c:v>
                </c:pt>
                <c:pt idx="2887">
                  <c:v>12.5</c:v>
                </c:pt>
                <c:pt idx="2888">
                  <c:v>12.5</c:v>
                </c:pt>
                <c:pt idx="2889">
                  <c:v>12.5</c:v>
                </c:pt>
                <c:pt idx="2890">
                  <c:v>12.5</c:v>
                </c:pt>
                <c:pt idx="2891">
                  <c:v>12.5</c:v>
                </c:pt>
                <c:pt idx="2892">
                  <c:v>12.5</c:v>
                </c:pt>
                <c:pt idx="2893">
                  <c:v>12.5</c:v>
                </c:pt>
                <c:pt idx="2894">
                  <c:v>12.5</c:v>
                </c:pt>
                <c:pt idx="2895">
                  <c:v>12.5</c:v>
                </c:pt>
                <c:pt idx="2896">
                  <c:v>12.5</c:v>
                </c:pt>
                <c:pt idx="2897">
                  <c:v>12.5</c:v>
                </c:pt>
                <c:pt idx="2898">
                  <c:v>12.5</c:v>
                </c:pt>
                <c:pt idx="2899">
                  <c:v>12.5</c:v>
                </c:pt>
                <c:pt idx="2900">
                  <c:v>12.5</c:v>
                </c:pt>
                <c:pt idx="2901">
                  <c:v>12.5</c:v>
                </c:pt>
                <c:pt idx="2902">
                  <c:v>12.5</c:v>
                </c:pt>
                <c:pt idx="2903">
                  <c:v>12.5</c:v>
                </c:pt>
                <c:pt idx="2904">
                  <c:v>12.5</c:v>
                </c:pt>
                <c:pt idx="2905">
                  <c:v>12.5</c:v>
                </c:pt>
                <c:pt idx="2906">
                  <c:v>12.5</c:v>
                </c:pt>
                <c:pt idx="2907">
                  <c:v>12.5</c:v>
                </c:pt>
                <c:pt idx="2908">
                  <c:v>12.5</c:v>
                </c:pt>
                <c:pt idx="2909">
                  <c:v>12.5</c:v>
                </c:pt>
                <c:pt idx="2910">
                  <c:v>12.5</c:v>
                </c:pt>
                <c:pt idx="2911">
                  <c:v>12.5</c:v>
                </c:pt>
                <c:pt idx="2912">
                  <c:v>12.5</c:v>
                </c:pt>
                <c:pt idx="2913">
                  <c:v>12.25</c:v>
                </c:pt>
                <c:pt idx="2914">
                  <c:v>12.25</c:v>
                </c:pt>
                <c:pt idx="2915">
                  <c:v>12.25</c:v>
                </c:pt>
                <c:pt idx="2916">
                  <c:v>12.25</c:v>
                </c:pt>
                <c:pt idx="2917">
                  <c:v>12.25</c:v>
                </c:pt>
                <c:pt idx="2918">
                  <c:v>12.25</c:v>
                </c:pt>
                <c:pt idx="2919">
                  <c:v>12.25</c:v>
                </c:pt>
                <c:pt idx="2920">
                  <c:v>12.25</c:v>
                </c:pt>
                <c:pt idx="2921">
                  <c:v>12.25</c:v>
                </c:pt>
                <c:pt idx="2922">
                  <c:v>12.25</c:v>
                </c:pt>
                <c:pt idx="2923">
                  <c:v>12.25</c:v>
                </c:pt>
                <c:pt idx="2924">
                  <c:v>12.25</c:v>
                </c:pt>
                <c:pt idx="2925">
                  <c:v>12.25</c:v>
                </c:pt>
                <c:pt idx="2926">
                  <c:v>12.25</c:v>
                </c:pt>
                <c:pt idx="2927">
                  <c:v>12.25</c:v>
                </c:pt>
                <c:pt idx="2928">
                  <c:v>12.25</c:v>
                </c:pt>
                <c:pt idx="2929">
                  <c:v>12.25</c:v>
                </c:pt>
                <c:pt idx="2930">
                  <c:v>12.25</c:v>
                </c:pt>
                <c:pt idx="2931">
                  <c:v>12.25</c:v>
                </c:pt>
                <c:pt idx="2932">
                  <c:v>12.25</c:v>
                </c:pt>
                <c:pt idx="2933">
                  <c:v>12.25</c:v>
                </c:pt>
                <c:pt idx="2934">
                  <c:v>12.25</c:v>
                </c:pt>
                <c:pt idx="2935">
                  <c:v>12.25</c:v>
                </c:pt>
                <c:pt idx="2936">
                  <c:v>12.25</c:v>
                </c:pt>
                <c:pt idx="2937">
                  <c:v>12.25</c:v>
                </c:pt>
                <c:pt idx="2938">
                  <c:v>12.25</c:v>
                </c:pt>
                <c:pt idx="2939">
                  <c:v>12.25</c:v>
                </c:pt>
                <c:pt idx="2940">
                  <c:v>12.25</c:v>
                </c:pt>
                <c:pt idx="2941">
                  <c:v>12.25</c:v>
                </c:pt>
                <c:pt idx="2942">
                  <c:v>12</c:v>
                </c:pt>
                <c:pt idx="2943">
                  <c:v>12</c:v>
                </c:pt>
                <c:pt idx="2944">
                  <c:v>12</c:v>
                </c:pt>
                <c:pt idx="2945">
                  <c:v>12</c:v>
                </c:pt>
                <c:pt idx="2946">
                  <c:v>12</c:v>
                </c:pt>
                <c:pt idx="2947">
                  <c:v>12</c:v>
                </c:pt>
                <c:pt idx="2948">
                  <c:v>12</c:v>
                </c:pt>
                <c:pt idx="2949">
                  <c:v>12</c:v>
                </c:pt>
                <c:pt idx="2950">
                  <c:v>12</c:v>
                </c:pt>
                <c:pt idx="2951">
                  <c:v>12</c:v>
                </c:pt>
                <c:pt idx="2952">
                  <c:v>12</c:v>
                </c:pt>
                <c:pt idx="2953">
                  <c:v>12</c:v>
                </c:pt>
                <c:pt idx="2954">
                  <c:v>12</c:v>
                </c:pt>
                <c:pt idx="2955">
                  <c:v>12</c:v>
                </c:pt>
                <c:pt idx="2956">
                  <c:v>12</c:v>
                </c:pt>
                <c:pt idx="2957">
                  <c:v>12</c:v>
                </c:pt>
                <c:pt idx="2958">
                  <c:v>12</c:v>
                </c:pt>
                <c:pt idx="2959">
                  <c:v>12</c:v>
                </c:pt>
                <c:pt idx="2960">
                  <c:v>12</c:v>
                </c:pt>
                <c:pt idx="2961">
                  <c:v>12</c:v>
                </c:pt>
                <c:pt idx="2962">
                  <c:v>12</c:v>
                </c:pt>
                <c:pt idx="2963">
                  <c:v>12</c:v>
                </c:pt>
                <c:pt idx="2964">
                  <c:v>12</c:v>
                </c:pt>
                <c:pt idx="2965">
                  <c:v>12</c:v>
                </c:pt>
                <c:pt idx="2966">
                  <c:v>12</c:v>
                </c:pt>
                <c:pt idx="2967">
                  <c:v>12</c:v>
                </c:pt>
                <c:pt idx="2968">
                  <c:v>12</c:v>
                </c:pt>
                <c:pt idx="2969">
                  <c:v>12</c:v>
                </c:pt>
                <c:pt idx="2970">
                  <c:v>12</c:v>
                </c:pt>
                <c:pt idx="2971">
                  <c:v>12</c:v>
                </c:pt>
                <c:pt idx="2972">
                  <c:v>12</c:v>
                </c:pt>
                <c:pt idx="2973">
                  <c:v>12</c:v>
                </c:pt>
                <c:pt idx="2974">
                  <c:v>12</c:v>
                </c:pt>
                <c:pt idx="2975">
                  <c:v>11.75</c:v>
                </c:pt>
                <c:pt idx="2976">
                  <c:v>11.75</c:v>
                </c:pt>
                <c:pt idx="2977">
                  <c:v>11.75</c:v>
                </c:pt>
                <c:pt idx="2978">
                  <c:v>11.75</c:v>
                </c:pt>
                <c:pt idx="2979">
                  <c:v>11.75</c:v>
                </c:pt>
                <c:pt idx="2980">
                  <c:v>11.75</c:v>
                </c:pt>
                <c:pt idx="2981">
                  <c:v>11.75</c:v>
                </c:pt>
                <c:pt idx="2982">
                  <c:v>11.75</c:v>
                </c:pt>
                <c:pt idx="2983">
                  <c:v>11.75</c:v>
                </c:pt>
                <c:pt idx="2984">
                  <c:v>11.75</c:v>
                </c:pt>
                <c:pt idx="2985">
                  <c:v>11.75</c:v>
                </c:pt>
                <c:pt idx="2986">
                  <c:v>11.75</c:v>
                </c:pt>
                <c:pt idx="2987">
                  <c:v>11.75</c:v>
                </c:pt>
                <c:pt idx="2988">
                  <c:v>11.75</c:v>
                </c:pt>
                <c:pt idx="2989">
                  <c:v>11.75</c:v>
                </c:pt>
                <c:pt idx="2990">
                  <c:v>11.75</c:v>
                </c:pt>
                <c:pt idx="2991">
                  <c:v>11.75</c:v>
                </c:pt>
                <c:pt idx="2992">
                  <c:v>11.75</c:v>
                </c:pt>
                <c:pt idx="2993">
                  <c:v>11.75</c:v>
                </c:pt>
                <c:pt idx="2994">
                  <c:v>11.75</c:v>
                </c:pt>
                <c:pt idx="2995">
                  <c:v>11.75</c:v>
                </c:pt>
                <c:pt idx="2996">
                  <c:v>11.75</c:v>
                </c:pt>
                <c:pt idx="2997">
                  <c:v>11.75</c:v>
                </c:pt>
                <c:pt idx="2998">
                  <c:v>11.75</c:v>
                </c:pt>
                <c:pt idx="2999">
                  <c:v>11.75</c:v>
                </c:pt>
                <c:pt idx="3000">
                  <c:v>11.75</c:v>
                </c:pt>
                <c:pt idx="3001">
                  <c:v>11.75</c:v>
                </c:pt>
                <c:pt idx="3002">
                  <c:v>11.75</c:v>
                </c:pt>
                <c:pt idx="3003">
                  <c:v>11.75</c:v>
                </c:pt>
                <c:pt idx="3004">
                  <c:v>11.75</c:v>
                </c:pt>
                <c:pt idx="3005">
                  <c:v>11.75</c:v>
                </c:pt>
                <c:pt idx="3006">
                  <c:v>11.75</c:v>
                </c:pt>
                <c:pt idx="3007">
                  <c:v>11.75</c:v>
                </c:pt>
                <c:pt idx="3008">
                  <c:v>11.25</c:v>
                </c:pt>
                <c:pt idx="3009">
                  <c:v>11.25</c:v>
                </c:pt>
                <c:pt idx="3010">
                  <c:v>11.25</c:v>
                </c:pt>
                <c:pt idx="3011">
                  <c:v>11.25</c:v>
                </c:pt>
                <c:pt idx="3012">
                  <c:v>11.25</c:v>
                </c:pt>
                <c:pt idx="3013">
                  <c:v>11.25</c:v>
                </c:pt>
                <c:pt idx="3014">
                  <c:v>11.25</c:v>
                </c:pt>
                <c:pt idx="3015">
                  <c:v>11.25</c:v>
                </c:pt>
                <c:pt idx="3016">
                  <c:v>11.25</c:v>
                </c:pt>
                <c:pt idx="3017">
                  <c:v>11.25</c:v>
                </c:pt>
                <c:pt idx="3018">
                  <c:v>11.25</c:v>
                </c:pt>
                <c:pt idx="3019">
                  <c:v>11.25</c:v>
                </c:pt>
                <c:pt idx="3020">
                  <c:v>11.25</c:v>
                </c:pt>
                <c:pt idx="3021">
                  <c:v>11.25</c:v>
                </c:pt>
                <c:pt idx="3022">
                  <c:v>11.25</c:v>
                </c:pt>
                <c:pt idx="3023">
                  <c:v>11.25</c:v>
                </c:pt>
                <c:pt idx="3024">
                  <c:v>11.25</c:v>
                </c:pt>
                <c:pt idx="3025">
                  <c:v>11.25</c:v>
                </c:pt>
                <c:pt idx="3026">
                  <c:v>11.25</c:v>
                </c:pt>
                <c:pt idx="3027">
                  <c:v>11.25</c:v>
                </c:pt>
                <c:pt idx="3028">
                  <c:v>11.25</c:v>
                </c:pt>
                <c:pt idx="3029">
                  <c:v>11.25</c:v>
                </c:pt>
                <c:pt idx="3030">
                  <c:v>11.25</c:v>
                </c:pt>
                <c:pt idx="3031">
                  <c:v>11.25</c:v>
                </c:pt>
                <c:pt idx="3032">
                  <c:v>11.25</c:v>
                </c:pt>
                <c:pt idx="3033">
                  <c:v>11.25</c:v>
                </c:pt>
                <c:pt idx="3034">
                  <c:v>11.25</c:v>
                </c:pt>
                <c:pt idx="3035">
                  <c:v>11.25</c:v>
                </c:pt>
                <c:pt idx="3036">
                  <c:v>11.25</c:v>
                </c:pt>
                <c:pt idx="3037">
                  <c:v>11.25</c:v>
                </c:pt>
                <c:pt idx="3038">
                  <c:v>10.75</c:v>
                </c:pt>
                <c:pt idx="3039">
                  <c:v>10.75</c:v>
                </c:pt>
                <c:pt idx="3040">
                  <c:v>10.75</c:v>
                </c:pt>
                <c:pt idx="3041">
                  <c:v>10.75</c:v>
                </c:pt>
                <c:pt idx="3042">
                  <c:v>10.75</c:v>
                </c:pt>
                <c:pt idx="3043">
                  <c:v>10.75</c:v>
                </c:pt>
                <c:pt idx="3044">
                  <c:v>10.75</c:v>
                </c:pt>
                <c:pt idx="3045">
                  <c:v>10.75</c:v>
                </c:pt>
                <c:pt idx="3046">
                  <c:v>10.75</c:v>
                </c:pt>
                <c:pt idx="3047">
                  <c:v>10.75</c:v>
                </c:pt>
                <c:pt idx="3048">
                  <c:v>10.75</c:v>
                </c:pt>
                <c:pt idx="3049">
                  <c:v>10.75</c:v>
                </c:pt>
                <c:pt idx="3050">
                  <c:v>10.75</c:v>
                </c:pt>
                <c:pt idx="3051">
                  <c:v>10.75</c:v>
                </c:pt>
                <c:pt idx="3052">
                  <c:v>10.75</c:v>
                </c:pt>
                <c:pt idx="3053">
                  <c:v>10.75</c:v>
                </c:pt>
                <c:pt idx="3054">
                  <c:v>10.75</c:v>
                </c:pt>
                <c:pt idx="3055">
                  <c:v>10.75</c:v>
                </c:pt>
                <c:pt idx="3056">
                  <c:v>10.75</c:v>
                </c:pt>
                <c:pt idx="3057">
                  <c:v>10.75</c:v>
                </c:pt>
                <c:pt idx="3058">
                  <c:v>10.75</c:v>
                </c:pt>
                <c:pt idx="3059">
                  <c:v>10.75</c:v>
                </c:pt>
                <c:pt idx="3060">
                  <c:v>10.75</c:v>
                </c:pt>
                <c:pt idx="3061">
                  <c:v>10.75</c:v>
                </c:pt>
                <c:pt idx="3062">
                  <c:v>10.75</c:v>
                </c:pt>
                <c:pt idx="3063">
                  <c:v>10.75</c:v>
                </c:pt>
                <c:pt idx="3064">
                  <c:v>10.75</c:v>
                </c:pt>
                <c:pt idx="3065">
                  <c:v>10.75</c:v>
                </c:pt>
                <c:pt idx="3066">
                  <c:v>10.75</c:v>
                </c:pt>
                <c:pt idx="3067">
                  <c:v>10.75</c:v>
                </c:pt>
                <c:pt idx="3068">
                  <c:v>10.75</c:v>
                </c:pt>
                <c:pt idx="3069">
                  <c:v>10.75</c:v>
                </c:pt>
                <c:pt idx="3070">
                  <c:v>10.75</c:v>
                </c:pt>
                <c:pt idx="3071">
                  <c:v>10.75</c:v>
                </c:pt>
                <c:pt idx="3072">
                  <c:v>10.75</c:v>
                </c:pt>
                <c:pt idx="3073">
                  <c:v>10.75</c:v>
                </c:pt>
                <c:pt idx="3074">
                  <c:v>10.75</c:v>
                </c:pt>
                <c:pt idx="3075">
                  <c:v>10.75</c:v>
                </c:pt>
                <c:pt idx="3076">
                  <c:v>10.75</c:v>
                </c:pt>
                <c:pt idx="3077">
                  <c:v>10.75</c:v>
                </c:pt>
                <c:pt idx="3078">
                  <c:v>10.75</c:v>
                </c:pt>
                <c:pt idx="3079">
                  <c:v>10.75</c:v>
                </c:pt>
                <c:pt idx="3080">
                  <c:v>10.75</c:v>
                </c:pt>
                <c:pt idx="3081">
                  <c:v>10.75</c:v>
                </c:pt>
                <c:pt idx="3082">
                  <c:v>10.75</c:v>
                </c:pt>
                <c:pt idx="3083">
                  <c:v>10.75</c:v>
                </c:pt>
                <c:pt idx="3084">
                  <c:v>10.75</c:v>
                </c:pt>
                <c:pt idx="3085">
                  <c:v>10.75</c:v>
                </c:pt>
                <c:pt idx="3086">
                  <c:v>10.75</c:v>
                </c:pt>
                <c:pt idx="3087">
                  <c:v>10.75</c:v>
                </c:pt>
                <c:pt idx="3088">
                  <c:v>10.75</c:v>
                </c:pt>
                <c:pt idx="3089">
                  <c:v>10.75</c:v>
                </c:pt>
                <c:pt idx="3090">
                  <c:v>10.75</c:v>
                </c:pt>
                <c:pt idx="3091">
                  <c:v>10.75</c:v>
                </c:pt>
                <c:pt idx="3092">
                  <c:v>10.75</c:v>
                </c:pt>
                <c:pt idx="3093">
                  <c:v>10.75</c:v>
                </c:pt>
                <c:pt idx="3094">
                  <c:v>10.75</c:v>
                </c:pt>
                <c:pt idx="3095">
                  <c:v>10.75</c:v>
                </c:pt>
                <c:pt idx="3096">
                  <c:v>10.75</c:v>
                </c:pt>
                <c:pt idx="3097">
                  <c:v>10.75</c:v>
                </c:pt>
                <c:pt idx="3098">
                  <c:v>10.75</c:v>
                </c:pt>
                <c:pt idx="3099">
                  <c:v>10.75</c:v>
                </c:pt>
                <c:pt idx="3100">
                  <c:v>10.75</c:v>
                </c:pt>
                <c:pt idx="3101">
                  <c:v>10.75</c:v>
                </c:pt>
                <c:pt idx="3102">
                  <c:v>10.75</c:v>
                </c:pt>
                <c:pt idx="3103">
                  <c:v>10.75</c:v>
                </c:pt>
                <c:pt idx="3104">
                  <c:v>10.75</c:v>
                </c:pt>
                <c:pt idx="3105">
                  <c:v>10.75</c:v>
                </c:pt>
                <c:pt idx="3106">
                  <c:v>10.75</c:v>
                </c:pt>
                <c:pt idx="3107">
                  <c:v>10.75</c:v>
                </c:pt>
                <c:pt idx="3108">
                  <c:v>10.75</c:v>
                </c:pt>
                <c:pt idx="3109">
                  <c:v>10.75</c:v>
                </c:pt>
                <c:pt idx="3110">
                  <c:v>10.75</c:v>
                </c:pt>
                <c:pt idx="3111">
                  <c:v>10.75</c:v>
                </c:pt>
                <c:pt idx="3112">
                  <c:v>10.75</c:v>
                </c:pt>
                <c:pt idx="3113">
                  <c:v>10.75</c:v>
                </c:pt>
                <c:pt idx="3114">
                  <c:v>10.75</c:v>
                </c:pt>
                <c:pt idx="3115">
                  <c:v>10.75</c:v>
                </c:pt>
                <c:pt idx="3116">
                  <c:v>10.75</c:v>
                </c:pt>
                <c:pt idx="3117">
                  <c:v>10.75</c:v>
                </c:pt>
                <c:pt idx="3118">
                  <c:v>10.75</c:v>
                </c:pt>
                <c:pt idx="3119">
                  <c:v>10.75</c:v>
                </c:pt>
                <c:pt idx="3120">
                  <c:v>10.75</c:v>
                </c:pt>
                <c:pt idx="3121">
                  <c:v>10.75</c:v>
                </c:pt>
                <c:pt idx="3122">
                  <c:v>10.75</c:v>
                </c:pt>
                <c:pt idx="3123">
                  <c:v>10.75</c:v>
                </c:pt>
                <c:pt idx="3124">
                  <c:v>10.75</c:v>
                </c:pt>
                <c:pt idx="3125">
                  <c:v>10.75</c:v>
                </c:pt>
                <c:pt idx="3126">
                  <c:v>10.75</c:v>
                </c:pt>
                <c:pt idx="3127">
                  <c:v>10.75</c:v>
                </c:pt>
                <c:pt idx="3128">
                  <c:v>10.75</c:v>
                </c:pt>
                <c:pt idx="3129">
                  <c:v>10.75</c:v>
                </c:pt>
                <c:pt idx="3130">
                  <c:v>10.75</c:v>
                </c:pt>
                <c:pt idx="3131">
                  <c:v>10.75</c:v>
                </c:pt>
                <c:pt idx="3132">
                  <c:v>10.75</c:v>
                </c:pt>
                <c:pt idx="3133">
                  <c:v>10.75</c:v>
                </c:pt>
                <c:pt idx="3134">
                  <c:v>10.75</c:v>
                </c:pt>
                <c:pt idx="3135">
                  <c:v>10.75</c:v>
                </c:pt>
                <c:pt idx="3136">
                  <c:v>10.75</c:v>
                </c:pt>
                <c:pt idx="3137">
                  <c:v>10.75</c:v>
                </c:pt>
                <c:pt idx="3138">
                  <c:v>10.75</c:v>
                </c:pt>
                <c:pt idx="3139">
                  <c:v>10.75</c:v>
                </c:pt>
                <c:pt idx="3140">
                  <c:v>10.75</c:v>
                </c:pt>
                <c:pt idx="3141">
                  <c:v>10.75</c:v>
                </c:pt>
                <c:pt idx="3142">
                  <c:v>10.75</c:v>
                </c:pt>
                <c:pt idx="3143">
                  <c:v>10.75</c:v>
                </c:pt>
                <c:pt idx="3144">
                  <c:v>10.75</c:v>
                </c:pt>
                <c:pt idx="3145">
                  <c:v>10.75</c:v>
                </c:pt>
                <c:pt idx="3146">
                  <c:v>10.75</c:v>
                </c:pt>
                <c:pt idx="3147">
                  <c:v>10.75</c:v>
                </c:pt>
                <c:pt idx="3148">
                  <c:v>10.75</c:v>
                </c:pt>
                <c:pt idx="3149">
                  <c:v>10.75</c:v>
                </c:pt>
                <c:pt idx="3150">
                  <c:v>10.75</c:v>
                </c:pt>
                <c:pt idx="3151">
                  <c:v>10.75</c:v>
                </c:pt>
                <c:pt idx="3152">
                  <c:v>10.75</c:v>
                </c:pt>
                <c:pt idx="3153">
                  <c:v>10.75</c:v>
                </c:pt>
                <c:pt idx="3154">
                  <c:v>10.75</c:v>
                </c:pt>
                <c:pt idx="3155">
                  <c:v>10.75</c:v>
                </c:pt>
                <c:pt idx="3156">
                  <c:v>10.75</c:v>
                </c:pt>
                <c:pt idx="3157">
                  <c:v>10.75</c:v>
                </c:pt>
                <c:pt idx="3158">
                  <c:v>10.75</c:v>
                </c:pt>
                <c:pt idx="3159">
                  <c:v>10.75</c:v>
                </c:pt>
                <c:pt idx="3160">
                  <c:v>10.75</c:v>
                </c:pt>
                <c:pt idx="3161">
                  <c:v>10.25</c:v>
                </c:pt>
                <c:pt idx="3162">
                  <c:v>10.25</c:v>
                </c:pt>
                <c:pt idx="3163">
                  <c:v>10.25</c:v>
                </c:pt>
                <c:pt idx="3164">
                  <c:v>10.25</c:v>
                </c:pt>
                <c:pt idx="3165">
                  <c:v>10.25</c:v>
                </c:pt>
                <c:pt idx="3166">
                  <c:v>10.25</c:v>
                </c:pt>
                <c:pt idx="3167">
                  <c:v>10.25</c:v>
                </c:pt>
                <c:pt idx="3168">
                  <c:v>10.25</c:v>
                </c:pt>
                <c:pt idx="3169">
                  <c:v>10.25</c:v>
                </c:pt>
                <c:pt idx="3170">
                  <c:v>10.25</c:v>
                </c:pt>
                <c:pt idx="3171">
                  <c:v>10.25</c:v>
                </c:pt>
                <c:pt idx="3172">
                  <c:v>10.25</c:v>
                </c:pt>
                <c:pt idx="3173">
                  <c:v>10.25</c:v>
                </c:pt>
                <c:pt idx="3174">
                  <c:v>10.25</c:v>
                </c:pt>
                <c:pt idx="3175">
                  <c:v>10.25</c:v>
                </c:pt>
                <c:pt idx="3176">
                  <c:v>10.25</c:v>
                </c:pt>
                <c:pt idx="3177">
                  <c:v>10.25</c:v>
                </c:pt>
                <c:pt idx="3178">
                  <c:v>10.25</c:v>
                </c:pt>
                <c:pt idx="3179">
                  <c:v>10.25</c:v>
                </c:pt>
                <c:pt idx="3180">
                  <c:v>10.25</c:v>
                </c:pt>
                <c:pt idx="3181">
                  <c:v>10.25</c:v>
                </c:pt>
                <c:pt idx="3182">
                  <c:v>10.25</c:v>
                </c:pt>
                <c:pt idx="3183">
                  <c:v>10.25</c:v>
                </c:pt>
                <c:pt idx="3184">
                  <c:v>10.25</c:v>
                </c:pt>
                <c:pt idx="3185">
                  <c:v>10.25</c:v>
                </c:pt>
                <c:pt idx="3186">
                  <c:v>10.25</c:v>
                </c:pt>
                <c:pt idx="3187">
                  <c:v>10.25</c:v>
                </c:pt>
                <c:pt idx="3188">
                  <c:v>10.25</c:v>
                </c:pt>
                <c:pt idx="3189">
                  <c:v>10.25</c:v>
                </c:pt>
                <c:pt idx="3190">
                  <c:v>9.5</c:v>
                </c:pt>
                <c:pt idx="3191">
                  <c:v>9.5</c:v>
                </c:pt>
                <c:pt idx="3192">
                  <c:v>9.5</c:v>
                </c:pt>
                <c:pt idx="3193">
                  <c:v>9.5</c:v>
                </c:pt>
                <c:pt idx="3194">
                  <c:v>9.5</c:v>
                </c:pt>
                <c:pt idx="3195">
                  <c:v>9.5</c:v>
                </c:pt>
                <c:pt idx="3196">
                  <c:v>9.5</c:v>
                </c:pt>
                <c:pt idx="3197">
                  <c:v>9.5</c:v>
                </c:pt>
                <c:pt idx="3198">
                  <c:v>9.5</c:v>
                </c:pt>
                <c:pt idx="3199">
                  <c:v>9.5</c:v>
                </c:pt>
                <c:pt idx="3200">
                  <c:v>9.5</c:v>
                </c:pt>
                <c:pt idx="3201">
                  <c:v>9.5</c:v>
                </c:pt>
                <c:pt idx="3202">
                  <c:v>9.5</c:v>
                </c:pt>
                <c:pt idx="3203">
                  <c:v>9.5</c:v>
                </c:pt>
                <c:pt idx="3204">
                  <c:v>9.5</c:v>
                </c:pt>
                <c:pt idx="3205">
                  <c:v>9.5</c:v>
                </c:pt>
                <c:pt idx="3206">
                  <c:v>9.5</c:v>
                </c:pt>
                <c:pt idx="3207">
                  <c:v>9.5</c:v>
                </c:pt>
                <c:pt idx="3208">
                  <c:v>9.5</c:v>
                </c:pt>
                <c:pt idx="3209">
                  <c:v>9.5</c:v>
                </c:pt>
                <c:pt idx="3210">
                  <c:v>9.5</c:v>
                </c:pt>
                <c:pt idx="3211">
                  <c:v>9.5</c:v>
                </c:pt>
                <c:pt idx="3212">
                  <c:v>9.5</c:v>
                </c:pt>
                <c:pt idx="3213">
                  <c:v>9.5</c:v>
                </c:pt>
                <c:pt idx="3214">
                  <c:v>9.5</c:v>
                </c:pt>
                <c:pt idx="3215">
                  <c:v>9.5</c:v>
                </c:pt>
                <c:pt idx="3216">
                  <c:v>9.5</c:v>
                </c:pt>
                <c:pt idx="3217">
                  <c:v>8.75</c:v>
                </c:pt>
                <c:pt idx="3218">
                  <c:v>8.75</c:v>
                </c:pt>
                <c:pt idx="3219">
                  <c:v>8.75</c:v>
                </c:pt>
                <c:pt idx="3220">
                  <c:v>8.75</c:v>
                </c:pt>
                <c:pt idx="3221">
                  <c:v>8.75</c:v>
                </c:pt>
                <c:pt idx="3222">
                  <c:v>8.75</c:v>
                </c:pt>
                <c:pt idx="3223">
                  <c:v>8.75</c:v>
                </c:pt>
                <c:pt idx="3224">
                  <c:v>8.75</c:v>
                </c:pt>
                <c:pt idx="3225">
                  <c:v>8.75</c:v>
                </c:pt>
                <c:pt idx="3226">
                  <c:v>8.75</c:v>
                </c:pt>
                <c:pt idx="3227">
                  <c:v>8.75</c:v>
                </c:pt>
                <c:pt idx="3228">
                  <c:v>8.75</c:v>
                </c:pt>
                <c:pt idx="3229">
                  <c:v>8.75</c:v>
                </c:pt>
                <c:pt idx="3230">
                  <c:v>8.75</c:v>
                </c:pt>
                <c:pt idx="3231">
                  <c:v>8.75</c:v>
                </c:pt>
                <c:pt idx="3232">
                  <c:v>8.75</c:v>
                </c:pt>
                <c:pt idx="3233">
                  <c:v>8.75</c:v>
                </c:pt>
                <c:pt idx="3234">
                  <c:v>8.75</c:v>
                </c:pt>
                <c:pt idx="3235">
                  <c:v>8.75</c:v>
                </c:pt>
                <c:pt idx="3236">
                  <c:v>8.75</c:v>
                </c:pt>
                <c:pt idx="3237">
                  <c:v>8.75</c:v>
                </c:pt>
                <c:pt idx="3238">
                  <c:v>8.75</c:v>
                </c:pt>
                <c:pt idx="3239">
                  <c:v>8.75</c:v>
                </c:pt>
                <c:pt idx="3240">
                  <c:v>8.75</c:v>
                </c:pt>
                <c:pt idx="3241">
                  <c:v>8.75</c:v>
                </c:pt>
                <c:pt idx="3242">
                  <c:v>8.75</c:v>
                </c:pt>
                <c:pt idx="3243">
                  <c:v>8.75</c:v>
                </c:pt>
                <c:pt idx="3244">
                  <c:v>8.75</c:v>
                </c:pt>
                <c:pt idx="3245">
                  <c:v>8.75</c:v>
                </c:pt>
                <c:pt idx="3246">
                  <c:v>8.75</c:v>
                </c:pt>
                <c:pt idx="3247">
                  <c:v>8.75</c:v>
                </c:pt>
                <c:pt idx="3248">
                  <c:v>8.75</c:v>
                </c:pt>
                <c:pt idx="3249">
                  <c:v>8.75</c:v>
                </c:pt>
                <c:pt idx="3250">
                  <c:v>8.75</c:v>
                </c:pt>
                <c:pt idx="3251">
                  <c:v>8.75</c:v>
                </c:pt>
                <c:pt idx="3252">
                  <c:v>8.75</c:v>
                </c:pt>
                <c:pt idx="3253">
                  <c:v>8.75</c:v>
                </c:pt>
                <c:pt idx="3254">
                  <c:v>8.75</c:v>
                </c:pt>
                <c:pt idx="3255">
                  <c:v>8.75</c:v>
                </c:pt>
                <c:pt idx="3256">
                  <c:v>8.75</c:v>
                </c:pt>
                <c:pt idx="3257">
                  <c:v>8.75</c:v>
                </c:pt>
                <c:pt idx="3258">
                  <c:v>8.75</c:v>
                </c:pt>
                <c:pt idx="3259">
                  <c:v>8.75</c:v>
                </c:pt>
                <c:pt idx="3260">
                  <c:v>8.75</c:v>
                </c:pt>
                <c:pt idx="3261">
                  <c:v>8.75</c:v>
                </c:pt>
                <c:pt idx="3262">
                  <c:v>8.75</c:v>
                </c:pt>
                <c:pt idx="3263">
                  <c:v>8.75</c:v>
                </c:pt>
                <c:pt idx="3264">
                  <c:v>8.75</c:v>
                </c:pt>
                <c:pt idx="3265">
                  <c:v>8.75</c:v>
                </c:pt>
                <c:pt idx="3266">
                  <c:v>8.75</c:v>
                </c:pt>
                <c:pt idx="3267">
                  <c:v>8.75</c:v>
                </c:pt>
                <c:pt idx="3268">
                  <c:v>8.75</c:v>
                </c:pt>
                <c:pt idx="3269">
                  <c:v>8.75</c:v>
                </c:pt>
                <c:pt idx="3270">
                  <c:v>8.75</c:v>
                </c:pt>
                <c:pt idx="3271">
                  <c:v>8.75</c:v>
                </c:pt>
                <c:pt idx="3272">
                  <c:v>8.75</c:v>
                </c:pt>
                <c:pt idx="3273">
                  <c:v>8.75</c:v>
                </c:pt>
                <c:pt idx="3274">
                  <c:v>8.75</c:v>
                </c:pt>
                <c:pt idx="3275">
                  <c:v>8.75</c:v>
                </c:pt>
                <c:pt idx="3276">
                  <c:v>8.75</c:v>
                </c:pt>
                <c:pt idx="3277">
                  <c:v>8.75</c:v>
                </c:pt>
                <c:pt idx="3278">
                  <c:v>8.75</c:v>
                </c:pt>
                <c:pt idx="3279">
                  <c:v>8.75</c:v>
                </c:pt>
                <c:pt idx="3280">
                  <c:v>8.75</c:v>
                </c:pt>
                <c:pt idx="3281">
                  <c:v>8.75</c:v>
                </c:pt>
                <c:pt idx="3282">
                  <c:v>8.75</c:v>
                </c:pt>
                <c:pt idx="3283">
                  <c:v>8.75</c:v>
                </c:pt>
                <c:pt idx="3284">
                  <c:v>8.75</c:v>
                </c:pt>
                <c:pt idx="3285">
                  <c:v>8.75</c:v>
                </c:pt>
                <c:pt idx="3286">
                  <c:v>8.75</c:v>
                </c:pt>
                <c:pt idx="3287">
                  <c:v>8.75</c:v>
                </c:pt>
                <c:pt idx="3288">
                  <c:v>8.75</c:v>
                </c:pt>
                <c:pt idx="3289">
                  <c:v>8.75</c:v>
                </c:pt>
                <c:pt idx="3290">
                  <c:v>8.75</c:v>
                </c:pt>
                <c:pt idx="3291">
                  <c:v>8.75</c:v>
                </c:pt>
                <c:pt idx="3292">
                  <c:v>8.75</c:v>
                </c:pt>
                <c:pt idx="3293">
                  <c:v>8.75</c:v>
                </c:pt>
                <c:pt idx="3294">
                  <c:v>8.75</c:v>
                </c:pt>
                <c:pt idx="3295">
                  <c:v>8.75</c:v>
                </c:pt>
                <c:pt idx="3296">
                  <c:v>8.75</c:v>
                </c:pt>
                <c:pt idx="3297">
                  <c:v>8.75</c:v>
                </c:pt>
                <c:pt idx="3298">
                  <c:v>8.75</c:v>
                </c:pt>
                <c:pt idx="3299">
                  <c:v>8.75</c:v>
                </c:pt>
                <c:pt idx="3300">
                  <c:v>8.75</c:v>
                </c:pt>
                <c:pt idx="3301">
                  <c:v>8.75</c:v>
                </c:pt>
                <c:pt idx="3302">
                  <c:v>8.75</c:v>
                </c:pt>
                <c:pt idx="3303">
                  <c:v>8.75</c:v>
                </c:pt>
                <c:pt idx="3304">
                  <c:v>8.75</c:v>
                </c:pt>
                <c:pt idx="3305">
                  <c:v>8.75</c:v>
                </c:pt>
                <c:pt idx="3306">
                  <c:v>8.75</c:v>
                </c:pt>
                <c:pt idx="3307">
                  <c:v>8.75</c:v>
                </c:pt>
                <c:pt idx="3308">
                  <c:v>8.75</c:v>
                </c:pt>
                <c:pt idx="3309">
                  <c:v>8.75</c:v>
                </c:pt>
                <c:pt idx="3310">
                  <c:v>8.75</c:v>
                </c:pt>
                <c:pt idx="3311">
                  <c:v>8.75</c:v>
                </c:pt>
                <c:pt idx="3312">
                  <c:v>8.75</c:v>
                </c:pt>
                <c:pt idx="3313">
                  <c:v>8.75</c:v>
                </c:pt>
                <c:pt idx="3314">
                  <c:v>8.75</c:v>
                </c:pt>
                <c:pt idx="3315">
                  <c:v>8.75</c:v>
                </c:pt>
                <c:pt idx="3316">
                  <c:v>8.75</c:v>
                </c:pt>
                <c:pt idx="3317">
                  <c:v>8.75</c:v>
                </c:pt>
                <c:pt idx="3318">
                  <c:v>8.75</c:v>
                </c:pt>
                <c:pt idx="3319">
                  <c:v>8.75</c:v>
                </c:pt>
                <c:pt idx="3320">
                  <c:v>8.75</c:v>
                </c:pt>
                <c:pt idx="3321">
                  <c:v>8.75</c:v>
                </c:pt>
                <c:pt idx="3322">
                  <c:v>8.75</c:v>
                </c:pt>
                <c:pt idx="3323">
                  <c:v>8.75</c:v>
                </c:pt>
                <c:pt idx="3324">
                  <c:v>8.75</c:v>
                </c:pt>
                <c:pt idx="3325">
                  <c:v>8.75</c:v>
                </c:pt>
                <c:pt idx="3326">
                  <c:v>8.75</c:v>
                </c:pt>
                <c:pt idx="3327">
                  <c:v>8.75</c:v>
                </c:pt>
                <c:pt idx="3328">
                  <c:v>8.75</c:v>
                </c:pt>
                <c:pt idx="3329">
                  <c:v>8.75</c:v>
                </c:pt>
                <c:pt idx="3330">
                  <c:v>8.75</c:v>
                </c:pt>
                <c:pt idx="3331">
                  <c:v>8.75</c:v>
                </c:pt>
                <c:pt idx="3332">
                  <c:v>8.75</c:v>
                </c:pt>
                <c:pt idx="3333">
                  <c:v>8.75</c:v>
                </c:pt>
                <c:pt idx="3334">
                  <c:v>8.75</c:v>
                </c:pt>
                <c:pt idx="3335">
                  <c:v>8.75</c:v>
                </c:pt>
                <c:pt idx="3336">
                  <c:v>8.75</c:v>
                </c:pt>
                <c:pt idx="3337">
                  <c:v>8.75</c:v>
                </c:pt>
                <c:pt idx="3338">
                  <c:v>8.75</c:v>
                </c:pt>
                <c:pt idx="3339">
                  <c:v>8.75</c:v>
                </c:pt>
                <c:pt idx="3340">
                  <c:v>8.75</c:v>
                </c:pt>
                <c:pt idx="3341">
                  <c:v>8.75</c:v>
                </c:pt>
                <c:pt idx="3342">
                  <c:v>8.75</c:v>
                </c:pt>
                <c:pt idx="3343">
                  <c:v>8.75</c:v>
                </c:pt>
                <c:pt idx="3344">
                  <c:v>8.75</c:v>
                </c:pt>
                <c:pt idx="3345">
                  <c:v>8.75</c:v>
                </c:pt>
                <c:pt idx="3346">
                  <c:v>8.75</c:v>
                </c:pt>
                <c:pt idx="3347">
                  <c:v>8.75</c:v>
                </c:pt>
                <c:pt idx="3348">
                  <c:v>8.75</c:v>
                </c:pt>
                <c:pt idx="3349">
                  <c:v>8.75</c:v>
                </c:pt>
                <c:pt idx="3350">
                  <c:v>8.75</c:v>
                </c:pt>
                <c:pt idx="3351">
                  <c:v>8.75</c:v>
                </c:pt>
                <c:pt idx="3352">
                  <c:v>8.75</c:v>
                </c:pt>
                <c:pt idx="3353">
                  <c:v>8.75</c:v>
                </c:pt>
                <c:pt idx="3354">
                  <c:v>8.75</c:v>
                </c:pt>
                <c:pt idx="3355">
                  <c:v>8.75</c:v>
                </c:pt>
                <c:pt idx="3356">
                  <c:v>8.75</c:v>
                </c:pt>
                <c:pt idx="3357">
                  <c:v>8.75</c:v>
                </c:pt>
                <c:pt idx="3358">
                  <c:v>8.75</c:v>
                </c:pt>
                <c:pt idx="3359">
                  <c:v>8.75</c:v>
                </c:pt>
                <c:pt idx="3360">
                  <c:v>8.75</c:v>
                </c:pt>
                <c:pt idx="3361">
                  <c:v>8.75</c:v>
                </c:pt>
                <c:pt idx="3362">
                  <c:v>8.75</c:v>
                </c:pt>
                <c:pt idx="3363">
                  <c:v>8.75</c:v>
                </c:pt>
                <c:pt idx="3364">
                  <c:v>8.75</c:v>
                </c:pt>
                <c:pt idx="3365">
                  <c:v>8.75</c:v>
                </c:pt>
                <c:pt idx="3366">
                  <c:v>8.75</c:v>
                </c:pt>
                <c:pt idx="3367">
                  <c:v>8.75</c:v>
                </c:pt>
                <c:pt idx="3368">
                  <c:v>8.75</c:v>
                </c:pt>
                <c:pt idx="3369">
                  <c:v>8.75</c:v>
                </c:pt>
                <c:pt idx="3370">
                  <c:v>8.75</c:v>
                </c:pt>
                <c:pt idx="3371">
                  <c:v>8.75</c:v>
                </c:pt>
                <c:pt idx="3372">
                  <c:v>8.75</c:v>
                </c:pt>
                <c:pt idx="3373">
                  <c:v>8.75</c:v>
                </c:pt>
                <c:pt idx="3374">
                  <c:v>8.75</c:v>
                </c:pt>
                <c:pt idx="3375">
                  <c:v>8.75</c:v>
                </c:pt>
                <c:pt idx="3376">
                  <c:v>8.75</c:v>
                </c:pt>
                <c:pt idx="3377">
                  <c:v>8.75</c:v>
                </c:pt>
                <c:pt idx="3378">
                  <c:v>8.75</c:v>
                </c:pt>
                <c:pt idx="3379">
                  <c:v>8.75</c:v>
                </c:pt>
                <c:pt idx="3380">
                  <c:v>8.75</c:v>
                </c:pt>
                <c:pt idx="3381">
                  <c:v>8.75</c:v>
                </c:pt>
                <c:pt idx="3382">
                  <c:v>8.75</c:v>
                </c:pt>
                <c:pt idx="3383">
                  <c:v>8.75</c:v>
                </c:pt>
                <c:pt idx="3384">
                  <c:v>8.75</c:v>
                </c:pt>
                <c:pt idx="3385">
                  <c:v>8.75</c:v>
                </c:pt>
                <c:pt idx="3386">
                  <c:v>8.75</c:v>
                </c:pt>
                <c:pt idx="3387">
                  <c:v>8.75</c:v>
                </c:pt>
                <c:pt idx="3388">
                  <c:v>8.75</c:v>
                </c:pt>
                <c:pt idx="3389">
                  <c:v>8.75</c:v>
                </c:pt>
                <c:pt idx="3390">
                  <c:v>8.75</c:v>
                </c:pt>
                <c:pt idx="3391">
                  <c:v>8.75</c:v>
                </c:pt>
                <c:pt idx="3392">
                  <c:v>8.75</c:v>
                </c:pt>
                <c:pt idx="3393">
                  <c:v>8.75</c:v>
                </c:pt>
                <c:pt idx="3394">
                  <c:v>8.75</c:v>
                </c:pt>
                <c:pt idx="3395">
                  <c:v>8.75</c:v>
                </c:pt>
                <c:pt idx="3396">
                  <c:v>8.75</c:v>
                </c:pt>
                <c:pt idx="3397">
                  <c:v>8.75</c:v>
                </c:pt>
                <c:pt idx="3398">
                  <c:v>8.75</c:v>
                </c:pt>
                <c:pt idx="3399">
                  <c:v>8.75</c:v>
                </c:pt>
                <c:pt idx="3400">
                  <c:v>8.75</c:v>
                </c:pt>
                <c:pt idx="3401">
                  <c:v>8.75</c:v>
                </c:pt>
                <c:pt idx="3402">
                  <c:v>8.75</c:v>
                </c:pt>
                <c:pt idx="3403">
                  <c:v>8.75</c:v>
                </c:pt>
                <c:pt idx="3404">
                  <c:v>8.75</c:v>
                </c:pt>
                <c:pt idx="3405">
                  <c:v>8.75</c:v>
                </c:pt>
                <c:pt idx="3406">
                  <c:v>9.25</c:v>
                </c:pt>
                <c:pt idx="3407">
                  <c:v>9.25</c:v>
                </c:pt>
                <c:pt idx="3408">
                  <c:v>9.25</c:v>
                </c:pt>
                <c:pt idx="3409">
                  <c:v>9.25</c:v>
                </c:pt>
                <c:pt idx="3410">
                  <c:v>9.25</c:v>
                </c:pt>
                <c:pt idx="3411">
                  <c:v>9.25</c:v>
                </c:pt>
                <c:pt idx="3412">
                  <c:v>9.25</c:v>
                </c:pt>
                <c:pt idx="3413">
                  <c:v>9.25</c:v>
                </c:pt>
                <c:pt idx="3414">
                  <c:v>9.25</c:v>
                </c:pt>
                <c:pt idx="3415">
                  <c:v>9.25</c:v>
                </c:pt>
                <c:pt idx="3416">
                  <c:v>9.25</c:v>
                </c:pt>
                <c:pt idx="3417">
                  <c:v>9.25</c:v>
                </c:pt>
                <c:pt idx="3418">
                  <c:v>9.25</c:v>
                </c:pt>
                <c:pt idx="3419">
                  <c:v>9.25</c:v>
                </c:pt>
                <c:pt idx="3420">
                  <c:v>9.25</c:v>
                </c:pt>
                <c:pt idx="3421">
                  <c:v>9.25</c:v>
                </c:pt>
                <c:pt idx="3422">
                  <c:v>9.25</c:v>
                </c:pt>
                <c:pt idx="3423">
                  <c:v>9.25</c:v>
                </c:pt>
                <c:pt idx="3424">
                  <c:v>9.25</c:v>
                </c:pt>
                <c:pt idx="3425">
                  <c:v>9.25</c:v>
                </c:pt>
                <c:pt idx="3426">
                  <c:v>9.25</c:v>
                </c:pt>
                <c:pt idx="3427">
                  <c:v>9.25</c:v>
                </c:pt>
                <c:pt idx="3428">
                  <c:v>9.25</c:v>
                </c:pt>
                <c:pt idx="3429">
                  <c:v>9.25</c:v>
                </c:pt>
                <c:pt idx="3430">
                  <c:v>9.25</c:v>
                </c:pt>
                <c:pt idx="3431">
                  <c:v>9.25</c:v>
                </c:pt>
                <c:pt idx="3432">
                  <c:v>9.25</c:v>
                </c:pt>
                <c:pt idx="3433">
                  <c:v>9.25</c:v>
                </c:pt>
                <c:pt idx="3434">
                  <c:v>10.25</c:v>
                </c:pt>
                <c:pt idx="3435">
                  <c:v>10.25</c:v>
                </c:pt>
                <c:pt idx="3436">
                  <c:v>10.25</c:v>
                </c:pt>
                <c:pt idx="3437">
                  <c:v>10.25</c:v>
                </c:pt>
                <c:pt idx="3438">
                  <c:v>10.25</c:v>
                </c:pt>
                <c:pt idx="3439">
                  <c:v>10.25</c:v>
                </c:pt>
                <c:pt idx="3440">
                  <c:v>10.25</c:v>
                </c:pt>
                <c:pt idx="3441">
                  <c:v>10.25</c:v>
                </c:pt>
                <c:pt idx="3442">
                  <c:v>10.25</c:v>
                </c:pt>
                <c:pt idx="3443">
                  <c:v>10.25</c:v>
                </c:pt>
                <c:pt idx="3444">
                  <c:v>10.25</c:v>
                </c:pt>
                <c:pt idx="3445">
                  <c:v>10.25</c:v>
                </c:pt>
                <c:pt idx="3446">
                  <c:v>10.25</c:v>
                </c:pt>
                <c:pt idx="3447">
                  <c:v>10.25</c:v>
                </c:pt>
                <c:pt idx="3448">
                  <c:v>10.25</c:v>
                </c:pt>
                <c:pt idx="3449">
                  <c:v>10.25</c:v>
                </c:pt>
                <c:pt idx="3450">
                  <c:v>10.25</c:v>
                </c:pt>
                <c:pt idx="3451">
                  <c:v>10.25</c:v>
                </c:pt>
                <c:pt idx="3452">
                  <c:v>10.25</c:v>
                </c:pt>
                <c:pt idx="3453">
                  <c:v>10.25</c:v>
                </c:pt>
                <c:pt idx="3454">
                  <c:v>10.25</c:v>
                </c:pt>
                <c:pt idx="3455">
                  <c:v>10.25</c:v>
                </c:pt>
                <c:pt idx="3456">
                  <c:v>10.25</c:v>
                </c:pt>
                <c:pt idx="3457">
                  <c:v>10.25</c:v>
                </c:pt>
                <c:pt idx="3458">
                  <c:v>10.25</c:v>
                </c:pt>
                <c:pt idx="3459">
                  <c:v>10.25</c:v>
                </c:pt>
                <c:pt idx="3460">
                  <c:v>10.25</c:v>
                </c:pt>
                <c:pt idx="3461">
                  <c:v>10.25</c:v>
                </c:pt>
                <c:pt idx="3462">
                  <c:v>10.25</c:v>
                </c:pt>
                <c:pt idx="3463">
                  <c:v>11.25</c:v>
                </c:pt>
                <c:pt idx="3464">
                  <c:v>11.25</c:v>
                </c:pt>
                <c:pt idx="3465">
                  <c:v>11.25</c:v>
                </c:pt>
                <c:pt idx="3466">
                  <c:v>11.25</c:v>
                </c:pt>
                <c:pt idx="3467">
                  <c:v>11.25</c:v>
                </c:pt>
                <c:pt idx="3468">
                  <c:v>11.25</c:v>
                </c:pt>
                <c:pt idx="3469">
                  <c:v>11.25</c:v>
                </c:pt>
                <c:pt idx="3470">
                  <c:v>11.25</c:v>
                </c:pt>
                <c:pt idx="3471">
                  <c:v>11.25</c:v>
                </c:pt>
                <c:pt idx="3472">
                  <c:v>11.25</c:v>
                </c:pt>
                <c:pt idx="3473">
                  <c:v>11.25</c:v>
                </c:pt>
                <c:pt idx="3474">
                  <c:v>11.25</c:v>
                </c:pt>
                <c:pt idx="3475">
                  <c:v>11.25</c:v>
                </c:pt>
                <c:pt idx="3476">
                  <c:v>11.25</c:v>
                </c:pt>
                <c:pt idx="3477">
                  <c:v>11.25</c:v>
                </c:pt>
                <c:pt idx="3478">
                  <c:v>11.25</c:v>
                </c:pt>
                <c:pt idx="3479">
                  <c:v>11.25</c:v>
                </c:pt>
                <c:pt idx="3480">
                  <c:v>11.25</c:v>
                </c:pt>
                <c:pt idx="3481">
                  <c:v>11.25</c:v>
                </c:pt>
                <c:pt idx="3482">
                  <c:v>11.25</c:v>
                </c:pt>
                <c:pt idx="3483">
                  <c:v>11.25</c:v>
                </c:pt>
                <c:pt idx="3484">
                  <c:v>11.25</c:v>
                </c:pt>
                <c:pt idx="3485">
                  <c:v>11.25</c:v>
                </c:pt>
                <c:pt idx="3486">
                  <c:v>11.25</c:v>
                </c:pt>
                <c:pt idx="3487">
                  <c:v>11.25</c:v>
                </c:pt>
                <c:pt idx="3488">
                  <c:v>11.25</c:v>
                </c:pt>
                <c:pt idx="3489">
                  <c:v>11.25</c:v>
                </c:pt>
                <c:pt idx="3490">
                  <c:v>11.25</c:v>
                </c:pt>
                <c:pt idx="3491">
                  <c:v>11.25</c:v>
                </c:pt>
                <c:pt idx="3492">
                  <c:v>11.25</c:v>
                </c:pt>
                <c:pt idx="3493">
                  <c:v>11.25</c:v>
                </c:pt>
                <c:pt idx="3494">
                  <c:v>11.25</c:v>
                </c:pt>
                <c:pt idx="3495">
                  <c:v>11.25</c:v>
                </c:pt>
                <c:pt idx="3496">
                  <c:v>12.75</c:v>
                </c:pt>
                <c:pt idx="3497">
                  <c:v>12.75</c:v>
                </c:pt>
                <c:pt idx="3498">
                  <c:v>12.75</c:v>
                </c:pt>
                <c:pt idx="3499">
                  <c:v>12.75</c:v>
                </c:pt>
                <c:pt idx="3500">
                  <c:v>12.75</c:v>
                </c:pt>
                <c:pt idx="3501">
                  <c:v>12.75</c:v>
                </c:pt>
                <c:pt idx="3502">
                  <c:v>12.75</c:v>
                </c:pt>
                <c:pt idx="3503">
                  <c:v>12.75</c:v>
                </c:pt>
                <c:pt idx="3504">
                  <c:v>12.75</c:v>
                </c:pt>
                <c:pt idx="3505">
                  <c:v>12.75</c:v>
                </c:pt>
                <c:pt idx="3506">
                  <c:v>12.75</c:v>
                </c:pt>
                <c:pt idx="3507">
                  <c:v>12.75</c:v>
                </c:pt>
                <c:pt idx="3508">
                  <c:v>12.75</c:v>
                </c:pt>
                <c:pt idx="3509">
                  <c:v>12.75</c:v>
                </c:pt>
                <c:pt idx="3510">
                  <c:v>12.75</c:v>
                </c:pt>
                <c:pt idx="3511">
                  <c:v>12.75</c:v>
                </c:pt>
                <c:pt idx="3512">
                  <c:v>12.75</c:v>
                </c:pt>
                <c:pt idx="3513">
                  <c:v>12.75</c:v>
                </c:pt>
                <c:pt idx="3514">
                  <c:v>12.75</c:v>
                </c:pt>
                <c:pt idx="3515">
                  <c:v>12.75</c:v>
                </c:pt>
                <c:pt idx="3516">
                  <c:v>12.75</c:v>
                </c:pt>
                <c:pt idx="3517">
                  <c:v>12.75</c:v>
                </c:pt>
                <c:pt idx="3518">
                  <c:v>12.75</c:v>
                </c:pt>
                <c:pt idx="3519">
                  <c:v>12.75</c:v>
                </c:pt>
                <c:pt idx="3520">
                  <c:v>12.75</c:v>
                </c:pt>
                <c:pt idx="3521">
                  <c:v>12.75</c:v>
                </c:pt>
                <c:pt idx="3522">
                  <c:v>12.75</c:v>
                </c:pt>
                <c:pt idx="3523">
                  <c:v>12.75</c:v>
                </c:pt>
                <c:pt idx="3524">
                  <c:v>12.75</c:v>
                </c:pt>
                <c:pt idx="3525">
                  <c:v>12.75</c:v>
                </c:pt>
                <c:pt idx="3526">
                  <c:v>12.75</c:v>
                </c:pt>
                <c:pt idx="3527">
                  <c:v>12.75</c:v>
                </c:pt>
                <c:pt idx="3528">
                  <c:v>12.75</c:v>
                </c:pt>
                <c:pt idx="3529">
                  <c:v>13.75</c:v>
                </c:pt>
                <c:pt idx="3530">
                  <c:v>13.75</c:v>
                </c:pt>
                <c:pt idx="3531">
                  <c:v>13.75</c:v>
                </c:pt>
                <c:pt idx="3532">
                  <c:v>13.75</c:v>
                </c:pt>
                <c:pt idx="3533">
                  <c:v>13.75</c:v>
                </c:pt>
                <c:pt idx="3534">
                  <c:v>13.75</c:v>
                </c:pt>
                <c:pt idx="3535">
                  <c:v>13.75</c:v>
                </c:pt>
                <c:pt idx="3536">
                  <c:v>13.75</c:v>
                </c:pt>
                <c:pt idx="3537">
                  <c:v>13.75</c:v>
                </c:pt>
                <c:pt idx="3538">
                  <c:v>13.75</c:v>
                </c:pt>
                <c:pt idx="3539">
                  <c:v>13.75</c:v>
                </c:pt>
                <c:pt idx="3540">
                  <c:v>13.75</c:v>
                </c:pt>
                <c:pt idx="3541">
                  <c:v>13.75</c:v>
                </c:pt>
                <c:pt idx="3542">
                  <c:v>13.75</c:v>
                </c:pt>
                <c:pt idx="3543">
                  <c:v>13.75</c:v>
                </c:pt>
                <c:pt idx="3544">
                  <c:v>13.75</c:v>
                </c:pt>
                <c:pt idx="3545">
                  <c:v>13.75</c:v>
                </c:pt>
                <c:pt idx="3546">
                  <c:v>13.75</c:v>
                </c:pt>
                <c:pt idx="3547">
                  <c:v>13.75</c:v>
                </c:pt>
                <c:pt idx="3548">
                  <c:v>13.75</c:v>
                </c:pt>
                <c:pt idx="3549">
                  <c:v>13.75</c:v>
                </c:pt>
                <c:pt idx="3550">
                  <c:v>13.75</c:v>
                </c:pt>
                <c:pt idx="3551">
                  <c:v>13.75</c:v>
                </c:pt>
                <c:pt idx="3552">
                  <c:v>13.75</c:v>
                </c:pt>
                <c:pt idx="3553">
                  <c:v>13.75</c:v>
                </c:pt>
                <c:pt idx="3554">
                  <c:v>13.75</c:v>
                </c:pt>
                <c:pt idx="3555">
                  <c:v>13.75</c:v>
                </c:pt>
                <c:pt idx="3556">
                  <c:v>13.75</c:v>
                </c:pt>
                <c:pt idx="3557">
                  <c:v>13.75</c:v>
                </c:pt>
                <c:pt idx="3558">
                  <c:v>13.75</c:v>
                </c:pt>
                <c:pt idx="3559">
                  <c:v>13.75</c:v>
                </c:pt>
                <c:pt idx="3560">
                  <c:v>13.75</c:v>
                </c:pt>
                <c:pt idx="3561">
                  <c:v>13.75</c:v>
                </c:pt>
                <c:pt idx="3562">
                  <c:v>13.75</c:v>
                </c:pt>
                <c:pt idx="3563">
                  <c:v>13.75</c:v>
                </c:pt>
                <c:pt idx="3564">
                  <c:v>13.75</c:v>
                </c:pt>
                <c:pt idx="3565">
                  <c:v>13.75</c:v>
                </c:pt>
                <c:pt idx="3566">
                  <c:v>13.75</c:v>
                </c:pt>
                <c:pt idx="3567">
                  <c:v>13.75</c:v>
                </c:pt>
                <c:pt idx="3568">
                  <c:v>13.75</c:v>
                </c:pt>
                <c:pt idx="3569">
                  <c:v>13.75</c:v>
                </c:pt>
                <c:pt idx="3570">
                  <c:v>13.75</c:v>
                </c:pt>
                <c:pt idx="3571">
                  <c:v>13.75</c:v>
                </c:pt>
                <c:pt idx="3572">
                  <c:v>13.75</c:v>
                </c:pt>
                <c:pt idx="3573">
                  <c:v>13.75</c:v>
                </c:pt>
                <c:pt idx="3574">
                  <c:v>13.75</c:v>
                </c:pt>
                <c:pt idx="3575">
                  <c:v>13.75</c:v>
                </c:pt>
                <c:pt idx="3576">
                  <c:v>13.75</c:v>
                </c:pt>
                <c:pt idx="3577">
                  <c:v>13.75</c:v>
                </c:pt>
                <c:pt idx="3578">
                  <c:v>13.75</c:v>
                </c:pt>
                <c:pt idx="3579">
                  <c:v>13.75</c:v>
                </c:pt>
                <c:pt idx="3580">
                  <c:v>13.75</c:v>
                </c:pt>
                <c:pt idx="3581">
                  <c:v>13.75</c:v>
                </c:pt>
                <c:pt idx="3582">
                  <c:v>13.75</c:v>
                </c:pt>
                <c:pt idx="3583">
                  <c:v>13.75</c:v>
                </c:pt>
                <c:pt idx="3584">
                  <c:v>13.75</c:v>
                </c:pt>
                <c:pt idx="3585">
                  <c:v>13.75</c:v>
                </c:pt>
                <c:pt idx="3586">
                  <c:v>13.75</c:v>
                </c:pt>
                <c:pt idx="3587">
                  <c:v>13.75</c:v>
                </c:pt>
                <c:pt idx="3588">
                  <c:v>13.75</c:v>
                </c:pt>
                <c:pt idx="3589">
                  <c:v>13.75</c:v>
                </c:pt>
                <c:pt idx="3590">
                  <c:v>13.75</c:v>
                </c:pt>
                <c:pt idx="3591">
                  <c:v>13.75</c:v>
                </c:pt>
                <c:pt idx="3592">
                  <c:v>13.75</c:v>
                </c:pt>
                <c:pt idx="3593">
                  <c:v>13.75</c:v>
                </c:pt>
                <c:pt idx="3594">
                  <c:v>13.75</c:v>
                </c:pt>
                <c:pt idx="3595">
                  <c:v>13.75</c:v>
                </c:pt>
                <c:pt idx="3596">
                  <c:v>13.75</c:v>
                </c:pt>
                <c:pt idx="3597">
                  <c:v>13.75</c:v>
                </c:pt>
                <c:pt idx="3598">
                  <c:v>13.75</c:v>
                </c:pt>
                <c:pt idx="3599">
                  <c:v>13.75</c:v>
                </c:pt>
                <c:pt idx="3600">
                  <c:v>13.75</c:v>
                </c:pt>
                <c:pt idx="3601">
                  <c:v>13.75</c:v>
                </c:pt>
                <c:pt idx="3602">
                  <c:v>13.75</c:v>
                </c:pt>
                <c:pt idx="3603">
                  <c:v>13.75</c:v>
                </c:pt>
                <c:pt idx="3604">
                  <c:v>13.75</c:v>
                </c:pt>
                <c:pt idx="3605">
                  <c:v>13.75</c:v>
                </c:pt>
                <c:pt idx="3606">
                  <c:v>13.75</c:v>
                </c:pt>
                <c:pt idx="3607">
                  <c:v>13.75</c:v>
                </c:pt>
                <c:pt idx="3608">
                  <c:v>13.75</c:v>
                </c:pt>
                <c:pt idx="3609">
                  <c:v>13.75</c:v>
                </c:pt>
                <c:pt idx="3610">
                  <c:v>13.75</c:v>
                </c:pt>
                <c:pt idx="3611">
                  <c:v>13.75</c:v>
                </c:pt>
                <c:pt idx="3612">
                  <c:v>13.75</c:v>
                </c:pt>
                <c:pt idx="3613">
                  <c:v>13.75</c:v>
                </c:pt>
                <c:pt idx="3614">
                  <c:v>13.75</c:v>
                </c:pt>
                <c:pt idx="3615">
                  <c:v>13.75</c:v>
                </c:pt>
                <c:pt idx="3616">
                  <c:v>13.75</c:v>
                </c:pt>
                <c:pt idx="3617">
                  <c:v>13.75</c:v>
                </c:pt>
                <c:pt idx="3618">
                  <c:v>13.75</c:v>
                </c:pt>
                <c:pt idx="3619">
                  <c:v>13.75</c:v>
                </c:pt>
                <c:pt idx="3620">
                  <c:v>13.75</c:v>
                </c:pt>
                <c:pt idx="3621">
                  <c:v>13.75</c:v>
                </c:pt>
                <c:pt idx="3622">
                  <c:v>13</c:v>
                </c:pt>
                <c:pt idx="3623">
                  <c:v>13</c:v>
                </c:pt>
                <c:pt idx="3624">
                  <c:v>13</c:v>
                </c:pt>
                <c:pt idx="3625">
                  <c:v>13</c:v>
                </c:pt>
                <c:pt idx="3626">
                  <c:v>13</c:v>
                </c:pt>
                <c:pt idx="3627">
                  <c:v>13</c:v>
                </c:pt>
                <c:pt idx="3628">
                  <c:v>13</c:v>
                </c:pt>
                <c:pt idx="3629">
                  <c:v>13</c:v>
                </c:pt>
                <c:pt idx="3630">
                  <c:v>13</c:v>
                </c:pt>
                <c:pt idx="3631">
                  <c:v>13</c:v>
                </c:pt>
                <c:pt idx="3632">
                  <c:v>13</c:v>
                </c:pt>
                <c:pt idx="3633">
                  <c:v>13</c:v>
                </c:pt>
                <c:pt idx="3634">
                  <c:v>13</c:v>
                </c:pt>
                <c:pt idx="3635">
                  <c:v>13</c:v>
                </c:pt>
                <c:pt idx="3636">
                  <c:v>13</c:v>
                </c:pt>
                <c:pt idx="3637">
                  <c:v>13</c:v>
                </c:pt>
                <c:pt idx="3638">
                  <c:v>13</c:v>
                </c:pt>
                <c:pt idx="3639">
                  <c:v>13</c:v>
                </c:pt>
                <c:pt idx="3640">
                  <c:v>13</c:v>
                </c:pt>
                <c:pt idx="3641">
                  <c:v>13</c:v>
                </c:pt>
                <c:pt idx="3642">
                  <c:v>13</c:v>
                </c:pt>
                <c:pt idx="3643">
                  <c:v>13</c:v>
                </c:pt>
                <c:pt idx="3644">
                  <c:v>13</c:v>
                </c:pt>
                <c:pt idx="3645">
                  <c:v>13</c:v>
                </c:pt>
                <c:pt idx="3646">
                  <c:v>13</c:v>
                </c:pt>
                <c:pt idx="3647">
                  <c:v>13</c:v>
                </c:pt>
                <c:pt idx="3648">
                  <c:v>13</c:v>
                </c:pt>
                <c:pt idx="3649">
                  <c:v>13</c:v>
                </c:pt>
                <c:pt idx="3650">
                  <c:v>13</c:v>
                </c:pt>
                <c:pt idx="3651">
                  <c:v>13</c:v>
                </c:pt>
                <c:pt idx="3652">
                  <c:v>13</c:v>
                </c:pt>
                <c:pt idx="3653">
                  <c:v>13</c:v>
                </c:pt>
                <c:pt idx="3654">
                  <c:v>13</c:v>
                </c:pt>
                <c:pt idx="3655">
                  <c:v>13</c:v>
                </c:pt>
                <c:pt idx="3656">
                  <c:v>12.25</c:v>
                </c:pt>
                <c:pt idx="3657">
                  <c:v>12.25</c:v>
                </c:pt>
                <c:pt idx="3658">
                  <c:v>12.25</c:v>
                </c:pt>
                <c:pt idx="3659">
                  <c:v>12.25</c:v>
                </c:pt>
                <c:pt idx="3660">
                  <c:v>12.25</c:v>
                </c:pt>
                <c:pt idx="3661">
                  <c:v>12.25</c:v>
                </c:pt>
                <c:pt idx="3662">
                  <c:v>12.25</c:v>
                </c:pt>
                <c:pt idx="3663">
                  <c:v>12.25</c:v>
                </c:pt>
                <c:pt idx="3664">
                  <c:v>12.25</c:v>
                </c:pt>
                <c:pt idx="3665">
                  <c:v>12.25</c:v>
                </c:pt>
                <c:pt idx="3666">
                  <c:v>12.25</c:v>
                </c:pt>
                <c:pt idx="3667">
                  <c:v>12.25</c:v>
                </c:pt>
                <c:pt idx="3668">
                  <c:v>12.25</c:v>
                </c:pt>
                <c:pt idx="3669">
                  <c:v>12.25</c:v>
                </c:pt>
                <c:pt idx="3670">
                  <c:v>12.25</c:v>
                </c:pt>
                <c:pt idx="3671">
                  <c:v>12.25</c:v>
                </c:pt>
                <c:pt idx="3672">
                  <c:v>12.25</c:v>
                </c:pt>
                <c:pt idx="3673">
                  <c:v>12.25</c:v>
                </c:pt>
                <c:pt idx="3674">
                  <c:v>12.25</c:v>
                </c:pt>
                <c:pt idx="3675">
                  <c:v>12.25</c:v>
                </c:pt>
                <c:pt idx="3676">
                  <c:v>12.25</c:v>
                </c:pt>
                <c:pt idx="3677">
                  <c:v>12.25</c:v>
                </c:pt>
                <c:pt idx="3678">
                  <c:v>12.25</c:v>
                </c:pt>
                <c:pt idx="3679">
                  <c:v>12.25</c:v>
                </c:pt>
                <c:pt idx="3680">
                  <c:v>12.25</c:v>
                </c:pt>
                <c:pt idx="3681">
                  <c:v>12.25</c:v>
                </c:pt>
                <c:pt idx="3682">
                  <c:v>12.25</c:v>
                </c:pt>
                <c:pt idx="3683">
                  <c:v>12.25</c:v>
                </c:pt>
                <c:pt idx="3684">
                  <c:v>12.25</c:v>
                </c:pt>
                <c:pt idx="3685">
                  <c:v>12.25</c:v>
                </c:pt>
                <c:pt idx="3686">
                  <c:v>12.25</c:v>
                </c:pt>
                <c:pt idx="3687">
                  <c:v>12.25</c:v>
                </c:pt>
                <c:pt idx="3688">
                  <c:v>12.25</c:v>
                </c:pt>
                <c:pt idx="3689">
                  <c:v>12.25</c:v>
                </c:pt>
                <c:pt idx="3690">
                  <c:v>12.25</c:v>
                </c:pt>
                <c:pt idx="3691">
                  <c:v>11.75</c:v>
                </c:pt>
                <c:pt idx="3692">
                  <c:v>11.75</c:v>
                </c:pt>
                <c:pt idx="3693">
                  <c:v>11.75</c:v>
                </c:pt>
                <c:pt idx="3694">
                  <c:v>11.75</c:v>
                </c:pt>
                <c:pt idx="3695">
                  <c:v>11.75</c:v>
                </c:pt>
                <c:pt idx="3696">
                  <c:v>11.75</c:v>
                </c:pt>
                <c:pt idx="3697">
                  <c:v>11.75</c:v>
                </c:pt>
                <c:pt idx="3698">
                  <c:v>11.75</c:v>
                </c:pt>
                <c:pt idx="3699">
                  <c:v>11.75</c:v>
                </c:pt>
                <c:pt idx="3700">
                  <c:v>11.75</c:v>
                </c:pt>
                <c:pt idx="3701">
                  <c:v>11.75</c:v>
                </c:pt>
                <c:pt idx="3702">
                  <c:v>11.75</c:v>
                </c:pt>
                <c:pt idx="3703">
                  <c:v>11.75</c:v>
                </c:pt>
                <c:pt idx="3704">
                  <c:v>11.75</c:v>
                </c:pt>
                <c:pt idx="3705">
                  <c:v>11.75</c:v>
                </c:pt>
                <c:pt idx="3706">
                  <c:v>11.75</c:v>
                </c:pt>
                <c:pt idx="3707">
                  <c:v>11.75</c:v>
                </c:pt>
                <c:pt idx="3708">
                  <c:v>11.75</c:v>
                </c:pt>
                <c:pt idx="3709">
                  <c:v>11.75</c:v>
                </c:pt>
                <c:pt idx="3710">
                  <c:v>11.75</c:v>
                </c:pt>
                <c:pt idx="3711">
                  <c:v>11.75</c:v>
                </c:pt>
                <c:pt idx="3712">
                  <c:v>11.75</c:v>
                </c:pt>
                <c:pt idx="3713">
                  <c:v>11.75</c:v>
                </c:pt>
                <c:pt idx="3714">
                  <c:v>11.75</c:v>
                </c:pt>
                <c:pt idx="3715">
                  <c:v>11.75</c:v>
                </c:pt>
                <c:pt idx="3716">
                  <c:v>11.75</c:v>
                </c:pt>
                <c:pt idx="3717">
                  <c:v>11.75</c:v>
                </c:pt>
                <c:pt idx="3718">
                  <c:v>11.75</c:v>
                </c:pt>
                <c:pt idx="3719">
                  <c:v>11.75</c:v>
                </c:pt>
                <c:pt idx="3720">
                  <c:v>11.75</c:v>
                </c:pt>
                <c:pt idx="3721">
                  <c:v>11.75</c:v>
                </c:pt>
                <c:pt idx="3722">
                  <c:v>11.75</c:v>
                </c:pt>
                <c:pt idx="3723">
                  <c:v>11.25</c:v>
                </c:pt>
                <c:pt idx="3724">
                  <c:v>11.25</c:v>
                </c:pt>
                <c:pt idx="3725">
                  <c:v>11.25</c:v>
                </c:pt>
                <c:pt idx="3726">
                  <c:v>11.25</c:v>
                </c:pt>
                <c:pt idx="3727">
                  <c:v>11.25</c:v>
                </c:pt>
                <c:pt idx="3728">
                  <c:v>11.25</c:v>
                </c:pt>
                <c:pt idx="3729">
                  <c:v>11.25</c:v>
                </c:pt>
                <c:pt idx="3730">
                  <c:v>11.25</c:v>
                </c:pt>
                <c:pt idx="3731">
                  <c:v>11.25</c:v>
                </c:pt>
                <c:pt idx="3732">
                  <c:v>11.25</c:v>
                </c:pt>
                <c:pt idx="3733">
                  <c:v>11.25</c:v>
                </c:pt>
                <c:pt idx="3734">
                  <c:v>11.25</c:v>
                </c:pt>
                <c:pt idx="3735">
                  <c:v>11.25</c:v>
                </c:pt>
                <c:pt idx="3736">
                  <c:v>11.25</c:v>
                </c:pt>
                <c:pt idx="3737">
                  <c:v>11.25</c:v>
                </c:pt>
                <c:pt idx="3738">
                  <c:v>11.25</c:v>
                </c:pt>
                <c:pt idx="3739">
                  <c:v>11.25</c:v>
                </c:pt>
                <c:pt idx="3740">
                  <c:v>11.25</c:v>
                </c:pt>
                <c:pt idx="3741">
                  <c:v>11.25</c:v>
                </c:pt>
                <c:pt idx="3742">
                  <c:v>11.25</c:v>
                </c:pt>
                <c:pt idx="3743">
                  <c:v>11.25</c:v>
                </c:pt>
                <c:pt idx="3744">
                  <c:v>11.25</c:v>
                </c:pt>
                <c:pt idx="3745">
                  <c:v>11.25</c:v>
                </c:pt>
                <c:pt idx="3746">
                  <c:v>11.25</c:v>
                </c:pt>
                <c:pt idx="3747">
                  <c:v>11.25</c:v>
                </c:pt>
                <c:pt idx="3748">
                  <c:v>11.25</c:v>
                </c:pt>
                <c:pt idx="3749">
                  <c:v>11.25</c:v>
                </c:pt>
                <c:pt idx="3750">
                  <c:v>11.25</c:v>
                </c:pt>
                <c:pt idx="3751">
                  <c:v>11.25</c:v>
                </c:pt>
                <c:pt idx="3752">
                  <c:v>11.25</c:v>
                </c:pt>
                <c:pt idx="3753">
                  <c:v>11.25</c:v>
                </c:pt>
                <c:pt idx="3754">
                  <c:v>11.25</c:v>
                </c:pt>
                <c:pt idx="3755">
                  <c:v>11.25</c:v>
                </c:pt>
                <c:pt idx="3756">
                  <c:v>11.25</c:v>
                </c:pt>
                <c:pt idx="3757">
                  <c:v>11.25</c:v>
                </c:pt>
                <c:pt idx="3758">
                  <c:v>11.25</c:v>
                </c:pt>
                <c:pt idx="3759">
                  <c:v>11.25</c:v>
                </c:pt>
                <c:pt idx="3760">
                  <c:v>11.25</c:v>
                </c:pt>
                <c:pt idx="3761">
                  <c:v>11.25</c:v>
                </c:pt>
                <c:pt idx="3762">
                  <c:v>11.25</c:v>
                </c:pt>
                <c:pt idx="3763">
                  <c:v>11.25</c:v>
                </c:pt>
                <c:pt idx="3764">
                  <c:v>11.25</c:v>
                </c:pt>
                <c:pt idx="3765">
                  <c:v>11.25</c:v>
                </c:pt>
                <c:pt idx="3766">
                  <c:v>11.25</c:v>
                </c:pt>
                <c:pt idx="3767">
                  <c:v>11.25</c:v>
                </c:pt>
                <c:pt idx="3768">
                  <c:v>11.25</c:v>
                </c:pt>
                <c:pt idx="3769">
                  <c:v>11.25</c:v>
                </c:pt>
                <c:pt idx="3770">
                  <c:v>11.25</c:v>
                </c:pt>
                <c:pt idx="3771">
                  <c:v>11.25</c:v>
                </c:pt>
                <c:pt idx="3772">
                  <c:v>11.25</c:v>
                </c:pt>
                <c:pt idx="3773">
                  <c:v>11.25</c:v>
                </c:pt>
                <c:pt idx="3774">
                  <c:v>11.25</c:v>
                </c:pt>
                <c:pt idx="3775">
                  <c:v>11.25</c:v>
                </c:pt>
                <c:pt idx="3776">
                  <c:v>11.25</c:v>
                </c:pt>
                <c:pt idx="3777">
                  <c:v>11.25</c:v>
                </c:pt>
                <c:pt idx="3778">
                  <c:v>11.25</c:v>
                </c:pt>
                <c:pt idx="3779">
                  <c:v>11.25</c:v>
                </c:pt>
                <c:pt idx="3780">
                  <c:v>11.25</c:v>
                </c:pt>
                <c:pt idx="3781">
                  <c:v>11.25</c:v>
                </c:pt>
                <c:pt idx="3782">
                  <c:v>11.25</c:v>
                </c:pt>
                <c:pt idx="3783">
                  <c:v>11.25</c:v>
                </c:pt>
                <c:pt idx="3784">
                  <c:v>11.25</c:v>
                </c:pt>
                <c:pt idx="3785">
                  <c:v>11.25</c:v>
                </c:pt>
                <c:pt idx="3786">
                  <c:v>11.25</c:v>
                </c:pt>
                <c:pt idx="3787">
                  <c:v>11.25</c:v>
                </c:pt>
                <c:pt idx="3788">
                  <c:v>11.25</c:v>
                </c:pt>
                <c:pt idx="3789">
                  <c:v>11.25</c:v>
                </c:pt>
                <c:pt idx="3790">
                  <c:v>11.25</c:v>
                </c:pt>
                <c:pt idx="3791">
                  <c:v>11.25</c:v>
                </c:pt>
                <c:pt idx="3792">
                  <c:v>11.25</c:v>
                </c:pt>
                <c:pt idx="3793">
                  <c:v>11.25</c:v>
                </c:pt>
                <c:pt idx="3794">
                  <c:v>11.25</c:v>
                </c:pt>
                <c:pt idx="3795">
                  <c:v>11.25</c:v>
                </c:pt>
                <c:pt idx="3796">
                  <c:v>11.25</c:v>
                </c:pt>
                <c:pt idx="3797">
                  <c:v>11.25</c:v>
                </c:pt>
                <c:pt idx="3798">
                  <c:v>11.25</c:v>
                </c:pt>
                <c:pt idx="3799">
                  <c:v>11.25</c:v>
                </c:pt>
                <c:pt idx="3800">
                  <c:v>11.25</c:v>
                </c:pt>
                <c:pt idx="3801">
                  <c:v>11.25</c:v>
                </c:pt>
                <c:pt idx="3802">
                  <c:v>11.25</c:v>
                </c:pt>
                <c:pt idx="3803">
                  <c:v>11.25</c:v>
                </c:pt>
                <c:pt idx="3804">
                  <c:v>11.25</c:v>
                </c:pt>
                <c:pt idx="3805">
                  <c:v>11.25</c:v>
                </c:pt>
                <c:pt idx="3806">
                  <c:v>11.25</c:v>
                </c:pt>
                <c:pt idx="3807">
                  <c:v>11.25</c:v>
                </c:pt>
                <c:pt idx="3808">
                  <c:v>11.25</c:v>
                </c:pt>
                <c:pt idx="3809">
                  <c:v>11.25</c:v>
                </c:pt>
                <c:pt idx="3810">
                  <c:v>11.25</c:v>
                </c:pt>
                <c:pt idx="3811">
                  <c:v>11.25</c:v>
                </c:pt>
                <c:pt idx="3812">
                  <c:v>11.25</c:v>
                </c:pt>
                <c:pt idx="3813">
                  <c:v>11.25</c:v>
                </c:pt>
                <c:pt idx="3814">
                  <c:v>11.25</c:v>
                </c:pt>
                <c:pt idx="3815">
                  <c:v>11.25</c:v>
                </c:pt>
                <c:pt idx="3816">
                  <c:v>11.25</c:v>
                </c:pt>
                <c:pt idx="3817">
                  <c:v>11.25</c:v>
                </c:pt>
                <c:pt idx="3818">
                  <c:v>11.25</c:v>
                </c:pt>
                <c:pt idx="3819">
                  <c:v>11.25</c:v>
                </c:pt>
                <c:pt idx="3820">
                  <c:v>11.25</c:v>
                </c:pt>
                <c:pt idx="3821">
                  <c:v>11.25</c:v>
                </c:pt>
                <c:pt idx="3822">
                  <c:v>11.25</c:v>
                </c:pt>
                <c:pt idx="3823">
                  <c:v>11.25</c:v>
                </c:pt>
                <c:pt idx="3824">
                  <c:v>11.25</c:v>
                </c:pt>
                <c:pt idx="3825">
                  <c:v>11.25</c:v>
                </c:pt>
                <c:pt idx="3826">
                  <c:v>11.25</c:v>
                </c:pt>
                <c:pt idx="3827">
                  <c:v>11.25</c:v>
                </c:pt>
                <c:pt idx="3828">
                  <c:v>11.25</c:v>
                </c:pt>
                <c:pt idx="3829">
                  <c:v>11.25</c:v>
                </c:pt>
                <c:pt idx="3830">
                  <c:v>11.25</c:v>
                </c:pt>
                <c:pt idx="3831">
                  <c:v>11.25</c:v>
                </c:pt>
                <c:pt idx="3832">
                  <c:v>11.25</c:v>
                </c:pt>
                <c:pt idx="3833">
                  <c:v>11.25</c:v>
                </c:pt>
                <c:pt idx="3834">
                  <c:v>11.25</c:v>
                </c:pt>
                <c:pt idx="3835">
                  <c:v>11.25</c:v>
                </c:pt>
                <c:pt idx="3836">
                  <c:v>11.25</c:v>
                </c:pt>
                <c:pt idx="3837">
                  <c:v>11.25</c:v>
                </c:pt>
                <c:pt idx="3838">
                  <c:v>11.25</c:v>
                </c:pt>
                <c:pt idx="3839">
                  <c:v>11.25</c:v>
                </c:pt>
                <c:pt idx="3840">
                  <c:v>11.25</c:v>
                </c:pt>
                <c:pt idx="3841">
                  <c:v>11.25</c:v>
                </c:pt>
                <c:pt idx="3842">
                  <c:v>11.25</c:v>
                </c:pt>
                <c:pt idx="3843">
                  <c:v>11.25</c:v>
                </c:pt>
                <c:pt idx="3844">
                  <c:v>11.25</c:v>
                </c:pt>
                <c:pt idx="3845">
                  <c:v>11.25</c:v>
                </c:pt>
                <c:pt idx="3846">
                  <c:v>11.25</c:v>
                </c:pt>
                <c:pt idx="3847">
                  <c:v>11.25</c:v>
                </c:pt>
                <c:pt idx="3848">
                  <c:v>11.25</c:v>
                </c:pt>
                <c:pt idx="3849">
                  <c:v>11.25</c:v>
                </c:pt>
                <c:pt idx="3850">
                  <c:v>11.25</c:v>
                </c:pt>
                <c:pt idx="3851">
                  <c:v>11.25</c:v>
                </c:pt>
                <c:pt idx="3852">
                  <c:v>11.25</c:v>
                </c:pt>
                <c:pt idx="3853">
                  <c:v>11.25</c:v>
                </c:pt>
                <c:pt idx="3854">
                  <c:v>11.25</c:v>
                </c:pt>
                <c:pt idx="3855">
                  <c:v>11.25</c:v>
                </c:pt>
                <c:pt idx="3856">
                  <c:v>11.25</c:v>
                </c:pt>
                <c:pt idx="3857">
                  <c:v>11.25</c:v>
                </c:pt>
                <c:pt idx="3858">
                  <c:v>11.25</c:v>
                </c:pt>
                <c:pt idx="3859">
                  <c:v>11.25</c:v>
                </c:pt>
                <c:pt idx="3860">
                  <c:v>11.25</c:v>
                </c:pt>
                <c:pt idx="3861">
                  <c:v>11.25</c:v>
                </c:pt>
                <c:pt idx="3862">
                  <c:v>11.25</c:v>
                </c:pt>
                <c:pt idx="3863">
                  <c:v>11.25</c:v>
                </c:pt>
                <c:pt idx="3864">
                  <c:v>11.25</c:v>
                </c:pt>
                <c:pt idx="3865">
                  <c:v>11.25</c:v>
                </c:pt>
                <c:pt idx="3866">
                  <c:v>11.25</c:v>
                </c:pt>
                <c:pt idx="3867">
                  <c:v>11.25</c:v>
                </c:pt>
                <c:pt idx="3868">
                  <c:v>11.25</c:v>
                </c:pt>
                <c:pt idx="3869">
                  <c:v>11.25</c:v>
                </c:pt>
                <c:pt idx="3870">
                  <c:v>11.25</c:v>
                </c:pt>
                <c:pt idx="3871">
                  <c:v>11.25</c:v>
                </c:pt>
                <c:pt idx="3872">
                  <c:v>11.25</c:v>
                </c:pt>
                <c:pt idx="3873">
                  <c:v>11.25</c:v>
                </c:pt>
                <c:pt idx="3874">
                  <c:v>11.5</c:v>
                </c:pt>
                <c:pt idx="3875">
                  <c:v>11.5</c:v>
                </c:pt>
                <c:pt idx="3876">
                  <c:v>11.5</c:v>
                </c:pt>
                <c:pt idx="3877">
                  <c:v>11.5</c:v>
                </c:pt>
                <c:pt idx="3878">
                  <c:v>11.5</c:v>
                </c:pt>
                <c:pt idx="3879">
                  <c:v>11.5</c:v>
                </c:pt>
                <c:pt idx="3880">
                  <c:v>11.5</c:v>
                </c:pt>
                <c:pt idx="3881">
                  <c:v>11.5</c:v>
                </c:pt>
                <c:pt idx="3882">
                  <c:v>11.5</c:v>
                </c:pt>
                <c:pt idx="3883">
                  <c:v>11.5</c:v>
                </c:pt>
                <c:pt idx="3884">
                  <c:v>11.5</c:v>
                </c:pt>
                <c:pt idx="3885">
                  <c:v>11.5</c:v>
                </c:pt>
                <c:pt idx="3886">
                  <c:v>11.5</c:v>
                </c:pt>
                <c:pt idx="3887">
                  <c:v>11.5</c:v>
                </c:pt>
                <c:pt idx="3888">
                  <c:v>11.5</c:v>
                </c:pt>
                <c:pt idx="3889">
                  <c:v>11.5</c:v>
                </c:pt>
                <c:pt idx="3890">
                  <c:v>11.5</c:v>
                </c:pt>
                <c:pt idx="3891">
                  <c:v>11.5</c:v>
                </c:pt>
                <c:pt idx="3892">
                  <c:v>11.5</c:v>
                </c:pt>
                <c:pt idx="3893">
                  <c:v>11.5</c:v>
                </c:pt>
                <c:pt idx="3894">
                  <c:v>11.5</c:v>
                </c:pt>
                <c:pt idx="3895">
                  <c:v>11.5</c:v>
                </c:pt>
                <c:pt idx="3896">
                  <c:v>11.5</c:v>
                </c:pt>
                <c:pt idx="3897">
                  <c:v>11.5</c:v>
                </c:pt>
                <c:pt idx="3898">
                  <c:v>11.5</c:v>
                </c:pt>
                <c:pt idx="3899">
                  <c:v>11.5</c:v>
                </c:pt>
                <c:pt idx="3900">
                  <c:v>11.5</c:v>
                </c:pt>
                <c:pt idx="3901">
                  <c:v>11.5</c:v>
                </c:pt>
                <c:pt idx="3902">
                  <c:v>11.5</c:v>
                </c:pt>
                <c:pt idx="3903">
                  <c:v>11.5</c:v>
                </c:pt>
                <c:pt idx="3904">
                  <c:v>11.5</c:v>
                </c:pt>
                <c:pt idx="3905">
                  <c:v>11.5</c:v>
                </c:pt>
                <c:pt idx="3906">
                  <c:v>11.5</c:v>
                </c:pt>
                <c:pt idx="3907">
                  <c:v>11.5</c:v>
                </c:pt>
                <c:pt idx="3908">
                  <c:v>11.5</c:v>
                </c:pt>
                <c:pt idx="3909">
                  <c:v>12</c:v>
                </c:pt>
                <c:pt idx="3910">
                  <c:v>12</c:v>
                </c:pt>
                <c:pt idx="3911">
                  <c:v>12</c:v>
                </c:pt>
                <c:pt idx="3912">
                  <c:v>12</c:v>
                </c:pt>
                <c:pt idx="3913">
                  <c:v>12</c:v>
                </c:pt>
                <c:pt idx="3914">
                  <c:v>12</c:v>
                </c:pt>
                <c:pt idx="3915">
                  <c:v>12</c:v>
                </c:pt>
                <c:pt idx="3916">
                  <c:v>12</c:v>
                </c:pt>
                <c:pt idx="3917">
                  <c:v>12</c:v>
                </c:pt>
                <c:pt idx="3918">
                  <c:v>12</c:v>
                </c:pt>
                <c:pt idx="3919">
                  <c:v>12</c:v>
                </c:pt>
                <c:pt idx="3920">
                  <c:v>12</c:v>
                </c:pt>
                <c:pt idx="3921">
                  <c:v>12</c:v>
                </c:pt>
                <c:pt idx="3922">
                  <c:v>12</c:v>
                </c:pt>
                <c:pt idx="3923">
                  <c:v>12</c:v>
                </c:pt>
                <c:pt idx="3924">
                  <c:v>12</c:v>
                </c:pt>
                <c:pt idx="3925">
                  <c:v>12</c:v>
                </c:pt>
                <c:pt idx="3926">
                  <c:v>12</c:v>
                </c:pt>
                <c:pt idx="3927">
                  <c:v>12</c:v>
                </c:pt>
                <c:pt idx="3928">
                  <c:v>12</c:v>
                </c:pt>
                <c:pt idx="3929">
                  <c:v>12</c:v>
                </c:pt>
                <c:pt idx="3930">
                  <c:v>12</c:v>
                </c:pt>
                <c:pt idx="3931">
                  <c:v>12</c:v>
                </c:pt>
                <c:pt idx="3932">
                  <c:v>12</c:v>
                </c:pt>
                <c:pt idx="3933">
                  <c:v>12</c:v>
                </c:pt>
                <c:pt idx="3934">
                  <c:v>12</c:v>
                </c:pt>
                <c:pt idx="3935">
                  <c:v>12</c:v>
                </c:pt>
                <c:pt idx="3936">
                  <c:v>12</c:v>
                </c:pt>
                <c:pt idx="3937">
                  <c:v>12</c:v>
                </c:pt>
                <c:pt idx="3938">
                  <c:v>12.5</c:v>
                </c:pt>
                <c:pt idx="3939">
                  <c:v>12.5</c:v>
                </c:pt>
                <c:pt idx="3940">
                  <c:v>12.5</c:v>
                </c:pt>
                <c:pt idx="3941">
                  <c:v>12.5</c:v>
                </c:pt>
                <c:pt idx="3942">
                  <c:v>12.5</c:v>
                </c:pt>
                <c:pt idx="3943">
                  <c:v>12.5</c:v>
                </c:pt>
                <c:pt idx="3944">
                  <c:v>12.5</c:v>
                </c:pt>
                <c:pt idx="3945">
                  <c:v>12.5</c:v>
                </c:pt>
                <c:pt idx="3946">
                  <c:v>12.5</c:v>
                </c:pt>
                <c:pt idx="3947">
                  <c:v>12.5</c:v>
                </c:pt>
                <c:pt idx="3948">
                  <c:v>12.5</c:v>
                </c:pt>
                <c:pt idx="3949">
                  <c:v>12.5</c:v>
                </c:pt>
                <c:pt idx="3950">
                  <c:v>12.5</c:v>
                </c:pt>
                <c:pt idx="3951">
                  <c:v>12.5</c:v>
                </c:pt>
                <c:pt idx="3952">
                  <c:v>12.5</c:v>
                </c:pt>
                <c:pt idx="3953">
                  <c:v>12.5</c:v>
                </c:pt>
                <c:pt idx="3954">
                  <c:v>12.5</c:v>
                </c:pt>
                <c:pt idx="3955">
                  <c:v>12.5</c:v>
                </c:pt>
                <c:pt idx="3956">
                  <c:v>12.5</c:v>
                </c:pt>
                <c:pt idx="3957">
                  <c:v>12.5</c:v>
                </c:pt>
                <c:pt idx="3958">
                  <c:v>12.5</c:v>
                </c:pt>
                <c:pt idx="3959">
                  <c:v>12.5</c:v>
                </c:pt>
                <c:pt idx="3960">
                  <c:v>12.5</c:v>
                </c:pt>
                <c:pt idx="3961">
                  <c:v>12.5</c:v>
                </c:pt>
                <c:pt idx="3962">
                  <c:v>12.5</c:v>
                </c:pt>
                <c:pt idx="3963">
                  <c:v>12.5</c:v>
                </c:pt>
                <c:pt idx="3964">
                  <c:v>12.5</c:v>
                </c:pt>
                <c:pt idx="3965">
                  <c:v>12.5</c:v>
                </c:pt>
                <c:pt idx="3966">
                  <c:v>12.5</c:v>
                </c:pt>
                <c:pt idx="3967">
                  <c:v>12.5</c:v>
                </c:pt>
                <c:pt idx="3968">
                  <c:v>12.5</c:v>
                </c:pt>
                <c:pt idx="3969">
                  <c:v>12.5</c:v>
                </c:pt>
                <c:pt idx="3970">
                  <c:v>12.5</c:v>
                </c:pt>
                <c:pt idx="3971">
                  <c:v>12.75</c:v>
                </c:pt>
                <c:pt idx="3972">
                  <c:v>12.75</c:v>
                </c:pt>
                <c:pt idx="3973">
                  <c:v>12.75</c:v>
                </c:pt>
                <c:pt idx="3974">
                  <c:v>12.75</c:v>
                </c:pt>
                <c:pt idx="3975">
                  <c:v>12.75</c:v>
                </c:pt>
                <c:pt idx="3976">
                  <c:v>12.75</c:v>
                </c:pt>
                <c:pt idx="3977">
                  <c:v>12.75</c:v>
                </c:pt>
                <c:pt idx="3978">
                  <c:v>12.75</c:v>
                </c:pt>
                <c:pt idx="3979">
                  <c:v>12.75</c:v>
                </c:pt>
                <c:pt idx="3980">
                  <c:v>12.75</c:v>
                </c:pt>
                <c:pt idx="3981">
                  <c:v>12.75</c:v>
                </c:pt>
                <c:pt idx="3982">
                  <c:v>12.75</c:v>
                </c:pt>
                <c:pt idx="3983">
                  <c:v>12.75</c:v>
                </c:pt>
                <c:pt idx="3984">
                  <c:v>12.75</c:v>
                </c:pt>
                <c:pt idx="3985">
                  <c:v>12.75</c:v>
                </c:pt>
                <c:pt idx="3986">
                  <c:v>12.75</c:v>
                </c:pt>
                <c:pt idx="3987">
                  <c:v>12.75</c:v>
                </c:pt>
                <c:pt idx="3988">
                  <c:v>12.75</c:v>
                </c:pt>
                <c:pt idx="3989">
                  <c:v>12.75</c:v>
                </c:pt>
                <c:pt idx="3990">
                  <c:v>12.75</c:v>
                </c:pt>
                <c:pt idx="3991">
                  <c:v>12.75</c:v>
                </c:pt>
                <c:pt idx="3992">
                  <c:v>12.75</c:v>
                </c:pt>
                <c:pt idx="3993">
                  <c:v>12.75</c:v>
                </c:pt>
                <c:pt idx="3994">
                  <c:v>12.75</c:v>
                </c:pt>
                <c:pt idx="3995">
                  <c:v>12.75</c:v>
                </c:pt>
                <c:pt idx="3996">
                  <c:v>12.75</c:v>
                </c:pt>
                <c:pt idx="3997">
                  <c:v>12.75</c:v>
                </c:pt>
                <c:pt idx="3998">
                  <c:v>12.75</c:v>
                </c:pt>
                <c:pt idx="3999">
                  <c:v>12.75</c:v>
                </c:pt>
                <c:pt idx="4000">
                  <c:v>12.75</c:v>
                </c:pt>
                <c:pt idx="4001">
                  <c:v>13</c:v>
                </c:pt>
                <c:pt idx="4002">
                  <c:v>13</c:v>
                </c:pt>
                <c:pt idx="4003">
                  <c:v>13</c:v>
                </c:pt>
                <c:pt idx="4004">
                  <c:v>13</c:v>
                </c:pt>
                <c:pt idx="4005">
                  <c:v>13</c:v>
                </c:pt>
                <c:pt idx="4006">
                  <c:v>13</c:v>
                </c:pt>
                <c:pt idx="4007">
                  <c:v>13</c:v>
                </c:pt>
                <c:pt idx="4008">
                  <c:v>13</c:v>
                </c:pt>
                <c:pt idx="4009">
                  <c:v>13</c:v>
                </c:pt>
                <c:pt idx="4010">
                  <c:v>13</c:v>
                </c:pt>
                <c:pt idx="4011">
                  <c:v>13</c:v>
                </c:pt>
                <c:pt idx="4012">
                  <c:v>13</c:v>
                </c:pt>
                <c:pt idx="4013">
                  <c:v>13</c:v>
                </c:pt>
                <c:pt idx="4014">
                  <c:v>13</c:v>
                </c:pt>
                <c:pt idx="4015">
                  <c:v>13</c:v>
                </c:pt>
                <c:pt idx="4016">
                  <c:v>13</c:v>
                </c:pt>
                <c:pt idx="4017">
                  <c:v>13</c:v>
                </c:pt>
                <c:pt idx="4018">
                  <c:v>13</c:v>
                </c:pt>
                <c:pt idx="4019">
                  <c:v>13</c:v>
                </c:pt>
                <c:pt idx="4020">
                  <c:v>13</c:v>
                </c:pt>
                <c:pt idx="4021">
                  <c:v>13</c:v>
                </c:pt>
                <c:pt idx="4022">
                  <c:v>13</c:v>
                </c:pt>
                <c:pt idx="4023">
                  <c:v>13</c:v>
                </c:pt>
                <c:pt idx="4024">
                  <c:v>13</c:v>
                </c:pt>
                <c:pt idx="4025">
                  <c:v>13</c:v>
                </c:pt>
                <c:pt idx="4026">
                  <c:v>13</c:v>
                </c:pt>
                <c:pt idx="4027">
                  <c:v>13</c:v>
                </c:pt>
                <c:pt idx="4028">
                  <c:v>13</c:v>
                </c:pt>
                <c:pt idx="4029">
                  <c:v>13.25</c:v>
                </c:pt>
                <c:pt idx="4030">
                  <c:v>13.25</c:v>
                </c:pt>
                <c:pt idx="4031">
                  <c:v>13.25</c:v>
                </c:pt>
                <c:pt idx="4032">
                  <c:v>13.25</c:v>
                </c:pt>
                <c:pt idx="4033">
                  <c:v>13.25</c:v>
                </c:pt>
                <c:pt idx="4034">
                  <c:v>13.25</c:v>
                </c:pt>
                <c:pt idx="4035">
                  <c:v>13.25</c:v>
                </c:pt>
                <c:pt idx="4036">
                  <c:v>13.25</c:v>
                </c:pt>
                <c:pt idx="4037">
                  <c:v>13.25</c:v>
                </c:pt>
                <c:pt idx="4038">
                  <c:v>13.25</c:v>
                </c:pt>
                <c:pt idx="4039">
                  <c:v>13.25</c:v>
                </c:pt>
                <c:pt idx="4040">
                  <c:v>13.25</c:v>
                </c:pt>
                <c:pt idx="4041">
                  <c:v>13.25</c:v>
                </c:pt>
                <c:pt idx="4042">
                  <c:v>13.25</c:v>
                </c:pt>
                <c:pt idx="4043">
                  <c:v>13.25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283-41E2-A7A4-BDD3A657D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48576120"/>
        <c:axId val="1248577760"/>
      </c:lineChart>
      <c:dateAx>
        <c:axId val="1248576120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48577760"/>
        <c:crosses val="autoZero"/>
        <c:auto val="1"/>
        <c:lblOffset val="100"/>
        <c:baseTimeUnit val="days"/>
      </c:dateAx>
      <c:valAx>
        <c:axId val="1248577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4857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837092864525664E-2"/>
          <c:y val="6.4001158933521346E-2"/>
          <c:w val="0.91929786714170947"/>
          <c:h val="0.76734429241971258"/>
        </c:manualLayout>
      </c:layout>
      <c:lineChart>
        <c:grouping val="standard"/>
        <c:varyColors val="0"/>
        <c:ser>
          <c:idx val="0"/>
          <c:order val="0"/>
          <c:tx>
            <c:v>Grandes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'Simplificado (agregado)'!$Q$1:$BM$1</c:f>
              <c:strCache>
                <c:ptCount val="49"/>
                <c:pt idx="0">
                  <c:v>Jan
2019</c:v>
                </c:pt>
                <c:pt idx="12">
                  <c:v>Jan
2020</c:v>
                </c:pt>
                <c:pt idx="24">
                  <c:v>Jan
2021</c:v>
                </c:pt>
                <c:pt idx="36">
                  <c:v>Jan
2022</c:v>
                </c:pt>
                <c:pt idx="48">
                  <c:v>Jan
2023</c:v>
                </c:pt>
              </c:strCache>
            </c:strRef>
          </c:cat>
          <c:val>
            <c:numRef>
              <c:f>'Simplificado (agregado)'!$Q$6:$BM$6</c:f>
              <c:numCache>
                <c:formatCode>0.0%</c:formatCode>
                <c:ptCount val="49"/>
                <c:pt idx="0">
                  <c:v>0.1696359693738804</c:v>
                </c:pt>
                <c:pt idx="1">
                  <c:v>0.17155654052717079</c:v>
                </c:pt>
                <c:pt idx="2">
                  <c:v>0.1752581564081348</c:v>
                </c:pt>
                <c:pt idx="3">
                  <c:v>0.17758948222815757</c:v>
                </c:pt>
                <c:pt idx="4">
                  <c:v>0.18140327902464018</c:v>
                </c:pt>
                <c:pt idx="5">
                  <c:v>0.18058781749454392</c:v>
                </c:pt>
                <c:pt idx="6">
                  <c:v>0.18426368307322197</c:v>
                </c:pt>
                <c:pt idx="7">
                  <c:v>0.19348877513438528</c:v>
                </c:pt>
                <c:pt idx="8">
                  <c:v>0.19325101209318543</c:v>
                </c:pt>
                <c:pt idx="9">
                  <c:v>0.19176619078540758</c:v>
                </c:pt>
                <c:pt idx="10">
                  <c:v>0.19336295402123949</c:v>
                </c:pt>
                <c:pt idx="11">
                  <c:v>0.19925302481146556</c:v>
                </c:pt>
                <c:pt idx="12">
                  <c:v>0.20729839569997291</c:v>
                </c:pt>
                <c:pt idx="13">
                  <c:v>0.20871162691704664</c:v>
                </c:pt>
                <c:pt idx="14">
                  <c:v>0.2081770237115034</c:v>
                </c:pt>
                <c:pt idx="15">
                  <c:v>0.19005257985687513</c:v>
                </c:pt>
                <c:pt idx="16">
                  <c:v>0.18313886085966938</c:v>
                </c:pt>
                <c:pt idx="17">
                  <c:v>0.18073493283940456</c:v>
                </c:pt>
                <c:pt idx="18">
                  <c:v>0.16444712682415388</c:v>
                </c:pt>
                <c:pt idx="19">
                  <c:v>0.15525528262150121</c:v>
                </c:pt>
                <c:pt idx="20">
                  <c:v>0.15446473827147164</c:v>
                </c:pt>
                <c:pt idx="21">
                  <c:v>0.14322969488384732</c:v>
                </c:pt>
                <c:pt idx="22">
                  <c:v>0.14179179851076082</c:v>
                </c:pt>
                <c:pt idx="23">
                  <c:v>0.13774927827584074</c:v>
                </c:pt>
                <c:pt idx="24">
                  <c:v>0.1382309546127968</c:v>
                </c:pt>
                <c:pt idx="25">
                  <c:v>0.13883384276388666</c:v>
                </c:pt>
                <c:pt idx="26">
                  <c:v>0.13773698571385942</c:v>
                </c:pt>
                <c:pt idx="27">
                  <c:v>0.14700687123934608</c:v>
                </c:pt>
                <c:pt idx="28">
                  <c:v>0.15500804052174499</c:v>
                </c:pt>
                <c:pt idx="29">
                  <c:v>0.16089877072788025</c:v>
                </c:pt>
                <c:pt idx="30">
                  <c:v>0.17233990130529181</c:v>
                </c:pt>
                <c:pt idx="31">
                  <c:v>0.17556640139352542</c:v>
                </c:pt>
                <c:pt idx="32">
                  <c:v>0.17482147936256101</c:v>
                </c:pt>
                <c:pt idx="33">
                  <c:v>0.17982557766498991</c:v>
                </c:pt>
                <c:pt idx="34">
                  <c:v>0.18071787408340773</c:v>
                </c:pt>
                <c:pt idx="35">
                  <c:v>0.18151633229059153</c:v>
                </c:pt>
                <c:pt idx="36">
                  <c:v>0.17291250797360208</c:v>
                </c:pt>
                <c:pt idx="37">
                  <c:v>0.1685672064821625</c:v>
                </c:pt>
                <c:pt idx="38">
                  <c:v>0.17071870061615849</c:v>
                </c:pt>
                <c:pt idx="39">
                  <c:v>0.17601983489955392</c:v>
                </c:pt>
                <c:pt idx="40">
                  <c:v>0.1717300782345626</c:v>
                </c:pt>
                <c:pt idx="41">
                  <c:v>0.17009320648811896</c:v>
                </c:pt>
                <c:pt idx="42">
                  <c:v>0.17124563825099046</c:v>
                </c:pt>
                <c:pt idx="43">
                  <c:v>0.16640504591865901</c:v>
                </c:pt>
                <c:pt idx="44">
                  <c:v>0.16917638161021115</c:v>
                </c:pt>
                <c:pt idx="45">
                  <c:v>0.17440457767277573</c:v>
                </c:pt>
                <c:pt idx="46">
                  <c:v>0.17323210579479778</c:v>
                </c:pt>
                <c:pt idx="47">
                  <c:v>0.17166606040330998</c:v>
                </c:pt>
                <c:pt idx="48">
                  <c:v>0.16850670739401871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82-49DC-8A31-FFD36281D788}"/>
            </c:ext>
          </c:extLst>
        </c:ser>
        <c:ser>
          <c:idx val="4"/>
          <c:order val="4"/>
          <c:tx>
            <c:strRef>
              <c:f>'Simplificado (agregado)'!$C$26</c:f>
              <c:strCache>
                <c:ptCount val="1"/>
                <c:pt idx="0">
                  <c:v>Crédito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'Simplificado (agregado)'!$Q$1:$BM$1</c:f>
              <c:strCache>
                <c:ptCount val="49"/>
                <c:pt idx="0">
                  <c:v>Jan
2019</c:v>
                </c:pt>
                <c:pt idx="12">
                  <c:v>Jan
2020</c:v>
                </c:pt>
                <c:pt idx="24">
                  <c:v>Jan
2021</c:v>
                </c:pt>
                <c:pt idx="36">
                  <c:v>Jan
2022</c:v>
                </c:pt>
                <c:pt idx="48">
                  <c:v>Jan
2023</c:v>
                </c:pt>
              </c:strCache>
            </c:strRef>
          </c:cat>
          <c:val>
            <c:numRef>
              <c:f>'Simplificado (agregado)'!$Q$28:$BM$28</c:f>
              <c:numCache>
                <c:formatCode>0.0%</c:formatCode>
                <c:ptCount val="49"/>
                <c:pt idx="0">
                  <c:v>0.11313606980702566</c:v>
                </c:pt>
                <c:pt idx="1">
                  <c:v>0.11546099312828195</c:v>
                </c:pt>
                <c:pt idx="2">
                  <c:v>0.11244290171724161</c:v>
                </c:pt>
                <c:pt idx="3">
                  <c:v>0.11505627327803243</c:v>
                </c:pt>
                <c:pt idx="4">
                  <c:v>0.11358767214255554</c:v>
                </c:pt>
                <c:pt idx="5">
                  <c:v>0.11325260864776546</c:v>
                </c:pt>
                <c:pt idx="6">
                  <c:v>0.11346461307265775</c:v>
                </c:pt>
                <c:pt idx="7">
                  <c:v>0.11750934293758845</c:v>
                </c:pt>
                <c:pt idx="8">
                  <c:v>0.11852000663590818</c:v>
                </c:pt>
                <c:pt idx="9">
                  <c:v>0.11963624856071901</c:v>
                </c:pt>
                <c:pt idx="10">
                  <c:v>0.11762805421641304</c:v>
                </c:pt>
                <c:pt idx="11">
                  <c:v>0.11138933339818144</c:v>
                </c:pt>
                <c:pt idx="12">
                  <c:v>0.11871348367786319</c:v>
                </c:pt>
                <c:pt idx="13">
                  <c:v>0.11530463321503713</c:v>
                </c:pt>
                <c:pt idx="14">
                  <c:v>0.11226054877570803</c:v>
                </c:pt>
                <c:pt idx="15">
                  <c:v>0.10699829675416313</c:v>
                </c:pt>
                <c:pt idx="16">
                  <c:v>0.10426816210264619</c:v>
                </c:pt>
                <c:pt idx="17">
                  <c:v>0.101158683665797</c:v>
                </c:pt>
                <c:pt idx="18">
                  <c:v>9.3538357419746365E-2</c:v>
                </c:pt>
                <c:pt idx="19">
                  <c:v>8.5151662959637012E-2</c:v>
                </c:pt>
                <c:pt idx="20">
                  <c:v>8.1968271785093125E-2</c:v>
                </c:pt>
                <c:pt idx="21">
                  <c:v>7.9265154694814793E-2</c:v>
                </c:pt>
                <c:pt idx="22">
                  <c:v>7.6310445977217076E-2</c:v>
                </c:pt>
                <c:pt idx="23">
                  <c:v>7.638381195911656E-2</c:v>
                </c:pt>
                <c:pt idx="24">
                  <c:v>6.9033109547444321E-2</c:v>
                </c:pt>
                <c:pt idx="25">
                  <c:v>6.919131613884813E-2</c:v>
                </c:pt>
                <c:pt idx="26">
                  <c:v>7.2506116378687174E-2</c:v>
                </c:pt>
                <c:pt idx="27">
                  <c:v>7.4253420038686901E-2</c:v>
                </c:pt>
                <c:pt idx="28">
                  <c:v>7.6573857012778149E-2</c:v>
                </c:pt>
                <c:pt idx="29">
                  <c:v>7.8089840635057597E-2</c:v>
                </c:pt>
                <c:pt idx="30">
                  <c:v>8.4406277192159804E-2</c:v>
                </c:pt>
                <c:pt idx="31">
                  <c:v>8.5897088021174545E-2</c:v>
                </c:pt>
                <c:pt idx="32">
                  <c:v>8.587337606860003E-2</c:v>
                </c:pt>
                <c:pt idx="33">
                  <c:v>8.7793302078362181E-2</c:v>
                </c:pt>
                <c:pt idx="34">
                  <c:v>8.6356159210983094E-2</c:v>
                </c:pt>
                <c:pt idx="35">
                  <c:v>8.1404408138322767E-2</c:v>
                </c:pt>
                <c:pt idx="36">
                  <c:v>7.9556166087900906E-2</c:v>
                </c:pt>
                <c:pt idx="37">
                  <c:v>7.5035531321927668E-2</c:v>
                </c:pt>
                <c:pt idx="38">
                  <c:v>7.1977786767852978E-2</c:v>
                </c:pt>
                <c:pt idx="39">
                  <c:v>6.9921653742968951E-2</c:v>
                </c:pt>
                <c:pt idx="40">
                  <c:v>6.4728355116659628E-2</c:v>
                </c:pt>
                <c:pt idx="41">
                  <c:v>6.2833962452944106E-2</c:v>
                </c:pt>
                <c:pt idx="42">
                  <c:v>6.3463462255713157E-2</c:v>
                </c:pt>
                <c:pt idx="43">
                  <c:v>5.8281784781440887E-2</c:v>
                </c:pt>
                <c:pt idx="44">
                  <c:v>5.7569220646793803E-2</c:v>
                </c:pt>
                <c:pt idx="45">
                  <c:v>5.7676443683048195E-2</c:v>
                </c:pt>
                <c:pt idx="46">
                  <c:v>4.7365070732005222E-2</c:v>
                </c:pt>
                <c:pt idx="47">
                  <c:v>4.8006729406903502E-2</c:v>
                </c:pt>
                <c:pt idx="48">
                  <c:v>3.9565205562836978E-2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82-49DC-8A31-FFD36281D788}"/>
            </c:ext>
          </c:extLst>
        </c:ser>
        <c:ser>
          <c:idx val="5"/>
          <c:order val="5"/>
          <c:tx>
            <c:strRef>
              <c:f>'Simplificado (agregado)'!$C$33</c:f>
              <c:strCache>
                <c:ptCount val="1"/>
                <c:pt idx="0">
                  <c:v>Tesouraria e Negócios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'Simplificado (agregado)'!$Q$1:$BM$1</c:f>
              <c:strCache>
                <c:ptCount val="49"/>
                <c:pt idx="0">
                  <c:v>Jan
2019</c:v>
                </c:pt>
                <c:pt idx="12">
                  <c:v>Jan
2020</c:v>
                </c:pt>
                <c:pt idx="24">
                  <c:v>Jan
2021</c:v>
                </c:pt>
                <c:pt idx="36">
                  <c:v>Jan
2022</c:v>
                </c:pt>
                <c:pt idx="48">
                  <c:v>Jan
2023</c:v>
                </c:pt>
              </c:strCache>
            </c:strRef>
          </c:cat>
          <c:val>
            <c:numRef>
              <c:f>'Simplificado (agregado)'!$Q$35:$BM$35</c:f>
              <c:numCache>
                <c:formatCode>0.0%</c:formatCode>
                <c:ptCount val="49"/>
                <c:pt idx="0">
                  <c:v>9.8412560934390089E-2</c:v>
                </c:pt>
                <c:pt idx="1">
                  <c:v>9.6447647414327195E-2</c:v>
                </c:pt>
                <c:pt idx="2">
                  <c:v>0.10143884962850667</c:v>
                </c:pt>
                <c:pt idx="3">
                  <c:v>0.10594324291892648</c:v>
                </c:pt>
                <c:pt idx="4">
                  <c:v>9.5976258823322183E-2</c:v>
                </c:pt>
                <c:pt idx="5">
                  <c:v>0.10620375040009383</c:v>
                </c:pt>
                <c:pt idx="6">
                  <c:v>0.10918659874407143</c:v>
                </c:pt>
                <c:pt idx="7">
                  <c:v>0.1223694606228589</c:v>
                </c:pt>
                <c:pt idx="8">
                  <c:v>0.12904320519155682</c:v>
                </c:pt>
                <c:pt idx="9">
                  <c:v>0.1189384413782959</c:v>
                </c:pt>
                <c:pt idx="10">
                  <c:v>0.12973985597910356</c:v>
                </c:pt>
                <c:pt idx="11">
                  <c:v>0.12331815363128633</c:v>
                </c:pt>
                <c:pt idx="12">
                  <c:v>0.14060540654136269</c:v>
                </c:pt>
                <c:pt idx="13">
                  <c:v>0.1395846899520348</c:v>
                </c:pt>
                <c:pt idx="14">
                  <c:v>0.14134382039827309</c:v>
                </c:pt>
                <c:pt idx="15">
                  <c:v>0.13933778802732957</c:v>
                </c:pt>
                <c:pt idx="16">
                  <c:v>0.14545394764899955</c:v>
                </c:pt>
                <c:pt idx="17">
                  <c:v>0.13427215458276967</c:v>
                </c:pt>
                <c:pt idx="18">
                  <c:v>0.12317526996422883</c:v>
                </c:pt>
                <c:pt idx="19">
                  <c:v>0.12391926323922553</c:v>
                </c:pt>
                <c:pt idx="20">
                  <c:v>0.1268182125021462</c:v>
                </c:pt>
                <c:pt idx="21">
                  <c:v>0.12313308957747161</c:v>
                </c:pt>
                <c:pt idx="22">
                  <c:v>0.11599179581398726</c:v>
                </c:pt>
                <c:pt idx="23">
                  <c:v>0.13179771035139848</c:v>
                </c:pt>
                <c:pt idx="24">
                  <c:v>0.11899926431770549</c:v>
                </c:pt>
                <c:pt idx="25">
                  <c:v>0.11574991640326188</c:v>
                </c:pt>
                <c:pt idx="26">
                  <c:v>0.12400135828760049</c:v>
                </c:pt>
                <c:pt idx="27">
                  <c:v>0.11502479219219165</c:v>
                </c:pt>
                <c:pt idx="28">
                  <c:v>0.12656021848224139</c:v>
                </c:pt>
                <c:pt idx="29">
                  <c:v>0.13519272263654117</c:v>
                </c:pt>
                <c:pt idx="30">
                  <c:v>0.13768157055170208</c:v>
                </c:pt>
                <c:pt idx="31">
                  <c:v>0.13382213124660469</c:v>
                </c:pt>
                <c:pt idx="32">
                  <c:v>0.13491865146477341</c:v>
                </c:pt>
                <c:pt idx="33">
                  <c:v>0.13921696165433939</c:v>
                </c:pt>
                <c:pt idx="34">
                  <c:v>0.13668370393764065</c:v>
                </c:pt>
                <c:pt idx="35">
                  <c:v>0.13268525361210198</c:v>
                </c:pt>
                <c:pt idx="36">
                  <c:v>0.13368296187661879</c:v>
                </c:pt>
                <c:pt idx="37">
                  <c:v>0.1435226671613172</c:v>
                </c:pt>
                <c:pt idx="38">
                  <c:v>0.13752122438346026</c:v>
                </c:pt>
                <c:pt idx="39">
                  <c:v>0.15198527066559603</c:v>
                </c:pt>
                <c:pt idx="40">
                  <c:v>0.14458973704819525</c:v>
                </c:pt>
                <c:pt idx="41">
                  <c:v>0.14573448087185037</c:v>
                </c:pt>
                <c:pt idx="42">
                  <c:v>0.14468499229707588</c:v>
                </c:pt>
                <c:pt idx="43">
                  <c:v>0.14437846376949359</c:v>
                </c:pt>
                <c:pt idx="44">
                  <c:v>0.14972185749091216</c:v>
                </c:pt>
                <c:pt idx="45">
                  <c:v>0.14304123431894047</c:v>
                </c:pt>
                <c:pt idx="46">
                  <c:v>0.14441175114466576</c:v>
                </c:pt>
                <c:pt idx="47">
                  <c:v>0.14128764858780221</c:v>
                </c:pt>
                <c:pt idx="48">
                  <c:v>0.15928209000692425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82-49DC-8A31-FFD36281D788}"/>
            </c:ext>
          </c:extLst>
        </c:ser>
        <c:ser>
          <c:idx val="6"/>
          <c:order val="6"/>
          <c:tx>
            <c:strRef>
              <c:f>'Simplificado (agregado)'!$B$40</c:f>
              <c:strCache>
                <c:ptCount val="1"/>
                <c:pt idx="0">
                  <c:v>Selic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'Simplificado (agregado)'!$Q$1:$BM$1</c:f>
              <c:strCache>
                <c:ptCount val="49"/>
                <c:pt idx="0">
                  <c:v>Jan
2019</c:v>
                </c:pt>
                <c:pt idx="12">
                  <c:v>Jan
2020</c:v>
                </c:pt>
                <c:pt idx="24">
                  <c:v>Jan
2021</c:v>
                </c:pt>
                <c:pt idx="36">
                  <c:v>Jan
2022</c:v>
                </c:pt>
                <c:pt idx="48">
                  <c:v>Jan
2023</c:v>
                </c:pt>
              </c:strCache>
            </c:strRef>
          </c:cat>
          <c:val>
            <c:numRef>
              <c:f>'Simplificado (agregado)'!$Q$40:$BM$40</c:f>
              <c:numCache>
                <c:formatCode>0.0%</c:formatCode>
                <c:ptCount val="49"/>
                <c:pt idx="0">
                  <c:v>6.5000000000000002E-2</c:v>
                </c:pt>
                <c:pt idx="1">
                  <c:v>6.5000000000000002E-2</c:v>
                </c:pt>
                <c:pt idx="2">
                  <c:v>6.5000000000000002E-2</c:v>
                </c:pt>
                <c:pt idx="3">
                  <c:v>6.5000000000000002E-2</c:v>
                </c:pt>
                <c:pt idx="4">
                  <c:v>6.5000000000000002E-2</c:v>
                </c:pt>
                <c:pt idx="5">
                  <c:v>6.5000000000000002E-2</c:v>
                </c:pt>
                <c:pt idx="6">
                  <c:v>6.5000000000000002E-2</c:v>
                </c:pt>
                <c:pt idx="7">
                  <c:v>0.06</c:v>
                </c:pt>
                <c:pt idx="8">
                  <c:v>0.06</c:v>
                </c:pt>
                <c:pt idx="9">
                  <c:v>5.5E-2</c:v>
                </c:pt>
                <c:pt idx="10">
                  <c:v>0.05</c:v>
                </c:pt>
                <c:pt idx="11">
                  <c:v>4.7500000000000001E-2</c:v>
                </c:pt>
                <c:pt idx="12">
                  <c:v>4.4999999999999998E-2</c:v>
                </c:pt>
                <c:pt idx="13">
                  <c:v>4.2500000000000003E-2</c:v>
                </c:pt>
                <c:pt idx="14">
                  <c:v>4.2500000000000003E-2</c:v>
                </c:pt>
                <c:pt idx="15">
                  <c:v>3.7499999999999999E-2</c:v>
                </c:pt>
                <c:pt idx="16">
                  <c:v>0.03</c:v>
                </c:pt>
                <c:pt idx="17">
                  <c:v>2.75E-2</c:v>
                </c:pt>
                <c:pt idx="18">
                  <c:v>2.2499999999999999E-2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2.2499999999999999E-2</c:v>
                </c:pt>
                <c:pt idx="27">
                  <c:v>2.75E-2</c:v>
                </c:pt>
                <c:pt idx="28">
                  <c:v>3.5000000000000003E-2</c:v>
                </c:pt>
                <c:pt idx="29">
                  <c:v>3.7499999999999999E-2</c:v>
                </c:pt>
                <c:pt idx="30">
                  <c:v>4.2500000000000003E-2</c:v>
                </c:pt>
                <c:pt idx="31">
                  <c:v>5.2499999999999998E-2</c:v>
                </c:pt>
                <c:pt idx="32">
                  <c:v>5.5E-2</c:v>
                </c:pt>
                <c:pt idx="33">
                  <c:v>6.25E-2</c:v>
                </c:pt>
                <c:pt idx="34">
                  <c:v>7.7499999999999999E-2</c:v>
                </c:pt>
                <c:pt idx="35">
                  <c:v>8.7499999999999994E-2</c:v>
                </c:pt>
                <c:pt idx="36">
                  <c:v>9.2499999999999999E-2</c:v>
                </c:pt>
                <c:pt idx="37">
                  <c:v>0.1075</c:v>
                </c:pt>
                <c:pt idx="38">
                  <c:v>0.1125</c:v>
                </c:pt>
                <c:pt idx="39">
                  <c:v>0.11749999999999999</c:v>
                </c:pt>
                <c:pt idx="40">
                  <c:v>0.1275</c:v>
                </c:pt>
                <c:pt idx="41">
                  <c:v>0.13</c:v>
                </c:pt>
                <c:pt idx="42">
                  <c:v>0.13250000000000001</c:v>
                </c:pt>
                <c:pt idx="43">
                  <c:v>0.13750000000000001</c:v>
                </c:pt>
                <c:pt idx="44">
                  <c:v>0.13750000000000001</c:v>
                </c:pt>
                <c:pt idx="45">
                  <c:v>0.13750000000000001</c:v>
                </c:pt>
                <c:pt idx="46">
                  <c:v>0.13750000000000001</c:v>
                </c:pt>
                <c:pt idx="47">
                  <c:v>0.13750000000000001</c:v>
                </c:pt>
                <c:pt idx="48">
                  <c:v>0.13750000000000001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82-49DC-8A31-FFD36281D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109776"/>
        <c:axId val="19514430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'Simplificado (agregado)'!$C$11</c15:sqref>
                        </c15:formulaRef>
                      </c:ext>
                    </c:extLst>
                    <c:strCache>
                      <c:ptCount val="1"/>
                      <c:pt idx="0">
                        <c:v>Crédito Atacado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'Simplificado (agregado)'!$Q$1:$BM$1</c15:sqref>
                        </c15:formulaRef>
                      </c:ext>
                    </c:extLst>
                    <c:strCache>
                      <c:ptCount val="49"/>
                      <c:pt idx="0">
                        <c:v>Jan
2019</c:v>
                      </c:pt>
                      <c:pt idx="12">
                        <c:v>Jan
2020</c:v>
                      </c:pt>
                      <c:pt idx="24">
                        <c:v>Jan
2021</c:v>
                      </c:pt>
                      <c:pt idx="36">
                        <c:v>Jan
2022</c:v>
                      </c:pt>
                      <c:pt idx="48">
                        <c:v>Jan
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'Simplificado (agregado)'!$Q$13:$BM$13</c15:sqref>
                        </c15:formulaRef>
                      </c:ext>
                    </c:extLst>
                    <c:numCache>
                      <c:formatCode>0.0%</c:formatCode>
                      <c:ptCount val="49"/>
                      <c:pt idx="0">
                        <c:v>4.6375558172855512E-2</c:v>
                      </c:pt>
                      <c:pt idx="1">
                        <c:v>4.8849246729608893E-2</c:v>
                      </c:pt>
                      <c:pt idx="2">
                        <c:v>4.8669988765389235E-2</c:v>
                      </c:pt>
                      <c:pt idx="3">
                        <c:v>5.2670777187856725E-2</c:v>
                      </c:pt>
                      <c:pt idx="4">
                        <c:v>4.7823356344459451E-2</c:v>
                      </c:pt>
                      <c:pt idx="5">
                        <c:v>4.9939677278714241E-2</c:v>
                      </c:pt>
                      <c:pt idx="6">
                        <c:v>5.7675667684600682E-2</c:v>
                      </c:pt>
                      <c:pt idx="7">
                        <c:v>6.4751932126011796E-2</c:v>
                      </c:pt>
                      <c:pt idx="8">
                        <c:v>7.1724035420793739E-2</c:v>
                      </c:pt>
                      <c:pt idx="9">
                        <c:v>6.9030704928559908E-2</c:v>
                      </c:pt>
                      <c:pt idx="10">
                        <c:v>6.627093853749097E-2</c:v>
                      </c:pt>
                      <c:pt idx="11">
                        <c:v>6.3212382693153824E-2</c:v>
                      </c:pt>
                      <c:pt idx="12">
                        <c:v>7.438632729667799E-2</c:v>
                      </c:pt>
                      <c:pt idx="13">
                        <c:v>7.5093597669397466E-2</c:v>
                      </c:pt>
                      <c:pt idx="14">
                        <c:v>7.0800720999305497E-2</c:v>
                      </c:pt>
                      <c:pt idx="15">
                        <c:v>6.5834542650452452E-2</c:v>
                      </c:pt>
                      <c:pt idx="16">
                        <c:v>7.3304085648222231E-2</c:v>
                      </c:pt>
                      <c:pt idx="17">
                        <c:v>7.3351828769147864E-2</c:v>
                      </c:pt>
                      <c:pt idx="18">
                        <c:v>4.7639827973751679E-2</c:v>
                      </c:pt>
                      <c:pt idx="19">
                        <c:v>3.7035311446898943E-2</c:v>
                      </c:pt>
                      <c:pt idx="20">
                        <c:v>3.086400940166556E-2</c:v>
                      </c:pt>
                      <c:pt idx="21">
                        <c:v>2.9445477730066106E-2</c:v>
                      </c:pt>
                      <c:pt idx="22">
                        <c:v>3.1572217807719842E-2</c:v>
                      </c:pt>
                      <c:pt idx="23">
                        <c:v>3.5277874462359242E-2</c:v>
                      </c:pt>
                      <c:pt idx="24">
                        <c:v>2.7125224025453021E-2</c:v>
                      </c:pt>
                      <c:pt idx="25">
                        <c:v>2.504827604569064E-2</c:v>
                      </c:pt>
                      <c:pt idx="26">
                        <c:v>3.1480644198396648E-2</c:v>
                      </c:pt>
                      <c:pt idx="27">
                        <c:v>3.126001468732309E-2</c:v>
                      </c:pt>
                      <c:pt idx="28">
                        <c:v>3.0902574412787487E-2</c:v>
                      </c:pt>
                      <c:pt idx="29">
                        <c:v>3.3938730929456901E-2</c:v>
                      </c:pt>
                      <c:pt idx="30">
                        <c:v>5.3379414445183147E-2</c:v>
                      </c:pt>
                      <c:pt idx="31">
                        <c:v>5.7921791051403611E-2</c:v>
                      </c:pt>
                      <c:pt idx="32">
                        <c:v>6.5718865811563318E-2</c:v>
                      </c:pt>
                      <c:pt idx="33">
                        <c:v>7.0773905588008154E-2</c:v>
                      </c:pt>
                      <c:pt idx="34">
                        <c:v>7.2830348567507419E-2</c:v>
                      </c:pt>
                      <c:pt idx="35">
                        <c:v>6.877328008421453E-2</c:v>
                      </c:pt>
                      <c:pt idx="36">
                        <c:v>7.8838012153093134E-2</c:v>
                      </c:pt>
                      <c:pt idx="37">
                        <c:v>7.919676666571715E-2</c:v>
                      </c:pt>
                      <c:pt idx="38">
                        <c:v>7.8635586231823082E-2</c:v>
                      </c:pt>
                      <c:pt idx="39">
                        <c:v>8.454868185759333E-2</c:v>
                      </c:pt>
                      <c:pt idx="40">
                        <c:v>8.3002727174602081E-2</c:v>
                      </c:pt>
                      <c:pt idx="41">
                        <c:v>8.6210476077594772E-2</c:v>
                      </c:pt>
                      <c:pt idx="42">
                        <c:v>9.143742005324916E-2</c:v>
                      </c:pt>
                      <c:pt idx="43">
                        <c:v>9.2273658737066291E-2</c:v>
                      </c:pt>
                      <c:pt idx="44">
                        <c:v>9.2664212222550807E-2</c:v>
                      </c:pt>
                      <c:pt idx="45">
                        <c:v>8.8268878034437226E-2</c:v>
                      </c:pt>
                      <c:pt idx="46">
                        <c:v>9.0618694428239388E-2</c:v>
                      </c:pt>
                      <c:pt idx="47">
                        <c:v>9.596058158560565E-2</c:v>
                      </c:pt>
                      <c:pt idx="48">
                        <c:v>9.0954235393476579E-2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7082-49DC-8A31-FFD36281D78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'Simplificado (agregado)'!$C$16</c15:sqref>
                        </c15:formulaRef>
                      </c:ext>
                    </c:extLst>
                    <c:strCache>
                      <c:ptCount val="1"/>
                      <c:pt idx="0">
                        <c:v>Crédito Varejo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'Simplificado (agregado)'!$Q$1:$BM$1</c15:sqref>
                        </c15:formulaRef>
                      </c:ext>
                    </c:extLst>
                    <c:strCache>
                      <c:ptCount val="49"/>
                      <c:pt idx="0">
                        <c:v>Jan
2019</c:v>
                      </c:pt>
                      <c:pt idx="12">
                        <c:v>Jan
2020</c:v>
                      </c:pt>
                      <c:pt idx="24">
                        <c:v>Jan
2021</c:v>
                      </c:pt>
                      <c:pt idx="36">
                        <c:v>Jan
2022</c:v>
                      </c:pt>
                      <c:pt idx="48">
                        <c:v>Jan
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'Simplificado (agregado)'!$Q$18:$BM$18</c15:sqref>
                        </c15:formulaRef>
                      </c:ext>
                    </c:extLst>
                    <c:numCache>
                      <c:formatCode>0.0%</c:formatCode>
                      <c:ptCount val="49"/>
                      <c:pt idx="0">
                        <c:v>0.17180756697103869</c:v>
                      </c:pt>
                      <c:pt idx="1">
                        <c:v>0.16730048071516515</c:v>
                      </c:pt>
                      <c:pt idx="2">
                        <c:v>0.16513869252802377</c:v>
                      </c:pt>
                      <c:pt idx="3">
                        <c:v>0.16406469867771153</c:v>
                      </c:pt>
                      <c:pt idx="4">
                        <c:v>0.15784731057465734</c:v>
                      </c:pt>
                      <c:pt idx="5">
                        <c:v>0.15505946131140039</c:v>
                      </c:pt>
                      <c:pt idx="6">
                        <c:v>0.1541416468805496</c:v>
                      </c:pt>
                      <c:pt idx="7">
                        <c:v>0.15314385813004244</c:v>
                      </c:pt>
                      <c:pt idx="8">
                        <c:v>0.15101871715385229</c:v>
                      </c:pt>
                      <c:pt idx="9">
                        <c:v>0.14565213672374255</c:v>
                      </c:pt>
                      <c:pt idx="10">
                        <c:v>0.1420091266284374</c:v>
                      </c:pt>
                      <c:pt idx="11">
                        <c:v>0.11256763163663232</c:v>
                      </c:pt>
                      <c:pt idx="12">
                        <c:v>0.12540713353575172</c:v>
                      </c:pt>
                      <c:pt idx="13">
                        <c:v>0.11583432404740175</c:v>
                      </c:pt>
                      <c:pt idx="14">
                        <c:v>0.10805217491921476</c:v>
                      </c:pt>
                      <c:pt idx="15">
                        <c:v>9.9656553168491507E-2</c:v>
                      </c:pt>
                      <c:pt idx="16">
                        <c:v>9.6225856758578268E-2</c:v>
                      </c:pt>
                      <c:pt idx="17">
                        <c:v>9.6975945599112684E-2</c:v>
                      </c:pt>
                      <c:pt idx="18">
                        <c:v>8.9323729830427454E-2</c:v>
                      </c:pt>
                      <c:pt idx="19">
                        <c:v>8.2359063735131591E-2</c:v>
                      </c:pt>
                      <c:pt idx="20">
                        <c:v>7.7376253938975501E-2</c:v>
                      </c:pt>
                      <c:pt idx="21">
                        <c:v>6.997666295412644E-2</c:v>
                      </c:pt>
                      <c:pt idx="22">
                        <c:v>6.2482028411820975E-2</c:v>
                      </c:pt>
                      <c:pt idx="23">
                        <c:v>5.9994040029764564E-2</c:v>
                      </c:pt>
                      <c:pt idx="24">
                        <c:v>3.3829152763212564E-2</c:v>
                      </c:pt>
                      <c:pt idx="25">
                        <c:v>3.5517695895861838E-2</c:v>
                      </c:pt>
                      <c:pt idx="26">
                        <c:v>3.3181743876192674E-2</c:v>
                      </c:pt>
                      <c:pt idx="27">
                        <c:v>3.5705869294683383E-2</c:v>
                      </c:pt>
                      <c:pt idx="28">
                        <c:v>3.1184560409482642E-2</c:v>
                      </c:pt>
                      <c:pt idx="29">
                        <c:v>2.2954021915047321E-2</c:v>
                      </c:pt>
                      <c:pt idx="30">
                        <c:v>2.9422277096355556E-2</c:v>
                      </c:pt>
                      <c:pt idx="31">
                        <c:v>2.9636694234229592E-2</c:v>
                      </c:pt>
                      <c:pt idx="32">
                        <c:v>2.6462947141419467E-2</c:v>
                      </c:pt>
                      <c:pt idx="33">
                        <c:v>2.6378090849515784E-2</c:v>
                      </c:pt>
                      <c:pt idx="34">
                        <c:v>2.8822337498707103E-2</c:v>
                      </c:pt>
                      <c:pt idx="35">
                        <c:v>1.937005973457194E-2</c:v>
                      </c:pt>
                      <c:pt idx="36">
                        <c:v>1.251250446692153E-2</c:v>
                      </c:pt>
                      <c:pt idx="37">
                        <c:v>1.0481882263554938E-2</c:v>
                      </c:pt>
                      <c:pt idx="38">
                        <c:v>5.6658512397567392E-3</c:v>
                      </c:pt>
                      <c:pt idx="39">
                        <c:v>-1.7876475940261623E-3</c:v>
                      </c:pt>
                      <c:pt idx="40">
                        <c:v>-4.4568147241741719E-3</c:v>
                      </c:pt>
                      <c:pt idx="41">
                        <c:v>-8.6696673087420656E-3</c:v>
                      </c:pt>
                      <c:pt idx="42">
                        <c:v>-1.6472970168581878E-2</c:v>
                      </c:pt>
                      <c:pt idx="43">
                        <c:v>-2.4062608213422845E-2</c:v>
                      </c:pt>
                      <c:pt idx="44">
                        <c:v>-3.5545918157152898E-2</c:v>
                      </c:pt>
                      <c:pt idx="45">
                        <c:v>-2.8576485655272117E-2</c:v>
                      </c:pt>
                      <c:pt idx="46">
                        <c:v>-8.4432852353203164E-2</c:v>
                      </c:pt>
                      <c:pt idx="47">
                        <c:v>-8.9195100572198774E-2</c:v>
                      </c:pt>
                      <c:pt idx="48">
                        <c:v>-0.1082114050300395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082-49DC-8A31-FFD36281D78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'Simplificado (agregado)'!$C$21</c15:sqref>
                        </c15:formulaRef>
                      </c:ext>
                    </c:extLst>
                    <c:strCache>
                      <c:ptCount val="1"/>
                      <c:pt idx="0">
                        <c:v>Crédito Diversificado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'Simplificado (agregado)'!$Q$1:$BM$1</c15:sqref>
                        </c15:formulaRef>
                      </c:ext>
                    </c:extLst>
                    <c:strCache>
                      <c:ptCount val="49"/>
                      <c:pt idx="0">
                        <c:v>Jan
2019</c:v>
                      </c:pt>
                      <c:pt idx="12">
                        <c:v>Jan
2020</c:v>
                      </c:pt>
                      <c:pt idx="24">
                        <c:v>Jan
2021</c:v>
                      </c:pt>
                      <c:pt idx="36">
                        <c:v>Jan
2022</c:v>
                      </c:pt>
                      <c:pt idx="48">
                        <c:v>Jan
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'Simplificado (agregado)'!$Q$23:$BM$23</c15:sqref>
                        </c15:formulaRef>
                      </c:ext>
                    </c:extLst>
                    <c:numCache>
                      <c:formatCode>0.0%</c:formatCode>
                      <c:ptCount val="49"/>
                      <c:pt idx="0">
                        <c:v>0.14077021029740885</c:v>
                      </c:pt>
                      <c:pt idx="1">
                        <c:v>0.14528563603920522</c:v>
                      </c:pt>
                      <c:pt idx="2">
                        <c:v>0.13975117739107201</c:v>
                      </c:pt>
                      <c:pt idx="3">
                        <c:v>0.14264291004123095</c:v>
                      </c:pt>
                      <c:pt idx="4">
                        <c:v>0.14541377555254634</c:v>
                      </c:pt>
                      <c:pt idx="5">
                        <c:v>0.14434032166611371</c:v>
                      </c:pt>
                      <c:pt idx="6">
                        <c:v>0.13954459029917582</c:v>
                      </c:pt>
                      <c:pt idx="7">
                        <c:v>0.14327100151775649</c:v>
                      </c:pt>
                      <c:pt idx="8">
                        <c:v>0.14107677831689536</c:v>
                      </c:pt>
                      <c:pt idx="9">
                        <c:v>0.14723379376032586</c:v>
                      </c:pt>
                      <c:pt idx="10">
                        <c:v>0.14619792866572562</c:v>
                      </c:pt>
                      <c:pt idx="11">
                        <c:v>0.14589841125846759</c:v>
                      </c:pt>
                      <c:pt idx="12">
                        <c:v>0.14850116794481041</c:v>
                      </c:pt>
                      <c:pt idx="13">
                        <c:v>0.14441271877824335</c:v>
                      </c:pt>
                      <c:pt idx="14">
                        <c:v>0.14408892914366614</c:v>
                      </c:pt>
                      <c:pt idx="15">
                        <c:v>0.13984395136555722</c:v>
                      </c:pt>
                      <c:pt idx="16">
                        <c:v>0.12999844788849832</c:v>
                      </c:pt>
                      <c:pt idx="17">
                        <c:v>0.12319842262969297</c:v>
                      </c:pt>
                      <c:pt idx="18">
                        <c:v>0.12888138749955111</c:v>
                      </c:pt>
                      <c:pt idx="19">
                        <c:v>0.12155966052695262</c:v>
                      </c:pt>
                      <c:pt idx="20">
                        <c:v>0.12133178414622894</c:v>
                      </c:pt>
                      <c:pt idx="21">
                        <c:v>0.11947658481891495</c:v>
                      </c:pt>
                      <c:pt idx="22">
                        <c:v>0.11454105425732092</c:v>
                      </c:pt>
                      <c:pt idx="23">
                        <c:v>0.11280740908519879</c:v>
                      </c:pt>
                      <c:pt idx="24">
                        <c:v>0.11329533833576116</c:v>
                      </c:pt>
                      <c:pt idx="25">
                        <c:v>0.11429878964868481</c:v>
                      </c:pt>
                      <c:pt idx="26">
                        <c:v>0.11743219845386468</c:v>
                      </c:pt>
                      <c:pt idx="27">
                        <c:v>0.12003070994724786</c:v>
                      </c:pt>
                      <c:pt idx="28">
                        <c:v>0.12660558599018537</c:v>
                      </c:pt>
                      <c:pt idx="29">
                        <c:v>0.13053917521380684</c:v>
                      </c:pt>
                      <c:pt idx="30">
                        <c:v>0.12695820437982919</c:v>
                      </c:pt>
                      <c:pt idx="31">
                        <c:v>0.12620491185279298</c:v>
                      </c:pt>
                      <c:pt idx="32">
                        <c:v>0.12165562097361163</c:v>
                      </c:pt>
                      <c:pt idx="33">
                        <c:v>0.12189037896928473</c:v>
                      </c:pt>
                      <c:pt idx="34">
                        <c:v>0.11637593347668292</c:v>
                      </c:pt>
                      <c:pt idx="35">
                        <c:v>0.11223454515453517</c:v>
                      </c:pt>
                      <c:pt idx="36">
                        <c:v>0.104566568920644</c:v>
                      </c:pt>
                      <c:pt idx="37">
                        <c:v>9.5936435404943093E-2</c:v>
                      </c:pt>
                      <c:pt idx="38">
                        <c:v>9.2249832108480992E-2</c:v>
                      </c:pt>
                      <c:pt idx="39">
                        <c:v>8.7746121165913724E-2</c:v>
                      </c:pt>
                      <c:pt idx="40">
                        <c:v>7.9752789086369305E-2</c:v>
                      </c:pt>
                      <c:pt idx="41">
                        <c:v>7.6040772160191089E-2</c:v>
                      </c:pt>
                      <c:pt idx="42">
                        <c:v>7.7603800588442129E-2</c:v>
                      </c:pt>
                      <c:pt idx="43">
                        <c:v>7.0168641176762164E-2</c:v>
                      </c:pt>
                      <c:pt idx="44">
                        <c:v>7.3279827181777363E-2</c:v>
                      </c:pt>
                      <c:pt idx="45">
                        <c:v>7.3704659084354904E-2</c:v>
                      </c:pt>
                      <c:pt idx="46">
                        <c:v>7.4279950626685257E-2</c:v>
                      </c:pt>
                      <c:pt idx="47">
                        <c:v>7.4591792129236736E-2</c:v>
                      </c:pt>
                      <c:pt idx="48">
                        <c:v>6.8382694920229317E-2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082-49DC-8A31-FFD36281D788}"/>
                  </c:ext>
                </c:extLst>
              </c15:ser>
            </c15:filteredLineSeries>
          </c:ext>
        </c:extLst>
      </c:lineChart>
      <c:catAx>
        <c:axId val="19510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95144304"/>
        <c:crosses val="autoZero"/>
        <c:auto val="1"/>
        <c:lblAlgn val="ctr"/>
        <c:lblOffset val="100"/>
        <c:noMultiLvlLbl val="0"/>
      </c:catAx>
      <c:valAx>
        <c:axId val="19514430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95109776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03647049150343E-2"/>
          <c:y val="4.2529626758223499E-2"/>
          <c:w val="0.77248703476311009"/>
          <c:h val="0.82297042912290741"/>
        </c:manualLayout>
      </c:layout>
      <c:lineChart>
        <c:grouping val="standard"/>
        <c:varyColors val="0"/>
        <c:ser>
          <c:idx val="1"/>
          <c:order val="1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  <c:extLst xmlns:c15="http://schemas.microsoft.com/office/drawing/2012/chart"/>
            </c:strRef>
          </c:tx>
          <c:spPr>
            <a:ln w="12700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numRef>
              <c:f>Planilha1!$A$2:$A$883</c:f>
              <c:numCache>
                <c:formatCode>General</c:formatCode>
                <c:ptCount val="88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  <c:pt idx="41">
                  <c:v>83</c:v>
                </c:pt>
                <c:pt idx="42">
                  <c:v>85</c:v>
                </c:pt>
                <c:pt idx="43">
                  <c:v>87</c:v>
                </c:pt>
                <c:pt idx="44">
                  <c:v>89</c:v>
                </c:pt>
                <c:pt idx="45">
                  <c:v>91</c:v>
                </c:pt>
                <c:pt idx="46">
                  <c:v>93</c:v>
                </c:pt>
                <c:pt idx="47">
                  <c:v>95</c:v>
                </c:pt>
                <c:pt idx="48">
                  <c:v>97</c:v>
                </c:pt>
                <c:pt idx="49">
                  <c:v>99</c:v>
                </c:pt>
                <c:pt idx="50">
                  <c:v>101</c:v>
                </c:pt>
                <c:pt idx="51">
                  <c:v>103</c:v>
                </c:pt>
                <c:pt idx="52">
                  <c:v>105</c:v>
                </c:pt>
                <c:pt idx="53">
                  <c:v>107</c:v>
                </c:pt>
                <c:pt idx="54">
                  <c:v>109</c:v>
                </c:pt>
                <c:pt idx="55">
                  <c:v>111</c:v>
                </c:pt>
                <c:pt idx="56">
                  <c:v>113</c:v>
                </c:pt>
                <c:pt idx="57">
                  <c:v>115</c:v>
                </c:pt>
                <c:pt idx="58">
                  <c:v>117</c:v>
                </c:pt>
                <c:pt idx="59">
                  <c:v>119</c:v>
                </c:pt>
                <c:pt idx="60">
                  <c:v>121</c:v>
                </c:pt>
                <c:pt idx="61">
                  <c:v>123</c:v>
                </c:pt>
                <c:pt idx="62">
                  <c:v>125</c:v>
                </c:pt>
                <c:pt idx="63">
                  <c:v>127</c:v>
                </c:pt>
                <c:pt idx="64">
                  <c:v>129</c:v>
                </c:pt>
                <c:pt idx="65">
                  <c:v>131</c:v>
                </c:pt>
                <c:pt idx="66">
                  <c:v>133</c:v>
                </c:pt>
                <c:pt idx="67">
                  <c:v>135</c:v>
                </c:pt>
                <c:pt idx="68">
                  <c:v>137</c:v>
                </c:pt>
                <c:pt idx="69">
                  <c:v>139</c:v>
                </c:pt>
                <c:pt idx="70">
                  <c:v>141</c:v>
                </c:pt>
                <c:pt idx="71">
                  <c:v>143</c:v>
                </c:pt>
                <c:pt idx="72">
                  <c:v>145</c:v>
                </c:pt>
                <c:pt idx="73">
                  <c:v>147</c:v>
                </c:pt>
                <c:pt idx="74">
                  <c:v>149</c:v>
                </c:pt>
                <c:pt idx="75">
                  <c:v>151</c:v>
                </c:pt>
                <c:pt idx="76">
                  <c:v>153</c:v>
                </c:pt>
                <c:pt idx="77">
                  <c:v>155</c:v>
                </c:pt>
                <c:pt idx="78">
                  <c:v>157</c:v>
                </c:pt>
                <c:pt idx="79">
                  <c:v>159</c:v>
                </c:pt>
                <c:pt idx="80">
                  <c:v>161</c:v>
                </c:pt>
                <c:pt idx="81">
                  <c:v>163</c:v>
                </c:pt>
                <c:pt idx="82">
                  <c:v>165</c:v>
                </c:pt>
                <c:pt idx="83">
                  <c:v>167</c:v>
                </c:pt>
                <c:pt idx="84">
                  <c:v>169</c:v>
                </c:pt>
                <c:pt idx="85">
                  <c:v>171</c:v>
                </c:pt>
                <c:pt idx="86">
                  <c:v>173</c:v>
                </c:pt>
                <c:pt idx="87">
                  <c:v>175</c:v>
                </c:pt>
                <c:pt idx="88">
                  <c:v>177</c:v>
                </c:pt>
                <c:pt idx="89">
                  <c:v>179</c:v>
                </c:pt>
                <c:pt idx="90">
                  <c:v>181</c:v>
                </c:pt>
                <c:pt idx="91">
                  <c:v>183</c:v>
                </c:pt>
                <c:pt idx="92">
                  <c:v>185</c:v>
                </c:pt>
                <c:pt idx="93">
                  <c:v>187</c:v>
                </c:pt>
                <c:pt idx="94">
                  <c:v>189</c:v>
                </c:pt>
                <c:pt idx="95">
                  <c:v>191</c:v>
                </c:pt>
                <c:pt idx="96">
                  <c:v>193</c:v>
                </c:pt>
                <c:pt idx="97">
                  <c:v>195</c:v>
                </c:pt>
                <c:pt idx="98">
                  <c:v>197</c:v>
                </c:pt>
                <c:pt idx="99">
                  <c:v>199</c:v>
                </c:pt>
                <c:pt idx="100">
                  <c:v>201</c:v>
                </c:pt>
                <c:pt idx="101">
                  <c:v>203</c:v>
                </c:pt>
                <c:pt idx="102">
                  <c:v>205</c:v>
                </c:pt>
                <c:pt idx="103">
                  <c:v>207</c:v>
                </c:pt>
                <c:pt idx="104">
                  <c:v>209</c:v>
                </c:pt>
                <c:pt idx="105">
                  <c:v>211</c:v>
                </c:pt>
                <c:pt idx="106">
                  <c:v>213</c:v>
                </c:pt>
                <c:pt idx="107">
                  <c:v>215</c:v>
                </c:pt>
                <c:pt idx="108">
                  <c:v>217</c:v>
                </c:pt>
                <c:pt idx="109">
                  <c:v>219</c:v>
                </c:pt>
                <c:pt idx="110">
                  <c:v>221</c:v>
                </c:pt>
                <c:pt idx="111">
                  <c:v>223</c:v>
                </c:pt>
                <c:pt idx="112">
                  <c:v>225</c:v>
                </c:pt>
                <c:pt idx="113">
                  <c:v>227</c:v>
                </c:pt>
                <c:pt idx="114">
                  <c:v>229</c:v>
                </c:pt>
                <c:pt idx="115">
                  <c:v>231</c:v>
                </c:pt>
                <c:pt idx="116">
                  <c:v>233</c:v>
                </c:pt>
                <c:pt idx="117">
                  <c:v>235</c:v>
                </c:pt>
                <c:pt idx="118">
                  <c:v>237</c:v>
                </c:pt>
                <c:pt idx="119">
                  <c:v>239</c:v>
                </c:pt>
                <c:pt idx="120">
                  <c:v>241</c:v>
                </c:pt>
                <c:pt idx="121">
                  <c:v>243</c:v>
                </c:pt>
                <c:pt idx="122">
                  <c:v>245</c:v>
                </c:pt>
                <c:pt idx="123">
                  <c:v>247</c:v>
                </c:pt>
                <c:pt idx="124">
                  <c:v>249</c:v>
                </c:pt>
                <c:pt idx="125">
                  <c:v>251</c:v>
                </c:pt>
                <c:pt idx="126">
                  <c:v>253</c:v>
                </c:pt>
                <c:pt idx="127">
                  <c:v>255</c:v>
                </c:pt>
                <c:pt idx="128">
                  <c:v>257</c:v>
                </c:pt>
                <c:pt idx="129">
                  <c:v>259</c:v>
                </c:pt>
                <c:pt idx="130">
                  <c:v>261</c:v>
                </c:pt>
                <c:pt idx="131">
                  <c:v>263</c:v>
                </c:pt>
                <c:pt idx="132">
                  <c:v>265</c:v>
                </c:pt>
                <c:pt idx="133">
                  <c:v>267</c:v>
                </c:pt>
                <c:pt idx="134">
                  <c:v>269</c:v>
                </c:pt>
                <c:pt idx="135">
                  <c:v>271</c:v>
                </c:pt>
                <c:pt idx="136">
                  <c:v>273</c:v>
                </c:pt>
                <c:pt idx="137">
                  <c:v>275</c:v>
                </c:pt>
                <c:pt idx="138">
                  <c:v>277</c:v>
                </c:pt>
                <c:pt idx="139">
                  <c:v>279</c:v>
                </c:pt>
                <c:pt idx="140">
                  <c:v>281</c:v>
                </c:pt>
                <c:pt idx="141">
                  <c:v>283</c:v>
                </c:pt>
                <c:pt idx="142">
                  <c:v>285</c:v>
                </c:pt>
                <c:pt idx="143">
                  <c:v>287</c:v>
                </c:pt>
                <c:pt idx="144">
                  <c:v>289</c:v>
                </c:pt>
                <c:pt idx="145">
                  <c:v>291</c:v>
                </c:pt>
                <c:pt idx="146">
                  <c:v>293</c:v>
                </c:pt>
                <c:pt idx="147">
                  <c:v>295</c:v>
                </c:pt>
                <c:pt idx="148">
                  <c:v>297</c:v>
                </c:pt>
                <c:pt idx="149">
                  <c:v>299</c:v>
                </c:pt>
                <c:pt idx="150">
                  <c:v>301</c:v>
                </c:pt>
                <c:pt idx="151">
                  <c:v>303</c:v>
                </c:pt>
                <c:pt idx="152">
                  <c:v>305</c:v>
                </c:pt>
                <c:pt idx="153">
                  <c:v>307</c:v>
                </c:pt>
                <c:pt idx="154">
                  <c:v>309</c:v>
                </c:pt>
                <c:pt idx="155">
                  <c:v>311</c:v>
                </c:pt>
                <c:pt idx="156">
                  <c:v>313</c:v>
                </c:pt>
                <c:pt idx="157">
                  <c:v>315</c:v>
                </c:pt>
                <c:pt idx="158">
                  <c:v>317</c:v>
                </c:pt>
                <c:pt idx="159">
                  <c:v>319</c:v>
                </c:pt>
                <c:pt idx="160">
                  <c:v>321</c:v>
                </c:pt>
                <c:pt idx="161">
                  <c:v>323</c:v>
                </c:pt>
                <c:pt idx="162">
                  <c:v>325</c:v>
                </c:pt>
                <c:pt idx="163">
                  <c:v>327</c:v>
                </c:pt>
                <c:pt idx="164">
                  <c:v>329</c:v>
                </c:pt>
                <c:pt idx="165">
                  <c:v>331</c:v>
                </c:pt>
                <c:pt idx="166">
                  <c:v>333</c:v>
                </c:pt>
                <c:pt idx="167">
                  <c:v>335</c:v>
                </c:pt>
                <c:pt idx="168">
                  <c:v>337</c:v>
                </c:pt>
                <c:pt idx="169">
                  <c:v>339</c:v>
                </c:pt>
                <c:pt idx="170">
                  <c:v>341</c:v>
                </c:pt>
                <c:pt idx="171">
                  <c:v>343</c:v>
                </c:pt>
                <c:pt idx="172">
                  <c:v>345</c:v>
                </c:pt>
                <c:pt idx="173">
                  <c:v>347</c:v>
                </c:pt>
                <c:pt idx="174">
                  <c:v>349</c:v>
                </c:pt>
                <c:pt idx="175">
                  <c:v>351</c:v>
                </c:pt>
                <c:pt idx="176">
                  <c:v>353</c:v>
                </c:pt>
                <c:pt idx="177">
                  <c:v>355</c:v>
                </c:pt>
                <c:pt idx="178">
                  <c:v>357</c:v>
                </c:pt>
                <c:pt idx="179">
                  <c:v>359</c:v>
                </c:pt>
                <c:pt idx="180">
                  <c:v>361</c:v>
                </c:pt>
                <c:pt idx="181">
                  <c:v>363</c:v>
                </c:pt>
                <c:pt idx="182">
                  <c:v>365</c:v>
                </c:pt>
                <c:pt idx="183">
                  <c:v>367</c:v>
                </c:pt>
                <c:pt idx="184">
                  <c:v>369</c:v>
                </c:pt>
                <c:pt idx="185">
                  <c:v>371</c:v>
                </c:pt>
                <c:pt idx="186">
                  <c:v>373</c:v>
                </c:pt>
                <c:pt idx="187">
                  <c:v>375</c:v>
                </c:pt>
                <c:pt idx="188">
                  <c:v>377</c:v>
                </c:pt>
                <c:pt idx="189">
                  <c:v>379</c:v>
                </c:pt>
                <c:pt idx="190">
                  <c:v>381</c:v>
                </c:pt>
                <c:pt idx="191">
                  <c:v>383</c:v>
                </c:pt>
                <c:pt idx="192">
                  <c:v>385</c:v>
                </c:pt>
                <c:pt idx="193">
                  <c:v>387</c:v>
                </c:pt>
                <c:pt idx="194">
                  <c:v>389</c:v>
                </c:pt>
                <c:pt idx="195">
                  <c:v>391</c:v>
                </c:pt>
                <c:pt idx="196">
                  <c:v>393</c:v>
                </c:pt>
                <c:pt idx="197">
                  <c:v>395</c:v>
                </c:pt>
                <c:pt idx="198">
                  <c:v>397</c:v>
                </c:pt>
                <c:pt idx="199">
                  <c:v>399</c:v>
                </c:pt>
                <c:pt idx="200">
                  <c:v>401</c:v>
                </c:pt>
                <c:pt idx="201">
                  <c:v>403</c:v>
                </c:pt>
                <c:pt idx="202">
                  <c:v>405</c:v>
                </c:pt>
                <c:pt idx="203">
                  <c:v>407</c:v>
                </c:pt>
                <c:pt idx="204">
                  <c:v>409</c:v>
                </c:pt>
                <c:pt idx="205">
                  <c:v>411</c:v>
                </c:pt>
                <c:pt idx="206">
                  <c:v>413</c:v>
                </c:pt>
                <c:pt idx="207">
                  <c:v>415</c:v>
                </c:pt>
                <c:pt idx="208">
                  <c:v>417</c:v>
                </c:pt>
                <c:pt idx="209">
                  <c:v>419</c:v>
                </c:pt>
                <c:pt idx="210">
                  <c:v>421</c:v>
                </c:pt>
                <c:pt idx="211">
                  <c:v>423</c:v>
                </c:pt>
                <c:pt idx="212">
                  <c:v>425</c:v>
                </c:pt>
                <c:pt idx="213">
                  <c:v>427</c:v>
                </c:pt>
                <c:pt idx="214">
                  <c:v>429</c:v>
                </c:pt>
                <c:pt idx="215">
                  <c:v>431</c:v>
                </c:pt>
                <c:pt idx="216">
                  <c:v>433</c:v>
                </c:pt>
                <c:pt idx="217">
                  <c:v>435</c:v>
                </c:pt>
                <c:pt idx="218">
                  <c:v>437</c:v>
                </c:pt>
                <c:pt idx="219">
                  <c:v>439</c:v>
                </c:pt>
                <c:pt idx="220">
                  <c:v>441</c:v>
                </c:pt>
                <c:pt idx="221">
                  <c:v>443</c:v>
                </c:pt>
                <c:pt idx="222">
                  <c:v>445</c:v>
                </c:pt>
                <c:pt idx="223">
                  <c:v>447</c:v>
                </c:pt>
                <c:pt idx="224">
                  <c:v>449</c:v>
                </c:pt>
                <c:pt idx="225">
                  <c:v>451</c:v>
                </c:pt>
                <c:pt idx="226">
                  <c:v>453</c:v>
                </c:pt>
                <c:pt idx="227">
                  <c:v>455</c:v>
                </c:pt>
                <c:pt idx="228">
                  <c:v>457</c:v>
                </c:pt>
                <c:pt idx="229">
                  <c:v>459</c:v>
                </c:pt>
                <c:pt idx="230">
                  <c:v>461</c:v>
                </c:pt>
                <c:pt idx="231">
                  <c:v>463</c:v>
                </c:pt>
                <c:pt idx="232">
                  <c:v>465</c:v>
                </c:pt>
                <c:pt idx="233">
                  <c:v>467</c:v>
                </c:pt>
                <c:pt idx="234">
                  <c:v>469</c:v>
                </c:pt>
                <c:pt idx="235">
                  <c:v>471</c:v>
                </c:pt>
                <c:pt idx="236">
                  <c:v>473</c:v>
                </c:pt>
                <c:pt idx="237">
                  <c:v>475</c:v>
                </c:pt>
                <c:pt idx="238">
                  <c:v>477</c:v>
                </c:pt>
                <c:pt idx="239">
                  <c:v>479</c:v>
                </c:pt>
                <c:pt idx="240">
                  <c:v>481</c:v>
                </c:pt>
                <c:pt idx="241">
                  <c:v>483</c:v>
                </c:pt>
                <c:pt idx="242">
                  <c:v>485</c:v>
                </c:pt>
                <c:pt idx="243">
                  <c:v>487</c:v>
                </c:pt>
                <c:pt idx="244">
                  <c:v>489</c:v>
                </c:pt>
                <c:pt idx="245">
                  <c:v>491</c:v>
                </c:pt>
                <c:pt idx="246">
                  <c:v>493</c:v>
                </c:pt>
                <c:pt idx="247">
                  <c:v>495</c:v>
                </c:pt>
                <c:pt idx="248">
                  <c:v>497</c:v>
                </c:pt>
                <c:pt idx="249">
                  <c:v>499</c:v>
                </c:pt>
                <c:pt idx="250">
                  <c:v>501</c:v>
                </c:pt>
                <c:pt idx="251">
                  <c:v>503</c:v>
                </c:pt>
                <c:pt idx="252">
                  <c:v>505</c:v>
                </c:pt>
                <c:pt idx="253">
                  <c:v>507</c:v>
                </c:pt>
                <c:pt idx="254">
                  <c:v>509</c:v>
                </c:pt>
                <c:pt idx="255">
                  <c:v>511</c:v>
                </c:pt>
                <c:pt idx="256">
                  <c:v>513</c:v>
                </c:pt>
                <c:pt idx="257">
                  <c:v>515</c:v>
                </c:pt>
                <c:pt idx="258">
                  <c:v>517</c:v>
                </c:pt>
                <c:pt idx="259">
                  <c:v>519</c:v>
                </c:pt>
                <c:pt idx="260">
                  <c:v>521</c:v>
                </c:pt>
                <c:pt idx="261">
                  <c:v>523</c:v>
                </c:pt>
                <c:pt idx="262">
                  <c:v>525</c:v>
                </c:pt>
                <c:pt idx="263">
                  <c:v>527</c:v>
                </c:pt>
                <c:pt idx="264">
                  <c:v>529</c:v>
                </c:pt>
                <c:pt idx="265">
                  <c:v>531</c:v>
                </c:pt>
                <c:pt idx="266">
                  <c:v>533</c:v>
                </c:pt>
                <c:pt idx="267">
                  <c:v>535</c:v>
                </c:pt>
                <c:pt idx="268">
                  <c:v>537</c:v>
                </c:pt>
                <c:pt idx="269">
                  <c:v>539</c:v>
                </c:pt>
                <c:pt idx="270">
                  <c:v>541</c:v>
                </c:pt>
                <c:pt idx="271">
                  <c:v>543</c:v>
                </c:pt>
                <c:pt idx="272">
                  <c:v>545</c:v>
                </c:pt>
                <c:pt idx="273">
                  <c:v>547</c:v>
                </c:pt>
                <c:pt idx="274">
                  <c:v>549</c:v>
                </c:pt>
                <c:pt idx="275">
                  <c:v>551</c:v>
                </c:pt>
                <c:pt idx="276">
                  <c:v>553</c:v>
                </c:pt>
                <c:pt idx="277">
                  <c:v>555</c:v>
                </c:pt>
                <c:pt idx="278">
                  <c:v>557</c:v>
                </c:pt>
                <c:pt idx="279">
                  <c:v>559</c:v>
                </c:pt>
                <c:pt idx="280">
                  <c:v>561</c:v>
                </c:pt>
                <c:pt idx="281">
                  <c:v>563</c:v>
                </c:pt>
                <c:pt idx="282">
                  <c:v>565</c:v>
                </c:pt>
                <c:pt idx="283">
                  <c:v>567</c:v>
                </c:pt>
                <c:pt idx="284">
                  <c:v>569</c:v>
                </c:pt>
                <c:pt idx="285">
                  <c:v>571</c:v>
                </c:pt>
                <c:pt idx="286">
                  <c:v>573</c:v>
                </c:pt>
                <c:pt idx="287">
                  <c:v>575</c:v>
                </c:pt>
                <c:pt idx="288">
                  <c:v>577</c:v>
                </c:pt>
                <c:pt idx="289">
                  <c:v>579</c:v>
                </c:pt>
                <c:pt idx="290">
                  <c:v>581</c:v>
                </c:pt>
                <c:pt idx="291">
                  <c:v>583</c:v>
                </c:pt>
                <c:pt idx="292">
                  <c:v>585</c:v>
                </c:pt>
                <c:pt idx="293">
                  <c:v>587</c:v>
                </c:pt>
                <c:pt idx="294">
                  <c:v>589</c:v>
                </c:pt>
                <c:pt idx="295">
                  <c:v>591</c:v>
                </c:pt>
                <c:pt idx="296">
                  <c:v>593</c:v>
                </c:pt>
                <c:pt idx="297">
                  <c:v>595</c:v>
                </c:pt>
                <c:pt idx="298">
                  <c:v>597</c:v>
                </c:pt>
                <c:pt idx="299">
                  <c:v>599</c:v>
                </c:pt>
                <c:pt idx="300">
                  <c:v>601</c:v>
                </c:pt>
                <c:pt idx="301">
                  <c:v>603</c:v>
                </c:pt>
                <c:pt idx="302">
                  <c:v>605</c:v>
                </c:pt>
                <c:pt idx="303">
                  <c:v>607</c:v>
                </c:pt>
                <c:pt idx="304">
                  <c:v>609</c:v>
                </c:pt>
                <c:pt idx="305">
                  <c:v>611</c:v>
                </c:pt>
                <c:pt idx="306">
                  <c:v>613</c:v>
                </c:pt>
                <c:pt idx="307">
                  <c:v>615</c:v>
                </c:pt>
                <c:pt idx="308">
                  <c:v>617</c:v>
                </c:pt>
                <c:pt idx="309">
                  <c:v>619</c:v>
                </c:pt>
                <c:pt idx="310">
                  <c:v>621</c:v>
                </c:pt>
                <c:pt idx="311">
                  <c:v>623</c:v>
                </c:pt>
                <c:pt idx="312">
                  <c:v>625</c:v>
                </c:pt>
                <c:pt idx="313">
                  <c:v>627</c:v>
                </c:pt>
                <c:pt idx="314">
                  <c:v>629</c:v>
                </c:pt>
                <c:pt idx="315">
                  <c:v>631</c:v>
                </c:pt>
                <c:pt idx="316">
                  <c:v>633</c:v>
                </c:pt>
                <c:pt idx="317">
                  <c:v>635</c:v>
                </c:pt>
                <c:pt idx="318">
                  <c:v>637</c:v>
                </c:pt>
                <c:pt idx="319">
                  <c:v>639</c:v>
                </c:pt>
                <c:pt idx="320">
                  <c:v>641</c:v>
                </c:pt>
                <c:pt idx="321">
                  <c:v>643</c:v>
                </c:pt>
                <c:pt idx="322">
                  <c:v>645</c:v>
                </c:pt>
                <c:pt idx="323">
                  <c:v>647</c:v>
                </c:pt>
                <c:pt idx="324">
                  <c:v>649</c:v>
                </c:pt>
                <c:pt idx="325">
                  <c:v>651</c:v>
                </c:pt>
                <c:pt idx="326">
                  <c:v>653</c:v>
                </c:pt>
                <c:pt idx="327">
                  <c:v>655</c:v>
                </c:pt>
                <c:pt idx="328">
                  <c:v>657</c:v>
                </c:pt>
                <c:pt idx="329">
                  <c:v>659</c:v>
                </c:pt>
                <c:pt idx="330">
                  <c:v>661</c:v>
                </c:pt>
                <c:pt idx="331">
                  <c:v>663</c:v>
                </c:pt>
                <c:pt idx="332">
                  <c:v>665</c:v>
                </c:pt>
                <c:pt idx="333">
                  <c:v>667</c:v>
                </c:pt>
                <c:pt idx="334">
                  <c:v>669</c:v>
                </c:pt>
                <c:pt idx="335">
                  <c:v>671</c:v>
                </c:pt>
                <c:pt idx="336">
                  <c:v>673</c:v>
                </c:pt>
                <c:pt idx="337">
                  <c:v>675</c:v>
                </c:pt>
                <c:pt idx="338">
                  <c:v>677</c:v>
                </c:pt>
                <c:pt idx="339">
                  <c:v>679</c:v>
                </c:pt>
                <c:pt idx="340">
                  <c:v>681</c:v>
                </c:pt>
                <c:pt idx="341">
                  <c:v>683</c:v>
                </c:pt>
                <c:pt idx="342">
                  <c:v>685</c:v>
                </c:pt>
                <c:pt idx="343">
                  <c:v>687</c:v>
                </c:pt>
                <c:pt idx="344">
                  <c:v>689</c:v>
                </c:pt>
                <c:pt idx="345">
                  <c:v>691</c:v>
                </c:pt>
                <c:pt idx="346">
                  <c:v>693</c:v>
                </c:pt>
                <c:pt idx="347">
                  <c:v>695</c:v>
                </c:pt>
                <c:pt idx="348">
                  <c:v>697</c:v>
                </c:pt>
                <c:pt idx="349">
                  <c:v>699</c:v>
                </c:pt>
                <c:pt idx="350">
                  <c:v>701</c:v>
                </c:pt>
                <c:pt idx="351">
                  <c:v>703</c:v>
                </c:pt>
                <c:pt idx="352">
                  <c:v>705</c:v>
                </c:pt>
                <c:pt idx="353">
                  <c:v>707</c:v>
                </c:pt>
                <c:pt idx="354">
                  <c:v>709</c:v>
                </c:pt>
                <c:pt idx="355">
                  <c:v>711</c:v>
                </c:pt>
                <c:pt idx="356">
                  <c:v>713</c:v>
                </c:pt>
                <c:pt idx="357">
                  <c:v>715</c:v>
                </c:pt>
                <c:pt idx="358">
                  <c:v>717</c:v>
                </c:pt>
                <c:pt idx="359">
                  <c:v>719</c:v>
                </c:pt>
                <c:pt idx="360">
                  <c:v>721</c:v>
                </c:pt>
                <c:pt idx="361">
                  <c:v>723</c:v>
                </c:pt>
                <c:pt idx="362">
                  <c:v>725</c:v>
                </c:pt>
                <c:pt idx="363">
                  <c:v>727</c:v>
                </c:pt>
                <c:pt idx="364">
                  <c:v>729</c:v>
                </c:pt>
                <c:pt idx="365">
                  <c:v>731</c:v>
                </c:pt>
                <c:pt idx="366">
                  <c:v>733</c:v>
                </c:pt>
                <c:pt idx="367">
                  <c:v>735</c:v>
                </c:pt>
                <c:pt idx="368">
                  <c:v>737</c:v>
                </c:pt>
                <c:pt idx="369">
                  <c:v>739</c:v>
                </c:pt>
                <c:pt idx="370">
                  <c:v>741</c:v>
                </c:pt>
                <c:pt idx="371">
                  <c:v>743</c:v>
                </c:pt>
                <c:pt idx="372">
                  <c:v>745</c:v>
                </c:pt>
                <c:pt idx="373">
                  <c:v>747</c:v>
                </c:pt>
                <c:pt idx="374">
                  <c:v>749</c:v>
                </c:pt>
                <c:pt idx="375">
                  <c:v>751</c:v>
                </c:pt>
                <c:pt idx="376">
                  <c:v>753</c:v>
                </c:pt>
                <c:pt idx="377">
                  <c:v>755</c:v>
                </c:pt>
                <c:pt idx="378">
                  <c:v>757</c:v>
                </c:pt>
                <c:pt idx="379">
                  <c:v>759</c:v>
                </c:pt>
                <c:pt idx="380">
                  <c:v>761</c:v>
                </c:pt>
                <c:pt idx="381">
                  <c:v>763</c:v>
                </c:pt>
                <c:pt idx="382">
                  <c:v>765</c:v>
                </c:pt>
                <c:pt idx="383">
                  <c:v>767</c:v>
                </c:pt>
                <c:pt idx="384">
                  <c:v>769</c:v>
                </c:pt>
                <c:pt idx="385">
                  <c:v>771</c:v>
                </c:pt>
                <c:pt idx="386">
                  <c:v>773</c:v>
                </c:pt>
                <c:pt idx="387">
                  <c:v>775</c:v>
                </c:pt>
                <c:pt idx="388">
                  <c:v>777</c:v>
                </c:pt>
                <c:pt idx="389">
                  <c:v>779</c:v>
                </c:pt>
                <c:pt idx="390">
                  <c:v>781</c:v>
                </c:pt>
                <c:pt idx="391">
                  <c:v>783</c:v>
                </c:pt>
                <c:pt idx="392">
                  <c:v>785</c:v>
                </c:pt>
                <c:pt idx="393">
                  <c:v>787</c:v>
                </c:pt>
                <c:pt idx="394">
                  <c:v>789</c:v>
                </c:pt>
                <c:pt idx="395">
                  <c:v>791</c:v>
                </c:pt>
                <c:pt idx="396">
                  <c:v>793</c:v>
                </c:pt>
                <c:pt idx="397">
                  <c:v>795</c:v>
                </c:pt>
                <c:pt idx="398">
                  <c:v>797</c:v>
                </c:pt>
                <c:pt idx="399">
                  <c:v>799</c:v>
                </c:pt>
                <c:pt idx="400">
                  <c:v>801</c:v>
                </c:pt>
                <c:pt idx="401">
                  <c:v>803</c:v>
                </c:pt>
                <c:pt idx="402">
                  <c:v>805</c:v>
                </c:pt>
                <c:pt idx="403">
                  <c:v>807</c:v>
                </c:pt>
                <c:pt idx="404">
                  <c:v>809</c:v>
                </c:pt>
                <c:pt idx="405">
                  <c:v>811</c:v>
                </c:pt>
                <c:pt idx="406">
                  <c:v>813</c:v>
                </c:pt>
                <c:pt idx="407">
                  <c:v>815</c:v>
                </c:pt>
                <c:pt idx="408">
                  <c:v>817</c:v>
                </c:pt>
                <c:pt idx="409">
                  <c:v>819</c:v>
                </c:pt>
                <c:pt idx="410">
                  <c:v>821</c:v>
                </c:pt>
                <c:pt idx="411">
                  <c:v>823</c:v>
                </c:pt>
                <c:pt idx="412">
                  <c:v>825</c:v>
                </c:pt>
                <c:pt idx="413">
                  <c:v>827</c:v>
                </c:pt>
                <c:pt idx="414">
                  <c:v>829</c:v>
                </c:pt>
                <c:pt idx="415">
                  <c:v>831</c:v>
                </c:pt>
                <c:pt idx="416">
                  <c:v>833</c:v>
                </c:pt>
                <c:pt idx="417">
                  <c:v>835</c:v>
                </c:pt>
                <c:pt idx="418">
                  <c:v>837</c:v>
                </c:pt>
                <c:pt idx="419">
                  <c:v>839</c:v>
                </c:pt>
                <c:pt idx="420">
                  <c:v>841</c:v>
                </c:pt>
                <c:pt idx="421">
                  <c:v>843</c:v>
                </c:pt>
                <c:pt idx="422">
                  <c:v>845</c:v>
                </c:pt>
                <c:pt idx="423">
                  <c:v>847</c:v>
                </c:pt>
                <c:pt idx="424">
                  <c:v>849</c:v>
                </c:pt>
                <c:pt idx="425">
                  <c:v>851</c:v>
                </c:pt>
                <c:pt idx="426">
                  <c:v>853</c:v>
                </c:pt>
                <c:pt idx="427">
                  <c:v>855</c:v>
                </c:pt>
                <c:pt idx="428">
                  <c:v>857</c:v>
                </c:pt>
                <c:pt idx="429">
                  <c:v>859</c:v>
                </c:pt>
                <c:pt idx="430">
                  <c:v>861</c:v>
                </c:pt>
                <c:pt idx="431">
                  <c:v>863</c:v>
                </c:pt>
                <c:pt idx="432">
                  <c:v>865</c:v>
                </c:pt>
                <c:pt idx="433">
                  <c:v>867</c:v>
                </c:pt>
                <c:pt idx="434">
                  <c:v>869</c:v>
                </c:pt>
                <c:pt idx="435">
                  <c:v>871</c:v>
                </c:pt>
                <c:pt idx="436">
                  <c:v>873</c:v>
                </c:pt>
                <c:pt idx="437">
                  <c:v>875</c:v>
                </c:pt>
                <c:pt idx="438">
                  <c:v>877</c:v>
                </c:pt>
                <c:pt idx="439">
                  <c:v>879</c:v>
                </c:pt>
                <c:pt idx="440">
                  <c:v>881</c:v>
                </c:pt>
                <c:pt idx="441">
                  <c:v>883</c:v>
                </c:pt>
                <c:pt idx="442">
                  <c:v>885</c:v>
                </c:pt>
                <c:pt idx="443">
                  <c:v>887</c:v>
                </c:pt>
                <c:pt idx="444">
                  <c:v>889</c:v>
                </c:pt>
                <c:pt idx="445">
                  <c:v>891</c:v>
                </c:pt>
                <c:pt idx="446">
                  <c:v>893</c:v>
                </c:pt>
                <c:pt idx="447">
                  <c:v>895</c:v>
                </c:pt>
                <c:pt idx="448">
                  <c:v>897</c:v>
                </c:pt>
                <c:pt idx="449">
                  <c:v>899</c:v>
                </c:pt>
                <c:pt idx="450">
                  <c:v>901</c:v>
                </c:pt>
                <c:pt idx="451">
                  <c:v>903</c:v>
                </c:pt>
                <c:pt idx="452">
                  <c:v>905</c:v>
                </c:pt>
                <c:pt idx="453">
                  <c:v>907</c:v>
                </c:pt>
                <c:pt idx="454">
                  <c:v>909</c:v>
                </c:pt>
                <c:pt idx="455">
                  <c:v>911</c:v>
                </c:pt>
                <c:pt idx="456">
                  <c:v>913</c:v>
                </c:pt>
                <c:pt idx="457">
                  <c:v>915</c:v>
                </c:pt>
                <c:pt idx="458">
                  <c:v>917</c:v>
                </c:pt>
                <c:pt idx="459">
                  <c:v>919</c:v>
                </c:pt>
                <c:pt idx="460">
                  <c:v>921</c:v>
                </c:pt>
                <c:pt idx="461">
                  <c:v>923</c:v>
                </c:pt>
                <c:pt idx="462">
                  <c:v>925</c:v>
                </c:pt>
                <c:pt idx="463">
                  <c:v>927</c:v>
                </c:pt>
                <c:pt idx="464">
                  <c:v>929</c:v>
                </c:pt>
                <c:pt idx="465">
                  <c:v>931</c:v>
                </c:pt>
                <c:pt idx="466">
                  <c:v>933</c:v>
                </c:pt>
                <c:pt idx="467">
                  <c:v>935</c:v>
                </c:pt>
                <c:pt idx="468">
                  <c:v>937</c:v>
                </c:pt>
                <c:pt idx="469">
                  <c:v>939</c:v>
                </c:pt>
                <c:pt idx="470">
                  <c:v>941</c:v>
                </c:pt>
                <c:pt idx="471">
                  <c:v>943</c:v>
                </c:pt>
                <c:pt idx="472">
                  <c:v>945</c:v>
                </c:pt>
                <c:pt idx="473">
                  <c:v>947</c:v>
                </c:pt>
                <c:pt idx="474">
                  <c:v>949</c:v>
                </c:pt>
                <c:pt idx="475">
                  <c:v>951</c:v>
                </c:pt>
                <c:pt idx="476">
                  <c:v>953</c:v>
                </c:pt>
                <c:pt idx="477">
                  <c:v>955</c:v>
                </c:pt>
                <c:pt idx="478">
                  <c:v>957</c:v>
                </c:pt>
                <c:pt idx="479">
                  <c:v>959</c:v>
                </c:pt>
                <c:pt idx="480">
                  <c:v>961</c:v>
                </c:pt>
                <c:pt idx="481">
                  <c:v>963</c:v>
                </c:pt>
                <c:pt idx="482">
                  <c:v>965</c:v>
                </c:pt>
                <c:pt idx="483">
                  <c:v>967</c:v>
                </c:pt>
                <c:pt idx="484">
                  <c:v>969</c:v>
                </c:pt>
                <c:pt idx="485">
                  <c:v>971</c:v>
                </c:pt>
                <c:pt idx="486">
                  <c:v>973</c:v>
                </c:pt>
                <c:pt idx="487">
                  <c:v>975</c:v>
                </c:pt>
                <c:pt idx="488">
                  <c:v>977</c:v>
                </c:pt>
                <c:pt idx="489">
                  <c:v>979</c:v>
                </c:pt>
                <c:pt idx="490">
                  <c:v>981</c:v>
                </c:pt>
                <c:pt idx="491">
                  <c:v>983</c:v>
                </c:pt>
                <c:pt idx="492">
                  <c:v>985</c:v>
                </c:pt>
                <c:pt idx="493">
                  <c:v>987</c:v>
                </c:pt>
                <c:pt idx="494">
                  <c:v>989</c:v>
                </c:pt>
                <c:pt idx="495">
                  <c:v>991</c:v>
                </c:pt>
                <c:pt idx="496">
                  <c:v>993</c:v>
                </c:pt>
                <c:pt idx="497">
                  <c:v>995</c:v>
                </c:pt>
                <c:pt idx="498">
                  <c:v>997</c:v>
                </c:pt>
                <c:pt idx="499">
                  <c:v>999</c:v>
                </c:pt>
                <c:pt idx="500">
                  <c:v>1001</c:v>
                </c:pt>
                <c:pt idx="501">
                  <c:v>1003</c:v>
                </c:pt>
                <c:pt idx="502">
                  <c:v>1005</c:v>
                </c:pt>
                <c:pt idx="503">
                  <c:v>1007</c:v>
                </c:pt>
                <c:pt idx="504">
                  <c:v>1009</c:v>
                </c:pt>
                <c:pt idx="505">
                  <c:v>1011</c:v>
                </c:pt>
                <c:pt idx="506">
                  <c:v>1013</c:v>
                </c:pt>
                <c:pt idx="507">
                  <c:v>1015</c:v>
                </c:pt>
                <c:pt idx="508">
                  <c:v>1017</c:v>
                </c:pt>
                <c:pt idx="509">
                  <c:v>1019</c:v>
                </c:pt>
                <c:pt idx="510">
                  <c:v>1021</c:v>
                </c:pt>
                <c:pt idx="511">
                  <c:v>1023</c:v>
                </c:pt>
                <c:pt idx="512">
                  <c:v>1025</c:v>
                </c:pt>
                <c:pt idx="513">
                  <c:v>1027</c:v>
                </c:pt>
                <c:pt idx="514">
                  <c:v>1029</c:v>
                </c:pt>
                <c:pt idx="515">
                  <c:v>1031</c:v>
                </c:pt>
                <c:pt idx="516">
                  <c:v>1033</c:v>
                </c:pt>
                <c:pt idx="517">
                  <c:v>1035</c:v>
                </c:pt>
                <c:pt idx="518">
                  <c:v>1037</c:v>
                </c:pt>
                <c:pt idx="519">
                  <c:v>1039</c:v>
                </c:pt>
                <c:pt idx="520">
                  <c:v>1041</c:v>
                </c:pt>
                <c:pt idx="521">
                  <c:v>1043</c:v>
                </c:pt>
                <c:pt idx="522">
                  <c:v>1045</c:v>
                </c:pt>
                <c:pt idx="523">
                  <c:v>1047</c:v>
                </c:pt>
                <c:pt idx="524">
                  <c:v>1049</c:v>
                </c:pt>
                <c:pt idx="525">
                  <c:v>1051</c:v>
                </c:pt>
                <c:pt idx="526">
                  <c:v>1053</c:v>
                </c:pt>
                <c:pt idx="527">
                  <c:v>1055</c:v>
                </c:pt>
                <c:pt idx="528">
                  <c:v>1057</c:v>
                </c:pt>
                <c:pt idx="529">
                  <c:v>1059</c:v>
                </c:pt>
                <c:pt idx="530">
                  <c:v>1061</c:v>
                </c:pt>
                <c:pt idx="531">
                  <c:v>1063</c:v>
                </c:pt>
                <c:pt idx="532">
                  <c:v>1065</c:v>
                </c:pt>
                <c:pt idx="533">
                  <c:v>1067</c:v>
                </c:pt>
                <c:pt idx="534">
                  <c:v>1069</c:v>
                </c:pt>
                <c:pt idx="535">
                  <c:v>1071</c:v>
                </c:pt>
                <c:pt idx="536">
                  <c:v>1073</c:v>
                </c:pt>
                <c:pt idx="537">
                  <c:v>1075</c:v>
                </c:pt>
                <c:pt idx="538">
                  <c:v>1077</c:v>
                </c:pt>
                <c:pt idx="539">
                  <c:v>1079</c:v>
                </c:pt>
                <c:pt idx="540">
                  <c:v>1081</c:v>
                </c:pt>
                <c:pt idx="541">
                  <c:v>1083</c:v>
                </c:pt>
                <c:pt idx="542">
                  <c:v>1085</c:v>
                </c:pt>
                <c:pt idx="543">
                  <c:v>1087</c:v>
                </c:pt>
                <c:pt idx="544">
                  <c:v>1089</c:v>
                </c:pt>
                <c:pt idx="545">
                  <c:v>1091</c:v>
                </c:pt>
                <c:pt idx="546">
                  <c:v>1093</c:v>
                </c:pt>
                <c:pt idx="547">
                  <c:v>1095</c:v>
                </c:pt>
                <c:pt idx="548">
                  <c:v>1097</c:v>
                </c:pt>
                <c:pt idx="549">
                  <c:v>1099</c:v>
                </c:pt>
                <c:pt idx="550">
                  <c:v>1101</c:v>
                </c:pt>
                <c:pt idx="551">
                  <c:v>1103</c:v>
                </c:pt>
                <c:pt idx="552">
                  <c:v>1105</c:v>
                </c:pt>
                <c:pt idx="553">
                  <c:v>1107</c:v>
                </c:pt>
                <c:pt idx="554">
                  <c:v>1109</c:v>
                </c:pt>
                <c:pt idx="555">
                  <c:v>1111</c:v>
                </c:pt>
                <c:pt idx="556">
                  <c:v>1113</c:v>
                </c:pt>
                <c:pt idx="557">
                  <c:v>1115</c:v>
                </c:pt>
                <c:pt idx="558">
                  <c:v>1117</c:v>
                </c:pt>
                <c:pt idx="559">
                  <c:v>1119</c:v>
                </c:pt>
                <c:pt idx="560">
                  <c:v>1121</c:v>
                </c:pt>
                <c:pt idx="561">
                  <c:v>1123</c:v>
                </c:pt>
                <c:pt idx="562">
                  <c:v>1125</c:v>
                </c:pt>
                <c:pt idx="563">
                  <c:v>1127</c:v>
                </c:pt>
                <c:pt idx="564">
                  <c:v>1129</c:v>
                </c:pt>
                <c:pt idx="565">
                  <c:v>1131</c:v>
                </c:pt>
                <c:pt idx="566">
                  <c:v>1133</c:v>
                </c:pt>
                <c:pt idx="567">
                  <c:v>1135</c:v>
                </c:pt>
                <c:pt idx="568">
                  <c:v>1137</c:v>
                </c:pt>
                <c:pt idx="569">
                  <c:v>1139</c:v>
                </c:pt>
                <c:pt idx="570">
                  <c:v>1141</c:v>
                </c:pt>
                <c:pt idx="571">
                  <c:v>1143</c:v>
                </c:pt>
                <c:pt idx="572">
                  <c:v>1145</c:v>
                </c:pt>
                <c:pt idx="573">
                  <c:v>1147</c:v>
                </c:pt>
                <c:pt idx="574">
                  <c:v>1149</c:v>
                </c:pt>
                <c:pt idx="575">
                  <c:v>1151</c:v>
                </c:pt>
                <c:pt idx="576">
                  <c:v>1153</c:v>
                </c:pt>
                <c:pt idx="577">
                  <c:v>1155</c:v>
                </c:pt>
                <c:pt idx="578">
                  <c:v>1157</c:v>
                </c:pt>
                <c:pt idx="579">
                  <c:v>1159</c:v>
                </c:pt>
                <c:pt idx="580">
                  <c:v>1161</c:v>
                </c:pt>
                <c:pt idx="581">
                  <c:v>1163</c:v>
                </c:pt>
                <c:pt idx="582">
                  <c:v>1165</c:v>
                </c:pt>
                <c:pt idx="583">
                  <c:v>1167</c:v>
                </c:pt>
                <c:pt idx="584">
                  <c:v>1169</c:v>
                </c:pt>
                <c:pt idx="585">
                  <c:v>1171</c:v>
                </c:pt>
                <c:pt idx="586">
                  <c:v>1173</c:v>
                </c:pt>
                <c:pt idx="587">
                  <c:v>1175</c:v>
                </c:pt>
                <c:pt idx="588">
                  <c:v>1177</c:v>
                </c:pt>
                <c:pt idx="589">
                  <c:v>1179</c:v>
                </c:pt>
                <c:pt idx="590">
                  <c:v>1181</c:v>
                </c:pt>
                <c:pt idx="591">
                  <c:v>1183</c:v>
                </c:pt>
                <c:pt idx="592">
                  <c:v>1185</c:v>
                </c:pt>
                <c:pt idx="593">
                  <c:v>1187</c:v>
                </c:pt>
                <c:pt idx="594">
                  <c:v>1189</c:v>
                </c:pt>
                <c:pt idx="595">
                  <c:v>1191</c:v>
                </c:pt>
                <c:pt idx="596">
                  <c:v>1193</c:v>
                </c:pt>
                <c:pt idx="597">
                  <c:v>1195</c:v>
                </c:pt>
                <c:pt idx="598">
                  <c:v>1197</c:v>
                </c:pt>
                <c:pt idx="599">
                  <c:v>1199</c:v>
                </c:pt>
                <c:pt idx="600">
                  <c:v>1201</c:v>
                </c:pt>
                <c:pt idx="601">
                  <c:v>1203</c:v>
                </c:pt>
                <c:pt idx="602">
                  <c:v>1205</c:v>
                </c:pt>
                <c:pt idx="603">
                  <c:v>1207</c:v>
                </c:pt>
                <c:pt idx="604">
                  <c:v>1209</c:v>
                </c:pt>
                <c:pt idx="605">
                  <c:v>1211</c:v>
                </c:pt>
                <c:pt idx="606">
                  <c:v>1213</c:v>
                </c:pt>
                <c:pt idx="607">
                  <c:v>1215</c:v>
                </c:pt>
                <c:pt idx="608">
                  <c:v>1217</c:v>
                </c:pt>
                <c:pt idx="609">
                  <c:v>1219</c:v>
                </c:pt>
                <c:pt idx="610">
                  <c:v>1221</c:v>
                </c:pt>
                <c:pt idx="611">
                  <c:v>1223</c:v>
                </c:pt>
                <c:pt idx="612">
                  <c:v>1225</c:v>
                </c:pt>
                <c:pt idx="613">
                  <c:v>1227</c:v>
                </c:pt>
                <c:pt idx="614">
                  <c:v>1229</c:v>
                </c:pt>
                <c:pt idx="615">
                  <c:v>1231</c:v>
                </c:pt>
                <c:pt idx="616">
                  <c:v>1233</c:v>
                </c:pt>
                <c:pt idx="617">
                  <c:v>1235</c:v>
                </c:pt>
                <c:pt idx="618">
                  <c:v>1237</c:v>
                </c:pt>
                <c:pt idx="619">
                  <c:v>1239</c:v>
                </c:pt>
                <c:pt idx="620">
                  <c:v>1241</c:v>
                </c:pt>
                <c:pt idx="621">
                  <c:v>1243</c:v>
                </c:pt>
                <c:pt idx="622">
                  <c:v>1245</c:v>
                </c:pt>
                <c:pt idx="623">
                  <c:v>1247</c:v>
                </c:pt>
                <c:pt idx="624">
                  <c:v>1249</c:v>
                </c:pt>
                <c:pt idx="625">
                  <c:v>1251</c:v>
                </c:pt>
                <c:pt idx="626">
                  <c:v>1253</c:v>
                </c:pt>
                <c:pt idx="627">
                  <c:v>1255</c:v>
                </c:pt>
                <c:pt idx="628">
                  <c:v>1257</c:v>
                </c:pt>
                <c:pt idx="629">
                  <c:v>1259</c:v>
                </c:pt>
                <c:pt idx="630">
                  <c:v>1261</c:v>
                </c:pt>
                <c:pt idx="631">
                  <c:v>1263</c:v>
                </c:pt>
                <c:pt idx="632">
                  <c:v>1265</c:v>
                </c:pt>
                <c:pt idx="633">
                  <c:v>1267</c:v>
                </c:pt>
                <c:pt idx="634">
                  <c:v>1269</c:v>
                </c:pt>
                <c:pt idx="635">
                  <c:v>1271</c:v>
                </c:pt>
                <c:pt idx="636">
                  <c:v>1273</c:v>
                </c:pt>
                <c:pt idx="637">
                  <c:v>1275</c:v>
                </c:pt>
                <c:pt idx="638">
                  <c:v>1277</c:v>
                </c:pt>
                <c:pt idx="639">
                  <c:v>1279</c:v>
                </c:pt>
                <c:pt idx="640">
                  <c:v>1281</c:v>
                </c:pt>
                <c:pt idx="641">
                  <c:v>1283</c:v>
                </c:pt>
                <c:pt idx="642">
                  <c:v>1285</c:v>
                </c:pt>
                <c:pt idx="643">
                  <c:v>1287</c:v>
                </c:pt>
                <c:pt idx="644">
                  <c:v>1289</c:v>
                </c:pt>
                <c:pt idx="645">
                  <c:v>1291</c:v>
                </c:pt>
                <c:pt idx="646">
                  <c:v>1293</c:v>
                </c:pt>
                <c:pt idx="647">
                  <c:v>1295</c:v>
                </c:pt>
                <c:pt idx="648">
                  <c:v>1297</c:v>
                </c:pt>
                <c:pt idx="649">
                  <c:v>1299</c:v>
                </c:pt>
                <c:pt idx="650">
                  <c:v>1301</c:v>
                </c:pt>
                <c:pt idx="651">
                  <c:v>1303</c:v>
                </c:pt>
                <c:pt idx="652">
                  <c:v>1305</c:v>
                </c:pt>
                <c:pt idx="653">
                  <c:v>1307</c:v>
                </c:pt>
                <c:pt idx="654">
                  <c:v>1309</c:v>
                </c:pt>
                <c:pt idx="655">
                  <c:v>1311</c:v>
                </c:pt>
                <c:pt idx="656">
                  <c:v>1313</c:v>
                </c:pt>
                <c:pt idx="657">
                  <c:v>1315</c:v>
                </c:pt>
                <c:pt idx="658">
                  <c:v>1317</c:v>
                </c:pt>
                <c:pt idx="659">
                  <c:v>1319</c:v>
                </c:pt>
                <c:pt idx="660">
                  <c:v>1321</c:v>
                </c:pt>
                <c:pt idx="661">
                  <c:v>1323</c:v>
                </c:pt>
                <c:pt idx="662">
                  <c:v>1325</c:v>
                </c:pt>
                <c:pt idx="663">
                  <c:v>1327</c:v>
                </c:pt>
                <c:pt idx="664">
                  <c:v>1329</c:v>
                </c:pt>
                <c:pt idx="665">
                  <c:v>1331</c:v>
                </c:pt>
                <c:pt idx="666">
                  <c:v>1333</c:v>
                </c:pt>
                <c:pt idx="667">
                  <c:v>1335</c:v>
                </c:pt>
                <c:pt idx="668">
                  <c:v>1337</c:v>
                </c:pt>
                <c:pt idx="669">
                  <c:v>1339</c:v>
                </c:pt>
                <c:pt idx="670">
                  <c:v>1341</c:v>
                </c:pt>
                <c:pt idx="671">
                  <c:v>1343</c:v>
                </c:pt>
                <c:pt idx="672">
                  <c:v>1345</c:v>
                </c:pt>
                <c:pt idx="673">
                  <c:v>1347</c:v>
                </c:pt>
                <c:pt idx="674">
                  <c:v>1349</c:v>
                </c:pt>
                <c:pt idx="675">
                  <c:v>1351</c:v>
                </c:pt>
                <c:pt idx="676">
                  <c:v>1353</c:v>
                </c:pt>
                <c:pt idx="677">
                  <c:v>1355</c:v>
                </c:pt>
                <c:pt idx="678">
                  <c:v>1357</c:v>
                </c:pt>
                <c:pt idx="679">
                  <c:v>1359</c:v>
                </c:pt>
                <c:pt idx="680">
                  <c:v>1361</c:v>
                </c:pt>
                <c:pt idx="681">
                  <c:v>1363</c:v>
                </c:pt>
                <c:pt idx="682">
                  <c:v>1365</c:v>
                </c:pt>
                <c:pt idx="683">
                  <c:v>1367</c:v>
                </c:pt>
                <c:pt idx="684">
                  <c:v>1369</c:v>
                </c:pt>
                <c:pt idx="685">
                  <c:v>1371</c:v>
                </c:pt>
                <c:pt idx="686">
                  <c:v>1373</c:v>
                </c:pt>
                <c:pt idx="687">
                  <c:v>1375</c:v>
                </c:pt>
                <c:pt idx="688">
                  <c:v>1377</c:v>
                </c:pt>
                <c:pt idx="689">
                  <c:v>1379</c:v>
                </c:pt>
                <c:pt idx="690">
                  <c:v>1381</c:v>
                </c:pt>
                <c:pt idx="691">
                  <c:v>1383</c:v>
                </c:pt>
                <c:pt idx="692">
                  <c:v>1385</c:v>
                </c:pt>
                <c:pt idx="693">
                  <c:v>1387</c:v>
                </c:pt>
                <c:pt idx="694">
                  <c:v>1389</c:v>
                </c:pt>
                <c:pt idx="695">
                  <c:v>1391</c:v>
                </c:pt>
                <c:pt idx="696">
                  <c:v>1393</c:v>
                </c:pt>
                <c:pt idx="697">
                  <c:v>1395</c:v>
                </c:pt>
                <c:pt idx="698">
                  <c:v>1397</c:v>
                </c:pt>
                <c:pt idx="699">
                  <c:v>1399</c:v>
                </c:pt>
                <c:pt idx="700">
                  <c:v>1401</c:v>
                </c:pt>
                <c:pt idx="701">
                  <c:v>1403</c:v>
                </c:pt>
                <c:pt idx="702">
                  <c:v>1405</c:v>
                </c:pt>
                <c:pt idx="703">
                  <c:v>1407</c:v>
                </c:pt>
                <c:pt idx="704">
                  <c:v>1409</c:v>
                </c:pt>
                <c:pt idx="705">
                  <c:v>1411</c:v>
                </c:pt>
                <c:pt idx="706">
                  <c:v>1413</c:v>
                </c:pt>
                <c:pt idx="707">
                  <c:v>1415</c:v>
                </c:pt>
                <c:pt idx="708">
                  <c:v>1417</c:v>
                </c:pt>
                <c:pt idx="709">
                  <c:v>1419</c:v>
                </c:pt>
                <c:pt idx="710">
                  <c:v>1421</c:v>
                </c:pt>
                <c:pt idx="711">
                  <c:v>1423</c:v>
                </c:pt>
                <c:pt idx="712">
                  <c:v>1425</c:v>
                </c:pt>
                <c:pt idx="713">
                  <c:v>1427</c:v>
                </c:pt>
                <c:pt idx="714">
                  <c:v>1429</c:v>
                </c:pt>
                <c:pt idx="715">
                  <c:v>1431</c:v>
                </c:pt>
                <c:pt idx="716">
                  <c:v>1433</c:v>
                </c:pt>
                <c:pt idx="717">
                  <c:v>1435</c:v>
                </c:pt>
                <c:pt idx="718">
                  <c:v>1437</c:v>
                </c:pt>
                <c:pt idx="719">
                  <c:v>1439</c:v>
                </c:pt>
                <c:pt idx="720">
                  <c:v>1441</c:v>
                </c:pt>
                <c:pt idx="721">
                  <c:v>1443</c:v>
                </c:pt>
                <c:pt idx="722">
                  <c:v>1445</c:v>
                </c:pt>
                <c:pt idx="723">
                  <c:v>1447</c:v>
                </c:pt>
                <c:pt idx="724">
                  <c:v>1449</c:v>
                </c:pt>
                <c:pt idx="725">
                  <c:v>1451</c:v>
                </c:pt>
                <c:pt idx="726">
                  <c:v>1453</c:v>
                </c:pt>
                <c:pt idx="727">
                  <c:v>1455</c:v>
                </c:pt>
                <c:pt idx="728">
                  <c:v>1457</c:v>
                </c:pt>
                <c:pt idx="729">
                  <c:v>1459</c:v>
                </c:pt>
                <c:pt idx="730">
                  <c:v>1461</c:v>
                </c:pt>
                <c:pt idx="731">
                  <c:v>1463</c:v>
                </c:pt>
                <c:pt idx="732">
                  <c:v>1465</c:v>
                </c:pt>
                <c:pt idx="733">
                  <c:v>1467</c:v>
                </c:pt>
                <c:pt idx="734">
                  <c:v>1469</c:v>
                </c:pt>
                <c:pt idx="735">
                  <c:v>1471</c:v>
                </c:pt>
                <c:pt idx="736">
                  <c:v>1473</c:v>
                </c:pt>
                <c:pt idx="737">
                  <c:v>1475</c:v>
                </c:pt>
                <c:pt idx="738">
                  <c:v>1477</c:v>
                </c:pt>
                <c:pt idx="739">
                  <c:v>1479</c:v>
                </c:pt>
                <c:pt idx="740">
                  <c:v>1481</c:v>
                </c:pt>
                <c:pt idx="741">
                  <c:v>1483</c:v>
                </c:pt>
                <c:pt idx="742">
                  <c:v>1485</c:v>
                </c:pt>
                <c:pt idx="743">
                  <c:v>1487</c:v>
                </c:pt>
                <c:pt idx="744">
                  <c:v>1489</c:v>
                </c:pt>
                <c:pt idx="745">
                  <c:v>1491</c:v>
                </c:pt>
                <c:pt idx="746">
                  <c:v>1493</c:v>
                </c:pt>
                <c:pt idx="747">
                  <c:v>1495</c:v>
                </c:pt>
                <c:pt idx="748">
                  <c:v>1497</c:v>
                </c:pt>
                <c:pt idx="749">
                  <c:v>1499</c:v>
                </c:pt>
                <c:pt idx="750">
                  <c:v>1501</c:v>
                </c:pt>
                <c:pt idx="751">
                  <c:v>1503</c:v>
                </c:pt>
                <c:pt idx="752">
                  <c:v>1505</c:v>
                </c:pt>
                <c:pt idx="753">
                  <c:v>1507</c:v>
                </c:pt>
                <c:pt idx="754">
                  <c:v>1509</c:v>
                </c:pt>
                <c:pt idx="755">
                  <c:v>1511</c:v>
                </c:pt>
                <c:pt idx="756">
                  <c:v>1513</c:v>
                </c:pt>
                <c:pt idx="757">
                  <c:v>1515</c:v>
                </c:pt>
                <c:pt idx="758">
                  <c:v>1517</c:v>
                </c:pt>
                <c:pt idx="759">
                  <c:v>1519</c:v>
                </c:pt>
                <c:pt idx="760">
                  <c:v>1521</c:v>
                </c:pt>
                <c:pt idx="761">
                  <c:v>1523</c:v>
                </c:pt>
                <c:pt idx="762">
                  <c:v>1525</c:v>
                </c:pt>
                <c:pt idx="763">
                  <c:v>1527</c:v>
                </c:pt>
                <c:pt idx="764">
                  <c:v>1529</c:v>
                </c:pt>
                <c:pt idx="765">
                  <c:v>1531</c:v>
                </c:pt>
                <c:pt idx="766">
                  <c:v>1533</c:v>
                </c:pt>
                <c:pt idx="767">
                  <c:v>1535</c:v>
                </c:pt>
                <c:pt idx="768">
                  <c:v>1537</c:v>
                </c:pt>
                <c:pt idx="769">
                  <c:v>1539</c:v>
                </c:pt>
                <c:pt idx="770">
                  <c:v>1541</c:v>
                </c:pt>
                <c:pt idx="771">
                  <c:v>1543</c:v>
                </c:pt>
                <c:pt idx="772">
                  <c:v>1545</c:v>
                </c:pt>
                <c:pt idx="773">
                  <c:v>1547</c:v>
                </c:pt>
                <c:pt idx="774">
                  <c:v>1549</c:v>
                </c:pt>
                <c:pt idx="775">
                  <c:v>1551</c:v>
                </c:pt>
                <c:pt idx="776">
                  <c:v>1553</c:v>
                </c:pt>
                <c:pt idx="777">
                  <c:v>1555</c:v>
                </c:pt>
                <c:pt idx="778">
                  <c:v>1557</c:v>
                </c:pt>
                <c:pt idx="779">
                  <c:v>1559</c:v>
                </c:pt>
                <c:pt idx="780">
                  <c:v>1561</c:v>
                </c:pt>
                <c:pt idx="781">
                  <c:v>1563</c:v>
                </c:pt>
                <c:pt idx="782">
                  <c:v>1565</c:v>
                </c:pt>
                <c:pt idx="783">
                  <c:v>1567</c:v>
                </c:pt>
                <c:pt idx="784">
                  <c:v>1569</c:v>
                </c:pt>
                <c:pt idx="785">
                  <c:v>1571</c:v>
                </c:pt>
                <c:pt idx="786">
                  <c:v>1573</c:v>
                </c:pt>
                <c:pt idx="787">
                  <c:v>1575</c:v>
                </c:pt>
                <c:pt idx="788">
                  <c:v>1577</c:v>
                </c:pt>
                <c:pt idx="789">
                  <c:v>1579</c:v>
                </c:pt>
                <c:pt idx="790">
                  <c:v>1581</c:v>
                </c:pt>
                <c:pt idx="791">
                  <c:v>1583</c:v>
                </c:pt>
                <c:pt idx="792">
                  <c:v>1585</c:v>
                </c:pt>
                <c:pt idx="793">
                  <c:v>1587</c:v>
                </c:pt>
                <c:pt idx="794">
                  <c:v>1589</c:v>
                </c:pt>
                <c:pt idx="795">
                  <c:v>1591</c:v>
                </c:pt>
                <c:pt idx="796">
                  <c:v>1593</c:v>
                </c:pt>
                <c:pt idx="797">
                  <c:v>1595</c:v>
                </c:pt>
                <c:pt idx="798">
                  <c:v>1597</c:v>
                </c:pt>
                <c:pt idx="799">
                  <c:v>1599</c:v>
                </c:pt>
                <c:pt idx="800">
                  <c:v>1601</c:v>
                </c:pt>
                <c:pt idx="801">
                  <c:v>1603</c:v>
                </c:pt>
                <c:pt idx="802">
                  <c:v>1605</c:v>
                </c:pt>
                <c:pt idx="803">
                  <c:v>1607</c:v>
                </c:pt>
                <c:pt idx="804">
                  <c:v>1609</c:v>
                </c:pt>
                <c:pt idx="805">
                  <c:v>1611</c:v>
                </c:pt>
                <c:pt idx="806">
                  <c:v>1613</c:v>
                </c:pt>
                <c:pt idx="807">
                  <c:v>1615</c:v>
                </c:pt>
                <c:pt idx="808">
                  <c:v>1617</c:v>
                </c:pt>
                <c:pt idx="809">
                  <c:v>1619</c:v>
                </c:pt>
                <c:pt idx="810">
                  <c:v>1621</c:v>
                </c:pt>
                <c:pt idx="811">
                  <c:v>1623</c:v>
                </c:pt>
                <c:pt idx="812">
                  <c:v>1625</c:v>
                </c:pt>
                <c:pt idx="813">
                  <c:v>1627</c:v>
                </c:pt>
                <c:pt idx="814">
                  <c:v>1629</c:v>
                </c:pt>
                <c:pt idx="815">
                  <c:v>1631</c:v>
                </c:pt>
                <c:pt idx="816">
                  <c:v>1633</c:v>
                </c:pt>
                <c:pt idx="817">
                  <c:v>1635</c:v>
                </c:pt>
                <c:pt idx="818">
                  <c:v>1637</c:v>
                </c:pt>
                <c:pt idx="819">
                  <c:v>1639</c:v>
                </c:pt>
                <c:pt idx="820">
                  <c:v>1641</c:v>
                </c:pt>
                <c:pt idx="821">
                  <c:v>1643</c:v>
                </c:pt>
                <c:pt idx="822">
                  <c:v>1645</c:v>
                </c:pt>
                <c:pt idx="823">
                  <c:v>1647</c:v>
                </c:pt>
                <c:pt idx="824">
                  <c:v>1649</c:v>
                </c:pt>
                <c:pt idx="825">
                  <c:v>1651</c:v>
                </c:pt>
                <c:pt idx="826">
                  <c:v>1653</c:v>
                </c:pt>
                <c:pt idx="827">
                  <c:v>1655</c:v>
                </c:pt>
                <c:pt idx="828">
                  <c:v>1657</c:v>
                </c:pt>
                <c:pt idx="829">
                  <c:v>1659</c:v>
                </c:pt>
                <c:pt idx="830">
                  <c:v>1661</c:v>
                </c:pt>
                <c:pt idx="831">
                  <c:v>1663</c:v>
                </c:pt>
                <c:pt idx="832">
                  <c:v>1665</c:v>
                </c:pt>
                <c:pt idx="833">
                  <c:v>1667</c:v>
                </c:pt>
                <c:pt idx="834">
                  <c:v>1669</c:v>
                </c:pt>
                <c:pt idx="835">
                  <c:v>1671</c:v>
                </c:pt>
                <c:pt idx="836">
                  <c:v>1673</c:v>
                </c:pt>
                <c:pt idx="837">
                  <c:v>1675</c:v>
                </c:pt>
                <c:pt idx="838">
                  <c:v>1677</c:v>
                </c:pt>
                <c:pt idx="839">
                  <c:v>1679</c:v>
                </c:pt>
                <c:pt idx="840">
                  <c:v>1681</c:v>
                </c:pt>
                <c:pt idx="841">
                  <c:v>1683</c:v>
                </c:pt>
                <c:pt idx="842">
                  <c:v>1685</c:v>
                </c:pt>
                <c:pt idx="843">
                  <c:v>1687</c:v>
                </c:pt>
                <c:pt idx="844">
                  <c:v>1689</c:v>
                </c:pt>
                <c:pt idx="845">
                  <c:v>1691</c:v>
                </c:pt>
                <c:pt idx="846">
                  <c:v>1693</c:v>
                </c:pt>
                <c:pt idx="847">
                  <c:v>1695</c:v>
                </c:pt>
                <c:pt idx="848">
                  <c:v>1697</c:v>
                </c:pt>
                <c:pt idx="849">
                  <c:v>1699</c:v>
                </c:pt>
                <c:pt idx="850">
                  <c:v>1701</c:v>
                </c:pt>
                <c:pt idx="851">
                  <c:v>1703</c:v>
                </c:pt>
                <c:pt idx="852">
                  <c:v>1705</c:v>
                </c:pt>
                <c:pt idx="853">
                  <c:v>1707</c:v>
                </c:pt>
                <c:pt idx="854">
                  <c:v>1709</c:v>
                </c:pt>
                <c:pt idx="855">
                  <c:v>1711</c:v>
                </c:pt>
                <c:pt idx="856">
                  <c:v>1713</c:v>
                </c:pt>
                <c:pt idx="857">
                  <c:v>1715</c:v>
                </c:pt>
                <c:pt idx="858">
                  <c:v>1717</c:v>
                </c:pt>
                <c:pt idx="859">
                  <c:v>1719</c:v>
                </c:pt>
                <c:pt idx="860">
                  <c:v>1721</c:v>
                </c:pt>
                <c:pt idx="861">
                  <c:v>1723</c:v>
                </c:pt>
                <c:pt idx="862">
                  <c:v>1725</c:v>
                </c:pt>
                <c:pt idx="863">
                  <c:v>1727</c:v>
                </c:pt>
                <c:pt idx="864">
                  <c:v>1729</c:v>
                </c:pt>
                <c:pt idx="865">
                  <c:v>1731</c:v>
                </c:pt>
                <c:pt idx="866">
                  <c:v>1733</c:v>
                </c:pt>
                <c:pt idx="867">
                  <c:v>1735</c:v>
                </c:pt>
                <c:pt idx="868">
                  <c:v>1737</c:v>
                </c:pt>
                <c:pt idx="869">
                  <c:v>1739</c:v>
                </c:pt>
                <c:pt idx="870">
                  <c:v>1741</c:v>
                </c:pt>
                <c:pt idx="871">
                  <c:v>1743</c:v>
                </c:pt>
                <c:pt idx="872">
                  <c:v>1745</c:v>
                </c:pt>
                <c:pt idx="873">
                  <c:v>1747</c:v>
                </c:pt>
                <c:pt idx="874">
                  <c:v>1749</c:v>
                </c:pt>
                <c:pt idx="875">
                  <c:v>1751</c:v>
                </c:pt>
                <c:pt idx="876">
                  <c:v>1753</c:v>
                </c:pt>
                <c:pt idx="877">
                  <c:v>1755</c:v>
                </c:pt>
                <c:pt idx="878">
                  <c:v>1757</c:v>
                </c:pt>
                <c:pt idx="879">
                  <c:v>1759</c:v>
                </c:pt>
                <c:pt idx="880">
                  <c:v>1761</c:v>
                </c:pt>
                <c:pt idx="881">
                  <c:v>1763</c:v>
                </c:pt>
              </c:numCache>
              <c:extLst xmlns:c15="http://schemas.microsoft.com/office/drawing/2012/chart"/>
            </c:numRef>
          </c:cat>
          <c:val>
            <c:numRef>
              <c:f>Planilha1!$B$2:$B$884</c:f>
              <c:numCache>
                <c:formatCode>General</c:formatCode>
                <c:ptCount val="883"/>
                <c:pt idx="125">
                  <c:v>20</c:v>
                </c:pt>
                <c:pt idx="126">
                  <c:v>0</c:v>
                </c:pt>
                <c:pt idx="251">
                  <c:v>20</c:v>
                </c:pt>
                <c:pt idx="252">
                  <c:v>0</c:v>
                </c:pt>
                <c:pt idx="377">
                  <c:v>20</c:v>
                </c:pt>
                <c:pt idx="378">
                  <c:v>0</c:v>
                </c:pt>
                <c:pt idx="503">
                  <c:v>20</c:v>
                </c:pt>
                <c:pt idx="504">
                  <c:v>0</c:v>
                </c:pt>
                <c:pt idx="629">
                  <c:v>20</c:v>
                </c:pt>
                <c:pt idx="630">
                  <c:v>0</c:v>
                </c:pt>
                <c:pt idx="755">
                  <c:v>20</c:v>
                </c:pt>
                <c:pt idx="756">
                  <c:v>0</c:v>
                </c:pt>
                <c:pt idx="881">
                  <c:v>20</c:v>
                </c:pt>
                <c:pt idx="882">
                  <c:v>0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E82F-45EB-8033-70DDBA81C42B}"/>
            </c:ext>
          </c:extLst>
        </c:ser>
        <c:ser>
          <c:idx val="10"/>
          <c:order val="2"/>
          <c:tx>
            <c:strRef>
              <c:f>Planilha1!$D$1</c:f>
              <c:strCache>
                <c:ptCount val="1"/>
                <c:pt idx="0">
                  <c:v>04/11/2022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Planilha1!$D$2:$D$884</c:f>
              <c:numCache>
                <c:formatCode>General</c:formatCode>
                <c:ptCount val="883"/>
                <c:pt idx="0">
                  <c:v>13.65</c:v>
                </c:pt>
                <c:pt idx="1">
                  <c:v>13.65032379</c:v>
                </c:pt>
                <c:pt idx="2">
                  <c:v>13.650660269999999</c:v>
                </c:pt>
                <c:pt idx="3">
                  <c:v>13.651022169999999</c:v>
                </c:pt>
                <c:pt idx="4">
                  <c:v>13.651422180000001</c:v>
                </c:pt>
                <c:pt idx="5">
                  <c:v>13.651872989999999</c:v>
                </c:pt>
                <c:pt idx="6">
                  <c:v>13.65238733</c:v>
                </c:pt>
                <c:pt idx="7">
                  <c:v>13.65297788</c:v>
                </c:pt>
                <c:pt idx="8">
                  <c:v>13.65365736</c:v>
                </c:pt>
                <c:pt idx="9">
                  <c:v>13.654438089999999</c:v>
                </c:pt>
                <c:pt idx="10">
                  <c:v>13.655323770000001</c:v>
                </c:pt>
                <c:pt idx="11">
                  <c:v>13.656309479999999</c:v>
                </c:pt>
                <c:pt idx="12">
                  <c:v>13.657389930000001</c:v>
                </c:pt>
                <c:pt idx="13">
                  <c:v>13.65855981</c:v>
                </c:pt>
                <c:pt idx="14">
                  <c:v>13.65981382</c:v>
                </c:pt>
                <c:pt idx="15">
                  <c:v>13.66114668</c:v>
                </c:pt>
                <c:pt idx="16">
                  <c:v>13.66255307</c:v>
                </c:pt>
                <c:pt idx="17">
                  <c:v>13.6640277</c:v>
                </c:pt>
                <c:pt idx="18">
                  <c:v>13.665565279999999</c:v>
                </c:pt>
                <c:pt idx="19">
                  <c:v>13.66716051</c:v>
                </c:pt>
                <c:pt idx="20">
                  <c:v>13.66880808</c:v>
                </c:pt>
                <c:pt idx="21">
                  <c:v>13.67050283</c:v>
                </c:pt>
                <c:pt idx="22">
                  <c:v>13.672239660000001</c:v>
                </c:pt>
                <c:pt idx="23">
                  <c:v>13.67401349</c:v>
                </c:pt>
                <c:pt idx="24">
                  <c:v>13.67581927</c:v>
                </c:pt>
                <c:pt idx="25">
                  <c:v>13.677651900000001</c:v>
                </c:pt>
                <c:pt idx="26">
                  <c:v>13.67950632</c:v>
                </c:pt>
                <c:pt idx="27">
                  <c:v>13.681377449999999</c:v>
                </c:pt>
                <c:pt idx="28">
                  <c:v>13.68326021</c:v>
                </c:pt>
                <c:pt idx="29">
                  <c:v>13.68514953</c:v>
                </c:pt>
                <c:pt idx="30">
                  <c:v>13.68704033</c:v>
                </c:pt>
                <c:pt idx="31">
                  <c:v>13.68892683</c:v>
                </c:pt>
                <c:pt idx="32">
                  <c:v>13.690786989999999</c:v>
                </c:pt>
                <c:pt idx="33">
                  <c:v>13.692582509999999</c:v>
                </c:pt>
                <c:pt idx="34">
                  <c:v>13.69427438</c:v>
                </c:pt>
                <c:pt idx="35">
                  <c:v>13.69582357</c:v>
                </c:pt>
                <c:pt idx="36">
                  <c:v>13.6971911</c:v>
                </c:pt>
                <c:pt idx="37">
                  <c:v>13.69833794</c:v>
                </c:pt>
                <c:pt idx="38">
                  <c:v>13.699225090000001</c:v>
                </c:pt>
                <c:pt idx="39">
                  <c:v>13.69981353</c:v>
                </c:pt>
                <c:pt idx="40">
                  <c:v>13.70006637</c:v>
                </c:pt>
                <c:pt idx="41">
                  <c:v>13.699995120000001</c:v>
                </c:pt>
                <c:pt idx="42">
                  <c:v>13.69965974</c:v>
                </c:pt>
                <c:pt idx="43">
                  <c:v>13.699122279999999</c:v>
                </c:pt>
                <c:pt idx="44">
                  <c:v>13.69844481</c:v>
                </c:pt>
                <c:pt idx="45">
                  <c:v>13.697689370000001</c:v>
                </c:pt>
                <c:pt idx="46">
                  <c:v>13.69691802</c:v>
                </c:pt>
                <c:pt idx="47">
                  <c:v>13.69619282</c:v>
                </c:pt>
                <c:pt idx="48">
                  <c:v>13.695575829999999</c:v>
                </c:pt>
                <c:pt idx="49">
                  <c:v>13.69512911</c:v>
                </c:pt>
                <c:pt idx="50">
                  <c:v>13.694914710000001</c:v>
                </c:pt>
                <c:pt idx="51">
                  <c:v>13.694994680000001</c:v>
                </c:pt>
                <c:pt idx="52">
                  <c:v>13.695404760000001</c:v>
                </c:pt>
                <c:pt idx="53">
                  <c:v>13.696075349999999</c:v>
                </c:pt>
                <c:pt idx="54">
                  <c:v>13.69691055</c:v>
                </c:pt>
                <c:pt idx="55">
                  <c:v>13.697814429999999</c:v>
                </c:pt>
                <c:pt idx="56">
                  <c:v>13.698691090000001</c:v>
                </c:pt>
                <c:pt idx="57">
                  <c:v>13.699444590000001</c:v>
                </c:pt>
                <c:pt idx="58">
                  <c:v>13.69997903</c:v>
                </c:pt>
                <c:pt idx="59">
                  <c:v>13.70019849</c:v>
                </c:pt>
                <c:pt idx="60">
                  <c:v>13.70000705</c:v>
                </c:pt>
                <c:pt idx="61">
                  <c:v>13.699331069999999</c:v>
                </c:pt>
                <c:pt idx="62">
                  <c:v>13.69818602</c:v>
                </c:pt>
                <c:pt idx="63">
                  <c:v>13.696609649999999</c:v>
                </c:pt>
                <c:pt idx="64">
                  <c:v>13.694639690000001</c:v>
                </c:pt>
                <c:pt idx="65">
                  <c:v>13.69231388</c:v>
                </c:pt>
                <c:pt idx="66">
                  <c:v>13.68966998</c:v>
                </c:pt>
                <c:pt idx="67">
                  <c:v>13.686745719999999</c:v>
                </c:pt>
                <c:pt idx="68">
                  <c:v>13.683578839999999</c:v>
                </c:pt>
                <c:pt idx="69">
                  <c:v>13.680207100000001</c:v>
                </c:pt>
                <c:pt idx="70">
                  <c:v>13.67666822</c:v>
                </c:pt>
                <c:pt idx="71">
                  <c:v>13.67299996</c:v>
                </c:pt>
                <c:pt idx="72">
                  <c:v>13.669226099999999</c:v>
                </c:pt>
                <c:pt idx="73">
                  <c:v>13.6653146</c:v>
                </c:pt>
                <c:pt idx="74">
                  <c:v>13.66121944</c:v>
                </c:pt>
                <c:pt idx="75">
                  <c:v>13.656894640000001</c:v>
                </c:pt>
                <c:pt idx="76">
                  <c:v>13.65229418</c:v>
                </c:pt>
                <c:pt idx="77">
                  <c:v>13.647372069999999</c:v>
                </c:pt>
                <c:pt idx="78">
                  <c:v>13.642082289999999</c:v>
                </c:pt>
                <c:pt idx="79">
                  <c:v>13.636378860000001</c:v>
                </c:pt>
                <c:pt idx="80">
                  <c:v>13.63021576</c:v>
                </c:pt>
                <c:pt idx="81">
                  <c:v>13.623546989999999</c:v>
                </c:pt>
                <c:pt idx="82">
                  <c:v>13.616328859999999</c:v>
                </c:pt>
                <c:pt idx="83">
                  <c:v>13.60857066</c:v>
                </c:pt>
                <c:pt idx="84">
                  <c:v>13.60033466</c:v>
                </c:pt>
                <c:pt idx="85">
                  <c:v>13.591685460000001</c:v>
                </c:pt>
                <c:pt idx="86">
                  <c:v>13.582687630000001</c:v>
                </c:pt>
                <c:pt idx="87">
                  <c:v>13.57340576</c:v>
                </c:pt>
                <c:pt idx="88">
                  <c:v>13.563904450000001</c:v>
                </c:pt>
                <c:pt idx="89">
                  <c:v>13.55424826</c:v>
                </c:pt>
                <c:pt idx="90">
                  <c:v>13.54450179</c:v>
                </c:pt>
                <c:pt idx="91">
                  <c:v>13.53472962</c:v>
                </c:pt>
                <c:pt idx="92">
                  <c:v>13.52499634</c:v>
                </c:pt>
                <c:pt idx="93">
                  <c:v>13.51535421</c:v>
                </c:pt>
                <c:pt idx="94">
                  <c:v>13.50580617</c:v>
                </c:pt>
                <c:pt idx="95">
                  <c:v>13.49634286</c:v>
                </c:pt>
                <c:pt idx="96">
                  <c:v>13.486954900000001</c:v>
                </c:pt>
                <c:pt idx="97">
                  <c:v>13.477632910000001</c:v>
                </c:pt>
                <c:pt idx="98">
                  <c:v>13.46836753</c:v>
                </c:pt>
                <c:pt idx="99">
                  <c:v>13.459149379999999</c:v>
                </c:pt>
                <c:pt idx="100">
                  <c:v>13.449969080000001</c:v>
                </c:pt>
                <c:pt idx="101">
                  <c:v>13.44081727</c:v>
                </c:pt>
                <c:pt idx="102">
                  <c:v>13.43168457</c:v>
                </c:pt>
                <c:pt idx="103">
                  <c:v>13.4225616</c:v>
                </c:pt>
                <c:pt idx="104">
                  <c:v>13.413437740000001</c:v>
                </c:pt>
                <c:pt idx="105">
                  <c:v>13.404273610000001</c:v>
                </c:pt>
                <c:pt idx="106">
                  <c:v>13.3950011</c:v>
                </c:pt>
                <c:pt idx="107">
                  <c:v>13.38555083</c:v>
                </c:pt>
                <c:pt idx="108">
                  <c:v>13.37585342</c:v>
                </c:pt>
                <c:pt idx="109">
                  <c:v>13.365839490000001</c:v>
                </c:pt>
                <c:pt idx="110">
                  <c:v>13.35543968</c:v>
                </c:pt>
                <c:pt idx="111">
                  <c:v>13.34458461</c:v>
                </c:pt>
                <c:pt idx="112">
                  <c:v>13.3332049</c:v>
                </c:pt>
                <c:pt idx="113">
                  <c:v>13.321231170000001</c:v>
                </c:pt>
                <c:pt idx="114">
                  <c:v>13.30859779</c:v>
                </c:pt>
                <c:pt idx="115">
                  <c:v>13.295324839999999</c:v>
                </c:pt>
                <c:pt idx="116">
                  <c:v>13.28151813</c:v>
                </c:pt>
                <c:pt idx="117">
                  <c:v>13.267287209999999</c:v>
                </c:pt>
                <c:pt idx="118">
                  <c:v>13.252741629999999</c:v>
                </c:pt>
                <c:pt idx="119">
                  <c:v>13.23799094</c:v>
                </c:pt>
                <c:pt idx="120">
                  <c:v>13.223144680000001</c:v>
                </c:pt>
                <c:pt idx="121">
                  <c:v>13.20831239</c:v>
                </c:pt>
                <c:pt idx="122">
                  <c:v>13.193603639999999</c:v>
                </c:pt>
                <c:pt idx="123">
                  <c:v>13.17912795</c:v>
                </c:pt>
                <c:pt idx="124">
                  <c:v>13.16499488</c:v>
                </c:pt>
                <c:pt idx="125">
                  <c:v>13.151291110000001</c:v>
                </c:pt>
                <c:pt idx="126">
                  <c:v>13.138011799999999</c:v>
                </c:pt>
                <c:pt idx="127">
                  <c:v>13.12512926</c:v>
                </c:pt>
                <c:pt idx="128">
                  <c:v>13.112615809999999</c:v>
                </c:pt>
                <c:pt idx="129">
                  <c:v>13.10044373</c:v>
                </c:pt>
                <c:pt idx="130">
                  <c:v>13.08858534</c:v>
                </c:pt>
                <c:pt idx="131">
                  <c:v>13.07701295</c:v>
                </c:pt>
                <c:pt idx="132">
                  <c:v>13.06569885</c:v>
                </c:pt>
                <c:pt idx="133">
                  <c:v>13.054615350000001</c:v>
                </c:pt>
                <c:pt idx="134">
                  <c:v>13.04373475</c:v>
                </c:pt>
                <c:pt idx="135">
                  <c:v>13.03302936</c:v>
                </c:pt>
                <c:pt idx="136">
                  <c:v>13.022471489999999</c:v>
                </c:pt>
                <c:pt idx="137">
                  <c:v>13.012033430000001</c:v>
                </c:pt>
                <c:pt idx="138">
                  <c:v>13.001687499999999</c:v>
                </c:pt>
                <c:pt idx="139">
                  <c:v>12.991406</c:v>
                </c:pt>
                <c:pt idx="140">
                  <c:v>12.981161220000001</c:v>
                </c:pt>
                <c:pt idx="141">
                  <c:v>12.97092548</c:v>
                </c:pt>
                <c:pt idx="142">
                  <c:v>12.96067109</c:v>
                </c:pt>
                <c:pt idx="143">
                  <c:v>12.95037033</c:v>
                </c:pt>
                <c:pt idx="144">
                  <c:v>12.939995529999999</c:v>
                </c:pt>
                <c:pt idx="145">
                  <c:v>12.92952395</c:v>
                </c:pt>
                <c:pt idx="146">
                  <c:v>12.91895278</c:v>
                </c:pt>
                <c:pt idx="147">
                  <c:v>12.90828417</c:v>
                </c:pt>
                <c:pt idx="148">
                  <c:v>12.89752026</c:v>
                </c:pt>
                <c:pt idx="149">
                  <c:v>12.886663220000001</c:v>
                </c:pt>
                <c:pt idx="150">
                  <c:v>12.875715189999999</c:v>
                </c:pt>
                <c:pt idx="151">
                  <c:v>12.864678319999999</c:v>
                </c:pt>
                <c:pt idx="152">
                  <c:v>12.853554770000001</c:v>
                </c:pt>
                <c:pt idx="153">
                  <c:v>12.842346689999999</c:v>
                </c:pt>
                <c:pt idx="154">
                  <c:v>12.83105623</c:v>
                </c:pt>
                <c:pt idx="155">
                  <c:v>12.81968554</c:v>
                </c:pt>
                <c:pt idx="156">
                  <c:v>12.808236770000001</c:v>
                </c:pt>
                <c:pt idx="157">
                  <c:v>12.796712080000001</c:v>
                </c:pt>
                <c:pt idx="158">
                  <c:v>12.78511361</c:v>
                </c:pt>
                <c:pt idx="159">
                  <c:v>12.773443520000001</c:v>
                </c:pt>
                <c:pt idx="160">
                  <c:v>12.761703969999999</c:v>
                </c:pt>
                <c:pt idx="161">
                  <c:v>12.749897089999999</c:v>
                </c:pt>
                <c:pt idx="162">
                  <c:v>12.738025049999999</c:v>
                </c:pt>
                <c:pt idx="163">
                  <c:v>12.726089999999999</c:v>
                </c:pt>
                <c:pt idx="164">
                  <c:v>12.714094080000001</c:v>
                </c:pt>
                <c:pt idx="165">
                  <c:v>12.70203946</c:v>
                </c:pt>
                <c:pt idx="166">
                  <c:v>12.689928269999999</c:v>
                </c:pt>
                <c:pt idx="167">
                  <c:v>12.677762680000001</c:v>
                </c:pt>
                <c:pt idx="168">
                  <c:v>12.66554483</c:v>
                </c:pt>
                <c:pt idx="169">
                  <c:v>12.65327688</c:v>
                </c:pt>
                <c:pt idx="170">
                  <c:v>12.640960979999999</c:v>
                </c:pt>
                <c:pt idx="171">
                  <c:v>12.62859928</c:v>
                </c:pt>
                <c:pt idx="172">
                  <c:v>12.61619393</c:v>
                </c:pt>
                <c:pt idx="173">
                  <c:v>12.603747090000001</c:v>
                </c:pt>
                <c:pt idx="174">
                  <c:v>12.5912609</c:v>
                </c:pt>
                <c:pt idx="175">
                  <c:v>12.57873762</c:v>
                </c:pt>
                <c:pt idx="176">
                  <c:v>12.56618192</c:v>
                </c:pt>
                <c:pt idx="177">
                  <c:v>12.55360087</c:v>
                </c:pt>
                <c:pt idx="178">
                  <c:v>12.541001659999999</c:v>
                </c:pt>
                <c:pt idx="179">
                  <c:v>12.52839146</c:v>
                </c:pt>
                <c:pt idx="180">
                  <c:v>12.51577745</c:v>
                </c:pt>
                <c:pt idx="181">
                  <c:v>12.50316681</c:v>
                </c:pt>
                <c:pt idx="182">
                  <c:v>12.49056672</c:v>
                </c:pt>
                <c:pt idx="183">
                  <c:v>12.477984360000001</c:v>
                </c:pt>
                <c:pt idx="184">
                  <c:v>12.46542691</c:v>
                </c:pt>
                <c:pt idx="185">
                  <c:v>12.452901560000001</c:v>
                </c:pt>
                <c:pt idx="186">
                  <c:v>12.44041547</c:v>
                </c:pt>
                <c:pt idx="187">
                  <c:v>12.427975829999999</c:v>
                </c:pt>
                <c:pt idx="188">
                  <c:v>12.415589819999999</c:v>
                </c:pt>
                <c:pt idx="189">
                  <c:v>12.403264610000001</c:v>
                </c:pt>
                <c:pt idx="190">
                  <c:v>12.391007399999999</c:v>
                </c:pt>
                <c:pt idx="191">
                  <c:v>12.37882535</c:v>
                </c:pt>
                <c:pt idx="192">
                  <c:v>12.366725649999999</c:v>
                </c:pt>
                <c:pt idx="193">
                  <c:v>12.354715479999999</c:v>
                </c:pt>
                <c:pt idx="194">
                  <c:v>12.34280201</c:v>
                </c:pt>
                <c:pt idx="195">
                  <c:v>12.33099243</c:v>
                </c:pt>
                <c:pt idx="196">
                  <c:v>12.319293910000001</c:v>
                </c:pt>
                <c:pt idx="197">
                  <c:v>12.307713639999999</c:v>
                </c:pt>
                <c:pt idx="198">
                  <c:v>12.29625879</c:v>
                </c:pt>
                <c:pt idx="199">
                  <c:v>12.284936549999999</c:v>
                </c:pt>
                <c:pt idx="200">
                  <c:v>12.273754090000001</c:v>
                </c:pt>
                <c:pt idx="201">
                  <c:v>12.262718599999999</c:v>
                </c:pt>
                <c:pt idx="202">
                  <c:v>12.251837249999999</c:v>
                </c:pt>
                <c:pt idx="203">
                  <c:v>12.24111722</c:v>
                </c:pt>
                <c:pt idx="204">
                  <c:v>12.230565690000001</c:v>
                </c:pt>
                <c:pt idx="205">
                  <c:v>12.220189850000001</c:v>
                </c:pt>
                <c:pt idx="206">
                  <c:v>12.209996869999999</c:v>
                </c:pt>
                <c:pt idx="207">
                  <c:v>12.19999161</c:v>
                </c:pt>
                <c:pt idx="208">
                  <c:v>12.19016968</c:v>
                </c:pt>
                <c:pt idx="209">
                  <c:v>12.18052438</c:v>
                </c:pt>
                <c:pt idx="210">
                  <c:v>12.171048969999999</c:v>
                </c:pt>
                <c:pt idx="211">
                  <c:v>12.16173676</c:v>
                </c:pt>
                <c:pt idx="212">
                  <c:v>12.152581039999999</c:v>
                </c:pt>
                <c:pt idx="213">
                  <c:v>12.14357508</c:v>
                </c:pt>
                <c:pt idx="214">
                  <c:v>12.134712179999999</c:v>
                </c:pt>
                <c:pt idx="215">
                  <c:v>12.125985630000001</c:v>
                </c:pt>
                <c:pt idx="216">
                  <c:v>12.117388719999999</c:v>
                </c:pt>
                <c:pt idx="217">
                  <c:v>12.10891473</c:v>
                </c:pt>
                <c:pt idx="218">
                  <c:v>12.10055695</c:v>
                </c:pt>
                <c:pt idx="219">
                  <c:v>12.09230867</c:v>
                </c:pt>
                <c:pt idx="220">
                  <c:v>12.084163179999999</c:v>
                </c:pt>
                <c:pt idx="221">
                  <c:v>12.076113769999999</c:v>
                </c:pt>
                <c:pt idx="222">
                  <c:v>12.06815372</c:v>
                </c:pt>
                <c:pt idx="223">
                  <c:v>12.06027632</c:v>
                </c:pt>
                <c:pt idx="224">
                  <c:v>12.05247486</c:v>
                </c:pt>
                <c:pt idx="225">
                  <c:v>12.044742640000001</c:v>
                </c:pt>
                <c:pt idx="226">
                  <c:v>12.037072930000001</c:v>
                </c:pt>
                <c:pt idx="227">
                  <c:v>12.02945903</c:v>
                </c:pt>
                <c:pt idx="228">
                  <c:v>12.02189422</c:v>
                </c:pt>
                <c:pt idx="229">
                  <c:v>12.01437179</c:v>
                </c:pt>
                <c:pt idx="230">
                  <c:v>12.006885029999999</c:v>
                </c:pt>
                <c:pt idx="231">
                  <c:v>11.999427239999999</c:v>
                </c:pt>
                <c:pt idx="232">
                  <c:v>11.991991690000001</c:v>
                </c:pt>
                <c:pt idx="233">
                  <c:v>11.984571669999999</c:v>
                </c:pt>
                <c:pt idx="234">
                  <c:v>11.97716048</c:v>
                </c:pt>
                <c:pt idx="235">
                  <c:v>11.9697514</c:v>
                </c:pt>
                <c:pt idx="236">
                  <c:v>11.962337720000001</c:v>
                </c:pt>
                <c:pt idx="237">
                  <c:v>11.95491273</c:v>
                </c:pt>
                <c:pt idx="238">
                  <c:v>11.94746971</c:v>
                </c:pt>
                <c:pt idx="239">
                  <c:v>11.94000196</c:v>
                </c:pt>
                <c:pt idx="240">
                  <c:v>11.93250512</c:v>
                </c:pt>
                <c:pt idx="241">
                  <c:v>11.92498425</c:v>
                </c:pt>
                <c:pt idx="242">
                  <c:v>11.917446780000001</c:v>
                </c:pt>
                <c:pt idx="243">
                  <c:v>11.90990013</c:v>
                </c:pt>
                <c:pt idx="244">
                  <c:v>11.90235172</c:v>
                </c:pt>
                <c:pt idx="245">
                  <c:v>11.894808980000001</c:v>
                </c:pt>
                <c:pt idx="246">
                  <c:v>11.887279319999999</c:v>
                </c:pt>
                <c:pt idx="247">
                  <c:v>11.87977017</c:v>
                </c:pt>
                <c:pt idx="248">
                  <c:v>11.872288960000001</c:v>
                </c:pt>
                <c:pt idx="249">
                  <c:v>11.8648431</c:v>
                </c:pt>
                <c:pt idx="250">
                  <c:v>11.857440009999999</c:v>
                </c:pt>
                <c:pt idx="251">
                  <c:v>11.85008712</c:v>
                </c:pt>
                <c:pt idx="252">
                  <c:v>11.84279186</c:v>
                </c:pt>
                <c:pt idx="253">
                  <c:v>11.835561630000001</c:v>
                </c:pt>
                <c:pt idx="254">
                  <c:v>11.82840388</c:v>
                </c:pt>
                <c:pt idx="255">
                  <c:v>11.82132601</c:v>
                </c:pt>
                <c:pt idx="256">
                  <c:v>11.81433545</c:v>
                </c:pt>
                <c:pt idx="257">
                  <c:v>11.80743962</c:v>
                </c:pt>
                <c:pt idx="258">
                  <c:v>11.80064595</c:v>
                </c:pt>
                <c:pt idx="259">
                  <c:v>11.793961850000001</c:v>
                </c:pt>
                <c:pt idx="260">
                  <c:v>11.78739476</c:v>
                </c:pt>
                <c:pt idx="261">
                  <c:v>11.78095209</c:v>
                </c:pt>
                <c:pt idx="262">
                  <c:v>11.774641259999999</c:v>
                </c:pt>
                <c:pt idx="263">
                  <c:v>11.768469700000001</c:v>
                </c:pt>
                <c:pt idx="264">
                  <c:v>11.762444820000001</c:v>
                </c:pt>
                <c:pt idx="265">
                  <c:v>11.75657406</c:v>
                </c:pt>
                <c:pt idx="266">
                  <c:v>11.750864829999999</c:v>
                </c:pt>
                <c:pt idx="267">
                  <c:v>11.74532456</c:v>
                </c:pt>
                <c:pt idx="268">
                  <c:v>11.73996067</c:v>
                </c:pt>
                <c:pt idx="269">
                  <c:v>11.73478057</c:v>
                </c:pt>
                <c:pt idx="270">
                  <c:v>11.729791710000001</c:v>
                </c:pt>
                <c:pt idx="271">
                  <c:v>11.72500148</c:v>
                </c:pt>
                <c:pt idx="272">
                  <c:v>11.720414679999999</c:v>
                </c:pt>
                <c:pt idx="273">
                  <c:v>11.716025520000001</c:v>
                </c:pt>
                <c:pt idx="274">
                  <c:v>11.711825579999999</c:v>
                </c:pt>
                <c:pt idx="275">
                  <c:v>11.70780641</c:v>
                </c:pt>
                <c:pt idx="276">
                  <c:v>11.70395961</c:v>
                </c:pt>
                <c:pt idx="277">
                  <c:v>11.700276730000001</c:v>
                </c:pt>
                <c:pt idx="278">
                  <c:v>11.696749349999999</c:v>
                </c:pt>
                <c:pt idx="279">
                  <c:v>11.69336904</c:v>
                </c:pt>
                <c:pt idx="280">
                  <c:v>11.690127370000001</c:v>
                </c:pt>
                <c:pt idx="281">
                  <c:v>11.68701592</c:v>
                </c:pt>
                <c:pt idx="282">
                  <c:v>11.68402626</c:v>
                </c:pt>
                <c:pt idx="283">
                  <c:v>11.68114995</c:v>
                </c:pt>
                <c:pt idx="284">
                  <c:v>11.67837858</c:v>
                </c:pt>
                <c:pt idx="285">
                  <c:v>11.675703710000001</c:v>
                </c:pt>
                <c:pt idx="286">
                  <c:v>11.67311692</c:v>
                </c:pt>
                <c:pt idx="287">
                  <c:v>11.67060977</c:v>
                </c:pt>
                <c:pt idx="288">
                  <c:v>11.66817384</c:v>
                </c:pt>
                <c:pt idx="289">
                  <c:v>11.6658007</c:v>
                </c:pt>
                <c:pt idx="290">
                  <c:v>11.66348193</c:v>
                </c:pt>
                <c:pt idx="291">
                  <c:v>11.66120909</c:v>
                </c:pt>
                <c:pt idx="292">
                  <c:v>11.65897376</c:v>
                </c:pt>
                <c:pt idx="293">
                  <c:v>11.656767500000001</c:v>
                </c:pt>
                <c:pt idx="294">
                  <c:v>11.6545819</c:v>
                </c:pt>
                <c:pt idx="295">
                  <c:v>11.65240852</c:v>
                </c:pt>
                <c:pt idx="296">
                  <c:v>11.65023893</c:v>
                </c:pt>
                <c:pt idx="297">
                  <c:v>11.64806471</c:v>
                </c:pt>
                <c:pt idx="298">
                  <c:v>11.645877430000001</c:v>
                </c:pt>
                <c:pt idx="299">
                  <c:v>11.643668659999999</c:v>
                </c:pt>
                <c:pt idx="300">
                  <c:v>11.641429970000001</c:v>
                </c:pt>
                <c:pt idx="301">
                  <c:v>11.639152940000001</c:v>
                </c:pt>
                <c:pt idx="302">
                  <c:v>11.63682945</c:v>
                </c:pt>
                <c:pt idx="303">
                  <c:v>11.63445862</c:v>
                </c:pt>
                <c:pt idx="304">
                  <c:v>11.63204683</c:v>
                </c:pt>
                <c:pt idx="305">
                  <c:v>11.629600740000001</c:v>
                </c:pt>
                <c:pt idx="306">
                  <c:v>11.62712705</c:v>
                </c:pt>
                <c:pt idx="307">
                  <c:v>11.624632419999999</c:v>
                </c:pt>
                <c:pt idx="308">
                  <c:v>11.62212353</c:v>
                </c:pt>
                <c:pt idx="309">
                  <c:v>11.61960708</c:v>
                </c:pt>
                <c:pt idx="310">
                  <c:v>11.61708973</c:v>
                </c:pt>
                <c:pt idx="311">
                  <c:v>11.614578160000001</c:v>
                </c:pt>
                <c:pt idx="312">
                  <c:v>11.61207905</c:v>
                </c:pt>
                <c:pt idx="313">
                  <c:v>11.60959909</c:v>
                </c:pt>
                <c:pt idx="314">
                  <c:v>11.60714494</c:v>
                </c:pt>
                <c:pt idx="315">
                  <c:v>11.6047233</c:v>
                </c:pt>
                <c:pt idx="316">
                  <c:v>11.602340829999999</c:v>
                </c:pt>
                <c:pt idx="317">
                  <c:v>11.600004220000001</c:v>
                </c:pt>
                <c:pt idx="318">
                  <c:v>11.597720150000001</c:v>
                </c:pt>
                <c:pt idx="319">
                  <c:v>11.595495290000001</c:v>
                </c:pt>
                <c:pt idx="320">
                  <c:v>11.59333633</c:v>
                </c:pt>
                <c:pt idx="321">
                  <c:v>11.591249940000001</c:v>
                </c:pt>
                <c:pt idx="322">
                  <c:v>11.589242799999999</c:v>
                </c:pt>
                <c:pt idx="323">
                  <c:v>11.587321599999999</c:v>
                </c:pt>
                <c:pt idx="324">
                  <c:v>11.585493</c:v>
                </c:pt>
                <c:pt idx="325">
                  <c:v>11.5837637</c:v>
                </c:pt>
                <c:pt idx="326">
                  <c:v>11.58214036</c:v>
                </c:pt>
                <c:pt idx="327">
                  <c:v>11.58062967</c:v>
                </c:pt>
                <c:pt idx="328">
                  <c:v>11.5792383</c:v>
                </c:pt>
                <c:pt idx="329">
                  <c:v>11.57797294</c:v>
                </c:pt>
                <c:pt idx="330">
                  <c:v>11.576840260000001</c:v>
                </c:pt>
                <c:pt idx="331">
                  <c:v>11.575846950000001</c:v>
                </c:pt>
                <c:pt idx="332">
                  <c:v>11.574999679999999</c:v>
                </c:pt>
                <c:pt idx="333">
                  <c:v>11.57430244</c:v>
                </c:pt>
                <c:pt idx="334">
                  <c:v>11.57374845</c:v>
                </c:pt>
                <c:pt idx="335">
                  <c:v>11.57332826</c:v>
                </c:pt>
                <c:pt idx="336">
                  <c:v>11.573032400000001</c:v>
                </c:pt>
                <c:pt idx="337">
                  <c:v>11.57285141</c:v>
                </c:pt>
                <c:pt idx="338">
                  <c:v>11.57277582</c:v>
                </c:pt>
                <c:pt idx="339">
                  <c:v>11.572796179999999</c:v>
                </c:pt>
                <c:pt idx="340">
                  <c:v>11.572903</c:v>
                </c:pt>
                <c:pt idx="341">
                  <c:v>11.573086849999999</c:v>
                </c:pt>
                <c:pt idx="342">
                  <c:v>11.57333824</c:v>
                </c:pt>
                <c:pt idx="343">
                  <c:v>11.57364772</c:v>
                </c:pt>
                <c:pt idx="344">
                  <c:v>11.574005830000001</c:v>
                </c:pt>
                <c:pt idx="345">
                  <c:v>11.574403090000001</c:v>
                </c:pt>
                <c:pt idx="346">
                  <c:v>11.574830049999999</c:v>
                </c:pt>
                <c:pt idx="347">
                  <c:v>11.57527724</c:v>
                </c:pt>
                <c:pt idx="348">
                  <c:v>11.575735209999999</c:v>
                </c:pt>
                <c:pt idx="349">
                  <c:v>11.57619448</c:v>
                </c:pt>
                <c:pt idx="350">
                  <c:v>11.57664559</c:v>
                </c:pt>
                <c:pt idx="351">
                  <c:v>11.57707909</c:v>
                </c:pt>
                <c:pt idx="352">
                  <c:v>11.577485490000001</c:v>
                </c:pt>
                <c:pt idx="353">
                  <c:v>11.577855359999999</c:v>
                </c:pt>
                <c:pt idx="354">
                  <c:v>11.57817921</c:v>
                </c:pt>
                <c:pt idx="355">
                  <c:v>11.57844759</c:v>
                </c:pt>
                <c:pt idx="356">
                  <c:v>11.57865103</c:v>
                </c:pt>
                <c:pt idx="357">
                  <c:v>11.578780070000001</c:v>
                </c:pt>
                <c:pt idx="358">
                  <c:v>11.57882524</c:v>
                </c:pt>
                <c:pt idx="359">
                  <c:v>11.578777090000001</c:v>
                </c:pt>
                <c:pt idx="360">
                  <c:v>11.57862615</c:v>
                </c:pt>
                <c:pt idx="361">
                  <c:v>11.578362950000001</c:v>
                </c:pt>
                <c:pt idx="362">
                  <c:v>11.57797804</c:v>
                </c:pt>
                <c:pt idx="363">
                  <c:v>11.577461939999999</c:v>
                </c:pt>
                <c:pt idx="364">
                  <c:v>11.576805200000001</c:v>
                </c:pt>
                <c:pt idx="365">
                  <c:v>11.57599836</c:v>
                </c:pt>
                <c:pt idx="366">
                  <c:v>11.57503518</c:v>
                </c:pt>
                <c:pt idx="367">
                  <c:v>11.57392239</c:v>
                </c:pt>
                <c:pt idx="368">
                  <c:v>11.572669980000001</c:v>
                </c:pt>
                <c:pt idx="369">
                  <c:v>11.5712879</c:v>
                </c:pt>
                <c:pt idx="370">
                  <c:v>11.569786130000001</c:v>
                </c:pt>
                <c:pt idx="371">
                  <c:v>11.56817463</c:v>
                </c:pt>
                <c:pt idx="372">
                  <c:v>11.56646338</c:v>
                </c:pt>
                <c:pt idx="373">
                  <c:v>11.564662350000001</c:v>
                </c:pt>
                <c:pt idx="374">
                  <c:v>11.5627815</c:v>
                </c:pt>
                <c:pt idx="375">
                  <c:v>11.5608308</c:v>
                </c:pt>
                <c:pt idx="376">
                  <c:v>11.55882023</c:v>
                </c:pt>
                <c:pt idx="377">
                  <c:v>11.55675974</c:v>
                </c:pt>
                <c:pt idx="378">
                  <c:v>11.554659320000001</c:v>
                </c:pt>
                <c:pt idx="379">
                  <c:v>11.55252894</c:v>
                </c:pt>
                <c:pt idx="380">
                  <c:v>11.55037855</c:v>
                </c:pt>
                <c:pt idx="381">
                  <c:v>11.54821813</c:v>
                </c:pt>
                <c:pt idx="382">
                  <c:v>11.54605765</c:v>
                </c:pt>
                <c:pt idx="383">
                  <c:v>11.54390708</c:v>
                </c:pt>
                <c:pt idx="384">
                  <c:v>11.541776390000001</c:v>
                </c:pt>
                <c:pt idx="385">
                  <c:v>11.53967555</c:v>
                </c:pt>
                <c:pt idx="386">
                  <c:v>11.53761452</c:v>
                </c:pt>
                <c:pt idx="387">
                  <c:v>11.53560328</c:v>
                </c:pt>
                <c:pt idx="388">
                  <c:v>11.533651799999999</c:v>
                </c:pt>
                <c:pt idx="389">
                  <c:v>11.53177004</c:v>
                </c:pt>
                <c:pt idx="390">
                  <c:v>11.52996798</c:v>
                </c:pt>
                <c:pt idx="391">
                  <c:v>11.52825558</c:v>
                </c:pt>
                <c:pt idx="392">
                  <c:v>11.526642819999999</c:v>
                </c:pt>
                <c:pt idx="393">
                  <c:v>11.525139660000001</c:v>
                </c:pt>
                <c:pt idx="394">
                  <c:v>11.523756069999999</c:v>
                </c:pt>
                <c:pt idx="395">
                  <c:v>11.52250203</c:v>
                </c:pt>
                <c:pt idx="396">
                  <c:v>11.52138749</c:v>
                </c:pt>
                <c:pt idx="397">
                  <c:v>11.520422440000001</c:v>
                </c:pt>
                <c:pt idx="398">
                  <c:v>11.51961644</c:v>
                </c:pt>
                <c:pt idx="399">
                  <c:v>11.518970059999999</c:v>
                </c:pt>
                <c:pt idx="400">
                  <c:v>11.51847482</c:v>
                </c:pt>
                <c:pt idx="401">
                  <c:v>11.51812187</c:v>
                </c:pt>
                <c:pt idx="402">
                  <c:v>11.517902339999999</c:v>
                </c:pt>
                <c:pt idx="403">
                  <c:v>11.517807380000001</c:v>
                </c:pt>
                <c:pt idx="404">
                  <c:v>11.517828120000001</c:v>
                </c:pt>
                <c:pt idx="405">
                  <c:v>11.517955710000001</c:v>
                </c:pt>
                <c:pt idx="406">
                  <c:v>11.51818128</c:v>
                </c:pt>
                <c:pt idx="407">
                  <c:v>11.518495980000001</c:v>
                </c:pt>
                <c:pt idx="408">
                  <c:v>11.51889094</c:v>
                </c:pt>
                <c:pt idx="409">
                  <c:v>11.519357299999999</c:v>
                </c:pt>
                <c:pt idx="410">
                  <c:v>11.519886209999999</c:v>
                </c:pt>
                <c:pt idx="411">
                  <c:v>11.5204688</c:v>
                </c:pt>
                <c:pt idx="412">
                  <c:v>11.52109622</c:v>
                </c:pt>
                <c:pt idx="413">
                  <c:v>11.521759599999999</c:v>
                </c:pt>
                <c:pt idx="414">
                  <c:v>11.52245008</c:v>
                </c:pt>
                <c:pt idx="415">
                  <c:v>11.52315881</c:v>
                </c:pt>
                <c:pt idx="416">
                  <c:v>11.523876919999999</c:v>
                </c:pt>
                <c:pt idx="417">
                  <c:v>11.524595550000001</c:v>
                </c:pt>
                <c:pt idx="418">
                  <c:v>11.525305850000001</c:v>
                </c:pt>
                <c:pt idx="419">
                  <c:v>11.52599895</c:v>
                </c:pt>
                <c:pt idx="420">
                  <c:v>11.52666599</c:v>
                </c:pt>
                <c:pt idx="421">
                  <c:v>11.527298119999999</c:v>
                </c:pt>
                <c:pt idx="422">
                  <c:v>11.52788647</c:v>
                </c:pt>
                <c:pt idx="423">
                  <c:v>11.52842218</c:v>
                </c:pt>
                <c:pt idx="424">
                  <c:v>11.528896400000001</c:v>
                </c:pt>
                <c:pt idx="425">
                  <c:v>11.529300259999999</c:v>
                </c:pt>
                <c:pt idx="426">
                  <c:v>11.5296249</c:v>
                </c:pt>
                <c:pt idx="427">
                  <c:v>11.529861459999999</c:v>
                </c:pt>
                <c:pt idx="428">
                  <c:v>11.530001090000001</c:v>
                </c:pt>
                <c:pt idx="429">
                  <c:v>11.530037330000001</c:v>
                </c:pt>
                <c:pt idx="430">
                  <c:v>11.529973379999999</c:v>
                </c:pt>
                <c:pt idx="431">
                  <c:v>11.529814849999999</c:v>
                </c:pt>
                <c:pt idx="432">
                  <c:v>11.52956734</c:v>
                </c:pt>
                <c:pt idx="433">
                  <c:v>11.52923646</c:v>
                </c:pt>
                <c:pt idx="434">
                  <c:v>11.52882782</c:v>
                </c:pt>
                <c:pt idx="435">
                  <c:v>11.528347030000001</c:v>
                </c:pt>
                <c:pt idx="436">
                  <c:v>11.52779969</c:v>
                </c:pt>
                <c:pt idx="437">
                  <c:v>11.52719141</c:v>
                </c:pt>
                <c:pt idx="438">
                  <c:v>11.5265278</c:v>
                </c:pt>
                <c:pt idx="439">
                  <c:v>11.525814459999999</c:v>
                </c:pt>
                <c:pt idx="440">
                  <c:v>11.525057009999999</c:v>
                </c:pt>
                <c:pt idx="441">
                  <c:v>11.52426105</c:v>
                </c:pt>
                <c:pt idx="442">
                  <c:v>11.52343218</c:v>
                </c:pt>
                <c:pt idx="443">
                  <c:v>11.522576020000001</c:v>
                </c:pt>
                <c:pt idx="444">
                  <c:v>11.521698170000001</c:v>
                </c:pt>
                <c:pt idx="445">
                  <c:v>11.52080423</c:v>
                </c:pt>
                <c:pt idx="446">
                  <c:v>11.51989983</c:v>
                </c:pt>
                <c:pt idx="447">
                  <c:v>11.518990560000001</c:v>
                </c:pt>
                <c:pt idx="448">
                  <c:v>11.51808203</c:v>
                </c:pt>
                <c:pt idx="449">
                  <c:v>11.517179840000001</c:v>
                </c:pt>
                <c:pt idx="450">
                  <c:v>11.51628962</c:v>
                </c:pt>
                <c:pt idx="451">
                  <c:v>11.515416950000001</c:v>
                </c:pt>
                <c:pt idx="452">
                  <c:v>11.51456746</c:v>
                </c:pt>
                <c:pt idx="453">
                  <c:v>11.51374674</c:v>
                </c:pt>
                <c:pt idx="454">
                  <c:v>11.512960400000001</c:v>
                </c:pt>
                <c:pt idx="455">
                  <c:v>11.51221406</c:v>
                </c:pt>
                <c:pt idx="456">
                  <c:v>11.511513320000001</c:v>
                </c:pt>
                <c:pt idx="457">
                  <c:v>11.510863779999999</c:v>
                </c:pt>
                <c:pt idx="458">
                  <c:v>11.510271060000001</c:v>
                </c:pt>
                <c:pt idx="459">
                  <c:v>11.50974055</c:v>
                </c:pt>
                <c:pt idx="460">
                  <c:v>11.50927276</c:v>
                </c:pt>
                <c:pt idx="461">
                  <c:v>11.50886332</c:v>
                </c:pt>
                <c:pt idx="462">
                  <c:v>11.508507659999999</c:v>
                </c:pt>
                <c:pt idx="463">
                  <c:v>11.508201189999999</c:v>
                </c:pt>
                <c:pt idx="464">
                  <c:v>11.507939349999999</c:v>
                </c:pt>
                <c:pt idx="465">
                  <c:v>11.50771754</c:v>
                </c:pt>
                <c:pt idx="466">
                  <c:v>11.507531180000001</c:v>
                </c:pt>
                <c:pt idx="467">
                  <c:v>11.50737571</c:v>
                </c:pt>
                <c:pt idx="468">
                  <c:v>11.50724653</c:v>
                </c:pt>
                <c:pt idx="469">
                  <c:v>11.507139069999999</c:v>
                </c:pt>
                <c:pt idx="470">
                  <c:v>11.507048749999999</c:v>
                </c:pt>
                <c:pt idx="471">
                  <c:v>11.506970989999999</c:v>
                </c:pt>
                <c:pt idx="472">
                  <c:v>11.506901210000001</c:v>
                </c:pt>
                <c:pt idx="473">
                  <c:v>11.506834830000001</c:v>
                </c:pt>
                <c:pt idx="474">
                  <c:v>11.50676728</c:v>
                </c:pt>
                <c:pt idx="475">
                  <c:v>11.50669396</c:v>
                </c:pt>
                <c:pt idx="476">
                  <c:v>11.506610309999999</c:v>
                </c:pt>
                <c:pt idx="477">
                  <c:v>11.50651173</c:v>
                </c:pt>
                <c:pt idx="478">
                  <c:v>11.506393660000001</c:v>
                </c:pt>
                <c:pt idx="479">
                  <c:v>11.506251519999999</c:v>
                </c:pt>
                <c:pt idx="480">
                  <c:v>11.50608072</c:v>
                </c:pt>
                <c:pt idx="481">
                  <c:v>11.50587668</c:v>
                </c:pt>
                <c:pt idx="482">
                  <c:v>11.50563483</c:v>
                </c:pt>
                <c:pt idx="483">
                  <c:v>11.50535058</c:v>
                </c:pt>
                <c:pt idx="484">
                  <c:v>11.50501935</c:v>
                </c:pt>
                <c:pt idx="485">
                  <c:v>11.50463658</c:v>
                </c:pt>
                <c:pt idx="486">
                  <c:v>11.50419767</c:v>
                </c:pt>
                <c:pt idx="487">
                  <c:v>11.50369804</c:v>
                </c:pt>
                <c:pt idx="488">
                  <c:v>11.50313313</c:v>
                </c:pt>
                <c:pt idx="489">
                  <c:v>11.502498340000001</c:v>
                </c:pt>
                <c:pt idx="490">
                  <c:v>11.5017891</c:v>
                </c:pt>
                <c:pt idx="491">
                  <c:v>11.501000830000001</c:v>
                </c:pt>
                <c:pt idx="492">
                  <c:v>11.50013072</c:v>
                </c:pt>
                <c:pt idx="493">
                  <c:v>11.499183070000001</c:v>
                </c:pt>
                <c:pt idx="494">
                  <c:v>11.49816394</c:v>
                </c:pt>
                <c:pt idx="495">
                  <c:v>11.497079400000001</c:v>
                </c:pt>
                <c:pt idx="496">
                  <c:v>11.49593552</c:v>
                </c:pt>
                <c:pt idx="497">
                  <c:v>11.494738359999999</c:v>
                </c:pt>
                <c:pt idx="498">
                  <c:v>11.493493989999999</c:v>
                </c:pt>
                <c:pt idx="499">
                  <c:v>11.49220848</c:v>
                </c:pt>
                <c:pt idx="500">
                  <c:v>11.490887900000001</c:v>
                </c:pt>
                <c:pt idx="501">
                  <c:v>11.48953831</c:v>
                </c:pt>
                <c:pt idx="502">
                  <c:v>11.48816577</c:v>
                </c:pt>
                <c:pt idx="503">
                  <c:v>11.486776369999999</c:v>
                </c:pt>
                <c:pt idx="504">
                  <c:v>11.48537615</c:v>
                </c:pt>
                <c:pt idx="505">
                  <c:v>11.483971199999999</c:v>
                </c:pt>
                <c:pt idx="506">
                  <c:v>11.482567570000001</c:v>
                </c:pt>
                <c:pt idx="507">
                  <c:v>11.48117133</c:v>
                </c:pt>
                <c:pt idx="508">
                  <c:v>11.479788559999999</c:v>
                </c:pt>
                <c:pt idx="509">
                  <c:v>11.47842531</c:v>
                </c:pt>
                <c:pt idx="510">
                  <c:v>11.47708766</c:v>
                </c:pt>
                <c:pt idx="511">
                  <c:v>11.47578167</c:v>
                </c:pt>
                <c:pt idx="512">
                  <c:v>11.474513399999999</c:v>
                </c:pt>
                <c:pt idx="513">
                  <c:v>11.47328894</c:v>
                </c:pt>
                <c:pt idx="514">
                  <c:v>11.47211433</c:v>
                </c:pt>
                <c:pt idx="515">
                  <c:v>11.47099566</c:v>
                </c:pt>
                <c:pt idx="516">
                  <c:v>11.46993898</c:v>
                </c:pt>
                <c:pt idx="517">
                  <c:v>11.468950359999999</c:v>
                </c:pt>
                <c:pt idx="518">
                  <c:v>11.46803588</c:v>
                </c:pt>
                <c:pt idx="519">
                  <c:v>11.46720159</c:v>
                </c:pt>
                <c:pt idx="520">
                  <c:v>11.466453570000001</c:v>
                </c:pt>
                <c:pt idx="521">
                  <c:v>11.46579788</c:v>
                </c:pt>
                <c:pt idx="522">
                  <c:v>11.46524058</c:v>
                </c:pt>
                <c:pt idx="523">
                  <c:v>11.464787510000001</c:v>
                </c:pt>
                <c:pt idx="524">
                  <c:v>11.46443895</c:v>
                </c:pt>
                <c:pt idx="525">
                  <c:v>11.464189620000001</c:v>
                </c:pt>
                <c:pt idx="526">
                  <c:v>11.46403402</c:v>
                </c:pt>
                <c:pt idx="527">
                  <c:v>11.46396665</c:v>
                </c:pt>
                <c:pt idx="528">
                  <c:v>11.463982</c:v>
                </c:pt>
                <c:pt idx="529">
                  <c:v>11.46407456</c:v>
                </c:pt>
                <c:pt idx="530">
                  <c:v>11.46423882</c:v>
                </c:pt>
                <c:pt idx="531">
                  <c:v>11.464469279999999</c:v>
                </c:pt>
                <c:pt idx="532">
                  <c:v>11.46476043</c:v>
                </c:pt>
                <c:pt idx="533">
                  <c:v>11.46510677</c:v>
                </c:pt>
                <c:pt idx="534">
                  <c:v>11.46550278</c:v>
                </c:pt>
                <c:pt idx="535">
                  <c:v>11.46594296</c:v>
                </c:pt>
                <c:pt idx="536">
                  <c:v>11.46642181</c:v>
                </c:pt>
                <c:pt idx="537">
                  <c:v>11.46693381</c:v>
                </c:pt>
                <c:pt idx="538">
                  <c:v>11.467473460000001</c:v>
                </c:pt>
                <c:pt idx="539">
                  <c:v>11.468035260000001</c:v>
                </c:pt>
                <c:pt idx="540">
                  <c:v>11.46861369</c:v>
                </c:pt>
                <c:pt idx="541">
                  <c:v>11.46920325</c:v>
                </c:pt>
                <c:pt idx="542">
                  <c:v>11.469798430000001</c:v>
                </c:pt>
                <c:pt idx="543">
                  <c:v>11.47039373</c:v>
                </c:pt>
                <c:pt idx="544">
                  <c:v>11.47098364</c:v>
                </c:pt>
                <c:pt idx="545">
                  <c:v>11.471562649999999</c:v>
                </c:pt>
                <c:pt idx="546">
                  <c:v>11.472125249999999</c:v>
                </c:pt>
                <c:pt idx="547">
                  <c:v>11.47266595</c:v>
                </c:pt>
                <c:pt idx="548">
                  <c:v>11.47317922</c:v>
                </c:pt>
                <c:pt idx="549">
                  <c:v>11.473659570000001</c:v>
                </c:pt>
                <c:pt idx="550">
                  <c:v>11.474101490000001</c:v>
                </c:pt>
                <c:pt idx="551">
                  <c:v>11.47449947</c:v>
                </c:pt>
                <c:pt idx="552">
                  <c:v>11.474848010000001</c:v>
                </c:pt>
                <c:pt idx="553">
                  <c:v>11.47514176</c:v>
                </c:pt>
                <c:pt idx="554">
                  <c:v>11.47537936</c:v>
                </c:pt>
                <c:pt idx="555">
                  <c:v>11.47556339</c:v>
                </c:pt>
                <c:pt idx="556">
                  <c:v>11.475696620000001</c:v>
                </c:pt>
                <c:pt idx="557">
                  <c:v>11.475781789999999</c:v>
                </c:pt>
                <c:pt idx="558">
                  <c:v>11.47582167</c:v>
                </c:pt>
                <c:pt idx="559">
                  <c:v>11.475819019999999</c:v>
                </c:pt>
                <c:pt idx="560">
                  <c:v>11.475776590000001</c:v>
                </c:pt>
                <c:pt idx="561">
                  <c:v>11.47569715</c:v>
                </c:pt>
                <c:pt idx="562">
                  <c:v>11.47558345</c:v>
                </c:pt>
                <c:pt idx="563">
                  <c:v>11.47543825</c:v>
                </c:pt>
                <c:pt idx="564">
                  <c:v>11.47526431</c:v>
                </c:pt>
                <c:pt idx="565">
                  <c:v>11.47506439</c:v>
                </c:pt>
                <c:pt idx="566">
                  <c:v>11.474841250000001</c:v>
                </c:pt>
                <c:pt idx="567">
                  <c:v>11.47459765</c:v>
                </c:pt>
                <c:pt idx="568">
                  <c:v>11.474336340000001</c:v>
                </c:pt>
                <c:pt idx="569">
                  <c:v>11.474060079999999</c:v>
                </c:pt>
                <c:pt idx="570">
                  <c:v>11.473771640000001</c:v>
                </c:pt>
                <c:pt idx="571">
                  <c:v>11.473473759999999</c:v>
                </c:pt>
                <c:pt idx="572">
                  <c:v>11.473169220000001</c:v>
                </c:pt>
                <c:pt idx="573">
                  <c:v>11.47286076</c:v>
                </c:pt>
                <c:pt idx="574">
                  <c:v>11.472551149999999</c:v>
                </c:pt>
                <c:pt idx="575">
                  <c:v>11.472243150000001</c:v>
                </c:pt>
                <c:pt idx="576">
                  <c:v>11.47193951</c:v>
                </c:pt>
                <c:pt idx="577">
                  <c:v>11.471643</c:v>
                </c:pt>
                <c:pt idx="578">
                  <c:v>11.47135636</c:v>
                </c:pt>
                <c:pt idx="579">
                  <c:v>11.47108237</c:v>
                </c:pt>
                <c:pt idx="580">
                  <c:v>11.470823770000001</c:v>
                </c:pt>
                <c:pt idx="581">
                  <c:v>11.470583339999999</c:v>
                </c:pt>
                <c:pt idx="582">
                  <c:v>11.470363819999999</c:v>
                </c:pt>
                <c:pt idx="583">
                  <c:v>11.47016797</c:v>
                </c:pt>
                <c:pt idx="584">
                  <c:v>11.469998560000001</c:v>
                </c:pt>
                <c:pt idx="585">
                  <c:v>11.469857749999999</c:v>
                </c:pt>
                <c:pt idx="586">
                  <c:v>11.46974537</c:v>
                </c:pt>
                <c:pt idx="587">
                  <c:v>11.469660660000001</c:v>
                </c:pt>
                <c:pt idx="588">
                  <c:v>11.469602849999999</c:v>
                </c:pt>
                <c:pt idx="589">
                  <c:v>11.469571180000001</c:v>
                </c:pt>
                <c:pt idx="590">
                  <c:v>11.469564889999999</c:v>
                </c:pt>
                <c:pt idx="591">
                  <c:v>11.469583200000001</c:v>
                </c:pt>
                <c:pt idx="592">
                  <c:v>11.469625369999999</c:v>
                </c:pt>
                <c:pt idx="593">
                  <c:v>11.46969062</c:v>
                </c:pt>
                <c:pt idx="594">
                  <c:v>11.46977819</c:v>
                </c:pt>
                <c:pt idx="595">
                  <c:v>11.46988732</c:v>
                </c:pt>
                <c:pt idx="596">
                  <c:v>11.47001725</c:v>
                </c:pt>
                <c:pt idx="597">
                  <c:v>11.47016721</c:v>
                </c:pt>
                <c:pt idx="598">
                  <c:v>11.47033643</c:v>
                </c:pt>
                <c:pt idx="599">
                  <c:v>11.47052416</c:v>
                </c:pt>
                <c:pt idx="600">
                  <c:v>11.47072964</c:v>
                </c:pt>
                <c:pt idx="601">
                  <c:v>11.470952090000001</c:v>
                </c:pt>
                <c:pt idx="602">
                  <c:v>11.471190760000001</c:v>
                </c:pt>
                <c:pt idx="603">
                  <c:v>11.47144488</c:v>
                </c:pt>
                <c:pt idx="604">
                  <c:v>11.471713680000001</c:v>
                </c:pt>
                <c:pt idx="605">
                  <c:v>11.471996409999999</c:v>
                </c:pt>
                <c:pt idx="606">
                  <c:v>11.47229231</c:v>
                </c:pt>
                <c:pt idx="607">
                  <c:v>11.4726006</c:v>
                </c:pt>
                <c:pt idx="608">
                  <c:v>11.472920520000001</c:v>
                </c:pt>
                <c:pt idx="609">
                  <c:v>11.473251319999999</c:v>
                </c:pt>
                <c:pt idx="610">
                  <c:v>11.47359223</c:v>
                </c:pt>
                <c:pt idx="611">
                  <c:v>11.47394248</c:v>
                </c:pt>
                <c:pt idx="612">
                  <c:v>11.47430131</c:v>
                </c:pt>
                <c:pt idx="613">
                  <c:v>11.47466796</c:v>
                </c:pt>
                <c:pt idx="614">
                  <c:v>11.47504166</c:v>
                </c:pt>
                <c:pt idx="615">
                  <c:v>11.475421649999999</c:v>
                </c:pt>
                <c:pt idx="616">
                  <c:v>11.47580718</c:v>
                </c:pt>
                <c:pt idx="617">
                  <c:v>11.47619748</c:v>
                </c:pt>
                <c:pt idx="618">
                  <c:v>11.47659213</c:v>
                </c:pt>
                <c:pt idx="619">
                  <c:v>11.476991030000001</c:v>
                </c:pt>
                <c:pt idx="620">
                  <c:v>11.47739408</c:v>
                </c:pt>
                <c:pt idx="621">
                  <c:v>11.477801210000001</c:v>
                </c:pt>
                <c:pt idx="622">
                  <c:v>11.47821231</c:v>
                </c:pt>
                <c:pt idx="623">
                  <c:v>11.47862729</c:v>
                </c:pt>
                <c:pt idx="624">
                  <c:v>11.479046070000001</c:v>
                </c:pt>
                <c:pt idx="625">
                  <c:v>11.479468560000001</c:v>
                </c:pt>
                <c:pt idx="626">
                  <c:v>11.479894659999999</c:v>
                </c:pt>
                <c:pt idx="627">
                  <c:v>11.48032429</c:v>
                </c:pt>
                <c:pt idx="628">
                  <c:v>11.480757349999999</c:v>
                </c:pt>
                <c:pt idx="629">
                  <c:v>11.481193749999999</c:v>
                </c:pt>
                <c:pt idx="630">
                  <c:v>11.481633410000001</c:v>
                </c:pt>
                <c:pt idx="631">
                  <c:v>11.482076230000001</c:v>
                </c:pt>
                <c:pt idx="632">
                  <c:v>11.48252213</c:v>
                </c:pt>
                <c:pt idx="633">
                  <c:v>11.482970999999999</c:v>
                </c:pt>
                <c:pt idx="634">
                  <c:v>11.483422770000001</c:v>
                </c:pt>
                <c:pt idx="635">
                  <c:v>11.48387735</c:v>
                </c:pt>
                <c:pt idx="636">
                  <c:v>11.484334629999999</c:v>
                </c:pt>
                <c:pt idx="637">
                  <c:v>11.484794539999999</c:v>
                </c:pt>
                <c:pt idx="638">
                  <c:v>11.48525697</c:v>
                </c:pt>
                <c:pt idx="639">
                  <c:v>11.485721849999999</c:v>
                </c:pt>
                <c:pt idx="640">
                  <c:v>11.486189080000001</c:v>
                </c:pt>
                <c:pt idx="641">
                  <c:v>11.486658569999999</c:v>
                </c:pt>
                <c:pt idx="642">
                  <c:v>11.48713023</c:v>
                </c:pt>
                <c:pt idx="643">
                  <c:v>11.48760397</c:v>
                </c:pt>
                <c:pt idx="644">
                  <c:v>11.4880797</c:v>
                </c:pt>
                <c:pt idx="645">
                  <c:v>11.488557330000001</c:v>
                </c:pt>
                <c:pt idx="646">
                  <c:v>11.489036759999999</c:v>
                </c:pt>
                <c:pt idx="647">
                  <c:v>11.489517920000001</c:v>
                </c:pt>
                <c:pt idx="648">
                  <c:v>11.4900007</c:v>
                </c:pt>
                <c:pt idx="649">
                  <c:v>11.49048503</c:v>
                </c:pt>
                <c:pt idx="650">
                  <c:v>11.490970900000001</c:v>
                </c:pt>
                <c:pt idx="651">
                  <c:v>11.491458290000001</c:v>
                </c:pt>
                <c:pt idx="652">
                  <c:v>11.4919472</c:v>
                </c:pt>
                <c:pt idx="653">
                  <c:v>11.49243762</c:v>
                </c:pt>
                <c:pt idx="654">
                  <c:v>11.49292954</c:v>
                </c:pt>
                <c:pt idx="655">
                  <c:v>11.493422969999999</c:v>
                </c:pt>
                <c:pt idx="656">
                  <c:v>11.49391788</c:v>
                </c:pt>
                <c:pt idx="657">
                  <c:v>11.494414280000001</c:v>
                </c:pt>
                <c:pt idx="658">
                  <c:v>11.49491216</c:v>
                </c:pt>
                <c:pt idx="659">
                  <c:v>11.49541151</c:v>
                </c:pt>
                <c:pt idx="660">
                  <c:v>11.495912329999999</c:v>
                </c:pt>
                <c:pt idx="661">
                  <c:v>11.4964146</c:v>
                </c:pt>
                <c:pt idx="662">
                  <c:v>11.496918320000001</c:v>
                </c:pt>
                <c:pt idx="663">
                  <c:v>11.4974235</c:v>
                </c:pt>
                <c:pt idx="664">
                  <c:v>11.49793011</c:v>
                </c:pt>
                <c:pt idx="665">
                  <c:v>11.49843815</c:v>
                </c:pt>
                <c:pt idx="666">
                  <c:v>11.498947619999999</c:v>
                </c:pt>
                <c:pt idx="667">
                  <c:v>11.499458499999999</c:v>
                </c:pt>
                <c:pt idx="668">
                  <c:v>11.4999708</c:v>
                </c:pt>
                <c:pt idx="669">
                  <c:v>11.50048451</c:v>
                </c:pt>
                <c:pt idx="670">
                  <c:v>11.500999609999999</c:v>
                </c:pt>
                <c:pt idx="671">
                  <c:v>11.501516110000001</c:v>
                </c:pt>
                <c:pt idx="672">
                  <c:v>11.502033989999999</c:v>
                </c:pt>
                <c:pt idx="673">
                  <c:v>11.50255325</c:v>
                </c:pt>
                <c:pt idx="674">
                  <c:v>11.50307389</c:v>
                </c:pt>
                <c:pt idx="675">
                  <c:v>11.50359589</c:v>
                </c:pt>
                <c:pt idx="676">
                  <c:v>11.50411925</c:v>
                </c:pt>
                <c:pt idx="677">
                  <c:v>11.504643959999999</c:v>
                </c:pt>
                <c:pt idx="678">
                  <c:v>11.50517002</c:v>
                </c:pt>
                <c:pt idx="679">
                  <c:v>11.505697420000001</c:v>
                </c:pt>
                <c:pt idx="680">
                  <c:v>11.50622615</c:v>
                </c:pt>
                <c:pt idx="681">
                  <c:v>11.506756210000001</c:v>
                </c:pt>
                <c:pt idx="682">
                  <c:v>11.507287590000001</c:v>
                </c:pt>
                <c:pt idx="683">
                  <c:v>11.507820280000001</c:v>
                </c:pt>
                <c:pt idx="684">
                  <c:v>11.508354280000001</c:v>
                </c:pt>
                <c:pt idx="685">
                  <c:v>11.50888958</c:v>
                </c:pt>
                <c:pt idx="686">
                  <c:v>11.509426169999999</c:v>
                </c:pt>
                <c:pt idx="687">
                  <c:v>11.509964050000001</c:v>
                </c:pt>
                <c:pt idx="688">
                  <c:v>11.51050321</c:v>
                </c:pt>
                <c:pt idx="689">
                  <c:v>11.51104365</c:v>
                </c:pt>
                <c:pt idx="690">
                  <c:v>11.511585350000001</c:v>
                </c:pt>
                <c:pt idx="691">
                  <c:v>11.51212831</c:v>
                </c:pt>
                <c:pt idx="692">
                  <c:v>11.512672520000001</c:v>
                </c:pt>
                <c:pt idx="693">
                  <c:v>11.513217989999999</c:v>
                </c:pt>
                <c:pt idx="694">
                  <c:v>11.51376469</c:v>
                </c:pt>
                <c:pt idx="695">
                  <c:v>11.514312629999999</c:v>
                </c:pt>
                <c:pt idx="696">
                  <c:v>11.514861789999999</c:v>
                </c:pt>
                <c:pt idx="697">
                  <c:v>11.51541218</c:v>
                </c:pt>
                <c:pt idx="698">
                  <c:v>11.51596378</c:v>
                </c:pt>
                <c:pt idx="699">
                  <c:v>11.516516579999999</c:v>
                </c:pt>
                <c:pt idx="700">
                  <c:v>11.517070589999999</c:v>
                </c:pt>
                <c:pt idx="701">
                  <c:v>11.517625799999999</c:v>
                </c:pt>
                <c:pt idx="702">
                  <c:v>11.518182189999999</c:v>
                </c:pt>
                <c:pt idx="703">
                  <c:v>11.518739760000001</c:v>
                </c:pt>
                <c:pt idx="704">
                  <c:v>11.51929851</c:v>
                </c:pt>
                <c:pt idx="705">
                  <c:v>11.51985842</c:v>
                </c:pt>
                <c:pt idx="706">
                  <c:v>11.520419499999999</c:v>
                </c:pt>
                <c:pt idx="707">
                  <c:v>11.520981730000001</c:v>
                </c:pt>
                <c:pt idx="708">
                  <c:v>11.52154511</c:v>
                </c:pt>
                <c:pt idx="709">
                  <c:v>11.522109629999999</c:v>
                </c:pt>
                <c:pt idx="710">
                  <c:v>11.52267528</c:v>
                </c:pt>
                <c:pt idx="711">
                  <c:v>11.52324207</c:v>
                </c:pt>
                <c:pt idx="712">
                  <c:v>11.52380997</c:v>
                </c:pt>
                <c:pt idx="713">
                  <c:v>11.524379</c:v>
                </c:pt>
                <c:pt idx="714">
                  <c:v>11.52494913</c:v>
                </c:pt>
                <c:pt idx="715">
                  <c:v>11.52552036</c:v>
                </c:pt>
                <c:pt idx="716">
                  <c:v>11.52609269</c:v>
                </c:pt>
                <c:pt idx="717">
                  <c:v>11.5266661</c:v>
                </c:pt>
                <c:pt idx="718">
                  <c:v>11.527240600000001</c:v>
                </c:pt>
                <c:pt idx="719">
                  <c:v>11.527816169999999</c:v>
                </c:pt>
                <c:pt idx="720">
                  <c:v>11.528392820000001</c:v>
                </c:pt>
                <c:pt idx="721">
                  <c:v>11.52897052</c:v>
                </c:pt>
                <c:pt idx="722">
                  <c:v>11.529549279999999</c:v>
                </c:pt>
                <c:pt idx="723">
                  <c:v>11.530129090000001</c:v>
                </c:pt>
                <c:pt idx="724">
                  <c:v>11.53070995</c:v>
                </c:pt>
                <c:pt idx="725">
                  <c:v>11.53129184</c:v>
                </c:pt>
                <c:pt idx="726">
                  <c:v>11.53187475</c:v>
                </c:pt>
                <c:pt idx="727">
                  <c:v>11.532458699999999</c:v>
                </c:pt>
                <c:pt idx="728">
                  <c:v>11.53304365</c:v>
                </c:pt>
                <c:pt idx="729">
                  <c:v>11.533629619999999</c:v>
                </c:pt>
                <c:pt idx="730">
                  <c:v>11.53421659</c:v>
                </c:pt>
                <c:pt idx="731">
                  <c:v>11.53480455</c:v>
                </c:pt>
                <c:pt idx="732">
                  <c:v>11.53539351</c:v>
                </c:pt>
                <c:pt idx="733">
                  <c:v>11.53598345</c:v>
                </c:pt>
                <c:pt idx="734">
                  <c:v>11.53657437</c:v>
                </c:pt>
                <c:pt idx="735">
                  <c:v>11.53716625</c:v>
                </c:pt>
                <c:pt idx="736">
                  <c:v>11.537759100000001</c:v>
                </c:pt>
                <c:pt idx="737">
                  <c:v>11.5383529</c:v>
                </c:pt>
                <c:pt idx="738">
                  <c:v>11.53894766</c:v>
                </c:pt>
                <c:pt idx="739">
                  <c:v>11.53954336</c:v>
                </c:pt>
                <c:pt idx="740">
                  <c:v>11.540139999999999</c:v>
                </c:pt>
                <c:pt idx="741">
                  <c:v>11.54073756</c:v>
                </c:pt>
                <c:pt idx="742">
                  <c:v>11.54133605</c:v>
                </c:pt>
                <c:pt idx="743">
                  <c:v>11.541935459999999</c:v>
                </c:pt>
                <c:pt idx="744">
                  <c:v>11.54253578</c:v>
                </c:pt>
                <c:pt idx="745">
                  <c:v>11.543137</c:v>
                </c:pt>
                <c:pt idx="746">
                  <c:v>11.54373912</c:v>
                </c:pt>
                <c:pt idx="747">
                  <c:v>11.54434213</c:v>
                </c:pt>
                <c:pt idx="748">
                  <c:v>11.544946019999999</c:v>
                </c:pt>
                <c:pt idx="749">
                  <c:v>11.54555079</c:v>
                </c:pt>
                <c:pt idx="750">
                  <c:v>11.54615643</c:v>
                </c:pt>
                <c:pt idx="751">
                  <c:v>11.546762940000001</c:v>
                </c:pt>
                <c:pt idx="752">
                  <c:v>11.547370300000001</c:v>
                </c:pt>
                <c:pt idx="753">
                  <c:v>11.547978519999999</c:v>
                </c:pt>
                <c:pt idx="754">
                  <c:v>11.54858758</c:v>
                </c:pt>
                <c:pt idx="755">
                  <c:v>11.54919748</c:v>
                </c:pt>
                <c:pt idx="756">
                  <c:v>11.54980821</c:v>
                </c:pt>
                <c:pt idx="757">
                  <c:v>11.55041976</c:v>
                </c:pt>
                <c:pt idx="758">
                  <c:v>11.551032129999999</c:v>
                </c:pt>
                <c:pt idx="759">
                  <c:v>11.55164531</c:v>
                </c:pt>
                <c:pt idx="760">
                  <c:v>11.552259299999999</c:v>
                </c:pt>
                <c:pt idx="761">
                  <c:v>11.55287409</c:v>
                </c:pt>
                <c:pt idx="762">
                  <c:v>11.55348966</c:v>
                </c:pt>
                <c:pt idx="763">
                  <c:v>11.55410603</c:v>
                </c:pt>
                <c:pt idx="764">
                  <c:v>11.554723170000001</c:v>
                </c:pt>
                <c:pt idx="765">
                  <c:v>11.55534108</c:v>
                </c:pt>
                <c:pt idx="766">
                  <c:v>11.55595976</c:v>
                </c:pt>
                <c:pt idx="767">
                  <c:v>11.556579190000001</c:v>
                </c:pt>
                <c:pt idx="768">
                  <c:v>11.55719938</c:v>
                </c:pt>
                <c:pt idx="769">
                  <c:v>11.557820319999999</c:v>
                </c:pt>
                <c:pt idx="770">
                  <c:v>11.55844199</c:v>
                </c:pt>
                <c:pt idx="771">
                  <c:v>11.5590644</c:v>
                </c:pt>
                <c:pt idx="772">
                  <c:v>11.55968753</c:v>
                </c:pt>
                <c:pt idx="773">
                  <c:v>11.56031138</c:v>
                </c:pt>
                <c:pt idx="774">
                  <c:v>11.56093591</c:v>
                </c:pt>
                <c:pt idx="775">
                  <c:v>11.561561080000001</c:v>
                </c:pt>
                <c:pt idx="776">
                  <c:v>11.56218681</c:v>
                </c:pt>
                <c:pt idx="777">
                  <c:v>11.562813070000001</c:v>
                </c:pt>
                <c:pt idx="778">
                  <c:v>11.56343978</c:v>
                </c:pt>
                <c:pt idx="779">
                  <c:v>11.564066889999999</c:v>
                </c:pt>
                <c:pt idx="780">
                  <c:v>11.56469435</c:v>
                </c:pt>
                <c:pt idx="781">
                  <c:v>11.565322099999999</c:v>
                </c:pt>
                <c:pt idx="782">
                  <c:v>11.56595008</c:v>
                </c:pt>
                <c:pt idx="783">
                  <c:v>11.566578229999999</c:v>
                </c:pt>
                <c:pt idx="784">
                  <c:v>11.567206499999999</c:v>
                </c:pt>
                <c:pt idx="785">
                  <c:v>11.567834830000001</c:v>
                </c:pt>
                <c:pt idx="786">
                  <c:v>11.56846316</c:v>
                </c:pt>
                <c:pt idx="787">
                  <c:v>11.569091439999999</c:v>
                </c:pt>
                <c:pt idx="788">
                  <c:v>11.569719600000001</c:v>
                </c:pt>
                <c:pt idx="789">
                  <c:v>11.5703476</c:v>
                </c:pt>
                <c:pt idx="790">
                  <c:v>11.570975369999999</c:v>
                </c:pt>
                <c:pt idx="791">
                  <c:v>11.57160285</c:v>
                </c:pt>
                <c:pt idx="792">
                  <c:v>11.572229999999999</c:v>
                </c:pt>
                <c:pt idx="793">
                  <c:v>11.57285675</c:v>
                </c:pt>
                <c:pt idx="794">
                  <c:v>11.57348305</c:v>
                </c:pt>
                <c:pt idx="795">
                  <c:v>11.57410883</c:v>
                </c:pt>
                <c:pt idx="796">
                  <c:v>11.57473405</c:v>
                </c:pt>
                <c:pt idx="797">
                  <c:v>11.575358639999999</c:v>
                </c:pt>
                <c:pt idx="798">
                  <c:v>11.575982550000001</c:v>
                </c:pt>
                <c:pt idx="799">
                  <c:v>11.57660572</c:v>
                </c:pt>
                <c:pt idx="800">
                  <c:v>11.577228099999999</c:v>
                </c:pt>
                <c:pt idx="801">
                  <c:v>11.57784962</c:v>
                </c:pt>
                <c:pt idx="802">
                  <c:v>11.578470230000001</c:v>
                </c:pt>
                <c:pt idx="803">
                  <c:v>11.57908988</c:v>
                </c:pt>
                <c:pt idx="804">
                  <c:v>11.579708500000001</c:v>
                </c:pt>
                <c:pt idx="805">
                  <c:v>11.58032603</c:v>
                </c:pt>
                <c:pt idx="806">
                  <c:v>11.58094243</c:v>
                </c:pt>
                <c:pt idx="807">
                  <c:v>11.58155764</c:v>
                </c:pt>
                <c:pt idx="808">
                  <c:v>11.58217159</c:v>
                </c:pt>
                <c:pt idx="809">
                  <c:v>11.58278423</c:v>
                </c:pt>
                <c:pt idx="810">
                  <c:v>11.5833955</c:v>
                </c:pt>
                <c:pt idx="811">
                  <c:v>11.58400535</c:v>
                </c:pt>
                <c:pt idx="812">
                  <c:v>11.58461372</c:v>
                </c:pt>
                <c:pt idx="813">
                  <c:v>11.585220550000001</c:v>
                </c:pt>
                <c:pt idx="814">
                  <c:v>11.585825789999999</c:v>
                </c:pt>
                <c:pt idx="815">
                  <c:v>11.586429369999999</c:v>
                </c:pt>
                <c:pt idx="816">
                  <c:v>11.587031250000001</c:v>
                </c:pt>
                <c:pt idx="817">
                  <c:v>11.58763136</c:v>
                </c:pt>
                <c:pt idx="818">
                  <c:v>11.58822964</c:v>
                </c:pt>
                <c:pt idx="819">
                  <c:v>11.58882605</c:v>
                </c:pt>
                <c:pt idx="820">
                  <c:v>11.589420519999999</c:v>
                </c:pt>
                <c:pt idx="821">
                  <c:v>11.59001299</c:v>
                </c:pt>
                <c:pt idx="822">
                  <c:v>11.59060341</c:v>
                </c:pt>
                <c:pt idx="823">
                  <c:v>11.59119173</c:v>
                </c:pt>
                <c:pt idx="824">
                  <c:v>11.59177788</c:v>
                </c:pt>
                <c:pt idx="825">
                  <c:v>11.592361800000001</c:v>
                </c:pt>
                <c:pt idx="826">
                  <c:v>11.59294345</c:v>
                </c:pt>
                <c:pt idx="827">
                  <c:v>11.593522760000001</c:v>
                </c:pt>
                <c:pt idx="828">
                  <c:v>11.59409967</c:v>
                </c:pt>
                <c:pt idx="829">
                  <c:v>11.59467414</c:v>
                </c:pt>
                <c:pt idx="830">
                  <c:v>11.59524609</c:v>
                </c:pt>
                <c:pt idx="831">
                  <c:v>11.595815480000001</c:v>
                </c:pt>
                <c:pt idx="832">
                  <c:v>11.59638225</c:v>
                </c:pt>
                <c:pt idx="833">
                  <c:v>11.596946340000001</c:v>
                </c:pt>
                <c:pt idx="834">
                  <c:v>11.5975077</c:v>
                </c:pt>
                <c:pt idx="835">
                  <c:v>11.59806626</c:v>
                </c:pt>
                <c:pt idx="836">
                  <c:v>11.59862197</c:v>
                </c:pt>
                <c:pt idx="837">
                  <c:v>11.599174769999999</c:v>
                </c:pt>
                <c:pt idx="838">
                  <c:v>11.599724610000001</c:v>
                </c:pt>
                <c:pt idx="839">
                  <c:v>11.600271429999999</c:v>
                </c:pt>
                <c:pt idx="840">
                  <c:v>11.600815170000001</c:v>
                </c:pt>
                <c:pt idx="841">
                  <c:v>11.60135577</c:v>
                </c:pt>
                <c:pt idx="842">
                  <c:v>11.601893179999999</c:v>
                </c:pt>
                <c:pt idx="843">
                  <c:v>11.602427349999999</c:v>
                </c:pt>
                <c:pt idx="844">
                  <c:v>11.6029582</c:v>
                </c:pt>
                <c:pt idx="845">
                  <c:v>11.603485689999999</c:v>
                </c:pt>
                <c:pt idx="846">
                  <c:v>11.60400976</c:v>
                </c:pt>
                <c:pt idx="847">
                  <c:v>11.604530349999999</c:v>
                </c:pt>
                <c:pt idx="848">
                  <c:v>11.605047409999999</c:v>
                </c:pt>
                <c:pt idx="849">
                  <c:v>11.605560880000001</c:v>
                </c:pt>
                <c:pt idx="850">
                  <c:v>11.606070689999999</c:v>
                </c:pt>
                <c:pt idx="851">
                  <c:v>11.606576799999999</c:v>
                </c:pt>
                <c:pt idx="852">
                  <c:v>11.607079150000001</c:v>
                </c:pt>
                <c:pt idx="853">
                  <c:v>11.60757768</c:v>
                </c:pt>
                <c:pt idx="854">
                  <c:v>11.608072330000001</c:v>
                </c:pt>
                <c:pt idx="855">
                  <c:v>11.608563050000001</c:v>
                </c:pt>
                <c:pt idx="856">
                  <c:v>11.60904977</c:v>
                </c:pt>
                <c:pt idx="857">
                  <c:v>11.60953245</c:v>
                </c:pt>
                <c:pt idx="858">
                  <c:v>11.61001102</c:v>
                </c:pt>
                <c:pt idx="859">
                  <c:v>11.61048542</c:v>
                </c:pt>
                <c:pt idx="860">
                  <c:v>11.61095561</c:v>
                </c:pt>
                <c:pt idx="861">
                  <c:v>11.61142152</c:v>
                </c:pt>
                <c:pt idx="862">
                  <c:v>11.6118831</c:v>
                </c:pt>
                <c:pt idx="863">
                  <c:v>11.612340290000001</c:v>
                </c:pt>
                <c:pt idx="864">
                  <c:v>11.612793030000001</c:v>
                </c:pt>
                <c:pt idx="865">
                  <c:v>11.613241260000001</c:v>
                </c:pt>
                <c:pt idx="866">
                  <c:v>11.613684940000001</c:v>
                </c:pt>
                <c:pt idx="867">
                  <c:v>11.61412399</c:v>
                </c:pt>
                <c:pt idx="868">
                  <c:v>11.614558369999999</c:v>
                </c:pt>
                <c:pt idx="869">
                  <c:v>11.614988009999999</c:v>
                </c:pt>
                <c:pt idx="870">
                  <c:v>11.61541287</c:v>
                </c:pt>
                <c:pt idx="871">
                  <c:v>11.615832879999999</c:v>
                </c:pt>
                <c:pt idx="872">
                  <c:v>11.616247980000001</c:v>
                </c:pt>
                <c:pt idx="873">
                  <c:v>11.61665812</c:v>
                </c:pt>
                <c:pt idx="874">
                  <c:v>11.617063249999999</c:v>
                </c:pt>
                <c:pt idx="875">
                  <c:v>11.61746329</c:v>
                </c:pt>
                <c:pt idx="876">
                  <c:v>11.61785821</c:v>
                </c:pt>
                <c:pt idx="877">
                  <c:v>11.61824794</c:v>
                </c:pt>
                <c:pt idx="878">
                  <c:v>11.618632420000001</c:v>
                </c:pt>
                <c:pt idx="879">
                  <c:v>11.61901159</c:v>
                </c:pt>
                <c:pt idx="880">
                  <c:v>11.61938541</c:v>
                </c:pt>
                <c:pt idx="881">
                  <c:v>11.619753810000001</c:v>
                </c:pt>
                <c:pt idx="882">
                  <c:v>11.620116729999999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2F-45EB-8033-70DDBA81C42B}"/>
            </c:ext>
          </c:extLst>
        </c:ser>
        <c:ser>
          <c:idx val="11"/>
          <c:order val="3"/>
          <c:tx>
            <c:strRef>
              <c:f>Planilha1!$E$1</c:f>
              <c:strCache>
                <c:ptCount val="1"/>
                <c:pt idx="0">
                  <c:v>23/11/2022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Planilha1!$E$2:$E$884</c:f>
              <c:numCache>
                <c:formatCode>General</c:formatCode>
                <c:ptCount val="883"/>
                <c:pt idx="0">
                  <c:v>13.65</c:v>
                </c:pt>
                <c:pt idx="1">
                  <c:v>13.654904350000001</c:v>
                </c:pt>
                <c:pt idx="2">
                  <c:v>13.65973546</c:v>
                </c:pt>
                <c:pt idx="3">
                  <c:v>13.66442138</c:v>
                </c:pt>
                <c:pt idx="4">
                  <c:v>13.668919560000001</c:v>
                </c:pt>
                <c:pt idx="5">
                  <c:v>13.673216890000001</c:v>
                </c:pt>
                <c:pt idx="6">
                  <c:v>13.67730152</c:v>
                </c:pt>
                <c:pt idx="7">
                  <c:v>13.68116163</c:v>
                </c:pt>
                <c:pt idx="8">
                  <c:v>13.68478537</c:v>
                </c:pt>
                <c:pt idx="9">
                  <c:v>13.6881609</c:v>
                </c:pt>
                <c:pt idx="10">
                  <c:v>13.691276390000001</c:v>
                </c:pt>
                <c:pt idx="11">
                  <c:v>13.694119990000001</c:v>
                </c:pt>
                <c:pt idx="12">
                  <c:v>13.696679870000001</c:v>
                </c:pt>
                <c:pt idx="13">
                  <c:v>13.698944190000001</c:v>
                </c:pt>
                <c:pt idx="14">
                  <c:v>13.70090487</c:v>
                </c:pt>
                <c:pt idx="15">
                  <c:v>13.7026404</c:v>
                </c:pt>
                <c:pt idx="16">
                  <c:v>13.7043158</c:v>
                </c:pt>
                <c:pt idx="17">
                  <c:v>13.706099869999999</c:v>
                </c:pt>
                <c:pt idx="18">
                  <c:v>13.708161410000001</c:v>
                </c:pt>
                <c:pt idx="19">
                  <c:v>13.710669210000001</c:v>
                </c:pt>
                <c:pt idx="20">
                  <c:v>13.71379207</c:v>
                </c:pt>
                <c:pt idx="21">
                  <c:v>13.71769879</c:v>
                </c:pt>
                <c:pt idx="22">
                  <c:v>13.722558149999999</c:v>
                </c:pt>
                <c:pt idx="23">
                  <c:v>13.72853896</c:v>
                </c:pt>
                <c:pt idx="24">
                  <c:v>13.73581001</c:v>
                </c:pt>
                <c:pt idx="25">
                  <c:v>13.74452956</c:v>
                </c:pt>
                <c:pt idx="26">
                  <c:v>13.754613300000001</c:v>
                </c:pt>
                <c:pt idx="27">
                  <c:v>13.76573438</c:v>
                </c:pt>
                <c:pt idx="28">
                  <c:v>13.77755541</c:v>
                </c:pt>
                <c:pt idx="29">
                  <c:v>13.78973899</c:v>
                </c:pt>
                <c:pt idx="30">
                  <c:v>13.801947739999999</c:v>
                </c:pt>
                <c:pt idx="31">
                  <c:v>13.813844250000001</c:v>
                </c:pt>
                <c:pt idx="32">
                  <c:v>13.82509114</c:v>
                </c:pt>
                <c:pt idx="33">
                  <c:v>13.835350999999999</c:v>
                </c:pt>
                <c:pt idx="34">
                  <c:v>13.844299299999999</c:v>
                </c:pt>
                <c:pt idx="35">
                  <c:v>13.85190701</c:v>
                </c:pt>
                <c:pt idx="36">
                  <c:v>13.858440659999999</c:v>
                </c:pt>
                <c:pt idx="37">
                  <c:v>13.864179610000001</c:v>
                </c:pt>
                <c:pt idx="38">
                  <c:v>13.86940323</c:v>
                </c:pt>
                <c:pt idx="39">
                  <c:v>13.87439088</c:v>
                </c:pt>
                <c:pt idx="40">
                  <c:v>13.87942192</c:v>
                </c:pt>
                <c:pt idx="41">
                  <c:v>13.88477574</c:v>
                </c:pt>
                <c:pt idx="42">
                  <c:v>13.89073168</c:v>
                </c:pt>
                <c:pt idx="43">
                  <c:v>13.89756912</c:v>
                </c:pt>
                <c:pt idx="44">
                  <c:v>13.905567420000001</c:v>
                </c:pt>
                <c:pt idx="45">
                  <c:v>13.915005949999999</c:v>
                </c:pt>
                <c:pt idx="46">
                  <c:v>13.92607374</c:v>
                </c:pt>
                <c:pt idx="47">
                  <c:v>13.93859844</c:v>
                </c:pt>
                <c:pt idx="48">
                  <c:v>13.952317369999999</c:v>
                </c:pt>
                <c:pt idx="49">
                  <c:v>13.96696785</c:v>
                </c:pt>
                <c:pt idx="50">
                  <c:v>13.9822872</c:v>
                </c:pt>
                <c:pt idx="51">
                  <c:v>13.99801274</c:v>
                </c:pt>
                <c:pt idx="52">
                  <c:v>14.013881789999999</c:v>
                </c:pt>
                <c:pt idx="53">
                  <c:v>14.02963166</c:v>
                </c:pt>
                <c:pt idx="54">
                  <c:v>14.04499968</c:v>
                </c:pt>
                <c:pt idx="55">
                  <c:v>14.059780480000001</c:v>
                </c:pt>
                <c:pt idx="56">
                  <c:v>14.073997970000001</c:v>
                </c:pt>
                <c:pt idx="57">
                  <c:v>14.08773339</c:v>
                </c:pt>
                <c:pt idx="58">
                  <c:v>14.101067949999999</c:v>
                </c:pt>
                <c:pt idx="59">
                  <c:v>14.114082890000001</c:v>
                </c:pt>
                <c:pt idx="60">
                  <c:v>14.12685944</c:v>
                </c:pt>
                <c:pt idx="61">
                  <c:v>14.13947883</c:v>
                </c:pt>
                <c:pt idx="62">
                  <c:v>14.152022280000001</c:v>
                </c:pt>
                <c:pt idx="63">
                  <c:v>14.16457102</c:v>
                </c:pt>
                <c:pt idx="64">
                  <c:v>14.177206290000001</c:v>
                </c:pt>
                <c:pt idx="65">
                  <c:v>14.1900093</c:v>
                </c:pt>
                <c:pt idx="66">
                  <c:v>14.20303105</c:v>
                </c:pt>
                <c:pt idx="67">
                  <c:v>14.21620154</c:v>
                </c:pt>
                <c:pt idx="68">
                  <c:v>14.229420530000001</c:v>
                </c:pt>
                <c:pt idx="69">
                  <c:v>14.242587779999999</c:v>
                </c:pt>
                <c:pt idx="70">
                  <c:v>14.25560306</c:v>
                </c:pt>
                <c:pt idx="71">
                  <c:v>14.26836612</c:v>
                </c:pt>
                <c:pt idx="72">
                  <c:v>14.28077672</c:v>
                </c:pt>
                <c:pt idx="73">
                  <c:v>14.29273463</c:v>
                </c:pt>
                <c:pt idx="74">
                  <c:v>14.30413961</c:v>
                </c:pt>
                <c:pt idx="75">
                  <c:v>14.31489141</c:v>
                </c:pt>
                <c:pt idx="76">
                  <c:v>14.32489387</c:v>
                </c:pt>
                <c:pt idx="77">
                  <c:v>14.33414421</c:v>
                </c:pt>
                <c:pt idx="78">
                  <c:v>14.342733109999999</c:v>
                </c:pt>
                <c:pt idx="79">
                  <c:v>14.35075526</c:v>
                </c:pt>
                <c:pt idx="80">
                  <c:v>14.35830541</c:v>
                </c:pt>
                <c:pt idx="81">
                  <c:v>14.36547826</c:v>
                </c:pt>
                <c:pt idx="82">
                  <c:v>14.37236852</c:v>
                </c:pt>
                <c:pt idx="83">
                  <c:v>14.37907094</c:v>
                </c:pt>
                <c:pt idx="84">
                  <c:v>14.38568021</c:v>
                </c:pt>
                <c:pt idx="85">
                  <c:v>14.392291050000001</c:v>
                </c:pt>
                <c:pt idx="86">
                  <c:v>14.398998199999999</c:v>
                </c:pt>
                <c:pt idx="87">
                  <c:v>14.405880120000001</c:v>
                </c:pt>
                <c:pt idx="88">
                  <c:v>14.41295038</c:v>
                </c:pt>
                <c:pt idx="89">
                  <c:v>14.42020626</c:v>
                </c:pt>
                <c:pt idx="90">
                  <c:v>14.427645099999999</c:v>
                </c:pt>
                <c:pt idx="91">
                  <c:v>14.435264180000001</c:v>
                </c:pt>
                <c:pt idx="92">
                  <c:v>14.443060839999999</c:v>
                </c:pt>
                <c:pt idx="93">
                  <c:v>14.45103237</c:v>
                </c:pt>
                <c:pt idx="94">
                  <c:v>14.459176080000001</c:v>
                </c:pt>
                <c:pt idx="95">
                  <c:v>14.4674893</c:v>
                </c:pt>
                <c:pt idx="96">
                  <c:v>14.47596931</c:v>
                </c:pt>
                <c:pt idx="97">
                  <c:v>14.484613449999999</c:v>
                </c:pt>
                <c:pt idx="98">
                  <c:v>14.493416549999999</c:v>
                </c:pt>
                <c:pt idx="99">
                  <c:v>14.502317100000001</c:v>
                </c:pt>
                <c:pt idx="100">
                  <c:v>14.511197170000001</c:v>
                </c:pt>
                <c:pt idx="101">
                  <c:v>14.51993637</c:v>
                </c:pt>
                <c:pt idx="102">
                  <c:v>14.528414339999999</c:v>
                </c:pt>
                <c:pt idx="103">
                  <c:v>14.536510699999999</c:v>
                </c:pt>
                <c:pt idx="104">
                  <c:v>14.544105070000001</c:v>
                </c:pt>
                <c:pt idx="105">
                  <c:v>14.551077080000001</c:v>
                </c:pt>
                <c:pt idx="106">
                  <c:v>14.55730634</c:v>
                </c:pt>
                <c:pt idx="107">
                  <c:v>14.562672490000001</c:v>
                </c:pt>
                <c:pt idx="108">
                  <c:v>14.567059970000001</c:v>
                </c:pt>
                <c:pt idx="109">
                  <c:v>14.570464230000001</c:v>
                </c:pt>
                <c:pt idx="110">
                  <c:v>14.57299169</c:v>
                </c:pt>
                <c:pt idx="111">
                  <c:v>14.57475363</c:v>
                </c:pt>
                <c:pt idx="112">
                  <c:v>14.575861290000001</c:v>
                </c:pt>
                <c:pt idx="113">
                  <c:v>14.57642594</c:v>
                </c:pt>
                <c:pt idx="114">
                  <c:v>14.57655883</c:v>
                </c:pt>
                <c:pt idx="115">
                  <c:v>14.57637124</c:v>
                </c:pt>
                <c:pt idx="116">
                  <c:v>14.575974410000001</c:v>
                </c:pt>
                <c:pt idx="117">
                  <c:v>14.57547961</c:v>
                </c:pt>
                <c:pt idx="118">
                  <c:v>14.5749981</c:v>
                </c:pt>
                <c:pt idx="119">
                  <c:v>14.574621820000001</c:v>
                </c:pt>
                <c:pt idx="120">
                  <c:v>14.57436547</c:v>
                </c:pt>
                <c:pt idx="121">
                  <c:v>14.574224450000001</c:v>
                </c:pt>
                <c:pt idx="122">
                  <c:v>14.57419413</c:v>
                </c:pt>
                <c:pt idx="123">
                  <c:v>14.574269900000001</c:v>
                </c:pt>
                <c:pt idx="124">
                  <c:v>14.574447149999999</c:v>
                </c:pt>
                <c:pt idx="125">
                  <c:v>14.57472127</c:v>
                </c:pt>
                <c:pt idx="126">
                  <c:v>14.57508764</c:v>
                </c:pt>
                <c:pt idx="127">
                  <c:v>14.575541640000001</c:v>
                </c:pt>
                <c:pt idx="128">
                  <c:v>14.576078669999999</c:v>
                </c:pt>
                <c:pt idx="129">
                  <c:v>14.57669411</c:v>
                </c:pt>
                <c:pt idx="130">
                  <c:v>14.57738335</c:v>
                </c:pt>
                <c:pt idx="131">
                  <c:v>14.57814177</c:v>
                </c:pt>
                <c:pt idx="132">
                  <c:v>14.57896476</c:v>
                </c:pt>
                <c:pt idx="133">
                  <c:v>14.5798477</c:v>
                </c:pt>
                <c:pt idx="134">
                  <c:v>14.580785990000001</c:v>
                </c:pt>
                <c:pt idx="135">
                  <c:v>14.581775</c:v>
                </c:pt>
                <c:pt idx="136">
                  <c:v>14.58281013</c:v>
                </c:pt>
                <c:pt idx="137">
                  <c:v>14.58388676</c:v>
                </c:pt>
                <c:pt idx="138">
                  <c:v>14.585000279999999</c:v>
                </c:pt>
                <c:pt idx="139">
                  <c:v>14.58614457</c:v>
                </c:pt>
                <c:pt idx="140">
                  <c:v>14.587307490000001</c:v>
                </c:pt>
                <c:pt idx="141">
                  <c:v>14.588475409999999</c:v>
                </c:pt>
                <c:pt idx="142">
                  <c:v>14.5896347</c:v>
                </c:pt>
                <c:pt idx="143">
                  <c:v>14.590771699999999</c:v>
                </c:pt>
                <c:pt idx="144">
                  <c:v>14.591872800000001</c:v>
                </c:pt>
                <c:pt idx="145">
                  <c:v>14.592924350000001</c:v>
                </c:pt>
                <c:pt idx="146">
                  <c:v>14.59391271</c:v>
                </c:pt>
                <c:pt idx="147">
                  <c:v>14.59482425</c:v>
                </c:pt>
                <c:pt idx="148">
                  <c:v>14.595645319999999</c:v>
                </c:pt>
                <c:pt idx="149">
                  <c:v>14.596362299999999</c:v>
                </c:pt>
                <c:pt idx="150">
                  <c:v>14.596961540000001</c:v>
                </c:pt>
                <c:pt idx="151">
                  <c:v>14.59742941</c:v>
                </c:pt>
                <c:pt idx="152">
                  <c:v>14.597752270000001</c:v>
                </c:pt>
                <c:pt idx="153">
                  <c:v>14.597916489999999</c:v>
                </c:pt>
                <c:pt idx="154">
                  <c:v>14.59790842</c:v>
                </c:pt>
                <c:pt idx="155">
                  <c:v>14.597714420000001</c:v>
                </c:pt>
                <c:pt idx="156">
                  <c:v>14.597320870000001</c:v>
                </c:pt>
                <c:pt idx="157">
                  <c:v>14.596714130000001</c:v>
                </c:pt>
                <c:pt idx="158">
                  <c:v>14.59588055</c:v>
                </c:pt>
                <c:pt idx="159">
                  <c:v>14.594806500000001</c:v>
                </c:pt>
                <c:pt idx="160">
                  <c:v>14.593478340000001</c:v>
                </c:pt>
                <c:pt idx="161">
                  <c:v>14.591882439999999</c:v>
                </c:pt>
                <c:pt idx="162">
                  <c:v>14.59000516</c:v>
                </c:pt>
                <c:pt idx="163">
                  <c:v>14.587832860000001</c:v>
                </c:pt>
                <c:pt idx="164">
                  <c:v>14.585351899999999</c:v>
                </c:pt>
                <c:pt idx="165">
                  <c:v>14.58254865</c:v>
                </c:pt>
                <c:pt idx="166">
                  <c:v>14.579409480000001</c:v>
                </c:pt>
                <c:pt idx="167">
                  <c:v>14.57592073</c:v>
                </c:pt>
                <c:pt idx="168">
                  <c:v>14.57206878</c:v>
                </c:pt>
                <c:pt idx="169">
                  <c:v>14.5678407</c:v>
                </c:pt>
                <c:pt idx="170">
                  <c:v>14.5632401</c:v>
                </c:pt>
                <c:pt idx="171">
                  <c:v>14.55828709</c:v>
                </c:pt>
                <c:pt idx="172">
                  <c:v>14.553002510000001</c:v>
                </c:pt>
                <c:pt idx="173">
                  <c:v>14.547407189999999</c:v>
                </c:pt>
                <c:pt idx="174">
                  <c:v>14.54152197</c:v>
                </c:pt>
                <c:pt idx="175">
                  <c:v>14.535367669999999</c:v>
                </c:pt>
                <c:pt idx="176">
                  <c:v>14.52896514</c:v>
                </c:pt>
                <c:pt idx="177">
                  <c:v>14.52233521</c:v>
                </c:pt>
                <c:pt idx="178">
                  <c:v>14.515498709999999</c:v>
                </c:pt>
                <c:pt idx="179">
                  <c:v>14.508476480000001</c:v>
                </c:pt>
                <c:pt idx="180">
                  <c:v>14.501289359999999</c:v>
                </c:pt>
                <c:pt idx="181">
                  <c:v>14.493958170000001</c:v>
                </c:pt>
                <c:pt idx="182">
                  <c:v>14.48650376</c:v>
                </c:pt>
                <c:pt idx="183">
                  <c:v>14.478946949999999</c:v>
                </c:pt>
                <c:pt idx="184">
                  <c:v>14.471308580000001</c:v>
                </c:pt>
                <c:pt idx="185">
                  <c:v>14.46360949</c:v>
                </c:pt>
                <c:pt idx="186">
                  <c:v>14.45587051</c:v>
                </c:pt>
                <c:pt idx="187">
                  <c:v>14.448112480000001</c:v>
                </c:pt>
                <c:pt idx="188">
                  <c:v>14.44035622</c:v>
                </c:pt>
                <c:pt idx="189">
                  <c:v>14.43262258</c:v>
                </c:pt>
                <c:pt idx="190">
                  <c:v>14.42493239</c:v>
                </c:pt>
                <c:pt idx="191">
                  <c:v>14.41730649</c:v>
                </c:pt>
                <c:pt idx="192">
                  <c:v>14.409765699999999</c:v>
                </c:pt>
                <c:pt idx="193">
                  <c:v>14.40233087</c:v>
                </c:pt>
                <c:pt idx="194">
                  <c:v>14.395022819999999</c:v>
                </c:pt>
                <c:pt idx="195">
                  <c:v>14.387862399999999</c:v>
                </c:pt>
                <c:pt idx="196">
                  <c:v>14.38087043</c:v>
                </c:pt>
                <c:pt idx="197">
                  <c:v>14.374067760000001</c:v>
                </c:pt>
                <c:pt idx="198">
                  <c:v>14.36747521</c:v>
                </c:pt>
                <c:pt idx="199">
                  <c:v>14.361113619999999</c:v>
                </c:pt>
                <c:pt idx="200">
                  <c:v>14.355003829999999</c:v>
                </c:pt>
                <c:pt idx="201">
                  <c:v>14.34916024</c:v>
                </c:pt>
                <c:pt idx="202">
                  <c:v>14.343571539999999</c:v>
                </c:pt>
                <c:pt idx="203">
                  <c:v>14.338220010000001</c:v>
                </c:pt>
                <c:pt idx="204">
                  <c:v>14.33308791</c:v>
                </c:pt>
                <c:pt idx="205">
                  <c:v>14.32815751</c:v>
                </c:pt>
                <c:pt idx="206">
                  <c:v>14.323411070000001</c:v>
                </c:pt>
                <c:pt idx="207">
                  <c:v>14.31883086</c:v>
                </c:pt>
                <c:pt idx="208">
                  <c:v>14.314399140000001</c:v>
                </c:pt>
                <c:pt idx="209">
                  <c:v>14.31009819</c:v>
                </c:pt>
                <c:pt idx="210">
                  <c:v>14.305910259999999</c:v>
                </c:pt>
                <c:pt idx="211">
                  <c:v>14.301817639999999</c:v>
                </c:pt>
                <c:pt idx="212">
                  <c:v>14.29780257</c:v>
                </c:pt>
                <c:pt idx="213">
                  <c:v>14.29384733</c:v>
                </c:pt>
                <c:pt idx="214">
                  <c:v>14.28993419</c:v>
                </c:pt>
                <c:pt idx="215">
                  <c:v>14.28604541</c:v>
                </c:pt>
                <c:pt idx="216">
                  <c:v>14.282163260000001</c:v>
                </c:pt>
                <c:pt idx="217">
                  <c:v>14.27827001</c:v>
                </c:pt>
                <c:pt idx="218">
                  <c:v>14.274347909999999</c:v>
                </c:pt>
                <c:pt idx="219">
                  <c:v>14.27037924</c:v>
                </c:pt>
                <c:pt idx="220">
                  <c:v>14.26634627</c:v>
                </c:pt>
                <c:pt idx="221">
                  <c:v>14.26223126</c:v>
                </c:pt>
                <c:pt idx="222">
                  <c:v>14.25801648</c:v>
                </c:pt>
                <c:pt idx="223">
                  <c:v>14.25368419</c:v>
                </c:pt>
                <c:pt idx="224">
                  <c:v>14.249216669999999</c:v>
                </c:pt>
                <c:pt idx="225">
                  <c:v>14.244596169999999</c:v>
                </c:pt>
                <c:pt idx="226">
                  <c:v>14.239804960000001</c:v>
                </c:pt>
                <c:pt idx="227">
                  <c:v>14.234825320000001</c:v>
                </c:pt>
                <c:pt idx="228">
                  <c:v>14.229639499999999</c:v>
                </c:pt>
                <c:pt idx="229">
                  <c:v>14.22422978</c:v>
                </c:pt>
                <c:pt idx="230">
                  <c:v>14.218578409999999</c:v>
                </c:pt>
                <c:pt idx="231">
                  <c:v>14.212667679999999</c:v>
                </c:pt>
                <c:pt idx="232">
                  <c:v>14.206479829999999</c:v>
                </c:pt>
                <c:pt idx="233">
                  <c:v>14.19999715</c:v>
                </c:pt>
                <c:pt idx="234">
                  <c:v>14.19320843</c:v>
                </c:pt>
                <c:pt idx="235">
                  <c:v>14.186128630000001</c:v>
                </c:pt>
                <c:pt idx="236">
                  <c:v>14.17877925</c:v>
                </c:pt>
                <c:pt idx="237">
                  <c:v>14.17118178</c:v>
                </c:pt>
                <c:pt idx="238">
                  <c:v>14.16335772</c:v>
                </c:pt>
                <c:pt idx="239">
                  <c:v>14.15532855</c:v>
                </c:pt>
                <c:pt idx="240">
                  <c:v>14.147115790000001</c:v>
                </c:pt>
                <c:pt idx="241">
                  <c:v>14.138740909999999</c:v>
                </c:pt>
                <c:pt idx="242">
                  <c:v>14.13022541</c:v>
                </c:pt>
                <c:pt idx="243">
                  <c:v>14.1215908</c:v>
                </c:pt>
                <c:pt idx="244">
                  <c:v>14.112858559999999</c:v>
                </c:pt>
                <c:pt idx="245">
                  <c:v>14.104050190000001</c:v>
                </c:pt>
                <c:pt idx="246">
                  <c:v>14.09518718</c:v>
                </c:pt>
                <c:pt idx="247">
                  <c:v>14.08629103</c:v>
                </c:pt>
                <c:pt idx="248">
                  <c:v>14.07738324</c:v>
                </c:pt>
                <c:pt idx="249">
                  <c:v>14.06848529</c:v>
                </c:pt>
                <c:pt idx="250">
                  <c:v>14.059618690000001</c:v>
                </c:pt>
                <c:pt idx="251">
                  <c:v>14.050804919999999</c:v>
                </c:pt>
                <c:pt idx="252">
                  <c:v>14.042065490000001</c:v>
                </c:pt>
                <c:pt idx="253">
                  <c:v>14.033421880000001</c:v>
                </c:pt>
                <c:pt idx="254">
                  <c:v>14.024895600000001</c:v>
                </c:pt>
                <c:pt idx="255">
                  <c:v>14.016508139999999</c:v>
                </c:pt>
                <c:pt idx="256">
                  <c:v>14.00828098</c:v>
                </c:pt>
                <c:pt idx="257">
                  <c:v>14.000235630000001</c:v>
                </c:pt>
                <c:pt idx="258">
                  <c:v>13.992393590000001</c:v>
                </c:pt>
                <c:pt idx="259">
                  <c:v>13.98477634</c:v>
                </c:pt>
                <c:pt idx="260">
                  <c:v>13.97740538</c:v>
                </c:pt>
                <c:pt idx="261">
                  <c:v>13.970302200000001</c:v>
                </c:pt>
                <c:pt idx="262">
                  <c:v>13.963488310000001</c:v>
                </c:pt>
                <c:pt idx="263">
                  <c:v>13.956985189999999</c:v>
                </c:pt>
                <c:pt idx="264">
                  <c:v>13.950814340000001</c:v>
                </c:pt>
                <c:pt idx="265">
                  <c:v>13.944997259999999</c:v>
                </c:pt>
                <c:pt idx="266">
                  <c:v>13.93954929</c:v>
                </c:pt>
                <c:pt idx="267">
                  <c:v>13.934461199999999</c:v>
                </c:pt>
                <c:pt idx="268">
                  <c:v>13.929717610000001</c:v>
                </c:pt>
                <c:pt idx="269">
                  <c:v>13.92530313</c:v>
                </c:pt>
                <c:pt idx="270">
                  <c:v>13.921202389999999</c:v>
                </c:pt>
                <c:pt idx="271">
                  <c:v>13.917400000000001</c:v>
                </c:pt>
                <c:pt idx="272">
                  <c:v>13.913880580000001</c:v>
                </c:pt>
                <c:pt idx="273">
                  <c:v>13.91062876</c:v>
                </c:pt>
                <c:pt idx="274">
                  <c:v>13.907629139999999</c:v>
                </c:pt>
                <c:pt idx="275">
                  <c:v>13.90486636</c:v>
                </c:pt>
                <c:pt idx="276">
                  <c:v>13.902325019999999</c:v>
                </c:pt>
                <c:pt idx="277">
                  <c:v>13.89998975</c:v>
                </c:pt>
                <c:pt idx="278">
                  <c:v>13.89784517</c:v>
                </c:pt>
                <c:pt idx="279">
                  <c:v>13.895875889999999</c:v>
                </c:pt>
                <c:pt idx="280">
                  <c:v>13.894066540000001</c:v>
                </c:pt>
                <c:pt idx="281">
                  <c:v>13.89240173</c:v>
                </c:pt>
                <c:pt idx="282">
                  <c:v>13.89086608</c:v>
                </c:pt>
                <c:pt idx="283">
                  <c:v>13.889444210000001</c:v>
                </c:pt>
                <c:pt idx="284">
                  <c:v>13.888120730000001</c:v>
                </c:pt>
                <c:pt idx="285">
                  <c:v>13.88688028</c:v>
                </c:pt>
                <c:pt idx="286">
                  <c:v>13.88570747</c:v>
                </c:pt>
                <c:pt idx="287">
                  <c:v>13.884586909999999</c:v>
                </c:pt>
                <c:pt idx="288">
                  <c:v>13.88350322</c:v>
                </c:pt>
                <c:pt idx="289">
                  <c:v>13.882441030000001</c:v>
                </c:pt>
                <c:pt idx="290">
                  <c:v>13.881384949999999</c:v>
                </c:pt>
                <c:pt idx="291">
                  <c:v>13.8803196</c:v>
                </c:pt>
                <c:pt idx="292">
                  <c:v>13.8792296</c:v>
                </c:pt>
                <c:pt idx="293">
                  <c:v>13.87809957</c:v>
                </c:pt>
                <c:pt idx="294">
                  <c:v>13.876914129999999</c:v>
                </c:pt>
                <c:pt idx="295">
                  <c:v>13.875657889999999</c:v>
                </c:pt>
                <c:pt idx="296">
                  <c:v>13.87431598</c:v>
                </c:pt>
                <c:pt idx="297">
                  <c:v>13.872884880000001</c:v>
                </c:pt>
                <c:pt idx="298">
                  <c:v>13.871372470000001</c:v>
                </c:pt>
                <c:pt idx="299">
                  <c:v>13.869787130000001</c:v>
                </c:pt>
                <c:pt idx="300">
                  <c:v>13.868137219999999</c:v>
                </c:pt>
                <c:pt idx="301">
                  <c:v>13.866431110000001</c:v>
                </c:pt>
                <c:pt idx="302">
                  <c:v>13.864677179999999</c:v>
                </c:pt>
                <c:pt idx="303">
                  <c:v>13.862883800000001</c:v>
                </c:pt>
                <c:pt idx="304">
                  <c:v>13.86105933</c:v>
                </c:pt>
                <c:pt idx="305">
                  <c:v>13.85921216</c:v>
                </c:pt>
                <c:pt idx="306">
                  <c:v>13.857350650000001</c:v>
                </c:pt>
                <c:pt idx="307">
                  <c:v>13.855483169999999</c:v>
                </c:pt>
                <c:pt idx="308">
                  <c:v>13.853618089999999</c:v>
                </c:pt>
                <c:pt idx="309">
                  <c:v>13.85176379</c:v>
                </c:pt>
                <c:pt idx="310">
                  <c:v>13.849928630000001</c:v>
                </c:pt>
                <c:pt idx="311">
                  <c:v>13.84812099</c:v>
                </c:pt>
                <c:pt idx="312">
                  <c:v>13.84634924</c:v>
                </c:pt>
                <c:pt idx="313">
                  <c:v>13.84462175</c:v>
                </c:pt>
                <c:pt idx="314">
                  <c:v>13.84294688</c:v>
                </c:pt>
                <c:pt idx="315">
                  <c:v>13.84133302</c:v>
                </c:pt>
                <c:pt idx="316">
                  <c:v>13.83978853</c:v>
                </c:pt>
                <c:pt idx="317">
                  <c:v>13.83832179</c:v>
                </c:pt>
                <c:pt idx="318">
                  <c:v>13.83694116</c:v>
                </c:pt>
                <c:pt idx="319">
                  <c:v>13.835655020000001</c:v>
                </c:pt>
                <c:pt idx="320">
                  <c:v>13.834471730000001</c:v>
                </c:pt>
                <c:pt idx="321">
                  <c:v>13.83339967</c:v>
                </c:pt>
                <c:pt idx="322">
                  <c:v>13.83244721</c:v>
                </c:pt>
                <c:pt idx="323">
                  <c:v>13.831622729999999</c:v>
                </c:pt>
                <c:pt idx="324">
                  <c:v>13.830934579999999</c:v>
                </c:pt>
                <c:pt idx="325">
                  <c:v>13.830391150000001</c:v>
                </c:pt>
                <c:pt idx="326">
                  <c:v>13.830000800000001</c:v>
                </c:pt>
                <c:pt idx="327">
                  <c:v>13.82976893</c:v>
                </c:pt>
                <c:pt idx="328">
                  <c:v>13.82968906</c:v>
                </c:pt>
                <c:pt idx="329">
                  <c:v>13.82975173</c:v>
                </c:pt>
                <c:pt idx="330">
                  <c:v>13.82994748</c:v>
                </c:pt>
                <c:pt idx="331">
                  <c:v>13.830266849999999</c:v>
                </c:pt>
                <c:pt idx="332">
                  <c:v>13.830700390000001</c:v>
                </c:pt>
                <c:pt idx="333">
                  <c:v>13.831238620000001</c:v>
                </c:pt>
                <c:pt idx="334">
                  <c:v>13.831872110000001</c:v>
                </c:pt>
                <c:pt idx="335">
                  <c:v>13.832591369999999</c:v>
                </c:pt>
                <c:pt idx="336">
                  <c:v>13.833386969999999</c:v>
                </c:pt>
                <c:pt idx="337">
                  <c:v>13.834249440000001</c:v>
                </c:pt>
                <c:pt idx="338">
                  <c:v>13.835169309999999</c:v>
                </c:pt>
                <c:pt idx="339">
                  <c:v>13.83613714</c:v>
                </c:pt>
                <c:pt idx="340">
                  <c:v>13.83714346</c:v>
                </c:pt>
                <c:pt idx="341">
                  <c:v>13.83817882</c:v>
                </c:pt>
                <c:pt idx="342">
                  <c:v>13.83923375</c:v>
                </c:pt>
                <c:pt idx="343">
                  <c:v>13.840298799999999</c:v>
                </c:pt>
                <c:pt idx="344">
                  <c:v>13.84136451</c:v>
                </c:pt>
                <c:pt idx="345">
                  <c:v>13.842421420000001</c:v>
                </c:pt>
                <c:pt idx="346">
                  <c:v>13.843460070000001</c:v>
                </c:pt>
                <c:pt idx="347">
                  <c:v>13.844471009999999</c:v>
                </c:pt>
                <c:pt idx="348">
                  <c:v>13.845444759999999</c:v>
                </c:pt>
                <c:pt idx="349">
                  <c:v>13.84637189</c:v>
                </c:pt>
                <c:pt idx="350">
                  <c:v>13.847242919999999</c:v>
                </c:pt>
                <c:pt idx="351">
                  <c:v>13.8480484</c:v>
                </c:pt>
                <c:pt idx="352">
                  <c:v>13.84877887</c:v>
                </c:pt>
                <c:pt idx="353">
                  <c:v>13.849424880000001</c:v>
                </c:pt>
                <c:pt idx="354">
                  <c:v>13.84997695</c:v>
                </c:pt>
                <c:pt idx="355">
                  <c:v>13.850425639999999</c:v>
                </c:pt>
                <c:pt idx="356">
                  <c:v>13.85076149</c:v>
                </c:pt>
                <c:pt idx="357">
                  <c:v>13.850975030000001</c:v>
                </c:pt>
                <c:pt idx="358">
                  <c:v>13.851056809999999</c:v>
                </c:pt>
                <c:pt idx="359">
                  <c:v>13.85099737</c:v>
                </c:pt>
                <c:pt idx="360">
                  <c:v>13.85079037</c:v>
                </c:pt>
                <c:pt idx="361">
                  <c:v>13.85044194</c:v>
                </c:pt>
                <c:pt idx="362">
                  <c:v>13.84996132</c:v>
                </c:pt>
                <c:pt idx="363">
                  <c:v>13.849357769999999</c:v>
                </c:pt>
                <c:pt idx="364">
                  <c:v>13.848640530000001</c:v>
                </c:pt>
                <c:pt idx="365">
                  <c:v>13.84781884</c:v>
                </c:pt>
                <c:pt idx="366">
                  <c:v>13.84690196</c:v>
                </c:pt>
                <c:pt idx="367">
                  <c:v>13.845899129999999</c:v>
                </c:pt>
                <c:pt idx="368">
                  <c:v>13.844819599999999</c:v>
                </c:pt>
                <c:pt idx="369">
                  <c:v>13.84367262</c:v>
                </c:pt>
                <c:pt idx="370">
                  <c:v>13.842467429999999</c:v>
                </c:pt>
                <c:pt idx="371">
                  <c:v>13.84121328</c:v>
                </c:pt>
                <c:pt idx="372">
                  <c:v>13.839919419999999</c:v>
                </c:pt>
                <c:pt idx="373">
                  <c:v>13.83859509</c:v>
                </c:pt>
                <c:pt idx="374">
                  <c:v>13.837249549999999</c:v>
                </c:pt>
                <c:pt idx="375">
                  <c:v>13.83589203</c:v>
                </c:pt>
                <c:pt idx="376">
                  <c:v>13.834531800000001</c:v>
                </c:pt>
                <c:pt idx="377">
                  <c:v>13.83317808</c:v>
                </c:pt>
                <c:pt idx="378">
                  <c:v>13.831840140000001</c:v>
                </c:pt>
                <c:pt idx="379">
                  <c:v>13.83052722</c:v>
                </c:pt>
                <c:pt idx="380">
                  <c:v>13.82924856</c:v>
                </c:pt>
                <c:pt idx="381">
                  <c:v>13.82801342</c:v>
                </c:pt>
                <c:pt idx="382">
                  <c:v>13.82683104</c:v>
                </c:pt>
                <c:pt idx="383">
                  <c:v>13.82571066</c:v>
                </c:pt>
                <c:pt idx="384">
                  <c:v>13.824661539999999</c:v>
                </c:pt>
                <c:pt idx="385">
                  <c:v>13.823692919999999</c:v>
                </c:pt>
                <c:pt idx="386">
                  <c:v>13.82281405</c:v>
                </c:pt>
                <c:pt idx="387">
                  <c:v>13.822034179999999</c:v>
                </c:pt>
                <c:pt idx="388">
                  <c:v>13.82136255</c:v>
                </c:pt>
                <c:pt idx="389">
                  <c:v>13.82080841</c:v>
                </c:pt>
                <c:pt idx="390">
                  <c:v>13.820381019999999</c:v>
                </c:pt>
                <c:pt idx="391">
                  <c:v>13.820089599999999</c:v>
                </c:pt>
                <c:pt idx="392">
                  <c:v>13.81994306</c:v>
                </c:pt>
                <c:pt idx="393">
                  <c:v>13.81994209</c:v>
                </c:pt>
                <c:pt idx="394">
                  <c:v>13.820079160000001</c:v>
                </c:pt>
                <c:pt idx="395">
                  <c:v>13.820346410000001</c:v>
                </c:pt>
                <c:pt idx="396">
                  <c:v>13.82073595</c:v>
                </c:pt>
                <c:pt idx="397">
                  <c:v>13.82123992</c:v>
                </c:pt>
                <c:pt idx="398">
                  <c:v>13.821850449999999</c:v>
                </c:pt>
                <c:pt idx="399">
                  <c:v>13.822559650000001</c:v>
                </c:pt>
                <c:pt idx="400">
                  <c:v>13.823359659999999</c:v>
                </c:pt>
                <c:pt idx="401">
                  <c:v>13.8242426</c:v>
                </c:pt>
                <c:pt idx="402">
                  <c:v>13.82520061</c:v>
                </c:pt>
                <c:pt idx="403">
                  <c:v>13.8262258</c:v>
                </c:pt>
                <c:pt idx="404">
                  <c:v>13.827310300000001</c:v>
                </c:pt>
                <c:pt idx="405">
                  <c:v>13.82844624</c:v>
                </c:pt>
                <c:pt idx="406">
                  <c:v>13.82962575</c:v>
                </c:pt>
                <c:pt idx="407">
                  <c:v>13.83084096</c:v>
                </c:pt>
                <c:pt idx="408">
                  <c:v>13.83208398</c:v>
                </c:pt>
                <c:pt idx="409">
                  <c:v>13.833346949999999</c:v>
                </c:pt>
                <c:pt idx="410">
                  <c:v>13.83462199</c:v>
                </c:pt>
                <c:pt idx="411">
                  <c:v>13.835901229999999</c:v>
                </c:pt>
                <c:pt idx="412">
                  <c:v>13.8371768</c:v>
                </c:pt>
                <c:pt idx="413">
                  <c:v>13.83844083</c:v>
                </c:pt>
                <c:pt idx="414">
                  <c:v>13.839685429999999</c:v>
                </c:pt>
                <c:pt idx="415">
                  <c:v>13.840902740000001</c:v>
                </c:pt>
                <c:pt idx="416">
                  <c:v>13.84208488</c:v>
                </c:pt>
                <c:pt idx="417">
                  <c:v>13.843223979999999</c:v>
                </c:pt>
                <c:pt idx="418">
                  <c:v>13.84431217</c:v>
                </c:pt>
                <c:pt idx="419">
                  <c:v>13.84534157</c:v>
                </c:pt>
                <c:pt idx="420">
                  <c:v>13.846304310000001</c:v>
                </c:pt>
                <c:pt idx="421">
                  <c:v>13.84719252</c:v>
                </c:pt>
                <c:pt idx="422">
                  <c:v>13.847998329999999</c:v>
                </c:pt>
                <c:pt idx="423">
                  <c:v>13.84871572</c:v>
                </c:pt>
                <c:pt idx="424">
                  <c:v>13.84934616</c:v>
                </c:pt>
                <c:pt idx="425">
                  <c:v>13.84989298</c:v>
                </c:pt>
                <c:pt idx="426">
                  <c:v>13.85035952</c:v>
                </c:pt>
                <c:pt idx="427">
                  <c:v>13.850749110000001</c:v>
                </c:pt>
                <c:pt idx="428">
                  <c:v>13.85106508</c:v>
                </c:pt>
                <c:pt idx="429">
                  <c:v>13.85131076</c:v>
                </c:pt>
                <c:pt idx="430">
                  <c:v>13.85148948</c:v>
                </c:pt>
                <c:pt idx="431">
                  <c:v>13.851604569999999</c:v>
                </c:pt>
                <c:pt idx="432">
                  <c:v>13.85165937</c:v>
                </c:pt>
                <c:pt idx="433">
                  <c:v>13.851657210000001</c:v>
                </c:pt>
                <c:pt idx="434">
                  <c:v>13.85160142</c:v>
                </c:pt>
                <c:pt idx="435">
                  <c:v>13.851495330000001</c:v>
                </c:pt>
                <c:pt idx="436">
                  <c:v>13.85134227</c:v>
                </c:pt>
                <c:pt idx="437">
                  <c:v>13.851145580000001</c:v>
                </c:pt>
                <c:pt idx="438">
                  <c:v>13.85090858</c:v>
                </c:pt>
                <c:pt idx="439">
                  <c:v>13.85063461</c:v>
                </c:pt>
                <c:pt idx="440">
                  <c:v>13.850327010000001</c:v>
                </c:pt>
                <c:pt idx="441">
                  <c:v>13.849989089999999</c:v>
                </c:pt>
                <c:pt idx="442">
                  <c:v>13.849624199999999</c:v>
                </c:pt>
                <c:pt idx="443">
                  <c:v>13.84923566</c:v>
                </c:pt>
                <c:pt idx="444">
                  <c:v>13.84882681</c:v>
                </c:pt>
                <c:pt idx="445">
                  <c:v>13.848400979999999</c:v>
                </c:pt>
                <c:pt idx="446">
                  <c:v>13.847961509999999</c:v>
                </c:pt>
                <c:pt idx="447">
                  <c:v>13.847511709999999</c:v>
                </c:pt>
                <c:pt idx="448">
                  <c:v>13.847054930000001</c:v>
                </c:pt>
                <c:pt idx="449">
                  <c:v>13.846594489999999</c:v>
                </c:pt>
                <c:pt idx="450">
                  <c:v>13.84613373</c:v>
                </c:pt>
                <c:pt idx="451">
                  <c:v>13.84567599</c:v>
                </c:pt>
                <c:pt idx="452">
                  <c:v>13.84522458</c:v>
                </c:pt>
                <c:pt idx="453">
                  <c:v>13.84478272</c:v>
                </c:pt>
                <c:pt idx="454">
                  <c:v>13.84435081</c:v>
                </c:pt>
                <c:pt idx="455">
                  <c:v>13.84392639</c:v>
                </c:pt>
                <c:pt idx="456">
                  <c:v>13.84350693</c:v>
                </c:pt>
                <c:pt idx="457">
                  <c:v>13.84308985</c:v>
                </c:pt>
                <c:pt idx="458">
                  <c:v>13.842672609999999</c:v>
                </c:pt>
                <c:pt idx="459">
                  <c:v>13.84225264</c:v>
                </c:pt>
                <c:pt idx="460">
                  <c:v>13.841827390000001</c:v>
                </c:pt>
                <c:pt idx="461">
                  <c:v>13.841394299999999</c:v>
                </c:pt>
                <c:pt idx="462">
                  <c:v>13.84095082</c:v>
                </c:pt>
                <c:pt idx="463">
                  <c:v>13.84049439</c:v>
                </c:pt>
                <c:pt idx="464">
                  <c:v>13.840022449999999</c:v>
                </c:pt>
                <c:pt idx="465">
                  <c:v>13.839532439999999</c:v>
                </c:pt>
                <c:pt idx="466">
                  <c:v>13.83902181</c:v>
                </c:pt>
                <c:pt idx="467">
                  <c:v>13.838488</c:v>
                </c:pt>
                <c:pt idx="468">
                  <c:v>13.837928460000001</c:v>
                </c:pt>
                <c:pt idx="469">
                  <c:v>13.837340620000001</c:v>
                </c:pt>
                <c:pt idx="470">
                  <c:v>13.83672193</c:v>
                </c:pt>
                <c:pt idx="471">
                  <c:v>13.83606983</c:v>
                </c:pt>
                <c:pt idx="472">
                  <c:v>13.83538177</c:v>
                </c:pt>
                <c:pt idx="473">
                  <c:v>13.834655189999999</c:v>
                </c:pt>
                <c:pt idx="474">
                  <c:v>13.833887539999999</c:v>
                </c:pt>
                <c:pt idx="475">
                  <c:v>13.83307624</c:v>
                </c:pt>
                <c:pt idx="476">
                  <c:v>13.83221876</c:v>
                </c:pt>
                <c:pt idx="477">
                  <c:v>13.831312520000001</c:v>
                </c:pt>
                <c:pt idx="478">
                  <c:v>13.830354979999999</c:v>
                </c:pt>
                <c:pt idx="479">
                  <c:v>13.82934358</c:v>
                </c:pt>
                <c:pt idx="480">
                  <c:v>13.82827576</c:v>
                </c:pt>
                <c:pt idx="481">
                  <c:v>13.827148960000001</c:v>
                </c:pt>
                <c:pt idx="482">
                  <c:v>13.825960630000001</c:v>
                </c:pt>
                <c:pt idx="483">
                  <c:v>13.824708210000001</c:v>
                </c:pt>
                <c:pt idx="484">
                  <c:v>13.82338914</c:v>
                </c:pt>
                <c:pt idx="485">
                  <c:v>13.82200087</c:v>
                </c:pt>
                <c:pt idx="486">
                  <c:v>13.82054217</c:v>
                </c:pt>
                <c:pt idx="487">
                  <c:v>13.819017179999999</c:v>
                </c:pt>
                <c:pt idx="488">
                  <c:v>13.817431340000001</c:v>
                </c:pt>
                <c:pt idx="489">
                  <c:v>13.81579013</c:v>
                </c:pt>
                <c:pt idx="490">
                  <c:v>13.81409901</c:v>
                </c:pt>
                <c:pt idx="491">
                  <c:v>13.81236343</c:v>
                </c:pt>
                <c:pt idx="492">
                  <c:v>13.810588859999999</c:v>
                </c:pt>
                <c:pt idx="493">
                  <c:v>13.808780759999999</c:v>
                </c:pt>
                <c:pt idx="494">
                  <c:v>13.806944590000001</c:v>
                </c:pt>
                <c:pt idx="495">
                  <c:v>13.80508582</c:v>
                </c:pt>
                <c:pt idx="496">
                  <c:v>13.803209900000001</c:v>
                </c:pt>
                <c:pt idx="497">
                  <c:v>13.801322300000001</c:v>
                </c:pt>
                <c:pt idx="498">
                  <c:v>13.79942848</c:v>
                </c:pt>
                <c:pt idx="499">
                  <c:v>13.79753389</c:v>
                </c:pt>
                <c:pt idx="500">
                  <c:v>13.79564401</c:v>
                </c:pt>
                <c:pt idx="501">
                  <c:v>13.79376429</c:v>
                </c:pt>
                <c:pt idx="502">
                  <c:v>13.791900200000001</c:v>
                </c:pt>
                <c:pt idx="503">
                  <c:v>13.790057190000001</c:v>
                </c:pt>
                <c:pt idx="504">
                  <c:v>13.78824073</c:v>
                </c:pt>
                <c:pt idx="505">
                  <c:v>13.786456279999999</c:v>
                </c:pt>
                <c:pt idx="506">
                  <c:v>13.784709299999999</c:v>
                </c:pt>
                <c:pt idx="507">
                  <c:v>13.783005259999999</c:v>
                </c:pt>
                <c:pt idx="508">
                  <c:v>13.781349609999999</c:v>
                </c:pt>
                <c:pt idx="509">
                  <c:v>13.77974781</c:v>
                </c:pt>
                <c:pt idx="510">
                  <c:v>13.77820533</c:v>
                </c:pt>
                <c:pt idx="511">
                  <c:v>13.776727640000001</c:v>
                </c:pt>
                <c:pt idx="512">
                  <c:v>13.77532018</c:v>
                </c:pt>
                <c:pt idx="513">
                  <c:v>13.773988429999999</c:v>
                </c:pt>
                <c:pt idx="514">
                  <c:v>13.77273784</c:v>
                </c:pt>
                <c:pt idx="515">
                  <c:v>13.771573869999999</c:v>
                </c:pt>
                <c:pt idx="516">
                  <c:v>13.770502</c:v>
                </c:pt>
                <c:pt idx="517">
                  <c:v>13.769527439999999</c:v>
                </c:pt>
                <c:pt idx="518">
                  <c:v>13.76865029</c:v>
                </c:pt>
                <c:pt idx="519">
                  <c:v>13.767865459999999</c:v>
                </c:pt>
                <c:pt idx="520">
                  <c:v>13.767167629999999</c:v>
                </c:pt>
                <c:pt idx="521">
                  <c:v>13.7665515</c:v>
                </c:pt>
                <c:pt idx="522">
                  <c:v>13.76601176</c:v>
                </c:pt>
                <c:pt idx="523">
                  <c:v>13.765543109999999</c:v>
                </c:pt>
                <c:pt idx="524">
                  <c:v>13.765140219999999</c:v>
                </c:pt>
                <c:pt idx="525">
                  <c:v>13.7647978</c:v>
                </c:pt>
                <c:pt idx="526">
                  <c:v>13.764510530000001</c:v>
                </c:pt>
                <c:pt idx="527">
                  <c:v>13.76427311</c:v>
                </c:pt>
                <c:pt idx="528">
                  <c:v>13.76408022</c:v>
                </c:pt>
                <c:pt idx="529">
                  <c:v>13.76392656</c:v>
                </c:pt>
                <c:pt idx="530">
                  <c:v>13.763806819999999</c:v>
                </c:pt>
                <c:pt idx="531">
                  <c:v>13.763715680000001</c:v>
                </c:pt>
                <c:pt idx="532">
                  <c:v>13.76364785</c:v>
                </c:pt>
                <c:pt idx="533">
                  <c:v>13.763598010000001</c:v>
                </c:pt>
                <c:pt idx="534">
                  <c:v>13.76356086</c:v>
                </c:pt>
                <c:pt idx="535">
                  <c:v>13.763531070000001</c:v>
                </c:pt>
                <c:pt idx="536">
                  <c:v>13.76350336</c:v>
                </c:pt>
                <c:pt idx="537">
                  <c:v>13.76347239</c:v>
                </c:pt>
                <c:pt idx="538">
                  <c:v>13.76343288</c:v>
                </c:pt>
                <c:pt idx="539">
                  <c:v>13.763379499999999</c:v>
                </c:pt>
                <c:pt idx="540">
                  <c:v>13.76330695</c:v>
                </c:pt>
                <c:pt idx="541">
                  <c:v>13.76320993</c:v>
                </c:pt>
                <c:pt idx="542">
                  <c:v>13.76308311</c:v>
                </c:pt>
                <c:pt idx="543">
                  <c:v>13.762921199999999</c:v>
                </c:pt>
                <c:pt idx="544">
                  <c:v>13.76271888</c:v>
                </c:pt>
                <c:pt idx="545">
                  <c:v>13.762470840000001</c:v>
                </c:pt>
                <c:pt idx="546">
                  <c:v>13.762171779999999</c:v>
                </c:pt>
                <c:pt idx="547">
                  <c:v>13.76181656</c:v>
                </c:pt>
                <c:pt idx="548">
                  <c:v>13.76140401</c:v>
                </c:pt>
                <c:pt idx="549">
                  <c:v>13.760936920000001</c:v>
                </c:pt>
                <c:pt idx="550">
                  <c:v>13.76041826</c:v>
                </c:pt>
                <c:pt idx="551">
                  <c:v>13.75985098</c:v>
                </c:pt>
                <c:pt idx="552">
                  <c:v>13.75923807</c:v>
                </c:pt>
                <c:pt idx="553">
                  <c:v>13.758582479999999</c:v>
                </c:pt>
                <c:pt idx="554">
                  <c:v>13.757887180000001</c:v>
                </c:pt>
                <c:pt idx="555">
                  <c:v>13.75715514</c:v>
                </c:pt>
                <c:pt idx="556">
                  <c:v>13.756389309999999</c:v>
                </c:pt>
                <c:pt idx="557">
                  <c:v>13.75559267</c:v>
                </c:pt>
                <c:pt idx="558">
                  <c:v>13.75476819</c:v>
                </c:pt>
                <c:pt idx="559">
                  <c:v>13.753918820000001</c:v>
                </c:pt>
                <c:pt idx="560">
                  <c:v>13.753047540000001</c:v>
                </c:pt>
                <c:pt idx="561">
                  <c:v>13.752157309999999</c:v>
                </c:pt>
                <c:pt idx="562">
                  <c:v>13.751251099999999</c:v>
                </c:pt>
                <c:pt idx="563">
                  <c:v>13.750331859999999</c:v>
                </c:pt>
                <c:pt idx="564">
                  <c:v>13.749402570000001</c:v>
                </c:pt>
                <c:pt idx="565">
                  <c:v>13.748466199999999</c:v>
                </c:pt>
                <c:pt idx="566">
                  <c:v>13.747525700000001</c:v>
                </c:pt>
                <c:pt idx="567">
                  <c:v>13.746584049999999</c:v>
                </c:pt>
                <c:pt idx="568">
                  <c:v>13.74564421</c:v>
                </c:pt>
                <c:pt idx="569">
                  <c:v>13.744709139999999</c:v>
                </c:pt>
                <c:pt idx="570">
                  <c:v>13.74378181</c:v>
                </c:pt>
                <c:pt idx="571">
                  <c:v>13.742865200000001</c:v>
                </c:pt>
                <c:pt idx="572">
                  <c:v>13.74196225</c:v>
                </c:pt>
                <c:pt idx="573">
                  <c:v>13.74107594</c:v>
                </c:pt>
                <c:pt idx="574">
                  <c:v>13.74020924</c:v>
                </c:pt>
                <c:pt idx="575">
                  <c:v>13.73936511</c:v>
                </c:pt>
                <c:pt idx="576">
                  <c:v>13.738546510000001</c:v>
                </c:pt>
                <c:pt idx="577">
                  <c:v>13.73775642</c:v>
                </c:pt>
                <c:pt idx="578">
                  <c:v>13.73699779</c:v>
                </c:pt>
                <c:pt idx="579">
                  <c:v>13.73627293</c:v>
                </c:pt>
                <c:pt idx="580">
                  <c:v>13.73558143</c:v>
                </c:pt>
                <c:pt idx="581">
                  <c:v>13.73492225</c:v>
                </c:pt>
                <c:pt idx="582">
                  <c:v>13.73429432</c:v>
                </c:pt>
                <c:pt idx="583">
                  <c:v>13.73369658</c:v>
                </c:pt>
                <c:pt idx="584">
                  <c:v>13.733127959999999</c:v>
                </c:pt>
                <c:pt idx="585">
                  <c:v>13.732587410000001</c:v>
                </c:pt>
                <c:pt idx="586">
                  <c:v>13.732073870000001</c:v>
                </c:pt>
                <c:pt idx="587">
                  <c:v>13.731586269999999</c:v>
                </c:pt>
                <c:pt idx="588">
                  <c:v>13.73112355</c:v>
                </c:pt>
                <c:pt idx="589">
                  <c:v>13.73068466</c:v>
                </c:pt>
                <c:pt idx="590">
                  <c:v>13.730268519999999</c:v>
                </c:pt>
                <c:pt idx="591">
                  <c:v>13.729874089999999</c:v>
                </c:pt>
                <c:pt idx="592">
                  <c:v>13.7295003</c:v>
                </c:pt>
                <c:pt idx="593">
                  <c:v>13.72914608</c:v>
                </c:pt>
                <c:pt idx="594">
                  <c:v>13.72881039</c:v>
                </c:pt>
                <c:pt idx="595">
                  <c:v>13.72849214</c:v>
                </c:pt>
                <c:pt idx="596">
                  <c:v>13.7281903</c:v>
                </c:pt>
                <c:pt idx="597">
                  <c:v>13.72790378</c:v>
                </c:pt>
                <c:pt idx="598">
                  <c:v>13.727631540000001</c:v>
                </c:pt>
                <c:pt idx="599">
                  <c:v>13.72737251</c:v>
                </c:pt>
                <c:pt idx="600">
                  <c:v>13.72712563</c:v>
                </c:pt>
                <c:pt idx="601">
                  <c:v>13.72688984</c:v>
                </c:pt>
                <c:pt idx="602">
                  <c:v>13.726664080000001</c:v>
                </c:pt>
                <c:pt idx="603">
                  <c:v>13.72644728</c:v>
                </c:pt>
                <c:pt idx="604">
                  <c:v>13.7262384</c:v>
                </c:pt>
                <c:pt idx="605">
                  <c:v>13.726036349999999</c:v>
                </c:pt>
                <c:pt idx="606">
                  <c:v>13.72584009</c:v>
                </c:pt>
                <c:pt idx="607">
                  <c:v>13.72564856</c:v>
                </c:pt>
                <c:pt idx="608">
                  <c:v>13.725460679999999</c:v>
                </c:pt>
                <c:pt idx="609">
                  <c:v>13.72527541</c:v>
                </c:pt>
                <c:pt idx="610">
                  <c:v>13.72509168</c:v>
                </c:pt>
                <c:pt idx="611">
                  <c:v>13.724908449999999</c:v>
                </c:pt>
                <c:pt idx="612">
                  <c:v>13.72472527</c:v>
                </c:pt>
                <c:pt idx="613">
                  <c:v>13.72454226</c:v>
                </c:pt>
                <c:pt idx="614">
                  <c:v>13.724359590000001</c:v>
                </c:pt>
                <c:pt idx="615">
                  <c:v>13.7241774</c:v>
                </c:pt>
                <c:pt idx="616">
                  <c:v>13.72399585</c:v>
                </c:pt>
                <c:pt idx="617">
                  <c:v>13.72381509</c:v>
                </c:pt>
                <c:pt idx="618">
                  <c:v>13.723635270000001</c:v>
                </c:pt>
                <c:pt idx="619">
                  <c:v>13.723456540000001</c:v>
                </c:pt>
                <c:pt idx="620">
                  <c:v>13.723279059999999</c:v>
                </c:pt>
                <c:pt idx="621">
                  <c:v>13.723102989999999</c:v>
                </c:pt>
                <c:pt idx="622">
                  <c:v>13.72292846</c:v>
                </c:pt>
                <c:pt idx="623">
                  <c:v>13.72275565</c:v>
                </c:pt>
                <c:pt idx="624">
                  <c:v>13.72258469</c:v>
                </c:pt>
                <c:pt idx="625">
                  <c:v>13.72241575</c:v>
                </c:pt>
                <c:pt idx="626">
                  <c:v>13.722248970000001</c:v>
                </c:pt>
                <c:pt idx="627">
                  <c:v>13.72208451</c:v>
                </c:pt>
                <c:pt idx="628">
                  <c:v>13.72192252</c:v>
                </c:pt>
                <c:pt idx="629">
                  <c:v>13.72176316</c:v>
                </c:pt>
                <c:pt idx="630">
                  <c:v>13.721606570000001</c:v>
                </c:pt>
                <c:pt idx="631">
                  <c:v>13.721452920000001</c:v>
                </c:pt>
                <c:pt idx="632">
                  <c:v>13.721302339999999</c:v>
                </c:pt>
                <c:pt idx="633">
                  <c:v>13.72115501</c:v>
                </c:pt>
                <c:pt idx="634">
                  <c:v>13.72101106</c:v>
                </c:pt>
                <c:pt idx="635">
                  <c:v>13.72087065</c:v>
                </c:pt>
                <c:pt idx="636">
                  <c:v>13.720733940000001</c:v>
                </c:pt>
                <c:pt idx="637">
                  <c:v>13.72060108</c:v>
                </c:pt>
                <c:pt idx="638">
                  <c:v>13.72047222</c:v>
                </c:pt>
                <c:pt idx="639">
                  <c:v>13.72034751</c:v>
                </c:pt>
                <c:pt idx="640">
                  <c:v>13.72022711</c:v>
                </c:pt>
                <c:pt idx="641">
                  <c:v>13.72011116</c:v>
                </c:pt>
                <c:pt idx="642">
                  <c:v>13.719999830000001</c:v>
                </c:pt>
                <c:pt idx="643">
                  <c:v>13.719893239999999</c:v>
                </c:pt>
                <c:pt idx="644">
                  <c:v>13.71979136</c:v>
                </c:pt>
                <c:pt idx="645">
                  <c:v>13.71969417</c:v>
                </c:pt>
                <c:pt idx="646">
                  <c:v>13.719601620000001</c:v>
                </c:pt>
                <c:pt idx="647">
                  <c:v>13.71951367</c:v>
                </c:pt>
                <c:pt idx="648">
                  <c:v>13.719430279999999</c:v>
                </c:pt>
                <c:pt idx="649">
                  <c:v>13.719351400000001</c:v>
                </c:pt>
                <c:pt idx="650">
                  <c:v>13.719277</c:v>
                </c:pt>
                <c:pt idx="651">
                  <c:v>13.71920703</c:v>
                </c:pt>
                <c:pt idx="652">
                  <c:v>13.71914145</c:v>
                </c:pt>
                <c:pt idx="653">
                  <c:v>13.71908022</c:v>
                </c:pt>
                <c:pt idx="654">
                  <c:v>13.7190233</c:v>
                </c:pt>
                <c:pt idx="655">
                  <c:v>13.718970649999999</c:v>
                </c:pt>
                <c:pt idx="656">
                  <c:v>13.71892222</c:v>
                </c:pt>
                <c:pt idx="657">
                  <c:v>13.71887798</c:v>
                </c:pt>
                <c:pt idx="658">
                  <c:v>13.71883787</c:v>
                </c:pt>
                <c:pt idx="659">
                  <c:v>13.71880187</c:v>
                </c:pt>
                <c:pt idx="660">
                  <c:v>13.718769930000001</c:v>
                </c:pt>
                <c:pt idx="661">
                  <c:v>13.718742000000001</c:v>
                </c:pt>
                <c:pt idx="662">
                  <c:v>13.71871805</c:v>
                </c:pt>
                <c:pt idx="663">
                  <c:v>13.71869804</c:v>
                </c:pt>
                <c:pt idx="664">
                  <c:v>13.718681910000001</c:v>
                </c:pt>
                <c:pt idx="665">
                  <c:v>13.71866964</c:v>
                </c:pt>
                <c:pt idx="666">
                  <c:v>13.71866118</c:v>
                </c:pt>
                <c:pt idx="667">
                  <c:v>13.718656490000001</c:v>
                </c:pt>
                <c:pt idx="668">
                  <c:v>13.71865552</c:v>
                </c:pt>
                <c:pt idx="669">
                  <c:v>13.718658230000001</c:v>
                </c:pt>
                <c:pt idx="670">
                  <c:v>13.718664589999999</c:v>
                </c:pt>
                <c:pt idx="671">
                  <c:v>13.71867456</c:v>
                </c:pt>
                <c:pt idx="672">
                  <c:v>13.71868808</c:v>
                </c:pt>
                <c:pt idx="673">
                  <c:v>13.718705119999999</c:v>
                </c:pt>
                <c:pt idx="674">
                  <c:v>13.718725640000001</c:v>
                </c:pt>
                <c:pt idx="675">
                  <c:v>13.71874959</c:v>
                </c:pt>
                <c:pt idx="676">
                  <c:v>13.71877694</c:v>
                </c:pt>
                <c:pt idx="677">
                  <c:v>13.71880764</c:v>
                </c:pt>
                <c:pt idx="678">
                  <c:v>13.71884165</c:v>
                </c:pt>
                <c:pt idx="679">
                  <c:v>13.718878930000001</c:v>
                </c:pt>
                <c:pt idx="680">
                  <c:v>13.718919440000001</c:v>
                </c:pt>
                <c:pt idx="681">
                  <c:v>13.718963130000001</c:v>
                </c:pt>
                <c:pt idx="682">
                  <c:v>13.71900997</c:v>
                </c:pt>
                <c:pt idx="683">
                  <c:v>13.71905991</c:v>
                </c:pt>
                <c:pt idx="684">
                  <c:v>13.71911291</c:v>
                </c:pt>
                <c:pt idx="685">
                  <c:v>13.719168939999999</c:v>
                </c:pt>
                <c:pt idx="686">
                  <c:v>13.71922794</c:v>
                </c:pt>
                <c:pt idx="687">
                  <c:v>13.71928988</c:v>
                </c:pt>
                <c:pt idx="688">
                  <c:v>13.719354709999999</c:v>
                </c:pt>
                <c:pt idx="689">
                  <c:v>13.719422399999999</c:v>
                </c:pt>
                <c:pt idx="690">
                  <c:v>13.719492900000001</c:v>
                </c:pt>
                <c:pt idx="691">
                  <c:v>13.71956617</c:v>
                </c:pt>
                <c:pt idx="692">
                  <c:v>13.719642159999999</c:v>
                </c:pt>
                <c:pt idx="693">
                  <c:v>13.71972085</c:v>
                </c:pt>
                <c:pt idx="694">
                  <c:v>13.71980218</c:v>
                </c:pt>
                <c:pt idx="695">
                  <c:v>13.71988612</c:v>
                </c:pt>
                <c:pt idx="696">
                  <c:v>13.71997262</c:v>
                </c:pt>
                <c:pt idx="697">
                  <c:v>13.720061640000001</c:v>
                </c:pt>
                <c:pt idx="698">
                  <c:v>13.720153140000001</c:v>
                </c:pt>
                <c:pt idx="699">
                  <c:v>13.72024708</c:v>
                </c:pt>
                <c:pt idx="700">
                  <c:v>13.72034341</c:v>
                </c:pt>
                <c:pt idx="701">
                  <c:v>13.7204421</c:v>
                </c:pt>
                <c:pt idx="702">
                  <c:v>13.7205431</c:v>
                </c:pt>
                <c:pt idx="703">
                  <c:v>13.72064638</c:v>
                </c:pt>
                <c:pt idx="704">
                  <c:v>13.72075188</c:v>
                </c:pt>
                <c:pt idx="705">
                  <c:v>13.720859580000001</c:v>
                </c:pt>
                <c:pt idx="706">
                  <c:v>13.720969419999999</c:v>
                </c:pt>
                <c:pt idx="707">
                  <c:v>13.72108137</c:v>
                </c:pt>
                <c:pt idx="708">
                  <c:v>13.721195379999999</c:v>
                </c:pt>
                <c:pt idx="709">
                  <c:v>13.72131141</c:v>
                </c:pt>
                <c:pt idx="710">
                  <c:v>13.72142942</c:v>
                </c:pt>
                <c:pt idx="711">
                  <c:v>13.721549380000001</c:v>
                </c:pt>
                <c:pt idx="712">
                  <c:v>13.72167123</c:v>
                </c:pt>
                <c:pt idx="713">
                  <c:v>13.721794940000001</c:v>
                </c:pt>
                <c:pt idx="714">
                  <c:v>13.72192046</c:v>
                </c:pt>
                <c:pt idx="715">
                  <c:v>13.72204775</c:v>
                </c:pt>
                <c:pt idx="716">
                  <c:v>13.72217678</c:v>
                </c:pt>
                <c:pt idx="717">
                  <c:v>13.722307499999999</c:v>
                </c:pt>
                <c:pt idx="718">
                  <c:v>13.72243986</c:v>
                </c:pt>
                <c:pt idx="719">
                  <c:v>13.722573840000001</c:v>
                </c:pt>
                <c:pt idx="720">
                  <c:v>13.72270937</c:v>
                </c:pt>
                <c:pt idx="721">
                  <c:v>13.72284644</c:v>
                </c:pt>
                <c:pt idx="722">
                  <c:v>13.72298498</c:v>
                </c:pt>
                <c:pt idx="723">
                  <c:v>13.72312496</c:v>
                </c:pt>
                <c:pt idx="724">
                  <c:v>13.723266349999999</c:v>
                </c:pt>
                <c:pt idx="725">
                  <c:v>13.723409090000001</c:v>
                </c:pt>
                <c:pt idx="726">
                  <c:v>13.723553150000001</c:v>
                </c:pt>
                <c:pt idx="727">
                  <c:v>13.723698479999999</c:v>
                </c:pt>
                <c:pt idx="728">
                  <c:v>13.72384504</c:v>
                </c:pt>
                <c:pt idx="729">
                  <c:v>13.7239928</c:v>
                </c:pt>
                <c:pt idx="730">
                  <c:v>13.724141700000001</c:v>
                </c:pt>
                <c:pt idx="731">
                  <c:v>13.72429172</c:v>
                </c:pt>
                <c:pt idx="732">
                  <c:v>13.7244428</c:v>
                </c:pt>
                <c:pt idx="733">
                  <c:v>13.7245949</c:v>
                </c:pt>
                <c:pt idx="734">
                  <c:v>13.724747989999999</c:v>
                </c:pt>
                <c:pt idx="735">
                  <c:v>13.72490202</c:v>
                </c:pt>
                <c:pt idx="736">
                  <c:v>13.725056950000001</c:v>
                </c:pt>
                <c:pt idx="737">
                  <c:v>13.72521274</c:v>
                </c:pt>
                <c:pt idx="738">
                  <c:v>13.725369349999999</c:v>
                </c:pt>
                <c:pt idx="739">
                  <c:v>13.72552673</c:v>
                </c:pt>
                <c:pt idx="740">
                  <c:v>13.72568485</c:v>
                </c:pt>
                <c:pt idx="741">
                  <c:v>13.725843660000001</c:v>
                </c:pt>
                <c:pt idx="742">
                  <c:v>13.72600312</c:v>
                </c:pt>
                <c:pt idx="743">
                  <c:v>13.726163189999999</c:v>
                </c:pt>
                <c:pt idx="744">
                  <c:v>13.72632383</c:v>
                </c:pt>
                <c:pt idx="745">
                  <c:v>13.726485</c:v>
                </c:pt>
                <c:pt idx="746">
                  <c:v>13.72664664</c:v>
                </c:pt>
                <c:pt idx="747">
                  <c:v>13.726808739999999</c:v>
                </c:pt>
                <c:pt idx="748">
                  <c:v>13.72697123</c:v>
                </c:pt>
                <c:pt idx="749">
                  <c:v>13.72713409</c:v>
                </c:pt>
                <c:pt idx="750">
                  <c:v>13.72729726</c:v>
                </c:pt>
                <c:pt idx="751">
                  <c:v>13.727460710000001</c:v>
                </c:pt>
                <c:pt idx="752">
                  <c:v>13.727624390000001</c:v>
                </c:pt>
                <c:pt idx="753">
                  <c:v>13.72778827</c:v>
                </c:pt>
                <c:pt idx="754">
                  <c:v>13.7279523</c:v>
                </c:pt>
                <c:pt idx="755">
                  <c:v>13.72811645</c:v>
                </c:pt>
                <c:pt idx="756">
                  <c:v>13.728280659999999</c:v>
                </c:pt>
                <c:pt idx="757">
                  <c:v>13.7284449</c:v>
                </c:pt>
                <c:pt idx="758">
                  <c:v>13.72860912</c:v>
                </c:pt>
                <c:pt idx="759">
                  <c:v>13.728773289999999</c:v>
                </c:pt>
                <c:pt idx="760">
                  <c:v>13.72893736</c:v>
                </c:pt>
                <c:pt idx="761">
                  <c:v>13.7291013</c:v>
                </c:pt>
                <c:pt idx="762">
                  <c:v>13.72926505</c:v>
                </c:pt>
                <c:pt idx="763">
                  <c:v>13.72942858</c:v>
                </c:pt>
                <c:pt idx="764">
                  <c:v>13.72959185</c:v>
                </c:pt>
                <c:pt idx="765">
                  <c:v>13.72975482</c:v>
                </c:pt>
                <c:pt idx="766">
                  <c:v>13.72991743</c:v>
                </c:pt>
                <c:pt idx="767">
                  <c:v>13.73007967</c:v>
                </c:pt>
                <c:pt idx="768">
                  <c:v>13.73024148</c:v>
                </c:pt>
                <c:pt idx="769">
                  <c:v>13.730402850000001</c:v>
                </c:pt>
                <c:pt idx="770">
                  <c:v>13.73056375</c:v>
                </c:pt>
                <c:pt idx="771">
                  <c:v>13.73072417</c:v>
                </c:pt>
                <c:pt idx="772">
                  <c:v>13.73088409</c:v>
                </c:pt>
                <c:pt idx="773">
                  <c:v>13.731043469999999</c:v>
                </c:pt>
                <c:pt idx="774">
                  <c:v>13.73120231</c:v>
                </c:pt>
                <c:pt idx="775">
                  <c:v>13.73136057</c:v>
                </c:pt>
                <c:pt idx="776">
                  <c:v>13.731518250000001</c:v>
                </c:pt>
                <c:pt idx="777">
                  <c:v>13.731675299999999</c:v>
                </c:pt>
                <c:pt idx="778">
                  <c:v>13.731831720000001</c:v>
                </c:pt>
                <c:pt idx="779">
                  <c:v>13.731987480000001</c:v>
                </c:pt>
                <c:pt idx="780">
                  <c:v>13.732142550000001</c:v>
                </c:pt>
                <c:pt idx="781">
                  <c:v>13.73229693</c:v>
                </c:pt>
                <c:pt idx="782">
                  <c:v>13.73245058</c:v>
                </c:pt>
                <c:pt idx="783">
                  <c:v>13.732603490000001</c:v>
                </c:pt>
                <c:pt idx="784">
                  <c:v>13.732755620000001</c:v>
                </c:pt>
                <c:pt idx="785">
                  <c:v>13.73290697</c:v>
                </c:pt>
                <c:pt idx="786">
                  <c:v>13.73305751</c:v>
                </c:pt>
                <c:pt idx="787">
                  <c:v>13.73320721</c:v>
                </c:pt>
                <c:pt idx="788">
                  <c:v>13.73335606</c:v>
                </c:pt>
                <c:pt idx="789">
                  <c:v>13.733504030000001</c:v>
                </c:pt>
                <c:pt idx="790">
                  <c:v>13.733651099999999</c:v>
                </c:pt>
                <c:pt idx="791">
                  <c:v>13.733797259999999</c:v>
                </c:pt>
                <c:pt idx="792">
                  <c:v>13.733942470000001</c:v>
                </c:pt>
                <c:pt idx="793">
                  <c:v>13.734086720000001</c:v>
                </c:pt>
                <c:pt idx="794">
                  <c:v>13.73422998</c:v>
                </c:pt>
                <c:pt idx="795">
                  <c:v>13.73437223</c:v>
                </c:pt>
                <c:pt idx="796">
                  <c:v>13.734513460000001</c:v>
                </c:pt>
                <c:pt idx="797">
                  <c:v>13.73465363</c:v>
                </c:pt>
                <c:pt idx="798">
                  <c:v>13.73479274</c:v>
                </c:pt>
                <c:pt idx="799">
                  <c:v>13.73493075</c:v>
                </c:pt>
                <c:pt idx="800">
                  <c:v>13.73506764</c:v>
                </c:pt>
                <c:pt idx="801">
                  <c:v>13.735203390000001</c:v>
                </c:pt>
                <c:pt idx="802">
                  <c:v>13.73533799</c:v>
                </c:pt>
                <c:pt idx="803">
                  <c:v>13.7354714</c:v>
                </c:pt>
                <c:pt idx="804">
                  <c:v>13.73560361</c:v>
                </c:pt>
                <c:pt idx="805">
                  <c:v>13.735734600000001</c:v>
                </c:pt>
                <c:pt idx="806">
                  <c:v>13.735864339999999</c:v>
                </c:pt>
                <c:pt idx="807">
                  <c:v>13.735992810000001</c:v>
                </c:pt>
                <c:pt idx="808">
                  <c:v>13.736119990000001</c:v>
                </c:pt>
                <c:pt idx="809">
                  <c:v>13.73624586</c:v>
                </c:pt>
                <c:pt idx="810">
                  <c:v>13.736370389999999</c:v>
                </c:pt>
                <c:pt idx="811">
                  <c:v>13.73649357</c:v>
                </c:pt>
                <c:pt idx="812">
                  <c:v>13.73661538</c:v>
                </c:pt>
                <c:pt idx="813">
                  <c:v>13.73673578</c:v>
                </c:pt>
                <c:pt idx="814">
                  <c:v>13.73685476</c:v>
                </c:pt>
                <c:pt idx="815">
                  <c:v>13.7369723</c:v>
                </c:pt>
                <c:pt idx="816">
                  <c:v>13.737088379999999</c:v>
                </c:pt>
                <c:pt idx="817">
                  <c:v>13.73720297</c:v>
                </c:pt>
                <c:pt idx="818">
                  <c:v>13.73731605</c:v>
                </c:pt>
                <c:pt idx="819">
                  <c:v>13.737427609999999</c:v>
                </c:pt>
                <c:pt idx="820">
                  <c:v>13.73753761</c:v>
                </c:pt>
                <c:pt idx="821">
                  <c:v>13.73764604</c:v>
                </c:pt>
                <c:pt idx="822">
                  <c:v>13.73775287</c:v>
                </c:pt>
                <c:pt idx="823">
                  <c:v>13.73785809</c:v>
                </c:pt>
                <c:pt idx="824">
                  <c:v>13.737961670000001</c:v>
                </c:pt>
                <c:pt idx="825">
                  <c:v>13.738063589999999</c:v>
                </c:pt>
                <c:pt idx="826">
                  <c:v>13.73816382</c:v>
                </c:pt>
                <c:pt idx="827">
                  <c:v>13.73826236</c:v>
                </c:pt>
                <c:pt idx="828">
                  <c:v>13.738359170000001</c:v>
                </c:pt>
                <c:pt idx="829">
                  <c:v>13.73845423</c:v>
                </c:pt>
                <c:pt idx="830">
                  <c:v>13.738547519999999</c:v>
                </c:pt>
                <c:pt idx="831">
                  <c:v>13.738639020000001</c:v>
                </c:pt>
                <c:pt idx="832">
                  <c:v>13.73872871</c:v>
                </c:pt>
                <c:pt idx="833">
                  <c:v>13.738816569999999</c:v>
                </c:pt>
                <c:pt idx="834">
                  <c:v>13.73890257</c:v>
                </c:pt>
                <c:pt idx="835">
                  <c:v>13.738986690000001</c:v>
                </c:pt>
                <c:pt idx="836">
                  <c:v>13.73906891</c:v>
                </c:pt>
                <c:pt idx="837">
                  <c:v>13.739149210000001</c:v>
                </c:pt>
                <c:pt idx="838">
                  <c:v>13.739227570000001</c:v>
                </c:pt>
                <c:pt idx="839">
                  <c:v>13.739303960000001</c:v>
                </c:pt>
                <c:pt idx="840">
                  <c:v>13.739378370000001</c:v>
                </c:pt>
                <c:pt idx="841">
                  <c:v>13.73945076</c:v>
                </c:pt>
                <c:pt idx="842">
                  <c:v>13.73952113</c:v>
                </c:pt>
                <c:pt idx="843">
                  <c:v>13.73958945</c:v>
                </c:pt>
                <c:pt idx="844">
                  <c:v>13.739655689999999</c:v>
                </c:pt>
                <c:pt idx="845">
                  <c:v>13.739719839999999</c:v>
                </c:pt>
                <c:pt idx="846">
                  <c:v>13.73978187</c:v>
                </c:pt>
                <c:pt idx="847">
                  <c:v>13.739841759999999</c:v>
                </c:pt>
                <c:pt idx="848">
                  <c:v>13.739899490000001</c:v>
                </c:pt>
                <c:pt idx="849">
                  <c:v>13.73995504</c:v>
                </c:pt>
                <c:pt idx="850">
                  <c:v>13.740008380000001</c:v>
                </c:pt>
                <c:pt idx="851">
                  <c:v>13.740059499999999</c:v>
                </c:pt>
                <c:pt idx="852">
                  <c:v>13.74010837</c:v>
                </c:pt>
                <c:pt idx="853">
                  <c:v>13.740154970000001</c:v>
                </c:pt>
                <c:pt idx="854">
                  <c:v>13.740199280000001</c:v>
                </c:pt>
                <c:pt idx="855">
                  <c:v>13.740241279999999</c:v>
                </c:pt>
                <c:pt idx="856">
                  <c:v>13.74028094</c:v>
                </c:pt>
                <c:pt idx="857">
                  <c:v>13.74031825</c:v>
                </c:pt>
                <c:pt idx="858">
                  <c:v>13.74035318</c:v>
                </c:pt>
                <c:pt idx="859">
                  <c:v>13.74038571</c:v>
                </c:pt>
                <c:pt idx="860">
                  <c:v>13.74041581</c:v>
                </c:pt>
                <c:pt idx="861">
                  <c:v>13.740443470000001</c:v>
                </c:pt>
                <c:pt idx="862">
                  <c:v>13.74046867</c:v>
                </c:pt>
                <c:pt idx="863">
                  <c:v>13.74049138</c:v>
                </c:pt>
                <c:pt idx="864">
                  <c:v>13.74051158</c:v>
                </c:pt>
                <c:pt idx="865">
                  <c:v>13.74052925</c:v>
                </c:pt>
                <c:pt idx="866">
                  <c:v>13.74054437</c:v>
                </c:pt>
                <c:pt idx="867">
                  <c:v>13.74055692</c:v>
                </c:pt>
                <c:pt idx="868">
                  <c:v>13.740566859999999</c:v>
                </c:pt>
                <c:pt idx="869">
                  <c:v>13.74057419</c:v>
                </c:pt>
                <c:pt idx="870">
                  <c:v>13.74057889</c:v>
                </c:pt>
                <c:pt idx="871">
                  <c:v>13.740580919999999</c:v>
                </c:pt>
                <c:pt idx="872">
                  <c:v>13.74058026</c:v>
                </c:pt>
                <c:pt idx="873">
                  <c:v>13.74057691</c:v>
                </c:pt>
                <c:pt idx="874">
                  <c:v>13.74057082</c:v>
                </c:pt>
                <c:pt idx="875">
                  <c:v>13.74056199</c:v>
                </c:pt>
                <c:pt idx="876">
                  <c:v>13.740550389999999</c:v>
                </c:pt>
                <c:pt idx="877">
                  <c:v>13.74053599</c:v>
                </c:pt>
                <c:pt idx="878">
                  <c:v>13.740518789999999</c:v>
                </c:pt>
                <c:pt idx="879">
                  <c:v>13.74049874</c:v>
                </c:pt>
                <c:pt idx="880">
                  <c:v>13.740475849999999</c:v>
                </c:pt>
                <c:pt idx="881">
                  <c:v>13.74045007</c:v>
                </c:pt>
                <c:pt idx="882">
                  <c:v>13.74042139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2F-45EB-8033-70DDBA81C42B}"/>
            </c:ext>
          </c:extLst>
        </c:ser>
        <c:ser>
          <c:idx val="3"/>
          <c:order val="4"/>
          <c:tx>
            <c:strRef>
              <c:f>Planilha1!$K$1</c:f>
              <c:strCache>
                <c:ptCount val="1"/>
                <c:pt idx="0">
                  <c:v>12/01/2023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Planilha1!$K$2:$K$884</c:f>
              <c:numCache>
                <c:formatCode>0.00000000</c:formatCode>
                <c:ptCount val="883"/>
                <c:pt idx="0">
                  <c:v>13.65</c:v>
                </c:pt>
                <c:pt idx="1">
                  <c:v>13.65061629</c:v>
                </c:pt>
                <c:pt idx="2">
                  <c:v>13.651234479999999</c:v>
                </c:pt>
                <c:pt idx="3">
                  <c:v>13.651856479999999</c:v>
                </c:pt>
                <c:pt idx="4">
                  <c:v>13.65248418</c:v>
                </c:pt>
                <c:pt idx="5">
                  <c:v>13.653119480000001</c:v>
                </c:pt>
                <c:pt idx="6">
                  <c:v>13.65376429</c:v>
                </c:pt>
                <c:pt idx="7">
                  <c:v>13.654420719999999</c:v>
                </c:pt>
                <c:pt idx="8">
                  <c:v>13.655095709999999</c:v>
                </c:pt>
                <c:pt idx="9">
                  <c:v>13.655801070000001</c:v>
                </c:pt>
                <c:pt idx="10">
                  <c:v>13.65654878</c:v>
                </c:pt>
                <c:pt idx="11">
                  <c:v>13.657350859999999</c:v>
                </c:pt>
                <c:pt idx="12">
                  <c:v>13.65821929</c:v>
                </c:pt>
                <c:pt idx="13">
                  <c:v>13.659166089999999</c:v>
                </c:pt>
                <c:pt idx="14">
                  <c:v>13.660203259999999</c:v>
                </c:pt>
                <c:pt idx="15">
                  <c:v>13.66134278</c:v>
                </c:pt>
                <c:pt idx="16">
                  <c:v>13.662596069999999</c:v>
                </c:pt>
                <c:pt idx="17">
                  <c:v>13.66396056</c:v>
                </c:pt>
                <c:pt idx="18">
                  <c:v>13.665419780000001</c:v>
                </c:pt>
                <c:pt idx="19">
                  <c:v>13.666956620000001</c:v>
                </c:pt>
                <c:pt idx="20">
                  <c:v>13.668553989999999</c:v>
                </c:pt>
                <c:pt idx="21">
                  <c:v>13.67019479</c:v>
                </c:pt>
                <c:pt idx="22">
                  <c:v>13.67186193</c:v>
                </c:pt>
                <c:pt idx="23">
                  <c:v>13.673538300000001</c:v>
                </c:pt>
                <c:pt idx="24">
                  <c:v>13.67520682</c:v>
                </c:pt>
                <c:pt idx="25">
                  <c:v>13.676850379999999</c:v>
                </c:pt>
                <c:pt idx="26">
                  <c:v>13.67845189</c:v>
                </c:pt>
                <c:pt idx="27">
                  <c:v>13.679994260000001</c:v>
                </c:pt>
                <c:pt idx="28">
                  <c:v>13.681466690000001</c:v>
                </c:pt>
                <c:pt idx="29">
                  <c:v>13.682883650000001</c:v>
                </c:pt>
                <c:pt idx="30">
                  <c:v>13.684265910000001</c:v>
                </c:pt>
                <c:pt idx="31">
                  <c:v>13.68563425</c:v>
                </c:pt>
                <c:pt idx="32">
                  <c:v>13.687009420000001</c:v>
                </c:pt>
                <c:pt idx="33">
                  <c:v>13.688412209999999</c:v>
                </c:pt>
                <c:pt idx="34">
                  <c:v>13.689863389999999</c:v>
                </c:pt>
                <c:pt idx="35">
                  <c:v>13.691383719999999</c:v>
                </c:pt>
                <c:pt idx="36">
                  <c:v>13.692993980000001</c:v>
                </c:pt>
                <c:pt idx="37">
                  <c:v>13.69470623</c:v>
                </c:pt>
                <c:pt idx="38">
                  <c:v>13.696497689999999</c:v>
                </c:pt>
                <c:pt idx="39">
                  <c:v>13.69833686</c:v>
                </c:pt>
                <c:pt idx="40">
                  <c:v>13.70019224</c:v>
                </c:pt>
                <c:pt idx="41">
                  <c:v>13.70203235</c:v>
                </c:pt>
                <c:pt idx="42">
                  <c:v>13.703825699999999</c:v>
                </c:pt>
                <c:pt idx="43">
                  <c:v>13.705540770000001</c:v>
                </c:pt>
                <c:pt idx="44">
                  <c:v>13.70714609</c:v>
                </c:pt>
                <c:pt idx="45">
                  <c:v>13.708610159999999</c:v>
                </c:pt>
                <c:pt idx="46">
                  <c:v>13.70990149</c:v>
                </c:pt>
                <c:pt idx="47">
                  <c:v>13.71098857</c:v>
                </c:pt>
                <c:pt idx="48">
                  <c:v>13.71185275</c:v>
                </c:pt>
                <c:pt idx="49">
                  <c:v>13.712526649999999</c:v>
                </c:pt>
                <c:pt idx="50">
                  <c:v>13.71305576</c:v>
                </c:pt>
                <c:pt idx="51">
                  <c:v>13.713485520000001</c:v>
                </c:pt>
                <c:pt idx="52">
                  <c:v>13.713861420000001</c:v>
                </c:pt>
                <c:pt idx="53">
                  <c:v>13.7142289</c:v>
                </c:pt>
                <c:pt idx="54">
                  <c:v>13.71463344</c:v>
                </c:pt>
                <c:pt idx="55">
                  <c:v>13.715120499999999</c:v>
                </c:pt>
                <c:pt idx="56">
                  <c:v>13.715735540000001</c:v>
                </c:pt>
                <c:pt idx="57">
                  <c:v>13.716524039999999</c:v>
                </c:pt>
                <c:pt idx="58">
                  <c:v>13.717528679999999</c:v>
                </c:pt>
                <c:pt idx="59">
                  <c:v>13.718728479999999</c:v>
                </c:pt>
                <c:pt idx="60">
                  <c:v>13.720038750000001</c:v>
                </c:pt>
                <c:pt idx="61">
                  <c:v>13.721372029999999</c:v>
                </c:pt>
                <c:pt idx="62">
                  <c:v>13.72264088</c:v>
                </c:pt>
                <c:pt idx="63">
                  <c:v>13.72375785</c:v>
                </c:pt>
                <c:pt idx="64">
                  <c:v>13.72463548</c:v>
                </c:pt>
                <c:pt idx="65">
                  <c:v>13.725186320000001</c:v>
                </c:pt>
                <c:pt idx="66">
                  <c:v>13.725322930000001</c:v>
                </c:pt>
                <c:pt idx="67">
                  <c:v>13.72495784</c:v>
                </c:pt>
                <c:pt idx="68">
                  <c:v>13.7240036</c:v>
                </c:pt>
                <c:pt idx="69">
                  <c:v>13.722397490000001</c:v>
                </c:pt>
                <c:pt idx="70">
                  <c:v>13.72017567</c:v>
                </c:pt>
                <c:pt idx="71">
                  <c:v>13.717399</c:v>
                </c:pt>
                <c:pt idx="72">
                  <c:v>13.71412836</c:v>
                </c:pt>
                <c:pt idx="73">
                  <c:v>13.71042463</c:v>
                </c:pt>
                <c:pt idx="74">
                  <c:v>13.70634869</c:v>
                </c:pt>
                <c:pt idx="75">
                  <c:v>13.7019614</c:v>
                </c:pt>
                <c:pt idx="76">
                  <c:v>13.69732366</c:v>
                </c:pt>
                <c:pt idx="77">
                  <c:v>13.692496330000001</c:v>
                </c:pt>
                <c:pt idx="78">
                  <c:v>13.687540289999999</c:v>
                </c:pt>
                <c:pt idx="79">
                  <c:v>13.682516420000001</c:v>
                </c:pt>
                <c:pt idx="80">
                  <c:v>13.677485089999999</c:v>
                </c:pt>
                <c:pt idx="81">
                  <c:v>13.672495209999999</c:v>
                </c:pt>
                <c:pt idx="82">
                  <c:v>13.66758424</c:v>
                </c:pt>
                <c:pt idx="83">
                  <c:v>13.66278911</c:v>
                </c:pt>
                <c:pt idx="84">
                  <c:v>13.658146779999999</c:v>
                </c:pt>
                <c:pt idx="85">
                  <c:v>13.65369418</c:v>
                </c:pt>
                <c:pt idx="86">
                  <c:v>13.649468280000001</c:v>
                </c:pt>
                <c:pt idx="87">
                  <c:v>13.645505999999999</c:v>
                </c:pt>
                <c:pt idx="88">
                  <c:v>13.64184431</c:v>
                </c:pt>
                <c:pt idx="89">
                  <c:v>13.63852015</c:v>
                </c:pt>
                <c:pt idx="90">
                  <c:v>13.63556713</c:v>
                </c:pt>
                <c:pt idx="91">
                  <c:v>13.632942379999999</c:v>
                </c:pt>
                <c:pt idx="92">
                  <c:v>13.6305265</c:v>
                </c:pt>
                <c:pt idx="93">
                  <c:v>13.6281968</c:v>
                </c:pt>
                <c:pt idx="94">
                  <c:v>13.625830560000001</c:v>
                </c:pt>
                <c:pt idx="95">
                  <c:v>13.623305070000001</c:v>
                </c:pt>
                <c:pt idx="96">
                  <c:v>13.620497609999999</c:v>
                </c:pt>
                <c:pt idx="97">
                  <c:v>13.61728549</c:v>
                </c:pt>
                <c:pt idx="98">
                  <c:v>13.61354598</c:v>
                </c:pt>
                <c:pt idx="99">
                  <c:v>13.60915638</c:v>
                </c:pt>
                <c:pt idx="100">
                  <c:v>13.603993969999999</c:v>
                </c:pt>
                <c:pt idx="101">
                  <c:v>13.597977180000001</c:v>
                </c:pt>
                <c:pt idx="102">
                  <c:v>13.59118891</c:v>
                </c:pt>
                <c:pt idx="103">
                  <c:v>13.583753229999999</c:v>
                </c:pt>
                <c:pt idx="104">
                  <c:v>13.575794159999999</c:v>
                </c:pt>
                <c:pt idx="105">
                  <c:v>13.567435769999999</c:v>
                </c:pt>
                <c:pt idx="106">
                  <c:v>13.55880209</c:v>
                </c:pt>
                <c:pt idx="107">
                  <c:v>13.550017179999999</c:v>
                </c:pt>
                <c:pt idx="108">
                  <c:v>13.54120507</c:v>
                </c:pt>
                <c:pt idx="109">
                  <c:v>13.53248981</c:v>
                </c:pt>
                <c:pt idx="110">
                  <c:v>13.523995449999999</c:v>
                </c:pt>
                <c:pt idx="111">
                  <c:v>13.51581856</c:v>
                </c:pt>
                <c:pt idx="112">
                  <c:v>13.507945729999999</c:v>
                </c:pt>
                <c:pt idx="113">
                  <c:v>13.5003361</c:v>
                </c:pt>
                <c:pt idx="114">
                  <c:v>13.49294879</c:v>
                </c:pt>
                <c:pt idx="115">
                  <c:v>13.485742930000001</c:v>
                </c:pt>
                <c:pt idx="116">
                  <c:v>13.478677640000001</c:v>
                </c:pt>
                <c:pt idx="117">
                  <c:v>13.471712050000001</c:v>
                </c:pt>
                <c:pt idx="118">
                  <c:v>13.464805289999999</c:v>
                </c:pt>
                <c:pt idx="119">
                  <c:v>13.45791648</c:v>
                </c:pt>
                <c:pt idx="120">
                  <c:v>13.451004749999999</c:v>
                </c:pt>
                <c:pt idx="121">
                  <c:v>13.444035980000001</c:v>
                </c:pt>
                <c:pt idx="122">
                  <c:v>13.43700303</c:v>
                </c:pt>
                <c:pt idx="123">
                  <c:v>13.42990554</c:v>
                </c:pt>
                <c:pt idx="124">
                  <c:v>13.42274314</c:v>
                </c:pt>
                <c:pt idx="125">
                  <c:v>13.415515449999999</c:v>
                </c:pt>
                <c:pt idx="126">
                  <c:v>13.4082221</c:v>
                </c:pt>
                <c:pt idx="127">
                  <c:v>13.400862719999999</c:v>
                </c:pt>
                <c:pt idx="128">
                  <c:v>13.39343693</c:v>
                </c:pt>
                <c:pt idx="129">
                  <c:v>13.385944370000001</c:v>
                </c:pt>
                <c:pt idx="130">
                  <c:v>13.378384649999999</c:v>
                </c:pt>
                <c:pt idx="131">
                  <c:v>13.37075741</c:v>
                </c:pt>
                <c:pt idx="132">
                  <c:v>13.36306227</c:v>
                </c:pt>
                <c:pt idx="133">
                  <c:v>13.35529887</c:v>
                </c:pt>
                <c:pt idx="134">
                  <c:v>13.347466819999999</c:v>
                </c:pt>
                <c:pt idx="135">
                  <c:v>13.339565759999999</c:v>
                </c:pt>
                <c:pt idx="136">
                  <c:v>13.331595310000001</c:v>
                </c:pt>
                <c:pt idx="137">
                  <c:v>13.3235551</c:v>
                </c:pt>
                <c:pt idx="138">
                  <c:v>13.315444749999999</c:v>
                </c:pt>
                <c:pt idx="139">
                  <c:v>13.307263900000001</c:v>
                </c:pt>
                <c:pt idx="140">
                  <c:v>13.29901218</c:v>
                </c:pt>
                <c:pt idx="141">
                  <c:v>13.290689199999999</c:v>
                </c:pt>
                <c:pt idx="142">
                  <c:v>13.2822946</c:v>
                </c:pt>
                <c:pt idx="143">
                  <c:v>13.273828</c:v>
                </c:pt>
                <c:pt idx="144">
                  <c:v>13.26528903</c:v>
                </c:pt>
                <c:pt idx="145">
                  <c:v>13.25667732</c:v>
                </c:pt>
                <c:pt idx="146">
                  <c:v>13.24799249</c:v>
                </c:pt>
                <c:pt idx="147">
                  <c:v>13.23923418</c:v>
                </c:pt>
                <c:pt idx="148">
                  <c:v>13.230402010000001</c:v>
                </c:pt>
                <c:pt idx="149">
                  <c:v>13.221495600000001</c:v>
                </c:pt>
                <c:pt idx="150">
                  <c:v>13.21251459</c:v>
                </c:pt>
                <c:pt idx="151">
                  <c:v>13.20345869</c:v>
                </c:pt>
                <c:pt idx="152">
                  <c:v>13.194329789999999</c:v>
                </c:pt>
                <c:pt idx="153">
                  <c:v>13.18513194</c:v>
                </c:pt>
                <c:pt idx="154">
                  <c:v>13.175869260000001</c:v>
                </c:pt>
                <c:pt idx="155">
                  <c:v>13.166545899999999</c:v>
                </c:pt>
                <c:pt idx="156">
                  <c:v>13.157166</c:v>
                </c:pt>
                <c:pt idx="157">
                  <c:v>13.1477337</c:v>
                </c:pt>
                <c:pt idx="158">
                  <c:v>13.13825312</c:v>
                </c:pt>
                <c:pt idx="159">
                  <c:v>13.12872842</c:v>
                </c:pt>
                <c:pt idx="160">
                  <c:v>13.11916372</c:v>
                </c:pt>
                <c:pt idx="161">
                  <c:v>13.10956318</c:v>
                </c:pt>
                <c:pt idx="162">
                  <c:v>13.099930909999999</c:v>
                </c:pt>
                <c:pt idx="163">
                  <c:v>13.09027107</c:v>
                </c:pt>
                <c:pt idx="164">
                  <c:v>13.080587789999999</c:v>
                </c:pt>
                <c:pt idx="165">
                  <c:v>13.07088521</c:v>
                </c:pt>
                <c:pt idx="166">
                  <c:v>13.061167469999999</c:v>
                </c:pt>
                <c:pt idx="167">
                  <c:v>13.0514387</c:v>
                </c:pt>
                <c:pt idx="168">
                  <c:v>13.04170304</c:v>
                </c:pt>
                <c:pt idx="169">
                  <c:v>13.03196464</c:v>
                </c:pt>
                <c:pt idx="170">
                  <c:v>13.022227620000001</c:v>
                </c:pt>
                <c:pt idx="171">
                  <c:v>13.01249614</c:v>
                </c:pt>
                <c:pt idx="172">
                  <c:v>13.00277431</c:v>
                </c:pt>
                <c:pt idx="173">
                  <c:v>12.993066300000001</c:v>
                </c:pt>
                <c:pt idx="174">
                  <c:v>12.98337622</c:v>
                </c:pt>
                <c:pt idx="175">
                  <c:v>12.973708220000001</c:v>
                </c:pt>
                <c:pt idx="176">
                  <c:v>12.96406644</c:v>
                </c:pt>
                <c:pt idx="177">
                  <c:v>12.954455019999999</c:v>
                </c:pt>
                <c:pt idx="178">
                  <c:v>12.94487809</c:v>
                </c:pt>
                <c:pt idx="179">
                  <c:v>12.93533979</c:v>
                </c:pt>
                <c:pt idx="180">
                  <c:v>12.92584426</c:v>
                </c:pt>
                <c:pt idx="181">
                  <c:v>12.916395639999999</c:v>
                </c:pt>
                <c:pt idx="182">
                  <c:v>12.90699807</c:v>
                </c:pt>
                <c:pt idx="183">
                  <c:v>12.89765483</c:v>
                </c:pt>
                <c:pt idx="184">
                  <c:v>12.888365800000001</c:v>
                </c:pt>
                <c:pt idx="185">
                  <c:v>12.879130010000001</c:v>
                </c:pt>
                <c:pt idx="186">
                  <c:v>12.869946499999999</c:v>
                </c:pt>
                <c:pt idx="187">
                  <c:v>12.86081429</c:v>
                </c:pt>
                <c:pt idx="188">
                  <c:v>12.85173241</c:v>
                </c:pt>
                <c:pt idx="189">
                  <c:v>12.84269988</c:v>
                </c:pt>
                <c:pt idx="190">
                  <c:v>12.83371575</c:v>
                </c:pt>
                <c:pt idx="191">
                  <c:v>12.824779039999999</c:v>
                </c:pt>
                <c:pt idx="192">
                  <c:v>12.815888770000001</c:v>
                </c:pt>
                <c:pt idx="193">
                  <c:v>12.80704398</c:v>
                </c:pt>
                <c:pt idx="194">
                  <c:v>12.7982437</c:v>
                </c:pt>
                <c:pt idx="195">
                  <c:v>12.789486950000001</c:v>
                </c:pt>
                <c:pt idx="196">
                  <c:v>12.78077277</c:v>
                </c:pt>
                <c:pt idx="197">
                  <c:v>12.772100180000001</c:v>
                </c:pt>
                <c:pt idx="198">
                  <c:v>12.76346822</c:v>
                </c:pt>
                <c:pt idx="199">
                  <c:v>12.754875910000001</c:v>
                </c:pt>
                <c:pt idx="200">
                  <c:v>12.746322279999999</c:v>
                </c:pt>
                <c:pt idx="201">
                  <c:v>12.73780636</c:v>
                </c:pt>
                <c:pt idx="202">
                  <c:v>12.729327189999999</c:v>
                </c:pt>
                <c:pt idx="203">
                  <c:v>12.720883779999999</c:v>
                </c:pt>
                <c:pt idx="204">
                  <c:v>12.712475169999999</c:v>
                </c:pt>
                <c:pt idx="205">
                  <c:v>12.704100390000001</c:v>
                </c:pt>
                <c:pt idx="206">
                  <c:v>12.695758469999999</c:v>
                </c:pt>
                <c:pt idx="207">
                  <c:v>12.687448440000001</c:v>
                </c:pt>
                <c:pt idx="208">
                  <c:v>12.67916932</c:v>
                </c:pt>
                <c:pt idx="209">
                  <c:v>12.670920150000001</c:v>
                </c:pt>
                <c:pt idx="210">
                  <c:v>12.66269995</c:v>
                </c:pt>
                <c:pt idx="211">
                  <c:v>12.65450776</c:v>
                </c:pt>
                <c:pt idx="212">
                  <c:v>12.646342600000001</c:v>
                </c:pt>
                <c:pt idx="213">
                  <c:v>12.63820351</c:v>
                </c:pt>
                <c:pt idx="214">
                  <c:v>12.630089509999999</c:v>
                </c:pt>
                <c:pt idx="215">
                  <c:v>12.62199962</c:v>
                </c:pt>
                <c:pt idx="216">
                  <c:v>12.613933810000001</c:v>
                </c:pt>
                <c:pt idx="217">
                  <c:v>12.60589566</c:v>
                </c:pt>
                <c:pt idx="218">
                  <c:v>12.59788968</c:v>
                </c:pt>
                <c:pt idx="219">
                  <c:v>12.58992039</c:v>
                </c:pt>
                <c:pt idx="220">
                  <c:v>12.5819923</c:v>
                </c:pt>
                <c:pt idx="221">
                  <c:v>12.574109930000001</c:v>
                </c:pt>
                <c:pt idx="222">
                  <c:v>12.566277789999999</c:v>
                </c:pt>
                <c:pt idx="223">
                  <c:v>12.55850038</c:v>
                </c:pt>
                <c:pt idx="224">
                  <c:v>12.550782229999999</c:v>
                </c:pt>
                <c:pt idx="225">
                  <c:v>12.54312784</c:v>
                </c:pt>
                <c:pt idx="226">
                  <c:v>12.53554173</c:v>
                </c:pt>
                <c:pt idx="227">
                  <c:v>12.5280284</c:v>
                </c:pt>
                <c:pt idx="228">
                  <c:v>12.520592389999999</c:v>
                </c:pt>
                <c:pt idx="229">
                  <c:v>12.51323818</c:v>
                </c:pt>
                <c:pt idx="230">
                  <c:v>12.50597031</c:v>
                </c:pt>
                <c:pt idx="231">
                  <c:v>12.498793279999999</c:v>
                </c:pt>
                <c:pt idx="232">
                  <c:v>12.4917116</c:v>
                </c:pt>
                <c:pt idx="233">
                  <c:v>12.48472978</c:v>
                </c:pt>
                <c:pt idx="234">
                  <c:v>12.477852349999999</c:v>
                </c:pt>
                <c:pt idx="235">
                  <c:v>12.471083800000001</c:v>
                </c:pt>
                <c:pt idx="236">
                  <c:v>12.464428659999999</c:v>
                </c:pt>
                <c:pt idx="237">
                  <c:v>12.457891439999999</c:v>
                </c:pt>
                <c:pt idx="238">
                  <c:v>12.45147665</c:v>
                </c:pt>
                <c:pt idx="239">
                  <c:v>12.4451888</c:v>
                </c:pt>
                <c:pt idx="240">
                  <c:v>12.4390324</c:v>
                </c:pt>
                <c:pt idx="241">
                  <c:v>12.433011970000001</c:v>
                </c:pt>
                <c:pt idx="242">
                  <c:v>12.42713202</c:v>
                </c:pt>
                <c:pt idx="243">
                  <c:v>12.421397069999999</c:v>
                </c:pt>
                <c:pt idx="244">
                  <c:v>12.415811619999999</c:v>
                </c:pt>
                <c:pt idx="245">
                  <c:v>12.410380180000001</c:v>
                </c:pt>
                <c:pt idx="246">
                  <c:v>12.405107279999999</c:v>
                </c:pt>
                <c:pt idx="247">
                  <c:v>12.39999742</c:v>
                </c:pt>
                <c:pt idx="248">
                  <c:v>12.39505336</c:v>
                </c:pt>
                <c:pt idx="249">
                  <c:v>12.3902708</c:v>
                </c:pt>
                <c:pt idx="250">
                  <c:v>12.385643699999999</c:v>
                </c:pt>
                <c:pt idx="251">
                  <c:v>12.381166</c:v>
                </c:pt>
                <c:pt idx="252">
                  <c:v>12.37683165</c:v>
                </c:pt>
                <c:pt idx="253">
                  <c:v>12.3726346</c:v>
                </c:pt>
                <c:pt idx="254">
                  <c:v>12.3685688</c:v>
                </c:pt>
                <c:pt idx="255">
                  <c:v>12.3646282</c:v>
                </c:pt>
                <c:pt idx="256">
                  <c:v>12.36080675</c:v>
                </c:pt>
                <c:pt idx="257">
                  <c:v>12.357098390000001</c:v>
                </c:pt>
                <c:pt idx="258">
                  <c:v>12.35349708</c:v>
                </c:pt>
                <c:pt idx="259">
                  <c:v>12.34999676</c:v>
                </c:pt>
                <c:pt idx="260">
                  <c:v>12.34659139</c:v>
                </c:pt>
                <c:pt idx="261">
                  <c:v>12.343274900000001</c:v>
                </c:pt>
                <c:pt idx="262">
                  <c:v>12.34004126</c:v>
                </c:pt>
                <c:pt idx="263">
                  <c:v>12.336884400000001</c:v>
                </c:pt>
                <c:pt idx="264">
                  <c:v>12.333798290000001</c:v>
                </c:pt>
                <c:pt idx="265">
                  <c:v>12.33077686</c:v>
                </c:pt>
                <c:pt idx="266">
                  <c:v>12.32781406</c:v>
                </c:pt>
                <c:pt idx="267">
                  <c:v>12.32490385</c:v>
                </c:pt>
                <c:pt idx="268">
                  <c:v>12.32204018</c:v>
                </c:pt>
                <c:pt idx="269">
                  <c:v>12.319216989999999</c:v>
                </c:pt>
                <c:pt idx="270">
                  <c:v>12.31642823</c:v>
                </c:pt>
                <c:pt idx="271">
                  <c:v>12.31366785</c:v>
                </c:pt>
                <c:pt idx="272">
                  <c:v>12.3109298</c:v>
                </c:pt>
                <c:pt idx="273">
                  <c:v>12.30820802</c:v>
                </c:pt>
                <c:pt idx="274">
                  <c:v>12.30549648</c:v>
                </c:pt>
                <c:pt idx="275">
                  <c:v>12.302789110000001</c:v>
                </c:pt>
                <c:pt idx="276">
                  <c:v>12.30007986</c:v>
                </c:pt>
                <c:pt idx="277">
                  <c:v>12.29736269</c:v>
                </c:pt>
                <c:pt idx="278">
                  <c:v>12.294631750000001</c:v>
                </c:pt>
                <c:pt idx="279">
                  <c:v>12.291885929999999</c:v>
                </c:pt>
                <c:pt idx="280">
                  <c:v>12.289128890000001</c:v>
                </c:pt>
                <c:pt idx="281">
                  <c:v>12.28636446</c:v>
                </c:pt>
                <c:pt idx="282">
                  <c:v>12.283596510000001</c:v>
                </c:pt>
                <c:pt idx="283">
                  <c:v>12.280828870000001</c:v>
                </c:pt>
                <c:pt idx="284">
                  <c:v>12.27806541</c:v>
                </c:pt>
                <c:pt idx="285">
                  <c:v>12.27530996</c:v>
                </c:pt>
                <c:pt idx="286">
                  <c:v>12.272566380000001</c:v>
                </c:pt>
                <c:pt idx="287">
                  <c:v>12.26983851</c:v>
                </c:pt>
                <c:pt idx="288">
                  <c:v>12.26713022</c:v>
                </c:pt>
                <c:pt idx="289">
                  <c:v>12.26444534</c:v>
                </c:pt>
                <c:pt idx="290">
                  <c:v>12.261787719999999</c:v>
                </c:pt>
                <c:pt idx="291">
                  <c:v>12.259161219999999</c:v>
                </c:pt>
                <c:pt idx="292">
                  <c:v>12.25656968</c:v>
                </c:pt>
                <c:pt idx="293">
                  <c:v>12.25401695</c:v>
                </c:pt>
                <c:pt idx="294">
                  <c:v>12.25150689</c:v>
                </c:pt>
                <c:pt idx="295">
                  <c:v>12.24904334</c:v>
                </c:pt>
                <c:pt idx="296">
                  <c:v>12.24663015</c:v>
                </c:pt>
                <c:pt idx="297">
                  <c:v>12.244271169999999</c:v>
                </c:pt>
                <c:pt idx="298">
                  <c:v>12.24197025</c:v>
                </c:pt>
                <c:pt idx="299">
                  <c:v>12.239731239999999</c:v>
                </c:pt>
                <c:pt idx="300">
                  <c:v>12.237557990000001</c:v>
                </c:pt>
                <c:pt idx="301">
                  <c:v>12.235454349999999</c:v>
                </c:pt>
                <c:pt idx="302">
                  <c:v>12.233424169999999</c:v>
                </c:pt>
                <c:pt idx="303">
                  <c:v>12.23147129</c:v>
                </c:pt>
                <c:pt idx="304">
                  <c:v>12.22959957</c:v>
                </c:pt>
                <c:pt idx="305">
                  <c:v>12.22781286</c:v>
                </c:pt>
                <c:pt idx="306">
                  <c:v>12.226115</c:v>
                </c:pt>
                <c:pt idx="307">
                  <c:v>12.22450984</c:v>
                </c:pt>
                <c:pt idx="308">
                  <c:v>12.22300124</c:v>
                </c:pt>
                <c:pt idx="309">
                  <c:v>12.22159164</c:v>
                </c:pt>
                <c:pt idx="310">
                  <c:v>12.22027784</c:v>
                </c:pt>
                <c:pt idx="311">
                  <c:v>12.219055259999999</c:v>
                </c:pt>
                <c:pt idx="312">
                  <c:v>12.2179193</c:v>
                </c:pt>
                <c:pt idx="313">
                  <c:v>12.216865370000001</c:v>
                </c:pt>
                <c:pt idx="314">
                  <c:v>12.21588886</c:v>
                </c:pt>
                <c:pt idx="315">
                  <c:v>12.214985179999999</c:v>
                </c:pt>
                <c:pt idx="316">
                  <c:v>12.214149750000001</c:v>
                </c:pt>
                <c:pt idx="317">
                  <c:v>12.213377960000001</c:v>
                </c:pt>
                <c:pt idx="318">
                  <c:v>12.212665230000001</c:v>
                </c:pt>
                <c:pt idx="319">
                  <c:v>12.212006949999999</c:v>
                </c:pt>
                <c:pt idx="320">
                  <c:v>12.211398519999999</c:v>
                </c:pt>
                <c:pt idx="321">
                  <c:v>12.21083537</c:v>
                </c:pt>
                <c:pt idx="322">
                  <c:v>12.210312890000001</c:v>
                </c:pt>
                <c:pt idx="323">
                  <c:v>12.20982648</c:v>
                </c:pt>
                <c:pt idx="324">
                  <c:v>12.20937155</c:v>
                </c:pt>
                <c:pt idx="325">
                  <c:v>12.208943509999999</c:v>
                </c:pt>
                <c:pt idx="326">
                  <c:v>12.20853777</c:v>
                </c:pt>
                <c:pt idx="327">
                  <c:v>12.208149710000001</c:v>
                </c:pt>
                <c:pt idx="328">
                  <c:v>12.20777477</c:v>
                </c:pt>
                <c:pt idx="329">
                  <c:v>12.20740833</c:v>
                </c:pt>
                <c:pt idx="330">
                  <c:v>12.2070458</c:v>
                </c:pt>
                <c:pt idx="331">
                  <c:v>12.20668259</c:v>
                </c:pt>
                <c:pt idx="332">
                  <c:v>12.2063141</c:v>
                </c:pt>
                <c:pt idx="333">
                  <c:v>12.20593575</c:v>
                </c:pt>
                <c:pt idx="334">
                  <c:v>12.205542919999999</c:v>
                </c:pt>
                <c:pt idx="335">
                  <c:v>12.205131039999999</c:v>
                </c:pt>
                <c:pt idx="336">
                  <c:v>12.204695490000001</c:v>
                </c:pt>
                <c:pt idx="337">
                  <c:v>12.204231699999999</c:v>
                </c:pt>
                <c:pt idx="338">
                  <c:v>12.20373506</c:v>
                </c:pt>
                <c:pt idx="339">
                  <c:v>12.20320098</c:v>
                </c:pt>
                <c:pt idx="340">
                  <c:v>12.202624869999999</c:v>
                </c:pt>
                <c:pt idx="341">
                  <c:v>12.20200213</c:v>
                </c:pt>
                <c:pt idx="342">
                  <c:v>12.20132933</c:v>
                </c:pt>
                <c:pt idx="343">
                  <c:v>12.20060778</c:v>
                </c:pt>
                <c:pt idx="344">
                  <c:v>12.19983993</c:v>
                </c:pt>
                <c:pt idx="345">
                  <c:v>12.199028240000001</c:v>
                </c:pt>
                <c:pt idx="346">
                  <c:v>12.198175190000001</c:v>
                </c:pt>
                <c:pt idx="347">
                  <c:v>12.19728323</c:v>
                </c:pt>
                <c:pt idx="348">
                  <c:v>12.19635482</c:v>
                </c:pt>
                <c:pt idx="349">
                  <c:v>12.195392439999999</c:v>
                </c:pt>
                <c:pt idx="350">
                  <c:v>12.19439854</c:v>
                </c:pt>
                <c:pt idx="351">
                  <c:v>12.19337559</c:v>
                </c:pt>
                <c:pt idx="352">
                  <c:v>12.19232605</c:v>
                </c:pt>
                <c:pt idx="353">
                  <c:v>12.191252390000001</c:v>
                </c:pt>
                <c:pt idx="354">
                  <c:v>12.19015707</c:v>
                </c:pt>
                <c:pt idx="355">
                  <c:v>12.18904255</c:v>
                </c:pt>
                <c:pt idx="356">
                  <c:v>12.187911290000001</c:v>
                </c:pt>
                <c:pt idx="357">
                  <c:v>12.186765769999999</c:v>
                </c:pt>
                <c:pt idx="358">
                  <c:v>12.185608439999999</c:v>
                </c:pt>
                <c:pt idx="359">
                  <c:v>12.184441769999999</c:v>
                </c:pt>
                <c:pt idx="360">
                  <c:v>12.18326822</c:v>
                </c:pt>
                <c:pt idx="361">
                  <c:v>12.182090260000001</c:v>
                </c:pt>
                <c:pt idx="362">
                  <c:v>12.180910340000001</c:v>
                </c:pt>
                <c:pt idx="363">
                  <c:v>12.179730940000001</c:v>
                </c:pt>
                <c:pt idx="364">
                  <c:v>12.17855451</c:v>
                </c:pt>
                <c:pt idx="365">
                  <c:v>12.177383519999999</c:v>
                </c:pt>
                <c:pt idx="366">
                  <c:v>12.17622044</c:v>
                </c:pt>
                <c:pt idx="367">
                  <c:v>12.175067719999999</c:v>
                </c:pt>
                <c:pt idx="368">
                  <c:v>12.173927839999999</c:v>
                </c:pt>
                <c:pt idx="369">
                  <c:v>12.172803249999999</c:v>
                </c:pt>
                <c:pt idx="370">
                  <c:v>12.171696409999999</c:v>
                </c:pt>
                <c:pt idx="371">
                  <c:v>12.170609799999999</c:v>
                </c:pt>
                <c:pt idx="372">
                  <c:v>12.169545879999999</c:v>
                </c:pt>
                <c:pt idx="373">
                  <c:v>12.168507099999999</c:v>
                </c:pt>
                <c:pt idx="374">
                  <c:v>12.16749589</c:v>
                </c:pt>
                <c:pt idx="375">
                  <c:v>12.16651364</c:v>
                </c:pt>
                <c:pt idx="376">
                  <c:v>12.16556068</c:v>
                </c:pt>
                <c:pt idx="377">
                  <c:v>12.164637320000001</c:v>
                </c:pt>
                <c:pt idx="378">
                  <c:v>12.163743869999999</c:v>
                </c:pt>
                <c:pt idx="379">
                  <c:v>12.162880619999999</c:v>
                </c:pt>
                <c:pt idx="380">
                  <c:v>12.16204787</c:v>
                </c:pt>
                <c:pt idx="381">
                  <c:v>12.161245940000001</c:v>
                </c:pt>
                <c:pt idx="382">
                  <c:v>12.160475119999999</c:v>
                </c:pt>
                <c:pt idx="383">
                  <c:v>12.15973571</c:v>
                </c:pt>
                <c:pt idx="384">
                  <c:v>12.15902801</c:v>
                </c:pt>
                <c:pt idx="385">
                  <c:v>12.15835234</c:v>
                </c:pt>
                <c:pt idx="386">
                  <c:v>12.157708980000001</c:v>
                </c:pt>
                <c:pt idx="387">
                  <c:v>12.157098250000001</c:v>
                </c:pt>
                <c:pt idx="388">
                  <c:v>12.15652044</c:v>
                </c:pt>
                <c:pt idx="389">
                  <c:v>12.15597586</c:v>
                </c:pt>
                <c:pt idx="390">
                  <c:v>12.15546481</c:v>
                </c:pt>
                <c:pt idx="391">
                  <c:v>12.154987589999999</c:v>
                </c:pt>
                <c:pt idx="392">
                  <c:v>12.1545445</c:v>
                </c:pt>
                <c:pt idx="393">
                  <c:v>12.154135849999999</c:v>
                </c:pt>
                <c:pt idx="394">
                  <c:v>12.153761940000001</c:v>
                </c:pt>
                <c:pt idx="395">
                  <c:v>12.15342306</c:v>
                </c:pt>
                <c:pt idx="396">
                  <c:v>12.15311953</c:v>
                </c:pt>
                <c:pt idx="397">
                  <c:v>12.152851650000001</c:v>
                </c:pt>
                <c:pt idx="398">
                  <c:v>12.15261971</c:v>
                </c:pt>
                <c:pt idx="399">
                  <c:v>12.15242402</c:v>
                </c:pt>
                <c:pt idx="400">
                  <c:v>12.152264880000001</c:v>
                </c:pt>
                <c:pt idx="401">
                  <c:v>12.15214259</c:v>
                </c:pt>
                <c:pt idx="402">
                  <c:v>12.15205746</c:v>
                </c:pt>
                <c:pt idx="403">
                  <c:v>12.152009789999999</c:v>
                </c:pt>
                <c:pt idx="404">
                  <c:v>12.151999869999999</c:v>
                </c:pt>
                <c:pt idx="405">
                  <c:v>12.15202751</c:v>
                </c:pt>
                <c:pt idx="406">
                  <c:v>12.152090469999999</c:v>
                </c:pt>
                <c:pt idx="407">
                  <c:v>12.152186</c:v>
                </c:pt>
                <c:pt idx="408">
                  <c:v>12.152311360000001</c:v>
                </c:pt>
                <c:pt idx="409">
                  <c:v>12.1524638</c:v>
                </c:pt>
                <c:pt idx="410">
                  <c:v>12.15264058</c:v>
                </c:pt>
                <c:pt idx="411">
                  <c:v>12.15283895</c:v>
                </c:pt>
                <c:pt idx="412">
                  <c:v>12.153056169999999</c:v>
                </c:pt>
                <c:pt idx="413">
                  <c:v>12.15328948</c:v>
                </c:pt>
                <c:pt idx="414">
                  <c:v>12.15353616</c:v>
                </c:pt>
                <c:pt idx="415">
                  <c:v>12.15379345</c:v>
                </c:pt>
                <c:pt idx="416">
                  <c:v>12.154058600000001</c:v>
                </c:pt>
                <c:pt idx="417">
                  <c:v>12.15432888</c:v>
                </c:pt>
                <c:pt idx="418">
                  <c:v>12.15460154</c:v>
                </c:pt>
                <c:pt idx="419">
                  <c:v>12.154873820000001</c:v>
                </c:pt>
                <c:pt idx="420">
                  <c:v>12.155143000000001</c:v>
                </c:pt>
                <c:pt idx="421">
                  <c:v>12.155406320000001</c:v>
                </c:pt>
                <c:pt idx="422">
                  <c:v>12.155661029999999</c:v>
                </c:pt>
                <c:pt idx="423">
                  <c:v>12.155904400000001</c:v>
                </c:pt>
                <c:pt idx="424">
                  <c:v>12.156133669999999</c:v>
                </c:pt>
                <c:pt idx="425">
                  <c:v>12.1563461</c:v>
                </c:pt>
                <c:pt idx="426">
                  <c:v>12.156538960000001</c:v>
                </c:pt>
                <c:pt idx="427">
                  <c:v>12.15670948</c:v>
                </c:pt>
                <c:pt idx="428">
                  <c:v>12.15685493</c:v>
                </c:pt>
                <c:pt idx="429">
                  <c:v>12.156972570000001</c:v>
                </c:pt>
                <c:pt idx="430">
                  <c:v>12.15705964</c:v>
                </c:pt>
                <c:pt idx="431">
                  <c:v>12.1571134</c:v>
                </c:pt>
                <c:pt idx="432">
                  <c:v>12.15713111</c:v>
                </c:pt>
                <c:pt idx="433">
                  <c:v>12.15711003</c:v>
                </c:pt>
                <c:pt idx="434">
                  <c:v>12.1570474</c:v>
                </c:pt>
                <c:pt idx="435">
                  <c:v>12.15694057</c:v>
                </c:pt>
                <c:pt idx="436">
                  <c:v>12.15678892</c:v>
                </c:pt>
                <c:pt idx="437">
                  <c:v>12.156593859999999</c:v>
                </c:pt>
                <c:pt idx="438">
                  <c:v>12.15635689</c:v>
                </c:pt>
                <c:pt idx="439">
                  <c:v>12.15607952</c:v>
                </c:pt>
                <c:pt idx="440">
                  <c:v>12.155763240000001</c:v>
                </c:pt>
                <c:pt idx="441">
                  <c:v>12.15540955</c:v>
                </c:pt>
                <c:pt idx="442">
                  <c:v>12.155019960000001</c:v>
                </c:pt>
                <c:pt idx="443">
                  <c:v>12.154595970000001</c:v>
                </c:pt>
                <c:pt idx="444">
                  <c:v>12.154139069999999</c:v>
                </c:pt>
                <c:pt idx="445">
                  <c:v>12.15365078</c:v>
                </c:pt>
                <c:pt idx="446">
                  <c:v>12.153132579999999</c:v>
                </c:pt>
                <c:pt idx="447">
                  <c:v>12.15258598</c:v>
                </c:pt>
                <c:pt idx="448">
                  <c:v>12.152012490000001</c:v>
                </c:pt>
                <c:pt idx="449">
                  <c:v>12.151413590000001</c:v>
                </c:pt>
                <c:pt idx="450">
                  <c:v>12.15079081</c:v>
                </c:pt>
                <c:pt idx="451">
                  <c:v>12.15014562</c:v>
                </c:pt>
                <c:pt idx="452">
                  <c:v>12.14947954</c:v>
                </c:pt>
                <c:pt idx="453">
                  <c:v>12.14879406</c:v>
                </c:pt>
                <c:pt idx="454">
                  <c:v>12.148090699999999</c:v>
                </c:pt>
                <c:pt idx="455">
                  <c:v>12.14737094</c:v>
                </c:pt>
                <c:pt idx="456">
                  <c:v>12.14663629</c:v>
                </c:pt>
                <c:pt idx="457">
                  <c:v>12.14588825</c:v>
                </c:pt>
                <c:pt idx="458">
                  <c:v>12.14512832</c:v>
                </c:pt>
                <c:pt idx="459">
                  <c:v>12.144358</c:v>
                </c:pt>
                <c:pt idx="460">
                  <c:v>12.143578789999999</c:v>
                </c:pt>
                <c:pt idx="461">
                  <c:v>12.142792200000001</c:v>
                </c:pt>
                <c:pt idx="462">
                  <c:v>12.141999719999999</c:v>
                </c:pt>
                <c:pt idx="463">
                  <c:v>12.14120286</c:v>
                </c:pt>
                <c:pt idx="464">
                  <c:v>12.140403109999999</c:v>
                </c:pt>
                <c:pt idx="465">
                  <c:v>12.13960198</c:v>
                </c:pt>
                <c:pt idx="466">
                  <c:v>12.13880097</c:v>
                </c:pt>
                <c:pt idx="467">
                  <c:v>12.138001579999999</c:v>
                </c:pt>
                <c:pt idx="468">
                  <c:v>12.137205140000001</c:v>
                </c:pt>
                <c:pt idx="469">
                  <c:v>12.13641232</c:v>
                </c:pt>
                <c:pt idx="470">
                  <c:v>12.13562361</c:v>
                </c:pt>
                <c:pt idx="471">
                  <c:v>12.13483952</c:v>
                </c:pt>
                <c:pt idx="472">
                  <c:v>12.134060529999999</c:v>
                </c:pt>
                <c:pt idx="473">
                  <c:v>12.133287149999999</c:v>
                </c:pt>
                <c:pt idx="474">
                  <c:v>12.13251988</c:v>
                </c:pt>
                <c:pt idx="475">
                  <c:v>12.131759199999999</c:v>
                </c:pt>
                <c:pt idx="476">
                  <c:v>12.131005630000001</c:v>
                </c:pt>
                <c:pt idx="477">
                  <c:v>12.130259649999999</c:v>
                </c:pt>
                <c:pt idx="478">
                  <c:v>12.129521759999999</c:v>
                </c:pt>
                <c:pt idx="479">
                  <c:v>12.12879247</c:v>
                </c:pt>
                <c:pt idx="480">
                  <c:v>12.12807226</c:v>
                </c:pt>
                <c:pt idx="481">
                  <c:v>12.127361629999999</c:v>
                </c:pt>
                <c:pt idx="482">
                  <c:v>12.126661090000001</c:v>
                </c:pt>
                <c:pt idx="483">
                  <c:v>12.12597113</c:v>
                </c:pt>
                <c:pt idx="484">
                  <c:v>12.125292249999999</c:v>
                </c:pt>
                <c:pt idx="485">
                  <c:v>12.12462494</c:v>
                </c:pt>
                <c:pt idx="486">
                  <c:v>12.1239697</c:v>
                </c:pt>
                <c:pt idx="487">
                  <c:v>12.12332703</c:v>
                </c:pt>
                <c:pt idx="488">
                  <c:v>12.12269742</c:v>
                </c:pt>
                <c:pt idx="489">
                  <c:v>12.122081379999999</c:v>
                </c:pt>
                <c:pt idx="490">
                  <c:v>12.1214794</c:v>
                </c:pt>
                <c:pt idx="491">
                  <c:v>12.12089198</c:v>
                </c:pt>
                <c:pt idx="492">
                  <c:v>12.120319609999999</c:v>
                </c:pt>
                <c:pt idx="493">
                  <c:v>12.1197628</c:v>
                </c:pt>
                <c:pt idx="494">
                  <c:v>12.11922204</c:v>
                </c:pt>
                <c:pt idx="495">
                  <c:v>12.11869782</c:v>
                </c:pt>
                <c:pt idx="496">
                  <c:v>12.118190650000001</c:v>
                </c:pt>
                <c:pt idx="497">
                  <c:v>12.11770102</c:v>
                </c:pt>
                <c:pt idx="498">
                  <c:v>12.11722943</c:v>
                </c:pt>
                <c:pt idx="499">
                  <c:v>12.116776359999999</c:v>
                </c:pt>
                <c:pt idx="500">
                  <c:v>12.116341970000001</c:v>
                </c:pt>
                <c:pt idx="501">
                  <c:v>12.11592607</c:v>
                </c:pt>
                <c:pt idx="502">
                  <c:v>12.11552848</c:v>
                </c:pt>
                <c:pt idx="503">
                  <c:v>12.11514901</c:v>
                </c:pt>
                <c:pt idx="504">
                  <c:v>12.11478745</c:v>
                </c:pt>
                <c:pt idx="505">
                  <c:v>12.11444363</c:v>
                </c:pt>
                <c:pt idx="506">
                  <c:v>12.114117350000001</c:v>
                </c:pt>
                <c:pt idx="507">
                  <c:v>12.113808410000001</c:v>
                </c:pt>
                <c:pt idx="508">
                  <c:v>12.113516629999999</c:v>
                </c:pt>
                <c:pt idx="509">
                  <c:v>12.113241820000001</c:v>
                </c:pt>
                <c:pt idx="510">
                  <c:v>12.11298378</c:v>
                </c:pt>
                <c:pt idx="511">
                  <c:v>12.112742320000001</c:v>
                </c:pt>
                <c:pt idx="512">
                  <c:v>12.112517240000001</c:v>
                </c:pt>
                <c:pt idx="513">
                  <c:v>12.112308369999999</c:v>
                </c:pt>
                <c:pt idx="514">
                  <c:v>12.1121155</c:v>
                </c:pt>
                <c:pt idx="515">
                  <c:v>12.11193845</c:v>
                </c:pt>
                <c:pt idx="516">
                  <c:v>12.111777010000001</c:v>
                </c:pt>
                <c:pt idx="517">
                  <c:v>12.11163101</c:v>
                </c:pt>
                <c:pt idx="518">
                  <c:v>12.111500250000001</c:v>
                </c:pt>
                <c:pt idx="519">
                  <c:v>12.11138454</c:v>
                </c:pt>
                <c:pt idx="520">
                  <c:v>12.11128368</c:v>
                </c:pt>
                <c:pt idx="521">
                  <c:v>12.11119748</c:v>
                </c:pt>
                <c:pt idx="522">
                  <c:v>12.11112576</c:v>
                </c:pt>
                <c:pt idx="523">
                  <c:v>12.111068319999999</c:v>
                </c:pt>
                <c:pt idx="524">
                  <c:v>12.111024970000001</c:v>
                </c:pt>
                <c:pt idx="525">
                  <c:v>12.11099551</c:v>
                </c:pt>
                <c:pt idx="526">
                  <c:v>12.11097977</c:v>
                </c:pt>
                <c:pt idx="527">
                  <c:v>12.11097753</c:v>
                </c:pt>
                <c:pt idx="528">
                  <c:v>12.110988620000001</c:v>
                </c:pt>
                <c:pt idx="529">
                  <c:v>12.11101283</c:v>
                </c:pt>
                <c:pt idx="530">
                  <c:v>12.11104976</c:v>
                </c:pt>
                <c:pt idx="531">
                  <c:v>12.11109879</c:v>
                </c:pt>
                <c:pt idx="532">
                  <c:v>12.111159300000001</c:v>
                </c:pt>
                <c:pt idx="533">
                  <c:v>12.111230689999999</c:v>
                </c:pt>
                <c:pt idx="534">
                  <c:v>12.11131232</c:v>
                </c:pt>
                <c:pt idx="535">
                  <c:v>12.111403579999999</c:v>
                </c:pt>
                <c:pt idx="536">
                  <c:v>12.111503839999999</c:v>
                </c:pt>
                <c:pt idx="537">
                  <c:v>12.1116125</c:v>
                </c:pt>
                <c:pt idx="538">
                  <c:v>12.111728919999999</c:v>
                </c:pt>
                <c:pt idx="539">
                  <c:v>12.11185249</c:v>
                </c:pt>
                <c:pt idx="540">
                  <c:v>12.111982599999999</c:v>
                </c:pt>
                <c:pt idx="541">
                  <c:v>12.11211861</c:v>
                </c:pt>
                <c:pt idx="542">
                  <c:v>12.112259910000001</c:v>
                </c:pt>
                <c:pt idx="543">
                  <c:v>12.11240589</c:v>
                </c:pt>
                <c:pt idx="544">
                  <c:v>12.112555909999999</c:v>
                </c:pt>
                <c:pt idx="545">
                  <c:v>12.112709369999999</c:v>
                </c:pt>
                <c:pt idx="546">
                  <c:v>12.112865640000001</c:v>
                </c:pt>
                <c:pt idx="547">
                  <c:v>12.113024100000001</c:v>
                </c:pt>
                <c:pt idx="548">
                  <c:v>12.11318413</c:v>
                </c:pt>
                <c:pt idx="549">
                  <c:v>12.11334512</c:v>
                </c:pt>
                <c:pt idx="550">
                  <c:v>12.11350644</c:v>
                </c:pt>
                <c:pt idx="551">
                  <c:v>12.11366748</c:v>
                </c:pt>
                <c:pt idx="552">
                  <c:v>12.11382761</c:v>
                </c:pt>
                <c:pt idx="553">
                  <c:v>12.113986219999999</c:v>
                </c:pt>
                <c:pt idx="554">
                  <c:v>12.11414269</c:v>
                </c:pt>
                <c:pt idx="555">
                  <c:v>12.11429639</c:v>
                </c:pt>
                <c:pt idx="556">
                  <c:v>12.1144467</c:v>
                </c:pt>
                <c:pt idx="557">
                  <c:v>12.114593019999999</c:v>
                </c:pt>
                <c:pt idx="558">
                  <c:v>12.11473471</c:v>
                </c:pt>
                <c:pt idx="559">
                  <c:v>12.11487116</c:v>
                </c:pt>
                <c:pt idx="560">
                  <c:v>12.115001749999999</c:v>
                </c:pt>
                <c:pt idx="561">
                  <c:v>12.11512602</c:v>
                </c:pt>
                <c:pt idx="562">
                  <c:v>12.115244219999999</c:v>
                </c:pt>
                <c:pt idx="563">
                  <c:v>12.115356719999999</c:v>
                </c:pt>
                <c:pt idx="564">
                  <c:v>12.115463950000001</c:v>
                </c:pt>
                <c:pt idx="565">
                  <c:v>12.115566279999999</c:v>
                </c:pt>
                <c:pt idx="566">
                  <c:v>12.11566412</c:v>
                </c:pt>
                <c:pt idx="567">
                  <c:v>12.115757869999999</c:v>
                </c:pt>
                <c:pt idx="568">
                  <c:v>12.11584792</c:v>
                </c:pt>
                <c:pt idx="569">
                  <c:v>12.115934680000001</c:v>
                </c:pt>
                <c:pt idx="570">
                  <c:v>12.116018540000001</c:v>
                </c:pt>
                <c:pt idx="571">
                  <c:v>12.116099889999999</c:v>
                </c:pt>
                <c:pt idx="572">
                  <c:v>12.116179150000001</c:v>
                </c:pt>
                <c:pt idx="573">
                  <c:v>12.116256699999999</c:v>
                </c:pt>
                <c:pt idx="574">
                  <c:v>12.116332939999999</c:v>
                </c:pt>
                <c:pt idx="575">
                  <c:v>12.116408270000001</c:v>
                </c:pt>
                <c:pt idx="576">
                  <c:v>12.116483089999999</c:v>
                </c:pt>
                <c:pt idx="577">
                  <c:v>12.116557800000001</c:v>
                </c:pt>
                <c:pt idx="578">
                  <c:v>12.116632790000001</c:v>
                </c:pt>
                <c:pt idx="579">
                  <c:v>12.116708470000001</c:v>
                </c:pt>
                <c:pt idx="580">
                  <c:v>12.11678523</c:v>
                </c:pt>
                <c:pt idx="581">
                  <c:v>12.116863459999999</c:v>
                </c:pt>
                <c:pt idx="582">
                  <c:v>12.116943579999999</c:v>
                </c:pt>
                <c:pt idx="583">
                  <c:v>12.11702597</c:v>
                </c:pt>
                <c:pt idx="584">
                  <c:v>12.11711103</c:v>
                </c:pt>
                <c:pt idx="585">
                  <c:v>12.11719916</c:v>
                </c:pt>
                <c:pt idx="586">
                  <c:v>12.117290759999999</c:v>
                </c:pt>
                <c:pt idx="587">
                  <c:v>12.117386229999999</c:v>
                </c:pt>
                <c:pt idx="588">
                  <c:v>12.11748596</c:v>
                </c:pt>
                <c:pt idx="589">
                  <c:v>12.117590359999999</c:v>
                </c:pt>
                <c:pt idx="590">
                  <c:v>12.11769982</c:v>
                </c:pt>
                <c:pt idx="591">
                  <c:v>12.117814729999999</c:v>
                </c:pt>
                <c:pt idx="592">
                  <c:v>12.117935510000001</c:v>
                </c:pt>
                <c:pt idx="593">
                  <c:v>12.11806253</c:v>
                </c:pt>
                <c:pt idx="594">
                  <c:v>12.118196080000001</c:v>
                </c:pt>
                <c:pt idx="595">
                  <c:v>12.11833631</c:v>
                </c:pt>
                <c:pt idx="596">
                  <c:v>12.11848339</c:v>
                </c:pt>
                <c:pt idx="597">
                  <c:v>12.11863745</c:v>
                </c:pt>
                <c:pt idx="598">
                  <c:v>12.11879866</c:v>
                </c:pt>
                <c:pt idx="599">
                  <c:v>12.11896716</c:v>
                </c:pt>
                <c:pt idx="600">
                  <c:v>12.11914312</c:v>
                </c:pt>
                <c:pt idx="601">
                  <c:v>12.119326689999999</c:v>
                </c:pt>
                <c:pt idx="602">
                  <c:v>12.11951801</c:v>
                </c:pt>
                <c:pt idx="603">
                  <c:v>12.119717250000001</c:v>
                </c:pt>
                <c:pt idx="604">
                  <c:v>12.119924559999999</c:v>
                </c:pt>
                <c:pt idx="605">
                  <c:v>12.120140080000001</c:v>
                </c:pt>
                <c:pt idx="606">
                  <c:v>12.12036398</c:v>
                </c:pt>
                <c:pt idx="607">
                  <c:v>12.120596409999999</c:v>
                </c:pt>
                <c:pt idx="608">
                  <c:v>12.12083752</c:v>
                </c:pt>
                <c:pt idx="609">
                  <c:v>12.12108746</c:v>
                </c:pt>
                <c:pt idx="610">
                  <c:v>12.121346389999999</c:v>
                </c:pt>
                <c:pt idx="611">
                  <c:v>12.12161446</c:v>
                </c:pt>
                <c:pt idx="612">
                  <c:v>12.121891829999999</c:v>
                </c:pt>
                <c:pt idx="613">
                  <c:v>12.12217865</c:v>
                </c:pt>
                <c:pt idx="614">
                  <c:v>12.12247507</c:v>
                </c:pt>
                <c:pt idx="615">
                  <c:v>12.122781249999999</c:v>
                </c:pt>
                <c:pt idx="616">
                  <c:v>12.12309733</c:v>
                </c:pt>
                <c:pt idx="617">
                  <c:v>12.12342348</c:v>
                </c:pt>
                <c:pt idx="618">
                  <c:v>12.123759850000001</c:v>
                </c:pt>
                <c:pt idx="619">
                  <c:v>12.12410659</c:v>
                </c:pt>
                <c:pt idx="620">
                  <c:v>12.12446385</c:v>
                </c:pt>
                <c:pt idx="621">
                  <c:v>12.12483179</c:v>
                </c:pt>
                <c:pt idx="622">
                  <c:v>12.125210559999999</c:v>
                </c:pt>
                <c:pt idx="623">
                  <c:v>12.12560032</c:v>
                </c:pt>
                <c:pt idx="624">
                  <c:v>12.12600121</c:v>
                </c:pt>
                <c:pt idx="625">
                  <c:v>12.12641335</c:v>
                </c:pt>
                <c:pt idx="626">
                  <c:v>12.12683661</c:v>
                </c:pt>
                <c:pt idx="627">
                  <c:v>12.12727085</c:v>
                </c:pt>
                <c:pt idx="628">
                  <c:v>12.127715889999999</c:v>
                </c:pt>
                <c:pt idx="629">
                  <c:v>12.128171569999999</c:v>
                </c:pt>
                <c:pt idx="630">
                  <c:v>12.128637729999999</c:v>
                </c:pt>
                <c:pt idx="631">
                  <c:v>12.12911422</c:v>
                </c:pt>
                <c:pt idx="632">
                  <c:v>12.12960086</c:v>
                </c:pt>
                <c:pt idx="633">
                  <c:v>12.1300975</c:v>
                </c:pt>
                <c:pt idx="634">
                  <c:v>12.130603969999999</c:v>
                </c:pt>
                <c:pt idx="635">
                  <c:v>12.131120109999999</c:v>
                </c:pt>
                <c:pt idx="636">
                  <c:v>12.13164577</c:v>
                </c:pt>
                <c:pt idx="637">
                  <c:v>12.13218077</c:v>
                </c:pt>
                <c:pt idx="638">
                  <c:v>12.13272495</c:v>
                </c:pt>
                <c:pt idx="639">
                  <c:v>12.13327816</c:v>
                </c:pt>
                <c:pt idx="640">
                  <c:v>12.133840230000001</c:v>
                </c:pt>
                <c:pt idx="641">
                  <c:v>12.134411</c:v>
                </c:pt>
                <c:pt idx="642">
                  <c:v>12.1349903</c:v>
                </c:pt>
                <c:pt idx="643">
                  <c:v>12.135577980000001</c:v>
                </c:pt>
                <c:pt idx="644">
                  <c:v>12.13617387</c:v>
                </c:pt>
                <c:pt idx="645">
                  <c:v>12.136777820000001</c:v>
                </c:pt>
                <c:pt idx="646">
                  <c:v>12.137389649999999</c:v>
                </c:pt>
                <c:pt idx="647">
                  <c:v>12.13800921</c:v>
                </c:pt>
                <c:pt idx="648">
                  <c:v>12.138636330000001</c:v>
                </c:pt>
                <c:pt idx="649">
                  <c:v>12.139270850000001</c:v>
                </c:pt>
                <c:pt idx="650">
                  <c:v>12.13991262</c:v>
                </c:pt>
                <c:pt idx="651">
                  <c:v>12.140561460000001</c:v>
                </c:pt>
                <c:pt idx="652">
                  <c:v>12.14121722</c:v>
                </c:pt>
                <c:pt idx="653">
                  <c:v>12.14187974</c:v>
                </c:pt>
                <c:pt idx="654">
                  <c:v>12.14254884</c:v>
                </c:pt>
                <c:pt idx="655">
                  <c:v>12.143224379999999</c:v>
                </c:pt>
                <c:pt idx="656">
                  <c:v>12.14390618</c:v>
                </c:pt>
                <c:pt idx="657">
                  <c:v>12.14459409</c:v>
                </c:pt>
                <c:pt idx="658">
                  <c:v>12.145287939999999</c:v>
                </c:pt>
                <c:pt idx="659">
                  <c:v>12.145987570000001</c:v>
                </c:pt>
                <c:pt idx="660">
                  <c:v>12.14669282</c:v>
                </c:pt>
                <c:pt idx="661">
                  <c:v>12.14740353</c:v>
                </c:pt>
                <c:pt idx="662">
                  <c:v>12.14811954</c:v>
                </c:pt>
                <c:pt idx="663">
                  <c:v>12.148840679999999</c:v>
                </c:pt>
                <c:pt idx="664">
                  <c:v>12.14956679</c:v>
                </c:pt>
                <c:pt idx="665">
                  <c:v>12.15029771</c:v>
                </c:pt>
                <c:pt idx="666">
                  <c:v>12.151033269999999</c:v>
                </c:pt>
                <c:pt idx="667">
                  <c:v>12.15177332</c:v>
                </c:pt>
                <c:pt idx="668">
                  <c:v>12.15251769</c:v>
                </c:pt>
                <c:pt idx="669">
                  <c:v>12.15326623</c:v>
                </c:pt>
                <c:pt idx="670">
                  <c:v>12.15401876</c:v>
                </c:pt>
                <c:pt idx="671">
                  <c:v>12.154775130000001</c:v>
                </c:pt>
                <c:pt idx="672">
                  <c:v>12.15553517</c:v>
                </c:pt>
                <c:pt idx="673">
                  <c:v>12.15629873</c:v>
                </c:pt>
                <c:pt idx="674">
                  <c:v>12.15706563</c:v>
                </c:pt>
                <c:pt idx="675">
                  <c:v>12.15783573</c:v>
                </c:pt>
                <c:pt idx="676">
                  <c:v>12.15860885</c:v>
                </c:pt>
                <c:pt idx="677">
                  <c:v>12.15938483</c:v>
                </c:pt>
                <c:pt idx="678">
                  <c:v>12.160163519999999</c:v>
                </c:pt>
                <c:pt idx="679">
                  <c:v>12.16094474</c:v>
                </c:pt>
                <c:pt idx="680">
                  <c:v>12.16172834</c:v>
                </c:pt>
                <c:pt idx="681">
                  <c:v>12.162514160000001</c:v>
                </c:pt>
                <c:pt idx="682">
                  <c:v>12.16330204</c:v>
                </c:pt>
                <c:pt idx="683">
                  <c:v>12.1640918</c:v>
                </c:pt>
                <c:pt idx="684">
                  <c:v>12.164883290000001</c:v>
                </c:pt>
                <c:pt idx="685">
                  <c:v>12.16567635</c:v>
                </c:pt>
                <c:pt idx="686">
                  <c:v>12.166470820000001</c:v>
                </c:pt>
                <c:pt idx="687">
                  <c:v>12.167266529999999</c:v>
                </c:pt>
                <c:pt idx="688">
                  <c:v>12.16806332</c:v>
                </c:pt>
                <c:pt idx="689">
                  <c:v>12.16886103</c:v>
                </c:pt>
                <c:pt idx="690">
                  <c:v>12.1696595</c:v>
                </c:pt>
                <c:pt idx="691">
                  <c:v>12.17045856</c:v>
                </c:pt>
                <c:pt idx="692">
                  <c:v>12.17125805</c:v>
                </c:pt>
                <c:pt idx="693">
                  <c:v>12.172057819999999</c:v>
                </c:pt>
                <c:pt idx="694">
                  <c:v>12.172857690000001</c:v>
                </c:pt>
                <c:pt idx="695">
                  <c:v>12.17365751</c:v>
                </c:pt>
                <c:pt idx="696">
                  <c:v>12.174457110000001</c:v>
                </c:pt>
                <c:pt idx="697">
                  <c:v>12.175256340000001</c:v>
                </c:pt>
                <c:pt idx="698">
                  <c:v>12.176055030000001</c:v>
                </c:pt>
                <c:pt idx="699">
                  <c:v>12.17685301</c:v>
                </c:pt>
                <c:pt idx="700">
                  <c:v>12.17765013</c:v>
                </c:pt>
                <c:pt idx="701">
                  <c:v>12.17844623</c:v>
                </c:pt>
                <c:pt idx="702">
                  <c:v>12.179241129999999</c:v>
                </c:pt>
                <c:pt idx="703">
                  <c:v>12.180034689999999</c:v>
                </c:pt>
                <c:pt idx="704">
                  <c:v>12.180826740000001</c:v>
                </c:pt>
                <c:pt idx="705">
                  <c:v>12.181617109999999</c:v>
                </c:pt>
                <c:pt idx="706">
                  <c:v>12.182405640000001</c:v>
                </c:pt>
                <c:pt idx="707">
                  <c:v>12.183192180000001</c:v>
                </c:pt>
                <c:pt idx="708">
                  <c:v>12.183976550000001</c:v>
                </c:pt>
                <c:pt idx="709">
                  <c:v>12.1847586</c:v>
                </c:pt>
                <c:pt idx="710">
                  <c:v>12.185538169999999</c:v>
                </c:pt>
                <c:pt idx="711">
                  <c:v>12.186315090000001</c:v>
                </c:pt>
                <c:pt idx="712">
                  <c:v>12.187089200000001</c:v>
                </c:pt>
                <c:pt idx="713">
                  <c:v>12.187860349999999</c:v>
                </c:pt>
                <c:pt idx="714">
                  <c:v>12.18862835</c:v>
                </c:pt>
                <c:pt idx="715">
                  <c:v>12.189393069999999</c:v>
                </c:pt>
                <c:pt idx="716">
                  <c:v>12.19015432</c:v>
                </c:pt>
                <c:pt idx="717">
                  <c:v>12.190911959999999</c:v>
                </c:pt>
                <c:pt idx="718">
                  <c:v>12.19166581</c:v>
                </c:pt>
                <c:pt idx="719">
                  <c:v>12.19241572</c:v>
                </c:pt>
                <c:pt idx="720">
                  <c:v>12.193161529999999</c:v>
                </c:pt>
                <c:pt idx="721">
                  <c:v>12.193903069999999</c:v>
                </c:pt>
                <c:pt idx="722">
                  <c:v>12.19464018</c:v>
                </c:pt>
                <c:pt idx="723">
                  <c:v>12.195372689999999</c:v>
                </c:pt>
                <c:pt idx="724">
                  <c:v>12.19610046</c:v>
                </c:pt>
                <c:pt idx="725">
                  <c:v>12.1968233</c:v>
                </c:pt>
                <c:pt idx="726">
                  <c:v>12.19754107</c:v>
                </c:pt>
                <c:pt idx="727">
                  <c:v>12.198253599999999</c:v>
                </c:pt>
                <c:pt idx="728">
                  <c:v>12.19896073</c:v>
                </c:pt>
                <c:pt idx="729">
                  <c:v>12.199662289999999</c:v>
                </c:pt>
                <c:pt idx="730">
                  <c:v>12.20035813</c:v>
                </c:pt>
                <c:pt idx="731">
                  <c:v>12.20104808</c:v>
                </c:pt>
                <c:pt idx="732">
                  <c:v>12.201731970000001</c:v>
                </c:pt>
                <c:pt idx="733">
                  <c:v>12.202409660000001</c:v>
                </c:pt>
                <c:pt idx="734">
                  <c:v>12.20308097</c:v>
                </c:pt>
                <c:pt idx="735">
                  <c:v>12.20374574</c:v>
                </c:pt>
                <c:pt idx="736">
                  <c:v>12.204403810000001</c:v>
                </c:pt>
                <c:pt idx="737">
                  <c:v>12.20505503</c:v>
                </c:pt>
                <c:pt idx="738">
                  <c:v>12.20569922</c:v>
                </c:pt>
                <c:pt idx="739">
                  <c:v>12.206336220000001</c:v>
                </c:pt>
                <c:pt idx="740">
                  <c:v>12.20696588</c:v>
                </c:pt>
                <c:pt idx="741">
                  <c:v>12.20758803</c:v>
                </c:pt>
                <c:pt idx="742">
                  <c:v>12.20820251</c:v>
                </c:pt>
                <c:pt idx="743">
                  <c:v>12.20880915</c:v>
                </c:pt>
                <c:pt idx="744">
                  <c:v>12.209407799999999</c:v>
                </c:pt>
                <c:pt idx="745">
                  <c:v>12.20999829</c:v>
                </c:pt>
                <c:pt idx="746">
                  <c:v>12.210580459999999</c:v>
                </c:pt>
                <c:pt idx="747">
                  <c:v>12.21115415</c:v>
                </c:pt>
                <c:pt idx="748">
                  <c:v>12.211719199999999</c:v>
                </c:pt>
                <c:pt idx="749">
                  <c:v>12.212275440000001</c:v>
                </c:pt>
                <c:pt idx="750">
                  <c:v>12.21282285</c:v>
                </c:pt>
                <c:pt idx="751">
                  <c:v>12.21336151</c:v>
                </c:pt>
                <c:pt idx="752">
                  <c:v>12.21389151</c:v>
                </c:pt>
                <c:pt idx="753">
                  <c:v>12.21441295</c:v>
                </c:pt>
                <c:pt idx="754">
                  <c:v>12.21492591</c:v>
                </c:pt>
                <c:pt idx="755">
                  <c:v>12.2154305</c:v>
                </c:pt>
                <c:pt idx="756">
                  <c:v>12.215926789999999</c:v>
                </c:pt>
                <c:pt idx="757">
                  <c:v>12.21641488</c:v>
                </c:pt>
                <c:pt idx="758">
                  <c:v>12.216894870000001</c:v>
                </c:pt>
                <c:pt idx="759">
                  <c:v>12.21736684</c:v>
                </c:pt>
                <c:pt idx="760">
                  <c:v>12.21783089</c:v>
                </c:pt>
                <c:pt idx="761">
                  <c:v>12.21828711</c:v>
                </c:pt>
                <c:pt idx="762">
                  <c:v>12.2187356</c:v>
                </c:pt>
                <c:pt idx="763">
                  <c:v>12.219176429999999</c:v>
                </c:pt>
                <c:pt idx="764">
                  <c:v>12.21960971</c:v>
                </c:pt>
                <c:pt idx="765">
                  <c:v>12.220035530000001</c:v>
                </c:pt>
                <c:pt idx="766">
                  <c:v>12.220453969999999</c:v>
                </c:pt>
                <c:pt idx="767">
                  <c:v>12.220865140000001</c:v>
                </c:pt>
                <c:pt idx="768">
                  <c:v>12.22126911</c:v>
                </c:pt>
                <c:pt idx="769">
                  <c:v>12.221666000000001</c:v>
                </c:pt>
                <c:pt idx="770">
                  <c:v>12.22205587</c:v>
                </c:pt>
                <c:pt idx="771">
                  <c:v>12.222438840000001</c:v>
                </c:pt>
                <c:pt idx="772">
                  <c:v>12.222814980000001</c:v>
                </c:pt>
                <c:pt idx="773">
                  <c:v>12.223184399999999</c:v>
                </c:pt>
                <c:pt idx="774">
                  <c:v>12.223547180000001</c:v>
                </c:pt>
                <c:pt idx="775">
                  <c:v>12.223903419999999</c:v>
                </c:pt>
                <c:pt idx="776">
                  <c:v>12.2242532</c:v>
                </c:pt>
                <c:pt idx="777">
                  <c:v>12.22459662</c:v>
                </c:pt>
                <c:pt idx="778">
                  <c:v>12.224933780000001</c:v>
                </c:pt>
                <c:pt idx="779">
                  <c:v>12.225264749999999</c:v>
                </c:pt>
                <c:pt idx="780">
                  <c:v>12.225589640000001</c:v>
                </c:pt>
                <c:pt idx="781">
                  <c:v>12.225908540000001</c:v>
                </c:pt>
                <c:pt idx="782">
                  <c:v>12.226221539999999</c:v>
                </c:pt>
                <c:pt idx="783">
                  <c:v>12.226528719999999</c:v>
                </c:pt>
                <c:pt idx="784">
                  <c:v>12.226830189999999</c:v>
                </c:pt>
                <c:pt idx="785">
                  <c:v>12.227126030000001</c:v>
                </c:pt>
                <c:pt idx="786">
                  <c:v>12.22741634</c:v>
                </c:pt>
                <c:pt idx="787">
                  <c:v>12.2277012</c:v>
                </c:pt>
                <c:pt idx="788">
                  <c:v>12.22798072</c:v>
                </c:pt>
                <c:pt idx="789">
                  <c:v>12.22825497</c:v>
                </c:pt>
                <c:pt idx="790">
                  <c:v>12.22852406</c:v>
                </c:pt>
                <c:pt idx="791">
                  <c:v>12.22878807</c:v>
                </c:pt>
                <c:pt idx="792">
                  <c:v>12.229047100000001</c:v>
                </c:pt>
                <c:pt idx="793">
                  <c:v>12.22930124</c:v>
                </c:pt>
                <c:pt idx="794">
                  <c:v>12.22955058</c:v>
                </c:pt>
                <c:pt idx="795">
                  <c:v>12.22979522</c:v>
                </c:pt>
                <c:pt idx="796">
                  <c:v>12.23003523</c:v>
                </c:pt>
                <c:pt idx="797">
                  <c:v>12.23027072</c:v>
                </c:pt>
                <c:pt idx="798">
                  <c:v>12.230501780000001</c:v>
                </c:pt>
                <c:pt idx="799">
                  <c:v>12.23072851</c:v>
                </c:pt>
                <c:pt idx="800">
                  <c:v>12.230950979999999</c:v>
                </c:pt>
                <c:pt idx="801">
                  <c:v>12.23116929</c:v>
                </c:pt>
                <c:pt idx="802">
                  <c:v>12.231383539999999</c:v>
                </c:pt>
                <c:pt idx="803">
                  <c:v>12.231593820000001</c:v>
                </c:pt>
                <c:pt idx="804">
                  <c:v>12.23180022</c:v>
                </c:pt>
                <c:pt idx="805">
                  <c:v>12.232002830000001</c:v>
                </c:pt>
                <c:pt idx="806">
                  <c:v>12.232201740000001</c:v>
                </c:pt>
                <c:pt idx="807">
                  <c:v>12.23239704</c:v>
                </c:pt>
                <c:pt idx="808">
                  <c:v>12.23258884</c:v>
                </c:pt>
                <c:pt idx="809">
                  <c:v>12.23277721</c:v>
                </c:pt>
                <c:pt idx="810">
                  <c:v>12.23296225</c:v>
                </c:pt>
                <c:pt idx="811">
                  <c:v>12.23314405</c:v>
                </c:pt>
                <c:pt idx="812">
                  <c:v>12.233322709999999</c:v>
                </c:pt>
                <c:pt idx="813">
                  <c:v>12.23349831</c:v>
                </c:pt>
                <c:pt idx="814">
                  <c:v>12.23367095</c:v>
                </c:pt>
                <c:pt idx="815">
                  <c:v>12.23384072</c:v>
                </c:pt>
                <c:pt idx="816">
                  <c:v>12.23400771</c:v>
                </c:pt>
                <c:pt idx="817">
                  <c:v>12.234172020000001</c:v>
                </c:pt>
                <c:pt idx="818">
                  <c:v>12.234333729999999</c:v>
                </c:pt>
                <c:pt idx="819">
                  <c:v>12.234492940000001</c:v>
                </c:pt>
                <c:pt idx="820">
                  <c:v>12.234649729999999</c:v>
                </c:pt>
                <c:pt idx="821">
                  <c:v>12.23480421</c:v>
                </c:pt>
                <c:pt idx="822">
                  <c:v>12.234956459999999</c:v>
                </c:pt>
                <c:pt idx="823">
                  <c:v>12.235106569999999</c:v>
                </c:pt>
                <c:pt idx="824">
                  <c:v>12.235254640000001</c:v>
                </c:pt>
                <c:pt idx="825">
                  <c:v>12.23540075</c:v>
                </c:pt>
                <c:pt idx="826">
                  <c:v>12.235545009999999</c:v>
                </c:pt>
                <c:pt idx="827">
                  <c:v>12.235687499999999</c:v>
                </c:pt>
                <c:pt idx="828">
                  <c:v>12.23582831</c:v>
                </c:pt>
                <c:pt idx="829">
                  <c:v>12.235967540000001</c:v>
                </c:pt>
                <c:pt idx="830">
                  <c:v>12.23610528</c:v>
                </c:pt>
                <c:pt idx="831">
                  <c:v>12.23624161</c:v>
                </c:pt>
                <c:pt idx="832">
                  <c:v>12.23637664</c:v>
                </c:pt>
                <c:pt idx="833">
                  <c:v>12.23651044</c:v>
                </c:pt>
                <c:pt idx="834">
                  <c:v>12.236643129999999</c:v>
                </c:pt>
                <c:pt idx="835">
                  <c:v>12.236774779999999</c:v>
                </c:pt>
                <c:pt idx="836">
                  <c:v>12.23690549</c:v>
                </c:pt>
                <c:pt idx="837">
                  <c:v>12.23703534</c:v>
                </c:pt>
                <c:pt idx="838">
                  <c:v>12.23716445</c:v>
                </c:pt>
                <c:pt idx="839">
                  <c:v>12.23729288</c:v>
                </c:pt>
                <c:pt idx="840">
                  <c:v>12.237420739999999</c:v>
                </c:pt>
                <c:pt idx="841">
                  <c:v>12.23754812</c:v>
                </c:pt>
                <c:pt idx="842">
                  <c:v>12.23767511</c:v>
                </c:pt>
                <c:pt idx="843">
                  <c:v>12.2378018</c:v>
                </c:pt>
                <c:pt idx="844">
                  <c:v>12.23792828</c:v>
                </c:pt>
                <c:pt idx="845">
                  <c:v>12.23805465</c:v>
                </c:pt>
                <c:pt idx="846">
                  <c:v>12.23818099</c:v>
                </c:pt>
                <c:pt idx="847">
                  <c:v>12.238307410000001</c:v>
                </c:pt>
                <c:pt idx="848">
                  <c:v>12.23843398</c:v>
                </c:pt>
                <c:pt idx="849">
                  <c:v>12.238560809999999</c:v>
                </c:pt>
                <c:pt idx="850">
                  <c:v>12.23868798</c:v>
                </c:pt>
                <c:pt idx="851">
                  <c:v>12.23881559</c:v>
                </c:pt>
                <c:pt idx="852">
                  <c:v>12.23894372</c:v>
                </c:pt>
                <c:pt idx="853">
                  <c:v>12.239072480000001</c:v>
                </c:pt>
                <c:pt idx="854">
                  <c:v>12.23920195</c:v>
                </c:pt>
                <c:pt idx="855">
                  <c:v>12.23933222</c:v>
                </c:pt>
                <c:pt idx="856">
                  <c:v>12.23946338</c:v>
                </c:pt>
                <c:pt idx="857">
                  <c:v>12.23959554</c:v>
                </c:pt>
                <c:pt idx="858">
                  <c:v>12.239728769999999</c:v>
                </c:pt>
                <c:pt idx="859">
                  <c:v>12.23986318</c:v>
                </c:pt>
                <c:pt idx="860">
                  <c:v>12.23999884</c:v>
                </c:pt>
                <c:pt idx="861">
                  <c:v>12.24013587</c:v>
                </c:pt>
                <c:pt idx="862">
                  <c:v>12.240274339999999</c:v>
                </c:pt>
                <c:pt idx="863">
                  <c:v>12.240414339999999</c:v>
                </c:pt>
                <c:pt idx="864">
                  <c:v>12.24055598</c:v>
                </c:pt>
                <c:pt idx="865">
                  <c:v>12.240699340000001</c:v>
                </c:pt>
                <c:pt idx="866">
                  <c:v>12.24084452</c:v>
                </c:pt>
                <c:pt idx="867">
                  <c:v>12.240991599999999</c:v>
                </c:pt>
                <c:pt idx="868">
                  <c:v>12.241140680000001</c:v>
                </c:pt>
                <c:pt idx="869">
                  <c:v>12.241291840000001</c:v>
                </c:pt>
                <c:pt idx="870">
                  <c:v>12.24144519</c:v>
                </c:pt>
                <c:pt idx="871">
                  <c:v>12.24160082</c:v>
                </c:pt>
                <c:pt idx="872">
                  <c:v>12.241758799999999</c:v>
                </c:pt>
                <c:pt idx="873">
                  <c:v>12.24191925</c:v>
                </c:pt>
                <c:pt idx="874">
                  <c:v>12.24208224</c:v>
                </c:pt>
                <c:pt idx="875">
                  <c:v>12.24224779</c:v>
                </c:pt>
                <c:pt idx="876">
                  <c:v>12.24241582</c:v>
                </c:pt>
                <c:pt idx="877">
                  <c:v>12.24258627</c:v>
                </c:pt>
                <c:pt idx="878">
                  <c:v>12.24275905</c:v>
                </c:pt>
                <c:pt idx="879">
                  <c:v>12.24293411</c:v>
                </c:pt>
                <c:pt idx="880">
                  <c:v>12.243111369999999</c:v>
                </c:pt>
                <c:pt idx="881">
                  <c:v>12.24329075</c:v>
                </c:pt>
                <c:pt idx="882">
                  <c:v>12.243472179999999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2F-45EB-8033-70DDBA81C42B}"/>
            </c:ext>
          </c:extLst>
        </c:ser>
        <c:ser>
          <c:idx val="7"/>
          <c:order val="5"/>
          <c:tx>
            <c:strRef>
              <c:f>Planilha1!$N$1</c:f>
              <c:strCache>
                <c:ptCount val="1"/>
                <c:pt idx="0">
                  <c:v>10/02/2023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Planilha1!$N$2:$N$884</c:f>
              <c:numCache>
                <c:formatCode>0.00000000</c:formatCode>
                <c:ptCount val="883"/>
                <c:pt idx="0">
                  <c:v>13.65</c:v>
                </c:pt>
                <c:pt idx="1">
                  <c:v>13.650605110000001</c:v>
                </c:pt>
                <c:pt idx="2">
                  <c:v>13.651203300000001</c:v>
                </c:pt>
                <c:pt idx="3">
                  <c:v>13.65178764</c:v>
                </c:pt>
                <c:pt idx="4">
                  <c:v>13.652351230000001</c:v>
                </c:pt>
                <c:pt idx="5">
                  <c:v>13.652887120000001</c:v>
                </c:pt>
                <c:pt idx="6">
                  <c:v>13.653388509999999</c:v>
                </c:pt>
                <c:pt idx="7">
                  <c:v>13.653848999999999</c:v>
                </c:pt>
                <c:pt idx="8">
                  <c:v>13.65426231</c:v>
                </c:pt>
                <c:pt idx="9">
                  <c:v>13.65462213</c:v>
                </c:pt>
                <c:pt idx="10">
                  <c:v>13.65492218</c:v>
                </c:pt>
                <c:pt idx="11">
                  <c:v>13.65515617</c:v>
                </c:pt>
                <c:pt idx="12">
                  <c:v>13.65531781</c:v>
                </c:pt>
                <c:pt idx="13">
                  <c:v>13.65540081</c:v>
                </c:pt>
                <c:pt idx="14">
                  <c:v>13.65539888</c:v>
                </c:pt>
                <c:pt idx="15">
                  <c:v>13.655305719999999</c:v>
                </c:pt>
                <c:pt idx="16">
                  <c:v>13.65511504</c:v>
                </c:pt>
                <c:pt idx="17">
                  <c:v>13.65482207</c:v>
                </c:pt>
                <c:pt idx="18">
                  <c:v>13.654456639999999</c:v>
                </c:pt>
                <c:pt idx="19">
                  <c:v>13.65408319</c:v>
                </c:pt>
                <c:pt idx="20">
                  <c:v>13.65376771</c:v>
                </c:pt>
                <c:pt idx="21">
                  <c:v>13.65357614</c:v>
                </c:pt>
                <c:pt idx="22">
                  <c:v>13.65357446</c:v>
                </c:pt>
                <c:pt idx="23">
                  <c:v>13.65382863</c:v>
                </c:pt>
                <c:pt idx="24">
                  <c:v>13.654404599999999</c:v>
                </c:pt>
                <c:pt idx="25">
                  <c:v>13.65536835</c:v>
                </c:pt>
                <c:pt idx="26">
                  <c:v>13.65678277</c:v>
                </c:pt>
                <c:pt idx="27">
                  <c:v>13.658640220000001</c:v>
                </c:pt>
                <c:pt idx="28">
                  <c:v>13.660862549999999</c:v>
                </c:pt>
                <c:pt idx="29">
                  <c:v>13.66336855</c:v>
                </c:pt>
                <c:pt idx="30">
                  <c:v>13.666076970000001</c:v>
                </c:pt>
                <c:pt idx="31">
                  <c:v>13.668906610000001</c:v>
                </c:pt>
                <c:pt idx="32">
                  <c:v>13.671776230000001</c:v>
                </c:pt>
                <c:pt idx="33">
                  <c:v>13.674604609999999</c:v>
                </c:pt>
                <c:pt idx="34">
                  <c:v>13.67731053</c:v>
                </c:pt>
                <c:pt idx="35">
                  <c:v>13.67981277</c:v>
                </c:pt>
                <c:pt idx="36">
                  <c:v>13.6820301</c:v>
                </c:pt>
                <c:pt idx="37">
                  <c:v>13.68388363</c:v>
                </c:pt>
                <c:pt idx="38">
                  <c:v>13.68534818</c:v>
                </c:pt>
                <c:pt idx="39">
                  <c:v>13.686452279999999</c:v>
                </c:pt>
                <c:pt idx="40">
                  <c:v>13.68722679</c:v>
                </c:pt>
                <c:pt idx="41">
                  <c:v>13.68770258</c:v>
                </c:pt>
                <c:pt idx="42">
                  <c:v>13.687910499999999</c:v>
                </c:pt>
                <c:pt idx="43">
                  <c:v>13.68788142</c:v>
                </c:pt>
                <c:pt idx="44">
                  <c:v>13.6876462</c:v>
                </c:pt>
                <c:pt idx="45">
                  <c:v>13.6872357</c:v>
                </c:pt>
                <c:pt idx="46">
                  <c:v>13.68668078</c:v>
                </c:pt>
                <c:pt idx="47">
                  <c:v>13.68601232</c:v>
                </c:pt>
                <c:pt idx="48">
                  <c:v>13.68525088</c:v>
                </c:pt>
                <c:pt idx="49">
                  <c:v>13.684375920000001</c:v>
                </c:pt>
                <c:pt idx="50">
                  <c:v>13.68335664</c:v>
                </c:pt>
                <c:pt idx="51">
                  <c:v>13.6821622</c:v>
                </c:pt>
                <c:pt idx="52">
                  <c:v>13.68076179</c:v>
                </c:pt>
                <c:pt idx="53">
                  <c:v>13.67912458</c:v>
                </c:pt>
                <c:pt idx="54">
                  <c:v>13.67721976</c:v>
                </c:pt>
                <c:pt idx="55">
                  <c:v>13.675016510000001</c:v>
                </c:pt>
                <c:pt idx="56">
                  <c:v>13.67248399</c:v>
                </c:pt>
                <c:pt idx="57">
                  <c:v>13.6695914</c:v>
                </c:pt>
                <c:pt idx="58">
                  <c:v>13.66630951</c:v>
                </c:pt>
                <c:pt idx="59">
                  <c:v>13.662645810000001</c:v>
                </c:pt>
                <c:pt idx="60">
                  <c:v>13.65864451</c:v>
                </c:pt>
                <c:pt idx="61">
                  <c:v>13.654351419999999</c:v>
                </c:pt>
                <c:pt idx="62">
                  <c:v>13.64981234</c:v>
                </c:pt>
                <c:pt idx="63">
                  <c:v>13.64507307</c:v>
                </c:pt>
                <c:pt idx="64">
                  <c:v>13.64017943</c:v>
                </c:pt>
                <c:pt idx="65">
                  <c:v>13.635177219999999</c:v>
                </c:pt>
                <c:pt idx="66">
                  <c:v>13.630112240000001</c:v>
                </c:pt>
                <c:pt idx="67">
                  <c:v>13.625030300000001</c:v>
                </c:pt>
                <c:pt idx="68">
                  <c:v>13.619977199999999</c:v>
                </c:pt>
                <c:pt idx="69">
                  <c:v>13.614998760000001</c:v>
                </c:pt>
                <c:pt idx="70">
                  <c:v>13.610135379999999</c:v>
                </c:pt>
                <c:pt idx="71">
                  <c:v>13.605405940000001</c:v>
                </c:pt>
                <c:pt idx="72">
                  <c:v>13.600823910000001</c:v>
                </c:pt>
                <c:pt idx="73">
                  <c:v>13.59640276</c:v>
                </c:pt>
                <c:pt idx="74">
                  <c:v>13.59215599</c:v>
                </c:pt>
                <c:pt idx="75">
                  <c:v>13.588097060000001</c:v>
                </c:pt>
                <c:pt idx="76">
                  <c:v>13.58423945</c:v>
                </c:pt>
                <c:pt idx="77">
                  <c:v>13.58059664</c:v>
                </c:pt>
                <c:pt idx="78">
                  <c:v>13.5771821</c:v>
                </c:pt>
                <c:pt idx="79">
                  <c:v>13.57400932</c:v>
                </c:pt>
                <c:pt idx="80">
                  <c:v>13.571081680000001</c:v>
                </c:pt>
                <c:pt idx="81">
                  <c:v>13.56836217</c:v>
                </c:pt>
                <c:pt idx="82">
                  <c:v>13.565803710000001</c:v>
                </c:pt>
                <c:pt idx="83">
                  <c:v>13.563359200000001</c:v>
                </c:pt>
                <c:pt idx="84">
                  <c:v>13.56098154</c:v>
                </c:pt>
                <c:pt idx="85">
                  <c:v>13.558623649999999</c:v>
                </c:pt>
                <c:pt idx="86">
                  <c:v>13.55623842</c:v>
                </c:pt>
                <c:pt idx="87">
                  <c:v>13.55377878</c:v>
                </c:pt>
                <c:pt idx="88">
                  <c:v>13.551197609999999</c:v>
                </c:pt>
                <c:pt idx="89">
                  <c:v>13.548447830000001</c:v>
                </c:pt>
                <c:pt idx="90">
                  <c:v>13.545483020000001</c:v>
                </c:pt>
                <c:pt idx="91">
                  <c:v>13.54227247</c:v>
                </c:pt>
                <c:pt idx="92">
                  <c:v>13.538801149999999</c:v>
                </c:pt>
                <c:pt idx="93">
                  <c:v>13.535054710000001</c:v>
                </c:pt>
                <c:pt idx="94">
                  <c:v>13.531018810000001</c:v>
                </c:pt>
                <c:pt idx="95">
                  <c:v>13.52667909</c:v>
                </c:pt>
                <c:pt idx="96">
                  <c:v>13.522021219999999</c:v>
                </c:pt>
                <c:pt idx="97">
                  <c:v>13.517030849999999</c:v>
                </c:pt>
                <c:pt idx="98">
                  <c:v>13.511693620000001</c:v>
                </c:pt>
                <c:pt idx="99">
                  <c:v>13.50599521</c:v>
                </c:pt>
                <c:pt idx="100">
                  <c:v>13.49992366</c:v>
                </c:pt>
                <c:pt idx="101">
                  <c:v>13.493522390000001</c:v>
                </c:pt>
                <c:pt idx="102">
                  <c:v>13.48689018</c:v>
                </c:pt>
                <c:pt idx="103">
                  <c:v>13.480128199999999</c:v>
                </c:pt>
                <c:pt idx="104">
                  <c:v>13.47333763</c:v>
                </c:pt>
                <c:pt idx="105">
                  <c:v>13.46661965</c:v>
                </c:pt>
                <c:pt idx="106">
                  <c:v>13.460075440000001</c:v>
                </c:pt>
                <c:pt idx="107">
                  <c:v>13.453806180000001</c:v>
                </c:pt>
                <c:pt idx="108">
                  <c:v>13.44791304</c:v>
                </c:pt>
                <c:pt idx="109">
                  <c:v>13.442497210000001</c:v>
                </c:pt>
                <c:pt idx="110">
                  <c:v>13.43765589</c:v>
                </c:pt>
                <c:pt idx="111">
                  <c:v>13.43339503</c:v>
                </c:pt>
                <c:pt idx="112">
                  <c:v>13.4296293</c:v>
                </c:pt>
                <c:pt idx="113">
                  <c:v>13.426269420000001</c:v>
                </c:pt>
                <c:pt idx="114">
                  <c:v>13.423226100000001</c:v>
                </c:pt>
                <c:pt idx="115">
                  <c:v>13.42041004</c:v>
                </c:pt>
                <c:pt idx="116">
                  <c:v>13.41773195</c:v>
                </c:pt>
                <c:pt idx="117">
                  <c:v>13.415102539999999</c:v>
                </c:pt>
                <c:pt idx="118">
                  <c:v>13.41243253</c:v>
                </c:pt>
                <c:pt idx="119">
                  <c:v>13.40963262</c:v>
                </c:pt>
                <c:pt idx="120">
                  <c:v>13.406613520000001</c:v>
                </c:pt>
                <c:pt idx="121">
                  <c:v>13.403288249999999</c:v>
                </c:pt>
                <c:pt idx="122">
                  <c:v>13.39962308</c:v>
                </c:pt>
                <c:pt idx="123">
                  <c:v>13.39563751</c:v>
                </c:pt>
                <c:pt idx="124">
                  <c:v>13.391353349999999</c:v>
                </c:pt>
                <c:pt idx="125">
                  <c:v>13.38679243</c:v>
                </c:pt>
                <c:pt idx="126">
                  <c:v>13.381976570000001</c:v>
                </c:pt>
                <c:pt idx="127">
                  <c:v>13.376927569999999</c:v>
                </c:pt>
                <c:pt idx="128">
                  <c:v>13.37166725</c:v>
                </c:pt>
                <c:pt idx="129">
                  <c:v>13.36621744</c:v>
                </c:pt>
                <c:pt idx="130">
                  <c:v>13.360599949999999</c:v>
                </c:pt>
                <c:pt idx="131">
                  <c:v>13.354836600000001</c:v>
                </c:pt>
                <c:pt idx="132">
                  <c:v>13.3489492</c:v>
                </c:pt>
                <c:pt idx="133">
                  <c:v>13.34295958</c:v>
                </c:pt>
                <c:pt idx="134">
                  <c:v>13.33688954</c:v>
                </c:pt>
                <c:pt idx="135">
                  <c:v>13.33076091</c:v>
                </c:pt>
                <c:pt idx="136">
                  <c:v>13.324595499999999</c:v>
                </c:pt>
                <c:pt idx="137">
                  <c:v>13.31841513</c:v>
                </c:pt>
                <c:pt idx="138">
                  <c:v>13.31224162</c:v>
                </c:pt>
                <c:pt idx="139">
                  <c:v>13.306096780000001</c:v>
                </c:pt>
                <c:pt idx="140">
                  <c:v>13.30000244</c:v>
                </c:pt>
                <c:pt idx="141">
                  <c:v>13.293976450000001</c:v>
                </c:pt>
                <c:pt idx="142">
                  <c:v>13.28802086</c:v>
                </c:pt>
                <c:pt idx="143">
                  <c:v>13.282133780000001</c:v>
                </c:pt>
                <c:pt idx="144">
                  <c:v>13.27631328</c:v>
                </c:pt>
                <c:pt idx="145">
                  <c:v>13.270557480000001</c:v>
                </c:pt>
                <c:pt idx="146">
                  <c:v>13.26486446</c:v>
                </c:pt>
                <c:pt idx="147">
                  <c:v>13.25923231</c:v>
                </c:pt>
                <c:pt idx="148">
                  <c:v>13.25365914</c:v>
                </c:pt>
                <c:pt idx="149">
                  <c:v>13.24814304</c:v>
                </c:pt>
                <c:pt idx="150">
                  <c:v>13.2426821</c:v>
                </c:pt>
                <c:pt idx="151">
                  <c:v>13.23727442</c:v>
                </c:pt>
                <c:pt idx="152">
                  <c:v>13.231918090000001</c:v>
                </c:pt>
                <c:pt idx="153">
                  <c:v>13.22661121</c:v>
                </c:pt>
                <c:pt idx="154">
                  <c:v>13.221351869999999</c:v>
                </c:pt>
                <c:pt idx="155">
                  <c:v>13.216138170000001</c:v>
                </c:pt>
                <c:pt idx="156">
                  <c:v>13.2109682</c:v>
                </c:pt>
                <c:pt idx="157">
                  <c:v>13.20584006</c:v>
                </c:pt>
                <c:pt idx="158">
                  <c:v>13.200751840000001</c:v>
                </c:pt>
                <c:pt idx="159">
                  <c:v>13.19570163</c:v>
                </c:pt>
                <c:pt idx="160">
                  <c:v>13.190687540000001</c:v>
                </c:pt>
                <c:pt idx="161">
                  <c:v>13.185707649999999</c:v>
                </c:pt>
                <c:pt idx="162">
                  <c:v>13.18076007</c:v>
                </c:pt>
                <c:pt idx="163">
                  <c:v>13.175842879999999</c:v>
                </c:pt>
                <c:pt idx="164">
                  <c:v>13.170954180000001</c:v>
                </c:pt>
                <c:pt idx="165">
                  <c:v>13.166092069999999</c:v>
                </c:pt>
                <c:pt idx="166">
                  <c:v>13.161254639999999</c:v>
                </c:pt>
                <c:pt idx="167">
                  <c:v>13.156439990000001</c:v>
                </c:pt>
                <c:pt idx="168">
                  <c:v>13.1516462</c:v>
                </c:pt>
                <c:pt idx="169">
                  <c:v>13.14687138</c:v>
                </c:pt>
                <c:pt idx="170">
                  <c:v>13.14211362</c:v>
                </c:pt>
                <c:pt idx="171">
                  <c:v>13.13737102</c:v>
                </c:pt>
                <c:pt idx="172">
                  <c:v>13.13264171</c:v>
                </c:pt>
                <c:pt idx="173">
                  <c:v>13.127924670000001</c:v>
                </c:pt>
                <c:pt idx="174">
                  <c:v>13.123219779999999</c:v>
                </c:pt>
                <c:pt idx="175">
                  <c:v>13.118526920000001</c:v>
                </c:pt>
                <c:pt idx="176">
                  <c:v>13.11384599</c:v>
                </c:pt>
                <c:pt idx="177">
                  <c:v>13.10917688</c:v>
                </c:pt>
                <c:pt idx="178">
                  <c:v>13.104519489999999</c:v>
                </c:pt>
                <c:pt idx="179">
                  <c:v>13.09987372</c:v>
                </c:pt>
                <c:pt idx="180">
                  <c:v>13.095239449999999</c:v>
                </c:pt>
                <c:pt idx="181">
                  <c:v>13.09061659</c:v>
                </c:pt>
                <c:pt idx="182">
                  <c:v>13.08600502</c:v>
                </c:pt>
                <c:pt idx="183">
                  <c:v>13.08140465</c:v>
                </c:pt>
                <c:pt idx="184">
                  <c:v>13.076815359999999</c:v>
                </c:pt>
                <c:pt idx="185">
                  <c:v>13.07223705</c:v>
                </c:pt>
                <c:pt idx="186">
                  <c:v>13.06766962</c:v>
                </c:pt>
                <c:pt idx="187">
                  <c:v>13.06311296</c:v>
                </c:pt>
                <c:pt idx="188">
                  <c:v>13.058566969999999</c:v>
                </c:pt>
                <c:pt idx="189">
                  <c:v>13.05403153</c:v>
                </c:pt>
                <c:pt idx="190">
                  <c:v>13.049506559999999</c:v>
                </c:pt>
                <c:pt idx="191">
                  <c:v>13.04499193</c:v>
                </c:pt>
                <c:pt idx="192">
                  <c:v>13.040487540000001</c:v>
                </c:pt>
                <c:pt idx="193">
                  <c:v>13.035993299999999</c:v>
                </c:pt>
                <c:pt idx="194">
                  <c:v>13.03150909</c:v>
                </c:pt>
                <c:pt idx="195">
                  <c:v>13.027034799999999</c:v>
                </c:pt>
                <c:pt idx="196">
                  <c:v>13.022570350000001</c:v>
                </c:pt>
                <c:pt idx="197">
                  <c:v>13.018115610000001</c:v>
                </c:pt>
                <c:pt idx="198">
                  <c:v>13.01367048</c:v>
                </c:pt>
                <c:pt idx="199">
                  <c:v>13.009234859999999</c:v>
                </c:pt>
                <c:pt idx="200">
                  <c:v>13.00480864</c:v>
                </c:pt>
                <c:pt idx="201">
                  <c:v>13.00039172</c:v>
                </c:pt>
                <c:pt idx="202">
                  <c:v>12.995983989999999</c:v>
                </c:pt>
                <c:pt idx="203">
                  <c:v>12.99158534</c:v>
                </c:pt>
                <c:pt idx="204">
                  <c:v>12.987195679999999</c:v>
                </c:pt>
                <c:pt idx="205">
                  <c:v>12.98281499</c:v>
                </c:pt>
                <c:pt idx="206">
                  <c:v>12.97844548</c:v>
                </c:pt>
                <c:pt idx="207">
                  <c:v>12.974091570000001</c:v>
                </c:pt>
                <c:pt idx="208">
                  <c:v>12.969757769999999</c:v>
                </c:pt>
                <c:pt idx="209">
                  <c:v>12.9654486</c:v>
                </c:pt>
                <c:pt idx="210">
                  <c:v>12.96116857</c:v>
                </c:pt>
                <c:pt idx="211">
                  <c:v>12.95692221</c:v>
                </c:pt>
                <c:pt idx="212">
                  <c:v>12.952714029999999</c:v>
                </c:pt>
                <c:pt idx="213">
                  <c:v>12.94854855</c:v>
                </c:pt>
                <c:pt idx="214">
                  <c:v>12.944430280000001</c:v>
                </c:pt>
                <c:pt idx="215">
                  <c:v>12.94036373</c:v>
                </c:pt>
                <c:pt idx="216">
                  <c:v>12.93635343</c:v>
                </c:pt>
                <c:pt idx="217">
                  <c:v>12.932403900000001</c:v>
                </c:pt>
                <c:pt idx="218">
                  <c:v>12.928519639999999</c:v>
                </c:pt>
                <c:pt idx="219">
                  <c:v>12.924705169999999</c:v>
                </c:pt>
                <c:pt idx="220">
                  <c:v>12.920965020000001</c:v>
                </c:pt>
                <c:pt idx="221">
                  <c:v>12.917303690000001</c:v>
                </c:pt>
                <c:pt idx="222">
                  <c:v>12.91372571</c:v>
                </c:pt>
                <c:pt idx="223">
                  <c:v>12.91023558</c:v>
                </c:pt>
                <c:pt idx="224">
                  <c:v>12.906837830000001</c:v>
                </c:pt>
                <c:pt idx="225">
                  <c:v>12.90353698</c:v>
                </c:pt>
                <c:pt idx="226">
                  <c:v>12.90033753</c:v>
                </c:pt>
                <c:pt idx="227">
                  <c:v>12.89724401</c:v>
                </c:pt>
                <c:pt idx="228">
                  <c:v>12.89426093</c:v>
                </c:pt>
                <c:pt idx="229">
                  <c:v>12.8913928</c:v>
                </c:pt>
                <c:pt idx="230">
                  <c:v>12.888644149999999</c:v>
                </c:pt>
                <c:pt idx="231">
                  <c:v>12.8860195</c:v>
                </c:pt>
                <c:pt idx="232">
                  <c:v>12.88352334</c:v>
                </c:pt>
                <c:pt idx="233">
                  <c:v>12.88116022</c:v>
                </c:pt>
                <c:pt idx="234">
                  <c:v>12.87893463</c:v>
                </c:pt>
                <c:pt idx="235">
                  <c:v>12.876851090000001</c:v>
                </c:pt>
                <c:pt idx="236">
                  <c:v>12.874914130000001</c:v>
                </c:pt>
                <c:pt idx="237">
                  <c:v>12.87312805</c:v>
                </c:pt>
                <c:pt idx="238">
                  <c:v>12.87149226</c:v>
                </c:pt>
                <c:pt idx="239">
                  <c:v>12.8700013</c:v>
                </c:pt>
                <c:pt idx="240">
                  <c:v>12.868649489999999</c:v>
                </c:pt>
                <c:pt idx="241">
                  <c:v>12.86743115</c:v>
                </c:pt>
                <c:pt idx="242">
                  <c:v>12.866340599999999</c:v>
                </c:pt>
                <c:pt idx="243">
                  <c:v>12.86537216</c:v>
                </c:pt>
                <c:pt idx="244">
                  <c:v>12.864520150000001</c:v>
                </c:pt>
                <c:pt idx="245">
                  <c:v>12.8637789</c:v>
                </c:pt>
                <c:pt idx="246">
                  <c:v>12.86314273</c:v>
                </c:pt>
                <c:pt idx="247">
                  <c:v>12.862605950000001</c:v>
                </c:pt>
                <c:pt idx="248">
                  <c:v>12.86216288</c:v>
                </c:pt>
                <c:pt idx="249">
                  <c:v>12.861807860000001</c:v>
                </c:pt>
                <c:pt idx="250">
                  <c:v>12.86153519</c:v>
                </c:pt>
                <c:pt idx="251">
                  <c:v>12.8613392</c:v>
                </c:pt>
                <c:pt idx="252">
                  <c:v>12.861214220000001</c:v>
                </c:pt>
                <c:pt idx="253">
                  <c:v>12.86115455</c:v>
                </c:pt>
                <c:pt idx="254">
                  <c:v>12.86115453</c:v>
                </c:pt>
                <c:pt idx="255">
                  <c:v>12.861208469999999</c:v>
                </c:pt>
                <c:pt idx="256">
                  <c:v>12.86131069</c:v>
                </c:pt>
                <c:pt idx="257">
                  <c:v>12.86145552</c:v>
                </c:pt>
                <c:pt idx="258">
                  <c:v>12.86163728</c:v>
                </c:pt>
                <c:pt idx="259">
                  <c:v>12.861850280000001</c:v>
                </c:pt>
                <c:pt idx="260">
                  <c:v>12.862088849999999</c:v>
                </c:pt>
                <c:pt idx="261">
                  <c:v>12.862347310000001</c:v>
                </c:pt>
                <c:pt idx="262">
                  <c:v>12.86261998</c:v>
                </c:pt>
                <c:pt idx="263">
                  <c:v>12.86290118</c:v>
                </c:pt>
                <c:pt idx="264">
                  <c:v>12.86318524</c:v>
                </c:pt>
                <c:pt idx="265">
                  <c:v>12.86346646</c:v>
                </c:pt>
                <c:pt idx="266">
                  <c:v>12.86373918</c:v>
                </c:pt>
                <c:pt idx="267">
                  <c:v>12.86399771</c:v>
                </c:pt>
                <c:pt idx="268">
                  <c:v>12.864237810000001</c:v>
                </c:pt>
                <c:pt idx="269">
                  <c:v>12.864460920000001</c:v>
                </c:pt>
                <c:pt idx="270">
                  <c:v>12.864669940000001</c:v>
                </c:pt>
                <c:pt idx="271">
                  <c:v>12.86486773</c:v>
                </c:pt>
                <c:pt idx="272">
                  <c:v>12.86505719</c:v>
                </c:pt>
                <c:pt idx="273">
                  <c:v>12.865241190000001</c:v>
                </c:pt>
                <c:pt idx="274">
                  <c:v>12.86542262</c:v>
                </c:pt>
                <c:pt idx="275">
                  <c:v>12.865604360000001</c:v>
                </c:pt>
                <c:pt idx="276">
                  <c:v>12.865789299999999</c:v>
                </c:pt>
                <c:pt idx="277">
                  <c:v>12.8659803</c:v>
                </c:pt>
                <c:pt idx="278">
                  <c:v>12.866180269999999</c:v>
                </c:pt>
                <c:pt idx="279">
                  <c:v>12.866392060000001</c:v>
                </c:pt>
                <c:pt idx="280">
                  <c:v>12.866618580000001</c:v>
                </c:pt>
                <c:pt idx="281">
                  <c:v>12.8668627</c:v>
                </c:pt>
                <c:pt idx="282">
                  <c:v>12.867127310000001</c:v>
                </c:pt>
                <c:pt idx="283">
                  <c:v>12.867415279999999</c:v>
                </c:pt>
                <c:pt idx="284">
                  <c:v>12.867729499999999</c:v>
                </c:pt>
                <c:pt idx="285">
                  <c:v>12.868072850000001</c:v>
                </c:pt>
                <c:pt idx="286">
                  <c:v>12.8684482</c:v>
                </c:pt>
                <c:pt idx="287">
                  <c:v>12.86885846</c:v>
                </c:pt>
                <c:pt idx="288">
                  <c:v>12.86930649</c:v>
                </c:pt>
                <c:pt idx="289">
                  <c:v>12.86979517</c:v>
                </c:pt>
                <c:pt idx="290">
                  <c:v>12.870327400000001</c:v>
                </c:pt>
                <c:pt idx="291">
                  <c:v>12.87090605</c:v>
                </c:pt>
                <c:pt idx="292">
                  <c:v>12.871534</c:v>
                </c:pt>
                <c:pt idx="293">
                  <c:v>12.872214140000001</c:v>
                </c:pt>
                <c:pt idx="294">
                  <c:v>12.87294934</c:v>
                </c:pt>
                <c:pt idx="295">
                  <c:v>12.873742500000001</c:v>
                </c:pt>
                <c:pt idx="296">
                  <c:v>12.87459649</c:v>
                </c:pt>
                <c:pt idx="297">
                  <c:v>12.875514190000001</c:v>
                </c:pt>
                <c:pt idx="298">
                  <c:v>12.876498359999999</c:v>
                </c:pt>
                <c:pt idx="299">
                  <c:v>12.877548900000001</c:v>
                </c:pt>
                <c:pt idx="300">
                  <c:v>12.878662840000001</c:v>
                </c:pt>
                <c:pt idx="301">
                  <c:v>12.87983708</c:v>
                </c:pt>
                <c:pt idx="302">
                  <c:v>12.881068539999999</c:v>
                </c:pt>
                <c:pt idx="303">
                  <c:v>12.88235412</c:v>
                </c:pt>
                <c:pt idx="304">
                  <c:v>12.88369074</c:v>
                </c:pt>
                <c:pt idx="305">
                  <c:v>12.8850753</c:v>
                </c:pt>
                <c:pt idx="306">
                  <c:v>12.8865047</c:v>
                </c:pt>
                <c:pt idx="307">
                  <c:v>12.887975859999999</c:v>
                </c:pt>
                <c:pt idx="308">
                  <c:v>12.88948568</c:v>
                </c:pt>
                <c:pt idx="309">
                  <c:v>12.89103107</c:v>
                </c:pt>
                <c:pt idx="310">
                  <c:v>12.89260895</c:v>
                </c:pt>
                <c:pt idx="311">
                  <c:v>12.89421621</c:v>
                </c:pt>
                <c:pt idx="312">
                  <c:v>12.89584977</c:v>
                </c:pt>
                <c:pt idx="313">
                  <c:v>12.89750654</c:v>
                </c:pt>
                <c:pt idx="314">
                  <c:v>12.899183409999999</c:v>
                </c:pt>
                <c:pt idx="315">
                  <c:v>12.90087731</c:v>
                </c:pt>
                <c:pt idx="316">
                  <c:v>12.902585139999999</c:v>
                </c:pt>
                <c:pt idx="317">
                  <c:v>12.904303799999999</c:v>
                </c:pt>
                <c:pt idx="318">
                  <c:v>12.906030210000001</c:v>
                </c:pt>
                <c:pt idx="319">
                  <c:v>12.90776127</c:v>
                </c:pt>
                <c:pt idx="320">
                  <c:v>12.909493899999999</c:v>
                </c:pt>
                <c:pt idx="321">
                  <c:v>12.911224989999999</c:v>
                </c:pt>
                <c:pt idx="322">
                  <c:v>12.91295146</c:v>
                </c:pt>
                <c:pt idx="323">
                  <c:v>12.91467022</c:v>
                </c:pt>
                <c:pt idx="324">
                  <c:v>12.91637817</c:v>
                </c:pt>
                <c:pt idx="325">
                  <c:v>12.918072220000001</c:v>
                </c:pt>
                <c:pt idx="326">
                  <c:v>12.91974928</c:v>
                </c:pt>
                <c:pt idx="327">
                  <c:v>12.921406259999999</c:v>
                </c:pt>
                <c:pt idx="328">
                  <c:v>12.923040070000001</c:v>
                </c:pt>
                <c:pt idx="329">
                  <c:v>12.924647609999999</c:v>
                </c:pt>
                <c:pt idx="330">
                  <c:v>12.926225799999999</c:v>
                </c:pt>
                <c:pt idx="331">
                  <c:v>12.92777162</c:v>
                </c:pt>
                <c:pt idx="332">
                  <c:v>12.92928412</c:v>
                </c:pt>
                <c:pt idx="333">
                  <c:v>12.93076439</c:v>
                </c:pt>
                <c:pt idx="334">
                  <c:v>12.93221359</c:v>
                </c:pt>
                <c:pt idx="335">
                  <c:v>12.93363291</c:v>
                </c:pt>
                <c:pt idx="336">
                  <c:v>12.9350235</c:v>
                </c:pt>
                <c:pt idx="337">
                  <c:v>12.936386540000001</c:v>
                </c:pt>
                <c:pt idx="338">
                  <c:v>12.93772321</c:v>
                </c:pt>
                <c:pt idx="339">
                  <c:v>12.939034680000001</c:v>
                </c:pt>
                <c:pt idx="340">
                  <c:v>12.940322119999999</c:v>
                </c:pt>
                <c:pt idx="341">
                  <c:v>12.941586709999999</c:v>
                </c:pt>
                <c:pt idx="342">
                  <c:v>12.94282961</c:v>
                </c:pt>
                <c:pt idx="343">
                  <c:v>12.94405199</c:v>
                </c:pt>
                <c:pt idx="344">
                  <c:v>12.945255039999999</c:v>
                </c:pt>
                <c:pt idx="345">
                  <c:v>12.94643992</c:v>
                </c:pt>
                <c:pt idx="346">
                  <c:v>12.947607809999999</c:v>
                </c:pt>
                <c:pt idx="347">
                  <c:v>12.94875987</c:v>
                </c:pt>
                <c:pt idx="348">
                  <c:v>12.94989728</c:v>
                </c:pt>
                <c:pt idx="349">
                  <c:v>12.951021219999999</c:v>
                </c:pt>
                <c:pt idx="350">
                  <c:v>12.95213285</c:v>
                </c:pt>
                <c:pt idx="351">
                  <c:v>12.95323335</c:v>
                </c:pt>
                <c:pt idx="352">
                  <c:v>12.95432389</c:v>
                </c:pt>
                <c:pt idx="353">
                  <c:v>12.95540564</c:v>
                </c:pt>
                <c:pt idx="354">
                  <c:v>12.95647978</c:v>
                </c:pt>
                <c:pt idx="355">
                  <c:v>12.957547480000001</c:v>
                </c:pt>
                <c:pt idx="356">
                  <c:v>12.958609900000001</c:v>
                </c:pt>
                <c:pt idx="357">
                  <c:v>12.95966823</c:v>
                </c:pt>
                <c:pt idx="358">
                  <c:v>12.96072363</c:v>
                </c:pt>
                <c:pt idx="359">
                  <c:v>12.96177728</c:v>
                </c:pt>
                <c:pt idx="360">
                  <c:v>12.962830350000001</c:v>
                </c:pt>
                <c:pt idx="361">
                  <c:v>12.963884009999999</c:v>
                </c:pt>
                <c:pt idx="362">
                  <c:v>12.964939429999999</c:v>
                </c:pt>
                <c:pt idx="363">
                  <c:v>12.9659978</c:v>
                </c:pt>
                <c:pt idx="364">
                  <c:v>12.96706024</c:v>
                </c:pt>
                <c:pt idx="365">
                  <c:v>12.9681278</c:v>
                </c:pt>
                <c:pt idx="366">
                  <c:v>12.969201480000001</c:v>
                </c:pt>
                <c:pt idx="367">
                  <c:v>12.970282279999999</c:v>
                </c:pt>
                <c:pt idx="368">
                  <c:v>12.971371209999999</c:v>
                </c:pt>
                <c:pt idx="369">
                  <c:v>12.97246928</c:v>
                </c:pt>
                <c:pt idx="370">
                  <c:v>12.973577479999999</c:v>
                </c:pt>
                <c:pt idx="371">
                  <c:v>12.974696829999999</c:v>
                </c:pt>
                <c:pt idx="372">
                  <c:v>12.975828330000001</c:v>
                </c:pt>
                <c:pt idx="373">
                  <c:v>12.976972979999999</c:v>
                </c:pt>
                <c:pt idx="374">
                  <c:v>12.97813178</c:v>
                </c:pt>
                <c:pt idx="375">
                  <c:v>12.979305760000001</c:v>
                </c:pt>
                <c:pt idx="376">
                  <c:v>12.980495899999999</c:v>
                </c:pt>
                <c:pt idx="377">
                  <c:v>12.981703209999999</c:v>
                </c:pt>
                <c:pt idx="378">
                  <c:v>12.9829287</c:v>
                </c:pt>
                <c:pt idx="379">
                  <c:v>12.984173370000001</c:v>
                </c:pt>
                <c:pt idx="380">
                  <c:v>12.98543823</c:v>
                </c:pt>
                <c:pt idx="381">
                  <c:v>12.98672429</c:v>
                </c:pt>
                <c:pt idx="382">
                  <c:v>12.988032540000001</c:v>
                </c:pt>
                <c:pt idx="383">
                  <c:v>12.989363989999999</c:v>
                </c:pt>
                <c:pt idx="384">
                  <c:v>12.990719650000001</c:v>
                </c:pt>
                <c:pt idx="385">
                  <c:v>12.992100519999999</c:v>
                </c:pt>
                <c:pt idx="386">
                  <c:v>12.99350761</c:v>
                </c:pt>
                <c:pt idx="387">
                  <c:v>12.99494192</c:v>
                </c:pt>
                <c:pt idx="388">
                  <c:v>12.996404460000001</c:v>
                </c:pt>
                <c:pt idx="389">
                  <c:v>12.99789623</c:v>
                </c:pt>
                <c:pt idx="390">
                  <c:v>12.99941823</c:v>
                </c:pt>
                <c:pt idx="391">
                  <c:v>13.00097148</c:v>
                </c:pt>
                <c:pt idx="392">
                  <c:v>13.002556970000001</c:v>
                </c:pt>
                <c:pt idx="393">
                  <c:v>13.004175719999999</c:v>
                </c:pt>
                <c:pt idx="394">
                  <c:v>13.005828640000001</c:v>
                </c:pt>
                <c:pt idx="395">
                  <c:v>13.007514799999999</c:v>
                </c:pt>
                <c:pt idx="396">
                  <c:v>13.00923141</c:v>
                </c:pt>
                <c:pt idx="397">
                  <c:v>13.0109756</c:v>
                </c:pt>
                <c:pt idx="398">
                  <c:v>13.0127445</c:v>
                </c:pt>
                <c:pt idx="399">
                  <c:v>13.01453523</c:v>
                </c:pt>
                <c:pt idx="400">
                  <c:v>13.016344930000001</c:v>
                </c:pt>
                <c:pt idx="401">
                  <c:v>13.018170720000001</c:v>
                </c:pt>
                <c:pt idx="402">
                  <c:v>13.02000973</c:v>
                </c:pt>
                <c:pt idx="403">
                  <c:v>13.02185909</c:v>
                </c:pt>
                <c:pt idx="404">
                  <c:v>13.023715920000001</c:v>
                </c:pt>
                <c:pt idx="405">
                  <c:v>13.025577370000001</c:v>
                </c:pt>
                <c:pt idx="406">
                  <c:v>13.027440540000001</c:v>
                </c:pt>
                <c:pt idx="407">
                  <c:v>13.02930258</c:v>
                </c:pt>
                <c:pt idx="408">
                  <c:v>13.031160610000001</c:v>
                </c:pt>
                <c:pt idx="409">
                  <c:v>13.03301175</c:v>
                </c:pt>
                <c:pt idx="410">
                  <c:v>13.034853139999999</c:v>
                </c:pt>
                <c:pt idx="411">
                  <c:v>13.03668191</c:v>
                </c:pt>
                <c:pt idx="412">
                  <c:v>13.03849518</c:v>
                </c:pt>
                <c:pt idx="413">
                  <c:v>13.040290089999999</c:v>
                </c:pt>
                <c:pt idx="414">
                  <c:v>13.042063750000001</c:v>
                </c:pt>
                <c:pt idx="415">
                  <c:v>13.0438133</c:v>
                </c:pt>
                <c:pt idx="416">
                  <c:v>13.04553587</c:v>
                </c:pt>
                <c:pt idx="417">
                  <c:v>13.047228580000001</c:v>
                </c:pt>
                <c:pt idx="418">
                  <c:v>13.04888856</c:v>
                </c:pt>
                <c:pt idx="419">
                  <c:v>13.05051295</c:v>
                </c:pt>
                <c:pt idx="420">
                  <c:v>13.05209887</c:v>
                </c:pt>
                <c:pt idx="421">
                  <c:v>13.05364344</c:v>
                </c:pt>
                <c:pt idx="422">
                  <c:v>13.0551438</c:v>
                </c:pt>
                <c:pt idx="423">
                  <c:v>13.05659708</c:v>
                </c:pt>
                <c:pt idx="424">
                  <c:v>13.05800039</c:v>
                </c:pt>
                <c:pt idx="425">
                  <c:v>13.059351599999999</c:v>
                </c:pt>
                <c:pt idx="426">
                  <c:v>13.060651399999999</c:v>
                </c:pt>
                <c:pt idx="427">
                  <c:v>13.06190121</c:v>
                </c:pt>
                <c:pt idx="428">
                  <c:v>13.06310246</c:v>
                </c:pt>
                <c:pt idx="429">
                  <c:v>13.06425657</c:v>
                </c:pt>
                <c:pt idx="430">
                  <c:v>13.065364949999999</c:v>
                </c:pt>
                <c:pt idx="431">
                  <c:v>13.066429039999999</c:v>
                </c:pt>
                <c:pt idx="432">
                  <c:v>13.067450259999999</c:v>
                </c:pt>
                <c:pt idx="433">
                  <c:v>13.068430019999999</c:v>
                </c:pt>
                <c:pt idx="434">
                  <c:v>13.06936975</c:v>
                </c:pt>
                <c:pt idx="435">
                  <c:v>13.070270860000001</c:v>
                </c:pt>
                <c:pt idx="436">
                  <c:v>13.07113479</c:v>
                </c:pt>
                <c:pt idx="437">
                  <c:v>13.07196296</c:v>
                </c:pt>
                <c:pt idx="438">
                  <c:v>13.07275677</c:v>
                </c:pt>
                <c:pt idx="439">
                  <c:v>13.073517669999999</c:v>
                </c:pt>
                <c:pt idx="440">
                  <c:v>13.074247059999999</c:v>
                </c:pt>
                <c:pt idx="441">
                  <c:v>13.07494638</c:v>
                </c:pt>
                <c:pt idx="442">
                  <c:v>13.075617039999999</c:v>
                </c:pt>
                <c:pt idx="443">
                  <c:v>13.07626046</c:v>
                </c:pt>
                <c:pt idx="444">
                  <c:v>13.076878069999999</c:v>
                </c:pt>
                <c:pt idx="445">
                  <c:v>13.07747129</c:v>
                </c:pt>
                <c:pt idx="446">
                  <c:v>13.078041539999999</c:v>
                </c:pt>
                <c:pt idx="447">
                  <c:v>13.07859024</c:v>
                </c:pt>
                <c:pt idx="448">
                  <c:v>13.079118810000001</c:v>
                </c:pt>
                <c:pt idx="449">
                  <c:v>13.079628680000001</c:v>
                </c:pt>
                <c:pt idx="450">
                  <c:v>13.080121269999999</c:v>
                </c:pt>
                <c:pt idx="451">
                  <c:v>13.080598</c:v>
                </c:pt>
                <c:pt idx="452">
                  <c:v>13.08106029</c:v>
                </c:pt>
                <c:pt idx="453">
                  <c:v>13.081509560000001</c:v>
                </c:pt>
                <c:pt idx="454">
                  <c:v>13.08194724</c:v>
                </c:pt>
                <c:pt idx="455">
                  <c:v>13.082374740000001</c:v>
                </c:pt>
                <c:pt idx="456">
                  <c:v>13.08279349</c:v>
                </c:pt>
                <c:pt idx="457">
                  <c:v>13.08320492</c:v>
                </c:pt>
                <c:pt idx="458">
                  <c:v>13.08361053</c:v>
                </c:pt>
                <c:pt idx="459">
                  <c:v>13.084011930000001</c:v>
                </c:pt>
                <c:pt idx="460">
                  <c:v>13.084410699999999</c:v>
                </c:pt>
                <c:pt idx="461">
                  <c:v>13.08480844</c:v>
                </c:pt>
                <c:pt idx="462">
                  <c:v>13.085206769999999</c:v>
                </c:pt>
                <c:pt idx="463">
                  <c:v>13.08560726</c:v>
                </c:pt>
                <c:pt idx="464">
                  <c:v>13.08601153</c:v>
                </c:pt>
                <c:pt idx="465">
                  <c:v>13.08642118</c:v>
                </c:pt>
                <c:pt idx="466">
                  <c:v>13.086837790000001</c:v>
                </c:pt>
                <c:pt idx="467">
                  <c:v>13.087262969999999</c:v>
                </c:pt>
                <c:pt idx="468">
                  <c:v>13.08769831</c:v>
                </c:pt>
                <c:pt idx="469">
                  <c:v>13.088145430000001</c:v>
                </c:pt>
                <c:pt idx="470">
                  <c:v>13.088605899999999</c:v>
                </c:pt>
                <c:pt idx="471">
                  <c:v>13.08908134</c:v>
                </c:pt>
                <c:pt idx="472">
                  <c:v>13.08957335</c:v>
                </c:pt>
                <c:pt idx="473">
                  <c:v>13.090083509999999</c:v>
                </c:pt>
                <c:pt idx="474">
                  <c:v>13.090613429999999</c:v>
                </c:pt>
                <c:pt idx="475">
                  <c:v>13.091164709999999</c:v>
                </c:pt>
                <c:pt idx="476">
                  <c:v>13.091738940000001</c:v>
                </c:pt>
                <c:pt idx="477">
                  <c:v>13.092337730000001</c:v>
                </c:pt>
                <c:pt idx="478">
                  <c:v>13.092962679999999</c:v>
                </c:pt>
                <c:pt idx="479">
                  <c:v>13.09361537</c:v>
                </c:pt>
                <c:pt idx="480">
                  <c:v>13.09429742</c:v>
                </c:pt>
                <c:pt idx="481">
                  <c:v>13.09501041</c:v>
                </c:pt>
                <c:pt idx="482">
                  <c:v>13.09575596</c:v>
                </c:pt>
                <c:pt idx="483">
                  <c:v>13.09653565</c:v>
                </c:pt>
                <c:pt idx="484">
                  <c:v>13.097351079999999</c:v>
                </c:pt>
                <c:pt idx="485">
                  <c:v>13.09820386</c:v>
                </c:pt>
                <c:pt idx="486">
                  <c:v>13.09909558</c:v>
                </c:pt>
                <c:pt idx="487">
                  <c:v>13.100027839999999</c:v>
                </c:pt>
                <c:pt idx="488">
                  <c:v>13.101002250000001</c:v>
                </c:pt>
                <c:pt idx="489">
                  <c:v>13.102019800000001</c:v>
                </c:pt>
                <c:pt idx="490">
                  <c:v>13.103079190000001</c:v>
                </c:pt>
                <c:pt idx="491">
                  <c:v>13.10417852</c:v>
                </c:pt>
                <c:pt idx="492">
                  <c:v>13.10531587</c:v>
                </c:pt>
                <c:pt idx="493">
                  <c:v>13.10648935</c:v>
                </c:pt>
                <c:pt idx="494">
                  <c:v>13.10769704</c:v>
                </c:pt>
                <c:pt idx="495">
                  <c:v>13.108937060000001</c:v>
                </c:pt>
                <c:pt idx="496">
                  <c:v>13.110207490000001</c:v>
                </c:pt>
                <c:pt idx="497">
                  <c:v>13.111506439999999</c:v>
                </c:pt>
                <c:pt idx="498">
                  <c:v>13.11283199</c:v>
                </c:pt>
                <c:pt idx="499">
                  <c:v>13.114182250000001</c:v>
                </c:pt>
                <c:pt idx="500">
                  <c:v>13.11555531</c:v>
                </c:pt>
                <c:pt idx="501">
                  <c:v>13.116949269999999</c:v>
                </c:pt>
                <c:pt idx="502">
                  <c:v>13.11836222</c:v>
                </c:pt>
                <c:pt idx="503">
                  <c:v>13.11979227</c:v>
                </c:pt>
                <c:pt idx="504">
                  <c:v>13.121237499999999</c:v>
                </c:pt>
                <c:pt idx="505">
                  <c:v>13.12269603</c:v>
                </c:pt>
                <c:pt idx="506">
                  <c:v>13.12416593</c:v>
                </c:pt>
                <c:pt idx="507">
                  <c:v>13.125645309999999</c:v>
                </c:pt>
                <c:pt idx="508">
                  <c:v>13.127132270000001</c:v>
                </c:pt>
                <c:pt idx="509">
                  <c:v>13.1286249</c:v>
                </c:pt>
                <c:pt idx="510">
                  <c:v>13.130121300000001</c:v>
                </c:pt>
                <c:pt idx="511">
                  <c:v>13.13161957</c:v>
                </c:pt>
                <c:pt idx="512">
                  <c:v>13.133117800000001</c:v>
                </c:pt>
                <c:pt idx="513">
                  <c:v>13.13461408</c:v>
                </c:pt>
                <c:pt idx="514">
                  <c:v>13.136106529999999</c:v>
                </c:pt>
                <c:pt idx="515">
                  <c:v>13.137593219999999</c:v>
                </c:pt>
                <c:pt idx="516">
                  <c:v>13.13907227</c:v>
                </c:pt>
                <c:pt idx="517">
                  <c:v>13.14054176</c:v>
                </c:pt>
                <c:pt idx="518">
                  <c:v>13.141999800000001</c:v>
                </c:pt>
                <c:pt idx="519">
                  <c:v>13.143444880000001</c:v>
                </c:pt>
                <c:pt idx="520">
                  <c:v>13.14487716</c:v>
                </c:pt>
                <c:pt idx="521">
                  <c:v>13.146297199999999</c:v>
                </c:pt>
                <c:pt idx="522">
                  <c:v>13.14770554</c:v>
                </c:pt>
                <c:pt idx="523">
                  <c:v>13.149102750000001</c:v>
                </c:pt>
                <c:pt idx="524">
                  <c:v>13.15048938</c:v>
                </c:pt>
                <c:pt idx="525">
                  <c:v>13.151866</c:v>
                </c:pt>
                <c:pt idx="526">
                  <c:v>13.15323315</c:v>
                </c:pt>
                <c:pt idx="527">
                  <c:v>13.15459139</c:v>
                </c:pt>
                <c:pt idx="528">
                  <c:v>13.155941289999999</c:v>
                </c:pt>
                <c:pt idx="529">
                  <c:v>13.15728339</c:v>
                </c:pt>
                <c:pt idx="530">
                  <c:v>13.158618260000001</c:v>
                </c:pt>
                <c:pt idx="531">
                  <c:v>13.159946440000001</c:v>
                </c:pt>
                <c:pt idx="532">
                  <c:v>13.161268509999999</c:v>
                </c:pt>
                <c:pt idx="533">
                  <c:v>13.162585</c:v>
                </c:pt>
                <c:pt idx="534">
                  <c:v>13.163896490000001</c:v>
                </c:pt>
                <c:pt idx="535">
                  <c:v>13.165203529999999</c:v>
                </c:pt>
                <c:pt idx="536">
                  <c:v>13.16650667</c:v>
                </c:pt>
                <c:pt idx="537">
                  <c:v>13.16780647</c:v>
                </c:pt>
                <c:pt idx="538">
                  <c:v>13.169103489999999</c:v>
                </c:pt>
                <c:pt idx="539">
                  <c:v>13.17039829</c:v>
                </c:pt>
                <c:pt idx="540">
                  <c:v>13.17169142</c:v>
                </c:pt>
                <c:pt idx="541">
                  <c:v>13.17298343</c:v>
                </c:pt>
                <c:pt idx="542">
                  <c:v>13.17427489</c:v>
                </c:pt>
                <c:pt idx="543">
                  <c:v>13.17556635</c:v>
                </c:pt>
                <c:pt idx="544">
                  <c:v>13.17685837</c:v>
                </c:pt>
                <c:pt idx="545">
                  <c:v>13.178151509999999</c:v>
                </c:pt>
                <c:pt idx="546">
                  <c:v>13.17944632</c:v>
                </c:pt>
                <c:pt idx="547">
                  <c:v>13.18074335</c:v>
                </c:pt>
                <c:pt idx="548">
                  <c:v>13.18204317</c:v>
                </c:pt>
                <c:pt idx="549">
                  <c:v>13.18334634</c:v>
                </c:pt>
                <c:pt idx="550">
                  <c:v>13.18465338</c:v>
                </c:pt>
                <c:pt idx="551">
                  <c:v>13.18596434</c:v>
                </c:pt>
                <c:pt idx="552">
                  <c:v>13.18727878</c:v>
                </c:pt>
                <c:pt idx="553">
                  <c:v>13.188596220000001</c:v>
                </c:pt>
                <c:pt idx="554">
                  <c:v>13.189916200000001</c:v>
                </c:pt>
                <c:pt idx="555">
                  <c:v>13.191238240000001</c:v>
                </c:pt>
                <c:pt idx="556">
                  <c:v>13.19256187</c:v>
                </c:pt>
                <c:pt idx="557">
                  <c:v>13.193886640000001</c:v>
                </c:pt>
                <c:pt idx="558">
                  <c:v>13.195212059999999</c:v>
                </c:pt>
                <c:pt idx="559">
                  <c:v>13.19653767</c:v>
                </c:pt>
                <c:pt idx="560">
                  <c:v>13.197862990000001</c:v>
                </c:pt>
                <c:pt idx="561">
                  <c:v>13.199187569999999</c:v>
                </c:pt>
                <c:pt idx="562">
                  <c:v>13.200510919999999</c:v>
                </c:pt>
                <c:pt idx="563">
                  <c:v>13.20183259</c:v>
                </c:pt>
                <c:pt idx="564">
                  <c:v>13.20315209</c:v>
                </c:pt>
                <c:pt idx="565">
                  <c:v>13.204468970000001</c:v>
                </c:pt>
                <c:pt idx="566">
                  <c:v>13.205782749999999</c:v>
                </c:pt>
                <c:pt idx="567">
                  <c:v>13.207092960000001</c:v>
                </c:pt>
                <c:pt idx="568">
                  <c:v>13.208399139999999</c:v>
                </c:pt>
                <c:pt idx="569">
                  <c:v>13.209700809999999</c:v>
                </c:pt>
                <c:pt idx="570">
                  <c:v>13.2109975</c:v>
                </c:pt>
                <c:pt idx="571">
                  <c:v>13.212288750000001</c:v>
                </c:pt>
                <c:pt idx="572">
                  <c:v>13.21357409</c:v>
                </c:pt>
                <c:pt idx="573">
                  <c:v>13.214853039999999</c:v>
                </c:pt>
                <c:pt idx="574">
                  <c:v>13.216125140000001</c:v>
                </c:pt>
                <c:pt idx="575">
                  <c:v>13.21738992</c:v>
                </c:pt>
                <c:pt idx="576">
                  <c:v>13.2186469</c:v>
                </c:pt>
                <c:pt idx="577">
                  <c:v>13.21989563</c:v>
                </c:pt>
                <c:pt idx="578">
                  <c:v>13.22113562</c:v>
                </c:pt>
                <c:pt idx="579">
                  <c:v>13.222366409999999</c:v>
                </c:pt>
                <c:pt idx="580">
                  <c:v>13.22358754</c:v>
                </c:pt>
                <c:pt idx="581">
                  <c:v>13.224798529999999</c:v>
                </c:pt>
                <c:pt idx="582">
                  <c:v>13.2259989</c:v>
                </c:pt>
                <c:pt idx="583">
                  <c:v>13.227188379999999</c:v>
                </c:pt>
                <c:pt idx="584">
                  <c:v>13.22836732</c:v>
                </c:pt>
                <c:pt idx="585">
                  <c:v>13.22953628</c:v>
                </c:pt>
                <c:pt idx="586">
                  <c:v>13.230695799999999</c:v>
                </c:pt>
                <c:pt idx="587">
                  <c:v>13.231846450000001</c:v>
                </c:pt>
                <c:pt idx="588">
                  <c:v>13.232988750000001</c:v>
                </c:pt>
                <c:pt idx="589">
                  <c:v>13.23412327</c:v>
                </c:pt>
                <c:pt idx="590">
                  <c:v>13.235250539999999</c:v>
                </c:pt>
                <c:pt idx="591">
                  <c:v>13.23637113</c:v>
                </c:pt>
                <c:pt idx="592">
                  <c:v>13.23748557</c:v>
                </c:pt>
                <c:pt idx="593">
                  <c:v>13.238594409999999</c:v>
                </c:pt>
                <c:pt idx="594">
                  <c:v>13.239698199999999</c:v>
                </c:pt>
                <c:pt idx="595">
                  <c:v>13.24079749</c:v>
                </c:pt>
                <c:pt idx="596">
                  <c:v>13.24189284</c:v>
                </c:pt>
                <c:pt idx="597">
                  <c:v>13.24298477</c:v>
                </c:pt>
                <c:pt idx="598">
                  <c:v>13.244073849999999</c:v>
                </c:pt>
                <c:pt idx="599">
                  <c:v>13.24516062</c:v>
                </c:pt>
                <c:pt idx="600">
                  <c:v>13.24624564</c:v>
                </c:pt>
                <c:pt idx="601">
                  <c:v>13.24732944</c:v>
                </c:pt>
                <c:pt idx="602">
                  <c:v>13.248412569999999</c:v>
                </c:pt>
                <c:pt idx="603">
                  <c:v>13.249495599999999</c:v>
                </c:pt>
                <c:pt idx="604">
                  <c:v>13.250579050000001</c:v>
                </c:pt>
                <c:pt idx="605">
                  <c:v>13.251663479999999</c:v>
                </c:pt>
                <c:pt idx="606">
                  <c:v>13.252749440000001</c:v>
                </c:pt>
                <c:pt idx="607">
                  <c:v>13.25383748</c:v>
                </c:pt>
                <c:pt idx="608">
                  <c:v>13.25492815</c:v>
                </c:pt>
                <c:pt idx="609">
                  <c:v>13.25602198</c:v>
                </c:pt>
                <c:pt idx="610">
                  <c:v>13.25711954</c:v>
                </c:pt>
                <c:pt idx="611">
                  <c:v>13.25822136</c:v>
                </c:pt>
                <c:pt idx="612">
                  <c:v>13.259328010000001</c:v>
                </c:pt>
                <c:pt idx="613">
                  <c:v>13.26044001</c:v>
                </c:pt>
                <c:pt idx="614">
                  <c:v>13.26155792</c:v>
                </c:pt>
                <c:pt idx="615">
                  <c:v>13.262681949999999</c:v>
                </c:pt>
                <c:pt idx="616">
                  <c:v>13.263812</c:v>
                </c:pt>
                <c:pt idx="617">
                  <c:v>13.264947960000001</c:v>
                </c:pt>
                <c:pt idx="618">
                  <c:v>13.266089729999999</c:v>
                </c:pt>
                <c:pt idx="619">
                  <c:v>13.267237189999999</c:v>
                </c:pt>
                <c:pt idx="620">
                  <c:v>13.26839024</c:v>
                </c:pt>
                <c:pt idx="621">
                  <c:v>13.26954877</c:v>
                </c:pt>
                <c:pt idx="622">
                  <c:v>13.270712659999999</c:v>
                </c:pt>
                <c:pt idx="623">
                  <c:v>13.271881820000001</c:v>
                </c:pt>
                <c:pt idx="624">
                  <c:v>13.27305612</c:v>
                </c:pt>
                <c:pt idx="625">
                  <c:v>13.274235470000001</c:v>
                </c:pt>
                <c:pt idx="626">
                  <c:v>13.27541974</c:v>
                </c:pt>
                <c:pt idx="627">
                  <c:v>13.27660884</c:v>
                </c:pt>
                <c:pt idx="628">
                  <c:v>13.27780265</c:v>
                </c:pt>
                <c:pt idx="629">
                  <c:v>13.279001060000001</c:v>
                </c:pt>
                <c:pt idx="630">
                  <c:v>13.280203970000001</c:v>
                </c:pt>
                <c:pt idx="631">
                  <c:v>13.28141126</c:v>
                </c:pt>
                <c:pt idx="632">
                  <c:v>13.282622829999999</c:v>
                </c:pt>
                <c:pt idx="633">
                  <c:v>13.28383856</c:v>
                </c:pt>
                <c:pt idx="634">
                  <c:v>13.285058360000001</c:v>
                </c:pt>
                <c:pt idx="635">
                  <c:v>13.286282099999999</c:v>
                </c:pt>
                <c:pt idx="636">
                  <c:v>13.287509679999999</c:v>
                </c:pt>
                <c:pt idx="637">
                  <c:v>13.288740990000001</c:v>
                </c:pt>
                <c:pt idx="638">
                  <c:v>13.28997592</c:v>
                </c:pt>
                <c:pt idx="639">
                  <c:v>13.29121436</c:v>
                </c:pt>
                <c:pt idx="640">
                  <c:v>13.2924562</c:v>
                </c:pt>
                <c:pt idx="641">
                  <c:v>13.29370134</c:v>
                </c:pt>
                <c:pt idx="642">
                  <c:v>13.29494966</c:v>
                </c:pt>
                <c:pt idx="643">
                  <c:v>13.296201050000001</c:v>
                </c:pt>
                <c:pt idx="644">
                  <c:v>13.29745541</c:v>
                </c:pt>
                <c:pt idx="645">
                  <c:v>13.298712630000001</c:v>
                </c:pt>
                <c:pt idx="646">
                  <c:v>13.299972589999999</c:v>
                </c:pt>
                <c:pt idx="647">
                  <c:v>13.30123519</c:v>
                </c:pt>
                <c:pt idx="648">
                  <c:v>13.30250032</c:v>
                </c:pt>
                <c:pt idx="649">
                  <c:v>13.30376787</c:v>
                </c:pt>
                <c:pt idx="650">
                  <c:v>13.30503772</c:v>
                </c:pt>
                <c:pt idx="651">
                  <c:v>13.306309779999999</c:v>
                </c:pt>
                <c:pt idx="652">
                  <c:v>13.30758393</c:v>
                </c:pt>
                <c:pt idx="653">
                  <c:v>13.308860060000001</c:v>
                </c:pt>
                <c:pt idx="654">
                  <c:v>13.310138070000001</c:v>
                </c:pt>
                <c:pt idx="655">
                  <c:v>13.311417840000001</c:v>
                </c:pt>
                <c:pt idx="656">
                  <c:v>13.31269926</c:v>
                </c:pt>
                <c:pt idx="657">
                  <c:v>13.313982230000001</c:v>
                </c:pt>
                <c:pt idx="658">
                  <c:v>13.315266640000001</c:v>
                </c:pt>
                <c:pt idx="659">
                  <c:v>13.31655237</c:v>
                </c:pt>
                <c:pt idx="660">
                  <c:v>13.317839319999999</c:v>
                </c:pt>
                <c:pt idx="661">
                  <c:v>13.319127379999999</c:v>
                </c:pt>
                <c:pt idx="662">
                  <c:v>13.320416440000001</c:v>
                </c:pt>
                <c:pt idx="663">
                  <c:v>13.321706389999999</c:v>
                </c:pt>
                <c:pt idx="664">
                  <c:v>13.32299712</c:v>
                </c:pt>
                <c:pt idx="665">
                  <c:v>13.32428852</c:v>
                </c:pt>
                <c:pt idx="666">
                  <c:v>13.325580479999999</c:v>
                </c:pt>
                <c:pt idx="667">
                  <c:v>13.3268729</c:v>
                </c:pt>
                <c:pt idx="668">
                  <c:v>13.32816566</c:v>
                </c:pt>
                <c:pt idx="669">
                  <c:v>13.32945866</c:v>
                </c:pt>
                <c:pt idx="670">
                  <c:v>13.33075178</c:v>
                </c:pt>
                <c:pt idx="671">
                  <c:v>13.33204492</c:v>
                </c:pt>
                <c:pt idx="672">
                  <c:v>13.33333796</c:v>
                </c:pt>
                <c:pt idx="673">
                  <c:v>13.33463081</c:v>
                </c:pt>
                <c:pt idx="674">
                  <c:v>13.335923340000001</c:v>
                </c:pt>
                <c:pt idx="675">
                  <c:v>13.33721545</c:v>
                </c:pt>
                <c:pt idx="676">
                  <c:v>13.338507030000001</c:v>
                </c:pt>
                <c:pt idx="677">
                  <c:v>13.33979798</c:v>
                </c:pt>
                <c:pt idx="678">
                  <c:v>13.341088170000001</c:v>
                </c:pt>
                <c:pt idx="679">
                  <c:v>13.34237751</c:v>
                </c:pt>
                <c:pt idx="680">
                  <c:v>13.34366588</c:v>
                </c:pt>
                <c:pt idx="681">
                  <c:v>13.344953179999999</c:v>
                </c:pt>
                <c:pt idx="682">
                  <c:v>13.34623929</c:v>
                </c:pt>
                <c:pt idx="683">
                  <c:v>13.34752411</c:v>
                </c:pt>
                <c:pt idx="684">
                  <c:v>13.348807519999999</c:v>
                </c:pt>
                <c:pt idx="685">
                  <c:v>13.35008942</c:v>
                </c:pt>
                <c:pt idx="686">
                  <c:v>13.351369699999999</c:v>
                </c:pt>
                <c:pt idx="687">
                  <c:v>13.35264825</c:v>
                </c:pt>
                <c:pt idx="688">
                  <c:v>13.35392495</c:v>
                </c:pt>
                <c:pt idx="689">
                  <c:v>13.355199710000001</c:v>
                </c:pt>
                <c:pt idx="690">
                  <c:v>13.35647241</c:v>
                </c:pt>
                <c:pt idx="691">
                  <c:v>13.35774294</c:v>
                </c:pt>
                <c:pt idx="692">
                  <c:v>13.359011199999999</c:v>
                </c:pt>
                <c:pt idx="693">
                  <c:v>13.36027707</c:v>
                </c:pt>
                <c:pt idx="694">
                  <c:v>13.361540440000001</c:v>
                </c:pt>
                <c:pt idx="695">
                  <c:v>13.362801210000001</c:v>
                </c:pt>
                <c:pt idx="696">
                  <c:v>13.364059259999999</c:v>
                </c:pt>
                <c:pt idx="697">
                  <c:v>13.365314489999999</c:v>
                </c:pt>
                <c:pt idx="698">
                  <c:v>13.36656679</c:v>
                </c:pt>
                <c:pt idx="699">
                  <c:v>13.36781605</c:v>
                </c:pt>
                <c:pt idx="700">
                  <c:v>13.36906215</c:v>
                </c:pt>
                <c:pt idx="701">
                  <c:v>13.370305</c:v>
                </c:pt>
                <c:pt idx="702">
                  <c:v>13.371544480000001</c:v>
                </c:pt>
                <c:pt idx="703">
                  <c:v>13.372780479999999</c:v>
                </c:pt>
                <c:pt idx="704">
                  <c:v>13.374012889999999</c:v>
                </c:pt>
                <c:pt idx="705">
                  <c:v>13.375241600000001</c:v>
                </c:pt>
                <c:pt idx="706">
                  <c:v>13.37646651</c:v>
                </c:pt>
                <c:pt idx="707">
                  <c:v>13.3776875</c:v>
                </c:pt>
                <c:pt idx="708">
                  <c:v>13.37890447</c:v>
                </c:pt>
                <c:pt idx="709">
                  <c:v>13.3801173</c:v>
                </c:pt>
                <c:pt idx="710">
                  <c:v>13.3813259</c:v>
                </c:pt>
                <c:pt idx="711">
                  <c:v>13.382530129999999</c:v>
                </c:pt>
                <c:pt idx="712">
                  <c:v>13.38372991</c:v>
                </c:pt>
                <c:pt idx="713">
                  <c:v>13.38492512</c:v>
                </c:pt>
                <c:pt idx="714">
                  <c:v>13.386115650000001</c:v>
                </c:pt>
                <c:pt idx="715">
                  <c:v>13.38730138</c:v>
                </c:pt>
                <c:pt idx="716">
                  <c:v>13.38848222</c:v>
                </c:pt>
                <c:pt idx="717">
                  <c:v>13.38965806</c:v>
                </c:pt>
                <c:pt idx="718">
                  <c:v>13.390828770000001</c:v>
                </c:pt>
                <c:pt idx="719">
                  <c:v>13.391994260000001</c:v>
                </c:pt>
                <c:pt idx="720">
                  <c:v>13.39315442</c:v>
                </c:pt>
                <c:pt idx="721">
                  <c:v>13.39430913</c:v>
                </c:pt>
                <c:pt idx="722">
                  <c:v>13.39545828</c:v>
                </c:pt>
                <c:pt idx="723">
                  <c:v>13.396601779999999</c:v>
                </c:pt>
                <c:pt idx="724">
                  <c:v>13.3977395</c:v>
                </c:pt>
                <c:pt idx="725">
                  <c:v>13.398871339999999</c:v>
                </c:pt>
                <c:pt idx="726">
                  <c:v>13.399997190000001</c:v>
                </c:pt>
                <c:pt idx="727">
                  <c:v>13.40111694</c:v>
                </c:pt>
                <c:pt idx="728">
                  <c:v>13.40223048</c:v>
                </c:pt>
                <c:pt idx="729">
                  <c:v>13.403337710000001</c:v>
                </c:pt>
                <c:pt idx="730">
                  <c:v>13.404438499999999</c:v>
                </c:pt>
                <c:pt idx="731">
                  <c:v>13.405532770000001</c:v>
                </c:pt>
                <c:pt idx="732">
                  <c:v>13.40662038</c:v>
                </c:pt>
                <c:pt idx="733">
                  <c:v>13.40770124</c:v>
                </c:pt>
                <c:pt idx="734">
                  <c:v>13.40877523</c:v>
                </c:pt>
                <c:pt idx="735">
                  <c:v>13.40984226</c:v>
                </c:pt>
                <c:pt idx="736">
                  <c:v>13.410902200000001</c:v>
                </c:pt>
                <c:pt idx="737">
                  <c:v>13.411954939999999</c:v>
                </c:pt>
                <c:pt idx="738">
                  <c:v>13.413000390000001</c:v>
                </c:pt>
                <c:pt idx="739">
                  <c:v>13.41403845</c:v>
                </c:pt>
                <c:pt idx="740">
                  <c:v>13.415069170000001</c:v>
                </c:pt>
                <c:pt idx="741">
                  <c:v>13.416092580000001</c:v>
                </c:pt>
                <c:pt idx="742">
                  <c:v>13.41710876</c:v>
                </c:pt>
                <c:pt idx="743">
                  <c:v>13.418117759999999</c:v>
                </c:pt>
                <c:pt idx="744">
                  <c:v>13.419119630000001</c:v>
                </c:pt>
                <c:pt idx="745">
                  <c:v>13.420114440000001</c:v>
                </c:pt>
                <c:pt idx="746">
                  <c:v>13.42110224</c:v>
                </c:pt>
                <c:pt idx="747">
                  <c:v>13.42208308</c:v>
                </c:pt>
                <c:pt idx="748">
                  <c:v>13.42305704</c:v>
                </c:pt>
                <c:pt idx="749">
                  <c:v>13.424024149999999</c:v>
                </c:pt>
                <c:pt idx="750">
                  <c:v>13.42498449</c:v>
                </c:pt>
                <c:pt idx="751">
                  <c:v>13.425938110000001</c:v>
                </c:pt>
                <c:pt idx="752">
                  <c:v>13.42688506</c:v>
                </c:pt>
                <c:pt idx="753">
                  <c:v>13.4278254</c:v>
                </c:pt>
                <c:pt idx="754">
                  <c:v>13.4287592</c:v>
                </c:pt>
                <c:pt idx="755">
                  <c:v>13.429686500000001</c:v>
                </c:pt>
                <c:pt idx="756">
                  <c:v>13.43060736</c:v>
                </c:pt>
                <c:pt idx="757">
                  <c:v>13.431521849999999</c:v>
                </c:pt>
                <c:pt idx="758">
                  <c:v>13.43243002</c:v>
                </c:pt>
                <c:pt idx="759">
                  <c:v>13.43333193</c:v>
                </c:pt>
                <c:pt idx="760">
                  <c:v>13.43422762</c:v>
                </c:pt>
                <c:pt idx="761">
                  <c:v>13.435117180000001</c:v>
                </c:pt>
                <c:pt idx="762">
                  <c:v>13.43600064</c:v>
                </c:pt>
                <c:pt idx="763">
                  <c:v>13.43687806</c:v>
                </c:pt>
                <c:pt idx="764">
                  <c:v>13.43774951</c:v>
                </c:pt>
                <c:pt idx="765">
                  <c:v>13.438615049999999</c:v>
                </c:pt>
                <c:pt idx="766">
                  <c:v>13.43947472</c:v>
                </c:pt>
                <c:pt idx="767">
                  <c:v>13.440328579999999</c:v>
                </c:pt>
                <c:pt idx="768">
                  <c:v>13.4411767</c:v>
                </c:pt>
                <c:pt idx="769">
                  <c:v>13.44201913</c:v>
                </c:pt>
                <c:pt idx="770">
                  <c:v>13.44285593</c:v>
                </c:pt>
                <c:pt idx="771">
                  <c:v>13.443687150000001</c:v>
                </c:pt>
                <c:pt idx="772">
                  <c:v>13.44451286</c:v>
                </c:pt>
                <c:pt idx="773">
                  <c:v>13.445333099999999</c:v>
                </c:pt>
                <c:pt idx="774">
                  <c:v>13.446147939999999</c:v>
                </c:pt>
                <c:pt idx="775">
                  <c:v>13.44695744</c:v>
                </c:pt>
                <c:pt idx="776">
                  <c:v>13.44776165</c:v>
                </c:pt>
                <c:pt idx="777">
                  <c:v>13.448560629999999</c:v>
                </c:pt>
                <c:pt idx="778">
                  <c:v>13.44935444</c:v>
                </c:pt>
                <c:pt idx="779">
                  <c:v>13.450143130000001</c:v>
                </c:pt>
                <c:pt idx="780">
                  <c:v>13.45092676</c:v>
                </c:pt>
                <c:pt idx="781">
                  <c:v>13.451705390000001</c:v>
                </c:pt>
                <c:pt idx="782">
                  <c:v>13.452479070000001</c:v>
                </c:pt>
                <c:pt idx="783">
                  <c:v>13.45324787</c:v>
                </c:pt>
                <c:pt idx="784">
                  <c:v>13.454011850000001</c:v>
                </c:pt>
                <c:pt idx="785">
                  <c:v>13.45477105</c:v>
                </c:pt>
                <c:pt idx="786">
                  <c:v>13.455525529999999</c:v>
                </c:pt>
                <c:pt idx="787">
                  <c:v>13.456275359999999</c:v>
                </c:pt>
                <c:pt idx="788">
                  <c:v>13.457020590000001</c:v>
                </c:pt>
                <c:pt idx="789">
                  <c:v>13.457761270000001</c:v>
                </c:pt>
                <c:pt idx="790">
                  <c:v>13.458497469999999</c:v>
                </c:pt>
                <c:pt idx="791">
                  <c:v>13.45922925</c:v>
                </c:pt>
                <c:pt idx="792">
                  <c:v>13.459956650000001</c:v>
                </c:pt>
                <c:pt idx="793">
                  <c:v>13.46067974</c:v>
                </c:pt>
                <c:pt idx="794">
                  <c:v>13.461398579999999</c:v>
                </c:pt>
                <c:pt idx="795">
                  <c:v>13.46211321</c:v>
                </c:pt>
                <c:pt idx="796">
                  <c:v>13.46282371</c:v>
                </c:pt>
                <c:pt idx="797">
                  <c:v>13.46353012</c:v>
                </c:pt>
                <c:pt idx="798">
                  <c:v>13.46423251</c:v>
                </c:pt>
                <c:pt idx="799">
                  <c:v>13.46493093</c:v>
                </c:pt>
                <c:pt idx="800">
                  <c:v>13.46562544</c:v>
                </c:pt>
                <c:pt idx="801">
                  <c:v>13.466316089999999</c:v>
                </c:pt>
                <c:pt idx="802">
                  <c:v>13.467002949999999</c:v>
                </c:pt>
                <c:pt idx="803">
                  <c:v>13.46768606</c:v>
                </c:pt>
                <c:pt idx="804">
                  <c:v>13.468365500000001</c:v>
                </c:pt>
                <c:pt idx="805">
                  <c:v>13.46904131</c:v>
                </c:pt>
                <c:pt idx="806">
                  <c:v>13.46971355</c:v>
                </c:pt>
                <c:pt idx="807">
                  <c:v>13.47038229</c:v>
                </c:pt>
                <c:pt idx="808">
                  <c:v>13.47104757</c:v>
                </c:pt>
                <c:pt idx="809">
                  <c:v>13.47170946</c:v>
                </c:pt>
                <c:pt idx="810">
                  <c:v>13.472367999999999</c:v>
                </c:pt>
                <c:pt idx="811">
                  <c:v>13.473023270000001</c:v>
                </c:pt>
                <c:pt idx="812">
                  <c:v>13.47367532</c:v>
                </c:pt>
                <c:pt idx="813">
                  <c:v>13.4743242</c:v>
                </c:pt>
                <c:pt idx="814">
                  <c:v>13.47496997</c:v>
                </c:pt>
                <c:pt idx="815">
                  <c:v>13.47561269</c:v>
                </c:pt>
                <c:pt idx="816">
                  <c:v>13.47625242</c:v>
                </c:pt>
                <c:pt idx="817">
                  <c:v>13.47688921</c:v>
                </c:pt>
                <c:pt idx="818">
                  <c:v>13.477523120000001</c:v>
                </c:pt>
                <c:pt idx="819">
                  <c:v>13.47815421</c:v>
                </c:pt>
                <c:pt idx="820">
                  <c:v>13.478782539999999</c:v>
                </c:pt>
                <c:pt idx="821">
                  <c:v>13.47940816</c:v>
                </c:pt>
                <c:pt idx="822">
                  <c:v>13.48003113</c:v>
                </c:pt>
                <c:pt idx="823">
                  <c:v>13.4806515</c:v>
                </c:pt>
                <c:pt idx="824">
                  <c:v>13.48126935</c:v>
                </c:pt>
                <c:pt idx="825">
                  <c:v>13.481884709999999</c:v>
                </c:pt>
                <c:pt idx="826">
                  <c:v>13.48249766</c:v>
                </c:pt>
                <c:pt idx="827">
                  <c:v>13.48310824</c:v>
                </c:pt>
                <c:pt idx="828">
                  <c:v>13.48371652</c:v>
                </c:pt>
                <c:pt idx="829">
                  <c:v>13.48432255</c:v>
                </c:pt>
                <c:pt idx="830">
                  <c:v>13.48492639</c:v>
                </c:pt>
                <c:pt idx="831">
                  <c:v>13.4855281</c:v>
                </c:pt>
                <c:pt idx="832">
                  <c:v>13.48612773</c:v>
                </c:pt>
                <c:pt idx="833">
                  <c:v>13.48672534</c:v>
                </c:pt>
                <c:pt idx="834">
                  <c:v>13.487320990000001</c:v>
                </c:pt>
                <c:pt idx="835">
                  <c:v>13.487914740000001</c:v>
                </c:pt>
                <c:pt idx="836">
                  <c:v>13.488506640000001</c:v>
                </c:pt>
                <c:pt idx="837">
                  <c:v>13.48909675</c:v>
                </c:pt>
                <c:pt idx="838">
                  <c:v>13.48968513</c:v>
                </c:pt>
                <c:pt idx="839">
                  <c:v>13.49027184</c:v>
                </c:pt>
                <c:pt idx="840">
                  <c:v>13.49085693</c:v>
                </c:pt>
                <c:pt idx="841">
                  <c:v>13.49144046</c:v>
                </c:pt>
                <c:pt idx="842">
                  <c:v>13.49202249</c:v>
                </c:pt>
                <c:pt idx="843">
                  <c:v>13.492603069999999</c:v>
                </c:pt>
                <c:pt idx="844">
                  <c:v>13.493182259999999</c:v>
                </c:pt>
                <c:pt idx="845">
                  <c:v>13.49376013</c:v>
                </c:pt>
                <c:pt idx="846">
                  <c:v>13.49433672</c:v>
                </c:pt>
                <c:pt idx="847">
                  <c:v>13.494912100000001</c:v>
                </c:pt>
                <c:pt idx="848">
                  <c:v>13.495486319999999</c:v>
                </c:pt>
                <c:pt idx="849">
                  <c:v>13.49605944</c:v>
                </c:pt>
                <c:pt idx="850">
                  <c:v>13.49663151</c:v>
                </c:pt>
                <c:pt idx="851">
                  <c:v>13.4972026</c:v>
                </c:pt>
                <c:pt idx="852">
                  <c:v>13.49777276</c:v>
                </c:pt>
                <c:pt idx="853">
                  <c:v>13.49834205</c:v>
                </c:pt>
                <c:pt idx="854">
                  <c:v>13.498910520000001</c:v>
                </c:pt>
                <c:pt idx="855">
                  <c:v>13.49947824</c:v>
                </c:pt>
                <c:pt idx="856">
                  <c:v>13.50004526</c:v>
                </c:pt>
                <c:pt idx="857">
                  <c:v>13.500611640000001</c:v>
                </c:pt>
                <c:pt idx="858">
                  <c:v>13.50117743</c:v>
                </c:pt>
                <c:pt idx="859">
                  <c:v>13.50174269</c:v>
                </c:pt>
                <c:pt idx="860">
                  <c:v>13.50230749</c:v>
                </c:pt>
                <c:pt idx="861">
                  <c:v>13.50287187</c:v>
                </c:pt>
                <c:pt idx="862">
                  <c:v>13.503435899999999</c:v>
                </c:pt>
                <c:pt idx="863">
                  <c:v>13.503999629999999</c:v>
                </c:pt>
                <c:pt idx="864">
                  <c:v>13.504563109999999</c:v>
                </c:pt>
                <c:pt idx="865">
                  <c:v>13.505126300000001</c:v>
                </c:pt>
                <c:pt idx="866">
                  <c:v>13.505689159999999</c:v>
                </c:pt>
                <c:pt idx="867">
                  <c:v>13.50625166</c:v>
                </c:pt>
                <c:pt idx="868">
                  <c:v>13.506813749999999</c:v>
                </c:pt>
                <c:pt idx="869">
                  <c:v>13.507375379999999</c:v>
                </c:pt>
                <c:pt idx="870">
                  <c:v>13.507936519999999</c:v>
                </c:pt>
                <c:pt idx="871">
                  <c:v>13.508497119999999</c:v>
                </c:pt>
                <c:pt idx="872">
                  <c:v>13.50905713</c:v>
                </c:pt>
                <c:pt idx="873">
                  <c:v>13.509616530000001</c:v>
                </c:pt>
                <c:pt idx="874">
                  <c:v>13.51017525</c:v>
                </c:pt>
                <c:pt idx="875">
                  <c:v>13.510733269999999</c:v>
                </c:pt>
                <c:pt idx="876">
                  <c:v>13.511290539999999</c:v>
                </c:pt>
                <c:pt idx="877">
                  <c:v>13.51184701</c:v>
                </c:pt>
                <c:pt idx="878">
                  <c:v>13.51240265</c:v>
                </c:pt>
                <c:pt idx="879">
                  <c:v>13.51295741</c:v>
                </c:pt>
                <c:pt idx="880">
                  <c:v>13.51351124</c:v>
                </c:pt>
                <c:pt idx="881">
                  <c:v>13.51406411</c:v>
                </c:pt>
                <c:pt idx="882">
                  <c:v>13.514615969999999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82F-45EB-8033-70DDBA81C42B}"/>
            </c:ext>
          </c:extLst>
        </c:ser>
        <c:ser>
          <c:idx val="12"/>
          <c:order val="6"/>
          <c:tx>
            <c:strRef>
              <c:f>Planilha1!$P$1</c:f>
              <c:strCache>
                <c:ptCount val="1"/>
                <c:pt idx="0">
                  <c:v>19/04/2023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Planilha1!$P$2:$P$884</c:f>
              <c:numCache>
                <c:formatCode>0.00000000</c:formatCode>
                <c:ptCount val="883"/>
                <c:pt idx="0">
                  <c:v>13.65</c:v>
                </c:pt>
                <c:pt idx="1">
                  <c:v>13.65007612</c:v>
                </c:pt>
                <c:pt idx="2">
                  <c:v>13.65014523</c:v>
                </c:pt>
                <c:pt idx="3">
                  <c:v>13.650200310000001</c:v>
                </c:pt>
                <c:pt idx="4">
                  <c:v>13.65023444</c:v>
                </c:pt>
                <c:pt idx="5">
                  <c:v>13.65024101</c:v>
                </c:pt>
                <c:pt idx="6">
                  <c:v>13.650213490000001</c:v>
                </c:pt>
                <c:pt idx="7">
                  <c:v>13.650145350000001</c:v>
                </c:pt>
                <c:pt idx="8">
                  <c:v>13.650030080000001</c:v>
                </c:pt>
                <c:pt idx="9">
                  <c:v>13.64986115</c:v>
                </c:pt>
                <c:pt idx="10">
                  <c:v>13.649632029999999</c:v>
                </c:pt>
                <c:pt idx="11">
                  <c:v>13.6493362</c:v>
                </c:pt>
                <c:pt idx="12">
                  <c:v>13.64896714</c:v>
                </c:pt>
                <c:pt idx="13">
                  <c:v>13.648518320000001</c:v>
                </c:pt>
                <c:pt idx="14">
                  <c:v>13.64798321</c:v>
                </c:pt>
                <c:pt idx="15">
                  <c:v>13.64735658</c:v>
                </c:pt>
                <c:pt idx="16">
                  <c:v>13.64663835</c:v>
                </c:pt>
                <c:pt idx="17">
                  <c:v>13.645829730000001</c:v>
                </c:pt>
                <c:pt idx="18">
                  <c:v>13.644931939999999</c:v>
                </c:pt>
                <c:pt idx="19">
                  <c:v>13.64394617</c:v>
                </c:pt>
                <c:pt idx="20">
                  <c:v>13.64287365</c:v>
                </c:pt>
                <c:pt idx="21">
                  <c:v>13.64171559</c:v>
                </c:pt>
                <c:pt idx="22">
                  <c:v>13.640473180000001</c:v>
                </c:pt>
                <c:pt idx="23">
                  <c:v>13.63914765</c:v>
                </c:pt>
                <c:pt idx="24">
                  <c:v>13.6377402</c:v>
                </c:pt>
                <c:pt idx="25">
                  <c:v>13.636251919999999</c:v>
                </c:pt>
                <c:pt idx="26">
                  <c:v>13.634680960000001</c:v>
                </c:pt>
                <c:pt idx="27">
                  <c:v>13.633022540000001</c:v>
                </c:pt>
                <c:pt idx="28">
                  <c:v>13.631271740000001</c:v>
                </c:pt>
                <c:pt idx="29">
                  <c:v>13.62942367</c:v>
                </c:pt>
                <c:pt idx="30">
                  <c:v>13.62747341</c:v>
                </c:pt>
                <c:pt idx="31">
                  <c:v>13.625416059999999</c:v>
                </c:pt>
                <c:pt idx="32">
                  <c:v>13.623246699999999</c:v>
                </c:pt>
                <c:pt idx="33">
                  <c:v>13.62096043</c:v>
                </c:pt>
                <c:pt idx="34">
                  <c:v>13.618552340000001</c:v>
                </c:pt>
                <c:pt idx="35">
                  <c:v>13.61601752</c:v>
                </c:pt>
                <c:pt idx="36">
                  <c:v>13.613352259999999</c:v>
                </c:pt>
                <c:pt idx="37">
                  <c:v>13.610557630000001</c:v>
                </c:pt>
                <c:pt idx="38">
                  <c:v>13.607635889999999</c:v>
                </c:pt>
                <c:pt idx="39">
                  <c:v>13.604589320000001</c:v>
                </c:pt>
                <c:pt idx="40">
                  <c:v>13.601420170000001</c:v>
                </c:pt>
                <c:pt idx="41">
                  <c:v>13.59813072</c:v>
                </c:pt>
                <c:pt idx="42">
                  <c:v>13.594723220000001</c:v>
                </c:pt>
                <c:pt idx="43">
                  <c:v>13.591199939999999</c:v>
                </c:pt>
                <c:pt idx="44">
                  <c:v>13.58756316</c:v>
                </c:pt>
                <c:pt idx="45">
                  <c:v>13.58381513</c:v>
                </c:pt>
                <c:pt idx="46">
                  <c:v>13.579958120000001</c:v>
                </c:pt>
                <c:pt idx="47">
                  <c:v>13.57599422</c:v>
                </c:pt>
                <c:pt idx="48">
                  <c:v>13.57192137</c:v>
                </c:pt>
                <c:pt idx="49">
                  <c:v>13.567733410000001</c:v>
                </c:pt>
                <c:pt idx="50">
                  <c:v>13.56342398</c:v>
                </c:pt>
                <c:pt idx="51">
                  <c:v>13.558986730000001</c:v>
                </c:pt>
                <c:pt idx="52">
                  <c:v>13.554415280000001</c:v>
                </c:pt>
                <c:pt idx="53">
                  <c:v>13.549703299999999</c:v>
                </c:pt>
                <c:pt idx="54">
                  <c:v>13.54484441</c:v>
                </c:pt>
                <c:pt idx="55">
                  <c:v>13.539832280000001</c:v>
                </c:pt>
                <c:pt idx="56">
                  <c:v>13.53466053</c:v>
                </c:pt>
                <c:pt idx="57">
                  <c:v>13.52932277</c:v>
                </c:pt>
                <c:pt idx="58">
                  <c:v>13.523811540000001</c:v>
                </c:pt>
                <c:pt idx="59">
                  <c:v>13.51811833</c:v>
                </c:pt>
                <c:pt idx="60">
                  <c:v>13.512234579999999</c:v>
                </c:pt>
                <c:pt idx="61">
                  <c:v>13.50615174</c:v>
                </c:pt>
                <c:pt idx="62">
                  <c:v>13.49986125</c:v>
                </c:pt>
                <c:pt idx="63">
                  <c:v>13.493354549999999</c:v>
                </c:pt>
                <c:pt idx="64">
                  <c:v>13.486623079999999</c:v>
                </c:pt>
                <c:pt idx="65">
                  <c:v>13.47965829</c:v>
                </c:pt>
                <c:pt idx="66">
                  <c:v>13.47245163</c:v>
                </c:pt>
                <c:pt idx="67">
                  <c:v>13.46499453</c:v>
                </c:pt>
                <c:pt idx="68">
                  <c:v>13.457280669999999</c:v>
                </c:pt>
                <c:pt idx="69">
                  <c:v>13.449312709999999</c:v>
                </c:pt>
                <c:pt idx="70">
                  <c:v>13.44109553</c:v>
                </c:pt>
                <c:pt idx="71">
                  <c:v>13.432634009999999</c:v>
                </c:pt>
                <c:pt idx="72">
                  <c:v>13.423933030000001</c:v>
                </c:pt>
                <c:pt idx="73">
                  <c:v>13.414997489999999</c:v>
                </c:pt>
                <c:pt idx="74">
                  <c:v>13.405832269999999</c:v>
                </c:pt>
                <c:pt idx="75">
                  <c:v>13.39644225</c:v>
                </c:pt>
                <c:pt idx="76">
                  <c:v>13.38683232</c:v>
                </c:pt>
                <c:pt idx="77">
                  <c:v>13.37700736</c:v>
                </c:pt>
                <c:pt idx="78">
                  <c:v>13.366979260000001</c:v>
                </c:pt>
                <c:pt idx="79">
                  <c:v>13.35678787</c:v>
                </c:pt>
                <c:pt idx="80">
                  <c:v>13.346480059999999</c:v>
                </c:pt>
                <c:pt idx="81">
                  <c:v>13.33610268</c:v>
                </c:pt>
                <c:pt idx="82">
                  <c:v>13.3257026</c:v>
                </c:pt>
                <c:pt idx="83">
                  <c:v>13.315326669999999</c:v>
                </c:pt>
                <c:pt idx="84">
                  <c:v>13.30502175</c:v>
                </c:pt>
                <c:pt idx="85">
                  <c:v>13.29483471</c:v>
                </c:pt>
                <c:pt idx="86">
                  <c:v>13.284812390000001</c:v>
                </c:pt>
                <c:pt idx="87">
                  <c:v>13.275001659999999</c:v>
                </c:pt>
                <c:pt idx="88">
                  <c:v>13.26543627</c:v>
                </c:pt>
                <c:pt idx="89">
                  <c:v>13.256097499999999</c:v>
                </c:pt>
                <c:pt idx="90">
                  <c:v>13.246953510000001</c:v>
                </c:pt>
                <c:pt idx="91">
                  <c:v>13.237972490000001</c:v>
                </c:pt>
                <c:pt idx="92">
                  <c:v>13.229122609999999</c:v>
                </c:pt>
                <c:pt idx="93">
                  <c:v>13.22037203</c:v>
                </c:pt>
                <c:pt idx="94">
                  <c:v>13.211688929999999</c:v>
                </c:pt>
                <c:pt idx="95">
                  <c:v>13.20304148</c:v>
                </c:pt>
                <c:pt idx="96">
                  <c:v>13.19439785</c:v>
                </c:pt>
                <c:pt idx="97">
                  <c:v>13.185726219999999</c:v>
                </c:pt>
                <c:pt idx="98">
                  <c:v>13.17699475</c:v>
                </c:pt>
                <c:pt idx="99">
                  <c:v>13.16817281</c:v>
                </c:pt>
                <c:pt idx="100">
                  <c:v>13.15923456</c:v>
                </c:pt>
                <c:pt idx="101">
                  <c:v>13.15015534</c:v>
                </c:pt>
                <c:pt idx="102">
                  <c:v>13.140910480000001</c:v>
                </c:pt>
                <c:pt idx="103">
                  <c:v>13.131475350000001</c:v>
                </c:pt>
                <c:pt idx="104">
                  <c:v>13.12182527</c:v>
                </c:pt>
                <c:pt idx="105">
                  <c:v>13.11193561</c:v>
                </c:pt>
                <c:pt idx="106">
                  <c:v>13.101781689999999</c:v>
                </c:pt>
                <c:pt idx="107">
                  <c:v>13.09133888</c:v>
                </c:pt>
                <c:pt idx="108">
                  <c:v>13.080583880000001</c:v>
                </c:pt>
                <c:pt idx="109">
                  <c:v>13.06952489</c:v>
                </c:pt>
                <c:pt idx="110">
                  <c:v>13.058201609999999</c:v>
                </c:pt>
                <c:pt idx="111">
                  <c:v>13.04665511</c:v>
                </c:pt>
                <c:pt idx="112">
                  <c:v>13.03492644</c:v>
                </c:pt>
                <c:pt idx="113">
                  <c:v>13.023056670000001</c:v>
                </c:pt>
                <c:pt idx="114">
                  <c:v>13.011086860000001</c:v>
                </c:pt>
                <c:pt idx="115">
                  <c:v>12.99905807</c:v>
                </c:pt>
                <c:pt idx="116">
                  <c:v>12.987011369999999</c:v>
                </c:pt>
                <c:pt idx="117">
                  <c:v>12.97498783</c:v>
                </c:pt>
                <c:pt idx="118">
                  <c:v>12.9630276</c:v>
                </c:pt>
                <c:pt idx="119">
                  <c:v>12.951150330000001</c:v>
                </c:pt>
                <c:pt idx="120">
                  <c:v>12.93935514</c:v>
                </c:pt>
                <c:pt idx="121">
                  <c:v>12.927640240000001</c:v>
                </c:pt>
                <c:pt idx="122">
                  <c:v>12.91600386</c:v>
                </c:pt>
                <c:pt idx="123">
                  <c:v>12.904444209999999</c:v>
                </c:pt>
                <c:pt idx="124">
                  <c:v>12.89295952</c:v>
                </c:pt>
                <c:pt idx="125">
                  <c:v>12.88154799</c:v>
                </c:pt>
                <c:pt idx="126">
                  <c:v>12.870207860000001</c:v>
                </c:pt>
                <c:pt idx="127">
                  <c:v>12.85893735</c:v>
                </c:pt>
                <c:pt idx="128">
                  <c:v>12.84773466</c:v>
                </c:pt>
                <c:pt idx="129">
                  <c:v>12.836598029999999</c:v>
                </c:pt>
                <c:pt idx="130">
                  <c:v>12.82552568</c:v>
                </c:pt>
                <c:pt idx="131">
                  <c:v>12.81451581</c:v>
                </c:pt>
                <c:pt idx="132">
                  <c:v>12.80356666</c:v>
                </c:pt>
                <c:pt idx="133">
                  <c:v>12.792676439999999</c:v>
                </c:pt>
                <c:pt idx="134">
                  <c:v>12.781843370000001</c:v>
                </c:pt>
                <c:pt idx="135">
                  <c:v>12.77106567</c:v>
                </c:pt>
                <c:pt idx="136">
                  <c:v>12.76034157</c:v>
                </c:pt>
                <c:pt idx="137">
                  <c:v>12.74966927</c:v>
                </c:pt>
                <c:pt idx="138">
                  <c:v>12.73904701</c:v>
                </c:pt>
                <c:pt idx="139">
                  <c:v>12.728472999999999</c:v>
                </c:pt>
                <c:pt idx="140">
                  <c:v>12.717945459999999</c:v>
                </c:pt>
                <c:pt idx="141">
                  <c:v>12.70746261</c:v>
                </c:pt>
                <c:pt idx="142">
                  <c:v>12.697022670000001</c:v>
                </c:pt>
                <c:pt idx="143">
                  <c:v>12.686623859999999</c:v>
                </c:pt>
                <c:pt idx="144">
                  <c:v>12.67626441</c:v>
                </c:pt>
                <c:pt idx="145">
                  <c:v>12.66594252</c:v>
                </c:pt>
                <c:pt idx="146">
                  <c:v>12.65565642</c:v>
                </c:pt>
                <c:pt idx="147">
                  <c:v>12.645404340000001</c:v>
                </c:pt>
                <c:pt idx="148">
                  <c:v>12.635184479999999</c:v>
                </c:pt>
                <c:pt idx="149">
                  <c:v>12.624995070000001</c:v>
                </c:pt>
                <c:pt idx="150">
                  <c:v>12.61483497</c:v>
                </c:pt>
                <c:pt idx="151">
                  <c:v>12.60470557</c:v>
                </c:pt>
                <c:pt idx="152">
                  <c:v>12.594608900000001</c:v>
                </c:pt>
                <c:pt idx="153">
                  <c:v>12.58454699</c:v>
                </c:pt>
                <c:pt idx="154">
                  <c:v>12.57452187</c:v>
                </c:pt>
                <c:pt idx="155">
                  <c:v>12.56453557</c:v>
                </c:pt>
                <c:pt idx="156">
                  <c:v>12.554590129999999</c:v>
                </c:pt>
                <c:pt idx="157">
                  <c:v>12.544687570000001</c:v>
                </c:pt>
                <c:pt idx="158">
                  <c:v>12.53482992</c:v>
                </c:pt>
                <c:pt idx="159">
                  <c:v>12.525019220000001</c:v>
                </c:pt>
                <c:pt idx="160">
                  <c:v>12.515257500000001</c:v>
                </c:pt>
                <c:pt idx="161">
                  <c:v>12.50554678</c:v>
                </c:pt>
                <c:pt idx="162">
                  <c:v>12.49588909</c:v>
                </c:pt>
                <c:pt idx="163">
                  <c:v>12.48628647</c:v>
                </c:pt>
                <c:pt idx="164">
                  <c:v>12.47674095</c:v>
                </c:pt>
                <c:pt idx="165">
                  <c:v>12.467254560000001</c:v>
                </c:pt>
                <c:pt idx="166">
                  <c:v>12.457829329999999</c:v>
                </c:pt>
                <c:pt idx="167">
                  <c:v>12.448467279999999</c:v>
                </c:pt>
                <c:pt idx="168">
                  <c:v>12.43917046</c:v>
                </c:pt>
                <c:pt idx="169">
                  <c:v>12.429940889999999</c:v>
                </c:pt>
                <c:pt idx="170">
                  <c:v>12.42078059</c:v>
                </c:pt>
                <c:pt idx="171">
                  <c:v>12.41169161</c:v>
                </c:pt>
                <c:pt idx="172">
                  <c:v>12.402675970000001</c:v>
                </c:pt>
                <c:pt idx="173">
                  <c:v>12.393735700000001</c:v>
                </c:pt>
                <c:pt idx="174">
                  <c:v>12.38487284</c:v>
                </c:pt>
                <c:pt idx="175">
                  <c:v>12.3760894</c:v>
                </c:pt>
                <c:pt idx="176">
                  <c:v>12.36738744</c:v>
                </c:pt>
                <c:pt idx="177">
                  <c:v>12.358768960000001</c:v>
                </c:pt>
                <c:pt idx="178">
                  <c:v>12.350236020000001</c:v>
                </c:pt>
                <c:pt idx="179">
                  <c:v>12.341790619999999</c:v>
                </c:pt>
                <c:pt idx="180">
                  <c:v>12.333434820000001</c:v>
                </c:pt>
                <c:pt idx="181">
                  <c:v>12.325170630000001</c:v>
                </c:pt>
                <c:pt idx="182">
                  <c:v>12.317000090000001</c:v>
                </c:pt>
                <c:pt idx="183">
                  <c:v>12.30892532</c:v>
                </c:pt>
                <c:pt idx="184">
                  <c:v>12.30094877</c:v>
                </c:pt>
                <c:pt idx="185">
                  <c:v>12.293073010000001</c:v>
                </c:pt>
                <c:pt idx="186">
                  <c:v>12.285300599999999</c:v>
                </c:pt>
                <c:pt idx="187">
                  <c:v>12.27763407</c:v>
                </c:pt>
                <c:pt idx="188">
                  <c:v>12.270076</c:v>
                </c:pt>
                <c:pt idx="189">
                  <c:v>12.26262893</c:v>
                </c:pt>
                <c:pt idx="190">
                  <c:v>12.25529541</c:v>
                </c:pt>
                <c:pt idx="191">
                  <c:v>12.248078</c:v>
                </c:pt>
                <c:pt idx="192">
                  <c:v>12.24097926</c:v>
                </c:pt>
                <c:pt idx="193">
                  <c:v>12.234001729999999</c:v>
                </c:pt>
                <c:pt idx="194">
                  <c:v>12.22714798</c:v>
                </c:pt>
                <c:pt idx="195">
                  <c:v>12.22042055</c:v>
                </c:pt>
                <c:pt idx="196">
                  <c:v>12.213822</c:v>
                </c:pt>
                <c:pt idx="197">
                  <c:v>12.20735489</c:v>
                </c:pt>
                <c:pt idx="198">
                  <c:v>12.20102176</c:v>
                </c:pt>
                <c:pt idx="199">
                  <c:v>12.19482518</c:v>
                </c:pt>
                <c:pt idx="200">
                  <c:v>12.188767690000001</c:v>
                </c:pt>
                <c:pt idx="201">
                  <c:v>12.18285185</c:v>
                </c:pt>
                <c:pt idx="202">
                  <c:v>12.177080220000001</c:v>
                </c:pt>
                <c:pt idx="203">
                  <c:v>12.17145534</c:v>
                </c:pt>
                <c:pt idx="204">
                  <c:v>12.165979780000001</c:v>
                </c:pt>
                <c:pt idx="205">
                  <c:v>12.160656080000001</c:v>
                </c:pt>
                <c:pt idx="206">
                  <c:v>12.1554868</c:v>
                </c:pt>
                <c:pt idx="207">
                  <c:v>12.150474490000001</c:v>
                </c:pt>
                <c:pt idx="208">
                  <c:v>12.14562171</c:v>
                </c:pt>
                <c:pt idx="209">
                  <c:v>12.14093102</c:v>
                </c:pt>
                <c:pt idx="210">
                  <c:v>12.13640496</c:v>
                </c:pt>
                <c:pt idx="211">
                  <c:v>12.132046089999999</c:v>
                </c:pt>
                <c:pt idx="212">
                  <c:v>12.127856960000001</c:v>
                </c:pt>
                <c:pt idx="213">
                  <c:v>12.12384013</c:v>
                </c:pt>
                <c:pt idx="214">
                  <c:v>12.119998150000001</c:v>
                </c:pt>
                <c:pt idx="215">
                  <c:v>12.116331779999999</c:v>
                </c:pt>
                <c:pt idx="216">
                  <c:v>12.11283456</c:v>
                </c:pt>
                <c:pt idx="217">
                  <c:v>12.10949823</c:v>
                </c:pt>
                <c:pt idx="218">
                  <c:v>12.10631456</c:v>
                </c:pt>
                <c:pt idx="219">
                  <c:v>12.103275269999999</c:v>
                </c:pt>
                <c:pt idx="220">
                  <c:v>12.100372119999999</c:v>
                </c:pt>
                <c:pt idx="221">
                  <c:v>12.097596859999999</c:v>
                </c:pt>
                <c:pt idx="222">
                  <c:v>12.09494123</c:v>
                </c:pt>
                <c:pt idx="223">
                  <c:v>12.092396969999999</c:v>
                </c:pt>
                <c:pt idx="224">
                  <c:v>12.089955850000001</c:v>
                </c:pt>
                <c:pt idx="225">
                  <c:v>12.08760959</c:v>
                </c:pt>
                <c:pt idx="226">
                  <c:v>12.085349949999999</c:v>
                </c:pt>
                <c:pt idx="227">
                  <c:v>12.083168669999999</c:v>
                </c:pt>
                <c:pt idx="228">
                  <c:v>12.0810575</c:v>
                </c:pt>
                <c:pt idx="229">
                  <c:v>12.07900819</c:v>
                </c:pt>
                <c:pt idx="230">
                  <c:v>12.07701248</c:v>
                </c:pt>
                <c:pt idx="231">
                  <c:v>12.075062129999999</c:v>
                </c:pt>
                <c:pt idx="232">
                  <c:v>12.073148870000001</c:v>
                </c:pt>
                <c:pt idx="233">
                  <c:v>12.071264449999999</c:v>
                </c:pt>
                <c:pt idx="234">
                  <c:v>12.06940062</c:v>
                </c:pt>
                <c:pt idx="235">
                  <c:v>12.06754913</c:v>
                </c:pt>
                <c:pt idx="236">
                  <c:v>12.06570172</c:v>
                </c:pt>
                <c:pt idx="237">
                  <c:v>12.06385014</c:v>
                </c:pt>
                <c:pt idx="238">
                  <c:v>12.06198614</c:v>
                </c:pt>
                <c:pt idx="239">
                  <c:v>12.060101449999999</c:v>
                </c:pt>
                <c:pt idx="240">
                  <c:v>12.05818784</c:v>
                </c:pt>
                <c:pt idx="241">
                  <c:v>12.056237039999999</c:v>
                </c:pt>
                <c:pt idx="242">
                  <c:v>12.05424081</c:v>
                </c:pt>
                <c:pt idx="243">
                  <c:v>12.052190879999999</c:v>
                </c:pt>
                <c:pt idx="244">
                  <c:v>12.050079</c:v>
                </c:pt>
                <c:pt idx="245">
                  <c:v>12.047897239999999</c:v>
                </c:pt>
                <c:pt idx="246">
                  <c:v>12.045644749999999</c:v>
                </c:pt>
                <c:pt idx="247">
                  <c:v>12.043327809999999</c:v>
                </c:pt>
                <c:pt idx="248">
                  <c:v>12.040952989999999</c:v>
                </c:pt>
                <c:pt idx="249">
                  <c:v>12.038526879999999</c:v>
                </c:pt>
                <c:pt idx="250">
                  <c:v>12.03605606</c:v>
                </c:pt>
                <c:pt idx="251">
                  <c:v>12.0335471</c:v>
                </c:pt>
                <c:pt idx="252">
                  <c:v>12.0310066</c:v>
                </c:pt>
                <c:pt idx="253">
                  <c:v>12.028441129999999</c:v>
                </c:pt>
                <c:pt idx="254">
                  <c:v>12.025857269999999</c:v>
                </c:pt>
                <c:pt idx="255">
                  <c:v>12.0232616</c:v>
                </c:pt>
                <c:pt idx="256">
                  <c:v>12.020660700000001</c:v>
                </c:pt>
                <c:pt idx="257">
                  <c:v>12.01806116</c:v>
                </c:pt>
                <c:pt idx="258">
                  <c:v>12.015469550000001</c:v>
                </c:pt>
                <c:pt idx="259">
                  <c:v>12.01289246</c:v>
                </c:pt>
                <c:pt idx="260">
                  <c:v>12.01033646</c:v>
                </c:pt>
                <c:pt idx="261">
                  <c:v>12.00780814</c:v>
                </c:pt>
                <c:pt idx="262">
                  <c:v>12.00531408</c:v>
                </c:pt>
                <c:pt idx="263">
                  <c:v>12.002860849999999</c:v>
                </c:pt>
                <c:pt idx="264">
                  <c:v>12.000455049999999</c:v>
                </c:pt>
                <c:pt idx="265">
                  <c:v>11.998103240000001</c:v>
                </c:pt>
                <c:pt idx="266">
                  <c:v>11.995812020000001</c:v>
                </c:pt>
                <c:pt idx="267">
                  <c:v>11.993587959999999</c:v>
                </c:pt>
                <c:pt idx="268">
                  <c:v>11.991437639999999</c:v>
                </c:pt>
                <c:pt idx="269">
                  <c:v>11.989367639999999</c:v>
                </c:pt>
                <c:pt idx="270">
                  <c:v>11.98738455</c:v>
                </c:pt>
                <c:pt idx="271">
                  <c:v>11.985494940000001</c:v>
                </c:pt>
                <c:pt idx="272">
                  <c:v>11.9837054</c:v>
                </c:pt>
                <c:pt idx="273">
                  <c:v>11.982022499999999</c:v>
                </c:pt>
                <c:pt idx="274">
                  <c:v>11.980452830000001</c:v>
                </c:pt>
                <c:pt idx="275">
                  <c:v>11.97900297</c:v>
                </c:pt>
                <c:pt idx="276">
                  <c:v>11.977677399999999</c:v>
                </c:pt>
                <c:pt idx="277">
                  <c:v>11.9764722</c:v>
                </c:pt>
                <c:pt idx="278">
                  <c:v>11.975381369999999</c:v>
                </c:pt>
                <c:pt idx="279">
                  <c:v>11.97439887</c:v>
                </c:pt>
                <c:pt idx="280">
                  <c:v>11.97351871</c:v>
                </c:pt>
                <c:pt idx="281">
                  <c:v>11.97273485</c:v>
                </c:pt>
                <c:pt idx="282">
                  <c:v>11.972041300000001</c:v>
                </c:pt>
                <c:pt idx="283">
                  <c:v>11.971432030000001</c:v>
                </c:pt>
                <c:pt idx="284">
                  <c:v>11.97090103</c:v>
                </c:pt>
                <c:pt idx="285">
                  <c:v>11.97044228</c:v>
                </c:pt>
                <c:pt idx="286">
                  <c:v>11.970049769999999</c:v>
                </c:pt>
                <c:pt idx="287">
                  <c:v>11.96971748</c:v>
                </c:pt>
                <c:pt idx="288">
                  <c:v>11.96943941</c:v>
                </c:pt>
                <c:pt idx="289">
                  <c:v>11.96920952</c:v>
                </c:pt>
                <c:pt idx="290">
                  <c:v>11.96902182</c:v>
                </c:pt>
                <c:pt idx="291">
                  <c:v>11.96887027</c:v>
                </c:pt>
                <c:pt idx="292">
                  <c:v>11.96874888</c:v>
                </c:pt>
                <c:pt idx="293">
                  <c:v>11.968651619999999</c:v>
                </c:pt>
                <c:pt idx="294">
                  <c:v>11.96857247</c:v>
                </c:pt>
                <c:pt idx="295">
                  <c:v>11.96850543</c:v>
                </c:pt>
                <c:pt idx="296">
                  <c:v>11.96844448</c:v>
                </c:pt>
                <c:pt idx="297">
                  <c:v>11.968383599999999</c:v>
                </c:pt>
                <c:pt idx="298">
                  <c:v>11.96831678</c:v>
                </c:pt>
                <c:pt idx="299">
                  <c:v>11.968237999999999</c:v>
                </c:pt>
                <c:pt idx="300">
                  <c:v>11.96814125</c:v>
                </c:pt>
                <c:pt idx="301">
                  <c:v>11.96802052</c:v>
                </c:pt>
                <c:pt idx="302">
                  <c:v>11.967869779999999</c:v>
                </c:pt>
                <c:pt idx="303">
                  <c:v>11.967683020000001</c:v>
                </c:pt>
                <c:pt idx="304">
                  <c:v>11.96745423</c:v>
                </c:pt>
                <c:pt idx="305">
                  <c:v>11.967177400000001</c:v>
                </c:pt>
                <c:pt idx="306">
                  <c:v>11.966846500000001</c:v>
                </c:pt>
                <c:pt idx="307">
                  <c:v>11.966455529999999</c:v>
                </c:pt>
                <c:pt idx="308">
                  <c:v>11.96599846</c:v>
                </c:pt>
                <c:pt idx="309">
                  <c:v>11.965471340000001</c:v>
                </c:pt>
                <c:pt idx="310">
                  <c:v>11.964878410000001</c:v>
                </c:pt>
                <c:pt idx="311">
                  <c:v>11.964226</c:v>
                </c:pt>
                <c:pt idx="312">
                  <c:v>11.963520389999999</c:v>
                </c:pt>
                <c:pt idx="313">
                  <c:v>11.96276789</c:v>
                </c:pt>
                <c:pt idx="314">
                  <c:v>11.96197482</c:v>
                </c:pt>
                <c:pt idx="315">
                  <c:v>11.961147479999999</c:v>
                </c:pt>
                <c:pt idx="316">
                  <c:v>11.96029216</c:v>
                </c:pt>
                <c:pt idx="317">
                  <c:v>11.95941519</c:v>
                </c:pt>
                <c:pt idx="318">
                  <c:v>11.95852286</c:v>
                </c:pt>
                <c:pt idx="319">
                  <c:v>11.95762148</c:v>
                </c:pt>
                <c:pt idx="320">
                  <c:v>11.956717360000001</c:v>
                </c:pt>
                <c:pt idx="321">
                  <c:v>11.955816799999999</c:v>
                </c:pt>
                <c:pt idx="322">
                  <c:v>11.954926110000001</c:v>
                </c:pt>
                <c:pt idx="323">
                  <c:v>11.954051590000001</c:v>
                </c:pt>
                <c:pt idx="324">
                  <c:v>11.95319954</c:v>
                </c:pt>
                <c:pt idx="325">
                  <c:v>11.95237629</c:v>
                </c:pt>
                <c:pt idx="326">
                  <c:v>11.95158812</c:v>
                </c:pt>
                <c:pt idx="327">
                  <c:v>11.950841349999999</c:v>
                </c:pt>
                <c:pt idx="328">
                  <c:v>11.95014228</c:v>
                </c:pt>
                <c:pt idx="329">
                  <c:v>11.94949722</c:v>
                </c:pt>
                <c:pt idx="330">
                  <c:v>11.94891247</c:v>
                </c:pt>
                <c:pt idx="331">
                  <c:v>11.948394349999999</c:v>
                </c:pt>
                <c:pt idx="332">
                  <c:v>11.94794914</c:v>
                </c:pt>
                <c:pt idx="333">
                  <c:v>11.94758317</c:v>
                </c:pt>
                <c:pt idx="334">
                  <c:v>11.947302730000001</c:v>
                </c:pt>
                <c:pt idx="335">
                  <c:v>11.94711414</c:v>
                </c:pt>
                <c:pt idx="336">
                  <c:v>11.947023700000001</c:v>
                </c:pt>
                <c:pt idx="337">
                  <c:v>11.947037699999999</c:v>
                </c:pt>
                <c:pt idx="338">
                  <c:v>11.94716247</c:v>
                </c:pt>
                <c:pt idx="339">
                  <c:v>11.947404300000001</c:v>
                </c:pt>
                <c:pt idx="340">
                  <c:v>11.947769510000001</c:v>
                </c:pt>
                <c:pt idx="341">
                  <c:v>11.94826413</c:v>
                </c:pt>
                <c:pt idx="342">
                  <c:v>11.948888269999999</c:v>
                </c:pt>
                <c:pt idx="343">
                  <c:v>11.949636079999999</c:v>
                </c:pt>
                <c:pt idx="344">
                  <c:v>11.95050146</c:v>
                </c:pt>
                <c:pt idx="345">
                  <c:v>11.951478310000001</c:v>
                </c:pt>
                <c:pt idx="346">
                  <c:v>11.95256051</c:v>
                </c:pt>
                <c:pt idx="347">
                  <c:v>11.953741969999999</c:v>
                </c:pt>
                <c:pt idx="348">
                  <c:v>11.955016580000001</c:v>
                </c:pt>
                <c:pt idx="349">
                  <c:v>11.95637823</c:v>
                </c:pt>
                <c:pt idx="350">
                  <c:v>11.957820829999999</c:v>
                </c:pt>
                <c:pt idx="351">
                  <c:v>11.959338260000001</c:v>
                </c:pt>
                <c:pt idx="352">
                  <c:v>11.96092442</c:v>
                </c:pt>
                <c:pt idx="353">
                  <c:v>11.96257321</c:v>
                </c:pt>
                <c:pt idx="354">
                  <c:v>11.964278520000001</c:v>
                </c:pt>
                <c:pt idx="355">
                  <c:v>11.96603425</c:v>
                </c:pt>
                <c:pt idx="356">
                  <c:v>11.967834290000001</c:v>
                </c:pt>
                <c:pt idx="357">
                  <c:v>11.969672539999999</c:v>
                </c:pt>
                <c:pt idx="358">
                  <c:v>11.971542899999999</c:v>
                </c:pt>
                <c:pt idx="359">
                  <c:v>11.973439259999999</c:v>
                </c:pt>
                <c:pt idx="360">
                  <c:v>11.97535551</c:v>
                </c:pt>
                <c:pt idx="361">
                  <c:v>11.97728555</c:v>
                </c:pt>
                <c:pt idx="362">
                  <c:v>11.979223279999999</c:v>
                </c:pt>
                <c:pt idx="363">
                  <c:v>11.981162579999999</c:v>
                </c:pt>
                <c:pt idx="364">
                  <c:v>11.983097369999999</c:v>
                </c:pt>
                <c:pt idx="365">
                  <c:v>11.985021529999999</c:v>
                </c:pt>
                <c:pt idx="366">
                  <c:v>11.986928949999999</c:v>
                </c:pt>
                <c:pt idx="367">
                  <c:v>11.988813540000001</c:v>
                </c:pt>
                <c:pt idx="368">
                  <c:v>11.99066919</c:v>
                </c:pt>
                <c:pt idx="369">
                  <c:v>11.99248979</c:v>
                </c:pt>
                <c:pt idx="370">
                  <c:v>11.994269239999999</c:v>
                </c:pt>
                <c:pt idx="371">
                  <c:v>11.996001440000001</c:v>
                </c:pt>
                <c:pt idx="372">
                  <c:v>11.997681740000001</c:v>
                </c:pt>
                <c:pt idx="373">
                  <c:v>11.999311390000001</c:v>
                </c:pt>
                <c:pt idx="374">
                  <c:v>12.00089307</c:v>
                </c:pt>
                <c:pt idx="375">
                  <c:v>12.0024295</c:v>
                </c:pt>
                <c:pt idx="376">
                  <c:v>12.003923370000001</c:v>
                </c:pt>
                <c:pt idx="377">
                  <c:v>12.00537739</c:v>
                </c:pt>
                <c:pt idx="378">
                  <c:v>12.00679424</c:v>
                </c:pt>
                <c:pt idx="379">
                  <c:v>12.008176649999999</c:v>
                </c:pt>
                <c:pt idx="380">
                  <c:v>12.009527289999999</c:v>
                </c:pt>
                <c:pt idx="381">
                  <c:v>12.010848879999999</c:v>
                </c:pt>
                <c:pt idx="382">
                  <c:v>12.01214412</c:v>
                </c:pt>
                <c:pt idx="383">
                  <c:v>12.01341571</c:v>
                </c:pt>
                <c:pt idx="384">
                  <c:v>12.01466634</c:v>
                </c:pt>
                <c:pt idx="385">
                  <c:v>12.015898719999999</c:v>
                </c:pt>
                <c:pt idx="386">
                  <c:v>12.01711555</c:v>
                </c:pt>
                <c:pt idx="387">
                  <c:v>12.01831952</c:v>
                </c:pt>
                <c:pt idx="388">
                  <c:v>12.01951335</c:v>
                </c:pt>
                <c:pt idx="389">
                  <c:v>12.02069972</c:v>
                </c:pt>
                <c:pt idx="390">
                  <c:v>12.021881349999999</c:v>
                </c:pt>
                <c:pt idx="391">
                  <c:v>12.02306093</c:v>
                </c:pt>
                <c:pt idx="392">
                  <c:v>12.02424115</c:v>
                </c:pt>
                <c:pt idx="393">
                  <c:v>12.02542474</c:v>
                </c:pt>
                <c:pt idx="394">
                  <c:v>12.026614370000001</c:v>
                </c:pt>
                <c:pt idx="395">
                  <c:v>12.02781276</c:v>
                </c:pt>
                <c:pt idx="396">
                  <c:v>12.029022599999999</c:v>
                </c:pt>
                <c:pt idx="397">
                  <c:v>12.030246590000001</c:v>
                </c:pt>
                <c:pt idx="398">
                  <c:v>12.031487439999999</c:v>
                </c:pt>
                <c:pt idx="399">
                  <c:v>12.03274785</c:v>
                </c:pt>
                <c:pt idx="400">
                  <c:v>12.034030509999999</c:v>
                </c:pt>
                <c:pt idx="401">
                  <c:v>12.03533813</c:v>
                </c:pt>
                <c:pt idx="402">
                  <c:v>12.03667329</c:v>
                </c:pt>
                <c:pt idx="403">
                  <c:v>12.038035969999999</c:v>
                </c:pt>
                <c:pt idx="404">
                  <c:v>12.03942354</c:v>
                </c:pt>
                <c:pt idx="405">
                  <c:v>12.040833259999999</c:v>
                </c:pt>
                <c:pt idx="406">
                  <c:v>12.04226236</c:v>
                </c:pt>
                <c:pt idx="407">
                  <c:v>12.04370812</c:v>
                </c:pt>
                <c:pt idx="408">
                  <c:v>12.04516778</c:v>
                </c:pt>
                <c:pt idx="409">
                  <c:v>12.0466386</c:v>
                </c:pt>
                <c:pt idx="410">
                  <c:v>12.048117830000001</c:v>
                </c:pt>
                <c:pt idx="411">
                  <c:v>12.049602719999999</c:v>
                </c:pt>
                <c:pt idx="412">
                  <c:v>12.051090520000001</c:v>
                </c:pt>
                <c:pt idx="413">
                  <c:v>12.05257851</c:v>
                </c:pt>
                <c:pt idx="414">
                  <c:v>12.05406391</c:v>
                </c:pt>
                <c:pt idx="415">
                  <c:v>12.05554399</c:v>
                </c:pt>
                <c:pt idx="416">
                  <c:v>12.05701601</c:v>
                </c:pt>
                <c:pt idx="417">
                  <c:v>12.05847721</c:v>
                </c:pt>
                <c:pt idx="418">
                  <c:v>12.059924860000001</c:v>
                </c:pt>
                <c:pt idx="419">
                  <c:v>12.06135619</c:v>
                </c:pt>
                <c:pt idx="420">
                  <c:v>12.062768480000001</c:v>
                </c:pt>
                <c:pt idx="421">
                  <c:v>12.06415896</c:v>
                </c:pt>
                <c:pt idx="422">
                  <c:v>12.0655249</c:v>
                </c:pt>
                <c:pt idx="423">
                  <c:v>12.066863550000001</c:v>
                </c:pt>
                <c:pt idx="424">
                  <c:v>12.06817216</c:v>
                </c:pt>
                <c:pt idx="425">
                  <c:v>12.06944798</c:v>
                </c:pt>
                <c:pt idx="426">
                  <c:v>12.070688280000001</c:v>
                </c:pt>
                <c:pt idx="427">
                  <c:v>12.0718903</c:v>
                </c:pt>
                <c:pt idx="428">
                  <c:v>12.07305129</c:v>
                </c:pt>
                <c:pt idx="429">
                  <c:v>12.074168520000001</c:v>
                </c:pt>
                <c:pt idx="430">
                  <c:v>12.075239229999999</c:v>
                </c:pt>
                <c:pt idx="431">
                  <c:v>12.076260680000001</c:v>
                </c:pt>
                <c:pt idx="432">
                  <c:v>12.077230119999999</c:v>
                </c:pt>
                <c:pt idx="433">
                  <c:v>12.0781448</c:v>
                </c:pt>
                <c:pt idx="434">
                  <c:v>12.07900199</c:v>
                </c:pt>
                <c:pt idx="435">
                  <c:v>12.07980002</c:v>
                </c:pt>
                <c:pt idx="436">
                  <c:v>12.080541609999999</c:v>
                </c:pt>
                <c:pt idx="437">
                  <c:v>12.08123056</c:v>
                </c:pt>
                <c:pt idx="438">
                  <c:v>12.08187068</c:v>
                </c:pt>
                <c:pt idx="439">
                  <c:v>12.082465770000001</c:v>
                </c:pt>
                <c:pt idx="440">
                  <c:v>12.08301964</c:v>
                </c:pt>
                <c:pt idx="441">
                  <c:v>12.0835361</c:v>
                </c:pt>
                <c:pt idx="442">
                  <c:v>12.08401894</c:v>
                </c:pt>
                <c:pt idx="443">
                  <c:v>12.08447198</c:v>
                </c:pt>
                <c:pt idx="444">
                  <c:v>12.08489902</c:v>
                </c:pt>
                <c:pt idx="445">
                  <c:v>12.085303870000001</c:v>
                </c:pt>
                <c:pt idx="446">
                  <c:v>12.085690319999999</c:v>
                </c:pt>
                <c:pt idx="447">
                  <c:v>12.08606219</c:v>
                </c:pt>
                <c:pt idx="448">
                  <c:v>12.08642328</c:v>
                </c:pt>
                <c:pt idx="449">
                  <c:v>12.086777400000001</c:v>
                </c:pt>
                <c:pt idx="450">
                  <c:v>12.08712835</c:v>
                </c:pt>
                <c:pt idx="451">
                  <c:v>12.087479930000001</c:v>
                </c:pt>
                <c:pt idx="452">
                  <c:v>12.08783596</c:v>
                </c:pt>
                <c:pt idx="453">
                  <c:v>12.08820023</c:v>
                </c:pt>
                <c:pt idx="454">
                  <c:v>12.088576550000001</c:v>
                </c:pt>
                <c:pt idx="455">
                  <c:v>12.088968729999999</c:v>
                </c:pt>
                <c:pt idx="456">
                  <c:v>12.089380569999999</c:v>
                </c:pt>
                <c:pt idx="457">
                  <c:v>12.08981588</c:v>
                </c:pt>
                <c:pt idx="458">
                  <c:v>12.09027846</c:v>
                </c:pt>
                <c:pt idx="459">
                  <c:v>12.09077212</c:v>
                </c:pt>
                <c:pt idx="460">
                  <c:v>12.091300670000001</c:v>
                </c:pt>
                <c:pt idx="461">
                  <c:v>12.0918679</c:v>
                </c:pt>
                <c:pt idx="462">
                  <c:v>12.09247762</c:v>
                </c:pt>
                <c:pt idx="463">
                  <c:v>12.09313364</c:v>
                </c:pt>
                <c:pt idx="464">
                  <c:v>12.093839770000001</c:v>
                </c:pt>
                <c:pt idx="465">
                  <c:v>12.094599799999999</c:v>
                </c:pt>
                <c:pt idx="466">
                  <c:v>12.09541744</c:v>
                </c:pt>
                <c:pt idx="467">
                  <c:v>12.09629389</c:v>
                </c:pt>
                <c:pt idx="468">
                  <c:v>12.09722783</c:v>
                </c:pt>
                <c:pt idx="469">
                  <c:v>12.098217849999999</c:v>
                </c:pt>
                <c:pt idx="470">
                  <c:v>12.099262550000001</c:v>
                </c:pt>
                <c:pt idx="471">
                  <c:v>12.100360500000001</c:v>
                </c:pt>
                <c:pt idx="472">
                  <c:v>12.10151031</c:v>
                </c:pt>
                <c:pt idx="473">
                  <c:v>12.10271054</c:v>
                </c:pt>
                <c:pt idx="474">
                  <c:v>12.1039598</c:v>
                </c:pt>
                <c:pt idx="475">
                  <c:v>12.105256669999999</c:v>
                </c:pt>
                <c:pt idx="476">
                  <c:v>12.106599729999999</c:v>
                </c:pt>
                <c:pt idx="477">
                  <c:v>12.10798758</c:v>
                </c:pt>
                <c:pt idx="478">
                  <c:v>12.109418789999999</c:v>
                </c:pt>
                <c:pt idx="479">
                  <c:v>12.110891970000001</c:v>
                </c:pt>
                <c:pt idx="480">
                  <c:v>12.112405689999999</c:v>
                </c:pt>
                <c:pt idx="481">
                  <c:v>12.11395854</c:v>
                </c:pt>
                <c:pt idx="482">
                  <c:v>12.11554911</c:v>
                </c:pt>
                <c:pt idx="483">
                  <c:v>12.117175980000001</c:v>
                </c:pt>
                <c:pt idx="484">
                  <c:v>12.118837750000001</c:v>
                </c:pt>
                <c:pt idx="485">
                  <c:v>12.120533</c:v>
                </c:pt>
                <c:pt idx="486">
                  <c:v>12.122260320000001</c:v>
                </c:pt>
                <c:pt idx="487">
                  <c:v>12.124018299999999</c:v>
                </c:pt>
                <c:pt idx="488">
                  <c:v>12.12580552</c:v>
                </c:pt>
                <c:pt idx="489">
                  <c:v>12.12762056</c:v>
                </c:pt>
                <c:pt idx="490">
                  <c:v>12.129462029999999</c:v>
                </c:pt>
                <c:pt idx="491">
                  <c:v>12.1313285</c:v>
                </c:pt>
                <c:pt idx="492">
                  <c:v>12.13321856</c:v>
                </c:pt>
                <c:pt idx="493">
                  <c:v>12.135130800000001</c:v>
                </c:pt>
                <c:pt idx="494">
                  <c:v>12.137063810000001</c:v>
                </c:pt>
                <c:pt idx="495">
                  <c:v>12.13901617</c:v>
                </c:pt>
                <c:pt idx="496">
                  <c:v>12.140986460000001</c:v>
                </c:pt>
                <c:pt idx="497">
                  <c:v>12.14297285</c:v>
                </c:pt>
                <c:pt idx="498">
                  <c:v>12.14497313</c:v>
                </c:pt>
                <c:pt idx="499">
                  <c:v>12.14698506</c:v>
                </c:pt>
                <c:pt idx="500">
                  <c:v>12.14900643</c:v>
                </c:pt>
                <c:pt idx="501">
                  <c:v>12.151035</c:v>
                </c:pt>
                <c:pt idx="502">
                  <c:v>12.15306854</c:v>
                </c:pt>
                <c:pt idx="503">
                  <c:v>12.15510482</c:v>
                </c:pt>
                <c:pt idx="504">
                  <c:v>12.157141599999999</c:v>
                </c:pt>
                <c:pt idx="505">
                  <c:v>12.159176670000001</c:v>
                </c:pt>
                <c:pt idx="506">
                  <c:v>12.161207790000001</c:v>
                </c:pt>
                <c:pt idx="507">
                  <c:v>12.163232730000001</c:v>
                </c:pt>
                <c:pt idx="508">
                  <c:v>12.16524926</c:v>
                </c:pt>
                <c:pt idx="509">
                  <c:v>12.167255150000001</c:v>
                </c:pt>
                <c:pt idx="510">
                  <c:v>12.169248169999999</c:v>
                </c:pt>
                <c:pt idx="511">
                  <c:v>12.171226089999999</c:v>
                </c:pt>
                <c:pt idx="512">
                  <c:v>12.173186680000001</c:v>
                </c:pt>
                <c:pt idx="513">
                  <c:v>12.17512771</c:v>
                </c:pt>
                <c:pt idx="514">
                  <c:v>12.177046949999999</c:v>
                </c:pt>
                <c:pt idx="515">
                  <c:v>12.17894218</c:v>
                </c:pt>
                <c:pt idx="516">
                  <c:v>12.18081115</c:v>
                </c:pt>
                <c:pt idx="517">
                  <c:v>12.18265164</c:v>
                </c:pt>
                <c:pt idx="518">
                  <c:v>12.184461430000001</c:v>
                </c:pt>
                <c:pt idx="519">
                  <c:v>12.18623828</c:v>
                </c:pt>
                <c:pt idx="520">
                  <c:v>12.187979950000001</c:v>
                </c:pt>
                <c:pt idx="521">
                  <c:v>12.189684229999999</c:v>
                </c:pt>
                <c:pt idx="522">
                  <c:v>12.19134888</c:v>
                </c:pt>
                <c:pt idx="523">
                  <c:v>12.192971679999999</c:v>
                </c:pt>
                <c:pt idx="524">
                  <c:v>12.194550380000001</c:v>
                </c:pt>
                <c:pt idx="525">
                  <c:v>12.196082759999999</c:v>
                </c:pt>
                <c:pt idx="526">
                  <c:v>12.1975666</c:v>
                </c:pt>
                <c:pt idx="527">
                  <c:v>12.19899966</c:v>
                </c:pt>
                <c:pt idx="528">
                  <c:v>12.2003804</c:v>
                </c:pt>
                <c:pt idx="529">
                  <c:v>12.20171011</c:v>
                </c:pt>
                <c:pt idx="530">
                  <c:v>12.20299075</c:v>
                </c:pt>
                <c:pt idx="531">
                  <c:v>12.2042243</c:v>
                </c:pt>
                <c:pt idx="532">
                  <c:v>12.205412709999999</c:v>
                </c:pt>
                <c:pt idx="533">
                  <c:v>12.20655796</c:v>
                </c:pt>
                <c:pt idx="534">
                  <c:v>12.207662020000001</c:v>
                </c:pt>
                <c:pt idx="535">
                  <c:v>12.208726860000001</c:v>
                </c:pt>
                <c:pt idx="536">
                  <c:v>12.20975445</c:v>
                </c:pt>
                <c:pt idx="537">
                  <c:v>12.210746759999999</c:v>
                </c:pt>
                <c:pt idx="538">
                  <c:v>12.21170575</c:v>
                </c:pt>
                <c:pt idx="539">
                  <c:v>12.21263341</c:v>
                </c:pt>
                <c:pt idx="540">
                  <c:v>12.21353169</c:v>
                </c:pt>
                <c:pt idx="541">
                  <c:v>12.214402570000001</c:v>
                </c:pt>
                <c:pt idx="542">
                  <c:v>12.21524801</c:v>
                </c:pt>
                <c:pt idx="543">
                  <c:v>12.216069989999999</c:v>
                </c:pt>
                <c:pt idx="544">
                  <c:v>12.216870480000001</c:v>
                </c:pt>
                <c:pt idx="545">
                  <c:v>12.21765145</c:v>
                </c:pt>
                <c:pt idx="546">
                  <c:v>12.21841485</c:v>
                </c:pt>
                <c:pt idx="547">
                  <c:v>12.21916268</c:v>
                </c:pt>
                <c:pt idx="548">
                  <c:v>12.219896889999999</c:v>
                </c:pt>
                <c:pt idx="549">
                  <c:v>12.220619449999999</c:v>
                </c:pt>
                <c:pt idx="550">
                  <c:v>12.22133234</c:v>
                </c:pt>
                <c:pt idx="551">
                  <c:v>12.222037520000001</c:v>
                </c:pt>
                <c:pt idx="552">
                  <c:v>12.22273697</c:v>
                </c:pt>
                <c:pt idx="553">
                  <c:v>12.223432649999999</c:v>
                </c:pt>
                <c:pt idx="554">
                  <c:v>12.224126529999999</c:v>
                </c:pt>
                <c:pt idx="555">
                  <c:v>12.224820579999999</c:v>
                </c:pt>
                <c:pt idx="556">
                  <c:v>12.22551678</c:v>
                </c:pt>
                <c:pt idx="557">
                  <c:v>12.22621709</c:v>
                </c:pt>
                <c:pt idx="558">
                  <c:v>12.22692348</c:v>
                </c:pt>
                <c:pt idx="559">
                  <c:v>12.227637919999999</c:v>
                </c:pt>
                <c:pt idx="560">
                  <c:v>12.22836236</c:v>
                </c:pt>
                <c:pt idx="561">
                  <c:v>12.229098130000001</c:v>
                </c:pt>
                <c:pt idx="562">
                  <c:v>12.22984598</c:v>
                </c:pt>
                <c:pt idx="563">
                  <c:v>12.23060662</c:v>
                </c:pt>
                <c:pt idx="564">
                  <c:v>12.231380769999999</c:v>
                </c:pt>
                <c:pt idx="565">
                  <c:v>12.23216914</c:v>
                </c:pt>
                <c:pt idx="566">
                  <c:v>12.23297245</c:v>
                </c:pt>
                <c:pt idx="567">
                  <c:v>12.23379141</c:v>
                </c:pt>
                <c:pt idx="568">
                  <c:v>12.23462673</c:v>
                </c:pt>
                <c:pt idx="569">
                  <c:v>12.235479140000001</c:v>
                </c:pt>
                <c:pt idx="570">
                  <c:v>12.23634934</c:v>
                </c:pt>
                <c:pt idx="571">
                  <c:v>12.237238039999999</c:v>
                </c:pt>
                <c:pt idx="572">
                  <c:v>12.238145980000001</c:v>
                </c:pt>
                <c:pt idx="573">
                  <c:v>12.23907385</c:v>
                </c:pt>
                <c:pt idx="574">
                  <c:v>12.240022379999999</c:v>
                </c:pt>
                <c:pt idx="575">
                  <c:v>12.24099227</c:v>
                </c:pt>
                <c:pt idx="576">
                  <c:v>12.24198425</c:v>
                </c:pt>
                <c:pt idx="577">
                  <c:v>12.242999019999999</c:v>
                </c:pt>
                <c:pt idx="578">
                  <c:v>12.24403731</c:v>
                </c:pt>
                <c:pt idx="579">
                  <c:v>12.24509982</c:v>
                </c:pt>
                <c:pt idx="580">
                  <c:v>12.24618727</c:v>
                </c:pt>
                <c:pt idx="581">
                  <c:v>12.24730038</c:v>
                </c:pt>
                <c:pt idx="582">
                  <c:v>12.24843987</c:v>
                </c:pt>
                <c:pt idx="583">
                  <c:v>12.24960643</c:v>
                </c:pt>
                <c:pt idx="584">
                  <c:v>12.2508008</c:v>
                </c:pt>
                <c:pt idx="585">
                  <c:v>12.252023680000001</c:v>
                </c:pt>
                <c:pt idx="586">
                  <c:v>12.25327579</c:v>
                </c:pt>
                <c:pt idx="587">
                  <c:v>12.254557849999999</c:v>
                </c:pt>
                <c:pt idx="588">
                  <c:v>12.25587056</c:v>
                </c:pt>
                <c:pt idx="589">
                  <c:v>12.25721465</c:v>
                </c:pt>
                <c:pt idx="590">
                  <c:v>12.258590829999999</c:v>
                </c:pt>
                <c:pt idx="591">
                  <c:v>12.25999981</c:v>
                </c:pt>
                <c:pt idx="592">
                  <c:v>12.261441939999999</c:v>
                </c:pt>
                <c:pt idx="593">
                  <c:v>12.262916150000001</c:v>
                </c:pt>
                <c:pt idx="594">
                  <c:v>12.264420980000001</c:v>
                </c:pt>
                <c:pt idx="595">
                  <c:v>12.265954989999999</c:v>
                </c:pt>
                <c:pt idx="596">
                  <c:v>12.26751672</c:v>
                </c:pt>
                <c:pt idx="597">
                  <c:v>12.26910475</c:v>
                </c:pt>
                <c:pt idx="598">
                  <c:v>12.27071761</c:v>
                </c:pt>
                <c:pt idx="599">
                  <c:v>12.272353860000001</c:v>
                </c:pt>
                <c:pt idx="600">
                  <c:v>12.27401205</c:v>
                </c:pt>
                <c:pt idx="601">
                  <c:v>12.275690750000001</c:v>
                </c:pt>
                <c:pt idx="602">
                  <c:v>12.27738849</c:v>
                </c:pt>
                <c:pt idx="603">
                  <c:v>12.279103839999999</c:v>
                </c:pt>
                <c:pt idx="604">
                  <c:v>12.28083535</c:v>
                </c:pt>
                <c:pt idx="605">
                  <c:v>12.28258157</c:v>
                </c:pt>
                <c:pt idx="606">
                  <c:v>12.28434105</c:v>
                </c:pt>
                <c:pt idx="607">
                  <c:v>12.28611235</c:v>
                </c:pt>
                <c:pt idx="608">
                  <c:v>12.28789402</c:v>
                </c:pt>
                <c:pt idx="609">
                  <c:v>12.28968461</c:v>
                </c:pt>
                <c:pt idx="610">
                  <c:v>12.29148269</c:v>
                </c:pt>
                <c:pt idx="611">
                  <c:v>12.29328679</c:v>
                </c:pt>
                <c:pt idx="612">
                  <c:v>12.295095480000001</c:v>
                </c:pt>
                <c:pt idx="613">
                  <c:v>12.29690731</c:v>
                </c:pt>
                <c:pt idx="614">
                  <c:v>12.298720830000001</c:v>
                </c:pt>
                <c:pt idx="615">
                  <c:v>12.30053459</c:v>
                </c:pt>
                <c:pt idx="616">
                  <c:v>12.30234716</c:v>
                </c:pt>
                <c:pt idx="617">
                  <c:v>12.30415707</c:v>
                </c:pt>
                <c:pt idx="618">
                  <c:v>12.30596289</c:v>
                </c:pt>
                <c:pt idx="619">
                  <c:v>12.30776316</c:v>
                </c:pt>
                <c:pt idx="620">
                  <c:v>12.309556450000001</c:v>
                </c:pt>
                <c:pt idx="621">
                  <c:v>12.31134131</c:v>
                </c:pt>
                <c:pt idx="622">
                  <c:v>12.313116279999999</c:v>
                </c:pt>
                <c:pt idx="623">
                  <c:v>12.31487995</c:v>
                </c:pt>
                <c:pt idx="624">
                  <c:v>12.31663165</c:v>
                </c:pt>
                <c:pt idx="625">
                  <c:v>12.31837142</c:v>
                </c:pt>
                <c:pt idx="626">
                  <c:v>12.320099340000001</c:v>
                </c:pt>
                <c:pt idx="627">
                  <c:v>12.32181551</c:v>
                </c:pt>
                <c:pt idx="628">
                  <c:v>12.323519989999999</c:v>
                </c:pt>
                <c:pt idx="629">
                  <c:v>12.32521288</c:v>
                </c:pt>
                <c:pt idx="630">
                  <c:v>12.32689425</c:v>
                </c:pt>
                <c:pt idx="631">
                  <c:v>12.32856419</c:v>
                </c:pt>
                <c:pt idx="632">
                  <c:v>12.33022278</c:v>
                </c:pt>
                <c:pt idx="633">
                  <c:v>12.331870110000001</c:v>
                </c:pt>
                <c:pt idx="634">
                  <c:v>12.33350626</c:v>
                </c:pt>
                <c:pt idx="635">
                  <c:v>12.3351313</c:v>
                </c:pt>
                <c:pt idx="636">
                  <c:v>12.336745329999999</c:v>
                </c:pt>
                <c:pt idx="637">
                  <c:v>12.338348420000001</c:v>
                </c:pt>
                <c:pt idx="638">
                  <c:v>12.33994066</c:v>
                </c:pt>
                <c:pt idx="639">
                  <c:v>12.34152214</c:v>
                </c:pt>
                <c:pt idx="640">
                  <c:v>12.34309292</c:v>
                </c:pt>
                <c:pt idx="641">
                  <c:v>12.344653109999999</c:v>
                </c:pt>
                <c:pt idx="642">
                  <c:v>12.34620277</c:v>
                </c:pt>
                <c:pt idx="643">
                  <c:v>12.347741989999999</c:v>
                </c:pt>
                <c:pt idx="644">
                  <c:v>12.349270860000001</c:v>
                </c:pt>
                <c:pt idx="645">
                  <c:v>12.350789450000001</c:v>
                </c:pt>
                <c:pt idx="646">
                  <c:v>12.35229786</c:v>
                </c:pt>
                <c:pt idx="647">
                  <c:v>12.35379616</c:v>
                </c:pt>
                <c:pt idx="648">
                  <c:v>12.355284429999999</c:v>
                </c:pt>
                <c:pt idx="649">
                  <c:v>12.356762760000001</c:v>
                </c:pt>
                <c:pt idx="650">
                  <c:v>12.35823124</c:v>
                </c:pt>
                <c:pt idx="651">
                  <c:v>12.35968993</c:v>
                </c:pt>
                <c:pt idx="652">
                  <c:v>12.36113894</c:v>
                </c:pt>
                <c:pt idx="653">
                  <c:v>12.36257833</c:v>
                </c:pt>
                <c:pt idx="654">
                  <c:v>12.36400819</c:v>
                </c:pt>
                <c:pt idx="655">
                  <c:v>12.36542861</c:v>
                </c:pt>
                <c:pt idx="656">
                  <c:v>12.366839669999999</c:v>
                </c:pt>
                <c:pt idx="657">
                  <c:v>12.368241449999999</c:v>
                </c:pt>
                <c:pt idx="658">
                  <c:v>12.36963403</c:v>
                </c:pt>
                <c:pt idx="659">
                  <c:v>12.371017500000001</c:v>
                </c:pt>
                <c:pt idx="660">
                  <c:v>12.372391929999999</c:v>
                </c:pt>
                <c:pt idx="661">
                  <c:v>12.37375742</c:v>
                </c:pt>
                <c:pt idx="662">
                  <c:v>12.37511404</c:v>
                </c:pt>
                <c:pt idx="663">
                  <c:v>12.376461880000001</c:v>
                </c:pt>
                <c:pt idx="664">
                  <c:v>12.377801010000001</c:v>
                </c:pt>
                <c:pt idx="665">
                  <c:v>12.37913153</c:v>
                </c:pt>
                <c:pt idx="666">
                  <c:v>12.380453510000001</c:v>
                </c:pt>
                <c:pt idx="667">
                  <c:v>12.381767050000001</c:v>
                </c:pt>
                <c:pt idx="668">
                  <c:v>12.38307221</c:v>
                </c:pt>
                <c:pt idx="669">
                  <c:v>12.384369080000001</c:v>
                </c:pt>
                <c:pt idx="670">
                  <c:v>12.38565775</c:v>
                </c:pt>
                <c:pt idx="671">
                  <c:v>12.386938300000001</c:v>
                </c:pt>
                <c:pt idx="672">
                  <c:v>12.38821081</c:v>
                </c:pt>
                <c:pt idx="673">
                  <c:v>12.38947537</c:v>
                </c:pt>
                <c:pt idx="674">
                  <c:v>12.39073205</c:v>
                </c:pt>
                <c:pt idx="675">
                  <c:v>12.39198094</c:v>
                </c:pt>
                <c:pt idx="676">
                  <c:v>12.39322213</c:v>
                </c:pt>
                <c:pt idx="677">
                  <c:v>12.394455689999999</c:v>
                </c:pt>
                <c:pt idx="678">
                  <c:v>12.39568171</c:v>
                </c:pt>
                <c:pt idx="679">
                  <c:v>12.396900260000001</c:v>
                </c:pt>
                <c:pt idx="680">
                  <c:v>12.39811145</c:v>
                </c:pt>
                <c:pt idx="681">
                  <c:v>12.39931533</c:v>
                </c:pt>
                <c:pt idx="682">
                  <c:v>12.40051201</c:v>
                </c:pt>
                <c:pt idx="683">
                  <c:v>12.401701559999999</c:v>
                </c:pt>
                <c:pt idx="684">
                  <c:v>12.40288406</c:v>
                </c:pt>
                <c:pt idx="685">
                  <c:v>12.4040596</c:v>
                </c:pt>
                <c:pt idx="686">
                  <c:v>12.405228259999999</c:v>
                </c:pt>
                <c:pt idx="687">
                  <c:v>12.406390119999999</c:v>
                </c:pt>
                <c:pt idx="688">
                  <c:v>12.40754527</c:v>
                </c:pt>
                <c:pt idx="689">
                  <c:v>12.40869378</c:v>
                </c:pt>
                <c:pt idx="690">
                  <c:v>12.409835749999999</c:v>
                </c:pt>
                <c:pt idx="691">
                  <c:v>12.410971249999999</c:v>
                </c:pt>
                <c:pt idx="692">
                  <c:v>12.412100369999999</c:v>
                </c:pt>
                <c:pt idx="693">
                  <c:v>12.413223179999999</c:v>
                </c:pt>
                <c:pt idx="694">
                  <c:v>12.414339780000001</c:v>
                </c:pt>
                <c:pt idx="695">
                  <c:v>12.41545024</c:v>
                </c:pt>
                <c:pt idx="696">
                  <c:v>12.41655465</c:v>
                </c:pt>
                <c:pt idx="697">
                  <c:v>12.41765309</c:v>
                </c:pt>
                <c:pt idx="698">
                  <c:v>12.418745639999999</c:v>
                </c:pt>
                <c:pt idx="699">
                  <c:v>12.41983239</c:v>
                </c:pt>
                <c:pt idx="700">
                  <c:v>12.420913410000001</c:v>
                </c:pt>
                <c:pt idx="701">
                  <c:v>12.421988799999999</c:v>
                </c:pt>
                <c:pt idx="702">
                  <c:v>12.42305863</c:v>
                </c:pt>
                <c:pt idx="703">
                  <c:v>12.424122990000001</c:v>
                </c:pt>
                <c:pt idx="704">
                  <c:v>12.425181950000001</c:v>
                </c:pt>
                <c:pt idx="705">
                  <c:v>12.426235610000001</c:v>
                </c:pt>
                <c:pt idx="706">
                  <c:v>12.42728404</c:v>
                </c:pt>
                <c:pt idx="707">
                  <c:v>12.42832733</c:v>
                </c:pt>
                <c:pt idx="708">
                  <c:v>12.429365560000001</c:v>
                </c:pt>
                <c:pt idx="709">
                  <c:v>12.430398820000001</c:v>
                </c:pt>
                <c:pt idx="710">
                  <c:v>12.431427169999999</c:v>
                </c:pt>
                <c:pt idx="711">
                  <c:v>12.43245072</c:v>
                </c:pt>
                <c:pt idx="712">
                  <c:v>12.433469540000001</c:v>
                </c:pt>
                <c:pt idx="713">
                  <c:v>12.43448371</c:v>
                </c:pt>
                <c:pt idx="714">
                  <c:v>12.435493320000001</c:v>
                </c:pt>
                <c:pt idx="715">
                  <c:v>12.43649845</c:v>
                </c:pt>
                <c:pt idx="716">
                  <c:v>12.43749918</c:v>
                </c:pt>
                <c:pt idx="717">
                  <c:v>12.43849559</c:v>
                </c:pt>
                <c:pt idx="718">
                  <c:v>12.439487740000001</c:v>
                </c:pt>
                <c:pt idx="719">
                  <c:v>12.440475709999999</c:v>
                </c:pt>
                <c:pt idx="720">
                  <c:v>12.441459549999999</c:v>
                </c:pt>
                <c:pt idx="721">
                  <c:v>12.44243934</c:v>
                </c:pt>
                <c:pt idx="722">
                  <c:v>12.443415140000001</c:v>
                </c:pt>
                <c:pt idx="723">
                  <c:v>12.44438703</c:v>
                </c:pt>
                <c:pt idx="724">
                  <c:v>12.44535507</c:v>
                </c:pt>
                <c:pt idx="725">
                  <c:v>12.446319320000001</c:v>
                </c:pt>
                <c:pt idx="726">
                  <c:v>12.447279849999999</c:v>
                </c:pt>
                <c:pt idx="727">
                  <c:v>12.44823674</c:v>
                </c:pt>
                <c:pt idx="728">
                  <c:v>12.44919005</c:v>
                </c:pt>
                <c:pt idx="729">
                  <c:v>12.45013984</c:v>
                </c:pt>
                <c:pt idx="730">
                  <c:v>12.451086180000001</c:v>
                </c:pt>
                <c:pt idx="731">
                  <c:v>12.45202915</c:v>
                </c:pt>
                <c:pt idx="732">
                  <c:v>12.45296881</c:v>
                </c:pt>
                <c:pt idx="733">
                  <c:v>12.453905219999999</c:v>
                </c:pt>
                <c:pt idx="734">
                  <c:v>12.45483845</c:v>
                </c:pt>
                <c:pt idx="735">
                  <c:v>12.455768580000001</c:v>
                </c:pt>
                <c:pt idx="736">
                  <c:v>12.456695659999999</c:v>
                </c:pt>
                <c:pt idx="737">
                  <c:v>12.457619770000001</c:v>
                </c:pt>
                <c:pt idx="738">
                  <c:v>12.45854097</c:v>
                </c:pt>
                <c:pt idx="739">
                  <c:v>12.45945933</c:v>
                </c:pt>
                <c:pt idx="740">
                  <c:v>12.46037492</c:v>
                </c:pt>
                <c:pt idx="741">
                  <c:v>12.461287799999999</c:v>
                </c:pt>
                <c:pt idx="742">
                  <c:v>12.46219805</c:v>
                </c:pt>
                <c:pt idx="743">
                  <c:v>12.463105730000001</c:v>
                </c:pt>
                <c:pt idx="744">
                  <c:v>12.4640109</c:v>
                </c:pt>
                <c:pt idx="745">
                  <c:v>12.464913640000001</c:v>
                </c:pt>
                <c:pt idx="746">
                  <c:v>12.465814010000001</c:v>
                </c:pt>
                <c:pt idx="747">
                  <c:v>12.466712080000001</c:v>
                </c:pt>
                <c:pt idx="748">
                  <c:v>12.467607920000001</c:v>
                </c:pt>
                <c:pt idx="749">
                  <c:v>12.468501590000001</c:v>
                </c:pt>
                <c:pt idx="750">
                  <c:v>12.469393159999999</c:v>
                </c:pt>
                <c:pt idx="751">
                  <c:v>12.4702827</c:v>
                </c:pt>
                <c:pt idx="752">
                  <c:v>12.471170280000001</c:v>
                </c:pt>
                <c:pt idx="753">
                  <c:v>12.47205596</c:v>
                </c:pt>
                <c:pt idx="754">
                  <c:v>12.472939820000001</c:v>
                </c:pt>
                <c:pt idx="755">
                  <c:v>12.47382191</c:v>
                </c:pt>
                <c:pt idx="756">
                  <c:v>12.47470231</c:v>
                </c:pt>
                <c:pt idx="757">
                  <c:v>12.47558108</c:v>
                </c:pt>
                <c:pt idx="758">
                  <c:v>12.476458299999999</c:v>
                </c:pt>
                <c:pt idx="759">
                  <c:v>12.477334020000001</c:v>
                </c:pt>
                <c:pt idx="760">
                  <c:v>12.47820832</c:v>
                </c:pt>
                <c:pt idx="761">
                  <c:v>12.479081259999999</c:v>
                </c:pt>
                <c:pt idx="762">
                  <c:v>12.47995291</c:v>
                </c:pt>
                <c:pt idx="763">
                  <c:v>12.480823340000001</c:v>
                </c:pt>
                <c:pt idx="764">
                  <c:v>12.48169262</c:v>
                </c:pt>
                <c:pt idx="765">
                  <c:v>12.482560810000001</c:v>
                </c:pt>
                <c:pt idx="766">
                  <c:v>12.48342798</c:v>
                </c:pt>
                <c:pt idx="767">
                  <c:v>12.48429419</c:v>
                </c:pt>
                <c:pt idx="768">
                  <c:v>12.485159530000001</c:v>
                </c:pt>
                <c:pt idx="769">
                  <c:v>12.48602404</c:v>
                </c:pt>
                <c:pt idx="770">
                  <c:v>12.486887810000001</c:v>
                </c:pt>
                <c:pt idx="771">
                  <c:v>12.487750889999999</c:v>
                </c:pt>
                <c:pt idx="772">
                  <c:v>12.48861335</c:v>
                </c:pt>
                <c:pt idx="773">
                  <c:v>12.48947527</c:v>
                </c:pt>
                <c:pt idx="774">
                  <c:v>12.490336709999999</c:v>
                </c:pt>
                <c:pt idx="775">
                  <c:v>12.49119774</c:v>
                </c:pt>
                <c:pt idx="776">
                  <c:v>12.492058419999999</c:v>
                </c:pt>
                <c:pt idx="777">
                  <c:v>12.49291882</c:v>
                </c:pt>
                <c:pt idx="778">
                  <c:v>12.493779010000001</c:v>
                </c:pt>
                <c:pt idx="779">
                  <c:v>12.494639060000001</c:v>
                </c:pt>
                <c:pt idx="780">
                  <c:v>12.49549903</c:v>
                </c:pt>
                <c:pt idx="781">
                  <c:v>12.496358989999999</c:v>
                </c:pt>
                <c:pt idx="782">
                  <c:v>12.497219019999999</c:v>
                </c:pt>
                <c:pt idx="783">
                  <c:v>12.49807917</c:v>
                </c:pt>
                <c:pt idx="784">
                  <c:v>12.49893951</c:v>
                </c:pt>
                <c:pt idx="785">
                  <c:v>12.499800110000001</c:v>
                </c:pt>
                <c:pt idx="786">
                  <c:v>12.500661040000001</c:v>
                </c:pt>
                <c:pt idx="787">
                  <c:v>12.50152237</c:v>
                </c:pt>
                <c:pt idx="788">
                  <c:v>12.50238416</c:v>
                </c:pt>
                <c:pt idx="789">
                  <c:v>12.50324648</c:v>
                </c:pt>
                <c:pt idx="790">
                  <c:v>12.504109400000001</c:v>
                </c:pt>
                <c:pt idx="791">
                  <c:v>12.504972990000001</c:v>
                </c:pt>
                <c:pt idx="792">
                  <c:v>12.50583731</c:v>
                </c:pt>
                <c:pt idx="793">
                  <c:v>12.506702430000001</c:v>
                </c:pt>
                <c:pt idx="794">
                  <c:v>12.507568409999999</c:v>
                </c:pt>
                <c:pt idx="795">
                  <c:v>12.50843534</c:v>
                </c:pt>
                <c:pt idx="796">
                  <c:v>12.509303259999999</c:v>
                </c:pt>
                <c:pt idx="797">
                  <c:v>12.510172259999999</c:v>
                </c:pt>
                <c:pt idx="798">
                  <c:v>12.51104239</c:v>
                </c:pt>
                <c:pt idx="799">
                  <c:v>12.51191373</c:v>
                </c:pt>
                <c:pt idx="800">
                  <c:v>12.51278634</c:v>
                </c:pt>
                <c:pt idx="801">
                  <c:v>12.51366028</c:v>
                </c:pt>
                <c:pt idx="802">
                  <c:v>12.51453564</c:v>
                </c:pt>
                <c:pt idx="803">
                  <c:v>12.515412469999999</c:v>
                </c:pt>
                <c:pt idx="804">
                  <c:v>12.51629084</c:v>
                </c:pt>
                <c:pt idx="805">
                  <c:v>12.51717083</c:v>
                </c:pt>
                <c:pt idx="806">
                  <c:v>12.51805248</c:v>
                </c:pt>
                <c:pt idx="807">
                  <c:v>12.51893589</c:v>
                </c:pt>
                <c:pt idx="808">
                  <c:v>12.5198211</c:v>
                </c:pt>
                <c:pt idx="809">
                  <c:v>12.5207082</c:v>
                </c:pt>
                <c:pt idx="810">
                  <c:v>12.52159724</c:v>
                </c:pt>
                <c:pt idx="811">
                  <c:v>12.52248829</c:v>
                </c:pt>
                <c:pt idx="812">
                  <c:v>12.52338142</c:v>
                </c:pt>
                <c:pt idx="813">
                  <c:v>12.524276710000001</c:v>
                </c:pt>
                <c:pt idx="814">
                  <c:v>12.525174209999999</c:v>
                </c:pt>
                <c:pt idx="815">
                  <c:v>12.52607399</c:v>
                </c:pt>
                <c:pt idx="816">
                  <c:v>12.52697612</c:v>
                </c:pt>
                <c:pt idx="817">
                  <c:v>12.52788067</c:v>
                </c:pt>
                <c:pt idx="818">
                  <c:v>12.52878771</c:v>
                </c:pt>
                <c:pt idx="819">
                  <c:v>12.5296973</c:v>
                </c:pt>
                <c:pt idx="820">
                  <c:v>12.53060951</c:v>
                </c:pt>
                <c:pt idx="821">
                  <c:v>12.531524409999999</c:v>
                </c:pt>
                <c:pt idx="822">
                  <c:v>12.53244207</c:v>
                </c:pt>
                <c:pt idx="823">
                  <c:v>12.533362540000001</c:v>
                </c:pt>
                <c:pt idx="824">
                  <c:v>12.534285909999999</c:v>
                </c:pt>
                <c:pt idx="825">
                  <c:v>12.535212230000001</c:v>
                </c:pt>
                <c:pt idx="826">
                  <c:v>12.536141580000001</c:v>
                </c:pt>
                <c:pt idx="827">
                  <c:v>12.537074029999999</c:v>
                </c:pt>
                <c:pt idx="828">
                  <c:v>12.538009629999999</c:v>
                </c:pt>
                <c:pt idx="829">
                  <c:v>12.53894846</c:v>
                </c:pt>
                <c:pt idx="830">
                  <c:v>12.53989058</c:v>
                </c:pt>
                <c:pt idx="831">
                  <c:v>12.54083606</c:v>
                </c:pt>
                <c:pt idx="832">
                  <c:v>12.541784979999999</c:v>
                </c:pt>
                <c:pt idx="833">
                  <c:v>12.542737389999999</c:v>
                </c:pt>
                <c:pt idx="834">
                  <c:v>12.54369337</c:v>
                </c:pt>
                <c:pt idx="835">
                  <c:v>12.54465297</c:v>
                </c:pt>
                <c:pt idx="836">
                  <c:v>12.545616280000001</c:v>
                </c:pt>
                <c:pt idx="837">
                  <c:v>12.546583350000001</c:v>
                </c:pt>
                <c:pt idx="838">
                  <c:v>12.54755426</c:v>
                </c:pt>
                <c:pt idx="839">
                  <c:v>12.548529070000001</c:v>
                </c:pt>
                <c:pt idx="840">
                  <c:v>12.54950784</c:v>
                </c:pt>
                <c:pt idx="841">
                  <c:v>12.55049065</c:v>
                </c:pt>
                <c:pt idx="842">
                  <c:v>12.55147747</c:v>
                </c:pt>
                <c:pt idx="843">
                  <c:v>12.55246818</c:v>
                </c:pt>
                <c:pt idx="844">
                  <c:v>12.553462659999999</c:v>
                </c:pt>
                <c:pt idx="845">
                  <c:v>12.554460799999999</c:v>
                </c:pt>
                <c:pt idx="846">
                  <c:v>12.55546247</c:v>
                </c:pt>
                <c:pt idx="847">
                  <c:v>12.556467570000001</c:v>
                </c:pt>
                <c:pt idx="848">
                  <c:v>12.55747597</c:v>
                </c:pt>
                <c:pt idx="849">
                  <c:v>12.558487550000001</c:v>
                </c:pt>
                <c:pt idx="850">
                  <c:v>12.55950219</c:v>
                </c:pt>
                <c:pt idx="851">
                  <c:v>12.56051978</c:v>
                </c:pt>
                <c:pt idx="852">
                  <c:v>12.5615402</c:v>
                </c:pt>
                <c:pt idx="853">
                  <c:v>12.56256333</c:v>
                </c:pt>
                <c:pt idx="854">
                  <c:v>12.563589049999999</c:v>
                </c:pt>
                <c:pt idx="855">
                  <c:v>12.56461725</c:v>
                </c:pt>
                <c:pt idx="856">
                  <c:v>12.565647800000001</c:v>
                </c:pt>
                <c:pt idx="857">
                  <c:v>12.566680590000001</c:v>
                </c:pt>
                <c:pt idx="858">
                  <c:v>12.5677155</c:v>
                </c:pt>
                <c:pt idx="859">
                  <c:v>12.56875241</c:v>
                </c:pt>
                <c:pt idx="860">
                  <c:v>12.569791199999999</c:v>
                </c:pt>
                <c:pt idx="861">
                  <c:v>12.57083175</c:v>
                </c:pt>
                <c:pt idx="862">
                  <c:v>12.571873950000001</c:v>
                </c:pt>
                <c:pt idx="863">
                  <c:v>12.57291768</c:v>
                </c:pt>
                <c:pt idx="864">
                  <c:v>12.57396282</c:v>
                </c:pt>
                <c:pt idx="865">
                  <c:v>12.575009250000001</c:v>
                </c:pt>
                <c:pt idx="866">
                  <c:v>12.576056850000001</c:v>
                </c:pt>
                <c:pt idx="867">
                  <c:v>12.577105510000001</c:v>
                </c:pt>
                <c:pt idx="868">
                  <c:v>12.578155110000001</c:v>
                </c:pt>
                <c:pt idx="869">
                  <c:v>12.57920552</c:v>
                </c:pt>
                <c:pt idx="870">
                  <c:v>12.580256629999999</c:v>
                </c:pt>
                <c:pt idx="871">
                  <c:v>12.581308330000001</c:v>
                </c:pt>
                <c:pt idx="872">
                  <c:v>12.582360489999999</c:v>
                </c:pt>
                <c:pt idx="873">
                  <c:v>12.583413</c:v>
                </c:pt>
                <c:pt idx="874">
                  <c:v>12.58446573</c:v>
                </c:pt>
                <c:pt idx="875">
                  <c:v>12.58551857</c:v>
                </c:pt>
                <c:pt idx="876">
                  <c:v>12.5865714</c:v>
                </c:pt>
                <c:pt idx="877">
                  <c:v>12.58762411</c:v>
                </c:pt>
                <c:pt idx="878">
                  <c:v>12.588676570000001</c:v>
                </c:pt>
                <c:pt idx="879">
                  <c:v>12.58972866</c:v>
                </c:pt>
                <c:pt idx="880">
                  <c:v>12.590780280000001</c:v>
                </c:pt>
                <c:pt idx="881">
                  <c:v>12.59183129</c:v>
                </c:pt>
                <c:pt idx="882">
                  <c:v>12.592881589999999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75-4FB2-9597-B960E29A9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637112"/>
        <c:axId val="6156292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Planilha1!$A$1</c15:sqref>
                        </c15:formulaRef>
                      </c:ext>
                    </c:extLst>
                    <c:strCache>
                      <c:ptCount val="1"/>
                      <c:pt idx="0">
                        <c:v>Prazo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Planilha1!$A$2:$A$883</c15:sqref>
                        </c15:formulaRef>
                      </c:ext>
                    </c:extLst>
                    <c:numCache>
                      <c:formatCode>General</c:formatCode>
                      <c:ptCount val="882"/>
                      <c:pt idx="0">
                        <c:v>1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7</c:v>
                      </c:pt>
                      <c:pt idx="4">
                        <c:v>9</c:v>
                      </c:pt>
                      <c:pt idx="5">
                        <c:v>11</c:v>
                      </c:pt>
                      <c:pt idx="6">
                        <c:v>13</c:v>
                      </c:pt>
                      <c:pt idx="7">
                        <c:v>15</c:v>
                      </c:pt>
                      <c:pt idx="8">
                        <c:v>17</c:v>
                      </c:pt>
                      <c:pt idx="9">
                        <c:v>19</c:v>
                      </c:pt>
                      <c:pt idx="10">
                        <c:v>21</c:v>
                      </c:pt>
                      <c:pt idx="11">
                        <c:v>23</c:v>
                      </c:pt>
                      <c:pt idx="12">
                        <c:v>25</c:v>
                      </c:pt>
                      <c:pt idx="13">
                        <c:v>27</c:v>
                      </c:pt>
                      <c:pt idx="14">
                        <c:v>29</c:v>
                      </c:pt>
                      <c:pt idx="15">
                        <c:v>31</c:v>
                      </c:pt>
                      <c:pt idx="16">
                        <c:v>33</c:v>
                      </c:pt>
                      <c:pt idx="17">
                        <c:v>35</c:v>
                      </c:pt>
                      <c:pt idx="18">
                        <c:v>37</c:v>
                      </c:pt>
                      <c:pt idx="19">
                        <c:v>39</c:v>
                      </c:pt>
                      <c:pt idx="20">
                        <c:v>41</c:v>
                      </c:pt>
                      <c:pt idx="21">
                        <c:v>43</c:v>
                      </c:pt>
                      <c:pt idx="22">
                        <c:v>45</c:v>
                      </c:pt>
                      <c:pt idx="23">
                        <c:v>47</c:v>
                      </c:pt>
                      <c:pt idx="24">
                        <c:v>49</c:v>
                      </c:pt>
                      <c:pt idx="25">
                        <c:v>51</c:v>
                      </c:pt>
                      <c:pt idx="26">
                        <c:v>53</c:v>
                      </c:pt>
                      <c:pt idx="27">
                        <c:v>55</c:v>
                      </c:pt>
                      <c:pt idx="28">
                        <c:v>57</c:v>
                      </c:pt>
                      <c:pt idx="29">
                        <c:v>59</c:v>
                      </c:pt>
                      <c:pt idx="30">
                        <c:v>61</c:v>
                      </c:pt>
                      <c:pt idx="31">
                        <c:v>63</c:v>
                      </c:pt>
                      <c:pt idx="32">
                        <c:v>65</c:v>
                      </c:pt>
                      <c:pt idx="33">
                        <c:v>67</c:v>
                      </c:pt>
                      <c:pt idx="34">
                        <c:v>69</c:v>
                      </c:pt>
                      <c:pt idx="35">
                        <c:v>71</c:v>
                      </c:pt>
                      <c:pt idx="36">
                        <c:v>73</c:v>
                      </c:pt>
                      <c:pt idx="37">
                        <c:v>75</c:v>
                      </c:pt>
                      <c:pt idx="38">
                        <c:v>77</c:v>
                      </c:pt>
                      <c:pt idx="39">
                        <c:v>79</c:v>
                      </c:pt>
                      <c:pt idx="40">
                        <c:v>81</c:v>
                      </c:pt>
                      <c:pt idx="41">
                        <c:v>83</c:v>
                      </c:pt>
                      <c:pt idx="42">
                        <c:v>85</c:v>
                      </c:pt>
                      <c:pt idx="43">
                        <c:v>87</c:v>
                      </c:pt>
                      <c:pt idx="44">
                        <c:v>89</c:v>
                      </c:pt>
                      <c:pt idx="45">
                        <c:v>91</c:v>
                      </c:pt>
                      <c:pt idx="46">
                        <c:v>93</c:v>
                      </c:pt>
                      <c:pt idx="47">
                        <c:v>95</c:v>
                      </c:pt>
                      <c:pt idx="48">
                        <c:v>97</c:v>
                      </c:pt>
                      <c:pt idx="49">
                        <c:v>99</c:v>
                      </c:pt>
                      <c:pt idx="50">
                        <c:v>101</c:v>
                      </c:pt>
                      <c:pt idx="51">
                        <c:v>103</c:v>
                      </c:pt>
                      <c:pt idx="52">
                        <c:v>105</c:v>
                      </c:pt>
                      <c:pt idx="53">
                        <c:v>107</c:v>
                      </c:pt>
                      <c:pt idx="54">
                        <c:v>109</c:v>
                      </c:pt>
                      <c:pt idx="55">
                        <c:v>111</c:v>
                      </c:pt>
                      <c:pt idx="56">
                        <c:v>113</c:v>
                      </c:pt>
                      <c:pt idx="57">
                        <c:v>115</c:v>
                      </c:pt>
                      <c:pt idx="58">
                        <c:v>117</c:v>
                      </c:pt>
                      <c:pt idx="59">
                        <c:v>119</c:v>
                      </c:pt>
                      <c:pt idx="60">
                        <c:v>121</c:v>
                      </c:pt>
                      <c:pt idx="61">
                        <c:v>123</c:v>
                      </c:pt>
                      <c:pt idx="62">
                        <c:v>125</c:v>
                      </c:pt>
                      <c:pt idx="63">
                        <c:v>127</c:v>
                      </c:pt>
                      <c:pt idx="64">
                        <c:v>129</c:v>
                      </c:pt>
                      <c:pt idx="65">
                        <c:v>131</c:v>
                      </c:pt>
                      <c:pt idx="66">
                        <c:v>133</c:v>
                      </c:pt>
                      <c:pt idx="67">
                        <c:v>135</c:v>
                      </c:pt>
                      <c:pt idx="68">
                        <c:v>137</c:v>
                      </c:pt>
                      <c:pt idx="69">
                        <c:v>139</c:v>
                      </c:pt>
                      <c:pt idx="70">
                        <c:v>141</c:v>
                      </c:pt>
                      <c:pt idx="71">
                        <c:v>143</c:v>
                      </c:pt>
                      <c:pt idx="72">
                        <c:v>145</c:v>
                      </c:pt>
                      <c:pt idx="73">
                        <c:v>147</c:v>
                      </c:pt>
                      <c:pt idx="74">
                        <c:v>149</c:v>
                      </c:pt>
                      <c:pt idx="75">
                        <c:v>151</c:v>
                      </c:pt>
                      <c:pt idx="76">
                        <c:v>153</c:v>
                      </c:pt>
                      <c:pt idx="77">
                        <c:v>155</c:v>
                      </c:pt>
                      <c:pt idx="78">
                        <c:v>157</c:v>
                      </c:pt>
                      <c:pt idx="79">
                        <c:v>159</c:v>
                      </c:pt>
                      <c:pt idx="80">
                        <c:v>161</c:v>
                      </c:pt>
                      <c:pt idx="81">
                        <c:v>163</c:v>
                      </c:pt>
                      <c:pt idx="82">
                        <c:v>165</c:v>
                      </c:pt>
                      <c:pt idx="83">
                        <c:v>167</c:v>
                      </c:pt>
                      <c:pt idx="84">
                        <c:v>169</c:v>
                      </c:pt>
                      <c:pt idx="85">
                        <c:v>171</c:v>
                      </c:pt>
                      <c:pt idx="86">
                        <c:v>173</c:v>
                      </c:pt>
                      <c:pt idx="87">
                        <c:v>175</c:v>
                      </c:pt>
                      <c:pt idx="88">
                        <c:v>177</c:v>
                      </c:pt>
                      <c:pt idx="89">
                        <c:v>179</c:v>
                      </c:pt>
                      <c:pt idx="90">
                        <c:v>181</c:v>
                      </c:pt>
                      <c:pt idx="91">
                        <c:v>183</c:v>
                      </c:pt>
                      <c:pt idx="92">
                        <c:v>185</c:v>
                      </c:pt>
                      <c:pt idx="93">
                        <c:v>187</c:v>
                      </c:pt>
                      <c:pt idx="94">
                        <c:v>189</c:v>
                      </c:pt>
                      <c:pt idx="95">
                        <c:v>191</c:v>
                      </c:pt>
                      <c:pt idx="96">
                        <c:v>193</c:v>
                      </c:pt>
                      <c:pt idx="97">
                        <c:v>195</c:v>
                      </c:pt>
                      <c:pt idx="98">
                        <c:v>197</c:v>
                      </c:pt>
                      <c:pt idx="99">
                        <c:v>199</c:v>
                      </c:pt>
                      <c:pt idx="100">
                        <c:v>201</c:v>
                      </c:pt>
                      <c:pt idx="101">
                        <c:v>203</c:v>
                      </c:pt>
                      <c:pt idx="102">
                        <c:v>205</c:v>
                      </c:pt>
                      <c:pt idx="103">
                        <c:v>207</c:v>
                      </c:pt>
                      <c:pt idx="104">
                        <c:v>209</c:v>
                      </c:pt>
                      <c:pt idx="105">
                        <c:v>211</c:v>
                      </c:pt>
                      <c:pt idx="106">
                        <c:v>213</c:v>
                      </c:pt>
                      <c:pt idx="107">
                        <c:v>215</c:v>
                      </c:pt>
                      <c:pt idx="108">
                        <c:v>217</c:v>
                      </c:pt>
                      <c:pt idx="109">
                        <c:v>219</c:v>
                      </c:pt>
                      <c:pt idx="110">
                        <c:v>221</c:v>
                      </c:pt>
                      <c:pt idx="111">
                        <c:v>223</c:v>
                      </c:pt>
                      <c:pt idx="112">
                        <c:v>225</c:v>
                      </c:pt>
                      <c:pt idx="113">
                        <c:v>227</c:v>
                      </c:pt>
                      <c:pt idx="114">
                        <c:v>229</c:v>
                      </c:pt>
                      <c:pt idx="115">
                        <c:v>231</c:v>
                      </c:pt>
                      <c:pt idx="116">
                        <c:v>233</c:v>
                      </c:pt>
                      <c:pt idx="117">
                        <c:v>235</c:v>
                      </c:pt>
                      <c:pt idx="118">
                        <c:v>237</c:v>
                      </c:pt>
                      <c:pt idx="119">
                        <c:v>239</c:v>
                      </c:pt>
                      <c:pt idx="120">
                        <c:v>241</c:v>
                      </c:pt>
                      <c:pt idx="121">
                        <c:v>243</c:v>
                      </c:pt>
                      <c:pt idx="122">
                        <c:v>245</c:v>
                      </c:pt>
                      <c:pt idx="123">
                        <c:v>247</c:v>
                      </c:pt>
                      <c:pt idx="124">
                        <c:v>249</c:v>
                      </c:pt>
                      <c:pt idx="125">
                        <c:v>251</c:v>
                      </c:pt>
                      <c:pt idx="126">
                        <c:v>253</c:v>
                      </c:pt>
                      <c:pt idx="127">
                        <c:v>255</c:v>
                      </c:pt>
                      <c:pt idx="128">
                        <c:v>257</c:v>
                      </c:pt>
                      <c:pt idx="129">
                        <c:v>259</c:v>
                      </c:pt>
                      <c:pt idx="130">
                        <c:v>261</c:v>
                      </c:pt>
                      <c:pt idx="131">
                        <c:v>263</c:v>
                      </c:pt>
                      <c:pt idx="132">
                        <c:v>265</c:v>
                      </c:pt>
                      <c:pt idx="133">
                        <c:v>267</c:v>
                      </c:pt>
                      <c:pt idx="134">
                        <c:v>269</c:v>
                      </c:pt>
                      <c:pt idx="135">
                        <c:v>271</c:v>
                      </c:pt>
                      <c:pt idx="136">
                        <c:v>273</c:v>
                      </c:pt>
                      <c:pt idx="137">
                        <c:v>275</c:v>
                      </c:pt>
                      <c:pt idx="138">
                        <c:v>277</c:v>
                      </c:pt>
                      <c:pt idx="139">
                        <c:v>279</c:v>
                      </c:pt>
                      <c:pt idx="140">
                        <c:v>281</c:v>
                      </c:pt>
                      <c:pt idx="141">
                        <c:v>283</c:v>
                      </c:pt>
                      <c:pt idx="142">
                        <c:v>285</c:v>
                      </c:pt>
                      <c:pt idx="143">
                        <c:v>287</c:v>
                      </c:pt>
                      <c:pt idx="144">
                        <c:v>289</c:v>
                      </c:pt>
                      <c:pt idx="145">
                        <c:v>291</c:v>
                      </c:pt>
                      <c:pt idx="146">
                        <c:v>293</c:v>
                      </c:pt>
                      <c:pt idx="147">
                        <c:v>295</c:v>
                      </c:pt>
                      <c:pt idx="148">
                        <c:v>297</c:v>
                      </c:pt>
                      <c:pt idx="149">
                        <c:v>299</c:v>
                      </c:pt>
                      <c:pt idx="150">
                        <c:v>301</c:v>
                      </c:pt>
                      <c:pt idx="151">
                        <c:v>303</c:v>
                      </c:pt>
                      <c:pt idx="152">
                        <c:v>305</c:v>
                      </c:pt>
                      <c:pt idx="153">
                        <c:v>307</c:v>
                      </c:pt>
                      <c:pt idx="154">
                        <c:v>309</c:v>
                      </c:pt>
                      <c:pt idx="155">
                        <c:v>311</c:v>
                      </c:pt>
                      <c:pt idx="156">
                        <c:v>313</c:v>
                      </c:pt>
                      <c:pt idx="157">
                        <c:v>315</c:v>
                      </c:pt>
                      <c:pt idx="158">
                        <c:v>317</c:v>
                      </c:pt>
                      <c:pt idx="159">
                        <c:v>319</c:v>
                      </c:pt>
                      <c:pt idx="160">
                        <c:v>321</c:v>
                      </c:pt>
                      <c:pt idx="161">
                        <c:v>323</c:v>
                      </c:pt>
                      <c:pt idx="162">
                        <c:v>325</c:v>
                      </c:pt>
                      <c:pt idx="163">
                        <c:v>327</c:v>
                      </c:pt>
                      <c:pt idx="164">
                        <c:v>329</c:v>
                      </c:pt>
                      <c:pt idx="165">
                        <c:v>331</c:v>
                      </c:pt>
                      <c:pt idx="166">
                        <c:v>333</c:v>
                      </c:pt>
                      <c:pt idx="167">
                        <c:v>335</c:v>
                      </c:pt>
                      <c:pt idx="168">
                        <c:v>337</c:v>
                      </c:pt>
                      <c:pt idx="169">
                        <c:v>339</c:v>
                      </c:pt>
                      <c:pt idx="170">
                        <c:v>341</c:v>
                      </c:pt>
                      <c:pt idx="171">
                        <c:v>343</c:v>
                      </c:pt>
                      <c:pt idx="172">
                        <c:v>345</c:v>
                      </c:pt>
                      <c:pt idx="173">
                        <c:v>347</c:v>
                      </c:pt>
                      <c:pt idx="174">
                        <c:v>349</c:v>
                      </c:pt>
                      <c:pt idx="175">
                        <c:v>351</c:v>
                      </c:pt>
                      <c:pt idx="176">
                        <c:v>353</c:v>
                      </c:pt>
                      <c:pt idx="177">
                        <c:v>355</c:v>
                      </c:pt>
                      <c:pt idx="178">
                        <c:v>357</c:v>
                      </c:pt>
                      <c:pt idx="179">
                        <c:v>359</c:v>
                      </c:pt>
                      <c:pt idx="180">
                        <c:v>361</c:v>
                      </c:pt>
                      <c:pt idx="181">
                        <c:v>363</c:v>
                      </c:pt>
                      <c:pt idx="182">
                        <c:v>365</c:v>
                      </c:pt>
                      <c:pt idx="183">
                        <c:v>367</c:v>
                      </c:pt>
                      <c:pt idx="184">
                        <c:v>369</c:v>
                      </c:pt>
                      <c:pt idx="185">
                        <c:v>371</c:v>
                      </c:pt>
                      <c:pt idx="186">
                        <c:v>373</c:v>
                      </c:pt>
                      <c:pt idx="187">
                        <c:v>375</c:v>
                      </c:pt>
                      <c:pt idx="188">
                        <c:v>377</c:v>
                      </c:pt>
                      <c:pt idx="189">
                        <c:v>379</c:v>
                      </c:pt>
                      <c:pt idx="190">
                        <c:v>381</c:v>
                      </c:pt>
                      <c:pt idx="191">
                        <c:v>383</c:v>
                      </c:pt>
                      <c:pt idx="192">
                        <c:v>385</c:v>
                      </c:pt>
                      <c:pt idx="193">
                        <c:v>387</c:v>
                      </c:pt>
                      <c:pt idx="194">
                        <c:v>389</c:v>
                      </c:pt>
                      <c:pt idx="195">
                        <c:v>391</c:v>
                      </c:pt>
                      <c:pt idx="196">
                        <c:v>393</c:v>
                      </c:pt>
                      <c:pt idx="197">
                        <c:v>395</c:v>
                      </c:pt>
                      <c:pt idx="198">
                        <c:v>397</c:v>
                      </c:pt>
                      <c:pt idx="199">
                        <c:v>399</c:v>
                      </c:pt>
                      <c:pt idx="200">
                        <c:v>401</c:v>
                      </c:pt>
                      <c:pt idx="201">
                        <c:v>403</c:v>
                      </c:pt>
                      <c:pt idx="202">
                        <c:v>405</c:v>
                      </c:pt>
                      <c:pt idx="203">
                        <c:v>407</c:v>
                      </c:pt>
                      <c:pt idx="204">
                        <c:v>409</c:v>
                      </c:pt>
                      <c:pt idx="205">
                        <c:v>411</c:v>
                      </c:pt>
                      <c:pt idx="206">
                        <c:v>413</c:v>
                      </c:pt>
                      <c:pt idx="207">
                        <c:v>415</c:v>
                      </c:pt>
                      <c:pt idx="208">
                        <c:v>417</c:v>
                      </c:pt>
                      <c:pt idx="209">
                        <c:v>419</c:v>
                      </c:pt>
                      <c:pt idx="210">
                        <c:v>421</c:v>
                      </c:pt>
                      <c:pt idx="211">
                        <c:v>423</c:v>
                      </c:pt>
                      <c:pt idx="212">
                        <c:v>425</c:v>
                      </c:pt>
                      <c:pt idx="213">
                        <c:v>427</c:v>
                      </c:pt>
                      <c:pt idx="214">
                        <c:v>429</c:v>
                      </c:pt>
                      <c:pt idx="215">
                        <c:v>431</c:v>
                      </c:pt>
                      <c:pt idx="216">
                        <c:v>433</c:v>
                      </c:pt>
                      <c:pt idx="217">
                        <c:v>435</c:v>
                      </c:pt>
                      <c:pt idx="218">
                        <c:v>437</c:v>
                      </c:pt>
                      <c:pt idx="219">
                        <c:v>439</c:v>
                      </c:pt>
                      <c:pt idx="220">
                        <c:v>441</c:v>
                      </c:pt>
                      <c:pt idx="221">
                        <c:v>443</c:v>
                      </c:pt>
                      <c:pt idx="222">
                        <c:v>445</c:v>
                      </c:pt>
                      <c:pt idx="223">
                        <c:v>447</c:v>
                      </c:pt>
                      <c:pt idx="224">
                        <c:v>449</c:v>
                      </c:pt>
                      <c:pt idx="225">
                        <c:v>451</c:v>
                      </c:pt>
                      <c:pt idx="226">
                        <c:v>453</c:v>
                      </c:pt>
                      <c:pt idx="227">
                        <c:v>455</c:v>
                      </c:pt>
                      <c:pt idx="228">
                        <c:v>457</c:v>
                      </c:pt>
                      <c:pt idx="229">
                        <c:v>459</c:v>
                      </c:pt>
                      <c:pt idx="230">
                        <c:v>461</c:v>
                      </c:pt>
                      <c:pt idx="231">
                        <c:v>463</c:v>
                      </c:pt>
                      <c:pt idx="232">
                        <c:v>465</c:v>
                      </c:pt>
                      <c:pt idx="233">
                        <c:v>467</c:v>
                      </c:pt>
                      <c:pt idx="234">
                        <c:v>469</c:v>
                      </c:pt>
                      <c:pt idx="235">
                        <c:v>471</c:v>
                      </c:pt>
                      <c:pt idx="236">
                        <c:v>473</c:v>
                      </c:pt>
                      <c:pt idx="237">
                        <c:v>475</c:v>
                      </c:pt>
                      <c:pt idx="238">
                        <c:v>477</c:v>
                      </c:pt>
                      <c:pt idx="239">
                        <c:v>479</c:v>
                      </c:pt>
                      <c:pt idx="240">
                        <c:v>481</c:v>
                      </c:pt>
                      <c:pt idx="241">
                        <c:v>483</c:v>
                      </c:pt>
                      <c:pt idx="242">
                        <c:v>485</c:v>
                      </c:pt>
                      <c:pt idx="243">
                        <c:v>487</c:v>
                      </c:pt>
                      <c:pt idx="244">
                        <c:v>489</c:v>
                      </c:pt>
                      <c:pt idx="245">
                        <c:v>491</c:v>
                      </c:pt>
                      <c:pt idx="246">
                        <c:v>493</c:v>
                      </c:pt>
                      <c:pt idx="247">
                        <c:v>495</c:v>
                      </c:pt>
                      <c:pt idx="248">
                        <c:v>497</c:v>
                      </c:pt>
                      <c:pt idx="249">
                        <c:v>499</c:v>
                      </c:pt>
                      <c:pt idx="250">
                        <c:v>501</c:v>
                      </c:pt>
                      <c:pt idx="251">
                        <c:v>503</c:v>
                      </c:pt>
                      <c:pt idx="252">
                        <c:v>505</c:v>
                      </c:pt>
                      <c:pt idx="253">
                        <c:v>507</c:v>
                      </c:pt>
                      <c:pt idx="254">
                        <c:v>509</c:v>
                      </c:pt>
                      <c:pt idx="255">
                        <c:v>511</c:v>
                      </c:pt>
                      <c:pt idx="256">
                        <c:v>513</c:v>
                      </c:pt>
                      <c:pt idx="257">
                        <c:v>515</c:v>
                      </c:pt>
                      <c:pt idx="258">
                        <c:v>517</c:v>
                      </c:pt>
                      <c:pt idx="259">
                        <c:v>519</c:v>
                      </c:pt>
                      <c:pt idx="260">
                        <c:v>521</c:v>
                      </c:pt>
                      <c:pt idx="261">
                        <c:v>523</c:v>
                      </c:pt>
                      <c:pt idx="262">
                        <c:v>525</c:v>
                      </c:pt>
                      <c:pt idx="263">
                        <c:v>527</c:v>
                      </c:pt>
                      <c:pt idx="264">
                        <c:v>529</c:v>
                      </c:pt>
                      <c:pt idx="265">
                        <c:v>531</c:v>
                      </c:pt>
                      <c:pt idx="266">
                        <c:v>533</c:v>
                      </c:pt>
                      <c:pt idx="267">
                        <c:v>535</c:v>
                      </c:pt>
                      <c:pt idx="268">
                        <c:v>537</c:v>
                      </c:pt>
                      <c:pt idx="269">
                        <c:v>539</c:v>
                      </c:pt>
                      <c:pt idx="270">
                        <c:v>541</c:v>
                      </c:pt>
                      <c:pt idx="271">
                        <c:v>543</c:v>
                      </c:pt>
                      <c:pt idx="272">
                        <c:v>545</c:v>
                      </c:pt>
                      <c:pt idx="273">
                        <c:v>547</c:v>
                      </c:pt>
                      <c:pt idx="274">
                        <c:v>549</c:v>
                      </c:pt>
                      <c:pt idx="275">
                        <c:v>551</c:v>
                      </c:pt>
                      <c:pt idx="276">
                        <c:v>553</c:v>
                      </c:pt>
                      <c:pt idx="277">
                        <c:v>555</c:v>
                      </c:pt>
                      <c:pt idx="278">
                        <c:v>557</c:v>
                      </c:pt>
                      <c:pt idx="279">
                        <c:v>559</c:v>
                      </c:pt>
                      <c:pt idx="280">
                        <c:v>561</c:v>
                      </c:pt>
                      <c:pt idx="281">
                        <c:v>563</c:v>
                      </c:pt>
                      <c:pt idx="282">
                        <c:v>565</c:v>
                      </c:pt>
                      <c:pt idx="283">
                        <c:v>567</c:v>
                      </c:pt>
                      <c:pt idx="284">
                        <c:v>569</c:v>
                      </c:pt>
                      <c:pt idx="285">
                        <c:v>571</c:v>
                      </c:pt>
                      <c:pt idx="286">
                        <c:v>573</c:v>
                      </c:pt>
                      <c:pt idx="287">
                        <c:v>575</c:v>
                      </c:pt>
                      <c:pt idx="288">
                        <c:v>577</c:v>
                      </c:pt>
                      <c:pt idx="289">
                        <c:v>579</c:v>
                      </c:pt>
                      <c:pt idx="290">
                        <c:v>581</c:v>
                      </c:pt>
                      <c:pt idx="291">
                        <c:v>583</c:v>
                      </c:pt>
                      <c:pt idx="292">
                        <c:v>585</c:v>
                      </c:pt>
                      <c:pt idx="293">
                        <c:v>587</c:v>
                      </c:pt>
                      <c:pt idx="294">
                        <c:v>589</c:v>
                      </c:pt>
                      <c:pt idx="295">
                        <c:v>591</c:v>
                      </c:pt>
                      <c:pt idx="296">
                        <c:v>593</c:v>
                      </c:pt>
                      <c:pt idx="297">
                        <c:v>595</c:v>
                      </c:pt>
                      <c:pt idx="298">
                        <c:v>597</c:v>
                      </c:pt>
                      <c:pt idx="299">
                        <c:v>599</c:v>
                      </c:pt>
                      <c:pt idx="300">
                        <c:v>601</c:v>
                      </c:pt>
                      <c:pt idx="301">
                        <c:v>603</c:v>
                      </c:pt>
                      <c:pt idx="302">
                        <c:v>605</c:v>
                      </c:pt>
                      <c:pt idx="303">
                        <c:v>607</c:v>
                      </c:pt>
                      <c:pt idx="304">
                        <c:v>609</c:v>
                      </c:pt>
                      <c:pt idx="305">
                        <c:v>611</c:v>
                      </c:pt>
                      <c:pt idx="306">
                        <c:v>613</c:v>
                      </c:pt>
                      <c:pt idx="307">
                        <c:v>615</c:v>
                      </c:pt>
                      <c:pt idx="308">
                        <c:v>617</c:v>
                      </c:pt>
                      <c:pt idx="309">
                        <c:v>619</c:v>
                      </c:pt>
                      <c:pt idx="310">
                        <c:v>621</c:v>
                      </c:pt>
                      <c:pt idx="311">
                        <c:v>623</c:v>
                      </c:pt>
                      <c:pt idx="312">
                        <c:v>625</c:v>
                      </c:pt>
                      <c:pt idx="313">
                        <c:v>627</c:v>
                      </c:pt>
                      <c:pt idx="314">
                        <c:v>629</c:v>
                      </c:pt>
                      <c:pt idx="315">
                        <c:v>631</c:v>
                      </c:pt>
                      <c:pt idx="316">
                        <c:v>633</c:v>
                      </c:pt>
                      <c:pt idx="317">
                        <c:v>635</c:v>
                      </c:pt>
                      <c:pt idx="318">
                        <c:v>637</c:v>
                      </c:pt>
                      <c:pt idx="319">
                        <c:v>639</c:v>
                      </c:pt>
                      <c:pt idx="320">
                        <c:v>641</c:v>
                      </c:pt>
                      <c:pt idx="321">
                        <c:v>643</c:v>
                      </c:pt>
                      <c:pt idx="322">
                        <c:v>645</c:v>
                      </c:pt>
                      <c:pt idx="323">
                        <c:v>647</c:v>
                      </c:pt>
                      <c:pt idx="324">
                        <c:v>649</c:v>
                      </c:pt>
                      <c:pt idx="325">
                        <c:v>651</c:v>
                      </c:pt>
                      <c:pt idx="326">
                        <c:v>653</c:v>
                      </c:pt>
                      <c:pt idx="327">
                        <c:v>655</c:v>
                      </c:pt>
                      <c:pt idx="328">
                        <c:v>657</c:v>
                      </c:pt>
                      <c:pt idx="329">
                        <c:v>659</c:v>
                      </c:pt>
                      <c:pt idx="330">
                        <c:v>661</c:v>
                      </c:pt>
                      <c:pt idx="331">
                        <c:v>663</c:v>
                      </c:pt>
                      <c:pt idx="332">
                        <c:v>665</c:v>
                      </c:pt>
                      <c:pt idx="333">
                        <c:v>667</c:v>
                      </c:pt>
                      <c:pt idx="334">
                        <c:v>669</c:v>
                      </c:pt>
                      <c:pt idx="335">
                        <c:v>671</c:v>
                      </c:pt>
                      <c:pt idx="336">
                        <c:v>673</c:v>
                      </c:pt>
                      <c:pt idx="337">
                        <c:v>675</c:v>
                      </c:pt>
                      <c:pt idx="338">
                        <c:v>677</c:v>
                      </c:pt>
                      <c:pt idx="339">
                        <c:v>679</c:v>
                      </c:pt>
                      <c:pt idx="340">
                        <c:v>681</c:v>
                      </c:pt>
                      <c:pt idx="341">
                        <c:v>683</c:v>
                      </c:pt>
                      <c:pt idx="342">
                        <c:v>685</c:v>
                      </c:pt>
                      <c:pt idx="343">
                        <c:v>687</c:v>
                      </c:pt>
                      <c:pt idx="344">
                        <c:v>689</c:v>
                      </c:pt>
                      <c:pt idx="345">
                        <c:v>691</c:v>
                      </c:pt>
                      <c:pt idx="346">
                        <c:v>693</c:v>
                      </c:pt>
                      <c:pt idx="347">
                        <c:v>695</c:v>
                      </c:pt>
                      <c:pt idx="348">
                        <c:v>697</c:v>
                      </c:pt>
                      <c:pt idx="349">
                        <c:v>699</c:v>
                      </c:pt>
                      <c:pt idx="350">
                        <c:v>701</c:v>
                      </c:pt>
                      <c:pt idx="351">
                        <c:v>703</c:v>
                      </c:pt>
                      <c:pt idx="352">
                        <c:v>705</c:v>
                      </c:pt>
                      <c:pt idx="353">
                        <c:v>707</c:v>
                      </c:pt>
                      <c:pt idx="354">
                        <c:v>709</c:v>
                      </c:pt>
                      <c:pt idx="355">
                        <c:v>711</c:v>
                      </c:pt>
                      <c:pt idx="356">
                        <c:v>713</c:v>
                      </c:pt>
                      <c:pt idx="357">
                        <c:v>715</c:v>
                      </c:pt>
                      <c:pt idx="358">
                        <c:v>717</c:v>
                      </c:pt>
                      <c:pt idx="359">
                        <c:v>719</c:v>
                      </c:pt>
                      <c:pt idx="360">
                        <c:v>721</c:v>
                      </c:pt>
                      <c:pt idx="361">
                        <c:v>723</c:v>
                      </c:pt>
                      <c:pt idx="362">
                        <c:v>725</c:v>
                      </c:pt>
                      <c:pt idx="363">
                        <c:v>727</c:v>
                      </c:pt>
                      <c:pt idx="364">
                        <c:v>729</c:v>
                      </c:pt>
                      <c:pt idx="365">
                        <c:v>731</c:v>
                      </c:pt>
                      <c:pt idx="366">
                        <c:v>733</c:v>
                      </c:pt>
                      <c:pt idx="367">
                        <c:v>735</c:v>
                      </c:pt>
                      <c:pt idx="368">
                        <c:v>737</c:v>
                      </c:pt>
                      <c:pt idx="369">
                        <c:v>739</c:v>
                      </c:pt>
                      <c:pt idx="370">
                        <c:v>741</c:v>
                      </c:pt>
                      <c:pt idx="371">
                        <c:v>743</c:v>
                      </c:pt>
                      <c:pt idx="372">
                        <c:v>745</c:v>
                      </c:pt>
                      <c:pt idx="373">
                        <c:v>747</c:v>
                      </c:pt>
                      <c:pt idx="374">
                        <c:v>749</c:v>
                      </c:pt>
                      <c:pt idx="375">
                        <c:v>751</c:v>
                      </c:pt>
                      <c:pt idx="376">
                        <c:v>753</c:v>
                      </c:pt>
                      <c:pt idx="377">
                        <c:v>755</c:v>
                      </c:pt>
                      <c:pt idx="378">
                        <c:v>757</c:v>
                      </c:pt>
                      <c:pt idx="379">
                        <c:v>759</c:v>
                      </c:pt>
                      <c:pt idx="380">
                        <c:v>761</c:v>
                      </c:pt>
                      <c:pt idx="381">
                        <c:v>763</c:v>
                      </c:pt>
                      <c:pt idx="382">
                        <c:v>765</c:v>
                      </c:pt>
                      <c:pt idx="383">
                        <c:v>767</c:v>
                      </c:pt>
                      <c:pt idx="384">
                        <c:v>769</c:v>
                      </c:pt>
                      <c:pt idx="385">
                        <c:v>771</c:v>
                      </c:pt>
                      <c:pt idx="386">
                        <c:v>773</c:v>
                      </c:pt>
                      <c:pt idx="387">
                        <c:v>775</c:v>
                      </c:pt>
                      <c:pt idx="388">
                        <c:v>777</c:v>
                      </c:pt>
                      <c:pt idx="389">
                        <c:v>779</c:v>
                      </c:pt>
                      <c:pt idx="390">
                        <c:v>781</c:v>
                      </c:pt>
                      <c:pt idx="391">
                        <c:v>783</c:v>
                      </c:pt>
                      <c:pt idx="392">
                        <c:v>785</c:v>
                      </c:pt>
                      <c:pt idx="393">
                        <c:v>787</c:v>
                      </c:pt>
                      <c:pt idx="394">
                        <c:v>789</c:v>
                      </c:pt>
                      <c:pt idx="395">
                        <c:v>791</c:v>
                      </c:pt>
                      <c:pt idx="396">
                        <c:v>793</c:v>
                      </c:pt>
                      <c:pt idx="397">
                        <c:v>795</c:v>
                      </c:pt>
                      <c:pt idx="398">
                        <c:v>797</c:v>
                      </c:pt>
                      <c:pt idx="399">
                        <c:v>799</c:v>
                      </c:pt>
                      <c:pt idx="400">
                        <c:v>801</c:v>
                      </c:pt>
                      <c:pt idx="401">
                        <c:v>803</c:v>
                      </c:pt>
                      <c:pt idx="402">
                        <c:v>805</c:v>
                      </c:pt>
                      <c:pt idx="403">
                        <c:v>807</c:v>
                      </c:pt>
                      <c:pt idx="404">
                        <c:v>809</c:v>
                      </c:pt>
                      <c:pt idx="405">
                        <c:v>811</c:v>
                      </c:pt>
                      <c:pt idx="406">
                        <c:v>813</c:v>
                      </c:pt>
                      <c:pt idx="407">
                        <c:v>815</c:v>
                      </c:pt>
                      <c:pt idx="408">
                        <c:v>817</c:v>
                      </c:pt>
                      <c:pt idx="409">
                        <c:v>819</c:v>
                      </c:pt>
                      <c:pt idx="410">
                        <c:v>821</c:v>
                      </c:pt>
                      <c:pt idx="411">
                        <c:v>823</c:v>
                      </c:pt>
                      <c:pt idx="412">
                        <c:v>825</c:v>
                      </c:pt>
                      <c:pt idx="413">
                        <c:v>827</c:v>
                      </c:pt>
                      <c:pt idx="414">
                        <c:v>829</c:v>
                      </c:pt>
                      <c:pt idx="415">
                        <c:v>831</c:v>
                      </c:pt>
                      <c:pt idx="416">
                        <c:v>833</c:v>
                      </c:pt>
                      <c:pt idx="417">
                        <c:v>835</c:v>
                      </c:pt>
                      <c:pt idx="418">
                        <c:v>837</c:v>
                      </c:pt>
                      <c:pt idx="419">
                        <c:v>839</c:v>
                      </c:pt>
                      <c:pt idx="420">
                        <c:v>841</c:v>
                      </c:pt>
                      <c:pt idx="421">
                        <c:v>843</c:v>
                      </c:pt>
                      <c:pt idx="422">
                        <c:v>845</c:v>
                      </c:pt>
                      <c:pt idx="423">
                        <c:v>847</c:v>
                      </c:pt>
                      <c:pt idx="424">
                        <c:v>849</c:v>
                      </c:pt>
                      <c:pt idx="425">
                        <c:v>851</c:v>
                      </c:pt>
                      <c:pt idx="426">
                        <c:v>853</c:v>
                      </c:pt>
                      <c:pt idx="427">
                        <c:v>855</c:v>
                      </c:pt>
                      <c:pt idx="428">
                        <c:v>857</c:v>
                      </c:pt>
                      <c:pt idx="429">
                        <c:v>859</c:v>
                      </c:pt>
                      <c:pt idx="430">
                        <c:v>861</c:v>
                      </c:pt>
                      <c:pt idx="431">
                        <c:v>863</c:v>
                      </c:pt>
                      <c:pt idx="432">
                        <c:v>865</c:v>
                      </c:pt>
                      <c:pt idx="433">
                        <c:v>867</c:v>
                      </c:pt>
                      <c:pt idx="434">
                        <c:v>869</c:v>
                      </c:pt>
                      <c:pt idx="435">
                        <c:v>871</c:v>
                      </c:pt>
                      <c:pt idx="436">
                        <c:v>873</c:v>
                      </c:pt>
                      <c:pt idx="437">
                        <c:v>875</c:v>
                      </c:pt>
                      <c:pt idx="438">
                        <c:v>877</c:v>
                      </c:pt>
                      <c:pt idx="439">
                        <c:v>879</c:v>
                      </c:pt>
                      <c:pt idx="440">
                        <c:v>881</c:v>
                      </c:pt>
                      <c:pt idx="441">
                        <c:v>883</c:v>
                      </c:pt>
                      <c:pt idx="442">
                        <c:v>885</c:v>
                      </c:pt>
                      <c:pt idx="443">
                        <c:v>887</c:v>
                      </c:pt>
                      <c:pt idx="444">
                        <c:v>889</c:v>
                      </c:pt>
                      <c:pt idx="445">
                        <c:v>891</c:v>
                      </c:pt>
                      <c:pt idx="446">
                        <c:v>893</c:v>
                      </c:pt>
                      <c:pt idx="447">
                        <c:v>895</c:v>
                      </c:pt>
                      <c:pt idx="448">
                        <c:v>897</c:v>
                      </c:pt>
                      <c:pt idx="449">
                        <c:v>899</c:v>
                      </c:pt>
                      <c:pt idx="450">
                        <c:v>901</c:v>
                      </c:pt>
                      <c:pt idx="451">
                        <c:v>903</c:v>
                      </c:pt>
                      <c:pt idx="452">
                        <c:v>905</c:v>
                      </c:pt>
                      <c:pt idx="453">
                        <c:v>907</c:v>
                      </c:pt>
                      <c:pt idx="454">
                        <c:v>909</c:v>
                      </c:pt>
                      <c:pt idx="455">
                        <c:v>911</c:v>
                      </c:pt>
                      <c:pt idx="456">
                        <c:v>913</c:v>
                      </c:pt>
                      <c:pt idx="457">
                        <c:v>915</c:v>
                      </c:pt>
                      <c:pt idx="458">
                        <c:v>917</c:v>
                      </c:pt>
                      <c:pt idx="459">
                        <c:v>919</c:v>
                      </c:pt>
                      <c:pt idx="460">
                        <c:v>921</c:v>
                      </c:pt>
                      <c:pt idx="461">
                        <c:v>923</c:v>
                      </c:pt>
                      <c:pt idx="462">
                        <c:v>925</c:v>
                      </c:pt>
                      <c:pt idx="463">
                        <c:v>927</c:v>
                      </c:pt>
                      <c:pt idx="464">
                        <c:v>929</c:v>
                      </c:pt>
                      <c:pt idx="465">
                        <c:v>931</c:v>
                      </c:pt>
                      <c:pt idx="466">
                        <c:v>933</c:v>
                      </c:pt>
                      <c:pt idx="467">
                        <c:v>935</c:v>
                      </c:pt>
                      <c:pt idx="468">
                        <c:v>937</c:v>
                      </c:pt>
                      <c:pt idx="469">
                        <c:v>939</c:v>
                      </c:pt>
                      <c:pt idx="470">
                        <c:v>941</c:v>
                      </c:pt>
                      <c:pt idx="471">
                        <c:v>943</c:v>
                      </c:pt>
                      <c:pt idx="472">
                        <c:v>945</c:v>
                      </c:pt>
                      <c:pt idx="473">
                        <c:v>947</c:v>
                      </c:pt>
                      <c:pt idx="474">
                        <c:v>949</c:v>
                      </c:pt>
                      <c:pt idx="475">
                        <c:v>951</c:v>
                      </c:pt>
                      <c:pt idx="476">
                        <c:v>953</c:v>
                      </c:pt>
                      <c:pt idx="477">
                        <c:v>955</c:v>
                      </c:pt>
                      <c:pt idx="478">
                        <c:v>957</c:v>
                      </c:pt>
                      <c:pt idx="479">
                        <c:v>959</c:v>
                      </c:pt>
                      <c:pt idx="480">
                        <c:v>961</c:v>
                      </c:pt>
                      <c:pt idx="481">
                        <c:v>963</c:v>
                      </c:pt>
                      <c:pt idx="482">
                        <c:v>965</c:v>
                      </c:pt>
                      <c:pt idx="483">
                        <c:v>967</c:v>
                      </c:pt>
                      <c:pt idx="484">
                        <c:v>969</c:v>
                      </c:pt>
                      <c:pt idx="485">
                        <c:v>971</c:v>
                      </c:pt>
                      <c:pt idx="486">
                        <c:v>973</c:v>
                      </c:pt>
                      <c:pt idx="487">
                        <c:v>975</c:v>
                      </c:pt>
                      <c:pt idx="488">
                        <c:v>977</c:v>
                      </c:pt>
                      <c:pt idx="489">
                        <c:v>979</c:v>
                      </c:pt>
                      <c:pt idx="490">
                        <c:v>981</c:v>
                      </c:pt>
                      <c:pt idx="491">
                        <c:v>983</c:v>
                      </c:pt>
                      <c:pt idx="492">
                        <c:v>985</c:v>
                      </c:pt>
                      <c:pt idx="493">
                        <c:v>987</c:v>
                      </c:pt>
                      <c:pt idx="494">
                        <c:v>989</c:v>
                      </c:pt>
                      <c:pt idx="495">
                        <c:v>991</c:v>
                      </c:pt>
                      <c:pt idx="496">
                        <c:v>993</c:v>
                      </c:pt>
                      <c:pt idx="497">
                        <c:v>995</c:v>
                      </c:pt>
                      <c:pt idx="498">
                        <c:v>997</c:v>
                      </c:pt>
                      <c:pt idx="499">
                        <c:v>999</c:v>
                      </c:pt>
                      <c:pt idx="500">
                        <c:v>1001</c:v>
                      </c:pt>
                      <c:pt idx="501">
                        <c:v>1003</c:v>
                      </c:pt>
                      <c:pt idx="502">
                        <c:v>1005</c:v>
                      </c:pt>
                      <c:pt idx="503">
                        <c:v>1007</c:v>
                      </c:pt>
                      <c:pt idx="504">
                        <c:v>1009</c:v>
                      </c:pt>
                      <c:pt idx="505">
                        <c:v>1011</c:v>
                      </c:pt>
                      <c:pt idx="506">
                        <c:v>1013</c:v>
                      </c:pt>
                      <c:pt idx="507">
                        <c:v>1015</c:v>
                      </c:pt>
                      <c:pt idx="508">
                        <c:v>1017</c:v>
                      </c:pt>
                      <c:pt idx="509">
                        <c:v>1019</c:v>
                      </c:pt>
                      <c:pt idx="510">
                        <c:v>1021</c:v>
                      </c:pt>
                      <c:pt idx="511">
                        <c:v>1023</c:v>
                      </c:pt>
                      <c:pt idx="512">
                        <c:v>1025</c:v>
                      </c:pt>
                      <c:pt idx="513">
                        <c:v>1027</c:v>
                      </c:pt>
                      <c:pt idx="514">
                        <c:v>1029</c:v>
                      </c:pt>
                      <c:pt idx="515">
                        <c:v>1031</c:v>
                      </c:pt>
                      <c:pt idx="516">
                        <c:v>1033</c:v>
                      </c:pt>
                      <c:pt idx="517">
                        <c:v>1035</c:v>
                      </c:pt>
                      <c:pt idx="518">
                        <c:v>1037</c:v>
                      </c:pt>
                      <c:pt idx="519">
                        <c:v>1039</c:v>
                      </c:pt>
                      <c:pt idx="520">
                        <c:v>1041</c:v>
                      </c:pt>
                      <c:pt idx="521">
                        <c:v>1043</c:v>
                      </c:pt>
                      <c:pt idx="522">
                        <c:v>1045</c:v>
                      </c:pt>
                      <c:pt idx="523">
                        <c:v>1047</c:v>
                      </c:pt>
                      <c:pt idx="524">
                        <c:v>1049</c:v>
                      </c:pt>
                      <c:pt idx="525">
                        <c:v>1051</c:v>
                      </c:pt>
                      <c:pt idx="526">
                        <c:v>1053</c:v>
                      </c:pt>
                      <c:pt idx="527">
                        <c:v>1055</c:v>
                      </c:pt>
                      <c:pt idx="528">
                        <c:v>1057</c:v>
                      </c:pt>
                      <c:pt idx="529">
                        <c:v>1059</c:v>
                      </c:pt>
                      <c:pt idx="530">
                        <c:v>1061</c:v>
                      </c:pt>
                      <c:pt idx="531">
                        <c:v>1063</c:v>
                      </c:pt>
                      <c:pt idx="532">
                        <c:v>1065</c:v>
                      </c:pt>
                      <c:pt idx="533">
                        <c:v>1067</c:v>
                      </c:pt>
                      <c:pt idx="534">
                        <c:v>1069</c:v>
                      </c:pt>
                      <c:pt idx="535">
                        <c:v>1071</c:v>
                      </c:pt>
                      <c:pt idx="536">
                        <c:v>1073</c:v>
                      </c:pt>
                      <c:pt idx="537">
                        <c:v>1075</c:v>
                      </c:pt>
                      <c:pt idx="538">
                        <c:v>1077</c:v>
                      </c:pt>
                      <c:pt idx="539">
                        <c:v>1079</c:v>
                      </c:pt>
                      <c:pt idx="540">
                        <c:v>1081</c:v>
                      </c:pt>
                      <c:pt idx="541">
                        <c:v>1083</c:v>
                      </c:pt>
                      <c:pt idx="542">
                        <c:v>1085</c:v>
                      </c:pt>
                      <c:pt idx="543">
                        <c:v>1087</c:v>
                      </c:pt>
                      <c:pt idx="544">
                        <c:v>1089</c:v>
                      </c:pt>
                      <c:pt idx="545">
                        <c:v>1091</c:v>
                      </c:pt>
                      <c:pt idx="546">
                        <c:v>1093</c:v>
                      </c:pt>
                      <c:pt idx="547">
                        <c:v>1095</c:v>
                      </c:pt>
                      <c:pt idx="548">
                        <c:v>1097</c:v>
                      </c:pt>
                      <c:pt idx="549">
                        <c:v>1099</c:v>
                      </c:pt>
                      <c:pt idx="550">
                        <c:v>1101</c:v>
                      </c:pt>
                      <c:pt idx="551">
                        <c:v>1103</c:v>
                      </c:pt>
                      <c:pt idx="552">
                        <c:v>1105</c:v>
                      </c:pt>
                      <c:pt idx="553">
                        <c:v>1107</c:v>
                      </c:pt>
                      <c:pt idx="554">
                        <c:v>1109</c:v>
                      </c:pt>
                      <c:pt idx="555">
                        <c:v>1111</c:v>
                      </c:pt>
                      <c:pt idx="556">
                        <c:v>1113</c:v>
                      </c:pt>
                      <c:pt idx="557">
                        <c:v>1115</c:v>
                      </c:pt>
                      <c:pt idx="558">
                        <c:v>1117</c:v>
                      </c:pt>
                      <c:pt idx="559">
                        <c:v>1119</c:v>
                      </c:pt>
                      <c:pt idx="560">
                        <c:v>1121</c:v>
                      </c:pt>
                      <c:pt idx="561">
                        <c:v>1123</c:v>
                      </c:pt>
                      <c:pt idx="562">
                        <c:v>1125</c:v>
                      </c:pt>
                      <c:pt idx="563">
                        <c:v>1127</c:v>
                      </c:pt>
                      <c:pt idx="564">
                        <c:v>1129</c:v>
                      </c:pt>
                      <c:pt idx="565">
                        <c:v>1131</c:v>
                      </c:pt>
                      <c:pt idx="566">
                        <c:v>1133</c:v>
                      </c:pt>
                      <c:pt idx="567">
                        <c:v>1135</c:v>
                      </c:pt>
                      <c:pt idx="568">
                        <c:v>1137</c:v>
                      </c:pt>
                      <c:pt idx="569">
                        <c:v>1139</c:v>
                      </c:pt>
                      <c:pt idx="570">
                        <c:v>1141</c:v>
                      </c:pt>
                      <c:pt idx="571">
                        <c:v>1143</c:v>
                      </c:pt>
                      <c:pt idx="572">
                        <c:v>1145</c:v>
                      </c:pt>
                      <c:pt idx="573">
                        <c:v>1147</c:v>
                      </c:pt>
                      <c:pt idx="574">
                        <c:v>1149</c:v>
                      </c:pt>
                      <c:pt idx="575">
                        <c:v>1151</c:v>
                      </c:pt>
                      <c:pt idx="576">
                        <c:v>1153</c:v>
                      </c:pt>
                      <c:pt idx="577">
                        <c:v>1155</c:v>
                      </c:pt>
                      <c:pt idx="578">
                        <c:v>1157</c:v>
                      </c:pt>
                      <c:pt idx="579">
                        <c:v>1159</c:v>
                      </c:pt>
                      <c:pt idx="580">
                        <c:v>1161</c:v>
                      </c:pt>
                      <c:pt idx="581">
                        <c:v>1163</c:v>
                      </c:pt>
                      <c:pt idx="582">
                        <c:v>1165</c:v>
                      </c:pt>
                      <c:pt idx="583">
                        <c:v>1167</c:v>
                      </c:pt>
                      <c:pt idx="584">
                        <c:v>1169</c:v>
                      </c:pt>
                      <c:pt idx="585">
                        <c:v>1171</c:v>
                      </c:pt>
                      <c:pt idx="586">
                        <c:v>1173</c:v>
                      </c:pt>
                      <c:pt idx="587">
                        <c:v>1175</c:v>
                      </c:pt>
                      <c:pt idx="588">
                        <c:v>1177</c:v>
                      </c:pt>
                      <c:pt idx="589">
                        <c:v>1179</c:v>
                      </c:pt>
                      <c:pt idx="590">
                        <c:v>1181</c:v>
                      </c:pt>
                      <c:pt idx="591">
                        <c:v>1183</c:v>
                      </c:pt>
                      <c:pt idx="592">
                        <c:v>1185</c:v>
                      </c:pt>
                      <c:pt idx="593">
                        <c:v>1187</c:v>
                      </c:pt>
                      <c:pt idx="594">
                        <c:v>1189</c:v>
                      </c:pt>
                      <c:pt idx="595">
                        <c:v>1191</c:v>
                      </c:pt>
                      <c:pt idx="596">
                        <c:v>1193</c:v>
                      </c:pt>
                      <c:pt idx="597">
                        <c:v>1195</c:v>
                      </c:pt>
                      <c:pt idx="598">
                        <c:v>1197</c:v>
                      </c:pt>
                      <c:pt idx="599">
                        <c:v>1199</c:v>
                      </c:pt>
                      <c:pt idx="600">
                        <c:v>1201</c:v>
                      </c:pt>
                      <c:pt idx="601">
                        <c:v>1203</c:v>
                      </c:pt>
                      <c:pt idx="602">
                        <c:v>1205</c:v>
                      </c:pt>
                      <c:pt idx="603">
                        <c:v>1207</c:v>
                      </c:pt>
                      <c:pt idx="604">
                        <c:v>1209</c:v>
                      </c:pt>
                      <c:pt idx="605">
                        <c:v>1211</c:v>
                      </c:pt>
                      <c:pt idx="606">
                        <c:v>1213</c:v>
                      </c:pt>
                      <c:pt idx="607">
                        <c:v>1215</c:v>
                      </c:pt>
                      <c:pt idx="608">
                        <c:v>1217</c:v>
                      </c:pt>
                      <c:pt idx="609">
                        <c:v>1219</c:v>
                      </c:pt>
                      <c:pt idx="610">
                        <c:v>1221</c:v>
                      </c:pt>
                      <c:pt idx="611">
                        <c:v>1223</c:v>
                      </c:pt>
                      <c:pt idx="612">
                        <c:v>1225</c:v>
                      </c:pt>
                      <c:pt idx="613">
                        <c:v>1227</c:v>
                      </c:pt>
                      <c:pt idx="614">
                        <c:v>1229</c:v>
                      </c:pt>
                      <c:pt idx="615">
                        <c:v>1231</c:v>
                      </c:pt>
                      <c:pt idx="616">
                        <c:v>1233</c:v>
                      </c:pt>
                      <c:pt idx="617">
                        <c:v>1235</c:v>
                      </c:pt>
                      <c:pt idx="618">
                        <c:v>1237</c:v>
                      </c:pt>
                      <c:pt idx="619">
                        <c:v>1239</c:v>
                      </c:pt>
                      <c:pt idx="620">
                        <c:v>1241</c:v>
                      </c:pt>
                      <c:pt idx="621">
                        <c:v>1243</c:v>
                      </c:pt>
                      <c:pt idx="622">
                        <c:v>1245</c:v>
                      </c:pt>
                      <c:pt idx="623">
                        <c:v>1247</c:v>
                      </c:pt>
                      <c:pt idx="624">
                        <c:v>1249</c:v>
                      </c:pt>
                      <c:pt idx="625">
                        <c:v>1251</c:v>
                      </c:pt>
                      <c:pt idx="626">
                        <c:v>1253</c:v>
                      </c:pt>
                      <c:pt idx="627">
                        <c:v>1255</c:v>
                      </c:pt>
                      <c:pt idx="628">
                        <c:v>1257</c:v>
                      </c:pt>
                      <c:pt idx="629">
                        <c:v>1259</c:v>
                      </c:pt>
                      <c:pt idx="630">
                        <c:v>1261</c:v>
                      </c:pt>
                      <c:pt idx="631">
                        <c:v>1263</c:v>
                      </c:pt>
                      <c:pt idx="632">
                        <c:v>1265</c:v>
                      </c:pt>
                      <c:pt idx="633">
                        <c:v>1267</c:v>
                      </c:pt>
                      <c:pt idx="634">
                        <c:v>1269</c:v>
                      </c:pt>
                      <c:pt idx="635">
                        <c:v>1271</c:v>
                      </c:pt>
                      <c:pt idx="636">
                        <c:v>1273</c:v>
                      </c:pt>
                      <c:pt idx="637">
                        <c:v>1275</c:v>
                      </c:pt>
                      <c:pt idx="638">
                        <c:v>1277</c:v>
                      </c:pt>
                      <c:pt idx="639">
                        <c:v>1279</c:v>
                      </c:pt>
                      <c:pt idx="640">
                        <c:v>1281</c:v>
                      </c:pt>
                      <c:pt idx="641">
                        <c:v>1283</c:v>
                      </c:pt>
                      <c:pt idx="642">
                        <c:v>1285</c:v>
                      </c:pt>
                      <c:pt idx="643">
                        <c:v>1287</c:v>
                      </c:pt>
                      <c:pt idx="644">
                        <c:v>1289</c:v>
                      </c:pt>
                      <c:pt idx="645">
                        <c:v>1291</c:v>
                      </c:pt>
                      <c:pt idx="646">
                        <c:v>1293</c:v>
                      </c:pt>
                      <c:pt idx="647">
                        <c:v>1295</c:v>
                      </c:pt>
                      <c:pt idx="648">
                        <c:v>1297</c:v>
                      </c:pt>
                      <c:pt idx="649">
                        <c:v>1299</c:v>
                      </c:pt>
                      <c:pt idx="650">
                        <c:v>1301</c:v>
                      </c:pt>
                      <c:pt idx="651">
                        <c:v>1303</c:v>
                      </c:pt>
                      <c:pt idx="652">
                        <c:v>1305</c:v>
                      </c:pt>
                      <c:pt idx="653">
                        <c:v>1307</c:v>
                      </c:pt>
                      <c:pt idx="654">
                        <c:v>1309</c:v>
                      </c:pt>
                      <c:pt idx="655">
                        <c:v>1311</c:v>
                      </c:pt>
                      <c:pt idx="656">
                        <c:v>1313</c:v>
                      </c:pt>
                      <c:pt idx="657">
                        <c:v>1315</c:v>
                      </c:pt>
                      <c:pt idx="658">
                        <c:v>1317</c:v>
                      </c:pt>
                      <c:pt idx="659">
                        <c:v>1319</c:v>
                      </c:pt>
                      <c:pt idx="660">
                        <c:v>1321</c:v>
                      </c:pt>
                      <c:pt idx="661">
                        <c:v>1323</c:v>
                      </c:pt>
                      <c:pt idx="662">
                        <c:v>1325</c:v>
                      </c:pt>
                      <c:pt idx="663">
                        <c:v>1327</c:v>
                      </c:pt>
                      <c:pt idx="664">
                        <c:v>1329</c:v>
                      </c:pt>
                      <c:pt idx="665">
                        <c:v>1331</c:v>
                      </c:pt>
                      <c:pt idx="666">
                        <c:v>1333</c:v>
                      </c:pt>
                      <c:pt idx="667">
                        <c:v>1335</c:v>
                      </c:pt>
                      <c:pt idx="668">
                        <c:v>1337</c:v>
                      </c:pt>
                      <c:pt idx="669">
                        <c:v>1339</c:v>
                      </c:pt>
                      <c:pt idx="670">
                        <c:v>1341</c:v>
                      </c:pt>
                      <c:pt idx="671">
                        <c:v>1343</c:v>
                      </c:pt>
                      <c:pt idx="672">
                        <c:v>1345</c:v>
                      </c:pt>
                      <c:pt idx="673">
                        <c:v>1347</c:v>
                      </c:pt>
                      <c:pt idx="674">
                        <c:v>1349</c:v>
                      </c:pt>
                      <c:pt idx="675">
                        <c:v>1351</c:v>
                      </c:pt>
                      <c:pt idx="676">
                        <c:v>1353</c:v>
                      </c:pt>
                      <c:pt idx="677">
                        <c:v>1355</c:v>
                      </c:pt>
                      <c:pt idx="678">
                        <c:v>1357</c:v>
                      </c:pt>
                      <c:pt idx="679">
                        <c:v>1359</c:v>
                      </c:pt>
                      <c:pt idx="680">
                        <c:v>1361</c:v>
                      </c:pt>
                      <c:pt idx="681">
                        <c:v>1363</c:v>
                      </c:pt>
                      <c:pt idx="682">
                        <c:v>1365</c:v>
                      </c:pt>
                      <c:pt idx="683">
                        <c:v>1367</c:v>
                      </c:pt>
                      <c:pt idx="684">
                        <c:v>1369</c:v>
                      </c:pt>
                      <c:pt idx="685">
                        <c:v>1371</c:v>
                      </c:pt>
                      <c:pt idx="686">
                        <c:v>1373</c:v>
                      </c:pt>
                      <c:pt idx="687">
                        <c:v>1375</c:v>
                      </c:pt>
                      <c:pt idx="688">
                        <c:v>1377</c:v>
                      </c:pt>
                      <c:pt idx="689">
                        <c:v>1379</c:v>
                      </c:pt>
                      <c:pt idx="690">
                        <c:v>1381</c:v>
                      </c:pt>
                      <c:pt idx="691">
                        <c:v>1383</c:v>
                      </c:pt>
                      <c:pt idx="692">
                        <c:v>1385</c:v>
                      </c:pt>
                      <c:pt idx="693">
                        <c:v>1387</c:v>
                      </c:pt>
                      <c:pt idx="694">
                        <c:v>1389</c:v>
                      </c:pt>
                      <c:pt idx="695">
                        <c:v>1391</c:v>
                      </c:pt>
                      <c:pt idx="696">
                        <c:v>1393</c:v>
                      </c:pt>
                      <c:pt idx="697">
                        <c:v>1395</c:v>
                      </c:pt>
                      <c:pt idx="698">
                        <c:v>1397</c:v>
                      </c:pt>
                      <c:pt idx="699">
                        <c:v>1399</c:v>
                      </c:pt>
                      <c:pt idx="700">
                        <c:v>1401</c:v>
                      </c:pt>
                      <c:pt idx="701">
                        <c:v>1403</c:v>
                      </c:pt>
                      <c:pt idx="702">
                        <c:v>1405</c:v>
                      </c:pt>
                      <c:pt idx="703">
                        <c:v>1407</c:v>
                      </c:pt>
                      <c:pt idx="704">
                        <c:v>1409</c:v>
                      </c:pt>
                      <c:pt idx="705">
                        <c:v>1411</c:v>
                      </c:pt>
                      <c:pt idx="706">
                        <c:v>1413</c:v>
                      </c:pt>
                      <c:pt idx="707">
                        <c:v>1415</c:v>
                      </c:pt>
                      <c:pt idx="708">
                        <c:v>1417</c:v>
                      </c:pt>
                      <c:pt idx="709">
                        <c:v>1419</c:v>
                      </c:pt>
                      <c:pt idx="710">
                        <c:v>1421</c:v>
                      </c:pt>
                      <c:pt idx="711">
                        <c:v>1423</c:v>
                      </c:pt>
                      <c:pt idx="712">
                        <c:v>1425</c:v>
                      </c:pt>
                      <c:pt idx="713">
                        <c:v>1427</c:v>
                      </c:pt>
                      <c:pt idx="714">
                        <c:v>1429</c:v>
                      </c:pt>
                      <c:pt idx="715">
                        <c:v>1431</c:v>
                      </c:pt>
                      <c:pt idx="716">
                        <c:v>1433</c:v>
                      </c:pt>
                      <c:pt idx="717">
                        <c:v>1435</c:v>
                      </c:pt>
                      <c:pt idx="718">
                        <c:v>1437</c:v>
                      </c:pt>
                      <c:pt idx="719">
                        <c:v>1439</c:v>
                      </c:pt>
                      <c:pt idx="720">
                        <c:v>1441</c:v>
                      </c:pt>
                      <c:pt idx="721">
                        <c:v>1443</c:v>
                      </c:pt>
                      <c:pt idx="722">
                        <c:v>1445</c:v>
                      </c:pt>
                      <c:pt idx="723">
                        <c:v>1447</c:v>
                      </c:pt>
                      <c:pt idx="724">
                        <c:v>1449</c:v>
                      </c:pt>
                      <c:pt idx="725">
                        <c:v>1451</c:v>
                      </c:pt>
                      <c:pt idx="726">
                        <c:v>1453</c:v>
                      </c:pt>
                      <c:pt idx="727">
                        <c:v>1455</c:v>
                      </c:pt>
                      <c:pt idx="728">
                        <c:v>1457</c:v>
                      </c:pt>
                      <c:pt idx="729">
                        <c:v>1459</c:v>
                      </c:pt>
                      <c:pt idx="730">
                        <c:v>1461</c:v>
                      </c:pt>
                      <c:pt idx="731">
                        <c:v>1463</c:v>
                      </c:pt>
                      <c:pt idx="732">
                        <c:v>1465</c:v>
                      </c:pt>
                      <c:pt idx="733">
                        <c:v>1467</c:v>
                      </c:pt>
                      <c:pt idx="734">
                        <c:v>1469</c:v>
                      </c:pt>
                      <c:pt idx="735">
                        <c:v>1471</c:v>
                      </c:pt>
                      <c:pt idx="736">
                        <c:v>1473</c:v>
                      </c:pt>
                      <c:pt idx="737">
                        <c:v>1475</c:v>
                      </c:pt>
                      <c:pt idx="738">
                        <c:v>1477</c:v>
                      </c:pt>
                      <c:pt idx="739">
                        <c:v>1479</c:v>
                      </c:pt>
                      <c:pt idx="740">
                        <c:v>1481</c:v>
                      </c:pt>
                      <c:pt idx="741">
                        <c:v>1483</c:v>
                      </c:pt>
                      <c:pt idx="742">
                        <c:v>1485</c:v>
                      </c:pt>
                      <c:pt idx="743">
                        <c:v>1487</c:v>
                      </c:pt>
                      <c:pt idx="744">
                        <c:v>1489</c:v>
                      </c:pt>
                      <c:pt idx="745">
                        <c:v>1491</c:v>
                      </c:pt>
                      <c:pt idx="746">
                        <c:v>1493</c:v>
                      </c:pt>
                      <c:pt idx="747">
                        <c:v>1495</c:v>
                      </c:pt>
                      <c:pt idx="748">
                        <c:v>1497</c:v>
                      </c:pt>
                      <c:pt idx="749">
                        <c:v>1499</c:v>
                      </c:pt>
                      <c:pt idx="750">
                        <c:v>1501</c:v>
                      </c:pt>
                      <c:pt idx="751">
                        <c:v>1503</c:v>
                      </c:pt>
                      <c:pt idx="752">
                        <c:v>1505</c:v>
                      </c:pt>
                      <c:pt idx="753">
                        <c:v>1507</c:v>
                      </c:pt>
                      <c:pt idx="754">
                        <c:v>1509</c:v>
                      </c:pt>
                      <c:pt idx="755">
                        <c:v>1511</c:v>
                      </c:pt>
                      <c:pt idx="756">
                        <c:v>1513</c:v>
                      </c:pt>
                      <c:pt idx="757">
                        <c:v>1515</c:v>
                      </c:pt>
                      <c:pt idx="758">
                        <c:v>1517</c:v>
                      </c:pt>
                      <c:pt idx="759">
                        <c:v>1519</c:v>
                      </c:pt>
                      <c:pt idx="760">
                        <c:v>1521</c:v>
                      </c:pt>
                      <c:pt idx="761">
                        <c:v>1523</c:v>
                      </c:pt>
                      <c:pt idx="762">
                        <c:v>1525</c:v>
                      </c:pt>
                      <c:pt idx="763">
                        <c:v>1527</c:v>
                      </c:pt>
                      <c:pt idx="764">
                        <c:v>1529</c:v>
                      </c:pt>
                      <c:pt idx="765">
                        <c:v>1531</c:v>
                      </c:pt>
                      <c:pt idx="766">
                        <c:v>1533</c:v>
                      </c:pt>
                      <c:pt idx="767">
                        <c:v>1535</c:v>
                      </c:pt>
                      <c:pt idx="768">
                        <c:v>1537</c:v>
                      </c:pt>
                      <c:pt idx="769">
                        <c:v>1539</c:v>
                      </c:pt>
                      <c:pt idx="770">
                        <c:v>1541</c:v>
                      </c:pt>
                      <c:pt idx="771">
                        <c:v>1543</c:v>
                      </c:pt>
                      <c:pt idx="772">
                        <c:v>1545</c:v>
                      </c:pt>
                      <c:pt idx="773">
                        <c:v>1547</c:v>
                      </c:pt>
                      <c:pt idx="774">
                        <c:v>1549</c:v>
                      </c:pt>
                      <c:pt idx="775">
                        <c:v>1551</c:v>
                      </c:pt>
                      <c:pt idx="776">
                        <c:v>1553</c:v>
                      </c:pt>
                      <c:pt idx="777">
                        <c:v>1555</c:v>
                      </c:pt>
                      <c:pt idx="778">
                        <c:v>1557</c:v>
                      </c:pt>
                      <c:pt idx="779">
                        <c:v>1559</c:v>
                      </c:pt>
                      <c:pt idx="780">
                        <c:v>1561</c:v>
                      </c:pt>
                      <c:pt idx="781">
                        <c:v>1563</c:v>
                      </c:pt>
                      <c:pt idx="782">
                        <c:v>1565</c:v>
                      </c:pt>
                      <c:pt idx="783">
                        <c:v>1567</c:v>
                      </c:pt>
                      <c:pt idx="784">
                        <c:v>1569</c:v>
                      </c:pt>
                      <c:pt idx="785">
                        <c:v>1571</c:v>
                      </c:pt>
                      <c:pt idx="786">
                        <c:v>1573</c:v>
                      </c:pt>
                      <c:pt idx="787">
                        <c:v>1575</c:v>
                      </c:pt>
                      <c:pt idx="788">
                        <c:v>1577</c:v>
                      </c:pt>
                      <c:pt idx="789">
                        <c:v>1579</c:v>
                      </c:pt>
                      <c:pt idx="790">
                        <c:v>1581</c:v>
                      </c:pt>
                      <c:pt idx="791">
                        <c:v>1583</c:v>
                      </c:pt>
                      <c:pt idx="792">
                        <c:v>1585</c:v>
                      </c:pt>
                      <c:pt idx="793">
                        <c:v>1587</c:v>
                      </c:pt>
                      <c:pt idx="794">
                        <c:v>1589</c:v>
                      </c:pt>
                      <c:pt idx="795">
                        <c:v>1591</c:v>
                      </c:pt>
                      <c:pt idx="796">
                        <c:v>1593</c:v>
                      </c:pt>
                      <c:pt idx="797">
                        <c:v>1595</c:v>
                      </c:pt>
                      <c:pt idx="798">
                        <c:v>1597</c:v>
                      </c:pt>
                      <c:pt idx="799">
                        <c:v>1599</c:v>
                      </c:pt>
                      <c:pt idx="800">
                        <c:v>1601</c:v>
                      </c:pt>
                      <c:pt idx="801">
                        <c:v>1603</c:v>
                      </c:pt>
                      <c:pt idx="802">
                        <c:v>1605</c:v>
                      </c:pt>
                      <c:pt idx="803">
                        <c:v>1607</c:v>
                      </c:pt>
                      <c:pt idx="804">
                        <c:v>1609</c:v>
                      </c:pt>
                      <c:pt idx="805">
                        <c:v>1611</c:v>
                      </c:pt>
                      <c:pt idx="806">
                        <c:v>1613</c:v>
                      </c:pt>
                      <c:pt idx="807">
                        <c:v>1615</c:v>
                      </c:pt>
                      <c:pt idx="808">
                        <c:v>1617</c:v>
                      </c:pt>
                      <c:pt idx="809">
                        <c:v>1619</c:v>
                      </c:pt>
                      <c:pt idx="810">
                        <c:v>1621</c:v>
                      </c:pt>
                      <c:pt idx="811">
                        <c:v>1623</c:v>
                      </c:pt>
                      <c:pt idx="812">
                        <c:v>1625</c:v>
                      </c:pt>
                      <c:pt idx="813">
                        <c:v>1627</c:v>
                      </c:pt>
                      <c:pt idx="814">
                        <c:v>1629</c:v>
                      </c:pt>
                      <c:pt idx="815">
                        <c:v>1631</c:v>
                      </c:pt>
                      <c:pt idx="816">
                        <c:v>1633</c:v>
                      </c:pt>
                      <c:pt idx="817">
                        <c:v>1635</c:v>
                      </c:pt>
                      <c:pt idx="818">
                        <c:v>1637</c:v>
                      </c:pt>
                      <c:pt idx="819">
                        <c:v>1639</c:v>
                      </c:pt>
                      <c:pt idx="820">
                        <c:v>1641</c:v>
                      </c:pt>
                      <c:pt idx="821">
                        <c:v>1643</c:v>
                      </c:pt>
                      <c:pt idx="822">
                        <c:v>1645</c:v>
                      </c:pt>
                      <c:pt idx="823">
                        <c:v>1647</c:v>
                      </c:pt>
                      <c:pt idx="824">
                        <c:v>1649</c:v>
                      </c:pt>
                      <c:pt idx="825">
                        <c:v>1651</c:v>
                      </c:pt>
                      <c:pt idx="826">
                        <c:v>1653</c:v>
                      </c:pt>
                      <c:pt idx="827">
                        <c:v>1655</c:v>
                      </c:pt>
                      <c:pt idx="828">
                        <c:v>1657</c:v>
                      </c:pt>
                      <c:pt idx="829">
                        <c:v>1659</c:v>
                      </c:pt>
                      <c:pt idx="830">
                        <c:v>1661</c:v>
                      </c:pt>
                      <c:pt idx="831">
                        <c:v>1663</c:v>
                      </c:pt>
                      <c:pt idx="832">
                        <c:v>1665</c:v>
                      </c:pt>
                      <c:pt idx="833">
                        <c:v>1667</c:v>
                      </c:pt>
                      <c:pt idx="834">
                        <c:v>1669</c:v>
                      </c:pt>
                      <c:pt idx="835">
                        <c:v>1671</c:v>
                      </c:pt>
                      <c:pt idx="836">
                        <c:v>1673</c:v>
                      </c:pt>
                      <c:pt idx="837">
                        <c:v>1675</c:v>
                      </c:pt>
                      <c:pt idx="838">
                        <c:v>1677</c:v>
                      </c:pt>
                      <c:pt idx="839">
                        <c:v>1679</c:v>
                      </c:pt>
                      <c:pt idx="840">
                        <c:v>1681</c:v>
                      </c:pt>
                      <c:pt idx="841">
                        <c:v>1683</c:v>
                      </c:pt>
                      <c:pt idx="842">
                        <c:v>1685</c:v>
                      </c:pt>
                      <c:pt idx="843">
                        <c:v>1687</c:v>
                      </c:pt>
                      <c:pt idx="844">
                        <c:v>1689</c:v>
                      </c:pt>
                      <c:pt idx="845">
                        <c:v>1691</c:v>
                      </c:pt>
                      <c:pt idx="846">
                        <c:v>1693</c:v>
                      </c:pt>
                      <c:pt idx="847">
                        <c:v>1695</c:v>
                      </c:pt>
                      <c:pt idx="848">
                        <c:v>1697</c:v>
                      </c:pt>
                      <c:pt idx="849">
                        <c:v>1699</c:v>
                      </c:pt>
                      <c:pt idx="850">
                        <c:v>1701</c:v>
                      </c:pt>
                      <c:pt idx="851">
                        <c:v>1703</c:v>
                      </c:pt>
                      <c:pt idx="852">
                        <c:v>1705</c:v>
                      </c:pt>
                      <c:pt idx="853">
                        <c:v>1707</c:v>
                      </c:pt>
                      <c:pt idx="854">
                        <c:v>1709</c:v>
                      </c:pt>
                      <c:pt idx="855">
                        <c:v>1711</c:v>
                      </c:pt>
                      <c:pt idx="856">
                        <c:v>1713</c:v>
                      </c:pt>
                      <c:pt idx="857">
                        <c:v>1715</c:v>
                      </c:pt>
                      <c:pt idx="858">
                        <c:v>1717</c:v>
                      </c:pt>
                      <c:pt idx="859">
                        <c:v>1719</c:v>
                      </c:pt>
                      <c:pt idx="860">
                        <c:v>1721</c:v>
                      </c:pt>
                      <c:pt idx="861">
                        <c:v>1723</c:v>
                      </c:pt>
                      <c:pt idx="862">
                        <c:v>1725</c:v>
                      </c:pt>
                      <c:pt idx="863">
                        <c:v>1727</c:v>
                      </c:pt>
                      <c:pt idx="864">
                        <c:v>1729</c:v>
                      </c:pt>
                      <c:pt idx="865">
                        <c:v>1731</c:v>
                      </c:pt>
                      <c:pt idx="866">
                        <c:v>1733</c:v>
                      </c:pt>
                      <c:pt idx="867">
                        <c:v>1735</c:v>
                      </c:pt>
                      <c:pt idx="868">
                        <c:v>1737</c:v>
                      </c:pt>
                      <c:pt idx="869">
                        <c:v>1739</c:v>
                      </c:pt>
                      <c:pt idx="870">
                        <c:v>1741</c:v>
                      </c:pt>
                      <c:pt idx="871">
                        <c:v>1743</c:v>
                      </c:pt>
                      <c:pt idx="872">
                        <c:v>1745</c:v>
                      </c:pt>
                      <c:pt idx="873">
                        <c:v>1747</c:v>
                      </c:pt>
                      <c:pt idx="874">
                        <c:v>1749</c:v>
                      </c:pt>
                      <c:pt idx="875">
                        <c:v>1751</c:v>
                      </c:pt>
                      <c:pt idx="876">
                        <c:v>1753</c:v>
                      </c:pt>
                      <c:pt idx="877">
                        <c:v>1755</c:v>
                      </c:pt>
                      <c:pt idx="878">
                        <c:v>1757</c:v>
                      </c:pt>
                      <c:pt idx="879">
                        <c:v>1759</c:v>
                      </c:pt>
                      <c:pt idx="880">
                        <c:v>1761</c:v>
                      </c:pt>
                      <c:pt idx="881">
                        <c:v>1763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Planilha1!$A$2:$A$1766</c15:sqref>
                        </c15:formulaRef>
                      </c:ext>
                    </c:extLst>
                    <c:numCache>
                      <c:formatCode>General</c:formatCode>
                      <c:ptCount val="1765"/>
                      <c:pt idx="0">
                        <c:v>1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7</c:v>
                      </c:pt>
                      <c:pt idx="4">
                        <c:v>9</c:v>
                      </c:pt>
                      <c:pt idx="5">
                        <c:v>11</c:v>
                      </c:pt>
                      <c:pt idx="6">
                        <c:v>13</c:v>
                      </c:pt>
                      <c:pt idx="7">
                        <c:v>15</c:v>
                      </c:pt>
                      <c:pt idx="8">
                        <c:v>17</c:v>
                      </c:pt>
                      <c:pt idx="9">
                        <c:v>19</c:v>
                      </c:pt>
                      <c:pt idx="10">
                        <c:v>21</c:v>
                      </c:pt>
                      <c:pt idx="11">
                        <c:v>23</c:v>
                      </c:pt>
                      <c:pt idx="12">
                        <c:v>25</c:v>
                      </c:pt>
                      <c:pt idx="13">
                        <c:v>27</c:v>
                      </c:pt>
                      <c:pt idx="14">
                        <c:v>29</c:v>
                      </c:pt>
                      <c:pt idx="15">
                        <c:v>31</c:v>
                      </c:pt>
                      <c:pt idx="16">
                        <c:v>33</c:v>
                      </c:pt>
                      <c:pt idx="17">
                        <c:v>35</c:v>
                      </c:pt>
                      <c:pt idx="18">
                        <c:v>37</c:v>
                      </c:pt>
                      <c:pt idx="19">
                        <c:v>39</c:v>
                      </c:pt>
                      <c:pt idx="20">
                        <c:v>41</c:v>
                      </c:pt>
                      <c:pt idx="21">
                        <c:v>43</c:v>
                      </c:pt>
                      <c:pt idx="22">
                        <c:v>45</c:v>
                      </c:pt>
                      <c:pt idx="23">
                        <c:v>47</c:v>
                      </c:pt>
                      <c:pt idx="24">
                        <c:v>49</c:v>
                      </c:pt>
                      <c:pt idx="25">
                        <c:v>51</c:v>
                      </c:pt>
                      <c:pt idx="26">
                        <c:v>53</c:v>
                      </c:pt>
                      <c:pt idx="27">
                        <c:v>55</c:v>
                      </c:pt>
                      <c:pt idx="28">
                        <c:v>57</c:v>
                      </c:pt>
                      <c:pt idx="29">
                        <c:v>59</c:v>
                      </c:pt>
                      <c:pt idx="30">
                        <c:v>61</c:v>
                      </c:pt>
                      <c:pt idx="31">
                        <c:v>63</c:v>
                      </c:pt>
                      <c:pt idx="32">
                        <c:v>65</c:v>
                      </c:pt>
                      <c:pt idx="33">
                        <c:v>67</c:v>
                      </c:pt>
                      <c:pt idx="34">
                        <c:v>69</c:v>
                      </c:pt>
                      <c:pt idx="35">
                        <c:v>71</c:v>
                      </c:pt>
                      <c:pt idx="36">
                        <c:v>73</c:v>
                      </c:pt>
                      <c:pt idx="37">
                        <c:v>75</c:v>
                      </c:pt>
                      <c:pt idx="38">
                        <c:v>77</c:v>
                      </c:pt>
                      <c:pt idx="39">
                        <c:v>79</c:v>
                      </c:pt>
                      <c:pt idx="40">
                        <c:v>81</c:v>
                      </c:pt>
                      <c:pt idx="41">
                        <c:v>83</c:v>
                      </c:pt>
                      <c:pt idx="42">
                        <c:v>85</c:v>
                      </c:pt>
                      <c:pt idx="43">
                        <c:v>87</c:v>
                      </c:pt>
                      <c:pt idx="44">
                        <c:v>89</c:v>
                      </c:pt>
                      <c:pt idx="45">
                        <c:v>91</c:v>
                      </c:pt>
                      <c:pt idx="46">
                        <c:v>93</c:v>
                      </c:pt>
                      <c:pt idx="47">
                        <c:v>95</c:v>
                      </c:pt>
                      <c:pt idx="48">
                        <c:v>97</c:v>
                      </c:pt>
                      <c:pt idx="49">
                        <c:v>99</c:v>
                      </c:pt>
                      <c:pt idx="50">
                        <c:v>101</c:v>
                      </c:pt>
                      <c:pt idx="51">
                        <c:v>103</c:v>
                      </c:pt>
                      <c:pt idx="52">
                        <c:v>105</c:v>
                      </c:pt>
                      <c:pt idx="53">
                        <c:v>107</c:v>
                      </c:pt>
                      <c:pt idx="54">
                        <c:v>109</c:v>
                      </c:pt>
                      <c:pt idx="55">
                        <c:v>111</c:v>
                      </c:pt>
                      <c:pt idx="56">
                        <c:v>113</c:v>
                      </c:pt>
                      <c:pt idx="57">
                        <c:v>115</c:v>
                      </c:pt>
                      <c:pt idx="58">
                        <c:v>117</c:v>
                      </c:pt>
                      <c:pt idx="59">
                        <c:v>119</c:v>
                      </c:pt>
                      <c:pt idx="60">
                        <c:v>121</c:v>
                      </c:pt>
                      <c:pt idx="61">
                        <c:v>123</c:v>
                      </c:pt>
                      <c:pt idx="62">
                        <c:v>125</c:v>
                      </c:pt>
                      <c:pt idx="63">
                        <c:v>127</c:v>
                      </c:pt>
                      <c:pt idx="64">
                        <c:v>129</c:v>
                      </c:pt>
                      <c:pt idx="65">
                        <c:v>131</c:v>
                      </c:pt>
                      <c:pt idx="66">
                        <c:v>133</c:v>
                      </c:pt>
                      <c:pt idx="67">
                        <c:v>135</c:v>
                      </c:pt>
                      <c:pt idx="68">
                        <c:v>137</c:v>
                      </c:pt>
                      <c:pt idx="69">
                        <c:v>139</c:v>
                      </c:pt>
                      <c:pt idx="70">
                        <c:v>141</c:v>
                      </c:pt>
                      <c:pt idx="71">
                        <c:v>143</c:v>
                      </c:pt>
                      <c:pt idx="72">
                        <c:v>145</c:v>
                      </c:pt>
                      <c:pt idx="73">
                        <c:v>147</c:v>
                      </c:pt>
                      <c:pt idx="74">
                        <c:v>149</c:v>
                      </c:pt>
                      <c:pt idx="75">
                        <c:v>151</c:v>
                      </c:pt>
                      <c:pt idx="76">
                        <c:v>153</c:v>
                      </c:pt>
                      <c:pt idx="77">
                        <c:v>155</c:v>
                      </c:pt>
                      <c:pt idx="78">
                        <c:v>157</c:v>
                      </c:pt>
                      <c:pt idx="79">
                        <c:v>159</c:v>
                      </c:pt>
                      <c:pt idx="80">
                        <c:v>161</c:v>
                      </c:pt>
                      <c:pt idx="81">
                        <c:v>163</c:v>
                      </c:pt>
                      <c:pt idx="82">
                        <c:v>165</c:v>
                      </c:pt>
                      <c:pt idx="83">
                        <c:v>167</c:v>
                      </c:pt>
                      <c:pt idx="84">
                        <c:v>169</c:v>
                      </c:pt>
                      <c:pt idx="85">
                        <c:v>171</c:v>
                      </c:pt>
                      <c:pt idx="86">
                        <c:v>173</c:v>
                      </c:pt>
                      <c:pt idx="87">
                        <c:v>175</c:v>
                      </c:pt>
                      <c:pt idx="88">
                        <c:v>177</c:v>
                      </c:pt>
                      <c:pt idx="89">
                        <c:v>179</c:v>
                      </c:pt>
                      <c:pt idx="90">
                        <c:v>181</c:v>
                      </c:pt>
                      <c:pt idx="91">
                        <c:v>183</c:v>
                      </c:pt>
                      <c:pt idx="92">
                        <c:v>185</c:v>
                      </c:pt>
                      <c:pt idx="93">
                        <c:v>187</c:v>
                      </c:pt>
                      <c:pt idx="94">
                        <c:v>189</c:v>
                      </c:pt>
                      <c:pt idx="95">
                        <c:v>191</c:v>
                      </c:pt>
                      <c:pt idx="96">
                        <c:v>193</c:v>
                      </c:pt>
                      <c:pt idx="97">
                        <c:v>195</c:v>
                      </c:pt>
                      <c:pt idx="98">
                        <c:v>197</c:v>
                      </c:pt>
                      <c:pt idx="99">
                        <c:v>199</c:v>
                      </c:pt>
                      <c:pt idx="100">
                        <c:v>201</c:v>
                      </c:pt>
                      <c:pt idx="101">
                        <c:v>203</c:v>
                      </c:pt>
                      <c:pt idx="102">
                        <c:v>205</c:v>
                      </c:pt>
                      <c:pt idx="103">
                        <c:v>207</c:v>
                      </c:pt>
                      <c:pt idx="104">
                        <c:v>209</c:v>
                      </c:pt>
                      <c:pt idx="105">
                        <c:v>211</c:v>
                      </c:pt>
                      <c:pt idx="106">
                        <c:v>213</c:v>
                      </c:pt>
                      <c:pt idx="107">
                        <c:v>215</c:v>
                      </c:pt>
                      <c:pt idx="108">
                        <c:v>217</c:v>
                      </c:pt>
                      <c:pt idx="109">
                        <c:v>219</c:v>
                      </c:pt>
                      <c:pt idx="110">
                        <c:v>221</c:v>
                      </c:pt>
                      <c:pt idx="111">
                        <c:v>223</c:v>
                      </c:pt>
                      <c:pt idx="112">
                        <c:v>225</c:v>
                      </c:pt>
                      <c:pt idx="113">
                        <c:v>227</c:v>
                      </c:pt>
                      <c:pt idx="114">
                        <c:v>229</c:v>
                      </c:pt>
                      <c:pt idx="115">
                        <c:v>231</c:v>
                      </c:pt>
                      <c:pt idx="116">
                        <c:v>233</c:v>
                      </c:pt>
                      <c:pt idx="117">
                        <c:v>235</c:v>
                      </c:pt>
                      <c:pt idx="118">
                        <c:v>237</c:v>
                      </c:pt>
                      <c:pt idx="119">
                        <c:v>239</c:v>
                      </c:pt>
                      <c:pt idx="120">
                        <c:v>241</c:v>
                      </c:pt>
                      <c:pt idx="121">
                        <c:v>243</c:v>
                      </c:pt>
                      <c:pt idx="122">
                        <c:v>245</c:v>
                      </c:pt>
                      <c:pt idx="123">
                        <c:v>247</c:v>
                      </c:pt>
                      <c:pt idx="124">
                        <c:v>249</c:v>
                      </c:pt>
                      <c:pt idx="125">
                        <c:v>251</c:v>
                      </c:pt>
                      <c:pt idx="126">
                        <c:v>253</c:v>
                      </c:pt>
                      <c:pt idx="127">
                        <c:v>255</c:v>
                      </c:pt>
                      <c:pt idx="128">
                        <c:v>257</c:v>
                      </c:pt>
                      <c:pt idx="129">
                        <c:v>259</c:v>
                      </c:pt>
                      <c:pt idx="130">
                        <c:v>261</c:v>
                      </c:pt>
                      <c:pt idx="131">
                        <c:v>263</c:v>
                      </c:pt>
                      <c:pt idx="132">
                        <c:v>265</c:v>
                      </c:pt>
                      <c:pt idx="133">
                        <c:v>267</c:v>
                      </c:pt>
                      <c:pt idx="134">
                        <c:v>269</c:v>
                      </c:pt>
                      <c:pt idx="135">
                        <c:v>271</c:v>
                      </c:pt>
                      <c:pt idx="136">
                        <c:v>273</c:v>
                      </c:pt>
                      <c:pt idx="137">
                        <c:v>275</c:v>
                      </c:pt>
                      <c:pt idx="138">
                        <c:v>277</c:v>
                      </c:pt>
                      <c:pt idx="139">
                        <c:v>279</c:v>
                      </c:pt>
                      <c:pt idx="140">
                        <c:v>281</c:v>
                      </c:pt>
                      <c:pt idx="141">
                        <c:v>283</c:v>
                      </c:pt>
                      <c:pt idx="142">
                        <c:v>285</c:v>
                      </c:pt>
                      <c:pt idx="143">
                        <c:v>287</c:v>
                      </c:pt>
                      <c:pt idx="144">
                        <c:v>289</c:v>
                      </c:pt>
                      <c:pt idx="145">
                        <c:v>291</c:v>
                      </c:pt>
                      <c:pt idx="146">
                        <c:v>293</c:v>
                      </c:pt>
                      <c:pt idx="147">
                        <c:v>295</c:v>
                      </c:pt>
                      <c:pt idx="148">
                        <c:v>297</c:v>
                      </c:pt>
                      <c:pt idx="149">
                        <c:v>299</c:v>
                      </c:pt>
                      <c:pt idx="150">
                        <c:v>301</c:v>
                      </c:pt>
                      <c:pt idx="151">
                        <c:v>303</c:v>
                      </c:pt>
                      <c:pt idx="152">
                        <c:v>305</c:v>
                      </c:pt>
                      <c:pt idx="153">
                        <c:v>307</c:v>
                      </c:pt>
                      <c:pt idx="154">
                        <c:v>309</c:v>
                      </c:pt>
                      <c:pt idx="155">
                        <c:v>311</c:v>
                      </c:pt>
                      <c:pt idx="156">
                        <c:v>313</c:v>
                      </c:pt>
                      <c:pt idx="157">
                        <c:v>315</c:v>
                      </c:pt>
                      <c:pt idx="158">
                        <c:v>317</c:v>
                      </c:pt>
                      <c:pt idx="159">
                        <c:v>319</c:v>
                      </c:pt>
                      <c:pt idx="160">
                        <c:v>321</c:v>
                      </c:pt>
                      <c:pt idx="161">
                        <c:v>323</c:v>
                      </c:pt>
                      <c:pt idx="162">
                        <c:v>325</c:v>
                      </c:pt>
                      <c:pt idx="163">
                        <c:v>327</c:v>
                      </c:pt>
                      <c:pt idx="164">
                        <c:v>329</c:v>
                      </c:pt>
                      <c:pt idx="165">
                        <c:v>331</c:v>
                      </c:pt>
                      <c:pt idx="166">
                        <c:v>333</c:v>
                      </c:pt>
                      <c:pt idx="167">
                        <c:v>335</c:v>
                      </c:pt>
                      <c:pt idx="168">
                        <c:v>337</c:v>
                      </c:pt>
                      <c:pt idx="169">
                        <c:v>339</c:v>
                      </c:pt>
                      <c:pt idx="170">
                        <c:v>341</c:v>
                      </c:pt>
                      <c:pt idx="171">
                        <c:v>343</c:v>
                      </c:pt>
                      <c:pt idx="172">
                        <c:v>345</c:v>
                      </c:pt>
                      <c:pt idx="173">
                        <c:v>347</c:v>
                      </c:pt>
                      <c:pt idx="174">
                        <c:v>349</c:v>
                      </c:pt>
                      <c:pt idx="175">
                        <c:v>351</c:v>
                      </c:pt>
                      <c:pt idx="176">
                        <c:v>353</c:v>
                      </c:pt>
                      <c:pt idx="177">
                        <c:v>355</c:v>
                      </c:pt>
                      <c:pt idx="178">
                        <c:v>357</c:v>
                      </c:pt>
                      <c:pt idx="179">
                        <c:v>359</c:v>
                      </c:pt>
                      <c:pt idx="180">
                        <c:v>361</c:v>
                      </c:pt>
                      <c:pt idx="181">
                        <c:v>363</c:v>
                      </c:pt>
                      <c:pt idx="182">
                        <c:v>365</c:v>
                      </c:pt>
                      <c:pt idx="183">
                        <c:v>367</c:v>
                      </c:pt>
                      <c:pt idx="184">
                        <c:v>369</c:v>
                      </c:pt>
                      <c:pt idx="185">
                        <c:v>371</c:v>
                      </c:pt>
                      <c:pt idx="186">
                        <c:v>373</c:v>
                      </c:pt>
                      <c:pt idx="187">
                        <c:v>375</c:v>
                      </c:pt>
                      <c:pt idx="188">
                        <c:v>377</c:v>
                      </c:pt>
                      <c:pt idx="189">
                        <c:v>379</c:v>
                      </c:pt>
                      <c:pt idx="190">
                        <c:v>381</c:v>
                      </c:pt>
                      <c:pt idx="191">
                        <c:v>383</c:v>
                      </c:pt>
                      <c:pt idx="192">
                        <c:v>385</c:v>
                      </c:pt>
                      <c:pt idx="193">
                        <c:v>387</c:v>
                      </c:pt>
                      <c:pt idx="194">
                        <c:v>389</c:v>
                      </c:pt>
                      <c:pt idx="195">
                        <c:v>391</c:v>
                      </c:pt>
                      <c:pt idx="196">
                        <c:v>393</c:v>
                      </c:pt>
                      <c:pt idx="197">
                        <c:v>395</c:v>
                      </c:pt>
                      <c:pt idx="198">
                        <c:v>397</c:v>
                      </c:pt>
                      <c:pt idx="199">
                        <c:v>399</c:v>
                      </c:pt>
                      <c:pt idx="200">
                        <c:v>401</c:v>
                      </c:pt>
                      <c:pt idx="201">
                        <c:v>403</c:v>
                      </c:pt>
                      <c:pt idx="202">
                        <c:v>405</c:v>
                      </c:pt>
                      <c:pt idx="203">
                        <c:v>407</c:v>
                      </c:pt>
                      <c:pt idx="204">
                        <c:v>409</c:v>
                      </c:pt>
                      <c:pt idx="205">
                        <c:v>411</c:v>
                      </c:pt>
                      <c:pt idx="206">
                        <c:v>413</c:v>
                      </c:pt>
                      <c:pt idx="207">
                        <c:v>415</c:v>
                      </c:pt>
                      <c:pt idx="208">
                        <c:v>417</c:v>
                      </c:pt>
                      <c:pt idx="209">
                        <c:v>419</c:v>
                      </c:pt>
                      <c:pt idx="210">
                        <c:v>421</c:v>
                      </c:pt>
                      <c:pt idx="211">
                        <c:v>423</c:v>
                      </c:pt>
                      <c:pt idx="212">
                        <c:v>425</c:v>
                      </c:pt>
                      <c:pt idx="213">
                        <c:v>427</c:v>
                      </c:pt>
                      <c:pt idx="214">
                        <c:v>429</c:v>
                      </c:pt>
                      <c:pt idx="215">
                        <c:v>431</c:v>
                      </c:pt>
                      <c:pt idx="216">
                        <c:v>433</c:v>
                      </c:pt>
                      <c:pt idx="217">
                        <c:v>435</c:v>
                      </c:pt>
                      <c:pt idx="218">
                        <c:v>437</c:v>
                      </c:pt>
                      <c:pt idx="219">
                        <c:v>439</c:v>
                      </c:pt>
                      <c:pt idx="220">
                        <c:v>441</c:v>
                      </c:pt>
                      <c:pt idx="221">
                        <c:v>443</c:v>
                      </c:pt>
                      <c:pt idx="222">
                        <c:v>445</c:v>
                      </c:pt>
                      <c:pt idx="223">
                        <c:v>447</c:v>
                      </c:pt>
                      <c:pt idx="224">
                        <c:v>449</c:v>
                      </c:pt>
                      <c:pt idx="225">
                        <c:v>451</c:v>
                      </c:pt>
                      <c:pt idx="226">
                        <c:v>453</c:v>
                      </c:pt>
                      <c:pt idx="227">
                        <c:v>455</c:v>
                      </c:pt>
                      <c:pt idx="228">
                        <c:v>457</c:v>
                      </c:pt>
                      <c:pt idx="229">
                        <c:v>459</c:v>
                      </c:pt>
                      <c:pt idx="230">
                        <c:v>461</c:v>
                      </c:pt>
                      <c:pt idx="231">
                        <c:v>463</c:v>
                      </c:pt>
                      <c:pt idx="232">
                        <c:v>465</c:v>
                      </c:pt>
                      <c:pt idx="233">
                        <c:v>467</c:v>
                      </c:pt>
                      <c:pt idx="234">
                        <c:v>469</c:v>
                      </c:pt>
                      <c:pt idx="235">
                        <c:v>471</c:v>
                      </c:pt>
                      <c:pt idx="236">
                        <c:v>473</c:v>
                      </c:pt>
                      <c:pt idx="237">
                        <c:v>475</c:v>
                      </c:pt>
                      <c:pt idx="238">
                        <c:v>477</c:v>
                      </c:pt>
                      <c:pt idx="239">
                        <c:v>479</c:v>
                      </c:pt>
                      <c:pt idx="240">
                        <c:v>481</c:v>
                      </c:pt>
                      <c:pt idx="241">
                        <c:v>483</c:v>
                      </c:pt>
                      <c:pt idx="242">
                        <c:v>485</c:v>
                      </c:pt>
                      <c:pt idx="243">
                        <c:v>487</c:v>
                      </c:pt>
                      <c:pt idx="244">
                        <c:v>489</c:v>
                      </c:pt>
                      <c:pt idx="245">
                        <c:v>491</c:v>
                      </c:pt>
                      <c:pt idx="246">
                        <c:v>493</c:v>
                      </c:pt>
                      <c:pt idx="247">
                        <c:v>495</c:v>
                      </c:pt>
                      <c:pt idx="248">
                        <c:v>497</c:v>
                      </c:pt>
                      <c:pt idx="249">
                        <c:v>499</c:v>
                      </c:pt>
                      <c:pt idx="250">
                        <c:v>501</c:v>
                      </c:pt>
                      <c:pt idx="251">
                        <c:v>503</c:v>
                      </c:pt>
                      <c:pt idx="252">
                        <c:v>505</c:v>
                      </c:pt>
                      <c:pt idx="253">
                        <c:v>507</c:v>
                      </c:pt>
                      <c:pt idx="254">
                        <c:v>509</c:v>
                      </c:pt>
                      <c:pt idx="255">
                        <c:v>511</c:v>
                      </c:pt>
                      <c:pt idx="256">
                        <c:v>513</c:v>
                      </c:pt>
                      <c:pt idx="257">
                        <c:v>515</c:v>
                      </c:pt>
                      <c:pt idx="258">
                        <c:v>517</c:v>
                      </c:pt>
                      <c:pt idx="259">
                        <c:v>519</c:v>
                      </c:pt>
                      <c:pt idx="260">
                        <c:v>521</c:v>
                      </c:pt>
                      <c:pt idx="261">
                        <c:v>523</c:v>
                      </c:pt>
                      <c:pt idx="262">
                        <c:v>525</c:v>
                      </c:pt>
                      <c:pt idx="263">
                        <c:v>527</c:v>
                      </c:pt>
                      <c:pt idx="264">
                        <c:v>529</c:v>
                      </c:pt>
                      <c:pt idx="265">
                        <c:v>531</c:v>
                      </c:pt>
                      <c:pt idx="266">
                        <c:v>533</c:v>
                      </c:pt>
                      <c:pt idx="267">
                        <c:v>535</c:v>
                      </c:pt>
                      <c:pt idx="268">
                        <c:v>537</c:v>
                      </c:pt>
                      <c:pt idx="269">
                        <c:v>539</c:v>
                      </c:pt>
                      <c:pt idx="270">
                        <c:v>541</c:v>
                      </c:pt>
                      <c:pt idx="271">
                        <c:v>543</c:v>
                      </c:pt>
                      <c:pt idx="272">
                        <c:v>545</c:v>
                      </c:pt>
                      <c:pt idx="273">
                        <c:v>547</c:v>
                      </c:pt>
                      <c:pt idx="274">
                        <c:v>549</c:v>
                      </c:pt>
                      <c:pt idx="275">
                        <c:v>551</c:v>
                      </c:pt>
                      <c:pt idx="276">
                        <c:v>553</c:v>
                      </c:pt>
                      <c:pt idx="277">
                        <c:v>555</c:v>
                      </c:pt>
                      <c:pt idx="278">
                        <c:v>557</c:v>
                      </c:pt>
                      <c:pt idx="279">
                        <c:v>559</c:v>
                      </c:pt>
                      <c:pt idx="280">
                        <c:v>561</c:v>
                      </c:pt>
                      <c:pt idx="281">
                        <c:v>563</c:v>
                      </c:pt>
                      <c:pt idx="282">
                        <c:v>565</c:v>
                      </c:pt>
                      <c:pt idx="283">
                        <c:v>567</c:v>
                      </c:pt>
                      <c:pt idx="284">
                        <c:v>569</c:v>
                      </c:pt>
                      <c:pt idx="285">
                        <c:v>571</c:v>
                      </c:pt>
                      <c:pt idx="286">
                        <c:v>573</c:v>
                      </c:pt>
                      <c:pt idx="287">
                        <c:v>575</c:v>
                      </c:pt>
                      <c:pt idx="288">
                        <c:v>577</c:v>
                      </c:pt>
                      <c:pt idx="289">
                        <c:v>579</c:v>
                      </c:pt>
                      <c:pt idx="290">
                        <c:v>581</c:v>
                      </c:pt>
                      <c:pt idx="291">
                        <c:v>583</c:v>
                      </c:pt>
                      <c:pt idx="292">
                        <c:v>585</c:v>
                      </c:pt>
                      <c:pt idx="293">
                        <c:v>587</c:v>
                      </c:pt>
                      <c:pt idx="294">
                        <c:v>589</c:v>
                      </c:pt>
                      <c:pt idx="295">
                        <c:v>591</c:v>
                      </c:pt>
                      <c:pt idx="296">
                        <c:v>593</c:v>
                      </c:pt>
                      <c:pt idx="297">
                        <c:v>595</c:v>
                      </c:pt>
                      <c:pt idx="298">
                        <c:v>597</c:v>
                      </c:pt>
                      <c:pt idx="299">
                        <c:v>599</c:v>
                      </c:pt>
                      <c:pt idx="300">
                        <c:v>601</c:v>
                      </c:pt>
                      <c:pt idx="301">
                        <c:v>603</c:v>
                      </c:pt>
                      <c:pt idx="302">
                        <c:v>605</c:v>
                      </c:pt>
                      <c:pt idx="303">
                        <c:v>607</c:v>
                      </c:pt>
                      <c:pt idx="304">
                        <c:v>609</c:v>
                      </c:pt>
                      <c:pt idx="305">
                        <c:v>611</c:v>
                      </c:pt>
                      <c:pt idx="306">
                        <c:v>613</c:v>
                      </c:pt>
                      <c:pt idx="307">
                        <c:v>615</c:v>
                      </c:pt>
                      <c:pt idx="308">
                        <c:v>617</c:v>
                      </c:pt>
                      <c:pt idx="309">
                        <c:v>619</c:v>
                      </c:pt>
                      <c:pt idx="310">
                        <c:v>621</c:v>
                      </c:pt>
                      <c:pt idx="311">
                        <c:v>623</c:v>
                      </c:pt>
                      <c:pt idx="312">
                        <c:v>625</c:v>
                      </c:pt>
                      <c:pt idx="313">
                        <c:v>627</c:v>
                      </c:pt>
                      <c:pt idx="314">
                        <c:v>629</c:v>
                      </c:pt>
                      <c:pt idx="315">
                        <c:v>631</c:v>
                      </c:pt>
                      <c:pt idx="316">
                        <c:v>633</c:v>
                      </c:pt>
                      <c:pt idx="317">
                        <c:v>635</c:v>
                      </c:pt>
                      <c:pt idx="318">
                        <c:v>637</c:v>
                      </c:pt>
                      <c:pt idx="319">
                        <c:v>639</c:v>
                      </c:pt>
                      <c:pt idx="320">
                        <c:v>641</c:v>
                      </c:pt>
                      <c:pt idx="321">
                        <c:v>643</c:v>
                      </c:pt>
                      <c:pt idx="322">
                        <c:v>645</c:v>
                      </c:pt>
                      <c:pt idx="323">
                        <c:v>647</c:v>
                      </c:pt>
                      <c:pt idx="324">
                        <c:v>649</c:v>
                      </c:pt>
                      <c:pt idx="325">
                        <c:v>651</c:v>
                      </c:pt>
                      <c:pt idx="326">
                        <c:v>653</c:v>
                      </c:pt>
                      <c:pt idx="327">
                        <c:v>655</c:v>
                      </c:pt>
                      <c:pt idx="328">
                        <c:v>657</c:v>
                      </c:pt>
                      <c:pt idx="329">
                        <c:v>659</c:v>
                      </c:pt>
                      <c:pt idx="330">
                        <c:v>661</c:v>
                      </c:pt>
                      <c:pt idx="331">
                        <c:v>663</c:v>
                      </c:pt>
                      <c:pt idx="332">
                        <c:v>665</c:v>
                      </c:pt>
                      <c:pt idx="333">
                        <c:v>667</c:v>
                      </c:pt>
                      <c:pt idx="334">
                        <c:v>669</c:v>
                      </c:pt>
                      <c:pt idx="335">
                        <c:v>671</c:v>
                      </c:pt>
                      <c:pt idx="336">
                        <c:v>673</c:v>
                      </c:pt>
                      <c:pt idx="337">
                        <c:v>675</c:v>
                      </c:pt>
                      <c:pt idx="338">
                        <c:v>677</c:v>
                      </c:pt>
                      <c:pt idx="339">
                        <c:v>679</c:v>
                      </c:pt>
                      <c:pt idx="340">
                        <c:v>681</c:v>
                      </c:pt>
                      <c:pt idx="341">
                        <c:v>683</c:v>
                      </c:pt>
                      <c:pt idx="342">
                        <c:v>685</c:v>
                      </c:pt>
                      <c:pt idx="343">
                        <c:v>687</c:v>
                      </c:pt>
                      <c:pt idx="344">
                        <c:v>689</c:v>
                      </c:pt>
                      <c:pt idx="345">
                        <c:v>691</c:v>
                      </c:pt>
                      <c:pt idx="346">
                        <c:v>693</c:v>
                      </c:pt>
                      <c:pt idx="347">
                        <c:v>695</c:v>
                      </c:pt>
                      <c:pt idx="348">
                        <c:v>697</c:v>
                      </c:pt>
                      <c:pt idx="349">
                        <c:v>699</c:v>
                      </c:pt>
                      <c:pt idx="350">
                        <c:v>701</c:v>
                      </c:pt>
                      <c:pt idx="351">
                        <c:v>703</c:v>
                      </c:pt>
                      <c:pt idx="352">
                        <c:v>705</c:v>
                      </c:pt>
                      <c:pt idx="353">
                        <c:v>707</c:v>
                      </c:pt>
                      <c:pt idx="354">
                        <c:v>709</c:v>
                      </c:pt>
                      <c:pt idx="355">
                        <c:v>711</c:v>
                      </c:pt>
                      <c:pt idx="356">
                        <c:v>713</c:v>
                      </c:pt>
                      <c:pt idx="357">
                        <c:v>715</c:v>
                      </c:pt>
                      <c:pt idx="358">
                        <c:v>717</c:v>
                      </c:pt>
                      <c:pt idx="359">
                        <c:v>719</c:v>
                      </c:pt>
                      <c:pt idx="360">
                        <c:v>721</c:v>
                      </c:pt>
                      <c:pt idx="361">
                        <c:v>723</c:v>
                      </c:pt>
                      <c:pt idx="362">
                        <c:v>725</c:v>
                      </c:pt>
                      <c:pt idx="363">
                        <c:v>727</c:v>
                      </c:pt>
                      <c:pt idx="364">
                        <c:v>729</c:v>
                      </c:pt>
                      <c:pt idx="365">
                        <c:v>731</c:v>
                      </c:pt>
                      <c:pt idx="366">
                        <c:v>733</c:v>
                      </c:pt>
                      <c:pt idx="367">
                        <c:v>735</c:v>
                      </c:pt>
                      <c:pt idx="368">
                        <c:v>737</c:v>
                      </c:pt>
                      <c:pt idx="369">
                        <c:v>739</c:v>
                      </c:pt>
                      <c:pt idx="370">
                        <c:v>741</c:v>
                      </c:pt>
                      <c:pt idx="371">
                        <c:v>743</c:v>
                      </c:pt>
                      <c:pt idx="372">
                        <c:v>745</c:v>
                      </c:pt>
                      <c:pt idx="373">
                        <c:v>747</c:v>
                      </c:pt>
                      <c:pt idx="374">
                        <c:v>749</c:v>
                      </c:pt>
                      <c:pt idx="375">
                        <c:v>751</c:v>
                      </c:pt>
                      <c:pt idx="376">
                        <c:v>753</c:v>
                      </c:pt>
                      <c:pt idx="377">
                        <c:v>755</c:v>
                      </c:pt>
                      <c:pt idx="378">
                        <c:v>757</c:v>
                      </c:pt>
                      <c:pt idx="379">
                        <c:v>759</c:v>
                      </c:pt>
                      <c:pt idx="380">
                        <c:v>761</c:v>
                      </c:pt>
                      <c:pt idx="381">
                        <c:v>763</c:v>
                      </c:pt>
                      <c:pt idx="382">
                        <c:v>765</c:v>
                      </c:pt>
                      <c:pt idx="383">
                        <c:v>767</c:v>
                      </c:pt>
                      <c:pt idx="384">
                        <c:v>769</c:v>
                      </c:pt>
                      <c:pt idx="385">
                        <c:v>771</c:v>
                      </c:pt>
                      <c:pt idx="386">
                        <c:v>773</c:v>
                      </c:pt>
                      <c:pt idx="387">
                        <c:v>775</c:v>
                      </c:pt>
                      <c:pt idx="388">
                        <c:v>777</c:v>
                      </c:pt>
                      <c:pt idx="389">
                        <c:v>779</c:v>
                      </c:pt>
                      <c:pt idx="390">
                        <c:v>781</c:v>
                      </c:pt>
                      <c:pt idx="391">
                        <c:v>783</c:v>
                      </c:pt>
                      <c:pt idx="392">
                        <c:v>785</c:v>
                      </c:pt>
                      <c:pt idx="393">
                        <c:v>787</c:v>
                      </c:pt>
                      <c:pt idx="394">
                        <c:v>789</c:v>
                      </c:pt>
                      <c:pt idx="395">
                        <c:v>791</c:v>
                      </c:pt>
                      <c:pt idx="396">
                        <c:v>793</c:v>
                      </c:pt>
                      <c:pt idx="397">
                        <c:v>795</c:v>
                      </c:pt>
                      <c:pt idx="398">
                        <c:v>797</c:v>
                      </c:pt>
                      <c:pt idx="399">
                        <c:v>799</c:v>
                      </c:pt>
                      <c:pt idx="400">
                        <c:v>801</c:v>
                      </c:pt>
                      <c:pt idx="401">
                        <c:v>803</c:v>
                      </c:pt>
                      <c:pt idx="402">
                        <c:v>805</c:v>
                      </c:pt>
                      <c:pt idx="403">
                        <c:v>807</c:v>
                      </c:pt>
                      <c:pt idx="404">
                        <c:v>809</c:v>
                      </c:pt>
                      <c:pt idx="405">
                        <c:v>811</c:v>
                      </c:pt>
                      <c:pt idx="406">
                        <c:v>813</c:v>
                      </c:pt>
                      <c:pt idx="407">
                        <c:v>815</c:v>
                      </c:pt>
                      <c:pt idx="408">
                        <c:v>817</c:v>
                      </c:pt>
                      <c:pt idx="409">
                        <c:v>819</c:v>
                      </c:pt>
                      <c:pt idx="410">
                        <c:v>821</c:v>
                      </c:pt>
                      <c:pt idx="411">
                        <c:v>823</c:v>
                      </c:pt>
                      <c:pt idx="412">
                        <c:v>825</c:v>
                      </c:pt>
                      <c:pt idx="413">
                        <c:v>827</c:v>
                      </c:pt>
                      <c:pt idx="414">
                        <c:v>829</c:v>
                      </c:pt>
                      <c:pt idx="415">
                        <c:v>831</c:v>
                      </c:pt>
                      <c:pt idx="416">
                        <c:v>833</c:v>
                      </c:pt>
                      <c:pt idx="417">
                        <c:v>835</c:v>
                      </c:pt>
                      <c:pt idx="418">
                        <c:v>837</c:v>
                      </c:pt>
                      <c:pt idx="419">
                        <c:v>839</c:v>
                      </c:pt>
                      <c:pt idx="420">
                        <c:v>841</c:v>
                      </c:pt>
                      <c:pt idx="421">
                        <c:v>843</c:v>
                      </c:pt>
                      <c:pt idx="422">
                        <c:v>845</c:v>
                      </c:pt>
                      <c:pt idx="423">
                        <c:v>847</c:v>
                      </c:pt>
                      <c:pt idx="424">
                        <c:v>849</c:v>
                      </c:pt>
                      <c:pt idx="425">
                        <c:v>851</c:v>
                      </c:pt>
                      <c:pt idx="426">
                        <c:v>853</c:v>
                      </c:pt>
                      <c:pt idx="427">
                        <c:v>855</c:v>
                      </c:pt>
                      <c:pt idx="428">
                        <c:v>857</c:v>
                      </c:pt>
                      <c:pt idx="429">
                        <c:v>859</c:v>
                      </c:pt>
                      <c:pt idx="430">
                        <c:v>861</c:v>
                      </c:pt>
                      <c:pt idx="431">
                        <c:v>863</c:v>
                      </c:pt>
                      <c:pt idx="432">
                        <c:v>865</c:v>
                      </c:pt>
                      <c:pt idx="433">
                        <c:v>867</c:v>
                      </c:pt>
                      <c:pt idx="434">
                        <c:v>869</c:v>
                      </c:pt>
                      <c:pt idx="435">
                        <c:v>871</c:v>
                      </c:pt>
                      <c:pt idx="436">
                        <c:v>873</c:v>
                      </c:pt>
                      <c:pt idx="437">
                        <c:v>875</c:v>
                      </c:pt>
                      <c:pt idx="438">
                        <c:v>877</c:v>
                      </c:pt>
                      <c:pt idx="439">
                        <c:v>879</c:v>
                      </c:pt>
                      <c:pt idx="440">
                        <c:v>881</c:v>
                      </c:pt>
                      <c:pt idx="441">
                        <c:v>883</c:v>
                      </c:pt>
                      <c:pt idx="442">
                        <c:v>885</c:v>
                      </c:pt>
                      <c:pt idx="443">
                        <c:v>887</c:v>
                      </c:pt>
                      <c:pt idx="444">
                        <c:v>889</c:v>
                      </c:pt>
                      <c:pt idx="445">
                        <c:v>891</c:v>
                      </c:pt>
                      <c:pt idx="446">
                        <c:v>893</c:v>
                      </c:pt>
                      <c:pt idx="447">
                        <c:v>895</c:v>
                      </c:pt>
                      <c:pt idx="448">
                        <c:v>897</c:v>
                      </c:pt>
                      <c:pt idx="449">
                        <c:v>899</c:v>
                      </c:pt>
                      <c:pt idx="450">
                        <c:v>901</c:v>
                      </c:pt>
                      <c:pt idx="451">
                        <c:v>903</c:v>
                      </c:pt>
                      <c:pt idx="452">
                        <c:v>905</c:v>
                      </c:pt>
                      <c:pt idx="453">
                        <c:v>907</c:v>
                      </c:pt>
                      <c:pt idx="454">
                        <c:v>909</c:v>
                      </c:pt>
                      <c:pt idx="455">
                        <c:v>911</c:v>
                      </c:pt>
                      <c:pt idx="456">
                        <c:v>913</c:v>
                      </c:pt>
                      <c:pt idx="457">
                        <c:v>915</c:v>
                      </c:pt>
                      <c:pt idx="458">
                        <c:v>917</c:v>
                      </c:pt>
                      <c:pt idx="459">
                        <c:v>919</c:v>
                      </c:pt>
                      <c:pt idx="460">
                        <c:v>921</c:v>
                      </c:pt>
                      <c:pt idx="461">
                        <c:v>923</c:v>
                      </c:pt>
                      <c:pt idx="462">
                        <c:v>925</c:v>
                      </c:pt>
                      <c:pt idx="463">
                        <c:v>927</c:v>
                      </c:pt>
                      <c:pt idx="464">
                        <c:v>929</c:v>
                      </c:pt>
                      <c:pt idx="465">
                        <c:v>931</c:v>
                      </c:pt>
                      <c:pt idx="466">
                        <c:v>933</c:v>
                      </c:pt>
                      <c:pt idx="467">
                        <c:v>935</c:v>
                      </c:pt>
                      <c:pt idx="468">
                        <c:v>937</c:v>
                      </c:pt>
                      <c:pt idx="469">
                        <c:v>939</c:v>
                      </c:pt>
                      <c:pt idx="470">
                        <c:v>941</c:v>
                      </c:pt>
                      <c:pt idx="471">
                        <c:v>943</c:v>
                      </c:pt>
                      <c:pt idx="472">
                        <c:v>945</c:v>
                      </c:pt>
                      <c:pt idx="473">
                        <c:v>947</c:v>
                      </c:pt>
                      <c:pt idx="474">
                        <c:v>949</c:v>
                      </c:pt>
                      <c:pt idx="475">
                        <c:v>951</c:v>
                      </c:pt>
                      <c:pt idx="476">
                        <c:v>953</c:v>
                      </c:pt>
                      <c:pt idx="477">
                        <c:v>955</c:v>
                      </c:pt>
                      <c:pt idx="478">
                        <c:v>957</c:v>
                      </c:pt>
                      <c:pt idx="479">
                        <c:v>959</c:v>
                      </c:pt>
                      <c:pt idx="480">
                        <c:v>961</c:v>
                      </c:pt>
                      <c:pt idx="481">
                        <c:v>963</c:v>
                      </c:pt>
                      <c:pt idx="482">
                        <c:v>965</c:v>
                      </c:pt>
                      <c:pt idx="483">
                        <c:v>967</c:v>
                      </c:pt>
                      <c:pt idx="484">
                        <c:v>969</c:v>
                      </c:pt>
                      <c:pt idx="485">
                        <c:v>971</c:v>
                      </c:pt>
                      <c:pt idx="486">
                        <c:v>973</c:v>
                      </c:pt>
                      <c:pt idx="487">
                        <c:v>975</c:v>
                      </c:pt>
                      <c:pt idx="488">
                        <c:v>977</c:v>
                      </c:pt>
                      <c:pt idx="489">
                        <c:v>979</c:v>
                      </c:pt>
                      <c:pt idx="490">
                        <c:v>981</c:v>
                      </c:pt>
                      <c:pt idx="491">
                        <c:v>983</c:v>
                      </c:pt>
                      <c:pt idx="492">
                        <c:v>985</c:v>
                      </c:pt>
                      <c:pt idx="493">
                        <c:v>987</c:v>
                      </c:pt>
                      <c:pt idx="494">
                        <c:v>989</c:v>
                      </c:pt>
                      <c:pt idx="495">
                        <c:v>991</c:v>
                      </c:pt>
                      <c:pt idx="496">
                        <c:v>993</c:v>
                      </c:pt>
                      <c:pt idx="497">
                        <c:v>995</c:v>
                      </c:pt>
                      <c:pt idx="498">
                        <c:v>997</c:v>
                      </c:pt>
                      <c:pt idx="499">
                        <c:v>999</c:v>
                      </c:pt>
                      <c:pt idx="500">
                        <c:v>1001</c:v>
                      </c:pt>
                      <c:pt idx="501">
                        <c:v>1003</c:v>
                      </c:pt>
                      <c:pt idx="502">
                        <c:v>1005</c:v>
                      </c:pt>
                      <c:pt idx="503">
                        <c:v>1007</c:v>
                      </c:pt>
                      <c:pt idx="504">
                        <c:v>1009</c:v>
                      </c:pt>
                      <c:pt idx="505">
                        <c:v>1011</c:v>
                      </c:pt>
                      <c:pt idx="506">
                        <c:v>1013</c:v>
                      </c:pt>
                      <c:pt idx="507">
                        <c:v>1015</c:v>
                      </c:pt>
                      <c:pt idx="508">
                        <c:v>1017</c:v>
                      </c:pt>
                      <c:pt idx="509">
                        <c:v>1019</c:v>
                      </c:pt>
                      <c:pt idx="510">
                        <c:v>1021</c:v>
                      </c:pt>
                      <c:pt idx="511">
                        <c:v>1023</c:v>
                      </c:pt>
                      <c:pt idx="512">
                        <c:v>1025</c:v>
                      </c:pt>
                      <c:pt idx="513">
                        <c:v>1027</c:v>
                      </c:pt>
                      <c:pt idx="514">
                        <c:v>1029</c:v>
                      </c:pt>
                      <c:pt idx="515">
                        <c:v>1031</c:v>
                      </c:pt>
                      <c:pt idx="516">
                        <c:v>1033</c:v>
                      </c:pt>
                      <c:pt idx="517">
                        <c:v>1035</c:v>
                      </c:pt>
                      <c:pt idx="518">
                        <c:v>1037</c:v>
                      </c:pt>
                      <c:pt idx="519">
                        <c:v>1039</c:v>
                      </c:pt>
                      <c:pt idx="520">
                        <c:v>1041</c:v>
                      </c:pt>
                      <c:pt idx="521">
                        <c:v>1043</c:v>
                      </c:pt>
                      <c:pt idx="522">
                        <c:v>1045</c:v>
                      </c:pt>
                      <c:pt idx="523">
                        <c:v>1047</c:v>
                      </c:pt>
                      <c:pt idx="524">
                        <c:v>1049</c:v>
                      </c:pt>
                      <c:pt idx="525">
                        <c:v>1051</c:v>
                      </c:pt>
                      <c:pt idx="526">
                        <c:v>1053</c:v>
                      </c:pt>
                      <c:pt idx="527">
                        <c:v>1055</c:v>
                      </c:pt>
                      <c:pt idx="528">
                        <c:v>1057</c:v>
                      </c:pt>
                      <c:pt idx="529">
                        <c:v>1059</c:v>
                      </c:pt>
                      <c:pt idx="530">
                        <c:v>1061</c:v>
                      </c:pt>
                      <c:pt idx="531">
                        <c:v>1063</c:v>
                      </c:pt>
                      <c:pt idx="532">
                        <c:v>1065</c:v>
                      </c:pt>
                      <c:pt idx="533">
                        <c:v>1067</c:v>
                      </c:pt>
                      <c:pt idx="534">
                        <c:v>1069</c:v>
                      </c:pt>
                      <c:pt idx="535">
                        <c:v>1071</c:v>
                      </c:pt>
                      <c:pt idx="536">
                        <c:v>1073</c:v>
                      </c:pt>
                      <c:pt idx="537">
                        <c:v>1075</c:v>
                      </c:pt>
                      <c:pt idx="538">
                        <c:v>1077</c:v>
                      </c:pt>
                      <c:pt idx="539">
                        <c:v>1079</c:v>
                      </c:pt>
                      <c:pt idx="540">
                        <c:v>1081</c:v>
                      </c:pt>
                      <c:pt idx="541">
                        <c:v>1083</c:v>
                      </c:pt>
                      <c:pt idx="542">
                        <c:v>1085</c:v>
                      </c:pt>
                      <c:pt idx="543">
                        <c:v>1087</c:v>
                      </c:pt>
                      <c:pt idx="544">
                        <c:v>1089</c:v>
                      </c:pt>
                      <c:pt idx="545">
                        <c:v>1091</c:v>
                      </c:pt>
                      <c:pt idx="546">
                        <c:v>1093</c:v>
                      </c:pt>
                      <c:pt idx="547">
                        <c:v>1095</c:v>
                      </c:pt>
                      <c:pt idx="548">
                        <c:v>1097</c:v>
                      </c:pt>
                      <c:pt idx="549">
                        <c:v>1099</c:v>
                      </c:pt>
                      <c:pt idx="550">
                        <c:v>1101</c:v>
                      </c:pt>
                      <c:pt idx="551">
                        <c:v>1103</c:v>
                      </c:pt>
                      <c:pt idx="552">
                        <c:v>1105</c:v>
                      </c:pt>
                      <c:pt idx="553">
                        <c:v>1107</c:v>
                      </c:pt>
                      <c:pt idx="554">
                        <c:v>1109</c:v>
                      </c:pt>
                      <c:pt idx="555">
                        <c:v>1111</c:v>
                      </c:pt>
                      <c:pt idx="556">
                        <c:v>1113</c:v>
                      </c:pt>
                      <c:pt idx="557">
                        <c:v>1115</c:v>
                      </c:pt>
                      <c:pt idx="558">
                        <c:v>1117</c:v>
                      </c:pt>
                      <c:pt idx="559">
                        <c:v>1119</c:v>
                      </c:pt>
                      <c:pt idx="560">
                        <c:v>1121</c:v>
                      </c:pt>
                      <c:pt idx="561">
                        <c:v>1123</c:v>
                      </c:pt>
                      <c:pt idx="562">
                        <c:v>1125</c:v>
                      </c:pt>
                      <c:pt idx="563">
                        <c:v>1127</c:v>
                      </c:pt>
                      <c:pt idx="564">
                        <c:v>1129</c:v>
                      </c:pt>
                      <c:pt idx="565">
                        <c:v>1131</c:v>
                      </c:pt>
                      <c:pt idx="566">
                        <c:v>1133</c:v>
                      </c:pt>
                      <c:pt idx="567">
                        <c:v>1135</c:v>
                      </c:pt>
                      <c:pt idx="568">
                        <c:v>1137</c:v>
                      </c:pt>
                      <c:pt idx="569">
                        <c:v>1139</c:v>
                      </c:pt>
                      <c:pt idx="570">
                        <c:v>1141</c:v>
                      </c:pt>
                      <c:pt idx="571">
                        <c:v>1143</c:v>
                      </c:pt>
                      <c:pt idx="572">
                        <c:v>1145</c:v>
                      </c:pt>
                      <c:pt idx="573">
                        <c:v>1147</c:v>
                      </c:pt>
                      <c:pt idx="574">
                        <c:v>1149</c:v>
                      </c:pt>
                      <c:pt idx="575">
                        <c:v>1151</c:v>
                      </c:pt>
                      <c:pt idx="576">
                        <c:v>1153</c:v>
                      </c:pt>
                      <c:pt idx="577">
                        <c:v>1155</c:v>
                      </c:pt>
                      <c:pt idx="578">
                        <c:v>1157</c:v>
                      </c:pt>
                      <c:pt idx="579">
                        <c:v>1159</c:v>
                      </c:pt>
                      <c:pt idx="580">
                        <c:v>1161</c:v>
                      </c:pt>
                      <c:pt idx="581">
                        <c:v>1163</c:v>
                      </c:pt>
                      <c:pt idx="582">
                        <c:v>1165</c:v>
                      </c:pt>
                      <c:pt idx="583">
                        <c:v>1167</c:v>
                      </c:pt>
                      <c:pt idx="584">
                        <c:v>1169</c:v>
                      </c:pt>
                      <c:pt idx="585">
                        <c:v>1171</c:v>
                      </c:pt>
                      <c:pt idx="586">
                        <c:v>1173</c:v>
                      </c:pt>
                      <c:pt idx="587">
                        <c:v>1175</c:v>
                      </c:pt>
                      <c:pt idx="588">
                        <c:v>1177</c:v>
                      </c:pt>
                      <c:pt idx="589">
                        <c:v>1179</c:v>
                      </c:pt>
                      <c:pt idx="590">
                        <c:v>1181</c:v>
                      </c:pt>
                      <c:pt idx="591">
                        <c:v>1183</c:v>
                      </c:pt>
                      <c:pt idx="592">
                        <c:v>1185</c:v>
                      </c:pt>
                      <c:pt idx="593">
                        <c:v>1187</c:v>
                      </c:pt>
                      <c:pt idx="594">
                        <c:v>1189</c:v>
                      </c:pt>
                      <c:pt idx="595">
                        <c:v>1191</c:v>
                      </c:pt>
                      <c:pt idx="596">
                        <c:v>1193</c:v>
                      </c:pt>
                      <c:pt idx="597">
                        <c:v>1195</c:v>
                      </c:pt>
                      <c:pt idx="598">
                        <c:v>1197</c:v>
                      </c:pt>
                      <c:pt idx="599">
                        <c:v>1199</c:v>
                      </c:pt>
                      <c:pt idx="600">
                        <c:v>1201</c:v>
                      </c:pt>
                      <c:pt idx="601">
                        <c:v>1203</c:v>
                      </c:pt>
                      <c:pt idx="602">
                        <c:v>1205</c:v>
                      </c:pt>
                      <c:pt idx="603">
                        <c:v>1207</c:v>
                      </c:pt>
                      <c:pt idx="604">
                        <c:v>1209</c:v>
                      </c:pt>
                      <c:pt idx="605">
                        <c:v>1211</c:v>
                      </c:pt>
                      <c:pt idx="606">
                        <c:v>1213</c:v>
                      </c:pt>
                      <c:pt idx="607">
                        <c:v>1215</c:v>
                      </c:pt>
                      <c:pt idx="608">
                        <c:v>1217</c:v>
                      </c:pt>
                      <c:pt idx="609">
                        <c:v>1219</c:v>
                      </c:pt>
                      <c:pt idx="610">
                        <c:v>1221</c:v>
                      </c:pt>
                      <c:pt idx="611">
                        <c:v>1223</c:v>
                      </c:pt>
                      <c:pt idx="612">
                        <c:v>1225</c:v>
                      </c:pt>
                      <c:pt idx="613">
                        <c:v>1227</c:v>
                      </c:pt>
                      <c:pt idx="614">
                        <c:v>1229</c:v>
                      </c:pt>
                      <c:pt idx="615">
                        <c:v>1231</c:v>
                      </c:pt>
                      <c:pt idx="616">
                        <c:v>1233</c:v>
                      </c:pt>
                      <c:pt idx="617">
                        <c:v>1235</c:v>
                      </c:pt>
                      <c:pt idx="618">
                        <c:v>1237</c:v>
                      </c:pt>
                      <c:pt idx="619">
                        <c:v>1239</c:v>
                      </c:pt>
                      <c:pt idx="620">
                        <c:v>1241</c:v>
                      </c:pt>
                      <c:pt idx="621">
                        <c:v>1243</c:v>
                      </c:pt>
                      <c:pt idx="622">
                        <c:v>1245</c:v>
                      </c:pt>
                      <c:pt idx="623">
                        <c:v>1247</c:v>
                      </c:pt>
                      <c:pt idx="624">
                        <c:v>1249</c:v>
                      </c:pt>
                      <c:pt idx="625">
                        <c:v>1251</c:v>
                      </c:pt>
                      <c:pt idx="626">
                        <c:v>1253</c:v>
                      </c:pt>
                      <c:pt idx="627">
                        <c:v>1255</c:v>
                      </c:pt>
                      <c:pt idx="628">
                        <c:v>1257</c:v>
                      </c:pt>
                      <c:pt idx="629">
                        <c:v>1259</c:v>
                      </c:pt>
                      <c:pt idx="630">
                        <c:v>1261</c:v>
                      </c:pt>
                      <c:pt idx="631">
                        <c:v>1263</c:v>
                      </c:pt>
                      <c:pt idx="632">
                        <c:v>1265</c:v>
                      </c:pt>
                      <c:pt idx="633">
                        <c:v>1267</c:v>
                      </c:pt>
                      <c:pt idx="634">
                        <c:v>1269</c:v>
                      </c:pt>
                      <c:pt idx="635">
                        <c:v>1271</c:v>
                      </c:pt>
                      <c:pt idx="636">
                        <c:v>1273</c:v>
                      </c:pt>
                      <c:pt idx="637">
                        <c:v>1275</c:v>
                      </c:pt>
                      <c:pt idx="638">
                        <c:v>1277</c:v>
                      </c:pt>
                      <c:pt idx="639">
                        <c:v>1279</c:v>
                      </c:pt>
                      <c:pt idx="640">
                        <c:v>1281</c:v>
                      </c:pt>
                      <c:pt idx="641">
                        <c:v>1283</c:v>
                      </c:pt>
                      <c:pt idx="642">
                        <c:v>1285</c:v>
                      </c:pt>
                      <c:pt idx="643">
                        <c:v>1287</c:v>
                      </c:pt>
                      <c:pt idx="644">
                        <c:v>1289</c:v>
                      </c:pt>
                      <c:pt idx="645">
                        <c:v>1291</c:v>
                      </c:pt>
                      <c:pt idx="646">
                        <c:v>1293</c:v>
                      </c:pt>
                      <c:pt idx="647">
                        <c:v>1295</c:v>
                      </c:pt>
                      <c:pt idx="648">
                        <c:v>1297</c:v>
                      </c:pt>
                      <c:pt idx="649">
                        <c:v>1299</c:v>
                      </c:pt>
                      <c:pt idx="650">
                        <c:v>1301</c:v>
                      </c:pt>
                      <c:pt idx="651">
                        <c:v>1303</c:v>
                      </c:pt>
                      <c:pt idx="652">
                        <c:v>1305</c:v>
                      </c:pt>
                      <c:pt idx="653">
                        <c:v>1307</c:v>
                      </c:pt>
                      <c:pt idx="654">
                        <c:v>1309</c:v>
                      </c:pt>
                      <c:pt idx="655">
                        <c:v>1311</c:v>
                      </c:pt>
                      <c:pt idx="656">
                        <c:v>1313</c:v>
                      </c:pt>
                      <c:pt idx="657">
                        <c:v>1315</c:v>
                      </c:pt>
                      <c:pt idx="658">
                        <c:v>1317</c:v>
                      </c:pt>
                      <c:pt idx="659">
                        <c:v>1319</c:v>
                      </c:pt>
                      <c:pt idx="660">
                        <c:v>1321</c:v>
                      </c:pt>
                      <c:pt idx="661">
                        <c:v>1323</c:v>
                      </c:pt>
                      <c:pt idx="662">
                        <c:v>1325</c:v>
                      </c:pt>
                      <c:pt idx="663">
                        <c:v>1327</c:v>
                      </c:pt>
                      <c:pt idx="664">
                        <c:v>1329</c:v>
                      </c:pt>
                      <c:pt idx="665">
                        <c:v>1331</c:v>
                      </c:pt>
                      <c:pt idx="666">
                        <c:v>1333</c:v>
                      </c:pt>
                      <c:pt idx="667">
                        <c:v>1335</c:v>
                      </c:pt>
                      <c:pt idx="668">
                        <c:v>1337</c:v>
                      </c:pt>
                      <c:pt idx="669">
                        <c:v>1339</c:v>
                      </c:pt>
                      <c:pt idx="670">
                        <c:v>1341</c:v>
                      </c:pt>
                      <c:pt idx="671">
                        <c:v>1343</c:v>
                      </c:pt>
                      <c:pt idx="672">
                        <c:v>1345</c:v>
                      </c:pt>
                      <c:pt idx="673">
                        <c:v>1347</c:v>
                      </c:pt>
                      <c:pt idx="674">
                        <c:v>1349</c:v>
                      </c:pt>
                      <c:pt idx="675">
                        <c:v>1351</c:v>
                      </c:pt>
                      <c:pt idx="676">
                        <c:v>1353</c:v>
                      </c:pt>
                      <c:pt idx="677">
                        <c:v>1355</c:v>
                      </c:pt>
                      <c:pt idx="678">
                        <c:v>1357</c:v>
                      </c:pt>
                      <c:pt idx="679">
                        <c:v>1359</c:v>
                      </c:pt>
                      <c:pt idx="680">
                        <c:v>1361</c:v>
                      </c:pt>
                      <c:pt idx="681">
                        <c:v>1363</c:v>
                      </c:pt>
                      <c:pt idx="682">
                        <c:v>1365</c:v>
                      </c:pt>
                      <c:pt idx="683">
                        <c:v>1367</c:v>
                      </c:pt>
                      <c:pt idx="684">
                        <c:v>1369</c:v>
                      </c:pt>
                      <c:pt idx="685">
                        <c:v>1371</c:v>
                      </c:pt>
                      <c:pt idx="686">
                        <c:v>1373</c:v>
                      </c:pt>
                      <c:pt idx="687">
                        <c:v>1375</c:v>
                      </c:pt>
                      <c:pt idx="688">
                        <c:v>1377</c:v>
                      </c:pt>
                      <c:pt idx="689">
                        <c:v>1379</c:v>
                      </c:pt>
                      <c:pt idx="690">
                        <c:v>1381</c:v>
                      </c:pt>
                      <c:pt idx="691">
                        <c:v>1383</c:v>
                      </c:pt>
                      <c:pt idx="692">
                        <c:v>1385</c:v>
                      </c:pt>
                      <c:pt idx="693">
                        <c:v>1387</c:v>
                      </c:pt>
                      <c:pt idx="694">
                        <c:v>1389</c:v>
                      </c:pt>
                      <c:pt idx="695">
                        <c:v>1391</c:v>
                      </c:pt>
                      <c:pt idx="696">
                        <c:v>1393</c:v>
                      </c:pt>
                      <c:pt idx="697">
                        <c:v>1395</c:v>
                      </c:pt>
                      <c:pt idx="698">
                        <c:v>1397</c:v>
                      </c:pt>
                      <c:pt idx="699">
                        <c:v>1399</c:v>
                      </c:pt>
                      <c:pt idx="700">
                        <c:v>1401</c:v>
                      </c:pt>
                      <c:pt idx="701">
                        <c:v>1403</c:v>
                      </c:pt>
                      <c:pt idx="702">
                        <c:v>1405</c:v>
                      </c:pt>
                      <c:pt idx="703">
                        <c:v>1407</c:v>
                      </c:pt>
                      <c:pt idx="704">
                        <c:v>1409</c:v>
                      </c:pt>
                      <c:pt idx="705">
                        <c:v>1411</c:v>
                      </c:pt>
                      <c:pt idx="706">
                        <c:v>1413</c:v>
                      </c:pt>
                      <c:pt idx="707">
                        <c:v>1415</c:v>
                      </c:pt>
                      <c:pt idx="708">
                        <c:v>1417</c:v>
                      </c:pt>
                      <c:pt idx="709">
                        <c:v>1419</c:v>
                      </c:pt>
                      <c:pt idx="710">
                        <c:v>1421</c:v>
                      </c:pt>
                      <c:pt idx="711">
                        <c:v>1423</c:v>
                      </c:pt>
                      <c:pt idx="712">
                        <c:v>1425</c:v>
                      </c:pt>
                      <c:pt idx="713">
                        <c:v>1427</c:v>
                      </c:pt>
                      <c:pt idx="714">
                        <c:v>1429</c:v>
                      </c:pt>
                      <c:pt idx="715">
                        <c:v>1431</c:v>
                      </c:pt>
                      <c:pt idx="716">
                        <c:v>1433</c:v>
                      </c:pt>
                      <c:pt idx="717">
                        <c:v>1435</c:v>
                      </c:pt>
                      <c:pt idx="718">
                        <c:v>1437</c:v>
                      </c:pt>
                      <c:pt idx="719">
                        <c:v>1439</c:v>
                      </c:pt>
                      <c:pt idx="720">
                        <c:v>1441</c:v>
                      </c:pt>
                      <c:pt idx="721">
                        <c:v>1443</c:v>
                      </c:pt>
                      <c:pt idx="722">
                        <c:v>1445</c:v>
                      </c:pt>
                      <c:pt idx="723">
                        <c:v>1447</c:v>
                      </c:pt>
                      <c:pt idx="724">
                        <c:v>1449</c:v>
                      </c:pt>
                      <c:pt idx="725">
                        <c:v>1451</c:v>
                      </c:pt>
                      <c:pt idx="726">
                        <c:v>1453</c:v>
                      </c:pt>
                      <c:pt idx="727">
                        <c:v>1455</c:v>
                      </c:pt>
                      <c:pt idx="728">
                        <c:v>1457</c:v>
                      </c:pt>
                      <c:pt idx="729">
                        <c:v>1459</c:v>
                      </c:pt>
                      <c:pt idx="730">
                        <c:v>1461</c:v>
                      </c:pt>
                      <c:pt idx="731">
                        <c:v>1463</c:v>
                      </c:pt>
                      <c:pt idx="732">
                        <c:v>1465</c:v>
                      </c:pt>
                      <c:pt idx="733">
                        <c:v>1467</c:v>
                      </c:pt>
                      <c:pt idx="734">
                        <c:v>1469</c:v>
                      </c:pt>
                      <c:pt idx="735">
                        <c:v>1471</c:v>
                      </c:pt>
                      <c:pt idx="736">
                        <c:v>1473</c:v>
                      </c:pt>
                      <c:pt idx="737">
                        <c:v>1475</c:v>
                      </c:pt>
                      <c:pt idx="738">
                        <c:v>1477</c:v>
                      </c:pt>
                      <c:pt idx="739">
                        <c:v>1479</c:v>
                      </c:pt>
                      <c:pt idx="740">
                        <c:v>1481</c:v>
                      </c:pt>
                      <c:pt idx="741">
                        <c:v>1483</c:v>
                      </c:pt>
                      <c:pt idx="742">
                        <c:v>1485</c:v>
                      </c:pt>
                      <c:pt idx="743">
                        <c:v>1487</c:v>
                      </c:pt>
                      <c:pt idx="744">
                        <c:v>1489</c:v>
                      </c:pt>
                      <c:pt idx="745">
                        <c:v>1491</c:v>
                      </c:pt>
                      <c:pt idx="746">
                        <c:v>1493</c:v>
                      </c:pt>
                      <c:pt idx="747">
                        <c:v>1495</c:v>
                      </c:pt>
                      <c:pt idx="748">
                        <c:v>1497</c:v>
                      </c:pt>
                      <c:pt idx="749">
                        <c:v>1499</c:v>
                      </c:pt>
                      <c:pt idx="750">
                        <c:v>1501</c:v>
                      </c:pt>
                      <c:pt idx="751">
                        <c:v>1503</c:v>
                      </c:pt>
                      <c:pt idx="752">
                        <c:v>1505</c:v>
                      </c:pt>
                      <c:pt idx="753">
                        <c:v>1507</c:v>
                      </c:pt>
                      <c:pt idx="754">
                        <c:v>1509</c:v>
                      </c:pt>
                      <c:pt idx="755">
                        <c:v>1511</c:v>
                      </c:pt>
                      <c:pt idx="756">
                        <c:v>1513</c:v>
                      </c:pt>
                      <c:pt idx="757">
                        <c:v>1515</c:v>
                      </c:pt>
                      <c:pt idx="758">
                        <c:v>1517</c:v>
                      </c:pt>
                      <c:pt idx="759">
                        <c:v>1519</c:v>
                      </c:pt>
                      <c:pt idx="760">
                        <c:v>1521</c:v>
                      </c:pt>
                      <c:pt idx="761">
                        <c:v>1523</c:v>
                      </c:pt>
                      <c:pt idx="762">
                        <c:v>1525</c:v>
                      </c:pt>
                      <c:pt idx="763">
                        <c:v>1527</c:v>
                      </c:pt>
                      <c:pt idx="764">
                        <c:v>1529</c:v>
                      </c:pt>
                      <c:pt idx="765">
                        <c:v>1531</c:v>
                      </c:pt>
                      <c:pt idx="766">
                        <c:v>1533</c:v>
                      </c:pt>
                      <c:pt idx="767">
                        <c:v>1535</c:v>
                      </c:pt>
                      <c:pt idx="768">
                        <c:v>1537</c:v>
                      </c:pt>
                      <c:pt idx="769">
                        <c:v>1539</c:v>
                      </c:pt>
                      <c:pt idx="770">
                        <c:v>1541</c:v>
                      </c:pt>
                      <c:pt idx="771">
                        <c:v>1543</c:v>
                      </c:pt>
                      <c:pt idx="772">
                        <c:v>1545</c:v>
                      </c:pt>
                      <c:pt idx="773">
                        <c:v>1547</c:v>
                      </c:pt>
                      <c:pt idx="774">
                        <c:v>1549</c:v>
                      </c:pt>
                      <c:pt idx="775">
                        <c:v>1551</c:v>
                      </c:pt>
                      <c:pt idx="776">
                        <c:v>1553</c:v>
                      </c:pt>
                      <c:pt idx="777">
                        <c:v>1555</c:v>
                      </c:pt>
                      <c:pt idx="778">
                        <c:v>1557</c:v>
                      </c:pt>
                      <c:pt idx="779">
                        <c:v>1559</c:v>
                      </c:pt>
                      <c:pt idx="780">
                        <c:v>1561</c:v>
                      </c:pt>
                      <c:pt idx="781">
                        <c:v>1563</c:v>
                      </c:pt>
                      <c:pt idx="782">
                        <c:v>1565</c:v>
                      </c:pt>
                      <c:pt idx="783">
                        <c:v>1567</c:v>
                      </c:pt>
                      <c:pt idx="784">
                        <c:v>1569</c:v>
                      </c:pt>
                      <c:pt idx="785">
                        <c:v>1571</c:v>
                      </c:pt>
                      <c:pt idx="786">
                        <c:v>1573</c:v>
                      </c:pt>
                      <c:pt idx="787">
                        <c:v>1575</c:v>
                      </c:pt>
                      <c:pt idx="788">
                        <c:v>1577</c:v>
                      </c:pt>
                      <c:pt idx="789">
                        <c:v>1579</c:v>
                      </c:pt>
                      <c:pt idx="790">
                        <c:v>1581</c:v>
                      </c:pt>
                      <c:pt idx="791">
                        <c:v>1583</c:v>
                      </c:pt>
                      <c:pt idx="792">
                        <c:v>1585</c:v>
                      </c:pt>
                      <c:pt idx="793">
                        <c:v>1587</c:v>
                      </c:pt>
                      <c:pt idx="794">
                        <c:v>1589</c:v>
                      </c:pt>
                      <c:pt idx="795">
                        <c:v>1591</c:v>
                      </c:pt>
                      <c:pt idx="796">
                        <c:v>1593</c:v>
                      </c:pt>
                      <c:pt idx="797">
                        <c:v>1595</c:v>
                      </c:pt>
                      <c:pt idx="798">
                        <c:v>1597</c:v>
                      </c:pt>
                      <c:pt idx="799">
                        <c:v>1599</c:v>
                      </c:pt>
                      <c:pt idx="800">
                        <c:v>1601</c:v>
                      </c:pt>
                      <c:pt idx="801">
                        <c:v>1603</c:v>
                      </c:pt>
                      <c:pt idx="802">
                        <c:v>1605</c:v>
                      </c:pt>
                      <c:pt idx="803">
                        <c:v>1607</c:v>
                      </c:pt>
                      <c:pt idx="804">
                        <c:v>1609</c:v>
                      </c:pt>
                      <c:pt idx="805">
                        <c:v>1611</c:v>
                      </c:pt>
                      <c:pt idx="806">
                        <c:v>1613</c:v>
                      </c:pt>
                      <c:pt idx="807">
                        <c:v>1615</c:v>
                      </c:pt>
                      <c:pt idx="808">
                        <c:v>1617</c:v>
                      </c:pt>
                      <c:pt idx="809">
                        <c:v>1619</c:v>
                      </c:pt>
                      <c:pt idx="810">
                        <c:v>1621</c:v>
                      </c:pt>
                      <c:pt idx="811">
                        <c:v>1623</c:v>
                      </c:pt>
                      <c:pt idx="812">
                        <c:v>1625</c:v>
                      </c:pt>
                      <c:pt idx="813">
                        <c:v>1627</c:v>
                      </c:pt>
                      <c:pt idx="814">
                        <c:v>1629</c:v>
                      </c:pt>
                      <c:pt idx="815">
                        <c:v>1631</c:v>
                      </c:pt>
                      <c:pt idx="816">
                        <c:v>1633</c:v>
                      </c:pt>
                      <c:pt idx="817">
                        <c:v>1635</c:v>
                      </c:pt>
                      <c:pt idx="818">
                        <c:v>1637</c:v>
                      </c:pt>
                      <c:pt idx="819">
                        <c:v>1639</c:v>
                      </c:pt>
                      <c:pt idx="820">
                        <c:v>1641</c:v>
                      </c:pt>
                      <c:pt idx="821">
                        <c:v>1643</c:v>
                      </c:pt>
                      <c:pt idx="822">
                        <c:v>1645</c:v>
                      </c:pt>
                      <c:pt idx="823">
                        <c:v>1647</c:v>
                      </c:pt>
                      <c:pt idx="824">
                        <c:v>1649</c:v>
                      </c:pt>
                      <c:pt idx="825">
                        <c:v>1651</c:v>
                      </c:pt>
                      <c:pt idx="826">
                        <c:v>1653</c:v>
                      </c:pt>
                      <c:pt idx="827">
                        <c:v>1655</c:v>
                      </c:pt>
                      <c:pt idx="828">
                        <c:v>1657</c:v>
                      </c:pt>
                      <c:pt idx="829">
                        <c:v>1659</c:v>
                      </c:pt>
                      <c:pt idx="830">
                        <c:v>1661</c:v>
                      </c:pt>
                      <c:pt idx="831">
                        <c:v>1663</c:v>
                      </c:pt>
                      <c:pt idx="832">
                        <c:v>1665</c:v>
                      </c:pt>
                      <c:pt idx="833">
                        <c:v>1667</c:v>
                      </c:pt>
                      <c:pt idx="834">
                        <c:v>1669</c:v>
                      </c:pt>
                      <c:pt idx="835">
                        <c:v>1671</c:v>
                      </c:pt>
                      <c:pt idx="836">
                        <c:v>1673</c:v>
                      </c:pt>
                      <c:pt idx="837">
                        <c:v>1675</c:v>
                      </c:pt>
                      <c:pt idx="838">
                        <c:v>1677</c:v>
                      </c:pt>
                      <c:pt idx="839">
                        <c:v>1679</c:v>
                      </c:pt>
                      <c:pt idx="840">
                        <c:v>1681</c:v>
                      </c:pt>
                      <c:pt idx="841">
                        <c:v>1683</c:v>
                      </c:pt>
                      <c:pt idx="842">
                        <c:v>1685</c:v>
                      </c:pt>
                      <c:pt idx="843">
                        <c:v>1687</c:v>
                      </c:pt>
                      <c:pt idx="844">
                        <c:v>1689</c:v>
                      </c:pt>
                      <c:pt idx="845">
                        <c:v>1691</c:v>
                      </c:pt>
                      <c:pt idx="846">
                        <c:v>1693</c:v>
                      </c:pt>
                      <c:pt idx="847">
                        <c:v>1695</c:v>
                      </c:pt>
                      <c:pt idx="848">
                        <c:v>1697</c:v>
                      </c:pt>
                      <c:pt idx="849">
                        <c:v>1699</c:v>
                      </c:pt>
                      <c:pt idx="850">
                        <c:v>1701</c:v>
                      </c:pt>
                      <c:pt idx="851">
                        <c:v>1703</c:v>
                      </c:pt>
                      <c:pt idx="852">
                        <c:v>1705</c:v>
                      </c:pt>
                      <c:pt idx="853">
                        <c:v>1707</c:v>
                      </c:pt>
                      <c:pt idx="854">
                        <c:v>1709</c:v>
                      </c:pt>
                      <c:pt idx="855">
                        <c:v>1711</c:v>
                      </c:pt>
                      <c:pt idx="856">
                        <c:v>1713</c:v>
                      </c:pt>
                      <c:pt idx="857">
                        <c:v>1715</c:v>
                      </c:pt>
                      <c:pt idx="858">
                        <c:v>1717</c:v>
                      </c:pt>
                      <c:pt idx="859">
                        <c:v>1719</c:v>
                      </c:pt>
                      <c:pt idx="860">
                        <c:v>1721</c:v>
                      </c:pt>
                      <c:pt idx="861">
                        <c:v>1723</c:v>
                      </c:pt>
                      <c:pt idx="862">
                        <c:v>1725</c:v>
                      </c:pt>
                      <c:pt idx="863">
                        <c:v>1727</c:v>
                      </c:pt>
                      <c:pt idx="864">
                        <c:v>1729</c:v>
                      </c:pt>
                      <c:pt idx="865">
                        <c:v>1731</c:v>
                      </c:pt>
                      <c:pt idx="866">
                        <c:v>1733</c:v>
                      </c:pt>
                      <c:pt idx="867">
                        <c:v>1735</c:v>
                      </c:pt>
                      <c:pt idx="868">
                        <c:v>1737</c:v>
                      </c:pt>
                      <c:pt idx="869">
                        <c:v>1739</c:v>
                      </c:pt>
                      <c:pt idx="870">
                        <c:v>1741</c:v>
                      </c:pt>
                      <c:pt idx="871">
                        <c:v>1743</c:v>
                      </c:pt>
                      <c:pt idx="872">
                        <c:v>1745</c:v>
                      </c:pt>
                      <c:pt idx="873">
                        <c:v>1747</c:v>
                      </c:pt>
                      <c:pt idx="874">
                        <c:v>1749</c:v>
                      </c:pt>
                      <c:pt idx="875">
                        <c:v>1751</c:v>
                      </c:pt>
                      <c:pt idx="876">
                        <c:v>1753</c:v>
                      </c:pt>
                      <c:pt idx="877">
                        <c:v>1755</c:v>
                      </c:pt>
                      <c:pt idx="878">
                        <c:v>1757</c:v>
                      </c:pt>
                      <c:pt idx="879">
                        <c:v>1759</c:v>
                      </c:pt>
                      <c:pt idx="880">
                        <c:v>1761</c:v>
                      </c:pt>
                      <c:pt idx="881">
                        <c:v>1763</c:v>
                      </c:pt>
                      <c:pt idx="882">
                        <c:v>1765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A-E82F-45EB-8033-70DDBA81C42B}"/>
                  </c:ext>
                </c:extLst>
              </c15:ser>
            </c15:filteredLineSeries>
          </c:ext>
        </c:extLst>
      </c:lineChart>
      <c:catAx>
        <c:axId val="615637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0" dirty="0">
                    <a:solidFill>
                      <a:schemeClr val="bg2">
                        <a:lumMod val="50000"/>
                      </a:schemeClr>
                    </a:solidFill>
                  </a:rPr>
                  <a:t>Dias uteis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5629272"/>
        <c:crosses val="autoZero"/>
        <c:auto val="1"/>
        <c:lblAlgn val="ctr"/>
        <c:lblOffset val="100"/>
        <c:tickLblSkip val="63"/>
        <c:noMultiLvlLbl val="0"/>
      </c:catAx>
      <c:valAx>
        <c:axId val="615629272"/>
        <c:scaling>
          <c:orientation val="minMax"/>
          <c:max val="15"/>
          <c:min val="1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0" dirty="0">
                    <a:solidFill>
                      <a:schemeClr val="bg2">
                        <a:lumMod val="50000"/>
                      </a:schemeClr>
                    </a:solidFill>
                  </a:rPr>
                  <a:t>Taxa (% a.a.)</a:t>
                </a:r>
              </a:p>
            </c:rich>
          </c:tx>
          <c:layout>
            <c:manualLayout>
              <c:xMode val="edge"/>
              <c:yMode val="edge"/>
              <c:x val="8.6379928557966546E-3"/>
              <c:y val="0.32606232500910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5637112"/>
        <c:crosses val="autoZero"/>
        <c:crossBetween val="between"/>
        <c:majorUnit val="0.5"/>
      </c:valAx>
      <c:spPr>
        <a:noFill/>
        <a:ln w="12700">
          <a:noFill/>
          <a:prstDash val="dash"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6945545159154269"/>
          <c:y val="8.5195730072041911E-2"/>
          <c:w val="0.12832057083247192"/>
          <c:h val="0.48112666903720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268210192763729E-2"/>
          <c:y val="0.13125692836776678"/>
          <c:w val="0.88113374139266754"/>
          <c:h val="0.63736263118719871"/>
        </c:manualLayout>
      </c:layout>
      <c:lineChart>
        <c:grouping val="standard"/>
        <c:varyColors val="0"/>
        <c:ser>
          <c:idx val="0"/>
          <c:order val="0"/>
          <c:spPr>
            <a:ln w="41275" cap="rnd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  <c:marker>
            <c:symbol val="none"/>
          </c:marker>
          <c:cat>
            <c:multiLvlStrRef>
              <c:f>'contratado mensal 2021 2022'!$A$8:$B$31</c:f>
              <c:multiLvlStrCache>
                <c:ptCount val="2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</c:lvl>
              </c:multiLvlStrCache>
            </c:multiLvlStrRef>
          </c:cat>
          <c:val>
            <c:numRef>
              <c:f>'contratado mensal 2021 2022'!$AN$8:$AN$31</c:f>
              <c:numCache>
                <c:formatCode>0.0</c:formatCode>
                <c:ptCount val="24"/>
                <c:pt idx="0">
                  <c:v>13.190802562889997</c:v>
                </c:pt>
                <c:pt idx="1">
                  <c:v>21.308771289390002</c:v>
                </c:pt>
                <c:pt idx="2">
                  <c:v>16.18274197689</c:v>
                </c:pt>
                <c:pt idx="3">
                  <c:v>16.602601937780001</c:v>
                </c:pt>
                <c:pt idx="4">
                  <c:v>17.327634215570004</c:v>
                </c:pt>
                <c:pt idx="5">
                  <c:v>18.62624534507</c:v>
                </c:pt>
                <c:pt idx="6">
                  <c:v>17.394926201280001</c:v>
                </c:pt>
                <c:pt idx="7">
                  <c:v>19.003588401969999</c:v>
                </c:pt>
                <c:pt idx="8">
                  <c:v>17.762940074740001</c:v>
                </c:pt>
                <c:pt idx="9">
                  <c:v>18.102348934319998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14-47C9-8691-A7F16E253E57}"/>
            </c:ext>
          </c:extLst>
        </c:ser>
        <c:ser>
          <c:idx val="1"/>
          <c:order val="1"/>
          <c:tx>
            <c:strRef>
              <c:f>'contratado mensal 2021 2022'!$AO$7</c:f>
              <c:strCache>
                <c:ptCount val="1"/>
                <c:pt idx="0">
                  <c:v>Antes da revisão</c:v>
                </c:pt>
              </c:strCache>
            </c:strRef>
          </c:tx>
          <c:spPr>
            <a:ln w="41275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multiLvlStrRef>
              <c:f>'contratado mensal 2021 2022'!$A$8:$B$31</c:f>
              <c:multiLvlStrCache>
                <c:ptCount val="2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</c:lvl>
              </c:multiLvlStrCache>
            </c:multiLvlStrRef>
          </c:cat>
          <c:val>
            <c:numRef>
              <c:f>'contratado mensal 2021 2022'!$AO$8:$AO$31</c:f>
              <c:numCache>
                <c:formatCode>General</c:formatCode>
                <c:ptCount val="24"/>
                <c:pt idx="9" formatCode="0.0">
                  <c:v>18.102348934319998</c:v>
                </c:pt>
                <c:pt idx="10" formatCode="0.0">
                  <c:v>20.363061465130002</c:v>
                </c:pt>
                <c:pt idx="11" formatCode="0.0">
                  <c:v>19.577390868710001</c:v>
                </c:pt>
                <c:pt idx="12" formatCode="0.0">
                  <c:v>18.772808051039998</c:v>
                </c:pt>
                <c:pt idx="13" formatCode="0.0">
                  <c:v>16.072729113319998</c:v>
                </c:pt>
                <c:pt idx="14" formatCode="0.0">
                  <c:v>19.241074603720005</c:v>
                </c:pt>
                <c:pt idx="15" formatCode="0.0">
                  <c:v>18.716084163009999</c:v>
                </c:pt>
                <c:pt idx="16" formatCode="0.0">
                  <c:v>23.496527217939999</c:v>
                </c:pt>
                <c:pt idx="17" formatCode="0.0">
                  <c:v>18.985222014639998</c:v>
                </c:pt>
                <c:pt idx="18" formatCode="0.0">
                  <c:v>18.567700338239998</c:v>
                </c:pt>
                <c:pt idx="19" formatCode="0.0">
                  <c:v>21.15837701709</c:v>
                </c:pt>
                <c:pt idx="20" formatCode="0.0">
                  <c:v>21.399246868149994</c:v>
                </c:pt>
                <c:pt idx="21" formatCode="0.0">
                  <c:v>20.471854379880003</c:v>
                </c:pt>
                <c:pt idx="22" formatCode="0.0">
                  <c:v>20.534796727379998</c:v>
                </c:pt>
                <c:pt idx="23" formatCode="0.0">
                  <c:v>20.710452841319999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14-47C9-8691-A7F16E253E57}"/>
            </c:ext>
          </c:extLst>
        </c:ser>
        <c:ser>
          <c:idx val="2"/>
          <c:order val="2"/>
          <c:tx>
            <c:strRef>
              <c:f>'contratado mensal 2021 2022'!$AP$7</c:f>
              <c:strCache>
                <c:ptCount val="1"/>
                <c:pt idx="0">
                  <c:v>Depois da revisão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multiLvlStrRef>
              <c:f>'contratado mensal 2021 2022'!$A$8:$B$31</c:f>
              <c:multiLvlStrCache>
                <c:ptCount val="2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</c:lvl>
              </c:multiLvlStrCache>
            </c:multiLvlStrRef>
          </c:cat>
          <c:val>
            <c:numRef>
              <c:f>'contratado mensal 2021 2022'!$AP$8:$AP$31</c:f>
              <c:numCache>
                <c:formatCode>General</c:formatCode>
                <c:ptCount val="24"/>
                <c:pt idx="9" formatCode="0.0">
                  <c:v>18.620152217250002</c:v>
                </c:pt>
                <c:pt idx="10" formatCode="0.0">
                  <c:v>20.978118407089998</c:v>
                </c:pt>
                <c:pt idx="11" formatCode="0.0">
                  <c:v>20.155302788130001</c:v>
                </c:pt>
                <c:pt idx="12" formatCode="0.0">
                  <c:v>19.487249928769998</c:v>
                </c:pt>
                <c:pt idx="13" formatCode="0.0">
                  <c:v>16.691185074620002</c:v>
                </c:pt>
                <c:pt idx="14" formatCode="0.0">
                  <c:v>20.1087794213</c:v>
                </c:pt>
                <c:pt idx="15" formatCode="0.0">
                  <c:v>19.573766862259994</c:v>
                </c:pt>
                <c:pt idx="16" formatCode="0.0">
                  <c:v>24.449321663659997</c:v>
                </c:pt>
                <c:pt idx="17" formatCode="0.0">
                  <c:v>20.07102988626</c:v>
                </c:pt>
                <c:pt idx="18" formatCode="0.0">
                  <c:v>19.531229384209997</c:v>
                </c:pt>
                <c:pt idx="19" formatCode="0.0">
                  <c:v>22.323604390659998</c:v>
                </c:pt>
                <c:pt idx="20" formatCode="0.0">
                  <c:v>22.608434144670003</c:v>
                </c:pt>
                <c:pt idx="21" formatCode="0.0">
                  <c:v>21.954743709759999</c:v>
                </c:pt>
                <c:pt idx="22" formatCode="0.0">
                  <c:v>22.098189809779999</c:v>
                </c:pt>
                <c:pt idx="23" formatCode="0.0">
                  <c:v>22.036154031020001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14-47C9-8691-A7F16E253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8942792"/>
        <c:axId val="928944432"/>
      </c:lineChart>
      <c:catAx>
        <c:axId val="928942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28944432"/>
        <c:crosses val="autoZero"/>
        <c:auto val="1"/>
        <c:lblAlgn val="ctr"/>
        <c:lblOffset val="100"/>
        <c:noMultiLvlLbl val="0"/>
      </c:catAx>
      <c:valAx>
        <c:axId val="928944432"/>
        <c:scaling>
          <c:orientation val="minMax"/>
          <c:max val="2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2894279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2077434946529283"/>
          <c:y val="0.52211317917324285"/>
          <c:w val="0.63955356317352041"/>
          <c:h val="0.103196709358205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25C75"/>
              </a:solidFill>
              <a:ln w="19050">
                <a:solidFill>
                  <a:srgbClr val="025C7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66-4CCF-AC1D-29802D1F62F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66-4CCF-AC1D-29802D1F62FA}"/>
              </c:ext>
            </c:extLst>
          </c:dPt>
          <c:dLbls>
            <c:dLbl>
              <c:idx val="0"/>
              <c:layout>
                <c:manualLayout>
                  <c:x val="-3.6111111111111108E-2"/>
                  <c:y val="-0.2492880577427821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448852-49F3-44D8-8411-B7FCC4177ABC}" type="VALUE">
                      <a:rPr lang="en-US" sz="140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FF0000"/>
                          </a:solidFill>
                        </a:defRPr>
                      </a:pPr>
                      <a:t>[VALOR]</a:t>
                    </a:fld>
                    <a:r>
                      <a:rPr lang="en-US" sz="1400">
                        <a:solidFill>
                          <a:schemeClr val="bg1"/>
                        </a:solidFill>
                      </a:rPr>
                      <a:t>(98,5%)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6388888888889"/>
                      <c:h val="0.108796296296296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66-4CCF-AC1D-29802D1F62FA}"/>
                </c:ext>
              </c:extLst>
            </c:dLbl>
            <c:dLbl>
              <c:idx val="1"/>
              <c:layout>
                <c:manualLayout>
                  <c:x val="7.1559790214659774E-2"/>
                  <c:y val="1.5039796806329227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9573E0-675D-4075-9A05-7B90349E058F}" type="VALUE">
                      <a:rPr lang="en-US" sz="1400"/>
                      <a:pPr>
                        <a:defRPr sz="1400" b="1">
                          <a:solidFill>
                            <a:srgbClr val="FF0000"/>
                          </a:solidFill>
                        </a:defRPr>
                      </a:pPr>
                      <a:t>[VALOR]</a:t>
                    </a:fld>
                    <a:r>
                      <a:rPr lang="en-US" sz="1400"/>
                      <a:t> (1,5%)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41666666666664"/>
                      <c:h val="8.449074074074074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66-4CCF-AC1D-29802D1F62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'[Gráfico no Microsoft PowerPoint]gráficos e tabela'!$X$9:$X$10</c:f>
              <c:strCache>
                <c:ptCount val="2"/>
                <c:pt idx="0">
                  <c:v>Comercial </c:v>
                </c:pt>
                <c:pt idx="1">
                  <c:v>Revisão</c:v>
                </c:pt>
              </c:strCache>
            </c:strRef>
          </c:cat>
          <c:val>
            <c:numRef>
              <c:f>'[Gráfico no Microsoft PowerPoint]gráficos e tabela'!$W$9:$W$10</c:f>
              <c:numCache>
                <c:formatCode>#\ ###\ ##0\ \ </c:formatCode>
                <c:ptCount val="2"/>
                <c:pt idx="0" formatCode="#\ ##0\ \ ">
                  <c:v>951.23099999999999</c:v>
                </c:pt>
                <c:pt idx="1">
                  <c:v>14.518000000000001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66-4CCF-AC1D-29802D1F6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905490704588787"/>
          <c:y val="0.82332601479816703"/>
          <c:w val="0.32592781234535401"/>
          <c:h val="8.6301688698867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7-4DEB-95CE-D019DF52144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7-4DEB-95CE-D019DF52144E}"/>
              </c:ext>
            </c:extLst>
          </c:dPt>
          <c:dLbls>
            <c:dLbl>
              <c:idx val="0"/>
              <c:layout>
                <c:manualLayout>
                  <c:x val="2.9066491038898341E-3"/>
                  <c:y val="-0.258296209433646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649393-0394-4636-8E46-23C448CCE5C0}" type="VALUE">
                      <a:rPr lang="en-US" sz="1400" b="1"/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r>
                      <a:rPr lang="en-US" sz="1400" b="1"/>
                      <a:t>(99,6%)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16666666666669"/>
                      <c:h val="0.133101851851851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97-4DEB-95CE-D019DF52144E}"/>
                </c:ext>
              </c:extLst>
            </c:dLbl>
            <c:dLbl>
              <c:idx val="1"/>
              <c:layout>
                <c:manualLayout>
                  <c:x val="5.7682532816958544E-2"/>
                  <c:y val="1.482485178854424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C6C6446-3F59-4BF6-AFD0-D775B49A947F}" type="VALUE">
                      <a:rPr lang="en-US" sz="1400" b="1">
                        <a:solidFill>
                          <a:srgbClr val="FF0000"/>
                        </a:solidFill>
                      </a:rPr>
                      <a:pPr>
                        <a:defRPr sz="1400" b="1">
                          <a:solidFill>
                            <a:srgbClr val="FF0000"/>
                          </a:solidFill>
                        </a:defRPr>
                      </a:pPr>
                      <a:t>[VALOR]</a:t>
                    </a:fld>
                    <a:r>
                      <a:rPr lang="en-US" sz="1400" b="1">
                        <a:solidFill>
                          <a:srgbClr val="FF0000"/>
                        </a:solidFill>
                      </a:rPr>
                      <a:t> (0,4%)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0277777777778"/>
                      <c:h val="0.118055555555555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97-4DEB-95CE-D019DF5214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'[Gráfico no Microsoft PowerPoint]gráficos e tabela'!$X$6:$X$7</c:f>
              <c:strCache>
                <c:ptCount val="2"/>
                <c:pt idx="0">
                  <c:v>Comercial + Financeiro</c:v>
                </c:pt>
                <c:pt idx="1">
                  <c:v>Revisão</c:v>
                </c:pt>
              </c:strCache>
            </c:strRef>
          </c:cat>
          <c:val>
            <c:numRef>
              <c:f>'[Gráfico no Microsoft PowerPoint]gráficos e tabela'!$W$6:$W$7</c:f>
              <c:numCache>
                <c:formatCode>#\ ###\ ##0\ \ </c:formatCode>
                <c:ptCount val="2"/>
                <c:pt idx="0" formatCode="#\ ##0\ \ ">
                  <c:v>3244.83</c:v>
                </c:pt>
                <c:pt idx="1">
                  <c:v>14.518000000000001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97-4DEB-95CE-D019DF521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876545188144112"/>
          <c:y val="0.82709152715245726"/>
          <c:w val="0.49458229981555685"/>
          <c:h val="8.6301688698867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11305097690261E-2"/>
          <c:y val="3.4471785211144308E-2"/>
          <c:w val="0.87122948393013178"/>
          <c:h val="0.85802499451082714"/>
        </c:manualLayout>
      </c:layout>
      <c:lineChart>
        <c:grouping val="standard"/>
        <c:varyColors val="0"/>
        <c:ser>
          <c:idx val="1"/>
          <c:order val="1"/>
          <c:tx>
            <c:strRef>
              <c:f>'Em % do PIB atualizado'!$A$8</c:f>
              <c:strCache>
                <c:ptCount val="1"/>
                <c:pt idx="0">
                  <c:v>Investimento privado</c:v>
                </c:pt>
              </c:strCache>
            </c:strRef>
          </c:tx>
          <c:spPr>
            <a:ln w="19050" cap="sq" cmpd="sng">
              <a:solidFill>
                <a:srgbClr val="025C75"/>
              </a:solidFill>
              <a:prstDash val="solid"/>
              <a:bevel/>
              <a:headEnd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c:spPr>
          <c:marker>
            <c:symbol val="none"/>
          </c:marker>
          <c:dLbls>
            <c:dLbl>
              <c:idx val="7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FA-4560-BEE0-A15CC54CC0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5C7B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 % do PIB atualizado'!$B$1:$BY$1</c:f>
              <c:numCache>
                <c:formatCode>General</c:formatCode>
                <c:ptCount val="76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  <c:pt idx="72">
                  <c:v>2019</c:v>
                </c:pt>
                <c:pt idx="73">
                  <c:v>2020</c:v>
                </c:pt>
                <c:pt idx="74">
                  <c:v>2021</c:v>
                </c:pt>
                <c:pt idx="75">
                  <c:v>2022</c:v>
                </c:pt>
              </c:numCache>
            </c:numRef>
          </c:cat>
          <c:val>
            <c:numRef>
              <c:f>'Em % do PIB atualizado'!$B$8:$BY$8</c:f>
              <c:numCache>
                <c:formatCode>#,##0.00</c:formatCode>
                <c:ptCount val="76"/>
                <c:pt idx="0">
                  <c:v>11.925903641456575</c:v>
                </c:pt>
                <c:pt idx="1">
                  <c:v>8.9041706846673048</c:v>
                </c:pt>
                <c:pt idx="2">
                  <c:v>8.4811190574618074</c:v>
                </c:pt>
                <c:pt idx="3">
                  <c:v>8.4184564831261479</c:v>
                </c:pt>
                <c:pt idx="4">
                  <c:v>11.805863818807303</c:v>
                </c:pt>
                <c:pt idx="5">
                  <c:v>11.364712091662625</c:v>
                </c:pt>
                <c:pt idx="6">
                  <c:v>11.611758937691523</c:v>
                </c:pt>
                <c:pt idx="7">
                  <c:v>11.830469159713971</c:v>
                </c:pt>
                <c:pt idx="8">
                  <c:v>10.217599729961977</c:v>
                </c:pt>
                <c:pt idx="9">
                  <c:v>11.44137020118572</c:v>
                </c:pt>
                <c:pt idx="10">
                  <c:v>10.417509767814245</c:v>
                </c:pt>
                <c:pt idx="11">
                  <c:v>11.428787845659187</c:v>
                </c:pt>
                <c:pt idx="12">
                  <c:v>12.833817985859644</c:v>
                </c:pt>
                <c:pt idx="13">
                  <c:v>10.07772418777104</c:v>
                </c:pt>
                <c:pt idx="14">
                  <c:v>7.3133110385144819</c:v>
                </c:pt>
                <c:pt idx="15">
                  <c:v>9.422816671586915</c:v>
                </c:pt>
                <c:pt idx="16">
                  <c:v>11.641398607933729</c:v>
                </c:pt>
                <c:pt idx="17">
                  <c:v>9.9383653370769434</c:v>
                </c:pt>
                <c:pt idx="18">
                  <c:v>7.9183564928977015</c:v>
                </c:pt>
                <c:pt idx="19">
                  <c:v>11.873098791189562</c:v>
                </c:pt>
                <c:pt idx="20">
                  <c:v>11.579913750407695</c:v>
                </c:pt>
                <c:pt idx="21">
                  <c:v>14.292399996526912</c:v>
                </c:pt>
                <c:pt idx="22">
                  <c:v>11.837701453104337</c:v>
                </c:pt>
                <c:pt idx="23">
                  <c:v>11.565976306399834</c:v>
                </c:pt>
                <c:pt idx="24">
                  <c:v>13.365449938814535</c:v>
                </c:pt>
                <c:pt idx="25">
                  <c:v>12.772602914102377</c:v>
                </c:pt>
                <c:pt idx="26">
                  <c:v>14.578495641645876</c:v>
                </c:pt>
                <c:pt idx="27">
                  <c:v>14.050985509202361</c:v>
                </c:pt>
                <c:pt idx="28">
                  <c:v>14.916333576898827</c:v>
                </c:pt>
                <c:pt idx="29">
                  <c:v>11.842456625392744</c:v>
                </c:pt>
                <c:pt idx="30">
                  <c:v>11.846018164640697</c:v>
                </c:pt>
                <c:pt idx="31">
                  <c:v>13.8168438008761</c:v>
                </c:pt>
                <c:pt idx="32">
                  <c:v>16.427762156739529</c:v>
                </c:pt>
                <c:pt idx="33">
                  <c:v>16.960496509139997</c:v>
                </c:pt>
                <c:pt idx="34">
                  <c:v>16.981982852280328</c:v>
                </c:pt>
                <c:pt idx="35">
                  <c:v>15.980998061696603</c:v>
                </c:pt>
                <c:pt idx="36">
                  <c:v>13.891018689775294</c:v>
                </c:pt>
                <c:pt idx="37">
                  <c:v>13.776052222162539</c:v>
                </c:pt>
                <c:pt idx="38">
                  <c:v>12.734971416817391</c:v>
                </c:pt>
                <c:pt idx="39">
                  <c:v>14.480362099687985</c:v>
                </c:pt>
                <c:pt idx="40">
                  <c:v>16.869592130079177</c:v>
                </c:pt>
                <c:pt idx="41">
                  <c:v>17.849933233436865</c:v>
                </c:pt>
                <c:pt idx="42">
                  <c:v>21.323737169367611</c:v>
                </c:pt>
                <c:pt idx="43">
                  <c:v>15.450763201851409</c:v>
                </c:pt>
                <c:pt idx="44">
                  <c:v>13.760309925114573</c:v>
                </c:pt>
                <c:pt idx="45">
                  <c:v>13.445017542321924</c:v>
                </c:pt>
                <c:pt idx="46">
                  <c:v>14.596934000430551</c:v>
                </c:pt>
                <c:pt idx="47">
                  <c:v>16.26538572239463</c:v>
                </c:pt>
                <c:pt idx="48">
                  <c:v>16.802538345975833</c:v>
                </c:pt>
                <c:pt idx="49">
                  <c:v>14.90134157648804</c:v>
                </c:pt>
                <c:pt idx="50">
                  <c:v>15.603160205738716</c:v>
                </c:pt>
                <c:pt idx="51">
                  <c:v>14.642556399328916</c:v>
                </c:pt>
                <c:pt idx="52">
                  <c:v>14.584021848833096</c:v>
                </c:pt>
                <c:pt idx="53">
                  <c:v>15.752807790418087</c:v>
                </c:pt>
                <c:pt idx="54">
                  <c:v>15.611425442617447</c:v>
                </c:pt>
                <c:pt idx="55">
                  <c:v>14.681052688144057</c:v>
                </c:pt>
                <c:pt idx="56">
                  <c:v>14.015167584710404</c:v>
                </c:pt>
                <c:pt idx="57">
                  <c:v>14.721018541243705</c:v>
                </c:pt>
                <c:pt idx="58">
                  <c:v>14.433189677005132</c:v>
                </c:pt>
                <c:pt idx="59">
                  <c:v>14.30291454278437</c:v>
                </c:pt>
                <c:pt idx="60">
                  <c:v>15.159104550731861</c:v>
                </c:pt>
                <c:pt idx="61">
                  <c:v>15.866570293130767</c:v>
                </c:pt>
                <c:pt idx="62">
                  <c:v>15.08450707554886</c:v>
                </c:pt>
                <c:pt idx="63">
                  <c:v>15.817436803528807</c:v>
                </c:pt>
                <c:pt idx="64">
                  <c:v>16.704924398511576</c:v>
                </c:pt>
                <c:pt idx="65">
                  <c:v>16.686215073834816</c:v>
                </c:pt>
                <c:pt idx="66">
                  <c:v>16.766670147471569</c:v>
                </c:pt>
                <c:pt idx="67">
                  <c:v>15.892682611442124</c:v>
                </c:pt>
                <c:pt idx="68">
                  <c:v>14.942951143351166</c:v>
                </c:pt>
                <c:pt idx="69">
                  <c:v>13.204947647530833</c:v>
                </c:pt>
                <c:pt idx="70">
                  <c:v>12.618292965961215</c:v>
                </c:pt>
                <c:pt idx="71">
                  <c:v>12.517660001498117</c:v>
                </c:pt>
                <c:pt idx="72">
                  <c:v>13.419657233644781</c:v>
                </c:pt>
                <c:pt idx="73">
                  <c:v>13.928535425938618</c:v>
                </c:pt>
                <c:pt idx="74">
                  <c:v>16.892273324019044</c:v>
                </c:pt>
                <c:pt idx="75">
                  <c:v>16.368285910759209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FA-4560-BEE0-A15CC54CC0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23658840"/>
        <c:axId val="132365556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'Em % do PIB atualizado'!$A$7</c15:sqref>
                        </c15:formulaRef>
                      </c:ext>
                    </c:extLst>
                    <c:strCache>
                      <c:ptCount val="1"/>
                      <c:pt idx="0">
                        <c:v>Investimento público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'Em % do PIB atualizado'!$B$1:$BY$1</c15:sqref>
                        </c15:formulaRef>
                      </c:ext>
                    </c:extLst>
                    <c:numCache>
                      <c:formatCode>General</c:formatCode>
                      <c:ptCount val="76"/>
                      <c:pt idx="0">
                        <c:v>1947</c:v>
                      </c:pt>
                      <c:pt idx="1">
                        <c:v>1948</c:v>
                      </c:pt>
                      <c:pt idx="2">
                        <c:v>1949</c:v>
                      </c:pt>
                      <c:pt idx="3">
                        <c:v>1950</c:v>
                      </c:pt>
                      <c:pt idx="4">
                        <c:v>1951</c:v>
                      </c:pt>
                      <c:pt idx="5">
                        <c:v>1952</c:v>
                      </c:pt>
                      <c:pt idx="6">
                        <c:v>1953</c:v>
                      </c:pt>
                      <c:pt idx="7">
                        <c:v>1954</c:v>
                      </c:pt>
                      <c:pt idx="8">
                        <c:v>1955</c:v>
                      </c:pt>
                      <c:pt idx="9">
                        <c:v>1956</c:v>
                      </c:pt>
                      <c:pt idx="10">
                        <c:v>1957</c:v>
                      </c:pt>
                      <c:pt idx="11">
                        <c:v>1958</c:v>
                      </c:pt>
                      <c:pt idx="12">
                        <c:v>1959</c:v>
                      </c:pt>
                      <c:pt idx="13">
                        <c:v>1960</c:v>
                      </c:pt>
                      <c:pt idx="14">
                        <c:v>1961</c:v>
                      </c:pt>
                      <c:pt idx="15">
                        <c:v>1962</c:v>
                      </c:pt>
                      <c:pt idx="16">
                        <c:v>1963</c:v>
                      </c:pt>
                      <c:pt idx="17">
                        <c:v>1964</c:v>
                      </c:pt>
                      <c:pt idx="18">
                        <c:v>1965</c:v>
                      </c:pt>
                      <c:pt idx="19">
                        <c:v>1966</c:v>
                      </c:pt>
                      <c:pt idx="20">
                        <c:v>1967</c:v>
                      </c:pt>
                      <c:pt idx="21">
                        <c:v>1968</c:v>
                      </c:pt>
                      <c:pt idx="22">
                        <c:v>1969</c:v>
                      </c:pt>
                      <c:pt idx="23">
                        <c:v>1970</c:v>
                      </c:pt>
                      <c:pt idx="24">
                        <c:v>1971</c:v>
                      </c:pt>
                      <c:pt idx="25">
                        <c:v>1972</c:v>
                      </c:pt>
                      <c:pt idx="26">
                        <c:v>1973</c:v>
                      </c:pt>
                      <c:pt idx="27">
                        <c:v>1974</c:v>
                      </c:pt>
                      <c:pt idx="28">
                        <c:v>1975</c:v>
                      </c:pt>
                      <c:pt idx="29">
                        <c:v>1976</c:v>
                      </c:pt>
                      <c:pt idx="30">
                        <c:v>1977</c:v>
                      </c:pt>
                      <c:pt idx="31">
                        <c:v>1978</c:v>
                      </c:pt>
                      <c:pt idx="32">
                        <c:v>1979</c:v>
                      </c:pt>
                      <c:pt idx="33">
                        <c:v>1980</c:v>
                      </c:pt>
                      <c:pt idx="34">
                        <c:v>1981</c:v>
                      </c:pt>
                      <c:pt idx="35">
                        <c:v>1982</c:v>
                      </c:pt>
                      <c:pt idx="36">
                        <c:v>1983</c:v>
                      </c:pt>
                      <c:pt idx="37">
                        <c:v>1984</c:v>
                      </c:pt>
                      <c:pt idx="38">
                        <c:v>1985</c:v>
                      </c:pt>
                      <c:pt idx="39">
                        <c:v>1986</c:v>
                      </c:pt>
                      <c:pt idx="40">
                        <c:v>1987</c:v>
                      </c:pt>
                      <c:pt idx="41">
                        <c:v>1988</c:v>
                      </c:pt>
                      <c:pt idx="42">
                        <c:v>1989</c:v>
                      </c:pt>
                      <c:pt idx="43">
                        <c:v>1990</c:v>
                      </c:pt>
                      <c:pt idx="44">
                        <c:v>1991</c:v>
                      </c:pt>
                      <c:pt idx="45">
                        <c:v>1992</c:v>
                      </c:pt>
                      <c:pt idx="46">
                        <c:v>1993</c:v>
                      </c:pt>
                      <c:pt idx="47">
                        <c:v>1994</c:v>
                      </c:pt>
                      <c:pt idx="48">
                        <c:v>1995</c:v>
                      </c:pt>
                      <c:pt idx="49">
                        <c:v>1996</c:v>
                      </c:pt>
                      <c:pt idx="50">
                        <c:v>1997</c:v>
                      </c:pt>
                      <c:pt idx="51">
                        <c:v>1998</c:v>
                      </c:pt>
                      <c:pt idx="52">
                        <c:v>1999</c:v>
                      </c:pt>
                      <c:pt idx="53">
                        <c:v>2000</c:v>
                      </c:pt>
                      <c:pt idx="54">
                        <c:v>2001</c:v>
                      </c:pt>
                      <c:pt idx="55">
                        <c:v>2002</c:v>
                      </c:pt>
                      <c:pt idx="56">
                        <c:v>2003</c:v>
                      </c:pt>
                      <c:pt idx="57">
                        <c:v>2004</c:v>
                      </c:pt>
                      <c:pt idx="58">
                        <c:v>2005</c:v>
                      </c:pt>
                      <c:pt idx="59">
                        <c:v>2006</c:v>
                      </c:pt>
                      <c:pt idx="60">
                        <c:v>2007</c:v>
                      </c:pt>
                      <c:pt idx="61">
                        <c:v>2008</c:v>
                      </c:pt>
                      <c:pt idx="62">
                        <c:v>2009</c:v>
                      </c:pt>
                      <c:pt idx="63">
                        <c:v>2010</c:v>
                      </c:pt>
                      <c:pt idx="64">
                        <c:v>2011</c:v>
                      </c:pt>
                      <c:pt idx="65">
                        <c:v>2012</c:v>
                      </c:pt>
                      <c:pt idx="66">
                        <c:v>2013</c:v>
                      </c:pt>
                      <c:pt idx="67">
                        <c:v>2014</c:v>
                      </c:pt>
                      <c:pt idx="68">
                        <c:v>2015</c:v>
                      </c:pt>
                      <c:pt idx="69">
                        <c:v>2016</c:v>
                      </c:pt>
                      <c:pt idx="70">
                        <c:v>2017</c:v>
                      </c:pt>
                      <c:pt idx="71">
                        <c:v>2018</c:v>
                      </c:pt>
                      <c:pt idx="72">
                        <c:v>2019</c:v>
                      </c:pt>
                      <c:pt idx="73">
                        <c:v>2020</c:v>
                      </c:pt>
                      <c:pt idx="74">
                        <c:v>2021</c:v>
                      </c:pt>
                      <c:pt idx="7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'Em % do PIB atualizado'!$B$7:$BY$7</c15:sqref>
                        </c15:formulaRef>
                      </c:ext>
                    </c:extLst>
                    <c:numCache>
                      <c:formatCode>#,##0.00</c:formatCode>
                      <c:ptCount val="76"/>
                      <c:pt idx="0">
                        <c:v>2.9760571428571487</c:v>
                      </c:pt>
                      <c:pt idx="1">
                        <c:v>3.8248553519768627</c:v>
                      </c:pt>
                      <c:pt idx="2">
                        <c:v>4.5407908226539915</c:v>
                      </c:pt>
                      <c:pt idx="3">
                        <c:v>4.3701758436945113</c:v>
                      </c:pt>
                      <c:pt idx="4">
                        <c:v>3.6471178325687967</c:v>
                      </c:pt>
                      <c:pt idx="5">
                        <c:v>3.4573259385665649</c:v>
                      </c:pt>
                      <c:pt idx="6">
                        <c:v>3.4444208375893761</c:v>
                      </c:pt>
                      <c:pt idx="7">
                        <c:v>3.9323437127532852</c:v>
                      </c:pt>
                      <c:pt idx="8">
                        <c:v>3.2720283539953416</c:v>
                      </c:pt>
                      <c:pt idx="9">
                        <c:v>3.0206766449606328</c:v>
                      </c:pt>
                      <c:pt idx="10">
                        <c:v>4.6265254603683035</c:v>
                      </c:pt>
                      <c:pt idx="11">
                        <c:v>5.5551349839228328</c:v>
                      </c:pt>
                      <c:pt idx="12">
                        <c:v>5.1520416451112272</c:v>
                      </c:pt>
                      <c:pt idx="13">
                        <c:v>5.6421275058128577</c:v>
                      </c:pt>
                      <c:pt idx="14">
                        <c:v>5.7927756189821258</c:v>
                      </c:pt>
                      <c:pt idx="15">
                        <c:v>6.0920648399130526</c:v>
                      </c:pt>
                      <c:pt idx="16">
                        <c:v>5.3975822380717435</c:v>
                      </c:pt>
                      <c:pt idx="17">
                        <c:v>5.0496561479537405</c:v>
                      </c:pt>
                      <c:pt idx="18">
                        <c:v>6.7945027260794335</c:v>
                      </c:pt>
                      <c:pt idx="19">
                        <c:v>4.0441797130070611</c:v>
                      </c:pt>
                      <c:pt idx="20">
                        <c:v>4.6171315366681585</c:v>
                      </c:pt>
                      <c:pt idx="21">
                        <c:v>4.3921646942372785</c:v>
                      </c:pt>
                      <c:pt idx="22">
                        <c:v>7.2675165125495278</c:v>
                      </c:pt>
                      <c:pt idx="23">
                        <c:v>7.2683611234181473</c:v>
                      </c:pt>
                      <c:pt idx="24">
                        <c:v>6.5419342341643167</c:v>
                      </c:pt>
                      <c:pt idx="25">
                        <c:v>7.5594525759571969</c:v>
                      </c:pt>
                      <c:pt idx="26">
                        <c:v>5.790207656475566</c:v>
                      </c:pt>
                      <c:pt idx="27">
                        <c:v>7.7944180671721934</c:v>
                      </c:pt>
                      <c:pt idx="28">
                        <c:v>8.4124802050533969</c:v>
                      </c:pt>
                      <c:pt idx="29">
                        <c:v>10.575614170019767</c:v>
                      </c:pt>
                      <c:pt idx="30">
                        <c:v>9.4994579977289817</c:v>
                      </c:pt>
                      <c:pt idx="31">
                        <c:v>8.4482738843707565</c:v>
                      </c:pt>
                      <c:pt idx="32">
                        <c:v>6.9329636551580904</c:v>
                      </c:pt>
                      <c:pt idx="33">
                        <c:v>6.5985593316685573</c:v>
                      </c:pt>
                      <c:pt idx="34">
                        <c:v>7.3270258714808785</c:v>
                      </c:pt>
                      <c:pt idx="35">
                        <c:v>7.0055158183985631</c:v>
                      </c:pt>
                      <c:pt idx="36">
                        <c:v>6.0438298444118272</c:v>
                      </c:pt>
                      <c:pt idx="37">
                        <c:v>5.1275533165655052</c:v>
                      </c:pt>
                      <c:pt idx="38">
                        <c:v>5.2763956401458758</c:v>
                      </c:pt>
                      <c:pt idx="39">
                        <c:v>5.5331660118065802</c:v>
                      </c:pt>
                      <c:pt idx="40">
                        <c:v>6.3020481003694551</c:v>
                      </c:pt>
                      <c:pt idx="41">
                        <c:v>6.4749050206711756</c:v>
                      </c:pt>
                      <c:pt idx="42">
                        <c:v>5.5389796221774592</c:v>
                      </c:pt>
                      <c:pt idx="43">
                        <c:v>5.2124536055856874</c:v>
                      </c:pt>
                      <c:pt idx="44">
                        <c:v>4.3487689202679363</c:v>
                      </c:pt>
                      <c:pt idx="45">
                        <c:v>4.9782364766204736</c:v>
                      </c:pt>
                      <c:pt idx="46">
                        <c:v>4.6861815442895249</c:v>
                      </c:pt>
                      <c:pt idx="47">
                        <c:v>4.4826988128644176</c:v>
                      </c:pt>
                      <c:pt idx="48">
                        <c:v>3.4837592705369493</c:v>
                      </c:pt>
                      <c:pt idx="49">
                        <c:v>3.7393122113377371</c:v>
                      </c:pt>
                      <c:pt idx="50">
                        <c:v>3.5197409178324599</c:v>
                      </c:pt>
                      <c:pt idx="51">
                        <c:v>3.8997921000442184</c:v>
                      </c:pt>
                      <c:pt idx="52">
                        <c:v>2.4322723699814119</c:v>
                      </c:pt>
                      <c:pt idx="53">
                        <c:v>2.5516802394012879</c:v>
                      </c:pt>
                      <c:pt idx="54">
                        <c:v>2.8066610579911511</c:v>
                      </c:pt>
                      <c:pt idx="55">
                        <c:v>3.2451981343238043</c:v>
                      </c:pt>
                      <c:pt idx="56">
                        <c:v>2.5895915663497098</c:v>
                      </c:pt>
                      <c:pt idx="57">
                        <c:v>2.5992147814939521</c:v>
                      </c:pt>
                      <c:pt idx="58">
                        <c:v>2.6229937779827388</c:v>
                      </c:pt>
                      <c:pt idx="59">
                        <c:v>2.9073850249959761</c:v>
                      </c:pt>
                      <c:pt idx="60">
                        <c:v>2.8366567876574256</c:v>
                      </c:pt>
                      <c:pt idx="61">
                        <c:v>3.5187592597513664</c:v>
                      </c:pt>
                      <c:pt idx="62">
                        <c:v>4.0174509601450383</c:v>
                      </c:pt>
                      <c:pt idx="63">
                        <c:v>4.7172368467718657</c:v>
                      </c:pt>
                      <c:pt idx="64">
                        <c:v>3.9040398098231166</c:v>
                      </c:pt>
                      <c:pt idx="65">
                        <c:v>4.0304977010490992</c:v>
                      </c:pt>
                      <c:pt idx="66">
                        <c:v>4.1452517284164463</c:v>
                      </c:pt>
                      <c:pt idx="67">
                        <c:v>3.9803462918903834</c:v>
                      </c:pt>
                      <c:pt idx="68">
                        <c:v>2.8928558991605362</c:v>
                      </c:pt>
                      <c:pt idx="69">
                        <c:v>2.3193796806931819</c:v>
                      </c:pt>
                      <c:pt idx="70">
                        <c:v>1.9406935557481633</c:v>
                      </c:pt>
                      <c:pt idx="71">
                        <c:v>2.5792519538722711</c:v>
                      </c:pt>
                      <c:pt idx="72">
                        <c:v>2.0515125128178995</c:v>
                      </c:pt>
                      <c:pt idx="73">
                        <c:v>2.6324861313406758</c:v>
                      </c:pt>
                      <c:pt idx="74">
                        <c:v>2.0039145353201535</c:v>
                      </c:pt>
                      <c:pt idx="75">
                        <c:v>2.4542705807641729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1-88FA-4560-BEE0-A15CC54CC04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 % do PIB atualizado'!$A$9</c15:sqref>
                        </c15:formulaRef>
                      </c:ext>
                    </c:extLst>
                    <c:strCache>
                      <c:ptCount val="1"/>
                      <c:pt idx="0">
                        <c:v>Investimento total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 % do PIB atualizado'!$B$1:$BY$1</c15:sqref>
                        </c15:formulaRef>
                      </c:ext>
                    </c:extLst>
                    <c:numCache>
                      <c:formatCode>General</c:formatCode>
                      <c:ptCount val="76"/>
                      <c:pt idx="0">
                        <c:v>1947</c:v>
                      </c:pt>
                      <c:pt idx="1">
                        <c:v>1948</c:v>
                      </c:pt>
                      <c:pt idx="2">
                        <c:v>1949</c:v>
                      </c:pt>
                      <c:pt idx="3">
                        <c:v>1950</c:v>
                      </c:pt>
                      <c:pt idx="4">
                        <c:v>1951</c:v>
                      </c:pt>
                      <c:pt idx="5">
                        <c:v>1952</c:v>
                      </c:pt>
                      <c:pt idx="6">
                        <c:v>1953</c:v>
                      </c:pt>
                      <c:pt idx="7">
                        <c:v>1954</c:v>
                      </c:pt>
                      <c:pt idx="8">
                        <c:v>1955</c:v>
                      </c:pt>
                      <c:pt idx="9">
                        <c:v>1956</c:v>
                      </c:pt>
                      <c:pt idx="10">
                        <c:v>1957</c:v>
                      </c:pt>
                      <c:pt idx="11">
                        <c:v>1958</c:v>
                      </c:pt>
                      <c:pt idx="12">
                        <c:v>1959</c:v>
                      </c:pt>
                      <c:pt idx="13">
                        <c:v>1960</c:v>
                      </c:pt>
                      <c:pt idx="14">
                        <c:v>1961</c:v>
                      </c:pt>
                      <c:pt idx="15">
                        <c:v>1962</c:v>
                      </c:pt>
                      <c:pt idx="16">
                        <c:v>1963</c:v>
                      </c:pt>
                      <c:pt idx="17">
                        <c:v>1964</c:v>
                      </c:pt>
                      <c:pt idx="18">
                        <c:v>1965</c:v>
                      </c:pt>
                      <c:pt idx="19">
                        <c:v>1966</c:v>
                      </c:pt>
                      <c:pt idx="20">
                        <c:v>1967</c:v>
                      </c:pt>
                      <c:pt idx="21">
                        <c:v>1968</c:v>
                      </c:pt>
                      <c:pt idx="22">
                        <c:v>1969</c:v>
                      </c:pt>
                      <c:pt idx="23">
                        <c:v>1970</c:v>
                      </c:pt>
                      <c:pt idx="24">
                        <c:v>1971</c:v>
                      </c:pt>
                      <c:pt idx="25">
                        <c:v>1972</c:v>
                      </c:pt>
                      <c:pt idx="26">
                        <c:v>1973</c:v>
                      </c:pt>
                      <c:pt idx="27">
                        <c:v>1974</c:v>
                      </c:pt>
                      <c:pt idx="28">
                        <c:v>1975</c:v>
                      </c:pt>
                      <c:pt idx="29">
                        <c:v>1976</c:v>
                      </c:pt>
                      <c:pt idx="30">
                        <c:v>1977</c:v>
                      </c:pt>
                      <c:pt idx="31">
                        <c:v>1978</c:v>
                      </c:pt>
                      <c:pt idx="32">
                        <c:v>1979</c:v>
                      </c:pt>
                      <c:pt idx="33">
                        <c:v>1980</c:v>
                      </c:pt>
                      <c:pt idx="34">
                        <c:v>1981</c:v>
                      </c:pt>
                      <c:pt idx="35">
                        <c:v>1982</c:v>
                      </c:pt>
                      <c:pt idx="36">
                        <c:v>1983</c:v>
                      </c:pt>
                      <c:pt idx="37">
                        <c:v>1984</c:v>
                      </c:pt>
                      <c:pt idx="38">
                        <c:v>1985</c:v>
                      </c:pt>
                      <c:pt idx="39">
                        <c:v>1986</c:v>
                      </c:pt>
                      <c:pt idx="40">
                        <c:v>1987</c:v>
                      </c:pt>
                      <c:pt idx="41">
                        <c:v>1988</c:v>
                      </c:pt>
                      <c:pt idx="42">
                        <c:v>1989</c:v>
                      </c:pt>
                      <c:pt idx="43">
                        <c:v>1990</c:v>
                      </c:pt>
                      <c:pt idx="44">
                        <c:v>1991</c:v>
                      </c:pt>
                      <c:pt idx="45">
                        <c:v>1992</c:v>
                      </c:pt>
                      <c:pt idx="46">
                        <c:v>1993</c:v>
                      </c:pt>
                      <c:pt idx="47">
                        <c:v>1994</c:v>
                      </c:pt>
                      <c:pt idx="48">
                        <c:v>1995</c:v>
                      </c:pt>
                      <c:pt idx="49">
                        <c:v>1996</c:v>
                      </c:pt>
                      <c:pt idx="50">
                        <c:v>1997</c:v>
                      </c:pt>
                      <c:pt idx="51">
                        <c:v>1998</c:v>
                      </c:pt>
                      <c:pt idx="52">
                        <c:v>1999</c:v>
                      </c:pt>
                      <c:pt idx="53">
                        <c:v>2000</c:v>
                      </c:pt>
                      <c:pt idx="54">
                        <c:v>2001</c:v>
                      </c:pt>
                      <c:pt idx="55">
                        <c:v>2002</c:v>
                      </c:pt>
                      <c:pt idx="56">
                        <c:v>2003</c:v>
                      </c:pt>
                      <c:pt idx="57">
                        <c:v>2004</c:v>
                      </c:pt>
                      <c:pt idx="58">
                        <c:v>2005</c:v>
                      </c:pt>
                      <c:pt idx="59">
                        <c:v>2006</c:v>
                      </c:pt>
                      <c:pt idx="60">
                        <c:v>2007</c:v>
                      </c:pt>
                      <c:pt idx="61">
                        <c:v>2008</c:v>
                      </c:pt>
                      <c:pt idx="62">
                        <c:v>2009</c:v>
                      </c:pt>
                      <c:pt idx="63">
                        <c:v>2010</c:v>
                      </c:pt>
                      <c:pt idx="64">
                        <c:v>2011</c:v>
                      </c:pt>
                      <c:pt idx="65">
                        <c:v>2012</c:v>
                      </c:pt>
                      <c:pt idx="66">
                        <c:v>2013</c:v>
                      </c:pt>
                      <c:pt idx="67">
                        <c:v>2014</c:v>
                      </c:pt>
                      <c:pt idx="68">
                        <c:v>2015</c:v>
                      </c:pt>
                      <c:pt idx="69">
                        <c:v>2016</c:v>
                      </c:pt>
                      <c:pt idx="70">
                        <c:v>2017</c:v>
                      </c:pt>
                      <c:pt idx="71">
                        <c:v>2018</c:v>
                      </c:pt>
                      <c:pt idx="72">
                        <c:v>2019</c:v>
                      </c:pt>
                      <c:pt idx="73">
                        <c:v>2020</c:v>
                      </c:pt>
                      <c:pt idx="74">
                        <c:v>2021</c:v>
                      </c:pt>
                      <c:pt idx="7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 % do PIB atualizado'!$B$9:$BY$9</c15:sqref>
                        </c15:formulaRef>
                      </c:ext>
                    </c:extLst>
                    <c:numCache>
                      <c:formatCode>#,##0.00</c:formatCode>
                      <c:ptCount val="76"/>
                      <c:pt idx="0">
                        <c:v>14.901960784313724</c:v>
                      </c:pt>
                      <c:pt idx="1">
                        <c:v>12.729026036644168</c:v>
                      </c:pt>
                      <c:pt idx="2">
                        <c:v>13.021909880115798</c:v>
                      </c:pt>
                      <c:pt idx="3">
                        <c:v>12.788632326820659</c:v>
                      </c:pt>
                      <c:pt idx="4">
                        <c:v>15.452981651376101</c:v>
                      </c:pt>
                      <c:pt idx="5">
                        <c:v>14.822038030229189</c:v>
                      </c:pt>
                      <c:pt idx="6">
                        <c:v>15.056179775280899</c:v>
                      </c:pt>
                      <c:pt idx="7">
                        <c:v>15.762812872467256</c:v>
                      </c:pt>
                      <c:pt idx="8">
                        <c:v>13.489628083957319</c:v>
                      </c:pt>
                      <c:pt idx="9">
                        <c:v>14.462046846146352</c:v>
                      </c:pt>
                      <c:pt idx="10">
                        <c:v>15.044035228182548</c:v>
                      </c:pt>
                      <c:pt idx="11">
                        <c:v>16.983922829582021</c:v>
                      </c:pt>
                      <c:pt idx="12">
                        <c:v>17.985859630970872</c:v>
                      </c:pt>
                      <c:pt idx="13">
                        <c:v>15.719851693583896</c:v>
                      </c:pt>
                      <c:pt idx="14">
                        <c:v>13.106086657496608</c:v>
                      </c:pt>
                      <c:pt idx="15">
                        <c:v>15.514881511499967</c:v>
                      </c:pt>
                      <c:pt idx="16">
                        <c:v>17.038980846005472</c:v>
                      </c:pt>
                      <c:pt idx="17">
                        <c:v>14.988021485030684</c:v>
                      </c:pt>
                      <c:pt idx="18">
                        <c:v>14.712859218977135</c:v>
                      </c:pt>
                      <c:pt idx="19">
                        <c:v>15.917278504196624</c:v>
                      </c:pt>
                      <c:pt idx="20">
                        <c:v>16.197045287075852</c:v>
                      </c:pt>
                      <c:pt idx="21">
                        <c:v>18.684564690764191</c:v>
                      </c:pt>
                      <c:pt idx="22">
                        <c:v>19.105217965653864</c:v>
                      </c:pt>
                      <c:pt idx="23">
                        <c:v>18.834337429817982</c:v>
                      </c:pt>
                      <c:pt idx="24">
                        <c:v>19.907384172978851</c:v>
                      </c:pt>
                      <c:pt idx="25">
                        <c:v>20.332055490059574</c:v>
                      </c:pt>
                      <c:pt idx="26">
                        <c:v>20.368703298121442</c:v>
                      </c:pt>
                      <c:pt idx="27">
                        <c:v>21.845403576374554</c:v>
                      </c:pt>
                      <c:pt idx="28">
                        <c:v>23.328813781952224</c:v>
                      </c:pt>
                      <c:pt idx="29">
                        <c:v>22.418070795412511</c:v>
                      </c:pt>
                      <c:pt idx="30">
                        <c:v>21.345476162369678</c:v>
                      </c:pt>
                      <c:pt idx="31">
                        <c:v>22.265117685246857</c:v>
                      </c:pt>
                      <c:pt idx="32">
                        <c:v>23.36072581189762</c:v>
                      </c:pt>
                      <c:pt idx="33">
                        <c:v>23.559055840808554</c:v>
                      </c:pt>
                      <c:pt idx="34">
                        <c:v>24.309008723761206</c:v>
                      </c:pt>
                      <c:pt idx="35">
                        <c:v>22.986513880095167</c:v>
                      </c:pt>
                      <c:pt idx="36">
                        <c:v>19.934848534187122</c:v>
                      </c:pt>
                      <c:pt idx="37">
                        <c:v>18.903605538728044</c:v>
                      </c:pt>
                      <c:pt idx="38">
                        <c:v>18.011367056963266</c:v>
                      </c:pt>
                      <c:pt idx="39">
                        <c:v>20.013528111494566</c:v>
                      </c:pt>
                      <c:pt idx="40">
                        <c:v>23.171640230448631</c:v>
                      </c:pt>
                      <c:pt idx="41">
                        <c:v>24.324838254108041</c:v>
                      </c:pt>
                      <c:pt idx="42">
                        <c:v>26.862716791545072</c:v>
                      </c:pt>
                      <c:pt idx="43">
                        <c:v>20.663216807437095</c:v>
                      </c:pt>
                      <c:pt idx="44">
                        <c:v>18.109078845382509</c:v>
                      </c:pt>
                      <c:pt idx="45">
                        <c:v>18.423254018942398</c:v>
                      </c:pt>
                      <c:pt idx="46">
                        <c:v>19.283115544720076</c:v>
                      </c:pt>
                      <c:pt idx="47">
                        <c:v>20.748084535259046</c:v>
                      </c:pt>
                      <c:pt idx="48">
                        <c:v>20.286297616512783</c:v>
                      </c:pt>
                      <c:pt idx="49">
                        <c:v>18.640653787825777</c:v>
                      </c:pt>
                      <c:pt idx="50">
                        <c:v>19.122901123571175</c:v>
                      </c:pt>
                      <c:pt idx="51">
                        <c:v>18.542348499373134</c:v>
                      </c:pt>
                      <c:pt idx="52">
                        <c:v>17.016294218814508</c:v>
                      </c:pt>
                      <c:pt idx="53">
                        <c:v>18.304488029819375</c:v>
                      </c:pt>
                      <c:pt idx="54">
                        <c:v>18.418086500608599</c:v>
                      </c:pt>
                      <c:pt idx="55">
                        <c:v>17.926250822467861</c:v>
                      </c:pt>
                      <c:pt idx="56">
                        <c:v>16.604759151060115</c:v>
                      </c:pt>
                      <c:pt idx="57">
                        <c:v>17.320233322737657</c:v>
                      </c:pt>
                      <c:pt idx="58">
                        <c:v>17.05618345498787</c:v>
                      </c:pt>
                      <c:pt idx="59">
                        <c:v>17.210299567780346</c:v>
                      </c:pt>
                      <c:pt idx="60">
                        <c:v>17.995761338389286</c:v>
                      </c:pt>
                      <c:pt idx="61">
                        <c:v>19.385329552882133</c:v>
                      </c:pt>
                      <c:pt idx="62">
                        <c:v>19.101958035693897</c:v>
                      </c:pt>
                      <c:pt idx="63">
                        <c:v>20.534673650300672</c:v>
                      </c:pt>
                      <c:pt idx="64">
                        <c:v>20.608964208334694</c:v>
                      </c:pt>
                      <c:pt idx="65">
                        <c:v>20.716712774883916</c:v>
                      </c:pt>
                      <c:pt idx="66">
                        <c:v>20.911921875888016</c:v>
                      </c:pt>
                      <c:pt idx="67">
                        <c:v>19.873028903332507</c:v>
                      </c:pt>
                      <c:pt idx="68">
                        <c:v>17.835807042511703</c:v>
                      </c:pt>
                      <c:pt idx="69">
                        <c:v>15.524327328224015</c:v>
                      </c:pt>
                      <c:pt idx="70">
                        <c:v>14.558986521709379</c:v>
                      </c:pt>
                      <c:pt idx="71">
                        <c:v>15.096911955370388</c:v>
                      </c:pt>
                      <c:pt idx="72">
                        <c:v>15.47116974646268</c:v>
                      </c:pt>
                      <c:pt idx="73">
                        <c:v>16.561021557279293</c:v>
                      </c:pt>
                      <c:pt idx="74">
                        <c:v>18.896187859339197</c:v>
                      </c:pt>
                      <c:pt idx="75">
                        <c:v>18.822556491523383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8FA-4560-BEE0-A15CC54CC048}"/>
                  </c:ext>
                </c:extLst>
              </c15:ser>
            </c15:filteredLineSeries>
          </c:ext>
        </c:extLst>
      </c:lineChart>
      <c:dateAx>
        <c:axId val="1323658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3655560"/>
        <c:crosses val="autoZero"/>
        <c:auto val="0"/>
        <c:lblOffset val="100"/>
        <c:baseTimeUnit val="days"/>
        <c:majorUnit val="3"/>
        <c:majorTimeUnit val="days"/>
        <c:minorUnit val="1"/>
      </c:dateAx>
      <c:valAx>
        <c:axId val="1323655560"/>
        <c:scaling>
          <c:orientation val="minMax"/>
          <c:max val="22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36588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50800" dir="5400000" sx="7000" sy="7000" algn="ctr" rotWithShape="0">
        <a:srgbClr val="000000">
          <a:alpha val="43137"/>
        </a:srgbClr>
      </a:outerShdw>
    </a:effectLst>
  </c:spPr>
  <c:txPr>
    <a:bodyPr/>
    <a:lstStyle/>
    <a:p>
      <a:pPr>
        <a:defRPr>
          <a:solidFill>
            <a:srgbClr val="025C7B"/>
          </a:solidFill>
        </a:defRPr>
      </a:pPr>
      <a:endParaRPr lang="pt-BR"/>
    </a:p>
  </c:txPr>
  <c:externalData r:id="rId4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688267349338229E-2"/>
          <c:y val="4.5881945327884373E-2"/>
          <c:w val="0.89499769859801959"/>
          <c:h val="0.789280491292602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'Em % do PIB atualizado'!$A$7</c:f>
              <c:strCache>
                <c:ptCount val="1"/>
                <c:pt idx="0">
                  <c:v>Investimento público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cat>
            <c:numRef>
              <c:f>'Em % do PIB atualizado'!$B$1:$BY$1</c:f>
              <c:numCache>
                <c:formatCode>General</c:formatCode>
                <c:ptCount val="76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  <c:pt idx="72">
                  <c:v>2019</c:v>
                </c:pt>
                <c:pt idx="73">
                  <c:v>2020</c:v>
                </c:pt>
                <c:pt idx="74">
                  <c:v>2021</c:v>
                </c:pt>
                <c:pt idx="75">
                  <c:v>2022</c:v>
                </c:pt>
              </c:numCache>
            </c:numRef>
          </c:cat>
          <c:val>
            <c:numRef>
              <c:f>'Em % do PIB atualizado'!$B$7:$BY$7</c:f>
              <c:numCache>
                <c:formatCode>#,##0.00</c:formatCode>
                <c:ptCount val="76"/>
                <c:pt idx="0">
                  <c:v>2.9760571428571487</c:v>
                </c:pt>
                <c:pt idx="1">
                  <c:v>3.8248553519768627</c:v>
                </c:pt>
                <c:pt idx="2">
                  <c:v>4.5407908226539915</c:v>
                </c:pt>
                <c:pt idx="3">
                  <c:v>4.3701758436945113</c:v>
                </c:pt>
                <c:pt idx="4">
                  <c:v>3.6471178325687967</c:v>
                </c:pt>
                <c:pt idx="5">
                  <c:v>3.4573259385665649</c:v>
                </c:pt>
                <c:pt idx="6">
                  <c:v>3.4444208375893761</c:v>
                </c:pt>
                <c:pt idx="7">
                  <c:v>3.9323437127532852</c:v>
                </c:pt>
                <c:pt idx="8">
                  <c:v>3.2720283539953416</c:v>
                </c:pt>
                <c:pt idx="9">
                  <c:v>3.0206766449606328</c:v>
                </c:pt>
                <c:pt idx="10">
                  <c:v>4.6265254603683035</c:v>
                </c:pt>
                <c:pt idx="11">
                  <c:v>5.5551349839228328</c:v>
                </c:pt>
                <c:pt idx="12">
                  <c:v>5.1520416451112272</c:v>
                </c:pt>
                <c:pt idx="13">
                  <c:v>5.6421275058128577</c:v>
                </c:pt>
                <c:pt idx="14">
                  <c:v>5.7927756189821258</c:v>
                </c:pt>
                <c:pt idx="15">
                  <c:v>6.0920648399130526</c:v>
                </c:pt>
                <c:pt idx="16">
                  <c:v>5.3975822380717435</c:v>
                </c:pt>
                <c:pt idx="17">
                  <c:v>5.0496561479537405</c:v>
                </c:pt>
                <c:pt idx="18">
                  <c:v>6.7945027260794335</c:v>
                </c:pt>
                <c:pt idx="19">
                  <c:v>4.0441797130070611</c:v>
                </c:pt>
                <c:pt idx="20">
                  <c:v>4.6171315366681585</c:v>
                </c:pt>
                <c:pt idx="21">
                  <c:v>4.3921646942372785</c:v>
                </c:pt>
                <c:pt idx="22">
                  <c:v>7.2675165125495278</c:v>
                </c:pt>
                <c:pt idx="23">
                  <c:v>7.2683611234181473</c:v>
                </c:pt>
                <c:pt idx="24">
                  <c:v>6.5419342341643167</c:v>
                </c:pt>
                <c:pt idx="25">
                  <c:v>7.5594525759571969</c:v>
                </c:pt>
                <c:pt idx="26">
                  <c:v>5.790207656475566</c:v>
                </c:pt>
                <c:pt idx="27">
                  <c:v>7.7944180671721934</c:v>
                </c:pt>
                <c:pt idx="28">
                  <c:v>8.4124802050533969</c:v>
                </c:pt>
                <c:pt idx="29">
                  <c:v>10.575614170019767</c:v>
                </c:pt>
                <c:pt idx="30">
                  <c:v>9.4994579977289817</c:v>
                </c:pt>
                <c:pt idx="31">
                  <c:v>8.4482738843707565</c:v>
                </c:pt>
                <c:pt idx="32">
                  <c:v>6.9329636551580904</c:v>
                </c:pt>
                <c:pt idx="33">
                  <c:v>6.5985593316685573</c:v>
                </c:pt>
                <c:pt idx="34">
                  <c:v>7.3270258714808785</c:v>
                </c:pt>
                <c:pt idx="35">
                  <c:v>7.0055158183985631</c:v>
                </c:pt>
                <c:pt idx="36">
                  <c:v>6.0438298444118272</c:v>
                </c:pt>
                <c:pt idx="37">
                  <c:v>5.1275533165655052</c:v>
                </c:pt>
                <c:pt idx="38">
                  <c:v>5.2763956401458758</c:v>
                </c:pt>
                <c:pt idx="39">
                  <c:v>5.5331660118065802</c:v>
                </c:pt>
                <c:pt idx="40">
                  <c:v>6.3020481003694551</c:v>
                </c:pt>
                <c:pt idx="41">
                  <c:v>6.4749050206711756</c:v>
                </c:pt>
                <c:pt idx="42">
                  <c:v>5.5389796221774592</c:v>
                </c:pt>
                <c:pt idx="43">
                  <c:v>5.2124536055856874</c:v>
                </c:pt>
                <c:pt idx="44">
                  <c:v>4.3487689202679363</c:v>
                </c:pt>
                <c:pt idx="45">
                  <c:v>4.9782364766204736</c:v>
                </c:pt>
                <c:pt idx="46">
                  <c:v>4.6861815442895249</c:v>
                </c:pt>
                <c:pt idx="47">
                  <c:v>4.4826988128644176</c:v>
                </c:pt>
                <c:pt idx="48">
                  <c:v>3.4837592705369493</c:v>
                </c:pt>
                <c:pt idx="49">
                  <c:v>3.7393122113377371</c:v>
                </c:pt>
                <c:pt idx="50">
                  <c:v>3.5197409178324599</c:v>
                </c:pt>
                <c:pt idx="51">
                  <c:v>3.8997921000442184</c:v>
                </c:pt>
                <c:pt idx="52">
                  <c:v>2.4322723699814119</c:v>
                </c:pt>
                <c:pt idx="53">
                  <c:v>2.5516802394012879</c:v>
                </c:pt>
                <c:pt idx="54">
                  <c:v>2.8066610579911511</c:v>
                </c:pt>
                <c:pt idx="55">
                  <c:v>3.2451981343238043</c:v>
                </c:pt>
                <c:pt idx="56">
                  <c:v>2.5895915663497098</c:v>
                </c:pt>
                <c:pt idx="57">
                  <c:v>2.5992147814939521</c:v>
                </c:pt>
                <c:pt idx="58">
                  <c:v>2.6229937779827388</c:v>
                </c:pt>
                <c:pt idx="59">
                  <c:v>2.9073850249959761</c:v>
                </c:pt>
                <c:pt idx="60">
                  <c:v>2.8366567876574256</c:v>
                </c:pt>
                <c:pt idx="61">
                  <c:v>3.5187592597513664</c:v>
                </c:pt>
                <c:pt idx="62">
                  <c:v>4.0174509601450383</c:v>
                </c:pt>
                <c:pt idx="63">
                  <c:v>4.7172368467718657</c:v>
                </c:pt>
                <c:pt idx="64">
                  <c:v>3.9040398098231166</c:v>
                </c:pt>
                <c:pt idx="65">
                  <c:v>4.0304977010490992</c:v>
                </c:pt>
                <c:pt idx="66">
                  <c:v>4.1452517284164463</c:v>
                </c:pt>
                <c:pt idx="67">
                  <c:v>3.9803462918903834</c:v>
                </c:pt>
                <c:pt idx="68">
                  <c:v>2.8928558991605362</c:v>
                </c:pt>
                <c:pt idx="69">
                  <c:v>2.3193796806931819</c:v>
                </c:pt>
                <c:pt idx="70">
                  <c:v>1.9406935557481633</c:v>
                </c:pt>
                <c:pt idx="71">
                  <c:v>2.5792519538722711</c:v>
                </c:pt>
                <c:pt idx="72">
                  <c:v>2.0515125128178995</c:v>
                </c:pt>
                <c:pt idx="73">
                  <c:v>2.6324861313406758</c:v>
                </c:pt>
                <c:pt idx="74">
                  <c:v>2.0039145353201535</c:v>
                </c:pt>
                <c:pt idx="75">
                  <c:v>2.4542705807641729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F-42D0-BEB3-55154E150C75}"/>
            </c:ext>
          </c:extLst>
        </c:ser>
        <c:ser>
          <c:idx val="1"/>
          <c:order val="1"/>
          <c:tx>
            <c:strRef>
              <c:f>'Em % do PIB atualizado'!$A$8</c:f>
              <c:strCache>
                <c:ptCount val="1"/>
                <c:pt idx="0">
                  <c:v>Investimento privado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'Em % do PIB atualizado'!$B$1:$BY$1</c:f>
              <c:numCache>
                <c:formatCode>General</c:formatCode>
                <c:ptCount val="76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  <c:pt idx="72">
                  <c:v>2019</c:v>
                </c:pt>
                <c:pt idx="73">
                  <c:v>2020</c:v>
                </c:pt>
                <c:pt idx="74">
                  <c:v>2021</c:v>
                </c:pt>
                <c:pt idx="75">
                  <c:v>2022</c:v>
                </c:pt>
              </c:numCache>
            </c:numRef>
          </c:cat>
          <c:val>
            <c:numRef>
              <c:f>'Em % do PIB atualizado'!$B$8:$BY$8</c:f>
              <c:numCache>
                <c:formatCode>#,##0.00</c:formatCode>
                <c:ptCount val="76"/>
                <c:pt idx="0">
                  <c:v>11.925903641456575</c:v>
                </c:pt>
                <c:pt idx="1">
                  <c:v>8.9041706846673048</c:v>
                </c:pt>
                <c:pt idx="2">
                  <c:v>8.4811190574618074</c:v>
                </c:pt>
                <c:pt idx="3">
                  <c:v>8.4184564831261479</c:v>
                </c:pt>
                <c:pt idx="4">
                  <c:v>11.805863818807303</c:v>
                </c:pt>
                <c:pt idx="5">
                  <c:v>11.364712091662625</c:v>
                </c:pt>
                <c:pt idx="6">
                  <c:v>11.611758937691523</c:v>
                </c:pt>
                <c:pt idx="7">
                  <c:v>11.830469159713971</c:v>
                </c:pt>
                <c:pt idx="8">
                  <c:v>10.217599729961977</c:v>
                </c:pt>
                <c:pt idx="9">
                  <c:v>11.44137020118572</c:v>
                </c:pt>
                <c:pt idx="10">
                  <c:v>10.417509767814245</c:v>
                </c:pt>
                <c:pt idx="11">
                  <c:v>11.428787845659187</c:v>
                </c:pt>
                <c:pt idx="12">
                  <c:v>12.833817985859644</c:v>
                </c:pt>
                <c:pt idx="13">
                  <c:v>10.07772418777104</c:v>
                </c:pt>
                <c:pt idx="14">
                  <c:v>7.3133110385144819</c:v>
                </c:pt>
                <c:pt idx="15">
                  <c:v>9.422816671586915</c:v>
                </c:pt>
                <c:pt idx="16">
                  <c:v>11.641398607933729</c:v>
                </c:pt>
                <c:pt idx="17">
                  <c:v>9.9383653370769434</c:v>
                </c:pt>
                <c:pt idx="18">
                  <c:v>7.9183564928977015</c:v>
                </c:pt>
                <c:pt idx="19">
                  <c:v>11.873098791189562</c:v>
                </c:pt>
                <c:pt idx="20">
                  <c:v>11.579913750407695</c:v>
                </c:pt>
                <c:pt idx="21">
                  <c:v>14.292399996526912</c:v>
                </c:pt>
                <c:pt idx="22">
                  <c:v>11.837701453104337</c:v>
                </c:pt>
                <c:pt idx="23">
                  <c:v>11.565976306399834</c:v>
                </c:pt>
                <c:pt idx="24">
                  <c:v>13.365449938814535</c:v>
                </c:pt>
                <c:pt idx="25">
                  <c:v>12.772602914102377</c:v>
                </c:pt>
                <c:pt idx="26">
                  <c:v>14.578495641645876</c:v>
                </c:pt>
                <c:pt idx="27">
                  <c:v>14.050985509202361</c:v>
                </c:pt>
                <c:pt idx="28">
                  <c:v>14.916333576898827</c:v>
                </c:pt>
                <c:pt idx="29">
                  <c:v>11.842456625392744</c:v>
                </c:pt>
                <c:pt idx="30">
                  <c:v>11.846018164640697</c:v>
                </c:pt>
                <c:pt idx="31">
                  <c:v>13.8168438008761</c:v>
                </c:pt>
                <c:pt idx="32">
                  <c:v>16.427762156739529</c:v>
                </c:pt>
                <c:pt idx="33">
                  <c:v>16.960496509139997</c:v>
                </c:pt>
                <c:pt idx="34">
                  <c:v>16.981982852280328</c:v>
                </c:pt>
                <c:pt idx="35">
                  <c:v>15.980998061696603</c:v>
                </c:pt>
                <c:pt idx="36">
                  <c:v>13.891018689775294</c:v>
                </c:pt>
                <c:pt idx="37">
                  <c:v>13.776052222162539</c:v>
                </c:pt>
                <c:pt idx="38">
                  <c:v>12.734971416817391</c:v>
                </c:pt>
                <c:pt idx="39">
                  <c:v>14.480362099687985</c:v>
                </c:pt>
                <c:pt idx="40">
                  <c:v>16.869592130079177</c:v>
                </c:pt>
                <c:pt idx="41">
                  <c:v>17.849933233436865</c:v>
                </c:pt>
                <c:pt idx="42">
                  <c:v>21.323737169367611</c:v>
                </c:pt>
                <c:pt idx="43">
                  <c:v>15.450763201851409</c:v>
                </c:pt>
                <c:pt idx="44">
                  <c:v>13.760309925114573</c:v>
                </c:pt>
                <c:pt idx="45">
                  <c:v>13.445017542321924</c:v>
                </c:pt>
                <c:pt idx="46">
                  <c:v>14.596934000430551</c:v>
                </c:pt>
                <c:pt idx="47">
                  <c:v>16.26538572239463</c:v>
                </c:pt>
                <c:pt idx="48">
                  <c:v>16.802538345975833</c:v>
                </c:pt>
                <c:pt idx="49">
                  <c:v>14.90134157648804</c:v>
                </c:pt>
                <c:pt idx="50">
                  <c:v>15.603160205738716</c:v>
                </c:pt>
                <c:pt idx="51">
                  <c:v>14.642556399328916</c:v>
                </c:pt>
                <c:pt idx="52">
                  <c:v>14.584021848833096</c:v>
                </c:pt>
                <c:pt idx="53">
                  <c:v>15.752807790418087</c:v>
                </c:pt>
                <c:pt idx="54">
                  <c:v>15.611425442617447</c:v>
                </c:pt>
                <c:pt idx="55">
                  <c:v>14.681052688144057</c:v>
                </c:pt>
                <c:pt idx="56">
                  <c:v>14.015167584710404</c:v>
                </c:pt>
                <c:pt idx="57">
                  <c:v>14.721018541243705</c:v>
                </c:pt>
                <c:pt idx="58">
                  <c:v>14.433189677005132</c:v>
                </c:pt>
                <c:pt idx="59">
                  <c:v>14.30291454278437</c:v>
                </c:pt>
                <c:pt idx="60">
                  <c:v>15.159104550731861</c:v>
                </c:pt>
                <c:pt idx="61">
                  <c:v>15.866570293130767</c:v>
                </c:pt>
                <c:pt idx="62">
                  <c:v>15.08450707554886</c:v>
                </c:pt>
                <c:pt idx="63">
                  <c:v>15.817436803528807</c:v>
                </c:pt>
                <c:pt idx="64">
                  <c:v>16.704924398511576</c:v>
                </c:pt>
                <c:pt idx="65">
                  <c:v>16.686215073834816</c:v>
                </c:pt>
                <c:pt idx="66">
                  <c:v>16.766670147471569</c:v>
                </c:pt>
                <c:pt idx="67">
                  <c:v>15.892682611442124</c:v>
                </c:pt>
                <c:pt idx="68">
                  <c:v>14.942951143351166</c:v>
                </c:pt>
                <c:pt idx="69">
                  <c:v>13.204947647530833</c:v>
                </c:pt>
                <c:pt idx="70">
                  <c:v>12.618292965961215</c:v>
                </c:pt>
                <c:pt idx="71">
                  <c:v>12.517660001498117</c:v>
                </c:pt>
                <c:pt idx="72">
                  <c:v>13.419657233644781</c:v>
                </c:pt>
                <c:pt idx="73">
                  <c:v>13.928535425938618</c:v>
                </c:pt>
                <c:pt idx="74">
                  <c:v>16.892273324019044</c:v>
                </c:pt>
                <c:pt idx="75">
                  <c:v>16.368285910759209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6F-42D0-BEB3-55154E150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3658840"/>
        <c:axId val="1323655560"/>
      </c:barChart>
      <c:lineChart>
        <c:grouping val="standard"/>
        <c:varyColors val="0"/>
        <c:ser>
          <c:idx val="2"/>
          <c:order val="2"/>
          <c:tx>
            <c:strRef>
              <c:f>'Em % do PIB atualizado'!$A$9</c:f>
              <c:strCache>
                <c:ptCount val="1"/>
                <c:pt idx="0">
                  <c:v>Investimento total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7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6F-42D0-BEB3-55154E150C7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 % do PIB atualizado'!$B$1:$BY$1</c:f>
              <c:numCache>
                <c:formatCode>General</c:formatCode>
                <c:ptCount val="76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  <c:pt idx="72">
                  <c:v>2019</c:v>
                </c:pt>
                <c:pt idx="73">
                  <c:v>2020</c:v>
                </c:pt>
                <c:pt idx="74">
                  <c:v>2021</c:v>
                </c:pt>
                <c:pt idx="75">
                  <c:v>2022</c:v>
                </c:pt>
              </c:numCache>
            </c:numRef>
          </c:cat>
          <c:val>
            <c:numRef>
              <c:f>'Em % do PIB atualizado'!$B$9:$BY$9</c:f>
              <c:numCache>
                <c:formatCode>#,##0.00</c:formatCode>
                <c:ptCount val="76"/>
                <c:pt idx="0">
                  <c:v>14.901960784313724</c:v>
                </c:pt>
                <c:pt idx="1">
                  <c:v>12.729026036644168</c:v>
                </c:pt>
                <c:pt idx="2">
                  <c:v>13.021909880115798</c:v>
                </c:pt>
                <c:pt idx="3">
                  <c:v>12.788632326820659</c:v>
                </c:pt>
                <c:pt idx="4">
                  <c:v>15.452981651376101</c:v>
                </c:pt>
                <c:pt idx="5">
                  <c:v>14.822038030229189</c:v>
                </c:pt>
                <c:pt idx="6">
                  <c:v>15.056179775280899</c:v>
                </c:pt>
                <c:pt idx="7">
                  <c:v>15.762812872467256</c:v>
                </c:pt>
                <c:pt idx="8">
                  <c:v>13.489628083957319</c:v>
                </c:pt>
                <c:pt idx="9">
                  <c:v>14.462046846146352</c:v>
                </c:pt>
                <c:pt idx="10">
                  <c:v>15.044035228182548</c:v>
                </c:pt>
                <c:pt idx="11">
                  <c:v>16.983922829582021</c:v>
                </c:pt>
                <c:pt idx="12">
                  <c:v>17.985859630970872</c:v>
                </c:pt>
                <c:pt idx="13">
                  <c:v>15.719851693583896</c:v>
                </c:pt>
                <c:pt idx="14">
                  <c:v>13.106086657496608</c:v>
                </c:pt>
                <c:pt idx="15">
                  <c:v>15.514881511499967</c:v>
                </c:pt>
                <c:pt idx="16">
                  <c:v>17.038980846005472</c:v>
                </c:pt>
                <c:pt idx="17">
                  <c:v>14.988021485030684</c:v>
                </c:pt>
                <c:pt idx="18">
                  <c:v>14.712859218977135</c:v>
                </c:pt>
                <c:pt idx="19">
                  <c:v>15.917278504196624</c:v>
                </c:pt>
                <c:pt idx="20">
                  <c:v>16.197045287075852</c:v>
                </c:pt>
                <c:pt idx="21">
                  <c:v>18.684564690764191</c:v>
                </c:pt>
                <c:pt idx="22">
                  <c:v>19.105217965653864</c:v>
                </c:pt>
                <c:pt idx="23">
                  <c:v>18.834337429817982</c:v>
                </c:pt>
                <c:pt idx="24">
                  <c:v>19.907384172978851</c:v>
                </c:pt>
                <c:pt idx="25">
                  <c:v>20.332055490059574</c:v>
                </c:pt>
                <c:pt idx="26">
                  <c:v>20.368703298121442</c:v>
                </c:pt>
                <c:pt idx="27">
                  <c:v>21.845403576374554</c:v>
                </c:pt>
                <c:pt idx="28">
                  <c:v>23.328813781952224</c:v>
                </c:pt>
                <c:pt idx="29">
                  <c:v>22.418070795412511</c:v>
                </c:pt>
                <c:pt idx="30">
                  <c:v>21.345476162369678</c:v>
                </c:pt>
                <c:pt idx="31">
                  <c:v>22.265117685246857</c:v>
                </c:pt>
                <c:pt idx="32">
                  <c:v>23.36072581189762</c:v>
                </c:pt>
                <c:pt idx="33">
                  <c:v>23.559055840808554</c:v>
                </c:pt>
                <c:pt idx="34">
                  <c:v>24.309008723761206</c:v>
                </c:pt>
                <c:pt idx="35">
                  <c:v>22.986513880095167</c:v>
                </c:pt>
                <c:pt idx="36">
                  <c:v>19.934848534187122</c:v>
                </c:pt>
                <c:pt idx="37">
                  <c:v>18.903605538728044</c:v>
                </c:pt>
                <c:pt idx="38">
                  <c:v>18.011367056963266</c:v>
                </c:pt>
                <c:pt idx="39">
                  <c:v>20.013528111494566</c:v>
                </c:pt>
                <c:pt idx="40">
                  <c:v>23.171640230448631</c:v>
                </c:pt>
                <c:pt idx="41">
                  <c:v>24.324838254108041</c:v>
                </c:pt>
                <c:pt idx="42">
                  <c:v>26.862716791545072</c:v>
                </c:pt>
                <c:pt idx="43">
                  <c:v>20.663216807437095</c:v>
                </c:pt>
                <c:pt idx="44">
                  <c:v>18.109078845382509</c:v>
                </c:pt>
                <c:pt idx="45">
                  <c:v>18.423254018942398</c:v>
                </c:pt>
                <c:pt idx="46">
                  <c:v>19.283115544720076</c:v>
                </c:pt>
                <c:pt idx="47">
                  <c:v>20.748084535259046</c:v>
                </c:pt>
                <c:pt idx="48">
                  <c:v>20.286297616512783</c:v>
                </c:pt>
                <c:pt idx="49">
                  <c:v>18.640653787825777</c:v>
                </c:pt>
                <c:pt idx="50">
                  <c:v>19.122901123571175</c:v>
                </c:pt>
                <c:pt idx="51">
                  <c:v>18.542348499373134</c:v>
                </c:pt>
                <c:pt idx="52">
                  <c:v>17.016294218814508</c:v>
                </c:pt>
                <c:pt idx="53">
                  <c:v>18.304488029819375</c:v>
                </c:pt>
                <c:pt idx="54">
                  <c:v>18.418086500608599</c:v>
                </c:pt>
                <c:pt idx="55">
                  <c:v>17.926250822467861</c:v>
                </c:pt>
                <c:pt idx="56">
                  <c:v>16.604759151060115</c:v>
                </c:pt>
                <c:pt idx="57">
                  <c:v>17.320233322737657</c:v>
                </c:pt>
                <c:pt idx="58">
                  <c:v>17.05618345498787</c:v>
                </c:pt>
                <c:pt idx="59">
                  <c:v>17.210299567780346</c:v>
                </c:pt>
                <c:pt idx="60">
                  <c:v>17.995761338389286</c:v>
                </c:pt>
                <c:pt idx="61">
                  <c:v>19.385329552882133</c:v>
                </c:pt>
                <c:pt idx="62">
                  <c:v>19.101958035693897</c:v>
                </c:pt>
                <c:pt idx="63">
                  <c:v>20.534673650300672</c:v>
                </c:pt>
                <c:pt idx="64">
                  <c:v>20.608964208334694</c:v>
                </c:pt>
                <c:pt idx="65">
                  <c:v>20.716712774883916</c:v>
                </c:pt>
                <c:pt idx="66">
                  <c:v>20.911921875888016</c:v>
                </c:pt>
                <c:pt idx="67">
                  <c:v>19.873028903332507</c:v>
                </c:pt>
                <c:pt idx="68">
                  <c:v>17.835807042511703</c:v>
                </c:pt>
                <c:pt idx="69">
                  <c:v>15.524327328224015</c:v>
                </c:pt>
                <c:pt idx="70">
                  <c:v>14.558986521709379</c:v>
                </c:pt>
                <c:pt idx="71">
                  <c:v>15.096911955370388</c:v>
                </c:pt>
                <c:pt idx="72">
                  <c:v>15.47116974646268</c:v>
                </c:pt>
                <c:pt idx="73">
                  <c:v>16.561021557279293</c:v>
                </c:pt>
                <c:pt idx="74">
                  <c:v>18.896187859339197</c:v>
                </c:pt>
                <c:pt idx="75">
                  <c:v>18.822556491523383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C6F-42D0-BEB3-55154E150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3658840"/>
        <c:axId val="1323655560"/>
      </c:lineChart>
      <c:catAx>
        <c:axId val="1323658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3655560"/>
        <c:crosses val="autoZero"/>
        <c:auto val="1"/>
        <c:lblAlgn val="ctr"/>
        <c:lblOffset val="100"/>
        <c:noMultiLvlLbl val="0"/>
      </c:catAx>
      <c:valAx>
        <c:axId val="1323655560"/>
        <c:scaling>
          <c:orientation val="minMax"/>
          <c:max val="3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3658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596007229137439E-3"/>
          <c:y val="0.9443651069014718"/>
          <c:w val="0.98240354484522985"/>
          <c:h val="3.32988109912783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052338178760557E-2"/>
          <c:y val="0.16110507438841201"/>
          <c:w val="0.89724038004730844"/>
          <c:h val="0.60320677732696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Dados!$D$4</c:f>
              <c:strCache>
                <c:ptCount val="1"/>
                <c:pt idx="0">
                  <c:v>Dez 2017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F48-4494-8C2D-33F2025346D1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F48-4494-8C2D-33F2025346D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Dados!$C$5:$C$10</c:f>
              <c:strCache>
                <c:ptCount val="6"/>
                <c:pt idx="0">
                  <c:v>Públicos</c:v>
                </c:pt>
                <c:pt idx="1">
                  <c:v>Privados S1</c:v>
                </c:pt>
                <c:pt idx="2">
                  <c:v>SNCC</c:v>
                </c:pt>
                <c:pt idx="3">
                  <c:v>Digitais</c:v>
                </c:pt>
                <c:pt idx="4">
                  <c:v>Demais Privados</c:v>
                </c:pt>
                <c:pt idx="5">
                  <c:v>Mercado de Capitais</c:v>
                </c:pt>
              </c:strCache>
            </c:strRef>
          </c:cat>
          <c:val>
            <c:numRef>
              <c:f>Dados!$D$5:$D$10</c:f>
              <c:numCache>
                <c:formatCode>0.0%</c:formatCode>
                <c:ptCount val="6"/>
                <c:pt idx="0">
                  <c:v>0.49132561202596137</c:v>
                </c:pt>
                <c:pt idx="1">
                  <c:v>0.17984553167880535</c:v>
                </c:pt>
                <c:pt idx="2">
                  <c:v>1.3913532679394912E-3</c:v>
                </c:pt>
                <c:pt idx="3">
                  <c:v>3.3596968369877952E-3</c:v>
                </c:pt>
                <c:pt idx="4">
                  <c:v>8.8856403668040498E-2</c:v>
                </c:pt>
                <c:pt idx="5">
                  <c:v>0.23522140252226559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48-4494-8C2D-33F2025346D1}"/>
            </c:ext>
          </c:extLst>
        </c:ser>
        <c:ser>
          <c:idx val="2"/>
          <c:order val="3"/>
          <c:tx>
            <c:strRef>
              <c:f>Dados!$G$4</c:f>
              <c:strCache>
                <c:ptCount val="1"/>
                <c:pt idx="0">
                  <c:v>Dez 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F48-4494-8C2D-33F2025346D1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F48-4494-8C2D-33F2025346D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Dados!$C$5:$C$10</c:f>
              <c:strCache>
                <c:ptCount val="6"/>
                <c:pt idx="0">
                  <c:v>Públicos</c:v>
                </c:pt>
                <c:pt idx="1">
                  <c:v>Privados S1</c:v>
                </c:pt>
                <c:pt idx="2">
                  <c:v>SNCC</c:v>
                </c:pt>
                <c:pt idx="3">
                  <c:v>Digitais</c:v>
                </c:pt>
                <c:pt idx="4">
                  <c:v>Demais Privados</c:v>
                </c:pt>
                <c:pt idx="5">
                  <c:v>Mercado de Capitais</c:v>
                </c:pt>
              </c:strCache>
            </c:strRef>
          </c:cat>
          <c:val>
            <c:numRef>
              <c:f>Dados!$G$5:$G$10</c:f>
              <c:numCache>
                <c:formatCode>0.0%</c:formatCode>
                <c:ptCount val="6"/>
                <c:pt idx="0">
                  <c:v>0.29119534838119321</c:v>
                </c:pt>
                <c:pt idx="1">
                  <c:v>0.16905500701527185</c:v>
                </c:pt>
                <c:pt idx="2">
                  <c:v>6.7028139938484039E-3</c:v>
                </c:pt>
                <c:pt idx="3">
                  <c:v>5.4472357897273616E-3</c:v>
                </c:pt>
                <c:pt idx="4">
                  <c:v>0.12159566562743436</c:v>
                </c:pt>
                <c:pt idx="5">
                  <c:v>0.40600392919252482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48-4494-8C2D-33F2025346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-27"/>
        <c:axId val="208453600"/>
        <c:axId val="208452944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Dados!$E$4</c15:sqref>
                        </c15:formulaRef>
                      </c:ext>
                    </c:extLst>
                    <c:strCache>
                      <c:ptCount val="1"/>
                      <c:pt idx="0">
                        <c:v>Dez 2019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pt-B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Dados!$C$5:$C$10</c15:sqref>
                        </c15:formulaRef>
                      </c:ext>
                    </c:extLst>
                    <c:strCache>
                      <c:ptCount val="6"/>
                      <c:pt idx="0">
                        <c:v>Públicos</c:v>
                      </c:pt>
                      <c:pt idx="1">
                        <c:v>Privados S1</c:v>
                      </c:pt>
                      <c:pt idx="2">
                        <c:v>SNCC</c:v>
                      </c:pt>
                      <c:pt idx="3">
                        <c:v>Digitais</c:v>
                      </c:pt>
                      <c:pt idx="4">
                        <c:v>Demais Privados</c:v>
                      </c:pt>
                      <c:pt idx="5">
                        <c:v>Mercado de Capitais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Dados!$E$5:$E$10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0.36490614359607926</c:v>
                      </c:pt>
                      <c:pt idx="1">
                        <c:v>0.17525756221459335</c:v>
                      </c:pt>
                      <c:pt idx="2">
                        <c:v>2.1741053275716794E-3</c:v>
                      </c:pt>
                      <c:pt idx="3">
                        <c:v>3.1806919644262088E-3</c:v>
                      </c:pt>
                      <c:pt idx="4">
                        <c:v>0.10244058641326557</c:v>
                      </c:pt>
                      <c:pt idx="5">
                        <c:v>0.35204091048406394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0F48-4494-8C2D-33F2025346D1}"/>
                  </c:ext>
                </c:extLst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Dados!$F$4</c15:sqref>
                        </c15:formulaRef>
                      </c:ext>
                    </c:extLst>
                    <c:strCache>
                      <c:ptCount val="1"/>
                      <c:pt idx="0">
                        <c:v>Dez 2021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pt-B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Dados!$C$5:$C$10</c15:sqref>
                        </c15:formulaRef>
                      </c:ext>
                    </c:extLst>
                    <c:strCache>
                      <c:ptCount val="6"/>
                      <c:pt idx="0">
                        <c:v>Públicos</c:v>
                      </c:pt>
                      <c:pt idx="1">
                        <c:v>Privados S1</c:v>
                      </c:pt>
                      <c:pt idx="2">
                        <c:v>SNCC</c:v>
                      </c:pt>
                      <c:pt idx="3">
                        <c:v>Digitais</c:v>
                      </c:pt>
                      <c:pt idx="4">
                        <c:v>Demais Privados</c:v>
                      </c:pt>
                      <c:pt idx="5">
                        <c:v>Mercado de Capitais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Dados!$F$5:$F$10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0.31101625640514075</c:v>
                      </c:pt>
                      <c:pt idx="1">
                        <c:v>0.1878857101860435</c:v>
                      </c:pt>
                      <c:pt idx="2">
                        <c:v>4.7963546709305941E-3</c:v>
                      </c:pt>
                      <c:pt idx="3">
                        <c:v>5.3129797149866721E-3</c:v>
                      </c:pt>
                      <c:pt idx="4">
                        <c:v>0.12088369419086063</c:v>
                      </c:pt>
                      <c:pt idx="5">
                        <c:v>0.37010500483203795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F48-4494-8C2D-33F2025346D1}"/>
                  </c:ext>
                </c:extLst>
              </c15:ser>
            </c15:filteredBarSeries>
          </c:ext>
        </c:extLst>
      </c:barChart>
      <c:catAx>
        <c:axId val="20845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08452944"/>
        <c:crosses val="autoZero"/>
        <c:auto val="1"/>
        <c:lblAlgn val="ctr"/>
        <c:lblOffset val="100"/>
        <c:noMultiLvlLbl val="0"/>
      </c:catAx>
      <c:valAx>
        <c:axId val="208452944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0845360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2671881218370966"/>
          <c:y val="0.17858799860677221"/>
          <c:w val="0.23057159133139565"/>
          <c:h val="0.17509148100382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914260717410324E-2"/>
          <c:y val="3.1649075071804526E-2"/>
          <c:w val="0.9155301837270341"/>
          <c:h val="0.69058227129323491"/>
        </c:manualLayout>
      </c:layout>
      <c:barChart>
        <c:barDir val="col"/>
        <c:grouping val="stacked"/>
        <c:varyColors val="0"/>
        <c:ser>
          <c:idx val="0"/>
          <c:order val="0"/>
          <c:tx>
            <c:v>Banda inf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multiLvlStrRef>
              <c:f>Passado!$B$5:$C$28</c:f>
              <c:multiLvlStrCache>
                <c:ptCount val="24"/>
                <c:lvl>
                  <c:pt idx="0">
                    <c:v>21</c:v>
                  </c:pt>
                  <c:pt idx="1">
                    <c:v>22</c:v>
                  </c:pt>
                  <c:pt idx="2">
                    <c:v>21</c:v>
                  </c:pt>
                  <c:pt idx="3">
                    <c:v>22</c:v>
                  </c:pt>
                  <c:pt idx="4">
                    <c:v>21</c:v>
                  </c:pt>
                  <c:pt idx="5">
                    <c:v>22</c:v>
                  </c:pt>
                  <c:pt idx="6">
                    <c:v>21</c:v>
                  </c:pt>
                  <c:pt idx="7">
                    <c:v>22</c:v>
                  </c:pt>
                  <c:pt idx="8">
                    <c:v>21</c:v>
                  </c:pt>
                  <c:pt idx="9">
                    <c:v>22</c:v>
                  </c:pt>
                  <c:pt idx="10">
                    <c:v>21</c:v>
                  </c:pt>
                  <c:pt idx="11">
                    <c:v>22</c:v>
                  </c:pt>
                  <c:pt idx="12">
                    <c:v>21</c:v>
                  </c:pt>
                  <c:pt idx="13">
                    <c:v>22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21</c:v>
                  </c:pt>
                  <c:pt idx="17">
                    <c:v>22</c:v>
                  </c:pt>
                  <c:pt idx="18">
                    <c:v>21</c:v>
                  </c:pt>
                  <c:pt idx="19">
                    <c:v>22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21</c:v>
                  </c:pt>
                  <c:pt idx="23">
                    <c:v>22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</c:multiLvlStrRef>
          </c:cat>
          <c:val>
            <c:numRef>
              <c:f>Passado!$D$5:$D$28</c:f>
              <c:numCache>
                <c:formatCode>General</c:formatCode>
                <c:ptCount val="24"/>
                <c:pt idx="0">
                  <c:v>2.25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3</c:v>
                </c:pt>
                <c:pt idx="13">
                  <c:v>3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1.9</c:v>
                </c:pt>
                <c:pt idx="19">
                  <c:v>1.9</c:v>
                </c:pt>
                <c:pt idx="20">
                  <c:v>1</c:v>
                </c:pt>
                <c:pt idx="21">
                  <c:v>1</c:v>
                </c:pt>
                <c:pt idx="22">
                  <c:v>1.9</c:v>
                </c:pt>
                <c:pt idx="23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1-4218-BF67-718520332110}"/>
            </c:ext>
          </c:extLst>
        </c:ser>
        <c:ser>
          <c:idx val="1"/>
          <c:order val="1"/>
          <c:tx>
            <c:strRef>
              <c:f>Passado!$E$4</c:f>
              <c:strCache>
                <c:ptCount val="1"/>
                <c:pt idx="0">
                  <c:v>Intervalo Meta</c:v>
                </c:pt>
              </c:strCache>
            </c:strRef>
          </c:tx>
          <c:spPr>
            <a:solidFill>
              <a:srgbClr val="ECD9B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Passado!$B$5:$C$28</c:f>
              <c:multiLvlStrCache>
                <c:ptCount val="24"/>
                <c:lvl>
                  <c:pt idx="0">
                    <c:v>21</c:v>
                  </c:pt>
                  <c:pt idx="1">
                    <c:v>22</c:v>
                  </c:pt>
                  <c:pt idx="2">
                    <c:v>21</c:v>
                  </c:pt>
                  <c:pt idx="3">
                    <c:v>22</c:v>
                  </c:pt>
                  <c:pt idx="4">
                    <c:v>21</c:v>
                  </c:pt>
                  <c:pt idx="5">
                    <c:v>22</c:v>
                  </c:pt>
                  <c:pt idx="6">
                    <c:v>21</c:v>
                  </c:pt>
                  <c:pt idx="7">
                    <c:v>22</c:v>
                  </c:pt>
                  <c:pt idx="8">
                    <c:v>21</c:v>
                  </c:pt>
                  <c:pt idx="9">
                    <c:v>22</c:v>
                  </c:pt>
                  <c:pt idx="10">
                    <c:v>21</c:v>
                  </c:pt>
                  <c:pt idx="11">
                    <c:v>22</c:v>
                  </c:pt>
                  <c:pt idx="12">
                    <c:v>21</c:v>
                  </c:pt>
                  <c:pt idx="13">
                    <c:v>22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21</c:v>
                  </c:pt>
                  <c:pt idx="17">
                    <c:v>22</c:v>
                  </c:pt>
                  <c:pt idx="18">
                    <c:v>21</c:v>
                  </c:pt>
                  <c:pt idx="19">
                    <c:v>22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21</c:v>
                  </c:pt>
                  <c:pt idx="23">
                    <c:v>22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</c:multiLvlStrRef>
          </c:cat>
          <c:val>
            <c:numRef>
              <c:f>Passado!$E$5:$E$28</c:f>
              <c:numCache>
                <c:formatCode>General</c:formatCode>
                <c:ptCount val="24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0.2</c:v>
                </c:pt>
                <c:pt idx="15">
                  <c:v>0.2</c:v>
                </c:pt>
                <c:pt idx="16">
                  <c:v>4</c:v>
                </c:pt>
                <c:pt idx="17">
                  <c:v>4</c:v>
                </c:pt>
                <c:pt idx="18">
                  <c:v>0.2</c:v>
                </c:pt>
                <c:pt idx="19">
                  <c:v>0.2</c:v>
                </c:pt>
                <c:pt idx="20">
                  <c:v>2</c:v>
                </c:pt>
                <c:pt idx="21">
                  <c:v>2</c:v>
                </c:pt>
                <c:pt idx="22">
                  <c:v>0.2</c:v>
                </c:pt>
                <c:pt idx="2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1-4218-BF67-718520332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5416287"/>
        <c:axId val="1425416703"/>
      </c:barChart>
      <c:lineChart>
        <c:grouping val="standard"/>
        <c:varyColors val="0"/>
        <c:ser>
          <c:idx val="2"/>
          <c:order val="2"/>
          <c:tx>
            <c:strRef>
              <c:f>Passado!$F$4</c:f>
              <c:strCache>
                <c:ptCount val="1"/>
                <c:pt idx="0">
                  <c:v>Centro Meta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8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/>
            </c:spPr>
          </c:marker>
          <c:cat>
            <c:multiLvlStrRef>
              <c:f>Passado!$A$5:$C$22</c:f>
              <c:multiLvlStrCache>
                <c:ptCount val="18"/>
                <c:lvl>
                  <c:pt idx="0">
                    <c:v>21</c:v>
                  </c:pt>
                  <c:pt idx="1">
                    <c:v>22</c:v>
                  </c:pt>
                  <c:pt idx="2">
                    <c:v>21</c:v>
                  </c:pt>
                  <c:pt idx="3">
                    <c:v>22</c:v>
                  </c:pt>
                  <c:pt idx="4">
                    <c:v>21</c:v>
                  </c:pt>
                  <c:pt idx="5">
                    <c:v>22</c:v>
                  </c:pt>
                  <c:pt idx="6">
                    <c:v>21</c:v>
                  </c:pt>
                  <c:pt idx="7">
                    <c:v>22</c:v>
                  </c:pt>
                  <c:pt idx="8">
                    <c:v>21</c:v>
                  </c:pt>
                  <c:pt idx="9">
                    <c:v>22</c:v>
                  </c:pt>
                  <c:pt idx="10">
                    <c:v>21</c:v>
                  </c:pt>
                  <c:pt idx="11">
                    <c:v>22</c:v>
                  </c:pt>
                  <c:pt idx="12">
                    <c:v>21</c:v>
                  </c:pt>
                  <c:pt idx="13">
                    <c:v>22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21</c:v>
                  </c:pt>
                  <c:pt idx="17">
                    <c:v>22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</c:lvl>
                <c:lvl>
                  <c:pt idx="0">
                    <c:v>Brasil</c:v>
                  </c:pt>
                  <c:pt idx="2">
                    <c:v>Chile</c:v>
                  </c:pt>
                  <c:pt idx="4">
                    <c:v>Colômbia</c:v>
                  </c:pt>
                  <c:pt idx="6">
                    <c:v>México</c:v>
                  </c:pt>
                  <c:pt idx="8">
                    <c:v>Peru</c:v>
                  </c:pt>
                  <c:pt idx="10">
                    <c:v>Tailândia</c:v>
                  </c:pt>
                  <c:pt idx="12">
                    <c:v>África do Sul</c:v>
                  </c:pt>
                  <c:pt idx="14">
                    <c:v>Coreia do Sul</c:v>
                  </c:pt>
                  <c:pt idx="16">
                    <c:v>Índia</c:v>
                  </c:pt>
                </c:lvl>
              </c:multiLvlStrCache>
            </c:multiLvlStrRef>
          </c:cat>
          <c:val>
            <c:numRef>
              <c:f>Passado!$F$5:$F$28</c:f>
              <c:numCache>
                <c:formatCode>General</c:formatCode>
                <c:ptCount val="24"/>
                <c:pt idx="0">
                  <c:v>3.75</c:v>
                </c:pt>
                <c:pt idx="1">
                  <c:v>3.5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4.5</c:v>
                </c:pt>
                <c:pt idx="13">
                  <c:v>4.5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4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D1-4218-BF67-718520332110}"/>
            </c:ext>
          </c:extLst>
        </c:ser>
        <c:ser>
          <c:idx val="3"/>
          <c:order val="3"/>
          <c:tx>
            <c:strRef>
              <c:f>Passado!$H$4</c:f>
              <c:strCache>
                <c:ptCount val="1"/>
                <c:pt idx="0">
                  <c:v>Inflação 2021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25C75"/>
              </a:solidFill>
              <a:ln w="9525">
                <a:noFill/>
              </a:ln>
              <a:effectLst/>
            </c:spPr>
          </c:marker>
          <c:cat>
            <c:multiLvlStrRef>
              <c:f>Passado!$A$5:$C$22</c:f>
              <c:multiLvlStrCache>
                <c:ptCount val="18"/>
                <c:lvl>
                  <c:pt idx="0">
                    <c:v>21</c:v>
                  </c:pt>
                  <c:pt idx="1">
                    <c:v>22</c:v>
                  </c:pt>
                  <c:pt idx="2">
                    <c:v>21</c:v>
                  </c:pt>
                  <c:pt idx="3">
                    <c:v>22</c:v>
                  </c:pt>
                  <c:pt idx="4">
                    <c:v>21</c:v>
                  </c:pt>
                  <c:pt idx="5">
                    <c:v>22</c:v>
                  </c:pt>
                  <c:pt idx="6">
                    <c:v>21</c:v>
                  </c:pt>
                  <c:pt idx="7">
                    <c:v>22</c:v>
                  </c:pt>
                  <c:pt idx="8">
                    <c:v>21</c:v>
                  </c:pt>
                  <c:pt idx="9">
                    <c:v>22</c:v>
                  </c:pt>
                  <c:pt idx="10">
                    <c:v>21</c:v>
                  </c:pt>
                  <c:pt idx="11">
                    <c:v>22</c:v>
                  </c:pt>
                  <c:pt idx="12">
                    <c:v>21</c:v>
                  </c:pt>
                  <c:pt idx="13">
                    <c:v>22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21</c:v>
                  </c:pt>
                  <c:pt idx="17">
                    <c:v>22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</c:lvl>
                <c:lvl>
                  <c:pt idx="0">
                    <c:v>Brasil</c:v>
                  </c:pt>
                  <c:pt idx="2">
                    <c:v>Chile</c:v>
                  </c:pt>
                  <c:pt idx="4">
                    <c:v>Colômbia</c:v>
                  </c:pt>
                  <c:pt idx="6">
                    <c:v>México</c:v>
                  </c:pt>
                  <c:pt idx="8">
                    <c:v>Peru</c:v>
                  </c:pt>
                  <c:pt idx="10">
                    <c:v>Tailândia</c:v>
                  </c:pt>
                  <c:pt idx="12">
                    <c:v>África do Sul</c:v>
                  </c:pt>
                  <c:pt idx="14">
                    <c:v>Coreia do Sul</c:v>
                  </c:pt>
                  <c:pt idx="16">
                    <c:v>Índia</c:v>
                  </c:pt>
                </c:lvl>
              </c:multiLvlStrCache>
            </c:multiLvlStrRef>
          </c:cat>
          <c:val>
            <c:numRef>
              <c:f>Passado!$H$5:$H$28</c:f>
              <c:numCache>
                <c:formatCode>General</c:formatCode>
                <c:ptCount val="24"/>
                <c:pt idx="0">
                  <c:v>10.06</c:v>
                </c:pt>
                <c:pt idx="2">
                  <c:v>7.2</c:v>
                </c:pt>
                <c:pt idx="4">
                  <c:v>5.62</c:v>
                </c:pt>
                <c:pt idx="6">
                  <c:v>7.36</c:v>
                </c:pt>
                <c:pt idx="8">
                  <c:v>6.43</c:v>
                </c:pt>
                <c:pt idx="10">
                  <c:v>2.17</c:v>
                </c:pt>
                <c:pt idx="12">
                  <c:v>5.9</c:v>
                </c:pt>
                <c:pt idx="14">
                  <c:v>3.7</c:v>
                </c:pt>
                <c:pt idx="16">
                  <c:v>5.66</c:v>
                </c:pt>
                <c:pt idx="18">
                  <c:v>7</c:v>
                </c:pt>
                <c:pt idx="20">
                  <c:v>5.4</c:v>
                </c:pt>
                <c:pt idx="2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D1-4218-BF67-718520332110}"/>
            </c:ext>
          </c:extLst>
        </c:ser>
        <c:ser>
          <c:idx val="4"/>
          <c:order val="4"/>
          <c:tx>
            <c:strRef>
              <c:f>Passado!$I$4</c:f>
              <c:strCache>
                <c:ptCount val="1"/>
                <c:pt idx="0">
                  <c:v>Inflação 2022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ED7D31"/>
              </a:solidFill>
              <a:ln w="9525">
                <a:noFill/>
              </a:ln>
              <a:effectLst/>
            </c:spPr>
          </c:marker>
          <c:val>
            <c:numRef>
              <c:f>Passado!$I$5:$I$28</c:f>
              <c:numCache>
                <c:formatCode>General</c:formatCode>
                <c:ptCount val="24"/>
                <c:pt idx="1">
                  <c:v>5.79</c:v>
                </c:pt>
                <c:pt idx="3">
                  <c:v>12.8</c:v>
                </c:pt>
                <c:pt idx="5">
                  <c:v>13.12</c:v>
                </c:pt>
                <c:pt idx="7">
                  <c:v>7.82</c:v>
                </c:pt>
                <c:pt idx="9">
                  <c:v>8.4600000000000009</c:v>
                </c:pt>
                <c:pt idx="11">
                  <c:v>5.89</c:v>
                </c:pt>
                <c:pt idx="13">
                  <c:v>7.2</c:v>
                </c:pt>
                <c:pt idx="15">
                  <c:v>5</c:v>
                </c:pt>
                <c:pt idx="17">
                  <c:v>5.72</c:v>
                </c:pt>
                <c:pt idx="19">
                  <c:v>6.5</c:v>
                </c:pt>
                <c:pt idx="21">
                  <c:v>10.5</c:v>
                </c:pt>
                <c:pt idx="23">
                  <c:v>9.1999999999999993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D1-4218-BF67-718520332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5416287"/>
        <c:axId val="1425416703"/>
      </c:lineChart>
      <c:catAx>
        <c:axId val="142541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703"/>
        <c:crosses val="autoZero"/>
        <c:auto val="1"/>
        <c:lblAlgn val="ctr"/>
        <c:lblOffset val="100"/>
        <c:noMultiLvlLbl val="0"/>
      </c:catAx>
      <c:valAx>
        <c:axId val="1425416703"/>
        <c:scaling>
          <c:orientation val="minMax"/>
          <c:max val="1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4.5643867551762286E-2"/>
          <c:y val="0.89808874154884788"/>
          <c:w val="0.88147186660344556"/>
          <c:h val="9.7297898317380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pt-BR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563458657154797E-2"/>
          <c:y val="6.6309129545293846E-2"/>
          <c:w val="0.833411490721925"/>
          <c:h val="0.81977057132523856"/>
        </c:manualLayout>
      </c:layout>
      <c:lineChart>
        <c:grouping val="standard"/>
        <c:varyColors val="0"/>
        <c:ser>
          <c:idx val="1"/>
          <c:order val="0"/>
          <c:tx>
            <c:strRef>
              <c:f>'Emissões Debêntures'!$M$2</c:f>
              <c:strCache>
                <c:ptCount val="1"/>
                <c:pt idx="0">
                  <c:v>2018</c:v>
                </c:pt>
              </c:strCache>
            </c:strRef>
          </c:tx>
          <c:spPr>
            <a:ln>
              <a:solidFill>
                <a:srgbClr val="FC5918"/>
              </a:solidFill>
              <a:prstDash val="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0"/>
                  <c:y val="-4.7543505480961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3D-47BA-AE52-EB557AE28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rgbClr val="FC5918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'Emissões Debêntures'!$L$3:$L$14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'Emissões Debêntures'!$M$3:$M$14</c:f>
              <c:numCache>
                <c:formatCode>0</c:formatCode>
                <c:ptCount val="12"/>
                <c:pt idx="0">
                  <c:v>7.8889069999999997</c:v>
                </c:pt>
                <c:pt idx="1">
                  <c:v>16.537300989999999</c:v>
                </c:pt>
                <c:pt idx="2">
                  <c:v>30.379530006</c:v>
                </c:pt>
                <c:pt idx="3">
                  <c:v>40.061155006</c:v>
                </c:pt>
                <c:pt idx="4">
                  <c:v>55.344314214000001</c:v>
                </c:pt>
                <c:pt idx="5">
                  <c:v>73.167469390419996</c:v>
                </c:pt>
                <c:pt idx="6">
                  <c:v>92.73892633042</c:v>
                </c:pt>
                <c:pt idx="7">
                  <c:v>104.80485419842</c:v>
                </c:pt>
                <c:pt idx="8">
                  <c:v>119.12777951842</c:v>
                </c:pt>
                <c:pt idx="9">
                  <c:v>132.34832525042</c:v>
                </c:pt>
                <c:pt idx="10">
                  <c:v>135.83264025442</c:v>
                </c:pt>
                <c:pt idx="11">
                  <c:v>149.24056010242001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3D-47BA-AE52-EB557AE2869F}"/>
            </c:ext>
          </c:extLst>
        </c:ser>
        <c:ser>
          <c:idx val="2"/>
          <c:order val="1"/>
          <c:tx>
            <c:strRef>
              <c:f>'Emissões Debêntures'!$N$2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0"/>
                  <c:y val="-3.922995543980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3D-47BA-AE52-EB557AE28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'Emissões Debêntures'!$L$3:$L$14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'Emissões Debêntures'!$N$3:$N$14</c:f>
              <c:numCache>
                <c:formatCode>0</c:formatCode>
                <c:ptCount val="12"/>
                <c:pt idx="0">
                  <c:v>13.191032999999999</c:v>
                </c:pt>
                <c:pt idx="1">
                  <c:v>21.699262000000001</c:v>
                </c:pt>
                <c:pt idx="2">
                  <c:v>28.11405038525</c:v>
                </c:pt>
                <c:pt idx="3">
                  <c:v>45.247823213089994</c:v>
                </c:pt>
                <c:pt idx="4">
                  <c:v>69.635195743289998</c:v>
                </c:pt>
                <c:pt idx="5">
                  <c:v>99.718602743289992</c:v>
                </c:pt>
                <c:pt idx="6">
                  <c:v>112.96060374328999</c:v>
                </c:pt>
                <c:pt idx="7">
                  <c:v>122.86305701678999</c:v>
                </c:pt>
                <c:pt idx="8">
                  <c:v>136.76866422479</c:v>
                </c:pt>
                <c:pt idx="9">
                  <c:v>150.54645813679002</c:v>
                </c:pt>
                <c:pt idx="10">
                  <c:v>165.19262113679</c:v>
                </c:pt>
                <c:pt idx="11">
                  <c:v>186.85529933229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3D-47BA-AE52-EB557AE2869F}"/>
            </c:ext>
          </c:extLst>
        </c:ser>
        <c:ser>
          <c:idx val="0"/>
          <c:order val="2"/>
          <c:tx>
            <c:strRef>
              <c:f>'Emissões Debêntures'!$O$2</c:f>
              <c:strCache>
                <c:ptCount val="1"/>
                <c:pt idx="0">
                  <c:v>2020</c:v>
                </c:pt>
              </c:strCache>
            </c:strRef>
          </c:tx>
          <c:spPr>
            <a:ln w="1905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0"/>
                  <c:y val="-4.2966705539693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3D-47BA-AE52-EB557AE28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'Emissões Debêntures'!$L$3:$L$14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'Emissões Debêntures'!$O$3:$O$14</c:f>
              <c:numCache>
                <c:formatCode>0</c:formatCode>
                <c:ptCount val="12"/>
                <c:pt idx="0">
                  <c:v>6.3541890030000001</c:v>
                </c:pt>
                <c:pt idx="1">
                  <c:v>10.703588003</c:v>
                </c:pt>
                <c:pt idx="2">
                  <c:v>16.324990007</c:v>
                </c:pt>
                <c:pt idx="3">
                  <c:v>31.37408227757</c:v>
                </c:pt>
                <c:pt idx="4">
                  <c:v>37.704451277570001</c:v>
                </c:pt>
                <c:pt idx="5">
                  <c:v>47.60026447117</c:v>
                </c:pt>
                <c:pt idx="6">
                  <c:v>54.205273473169996</c:v>
                </c:pt>
                <c:pt idx="7">
                  <c:v>63.458666474169995</c:v>
                </c:pt>
                <c:pt idx="8">
                  <c:v>73.690870474169998</c:v>
                </c:pt>
                <c:pt idx="9">
                  <c:v>82.855731618169997</c:v>
                </c:pt>
                <c:pt idx="10">
                  <c:v>92.04384082752</c:v>
                </c:pt>
                <c:pt idx="11">
                  <c:v>122.08015283852001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C3D-47BA-AE52-EB557AE2869F}"/>
            </c:ext>
          </c:extLst>
        </c:ser>
        <c:ser>
          <c:idx val="3"/>
          <c:order val="3"/>
          <c:tx>
            <c:strRef>
              <c:f>'Emissões Debêntures'!$P$2</c:f>
              <c:strCache>
                <c:ptCount val="1"/>
                <c:pt idx="0">
                  <c:v>2021</c:v>
                </c:pt>
              </c:strCache>
            </c:strRef>
          </c:tx>
          <c:spPr>
            <a:ln>
              <a:solidFill>
                <a:srgbClr val="FFC000">
                  <a:lumMod val="75000"/>
                </a:srgbClr>
              </a:solidFill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2.0283975659230696E-3"/>
                  <c:y val="-9.1533180778032037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lang="en-US" sz="1200" b="1" i="0" u="none" strike="noStrike" kern="1200" baseline="0">
                        <a:solidFill>
                          <a:srgbClr val="BF9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defRPr>
                    </a:pPr>
                    <a:fld id="{8B16B4D4-219E-4EE9-9F41-9E8D62B79877}" type="VALUE">
                      <a:rPr lang="en-US">
                        <a:solidFill>
                          <a:srgbClr val="BF9000"/>
                        </a:solidFill>
                      </a:rPr>
                      <a:pPr>
                        <a:defRPr lang="en-US" sz="1200" b="1" i="0" u="none" strike="noStrike" kern="1200" baseline="0">
                          <a:solidFill>
                            <a:srgbClr val="BF9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C3D-47BA-AE52-EB557AE28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'Emissões Debêntures'!$L$3:$L$14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'Emissões Debêntures'!$P$3:$P$14</c:f>
              <c:numCache>
                <c:formatCode>0</c:formatCode>
                <c:ptCount val="12"/>
                <c:pt idx="0">
                  <c:v>4.0214090000000002</c:v>
                </c:pt>
                <c:pt idx="1">
                  <c:v>17.426390343000001</c:v>
                </c:pt>
                <c:pt idx="2">
                  <c:v>30.152125032000001</c:v>
                </c:pt>
                <c:pt idx="3">
                  <c:v>44.607202328</c:v>
                </c:pt>
                <c:pt idx="4">
                  <c:v>67.641247976809993</c:v>
                </c:pt>
                <c:pt idx="5">
                  <c:v>88.937833954460004</c:v>
                </c:pt>
                <c:pt idx="6">
                  <c:v>114.62372004334</c:v>
                </c:pt>
                <c:pt idx="7">
                  <c:v>137.08072881734</c:v>
                </c:pt>
                <c:pt idx="8">
                  <c:v>157.42595516034001</c:v>
                </c:pt>
                <c:pt idx="9">
                  <c:v>182.50606267794001</c:v>
                </c:pt>
                <c:pt idx="10">
                  <c:v>213.26851548094001</c:v>
                </c:pt>
                <c:pt idx="11">
                  <c:v>241.66201676893999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C3D-47BA-AE52-EB557AE2869F}"/>
            </c:ext>
          </c:extLst>
        </c:ser>
        <c:ser>
          <c:idx val="4"/>
          <c:order val="4"/>
          <c:tx>
            <c:strRef>
              <c:f>'Emissões Debêntures'!$Q$2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rgbClr val="025C75"/>
              </a:solidFill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4.0567951318458417E-3"/>
                  <c:y val="-2.2883295194508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C3D-47BA-AE52-EB557AE28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'Emissões Debêntures'!$L$3:$L$14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'Emissões Debêntures'!$Q$3:$Q$14</c:f>
              <c:numCache>
                <c:formatCode>0</c:formatCode>
                <c:ptCount val="12"/>
                <c:pt idx="0">
                  <c:v>7.914865002</c:v>
                </c:pt>
                <c:pt idx="1">
                  <c:v>28.207183002000001</c:v>
                </c:pt>
                <c:pt idx="2">
                  <c:v>52.380761002</c:v>
                </c:pt>
                <c:pt idx="3">
                  <c:v>70.828829580559997</c:v>
                </c:pt>
                <c:pt idx="4">
                  <c:v>103.10593780056</c:v>
                </c:pt>
                <c:pt idx="5">
                  <c:v>132.44795041056</c:v>
                </c:pt>
                <c:pt idx="6">
                  <c:v>155.11075591448002</c:v>
                </c:pt>
                <c:pt idx="7">
                  <c:v>177.93507975348001</c:v>
                </c:pt>
                <c:pt idx="8">
                  <c:v>199.70667869348</c:v>
                </c:pt>
                <c:pt idx="9">
                  <c:v>221.77602265418</c:v>
                </c:pt>
                <c:pt idx="10">
                  <c:v>231.94781086322001</c:v>
                </c:pt>
                <c:pt idx="11">
                  <c:v>269.96564229298002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C3D-47BA-AE52-EB557AE2869F}"/>
            </c:ext>
          </c:extLst>
        </c:ser>
        <c:ser>
          <c:idx val="5"/>
          <c:order val="5"/>
          <c:tx>
            <c:strRef>
              <c:f>'Emissões Debêntures'!$R$2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'Emissões Debêntures'!$L$3:$L$14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'Emissões Debêntures'!$R$3:$R$14</c:f>
              <c:numCache>
                <c:formatCode>General</c:formatCode>
                <c:ptCount val="12"/>
                <c:pt idx="0" formatCode="0">
                  <c:v>16.112767314999999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C3D-47BA-AE52-EB557AE28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3181040"/>
        <c:axId val="503181432"/>
      </c:lineChart>
      <c:catAx>
        <c:axId val="503181040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low"/>
        <c:spPr>
          <a:ln>
            <a:noFill/>
          </a:ln>
        </c:spPr>
        <c:txPr>
          <a:bodyPr rot="0"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pPr>
            <a:endParaRPr lang="pt-BR"/>
          </a:p>
        </c:txPr>
        <c:crossAx val="503181432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503181432"/>
        <c:scaling>
          <c:orientation val="minMax"/>
          <c:max val="28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95000"/>
              </a:schemeClr>
            </a:solidFill>
            <a:prstDash val="sysDash"/>
          </a:ln>
        </c:spPr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pPr>
            <a:endParaRPr lang="pt-BR"/>
          </a:p>
        </c:txPr>
        <c:crossAx val="503181040"/>
        <c:crosses val="autoZero"/>
        <c:crossBetween val="midCat"/>
        <c:majorUnit val="40"/>
      </c:valAx>
      <c:spPr>
        <a:ln w="15875">
          <a:noFill/>
        </a:ln>
      </c:spPr>
    </c:plotArea>
    <c:legend>
      <c:legendPos val="l"/>
      <c:legendEntry>
        <c:idx val="0"/>
        <c:txPr>
          <a:bodyPr/>
          <a:lstStyle/>
          <a:p>
            <a:pPr>
              <a:defRPr sz="1200" b="0">
                <a:solidFill>
                  <a:srgbClr val="FC5918"/>
                </a:solidFill>
                <a:latin typeface="+mn-lt"/>
              </a:defRPr>
            </a:pPr>
            <a:endParaRPr lang="pt-BR"/>
          </a:p>
        </c:txPr>
      </c:legendEntry>
      <c:legendEntry>
        <c:idx val="1"/>
        <c:txPr>
          <a:bodyPr/>
          <a:lstStyle/>
          <a:p>
            <a:pPr>
              <a:defRPr sz="1200" b="0">
                <a:solidFill>
                  <a:schemeClr val="tx1"/>
                </a:solidFill>
                <a:latin typeface="+mn-lt"/>
              </a:defRPr>
            </a:pPr>
            <a:endParaRPr lang="pt-BR"/>
          </a:p>
        </c:txPr>
      </c:legendEntry>
      <c:legendEntry>
        <c:idx val="2"/>
        <c:txPr>
          <a:bodyPr/>
          <a:lstStyle/>
          <a:p>
            <a:pPr>
              <a:defRPr sz="1200" b="0">
                <a:solidFill>
                  <a:srgbClr val="C00000"/>
                </a:solidFill>
                <a:latin typeface="+mn-lt"/>
              </a:defRPr>
            </a:pPr>
            <a:endParaRPr lang="pt-BR"/>
          </a:p>
        </c:txPr>
      </c:legendEntry>
      <c:legendEntry>
        <c:idx val="3"/>
        <c:txPr>
          <a:bodyPr/>
          <a:lstStyle/>
          <a:p>
            <a:pPr>
              <a:defRPr sz="1200" b="0">
                <a:solidFill>
                  <a:srgbClr val="BF9000"/>
                </a:solidFill>
                <a:latin typeface="+mn-lt"/>
              </a:defRPr>
            </a:pPr>
            <a:endParaRPr lang="pt-BR"/>
          </a:p>
        </c:txPr>
      </c:legendEntry>
      <c:legendEntry>
        <c:idx val="4"/>
        <c:txPr>
          <a:bodyPr/>
          <a:lstStyle/>
          <a:p>
            <a:pPr>
              <a:defRPr sz="1200" b="0">
                <a:solidFill>
                  <a:srgbClr val="255E91"/>
                </a:solidFill>
                <a:latin typeface="+mn-lt"/>
              </a:defRPr>
            </a:pPr>
            <a:endParaRPr lang="pt-BR"/>
          </a:p>
        </c:txPr>
      </c:legendEntry>
      <c:legendEntry>
        <c:idx val="5"/>
        <c:delete val="1"/>
      </c:legendEntry>
      <c:layout>
        <c:manualLayout>
          <c:xMode val="edge"/>
          <c:yMode val="edge"/>
          <c:x val="0.14514468435728278"/>
          <c:y val="0.10946380275253415"/>
          <c:w val="0.19269262398140533"/>
          <c:h val="0.40746612481252814"/>
        </c:manualLayout>
      </c:layout>
      <c:overlay val="0"/>
      <c:txPr>
        <a:bodyPr/>
        <a:lstStyle/>
        <a:p>
          <a:pPr>
            <a:defRPr sz="1200" b="0">
              <a:latin typeface="+mn-lt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100" b="0">
          <a:solidFill>
            <a:srgbClr val="023C50"/>
          </a:solidFill>
          <a:latin typeface="+mj-lt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61399652697658E-2"/>
          <c:y val="8.1496083920852863E-2"/>
          <c:w val="0.87459235209235231"/>
          <c:h val="0.83764337560561564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Crédito bancário - exceto cooperativas</c:v>
                </c:pt>
              </c:strCache>
            </c:strRef>
          </c:tx>
          <c:spPr>
            <a:ln>
              <a:solidFill>
                <a:srgbClr val="FC5918"/>
              </a:solidFill>
            </a:ln>
          </c:spPr>
          <c:marker>
            <c:symbol val="none"/>
          </c:marker>
          <c:cat>
            <c:numRef>
              <c:f>Plan1!$A$2:$A$68</c:f>
              <c:numCache>
                <c:formatCode>mmm\-yy</c:formatCode>
                <c:ptCount val="67"/>
                <c:pt idx="0">
                  <c:v>42705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>
                  <c:v>43009</c:v>
                </c:pt>
                <c:pt idx="11">
                  <c:v>43040</c:v>
                </c:pt>
                <c:pt idx="12">
                  <c:v>43070</c:v>
                </c:pt>
                <c:pt idx="13">
                  <c:v>43101</c:v>
                </c:pt>
                <c:pt idx="14">
                  <c:v>43132</c:v>
                </c:pt>
                <c:pt idx="15">
                  <c:v>43160</c:v>
                </c:pt>
                <c:pt idx="16">
                  <c:v>43191</c:v>
                </c:pt>
                <c:pt idx="17">
                  <c:v>43221</c:v>
                </c:pt>
                <c:pt idx="18">
                  <c:v>43252</c:v>
                </c:pt>
                <c:pt idx="19">
                  <c:v>43282</c:v>
                </c:pt>
                <c:pt idx="20">
                  <c:v>43313</c:v>
                </c:pt>
                <c:pt idx="21">
                  <c:v>43344</c:v>
                </c:pt>
                <c:pt idx="22">
                  <c:v>43374</c:v>
                </c:pt>
                <c:pt idx="23">
                  <c:v>43405</c:v>
                </c:pt>
                <c:pt idx="24">
                  <c:v>43435</c:v>
                </c:pt>
                <c:pt idx="25">
                  <c:v>43466</c:v>
                </c:pt>
                <c:pt idx="26">
                  <c:v>43497</c:v>
                </c:pt>
                <c:pt idx="27">
                  <c:v>43525</c:v>
                </c:pt>
                <c:pt idx="28">
                  <c:v>43556</c:v>
                </c:pt>
                <c:pt idx="29">
                  <c:v>43586</c:v>
                </c:pt>
                <c:pt idx="30">
                  <c:v>43617</c:v>
                </c:pt>
                <c:pt idx="31">
                  <c:v>43647</c:v>
                </c:pt>
                <c:pt idx="32">
                  <c:v>43678</c:v>
                </c:pt>
                <c:pt idx="33">
                  <c:v>43709</c:v>
                </c:pt>
                <c:pt idx="34">
                  <c:v>43739</c:v>
                </c:pt>
                <c:pt idx="35">
                  <c:v>43770</c:v>
                </c:pt>
                <c:pt idx="36">
                  <c:v>43800</c:v>
                </c:pt>
                <c:pt idx="37">
                  <c:v>43831</c:v>
                </c:pt>
                <c:pt idx="38">
                  <c:v>43862</c:v>
                </c:pt>
                <c:pt idx="39">
                  <c:v>43891</c:v>
                </c:pt>
                <c:pt idx="40">
                  <c:v>43922</c:v>
                </c:pt>
                <c:pt idx="41">
                  <c:v>43952</c:v>
                </c:pt>
                <c:pt idx="42">
                  <c:v>43983</c:v>
                </c:pt>
                <c:pt idx="43">
                  <c:v>44013</c:v>
                </c:pt>
                <c:pt idx="44">
                  <c:v>44044</c:v>
                </c:pt>
                <c:pt idx="45">
                  <c:v>44075</c:v>
                </c:pt>
                <c:pt idx="46">
                  <c:v>44105</c:v>
                </c:pt>
                <c:pt idx="47">
                  <c:v>44136</c:v>
                </c:pt>
                <c:pt idx="48">
                  <c:v>44166</c:v>
                </c:pt>
                <c:pt idx="49">
                  <c:v>44197</c:v>
                </c:pt>
                <c:pt idx="50">
                  <c:v>44228</c:v>
                </c:pt>
                <c:pt idx="51">
                  <c:v>44256</c:v>
                </c:pt>
                <c:pt idx="52">
                  <c:v>44287</c:v>
                </c:pt>
                <c:pt idx="53">
                  <c:v>44317</c:v>
                </c:pt>
                <c:pt idx="54">
                  <c:v>44348</c:v>
                </c:pt>
                <c:pt idx="55">
                  <c:v>44378</c:v>
                </c:pt>
                <c:pt idx="56">
                  <c:v>44409</c:v>
                </c:pt>
                <c:pt idx="57">
                  <c:v>44440</c:v>
                </c:pt>
                <c:pt idx="58">
                  <c:v>44470</c:v>
                </c:pt>
                <c:pt idx="59">
                  <c:v>44501</c:v>
                </c:pt>
                <c:pt idx="60">
                  <c:v>44531</c:v>
                </c:pt>
                <c:pt idx="61">
                  <c:v>44562</c:v>
                </c:pt>
                <c:pt idx="62">
                  <c:v>44593</c:v>
                </c:pt>
                <c:pt idx="63">
                  <c:v>44621</c:v>
                </c:pt>
                <c:pt idx="64">
                  <c:v>44652</c:v>
                </c:pt>
                <c:pt idx="65">
                  <c:v>44682</c:v>
                </c:pt>
                <c:pt idx="66">
                  <c:v>44713</c:v>
                </c:pt>
              </c:numCache>
            </c:numRef>
          </c:cat>
          <c:val>
            <c:numRef>
              <c:f>Plan1!$B$2:$B$68</c:f>
              <c:numCache>
                <c:formatCode>#,#00</c:formatCode>
                <c:ptCount val="67"/>
                <c:pt idx="0">
                  <c:v>100</c:v>
                </c:pt>
                <c:pt idx="1">
                  <c:v>97.5</c:v>
                </c:pt>
                <c:pt idx="2">
                  <c:v>97.3</c:v>
                </c:pt>
                <c:pt idx="3">
                  <c:v>97.2</c:v>
                </c:pt>
                <c:pt idx="4">
                  <c:v>96.5</c:v>
                </c:pt>
                <c:pt idx="5">
                  <c:v>95.5</c:v>
                </c:pt>
                <c:pt idx="6">
                  <c:v>95.8</c:v>
                </c:pt>
                <c:pt idx="7">
                  <c:v>93.8</c:v>
                </c:pt>
                <c:pt idx="8">
                  <c:v>92.9</c:v>
                </c:pt>
                <c:pt idx="9">
                  <c:v>92.7</c:v>
                </c:pt>
                <c:pt idx="10">
                  <c:v>92.1</c:v>
                </c:pt>
                <c:pt idx="11">
                  <c:v>91.9</c:v>
                </c:pt>
                <c:pt idx="12">
                  <c:v>92.8</c:v>
                </c:pt>
                <c:pt idx="13">
                  <c:v>90.5</c:v>
                </c:pt>
                <c:pt idx="14">
                  <c:v>90.1</c:v>
                </c:pt>
                <c:pt idx="15">
                  <c:v>90.8</c:v>
                </c:pt>
                <c:pt idx="16">
                  <c:v>90.7</c:v>
                </c:pt>
                <c:pt idx="17">
                  <c:v>90.9</c:v>
                </c:pt>
                <c:pt idx="18">
                  <c:v>91.7</c:v>
                </c:pt>
                <c:pt idx="19">
                  <c:v>90.9</c:v>
                </c:pt>
                <c:pt idx="20">
                  <c:v>91.7</c:v>
                </c:pt>
                <c:pt idx="21">
                  <c:v>92.1</c:v>
                </c:pt>
                <c:pt idx="22">
                  <c:v>90.5</c:v>
                </c:pt>
                <c:pt idx="23">
                  <c:v>91.1</c:v>
                </c:pt>
                <c:pt idx="24">
                  <c:v>93.3</c:v>
                </c:pt>
                <c:pt idx="25">
                  <c:v>90.6</c:v>
                </c:pt>
                <c:pt idx="26">
                  <c:v>90.6</c:v>
                </c:pt>
                <c:pt idx="27">
                  <c:v>91.4</c:v>
                </c:pt>
                <c:pt idx="28">
                  <c:v>90.2</c:v>
                </c:pt>
                <c:pt idx="29">
                  <c:v>90.2</c:v>
                </c:pt>
                <c:pt idx="30">
                  <c:v>90</c:v>
                </c:pt>
                <c:pt idx="31">
                  <c:v>88.5</c:v>
                </c:pt>
                <c:pt idx="32">
                  <c:v>89.4</c:v>
                </c:pt>
                <c:pt idx="33">
                  <c:v>90.4</c:v>
                </c:pt>
                <c:pt idx="34">
                  <c:v>89.5</c:v>
                </c:pt>
                <c:pt idx="35">
                  <c:v>90.6</c:v>
                </c:pt>
                <c:pt idx="36">
                  <c:v>92.2</c:v>
                </c:pt>
                <c:pt idx="37">
                  <c:v>90.3</c:v>
                </c:pt>
                <c:pt idx="38">
                  <c:v>90.9</c:v>
                </c:pt>
                <c:pt idx="39">
                  <c:v>96.9</c:v>
                </c:pt>
                <c:pt idx="40">
                  <c:v>98.1</c:v>
                </c:pt>
                <c:pt idx="41">
                  <c:v>98.9</c:v>
                </c:pt>
                <c:pt idx="42">
                  <c:v>99.6</c:v>
                </c:pt>
                <c:pt idx="43">
                  <c:v>101.2</c:v>
                </c:pt>
                <c:pt idx="44">
                  <c:v>103.7</c:v>
                </c:pt>
                <c:pt idx="45">
                  <c:v>106.3</c:v>
                </c:pt>
                <c:pt idx="46">
                  <c:v>107.4</c:v>
                </c:pt>
                <c:pt idx="47">
                  <c:v>109.3</c:v>
                </c:pt>
                <c:pt idx="48">
                  <c:v>111.1</c:v>
                </c:pt>
                <c:pt idx="49">
                  <c:v>110</c:v>
                </c:pt>
                <c:pt idx="50">
                  <c:v>110.4</c:v>
                </c:pt>
                <c:pt idx="51">
                  <c:v>112.6</c:v>
                </c:pt>
                <c:pt idx="52">
                  <c:v>112.3</c:v>
                </c:pt>
                <c:pt idx="53">
                  <c:v>112.8</c:v>
                </c:pt>
                <c:pt idx="54">
                  <c:v>112.8</c:v>
                </c:pt>
                <c:pt idx="55">
                  <c:v>113</c:v>
                </c:pt>
                <c:pt idx="56">
                  <c:v>114</c:v>
                </c:pt>
                <c:pt idx="57">
                  <c:v>116.5</c:v>
                </c:pt>
                <c:pt idx="58">
                  <c:v>117.4</c:v>
                </c:pt>
                <c:pt idx="59">
                  <c:v>118.6</c:v>
                </c:pt>
                <c:pt idx="60">
                  <c:v>121</c:v>
                </c:pt>
                <c:pt idx="61">
                  <c:v>119.1</c:v>
                </c:pt>
                <c:pt idx="62">
                  <c:v>120.5</c:v>
                </c:pt>
                <c:pt idx="63">
                  <c:v>121.7</c:v>
                </c:pt>
                <c:pt idx="64">
                  <c:v>122.3</c:v>
                </c:pt>
                <c:pt idx="65">
                  <c:v>122.7</c:v>
                </c:pt>
                <c:pt idx="66">
                  <c:v>125.3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6A-4A35-97C2-E16F15B13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0034800"/>
        <c:axId val="460031272"/>
      </c:lineChart>
      <c:lineChart>
        <c:grouping val="standard"/>
        <c:varyColors val="0"/>
        <c:ser>
          <c:idx val="2"/>
          <c:order val="1"/>
          <c:tx>
            <c:strRef>
              <c:f>Plan1!$D$1</c:f>
              <c:strCache>
                <c:ptCount val="1"/>
                <c:pt idx="0">
                  <c:v>Mercado de capitais</c:v>
                </c:pt>
              </c:strCache>
            </c:strRef>
          </c:tx>
          <c:spPr>
            <a:ln w="38100">
              <a:solidFill>
                <a:srgbClr val="025C75"/>
              </a:solidFill>
            </a:ln>
          </c:spPr>
          <c:marker>
            <c:symbol val="none"/>
          </c:marker>
          <c:cat>
            <c:numRef>
              <c:f>Plan1!$A$2:$A$68</c:f>
              <c:numCache>
                <c:formatCode>mmm\-yy</c:formatCode>
                <c:ptCount val="67"/>
                <c:pt idx="0">
                  <c:v>42705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>
                  <c:v>43009</c:v>
                </c:pt>
                <c:pt idx="11">
                  <c:v>43040</c:v>
                </c:pt>
                <c:pt idx="12">
                  <c:v>43070</c:v>
                </c:pt>
                <c:pt idx="13">
                  <c:v>43101</c:v>
                </c:pt>
                <c:pt idx="14">
                  <c:v>43132</c:v>
                </c:pt>
                <c:pt idx="15">
                  <c:v>43160</c:v>
                </c:pt>
                <c:pt idx="16">
                  <c:v>43191</c:v>
                </c:pt>
                <c:pt idx="17">
                  <c:v>43221</c:v>
                </c:pt>
                <c:pt idx="18">
                  <c:v>43252</c:v>
                </c:pt>
                <c:pt idx="19">
                  <c:v>43282</c:v>
                </c:pt>
                <c:pt idx="20">
                  <c:v>43313</c:v>
                </c:pt>
                <c:pt idx="21">
                  <c:v>43344</c:v>
                </c:pt>
                <c:pt idx="22">
                  <c:v>43374</c:v>
                </c:pt>
                <c:pt idx="23">
                  <c:v>43405</c:v>
                </c:pt>
                <c:pt idx="24">
                  <c:v>43435</c:v>
                </c:pt>
                <c:pt idx="25">
                  <c:v>43466</c:v>
                </c:pt>
                <c:pt idx="26">
                  <c:v>43497</c:v>
                </c:pt>
                <c:pt idx="27">
                  <c:v>43525</c:v>
                </c:pt>
                <c:pt idx="28">
                  <c:v>43556</c:v>
                </c:pt>
                <c:pt idx="29">
                  <c:v>43586</c:v>
                </c:pt>
                <c:pt idx="30">
                  <c:v>43617</c:v>
                </c:pt>
                <c:pt idx="31">
                  <c:v>43647</c:v>
                </c:pt>
                <c:pt idx="32">
                  <c:v>43678</c:v>
                </c:pt>
                <c:pt idx="33">
                  <c:v>43709</c:v>
                </c:pt>
                <c:pt idx="34">
                  <c:v>43739</c:v>
                </c:pt>
                <c:pt idx="35">
                  <c:v>43770</c:v>
                </c:pt>
                <c:pt idx="36">
                  <c:v>43800</c:v>
                </c:pt>
                <c:pt idx="37">
                  <c:v>43831</c:v>
                </c:pt>
                <c:pt idx="38">
                  <c:v>43862</c:v>
                </c:pt>
                <c:pt idx="39">
                  <c:v>43891</c:v>
                </c:pt>
                <c:pt idx="40">
                  <c:v>43922</c:v>
                </c:pt>
                <c:pt idx="41">
                  <c:v>43952</c:v>
                </c:pt>
                <c:pt idx="42">
                  <c:v>43983</c:v>
                </c:pt>
                <c:pt idx="43">
                  <c:v>44013</c:v>
                </c:pt>
                <c:pt idx="44">
                  <c:v>44044</c:v>
                </c:pt>
                <c:pt idx="45">
                  <c:v>44075</c:v>
                </c:pt>
                <c:pt idx="46">
                  <c:v>44105</c:v>
                </c:pt>
                <c:pt idx="47">
                  <c:v>44136</c:v>
                </c:pt>
                <c:pt idx="48">
                  <c:v>44166</c:v>
                </c:pt>
                <c:pt idx="49">
                  <c:v>44197</c:v>
                </c:pt>
                <c:pt idx="50">
                  <c:v>44228</c:v>
                </c:pt>
                <c:pt idx="51">
                  <c:v>44256</c:v>
                </c:pt>
                <c:pt idx="52">
                  <c:v>44287</c:v>
                </c:pt>
                <c:pt idx="53">
                  <c:v>44317</c:v>
                </c:pt>
                <c:pt idx="54">
                  <c:v>44348</c:v>
                </c:pt>
                <c:pt idx="55">
                  <c:v>44378</c:v>
                </c:pt>
                <c:pt idx="56">
                  <c:v>44409</c:v>
                </c:pt>
                <c:pt idx="57">
                  <c:v>44440</c:v>
                </c:pt>
                <c:pt idx="58">
                  <c:v>44470</c:v>
                </c:pt>
                <c:pt idx="59">
                  <c:v>44501</c:v>
                </c:pt>
                <c:pt idx="60">
                  <c:v>44531</c:v>
                </c:pt>
                <c:pt idx="61">
                  <c:v>44562</c:v>
                </c:pt>
                <c:pt idx="62">
                  <c:v>44593</c:v>
                </c:pt>
                <c:pt idx="63">
                  <c:v>44621</c:v>
                </c:pt>
                <c:pt idx="64">
                  <c:v>44652</c:v>
                </c:pt>
                <c:pt idx="65">
                  <c:v>44682</c:v>
                </c:pt>
                <c:pt idx="66">
                  <c:v>44713</c:v>
                </c:pt>
              </c:numCache>
            </c:numRef>
          </c:cat>
          <c:val>
            <c:numRef>
              <c:f>Plan1!$D$2:$D$68</c:f>
              <c:numCache>
                <c:formatCode>#,#00</c:formatCode>
                <c:ptCount val="67"/>
                <c:pt idx="0">
                  <c:v>100</c:v>
                </c:pt>
                <c:pt idx="1">
                  <c:v>102.2</c:v>
                </c:pt>
                <c:pt idx="2">
                  <c:v>102.6</c:v>
                </c:pt>
                <c:pt idx="3">
                  <c:v>102.2</c:v>
                </c:pt>
                <c:pt idx="4">
                  <c:v>103.4</c:v>
                </c:pt>
                <c:pt idx="5">
                  <c:v>102.8</c:v>
                </c:pt>
                <c:pt idx="6">
                  <c:v>104.3</c:v>
                </c:pt>
                <c:pt idx="7">
                  <c:v>103.9</c:v>
                </c:pt>
                <c:pt idx="8">
                  <c:v>108.3</c:v>
                </c:pt>
                <c:pt idx="9">
                  <c:v>110</c:v>
                </c:pt>
                <c:pt idx="10">
                  <c:v>112.1</c:v>
                </c:pt>
                <c:pt idx="11">
                  <c:v>114.1</c:v>
                </c:pt>
                <c:pt idx="12">
                  <c:v>121.1</c:v>
                </c:pt>
                <c:pt idx="13">
                  <c:v>121.7</c:v>
                </c:pt>
                <c:pt idx="14">
                  <c:v>120.4</c:v>
                </c:pt>
                <c:pt idx="15">
                  <c:v>123.8</c:v>
                </c:pt>
                <c:pt idx="16">
                  <c:v>124.3</c:v>
                </c:pt>
                <c:pt idx="17">
                  <c:v>124.7</c:v>
                </c:pt>
                <c:pt idx="18">
                  <c:v>130.4</c:v>
                </c:pt>
                <c:pt idx="19">
                  <c:v>133.6</c:v>
                </c:pt>
                <c:pt idx="20">
                  <c:v>136</c:v>
                </c:pt>
                <c:pt idx="21">
                  <c:v>138.30000000000001</c:v>
                </c:pt>
                <c:pt idx="22">
                  <c:v>137.80000000000001</c:v>
                </c:pt>
                <c:pt idx="23">
                  <c:v>141.4</c:v>
                </c:pt>
                <c:pt idx="24">
                  <c:v>141.5</c:v>
                </c:pt>
                <c:pt idx="25">
                  <c:v>146.19999999999999</c:v>
                </c:pt>
                <c:pt idx="26">
                  <c:v>148.5</c:v>
                </c:pt>
                <c:pt idx="27">
                  <c:v>152</c:v>
                </c:pt>
                <c:pt idx="28">
                  <c:v>155.19999999999999</c:v>
                </c:pt>
                <c:pt idx="29">
                  <c:v>167.3</c:v>
                </c:pt>
                <c:pt idx="30">
                  <c:v>170.7</c:v>
                </c:pt>
                <c:pt idx="31">
                  <c:v>176.2</c:v>
                </c:pt>
                <c:pt idx="32">
                  <c:v>178.6</c:v>
                </c:pt>
                <c:pt idx="33">
                  <c:v>179.1</c:v>
                </c:pt>
                <c:pt idx="34">
                  <c:v>183.4</c:v>
                </c:pt>
                <c:pt idx="35">
                  <c:v>183.2</c:v>
                </c:pt>
                <c:pt idx="36">
                  <c:v>192</c:v>
                </c:pt>
                <c:pt idx="37">
                  <c:v>191.2</c:v>
                </c:pt>
                <c:pt idx="38">
                  <c:v>192.1</c:v>
                </c:pt>
                <c:pt idx="39">
                  <c:v>192.6</c:v>
                </c:pt>
                <c:pt idx="40">
                  <c:v>193.2</c:v>
                </c:pt>
                <c:pt idx="41">
                  <c:v>191.8</c:v>
                </c:pt>
                <c:pt idx="42">
                  <c:v>191.2</c:v>
                </c:pt>
                <c:pt idx="43">
                  <c:v>191.3</c:v>
                </c:pt>
                <c:pt idx="44">
                  <c:v>189.8</c:v>
                </c:pt>
                <c:pt idx="45">
                  <c:v>192.7</c:v>
                </c:pt>
                <c:pt idx="46">
                  <c:v>192.8</c:v>
                </c:pt>
                <c:pt idx="47">
                  <c:v>193.3</c:v>
                </c:pt>
                <c:pt idx="48">
                  <c:v>195.7</c:v>
                </c:pt>
                <c:pt idx="49">
                  <c:v>199.2</c:v>
                </c:pt>
                <c:pt idx="50">
                  <c:v>199.3</c:v>
                </c:pt>
                <c:pt idx="51">
                  <c:v>204.5</c:v>
                </c:pt>
                <c:pt idx="52">
                  <c:v>214.6</c:v>
                </c:pt>
                <c:pt idx="53">
                  <c:v>220.6</c:v>
                </c:pt>
                <c:pt idx="54">
                  <c:v>231</c:v>
                </c:pt>
                <c:pt idx="55">
                  <c:v>230</c:v>
                </c:pt>
                <c:pt idx="56">
                  <c:v>238.1</c:v>
                </c:pt>
                <c:pt idx="57">
                  <c:v>243.1</c:v>
                </c:pt>
                <c:pt idx="58">
                  <c:v>251.9</c:v>
                </c:pt>
                <c:pt idx="59">
                  <c:v>252.3</c:v>
                </c:pt>
                <c:pt idx="60">
                  <c:v>262.8</c:v>
                </c:pt>
                <c:pt idx="61">
                  <c:v>260.3</c:v>
                </c:pt>
                <c:pt idx="62">
                  <c:v>265.10000000000002</c:v>
                </c:pt>
                <c:pt idx="63">
                  <c:v>267.5</c:v>
                </c:pt>
                <c:pt idx="64">
                  <c:v>280.5</c:v>
                </c:pt>
                <c:pt idx="65">
                  <c:v>297.60000000000002</c:v>
                </c:pt>
                <c:pt idx="66">
                  <c:v>294.60000000000002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6A-4A35-97C2-E16F15B13F7F}"/>
            </c:ext>
          </c:extLst>
        </c:ser>
        <c:ser>
          <c:idx val="1"/>
          <c:order val="2"/>
          <c:tx>
            <c:strRef>
              <c:f>Plan1!$E$1</c:f>
              <c:strCache>
                <c:ptCount val="1"/>
                <c:pt idx="0">
                  <c:v>Mercado externo - US$</c:v>
                </c:pt>
              </c:strCache>
            </c:strRef>
          </c:tx>
          <c:spPr>
            <a:ln>
              <a:solidFill>
                <a:srgbClr val="FFC000">
                  <a:lumMod val="75000"/>
                </a:srgbClr>
              </a:solidFill>
              <a:prstDash val="sysDash"/>
            </a:ln>
          </c:spPr>
          <c:marker>
            <c:symbol val="none"/>
          </c:marker>
          <c:cat>
            <c:numRef>
              <c:f>Plan1!$A$2:$A$68</c:f>
              <c:numCache>
                <c:formatCode>mmm\-yy</c:formatCode>
                <c:ptCount val="67"/>
                <c:pt idx="0">
                  <c:v>42705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>
                  <c:v>43009</c:v>
                </c:pt>
                <c:pt idx="11">
                  <c:v>43040</c:v>
                </c:pt>
                <c:pt idx="12">
                  <c:v>43070</c:v>
                </c:pt>
                <c:pt idx="13">
                  <c:v>43101</c:v>
                </c:pt>
                <c:pt idx="14">
                  <c:v>43132</c:v>
                </c:pt>
                <c:pt idx="15">
                  <c:v>43160</c:v>
                </c:pt>
                <c:pt idx="16">
                  <c:v>43191</c:v>
                </c:pt>
                <c:pt idx="17">
                  <c:v>43221</c:v>
                </c:pt>
                <c:pt idx="18">
                  <c:v>43252</c:v>
                </c:pt>
                <c:pt idx="19">
                  <c:v>43282</c:v>
                </c:pt>
                <c:pt idx="20">
                  <c:v>43313</c:v>
                </c:pt>
                <c:pt idx="21">
                  <c:v>43344</c:v>
                </c:pt>
                <c:pt idx="22">
                  <c:v>43374</c:v>
                </c:pt>
                <c:pt idx="23">
                  <c:v>43405</c:v>
                </c:pt>
                <c:pt idx="24">
                  <c:v>43435</c:v>
                </c:pt>
                <c:pt idx="25">
                  <c:v>43466</c:v>
                </c:pt>
                <c:pt idx="26">
                  <c:v>43497</c:v>
                </c:pt>
                <c:pt idx="27">
                  <c:v>43525</c:v>
                </c:pt>
                <c:pt idx="28">
                  <c:v>43556</c:v>
                </c:pt>
                <c:pt idx="29">
                  <c:v>43586</c:v>
                </c:pt>
                <c:pt idx="30">
                  <c:v>43617</c:v>
                </c:pt>
                <c:pt idx="31">
                  <c:v>43647</c:v>
                </c:pt>
                <c:pt idx="32">
                  <c:v>43678</c:v>
                </c:pt>
                <c:pt idx="33">
                  <c:v>43709</c:v>
                </c:pt>
                <c:pt idx="34">
                  <c:v>43739</c:v>
                </c:pt>
                <c:pt idx="35">
                  <c:v>43770</c:v>
                </c:pt>
                <c:pt idx="36">
                  <c:v>43800</c:v>
                </c:pt>
                <c:pt idx="37">
                  <c:v>43831</c:v>
                </c:pt>
                <c:pt idx="38">
                  <c:v>43862</c:v>
                </c:pt>
                <c:pt idx="39">
                  <c:v>43891</c:v>
                </c:pt>
                <c:pt idx="40">
                  <c:v>43922</c:v>
                </c:pt>
                <c:pt idx="41">
                  <c:v>43952</c:v>
                </c:pt>
                <c:pt idx="42">
                  <c:v>43983</c:v>
                </c:pt>
                <c:pt idx="43">
                  <c:v>44013</c:v>
                </c:pt>
                <c:pt idx="44">
                  <c:v>44044</c:v>
                </c:pt>
                <c:pt idx="45">
                  <c:v>44075</c:v>
                </c:pt>
                <c:pt idx="46">
                  <c:v>44105</c:v>
                </c:pt>
                <c:pt idx="47">
                  <c:v>44136</c:v>
                </c:pt>
                <c:pt idx="48">
                  <c:v>44166</c:v>
                </c:pt>
                <c:pt idx="49">
                  <c:v>44197</c:v>
                </c:pt>
                <c:pt idx="50">
                  <c:v>44228</c:v>
                </c:pt>
                <c:pt idx="51">
                  <c:v>44256</c:v>
                </c:pt>
                <c:pt idx="52">
                  <c:v>44287</c:v>
                </c:pt>
                <c:pt idx="53">
                  <c:v>44317</c:v>
                </c:pt>
                <c:pt idx="54">
                  <c:v>44348</c:v>
                </c:pt>
                <c:pt idx="55">
                  <c:v>44378</c:v>
                </c:pt>
                <c:pt idx="56">
                  <c:v>44409</c:v>
                </c:pt>
                <c:pt idx="57">
                  <c:v>44440</c:v>
                </c:pt>
                <c:pt idx="58">
                  <c:v>44470</c:v>
                </c:pt>
                <c:pt idx="59">
                  <c:v>44501</c:v>
                </c:pt>
                <c:pt idx="60">
                  <c:v>44531</c:v>
                </c:pt>
                <c:pt idx="61">
                  <c:v>44562</c:v>
                </c:pt>
                <c:pt idx="62">
                  <c:v>44593</c:v>
                </c:pt>
                <c:pt idx="63">
                  <c:v>44621</c:v>
                </c:pt>
                <c:pt idx="64">
                  <c:v>44652</c:v>
                </c:pt>
                <c:pt idx="65">
                  <c:v>44682</c:v>
                </c:pt>
                <c:pt idx="66">
                  <c:v>44713</c:v>
                </c:pt>
              </c:numCache>
            </c:numRef>
          </c:cat>
          <c:val>
            <c:numRef>
              <c:f>Plan1!$E$2:$E$68</c:f>
              <c:numCache>
                <c:formatCode>#,#00</c:formatCode>
                <c:ptCount val="67"/>
                <c:pt idx="0">
                  <c:v>100</c:v>
                </c:pt>
                <c:pt idx="1">
                  <c:v>101.4</c:v>
                </c:pt>
                <c:pt idx="2">
                  <c:v>100.4</c:v>
                </c:pt>
                <c:pt idx="3">
                  <c:v>101.9</c:v>
                </c:pt>
                <c:pt idx="4">
                  <c:v>99.9</c:v>
                </c:pt>
                <c:pt idx="5">
                  <c:v>99.6</c:v>
                </c:pt>
                <c:pt idx="6">
                  <c:v>100.1</c:v>
                </c:pt>
                <c:pt idx="7">
                  <c:v>100.1</c:v>
                </c:pt>
                <c:pt idx="8">
                  <c:v>101.6</c:v>
                </c:pt>
                <c:pt idx="9">
                  <c:v>101</c:v>
                </c:pt>
                <c:pt idx="10">
                  <c:v>101.4</c:v>
                </c:pt>
                <c:pt idx="11">
                  <c:v>101.7</c:v>
                </c:pt>
                <c:pt idx="12">
                  <c:v>99.5</c:v>
                </c:pt>
                <c:pt idx="13">
                  <c:v>100.1</c:v>
                </c:pt>
                <c:pt idx="14">
                  <c:v>100.5</c:v>
                </c:pt>
                <c:pt idx="15">
                  <c:v>95.7</c:v>
                </c:pt>
                <c:pt idx="16">
                  <c:v>95.1</c:v>
                </c:pt>
                <c:pt idx="17">
                  <c:v>94.3</c:v>
                </c:pt>
                <c:pt idx="18">
                  <c:v>93.4</c:v>
                </c:pt>
                <c:pt idx="19">
                  <c:v>93.5</c:v>
                </c:pt>
                <c:pt idx="20">
                  <c:v>93.4</c:v>
                </c:pt>
                <c:pt idx="21">
                  <c:v>93.3</c:v>
                </c:pt>
                <c:pt idx="22">
                  <c:v>91.6</c:v>
                </c:pt>
                <c:pt idx="23">
                  <c:v>95.6</c:v>
                </c:pt>
                <c:pt idx="24">
                  <c:v>99.5</c:v>
                </c:pt>
                <c:pt idx="25">
                  <c:v>98.4</c:v>
                </c:pt>
                <c:pt idx="26">
                  <c:v>99.6</c:v>
                </c:pt>
                <c:pt idx="27">
                  <c:v>99.4</c:v>
                </c:pt>
                <c:pt idx="28">
                  <c:v>99.9</c:v>
                </c:pt>
                <c:pt idx="29">
                  <c:v>100.5</c:v>
                </c:pt>
                <c:pt idx="30">
                  <c:v>101.5</c:v>
                </c:pt>
                <c:pt idx="31">
                  <c:v>100.4</c:v>
                </c:pt>
                <c:pt idx="32">
                  <c:v>98.3</c:v>
                </c:pt>
                <c:pt idx="33">
                  <c:v>97.6</c:v>
                </c:pt>
                <c:pt idx="34">
                  <c:v>98.5</c:v>
                </c:pt>
                <c:pt idx="35">
                  <c:v>98.3</c:v>
                </c:pt>
                <c:pt idx="36">
                  <c:v>99.5</c:v>
                </c:pt>
                <c:pt idx="37">
                  <c:v>98.9</c:v>
                </c:pt>
                <c:pt idx="38">
                  <c:v>98.6</c:v>
                </c:pt>
                <c:pt idx="39">
                  <c:v>96.4</c:v>
                </c:pt>
                <c:pt idx="40">
                  <c:v>98.4</c:v>
                </c:pt>
                <c:pt idx="41">
                  <c:v>97.8</c:v>
                </c:pt>
                <c:pt idx="42">
                  <c:v>98.2</c:v>
                </c:pt>
                <c:pt idx="43">
                  <c:v>99.1</c:v>
                </c:pt>
                <c:pt idx="44">
                  <c:v>97.9</c:v>
                </c:pt>
                <c:pt idx="45">
                  <c:v>96.8</c:v>
                </c:pt>
                <c:pt idx="46">
                  <c:v>96</c:v>
                </c:pt>
                <c:pt idx="47">
                  <c:v>97.2</c:v>
                </c:pt>
                <c:pt idx="48">
                  <c:v>97.2</c:v>
                </c:pt>
                <c:pt idx="49">
                  <c:v>96.1</c:v>
                </c:pt>
                <c:pt idx="50">
                  <c:v>97.1</c:v>
                </c:pt>
                <c:pt idx="51">
                  <c:v>97.9</c:v>
                </c:pt>
                <c:pt idx="52">
                  <c:v>98.8</c:v>
                </c:pt>
                <c:pt idx="53">
                  <c:v>99.2</c:v>
                </c:pt>
                <c:pt idx="54">
                  <c:v>98.9</c:v>
                </c:pt>
                <c:pt idx="55">
                  <c:v>98.9</c:v>
                </c:pt>
                <c:pt idx="56">
                  <c:v>98.9</c:v>
                </c:pt>
                <c:pt idx="57">
                  <c:v>97.6</c:v>
                </c:pt>
                <c:pt idx="58">
                  <c:v>96.5</c:v>
                </c:pt>
                <c:pt idx="59">
                  <c:v>97.5</c:v>
                </c:pt>
                <c:pt idx="60">
                  <c:v>97.2</c:v>
                </c:pt>
                <c:pt idx="61">
                  <c:v>97.9</c:v>
                </c:pt>
                <c:pt idx="62">
                  <c:v>98.6</c:v>
                </c:pt>
                <c:pt idx="63">
                  <c:v>99.9</c:v>
                </c:pt>
                <c:pt idx="64">
                  <c:v>99.7</c:v>
                </c:pt>
                <c:pt idx="65">
                  <c:v>100.2</c:v>
                </c:pt>
                <c:pt idx="66">
                  <c:v>98.3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C6A-4A35-97C2-E16F15B13F7F}"/>
            </c:ext>
          </c:extLst>
        </c:ser>
        <c:ser>
          <c:idx val="4"/>
          <c:order val="3"/>
          <c:tx>
            <c:strRef>
              <c:f>Plan1!$F$1</c:f>
              <c:strCache>
                <c:ptCount val="1"/>
                <c:pt idx="0">
                  <c:v>Mercado externo</c:v>
                </c:pt>
              </c:strCache>
            </c:strRef>
          </c:tx>
          <c:spPr>
            <a:ln>
              <a:solidFill>
                <a:srgbClr val="FFC000">
                  <a:lumMod val="75000"/>
                </a:srgbClr>
              </a:solidFill>
            </a:ln>
          </c:spPr>
          <c:marker>
            <c:symbol val="none"/>
          </c:marker>
          <c:cat>
            <c:numRef>
              <c:f>Plan1!$A$2:$A$68</c:f>
              <c:numCache>
                <c:formatCode>mmm\-yy</c:formatCode>
                <c:ptCount val="67"/>
                <c:pt idx="0">
                  <c:v>42705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>
                  <c:v>43009</c:v>
                </c:pt>
                <c:pt idx="11">
                  <c:v>43040</c:v>
                </c:pt>
                <c:pt idx="12">
                  <c:v>43070</c:v>
                </c:pt>
                <c:pt idx="13">
                  <c:v>43101</c:v>
                </c:pt>
                <c:pt idx="14">
                  <c:v>43132</c:v>
                </c:pt>
                <c:pt idx="15">
                  <c:v>43160</c:v>
                </c:pt>
                <c:pt idx="16">
                  <c:v>43191</c:v>
                </c:pt>
                <c:pt idx="17">
                  <c:v>43221</c:v>
                </c:pt>
                <c:pt idx="18">
                  <c:v>43252</c:v>
                </c:pt>
                <c:pt idx="19">
                  <c:v>43282</c:v>
                </c:pt>
                <c:pt idx="20">
                  <c:v>43313</c:v>
                </c:pt>
                <c:pt idx="21">
                  <c:v>43344</c:v>
                </c:pt>
                <c:pt idx="22">
                  <c:v>43374</c:v>
                </c:pt>
                <c:pt idx="23">
                  <c:v>43405</c:v>
                </c:pt>
                <c:pt idx="24">
                  <c:v>43435</c:v>
                </c:pt>
                <c:pt idx="25">
                  <c:v>43466</c:v>
                </c:pt>
                <c:pt idx="26">
                  <c:v>43497</c:v>
                </c:pt>
                <c:pt idx="27">
                  <c:v>43525</c:v>
                </c:pt>
                <c:pt idx="28">
                  <c:v>43556</c:v>
                </c:pt>
                <c:pt idx="29">
                  <c:v>43586</c:v>
                </c:pt>
                <c:pt idx="30">
                  <c:v>43617</c:v>
                </c:pt>
                <c:pt idx="31">
                  <c:v>43647</c:v>
                </c:pt>
                <c:pt idx="32">
                  <c:v>43678</c:v>
                </c:pt>
                <c:pt idx="33">
                  <c:v>43709</c:v>
                </c:pt>
                <c:pt idx="34">
                  <c:v>43739</c:v>
                </c:pt>
                <c:pt idx="35">
                  <c:v>43770</c:v>
                </c:pt>
                <c:pt idx="36">
                  <c:v>43800</c:v>
                </c:pt>
                <c:pt idx="37">
                  <c:v>43831</c:v>
                </c:pt>
                <c:pt idx="38">
                  <c:v>43862</c:v>
                </c:pt>
                <c:pt idx="39">
                  <c:v>43891</c:v>
                </c:pt>
                <c:pt idx="40">
                  <c:v>43922</c:v>
                </c:pt>
                <c:pt idx="41">
                  <c:v>43952</c:v>
                </c:pt>
                <c:pt idx="42">
                  <c:v>43983</c:v>
                </c:pt>
                <c:pt idx="43">
                  <c:v>44013</c:v>
                </c:pt>
                <c:pt idx="44">
                  <c:v>44044</c:v>
                </c:pt>
                <c:pt idx="45">
                  <c:v>44075</c:v>
                </c:pt>
                <c:pt idx="46">
                  <c:v>44105</c:v>
                </c:pt>
                <c:pt idx="47">
                  <c:v>44136</c:v>
                </c:pt>
                <c:pt idx="48">
                  <c:v>44166</c:v>
                </c:pt>
                <c:pt idx="49">
                  <c:v>44197</c:v>
                </c:pt>
                <c:pt idx="50">
                  <c:v>44228</c:v>
                </c:pt>
                <c:pt idx="51">
                  <c:v>44256</c:v>
                </c:pt>
                <c:pt idx="52">
                  <c:v>44287</c:v>
                </c:pt>
                <c:pt idx="53">
                  <c:v>44317</c:v>
                </c:pt>
                <c:pt idx="54">
                  <c:v>44348</c:v>
                </c:pt>
                <c:pt idx="55">
                  <c:v>44378</c:v>
                </c:pt>
                <c:pt idx="56">
                  <c:v>44409</c:v>
                </c:pt>
                <c:pt idx="57">
                  <c:v>44440</c:v>
                </c:pt>
                <c:pt idx="58">
                  <c:v>44470</c:v>
                </c:pt>
                <c:pt idx="59">
                  <c:v>44501</c:v>
                </c:pt>
                <c:pt idx="60">
                  <c:v>44531</c:v>
                </c:pt>
                <c:pt idx="61">
                  <c:v>44562</c:v>
                </c:pt>
                <c:pt idx="62">
                  <c:v>44593</c:v>
                </c:pt>
                <c:pt idx="63">
                  <c:v>44621</c:v>
                </c:pt>
                <c:pt idx="64">
                  <c:v>44652</c:v>
                </c:pt>
                <c:pt idx="65">
                  <c:v>44682</c:v>
                </c:pt>
                <c:pt idx="66">
                  <c:v>44713</c:v>
                </c:pt>
              </c:numCache>
            </c:numRef>
          </c:cat>
          <c:val>
            <c:numRef>
              <c:f>Plan1!$F$2:$F$68</c:f>
              <c:numCache>
                <c:formatCode>#,#00</c:formatCode>
                <c:ptCount val="67"/>
                <c:pt idx="0">
                  <c:v>100</c:v>
                </c:pt>
                <c:pt idx="1">
                  <c:v>97.3</c:v>
                </c:pt>
                <c:pt idx="2">
                  <c:v>95.5</c:v>
                </c:pt>
                <c:pt idx="3">
                  <c:v>99</c:v>
                </c:pt>
                <c:pt idx="4">
                  <c:v>98.1</c:v>
                </c:pt>
                <c:pt idx="5">
                  <c:v>99.1</c:v>
                </c:pt>
                <c:pt idx="6">
                  <c:v>101.6</c:v>
                </c:pt>
                <c:pt idx="7">
                  <c:v>96.2</c:v>
                </c:pt>
                <c:pt idx="8">
                  <c:v>98.1</c:v>
                </c:pt>
                <c:pt idx="9">
                  <c:v>98.1</c:v>
                </c:pt>
                <c:pt idx="10">
                  <c:v>102</c:v>
                </c:pt>
                <c:pt idx="11">
                  <c:v>101.8</c:v>
                </c:pt>
                <c:pt idx="12">
                  <c:v>101</c:v>
                </c:pt>
                <c:pt idx="13">
                  <c:v>97.2</c:v>
                </c:pt>
                <c:pt idx="14">
                  <c:v>100.1</c:v>
                </c:pt>
                <c:pt idx="15">
                  <c:v>97.6</c:v>
                </c:pt>
                <c:pt idx="16">
                  <c:v>101.5</c:v>
                </c:pt>
                <c:pt idx="17">
                  <c:v>108.1</c:v>
                </c:pt>
                <c:pt idx="18">
                  <c:v>110.5</c:v>
                </c:pt>
                <c:pt idx="19">
                  <c:v>107.7</c:v>
                </c:pt>
                <c:pt idx="20">
                  <c:v>118.5</c:v>
                </c:pt>
                <c:pt idx="21">
                  <c:v>114.6</c:v>
                </c:pt>
                <c:pt idx="22">
                  <c:v>104.4</c:v>
                </c:pt>
                <c:pt idx="23">
                  <c:v>113.3</c:v>
                </c:pt>
                <c:pt idx="24">
                  <c:v>118.3</c:v>
                </c:pt>
                <c:pt idx="25">
                  <c:v>110.2</c:v>
                </c:pt>
                <c:pt idx="26">
                  <c:v>114.2</c:v>
                </c:pt>
                <c:pt idx="27">
                  <c:v>118.9</c:v>
                </c:pt>
                <c:pt idx="28">
                  <c:v>121</c:v>
                </c:pt>
                <c:pt idx="29">
                  <c:v>121.5</c:v>
                </c:pt>
                <c:pt idx="30">
                  <c:v>119.4</c:v>
                </c:pt>
                <c:pt idx="31">
                  <c:v>115.9</c:v>
                </c:pt>
                <c:pt idx="32">
                  <c:v>124.8</c:v>
                </c:pt>
                <c:pt idx="33">
                  <c:v>124.7</c:v>
                </c:pt>
                <c:pt idx="34">
                  <c:v>121</c:v>
                </c:pt>
                <c:pt idx="35">
                  <c:v>127.4</c:v>
                </c:pt>
                <c:pt idx="36">
                  <c:v>123</c:v>
                </c:pt>
                <c:pt idx="37">
                  <c:v>129.6</c:v>
                </c:pt>
                <c:pt idx="38">
                  <c:v>136.1</c:v>
                </c:pt>
                <c:pt idx="39">
                  <c:v>153.80000000000001</c:v>
                </c:pt>
                <c:pt idx="40">
                  <c:v>163.80000000000001</c:v>
                </c:pt>
                <c:pt idx="41">
                  <c:v>162.9</c:v>
                </c:pt>
                <c:pt idx="42">
                  <c:v>165</c:v>
                </c:pt>
                <c:pt idx="43">
                  <c:v>158.19999999999999</c:v>
                </c:pt>
                <c:pt idx="44">
                  <c:v>164.4</c:v>
                </c:pt>
                <c:pt idx="45">
                  <c:v>167.5</c:v>
                </c:pt>
                <c:pt idx="46">
                  <c:v>170.1</c:v>
                </c:pt>
                <c:pt idx="47">
                  <c:v>159</c:v>
                </c:pt>
                <c:pt idx="48">
                  <c:v>155</c:v>
                </c:pt>
                <c:pt idx="49">
                  <c:v>161.5</c:v>
                </c:pt>
                <c:pt idx="50">
                  <c:v>164.8</c:v>
                </c:pt>
                <c:pt idx="51">
                  <c:v>171.1</c:v>
                </c:pt>
                <c:pt idx="52">
                  <c:v>163.80000000000001</c:v>
                </c:pt>
                <c:pt idx="53">
                  <c:v>159.19999999999999</c:v>
                </c:pt>
                <c:pt idx="54">
                  <c:v>151.80000000000001</c:v>
                </c:pt>
                <c:pt idx="55">
                  <c:v>155.4</c:v>
                </c:pt>
                <c:pt idx="56">
                  <c:v>156</c:v>
                </c:pt>
                <c:pt idx="57">
                  <c:v>162.9</c:v>
                </c:pt>
                <c:pt idx="58">
                  <c:v>167</c:v>
                </c:pt>
                <c:pt idx="59">
                  <c:v>168.1</c:v>
                </c:pt>
                <c:pt idx="60">
                  <c:v>166.5</c:v>
                </c:pt>
                <c:pt idx="61">
                  <c:v>161</c:v>
                </c:pt>
                <c:pt idx="62">
                  <c:v>155.4</c:v>
                </c:pt>
                <c:pt idx="63">
                  <c:v>145.30000000000001</c:v>
                </c:pt>
                <c:pt idx="64">
                  <c:v>150.5</c:v>
                </c:pt>
                <c:pt idx="65">
                  <c:v>145.4</c:v>
                </c:pt>
                <c:pt idx="66">
                  <c:v>157.9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C6A-4A35-97C2-E16F15B13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0036368"/>
        <c:axId val="460035584"/>
      </c:lineChart>
      <c:catAx>
        <c:axId val="460034800"/>
        <c:scaling>
          <c:orientation val="minMax"/>
          <c:min val="1"/>
        </c:scaling>
        <c:delete val="0"/>
        <c:axPos val="b"/>
        <c:numFmt formatCode="[$-416]mmm\-yy;@" sourceLinked="0"/>
        <c:majorTickMark val="none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 rot="0" vert="horz"/>
          <a:lstStyle/>
          <a:p>
            <a:pPr>
              <a:defRPr sz="1050">
                <a:solidFill>
                  <a:schemeClr val="bg2">
                    <a:lumMod val="75000"/>
                  </a:schemeClr>
                </a:solidFill>
              </a:defRPr>
            </a:pPr>
            <a:endParaRPr lang="pt-BR"/>
          </a:p>
        </c:txPr>
        <c:crossAx val="460031272"/>
        <c:crosses val="autoZero"/>
        <c:auto val="0"/>
        <c:lblAlgn val="ctr"/>
        <c:lblOffset val="100"/>
        <c:tickLblSkip val="6"/>
        <c:noMultiLvlLbl val="1"/>
      </c:catAx>
      <c:valAx>
        <c:axId val="460031272"/>
        <c:scaling>
          <c:orientation val="minMax"/>
          <c:max val="300"/>
          <c:min val="50"/>
        </c:scaling>
        <c:delete val="0"/>
        <c:axPos val="l"/>
        <c:numFmt formatCode="0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/>
          <a:lstStyle/>
          <a:p>
            <a:pPr>
              <a:defRPr sz="1200">
                <a:solidFill>
                  <a:schemeClr val="bg2">
                    <a:lumMod val="75000"/>
                  </a:schemeClr>
                </a:solidFill>
              </a:defRPr>
            </a:pPr>
            <a:endParaRPr lang="pt-BR"/>
          </a:p>
        </c:txPr>
        <c:crossAx val="460034800"/>
        <c:crosses val="autoZero"/>
        <c:crossBetween val="between"/>
        <c:majorUnit val="50"/>
        <c:minorUnit val="2"/>
      </c:valAx>
      <c:valAx>
        <c:axId val="460035584"/>
        <c:scaling>
          <c:orientation val="minMax"/>
          <c:max val="140"/>
        </c:scaling>
        <c:delete val="1"/>
        <c:axPos val="r"/>
        <c:numFmt formatCode="#,#00" sourceLinked="1"/>
        <c:majorTickMark val="out"/>
        <c:minorTickMark val="none"/>
        <c:tickLblPos val="nextTo"/>
        <c:crossAx val="460036368"/>
        <c:crosses val="max"/>
        <c:crossBetween val="between"/>
        <c:majorUnit val="20"/>
        <c:minorUnit val="10"/>
      </c:valAx>
      <c:dateAx>
        <c:axId val="46003636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60035584"/>
        <c:crosses val="autoZero"/>
        <c:auto val="1"/>
        <c:lblOffset val="100"/>
        <c:baseTimeUnit val="months"/>
      </c:dateAx>
    </c:plotArea>
    <c:legend>
      <c:legendPos val="r"/>
      <c:layout>
        <c:manualLayout>
          <c:xMode val="edge"/>
          <c:yMode val="edge"/>
          <c:x val="8.7900682866013352E-2"/>
          <c:y val="0.17095511114494766"/>
          <c:w val="0.52551700688532954"/>
          <c:h val="0.20263266074180691"/>
        </c:manualLayout>
      </c:layout>
      <c:overlay val="0"/>
      <c:txPr>
        <a:bodyPr/>
        <a:lstStyle/>
        <a:p>
          <a:pPr algn="just">
            <a:defRPr sz="1100">
              <a:solidFill>
                <a:schemeClr val="bg2">
                  <a:lumMod val="75000"/>
                </a:schemeClr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rgbClr val="025C75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769275674385277E-2"/>
          <c:y val="0.11969304994329324"/>
          <c:w val="0.92007451032935605"/>
          <c:h val="0.789821548212303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42-49BA-AC35-FC97C45A7D4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42-49BA-AC35-FC97C45A7D40}"/>
                </c:ext>
              </c:extLst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42-49BA-AC35-FC97C45A7D40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42-49BA-AC35-FC97C45A7D40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42-49BA-AC35-FC97C45A7D40}"/>
                </c:ext>
              </c:extLst>
            </c:dLbl>
            <c:dLbl>
              <c:idx val="5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42-49BA-AC35-FC97C45A7D40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42-49BA-AC35-FC97C45A7D40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D8-45A5-A51B-E645579974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'B3'!$A$3:$A$10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'B3'!$B$3:$B$10</c:f>
              <c:numCache>
                <c:formatCode>General</c:formatCode>
                <c:ptCount val="8"/>
                <c:pt idx="0">
                  <c:v>0.6</c:v>
                </c:pt>
                <c:pt idx="1">
                  <c:v>0.6</c:v>
                </c:pt>
                <c:pt idx="2">
                  <c:v>0.65</c:v>
                </c:pt>
                <c:pt idx="3">
                  <c:v>0.8</c:v>
                </c:pt>
                <c:pt idx="4">
                  <c:v>1.7</c:v>
                </c:pt>
                <c:pt idx="5">
                  <c:v>3.15</c:v>
                </c:pt>
                <c:pt idx="6">
                  <c:v>4.9000000000000004</c:v>
                </c:pt>
                <c:pt idx="7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D8-45A5-A51B-E64557997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00533447"/>
        <c:axId val="400533119"/>
      </c:barChart>
      <c:catAx>
        <c:axId val="400533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0533119"/>
        <c:crosses val="autoZero"/>
        <c:auto val="1"/>
        <c:lblAlgn val="ctr"/>
        <c:lblOffset val="100"/>
        <c:noMultiLvlLbl val="0"/>
      </c:catAx>
      <c:valAx>
        <c:axId val="400533119"/>
        <c:scaling>
          <c:orientation val="minMax"/>
          <c:max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0533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25C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0E-4E8C-A5F1-35EE52895F3D}"/>
              </c:ext>
            </c:extLst>
          </c:dPt>
          <c:dPt>
            <c:idx val="1"/>
            <c:bubble3D val="0"/>
            <c:spPr>
              <a:solidFill>
                <a:srgbClr val="FC591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0E-4E8C-A5F1-35EE52895F3D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0E-4E8C-A5F1-35EE52895F3D}"/>
              </c:ext>
            </c:extLst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0E-4E8C-A5F1-35EE52895F3D}"/>
              </c:ext>
            </c:extLst>
          </c:dPt>
          <c:dPt>
            <c:idx val="4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30E-4E8C-A5F1-35EE52895F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30E-4E8C-A5F1-35EE52895F3D}"/>
              </c:ext>
            </c:extLst>
          </c:dPt>
          <c:dLbls>
            <c:dLbl>
              <c:idx val="4"/>
              <c:layout>
                <c:manualLayout>
                  <c:x val="3.134236366230448E-2"/>
                  <c:y val="8.458335472329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0E-4E8C-A5F1-35EE52895F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Fundos!$O$3:$O$8</c:f>
              <c:strCache>
                <c:ptCount val="6"/>
                <c:pt idx="0">
                  <c:v>Renda fixa</c:v>
                </c:pt>
                <c:pt idx="1">
                  <c:v>FII</c:v>
                </c:pt>
                <c:pt idx="2">
                  <c:v>Ações</c:v>
                </c:pt>
                <c:pt idx="3">
                  <c:v>Multimercados</c:v>
                </c:pt>
                <c:pt idx="4">
                  <c:v>ETF</c:v>
                </c:pt>
                <c:pt idx="5">
                  <c:v>Outros</c:v>
                </c:pt>
              </c:strCache>
            </c:strRef>
          </c:cat>
          <c:val>
            <c:numRef>
              <c:f>Fundos!$Q$3:$Q$8</c:f>
              <c:numCache>
                <c:formatCode>0.0</c:formatCode>
                <c:ptCount val="6"/>
                <c:pt idx="0">
                  <c:v>11.523999999999999</c:v>
                </c:pt>
                <c:pt idx="1">
                  <c:v>8.4990000000000006</c:v>
                </c:pt>
                <c:pt idx="2">
                  <c:v>6.7729999999999997</c:v>
                </c:pt>
                <c:pt idx="3">
                  <c:v>5.423</c:v>
                </c:pt>
                <c:pt idx="4">
                  <c:v>0.84299999999999997</c:v>
                </c:pt>
                <c:pt idx="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30E-4E8C-A5F1-35EE52895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401987537564668E-2"/>
          <c:y val="0.82598524128229978"/>
          <c:w val="0.89999981577162724"/>
          <c:h val="8.6885663585171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61448164563475E-2"/>
          <c:y val="8.1496168149411352E-2"/>
          <c:w val="0.87459235209235231"/>
          <c:h val="0.71560706927227935"/>
        </c:manualLayout>
      </c:layout>
      <c:lineChart>
        <c:grouping val="standard"/>
        <c:varyColors val="0"/>
        <c:ser>
          <c:idx val="3"/>
          <c:order val="0"/>
          <c:tx>
            <c:strRef>
              <c:f>Plan1!$C$1</c:f>
              <c:strCache>
                <c:ptCount val="1"/>
                <c:pt idx="0">
                  <c:v>SNCC</c:v>
                </c:pt>
              </c:strCache>
            </c:strRef>
          </c:tx>
          <c:spPr>
            <a:ln w="38100">
              <a:solidFill>
                <a:srgbClr val="025C75"/>
              </a:solidFill>
            </a:ln>
          </c:spPr>
          <c:marker>
            <c:symbol val="none"/>
          </c:marker>
          <c:cat>
            <c:numRef>
              <c:f>Plan1!$A$2:$A$62</c:f>
              <c:numCache>
                <c:formatCode>mmm\-yy</c:formatCode>
                <c:ptCount val="61"/>
                <c:pt idx="0">
                  <c:v>43070</c:v>
                </c:pt>
                <c:pt idx="1">
                  <c:v>43101</c:v>
                </c:pt>
                <c:pt idx="2">
                  <c:v>43132</c:v>
                </c:pt>
                <c:pt idx="3">
                  <c:v>43160</c:v>
                </c:pt>
                <c:pt idx="4">
                  <c:v>43191</c:v>
                </c:pt>
                <c:pt idx="5">
                  <c:v>43221</c:v>
                </c:pt>
                <c:pt idx="6">
                  <c:v>43252</c:v>
                </c:pt>
                <c:pt idx="7">
                  <c:v>43282</c:v>
                </c:pt>
                <c:pt idx="8">
                  <c:v>43313</c:v>
                </c:pt>
                <c:pt idx="9">
                  <c:v>43344</c:v>
                </c:pt>
                <c:pt idx="10">
                  <c:v>43374</c:v>
                </c:pt>
                <c:pt idx="11">
                  <c:v>43405</c:v>
                </c:pt>
                <c:pt idx="12">
                  <c:v>43435</c:v>
                </c:pt>
                <c:pt idx="13">
                  <c:v>43466</c:v>
                </c:pt>
                <c:pt idx="14">
                  <c:v>43497</c:v>
                </c:pt>
                <c:pt idx="15">
                  <c:v>43525</c:v>
                </c:pt>
                <c:pt idx="16">
                  <c:v>43556</c:v>
                </c:pt>
                <c:pt idx="17">
                  <c:v>43586</c:v>
                </c:pt>
                <c:pt idx="18">
                  <c:v>43617</c:v>
                </c:pt>
                <c:pt idx="19">
                  <c:v>43647</c:v>
                </c:pt>
                <c:pt idx="20">
                  <c:v>43678</c:v>
                </c:pt>
                <c:pt idx="21">
                  <c:v>43709</c:v>
                </c:pt>
                <c:pt idx="22">
                  <c:v>43739</c:v>
                </c:pt>
                <c:pt idx="23">
                  <c:v>43770</c:v>
                </c:pt>
                <c:pt idx="24">
                  <c:v>43800</c:v>
                </c:pt>
                <c:pt idx="25">
                  <c:v>43831</c:v>
                </c:pt>
                <c:pt idx="26">
                  <c:v>43862</c:v>
                </c:pt>
                <c:pt idx="27">
                  <c:v>43891</c:v>
                </c:pt>
                <c:pt idx="28">
                  <c:v>43922</c:v>
                </c:pt>
                <c:pt idx="29">
                  <c:v>43952</c:v>
                </c:pt>
                <c:pt idx="30">
                  <c:v>43983</c:v>
                </c:pt>
                <c:pt idx="31">
                  <c:v>44013</c:v>
                </c:pt>
                <c:pt idx="32">
                  <c:v>44044</c:v>
                </c:pt>
                <c:pt idx="33">
                  <c:v>44075</c:v>
                </c:pt>
                <c:pt idx="34">
                  <c:v>44105</c:v>
                </c:pt>
                <c:pt idx="35">
                  <c:v>44136</c:v>
                </c:pt>
                <c:pt idx="36">
                  <c:v>44166</c:v>
                </c:pt>
                <c:pt idx="37">
                  <c:v>44197</c:v>
                </c:pt>
                <c:pt idx="38">
                  <c:v>44228</c:v>
                </c:pt>
                <c:pt idx="39">
                  <c:v>44256</c:v>
                </c:pt>
                <c:pt idx="40">
                  <c:v>44287</c:v>
                </c:pt>
                <c:pt idx="41">
                  <c:v>44317</c:v>
                </c:pt>
                <c:pt idx="42">
                  <c:v>44348</c:v>
                </c:pt>
                <c:pt idx="43">
                  <c:v>44378</c:v>
                </c:pt>
                <c:pt idx="44">
                  <c:v>44409</c:v>
                </c:pt>
                <c:pt idx="45">
                  <c:v>44440</c:v>
                </c:pt>
                <c:pt idx="46">
                  <c:v>44470</c:v>
                </c:pt>
                <c:pt idx="47">
                  <c:v>44501</c:v>
                </c:pt>
                <c:pt idx="48">
                  <c:v>44531</c:v>
                </c:pt>
                <c:pt idx="49">
                  <c:v>44562</c:v>
                </c:pt>
                <c:pt idx="50">
                  <c:v>44593</c:v>
                </c:pt>
                <c:pt idx="51">
                  <c:v>44621</c:v>
                </c:pt>
                <c:pt idx="52">
                  <c:v>44652</c:v>
                </c:pt>
                <c:pt idx="53">
                  <c:v>44682</c:v>
                </c:pt>
                <c:pt idx="54">
                  <c:v>44713</c:v>
                </c:pt>
                <c:pt idx="55">
                  <c:v>44743</c:v>
                </c:pt>
                <c:pt idx="56">
                  <c:v>44774</c:v>
                </c:pt>
                <c:pt idx="57">
                  <c:v>44805</c:v>
                </c:pt>
                <c:pt idx="58">
                  <c:v>44835</c:v>
                </c:pt>
                <c:pt idx="59">
                  <c:v>44866</c:v>
                </c:pt>
                <c:pt idx="60">
                  <c:v>44896</c:v>
                </c:pt>
              </c:numCache>
            </c:numRef>
          </c:cat>
          <c:val>
            <c:numRef>
              <c:f>Plan1!$C$2:$C$62</c:f>
              <c:numCache>
                <c:formatCode>_(* #,##0.00_);_(* \(#,##0.00\);_(* "-"??_);_(@_)</c:formatCode>
                <c:ptCount val="61"/>
                <c:pt idx="0">
                  <c:v>100</c:v>
                </c:pt>
                <c:pt idx="1">
                  <c:v>101.5358659675901</c:v>
                </c:pt>
                <c:pt idx="2">
                  <c:v>102.66594482058639</c:v>
                </c:pt>
                <c:pt idx="3">
                  <c:v>103.6725297169983</c:v>
                </c:pt>
                <c:pt idx="4">
                  <c:v>104.4650154407454</c:v>
                </c:pt>
                <c:pt idx="5">
                  <c:v>105.31453818093937</c:v>
                </c:pt>
                <c:pt idx="6">
                  <c:v>106.316838988154</c:v>
                </c:pt>
                <c:pt idx="7">
                  <c:v>107.43480172590303</c:v>
                </c:pt>
                <c:pt idx="8">
                  <c:v>111.53317167852018</c:v>
                </c:pt>
                <c:pt idx="9">
                  <c:v>114.30306185183233</c:v>
                </c:pt>
                <c:pt idx="10">
                  <c:v>116.91871971261625</c:v>
                </c:pt>
                <c:pt idx="11">
                  <c:v>120.40378669797023</c:v>
                </c:pt>
                <c:pt idx="12">
                  <c:v>123.1218315123954</c:v>
                </c:pt>
                <c:pt idx="13">
                  <c:v>125.52612795206545</c:v>
                </c:pt>
                <c:pt idx="14">
                  <c:v>127.73891240283398</c:v>
                </c:pt>
                <c:pt idx="15">
                  <c:v>129.60075968499476</c:v>
                </c:pt>
                <c:pt idx="16">
                  <c:v>130.99121038461533</c:v>
                </c:pt>
                <c:pt idx="17">
                  <c:v>132.92325925414644</c:v>
                </c:pt>
                <c:pt idx="18">
                  <c:v>134.08468968518832</c:v>
                </c:pt>
                <c:pt idx="19">
                  <c:v>135.43423323043331</c:v>
                </c:pt>
                <c:pt idx="20">
                  <c:v>139.75109121870574</c:v>
                </c:pt>
                <c:pt idx="21">
                  <c:v>142.77871999249589</c:v>
                </c:pt>
                <c:pt idx="22">
                  <c:v>145.9963152171824</c:v>
                </c:pt>
                <c:pt idx="23">
                  <c:v>149.78962421495658</c:v>
                </c:pt>
                <c:pt idx="24">
                  <c:v>154.05001243388224</c:v>
                </c:pt>
                <c:pt idx="25">
                  <c:v>157.12708374955145</c:v>
                </c:pt>
                <c:pt idx="26">
                  <c:v>159.24167245240957</c:v>
                </c:pt>
                <c:pt idx="27">
                  <c:v>161.11389438422236</c:v>
                </c:pt>
                <c:pt idx="28">
                  <c:v>161.85604277488358</c:v>
                </c:pt>
                <c:pt idx="29">
                  <c:v>163.53431324707265</c:v>
                </c:pt>
                <c:pt idx="30">
                  <c:v>166.10138734131766</c:v>
                </c:pt>
                <c:pt idx="31">
                  <c:v>171.07591131204953</c:v>
                </c:pt>
                <c:pt idx="32">
                  <c:v>176.86587161702604</c:v>
                </c:pt>
                <c:pt idx="33">
                  <c:v>186.34780964180914</c:v>
                </c:pt>
                <c:pt idx="34">
                  <c:v>193.27332934858217</c:v>
                </c:pt>
                <c:pt idx="35">
                  <c:v>201.03596551972487</c:v>
                </c:pt>
                <c:pt idx="36">
                  <c:v>207.77847669606155</c:v>
                </c:pt>
                <c:pt idx="37">
                  <c:v>210.70831982847156</c:v>
                </c:pt>
                <c:pt idx="38">
                  <c:v>214.63049094574512</c:v>
                </c:pt>
                <c:pt idx="39">
                  <c:v>220.42237056818817</c:v>
                </c:pt>
                <c:pt idx="40">
                  <c:v>222.88373966791474</c:v>
                </c:pt>
                <c:pt idx="41">
                  <c:v>227.50669798807789</c:v>
                </c:pt>
                <c:pt idx="42">
                  <c:v>232.51233226741195</c:v>
                </c:pt>
                <c:pt idx="43">
                  <c:v>241.89139022334695</c:v>
                </c:pt>
                <c:pt idx="44">
                  <c:v>251.14347263731486</c:v>
                </c:pt>
                <c:pt idx="45">
                  <c:v>259.72592916117583</c:v>
                </c:pt>
                <c:pt idx="46">
                  <c:v>266.98249478701018</c:v>
                </c:pt>
                <c:pt idx="47">
                  <c:v>274.96154043338782</c:v>
                </c:pt>
                <c:pt idx="48">
                  <c:v>282.51723956421216</c:v>
                </c:pt>
                <c:pt idx="49">
                  <c:v>287.03238111990521</c:v>
                </c:pt>
                <c:pt idx="50">
                  <c:v>290.63769913126202</c:v>
                </c:pt>
                <c:pt idx="51">
                  <c:v>294.8369964500443</c:v>
                </c:pt>
                <c:pt idx="52">
                  <c:v>295.8704047884209</c:v>
                </c:pt>
                <c:pt idx="53">
                  <c:v>297.99973928276574</c:v>
                </c:pt>
                <c:pt idx="54">
                  <c:v>300.94491947809752</c:v>
                </c:pt>
                <c:pt idx="55">
                  <c:v>304.76005285710318</c:v>
                </c:pt>
                <c:pt idx="56">
                  <c:v>317.83726190583468</c:v>
                </c:pt>
                <c:pt idx="57">
                  <c:v>325.88622068698129</c:v>
                </c:pt>
                <c:pt idx="58">
                  <c:v>331.12902215570836</c:v>
                </c:pt>
                <c:pt idx="59">
                  <c:v>336.52032987889561</c:v>
                </c:pt>
                <c:pt idx="60">
                  <c:v>343.3611282544565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8F-4B3A-97EA-FF94C2C22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0034800"/>
        <c:axId val="460031272"/>
      </c:lineChart>
      <c:lineChart>
        <c:grouping val="standard"/>
        <c:varyColors val="0"/>
        <c:ser>
          <c:idx val="2"/>
          <c:order val="1"/>
          <c:tx>
            <c:strRef>
              <c:f>Plan1!$D$1</c:f>
              <c:strCache>
                <c:ptCount val="1"/>
                <c:pt idx="0">
                  <c:v>SFN (ex-SNCC)</c:v>
                </c:pt>
              </c:strCache>
            </c:strRef>
          </c:tx>
          <c:spPr>
            <a:ln w="38100">
              <a:solidFill>
                <a:srgbClr val="E28700"/>
              </a:solidFill>
            </a:ln>
          </c:spPr>
          <c:marker>
            <c:symbol val="none"/>
          </c:marker>
          <c:cat>
            <c:numRef>
              <c:f>Plan1!$A$2:$A$62</c:f>
              <c:numCache>
                <c:formatCode>mmm\-yy</c:formatCode>
                <c:ptCount val="61"/>
                <c:pt idx="0">
                  <c:v>43070</c:v>
                </c:pt>
                <c:pt idx="1">
                  <c:v>43101</c:v>
                </c:pt>
                <c:pt idx="2">
                  <c:v>43132</c:v>
                </c:pt>
                <c:pt idx="3">
                  <c:v>43160</c:v>
                </c:pt>
                <c:pt idx="4">
                  <c:v>43191</c:v>
                </c:pt>
                <c:pt idx="5">
                  <c:v>43221</c:v>
                </c:pt>
                <c:pt idx="6">
                  <c:v>43252</c:v>
                </c:pt>
                <c:pt idx="7">
                  <c:v>43282</c:v>
                </c:pt>
                <c:pt idx="8">
                  <c:v>43313</c:v>
                </c:pt>
                <c:pt idx="9">
                  <c:v>43344</c:v>
                </c:pt>
                <c:pt idx="10">
                  <c:v>43374</c:v>
                </c:pt>
                <c:pt idx="11">
                  <c:v>43405</c:v>
                </c:pt>
                <c:pt idx="12">
                  <c:v>43435</c:v>
                </c:pt>
                <c:pt idx="13">
                  <c:v>43466</c:v>
                </c:pt>
                <c:pt idx="14">
                  <c:v>43497</c:v>
                </c:pt>
                <c:pt idx="15">
                  <c:v>43525</c:v>
                </c:pt>
                <c:pt idx="16">
                  <c:v>43556</c:v>
                </c:pt>
                <c:pt idx="17">
                  <c:v>43586</c:v>
                </c:pt>
                <c:pt idx="18">
                  <c:v>43617</c:v>
                </c:pt>
                <c:pt idx="19">
                  <c:v>43647</c:v>
                </c:pt>
                <c:pt idx="20">
                  <c:v>43678</c:v>
                </c:pt>
                <c:pt idx="21">
                  <c:v>43709</c:v>
                </c:pt>
                <c:pt idx="22">
                  <c:v>43739</c:v>
                </c:pt>
                <c:pt idx="23">
                  <c:v>43770</c:v>
                </c:pt>
                <c:pt idx="24">
                  <c:v>43800</c:v>
                </c:pt>
                <c:pt idx="25">
                  <c:v>43831</c:v>
                </c:pt>
                <c:pt idx="26">
                  <c:v>43862</c:v>
                </c:pt>
                <c:pt idx="27">
                  <c:v>43891</c:v>
                </c:pt>
                <c:pt idx="28">
                  <c:v>43922</c:v>
                </c:pt>
                <c:pt idx="29">
                  <c:v>43952</c:v>
                </c:pt>
                <c:pt idx="30">
                  <c:v>43983</c:v>
                </c:pt>
                <c:pt idx="31">
                  <c:v>44013</c:v>
                </c:pt>
                <c:pt idx="32">
                  <c:v>44044</c:v>
                </c:pt>
                <c:pt idx="33">
                  <c:v>44075</c:v>
                </c:pt>
                <c:pt idx="34">
                  <c:v>44105</c:v>
                </c:pt>
                <c:pt idx="35">
                  <c:v>44136</c:v>
                </c:pt>
                <c:pt idx="36">
                  <c:v>44166</c:v>
                </c:pt>
                <c:pt idx="37">
                  <c:v>44197</c:v>
                </c:pt>
                <c:pt idx="38">
                  <c:v>44228</c:v>
                </c:pt>
                <c:pt idx="39">
                  <c:v>44256</c:v>
                </c:pt>
                <c:pt idx="40">
                  <c:v>44287</c:v>
                </c:pt>
                <c:pt idx="41">
                  <c:v>44317</c:v>
                </c:pt>
                <c:pt idx="42">
                  <c:v>44348</c:v>
                </c:pt>
                <c:pt idx="43">
                  <c:v>44378</c:v>
                </c:pt>
                <c:pt idx="44">
                  <c:v>44409</c:v>
                </c:pt>
                <c:pt idx="45">
                  <c:v>44440</c:v>
                </c:pt>
                <c:pt idx="46">
                  <c:v>44470</c:v>
                </c:pt>
                <c:pt idx="47">
                  <c:v>44501</c:v>
                </c:pt>
                <c:pt idx="48">
                  <c:v>44531</c:v>
                </c:pt>
                <c:pt idx="49">
                  <c:v>44562</c:v>
                </c:pt>
                <c:pt idx="50">
                  <c:v>44593</c:v>
                </c:pt>
                <c:pt idx="51">
                  <c:v>44621</c:v>
                </c:pt>
                <c:pt idx="52">
                  <c:v>44652</c:v>
                </c:pt>
                <c:pt idx="53">
                  <c:v>44682</c:v>
                </c:pt>
                <c:pt idx="54">
                  <c:v>44713</c:v>
                </c:pt>
                <c:pt idx="55">
                  <c:v>44743</c:v>
                </c:pt>
                <c:pt idx="56">
                  <c:v>44774</c:v>
                </c:pt>
                <c:pt idx="57">
                  <c:v>44805</c:v>
                </c:pt>
                <c:pt idx="58">
                  <c:v>44835</c:v>
                </c:pt>
                <c:pt idx="59">
                  <c:v>44866</c:v>
                </c:pt>
                <c:pt idx="60">
                  <c:v>44896</c:v>
                </c:pt>
              </c:numCache>
            </c:numRef>
          </c:cat>
          <c:val>
            <c:numRef>
              <c:f>Plan1!$D$2:$D$62</c:f>
              <c:numCache>
                <c:formatCode>_(* #,##0.00_);_(* \(#,##0.00\);_(* "-"??_);_(@_)</c:formatCode>
                <c:ptCount val="61"/>
                <c:pt idx="0">
                  <c:v>100</c:v>
                </c:pt>
                <c:pt idx="1">
                  <c:v>99.147313352836875</c:v>
                </c:pt>
                <c:pt idx="2">
                  <c:v>98.929065148628169</c:v>
                </c:pt>
                <c:pt idx="3">
                  <c:v>99.558561756672916</c:v>
                </c:pt>
                <c:pt idx="4">
                  <c:v>99.797441370403803</c:v>
                </c:pt>
                <c:pt idx="5">
                  <c:v>100.27883820419964</c:v>
                </c:pt>
                <c:pt idx="6">
                  <c:v>100.86385051201393</c:v>
                </c:pt>
                <c:pt idx="7">
                  <c:v>100.60168044035058</c:v>
                </c:pt>
                <c:pt idx="8">
                  <c:v>101.65170859733921</c:v>
                </c:pt>
                <c:pt idx="9">
                  <c:v>101.93045219315016</c:v>
                </c:pt>
                <c:pt idx="10">
                  <c:v>101.72962873003964</c:v>
                </c:pt>
                <c:pt idx="11">
                  <c:v>102.8944686267276</c:v>
                </c:pt>
                <c:pt idx="12">
                  <c:v>104.30498494122233</c:v>
                </c:pt>
                <c:pt idx="13">
                  <c:v>103.2861249188136</c:v>
                </c:pt>
                <c:pt idx="14">
                  <c:v>103.38998271856556</c:v>
                </c:pt>
                <c:pt idx="15">
                  <c:v>104.22863127909214</c:v>
                </c:pt>
                <c:pt idx="16">
                  <c:v>104.20636819089026</c:v>
                </c:pt>
                <c:pt idx="17">
                  <c:v>104.76866208013973</c:v>
                </c:pt>
                <c:pt idx="18">
                  <c:v>104.95364602351802</c:v>
                </c:pt>
                <c:pt idx="19">
                  <c:v>104.77459620924007</c:v>
                </c:pt>
                <c:pt idx="20">
                  <c:v>105.94836627520057</c:v>
                </c:pt>
                <c:pt idx="21">
                  <c:v>107.01893430623441</c:v>
                </c:pt>
                <c:pt idx="22">
                  <c:v>107.22752746641184</c:v>
                </c:pt>
                <c:pt idx="23">
                  <c:v>108.56803540459326</c:v>
                </c:pt>
                <c:pt idx="24">
                  <c:v>109.8536463877263</c:v>
                </c:pt>
                <c:pt idx="25">
                  <c:v>109.46867068725246</c:v>
                </c:pt>
                <c:pt idx="26">
                  <c:v>110.00747528414993</c:v>
                </c:pt>
                <c:pt idx="27">
                  <c:v>112.9600529617246</c:v>
                </c:pt>
                <c:pt idx="28">
                  <c:v>113.28197911855298</c:v>
                </c:pt>
                <c:pt idx="29">
                  <c:v>113.65002119592293</c:v>
                </c:pt>
                <c:pt idx="30">
                  <c:v>114.62390480049503</c:v>
                </c:pt>
                <c:pt idx="31">
                  <c:v>115.98647081635517</c:v>
                </c:pt>
                <c:pt idx="32">
                  <c:v>118.12014993553881</c:v>
                </c:pt>
                <c:pt idx="33">
                  <c:v>120.31650331743479</c:v>
                </c:pt>
                <c:pt idx="34">
                  <c:v>122.13298784018232</c:v>
                </c:pt>
                <c:pt idx="35">
                  <c:v>124.600946435731</c:v>
                </c:pt>
                <c:pt idx="36">
                  <c:v>126.34069889413637</c:v>
                </c:pt>
                <c:pt idx="37">
                  <c:v>126.31007175507436</c:v>
                </c:pt>
                <c:pt idx="38">
                  <c:v>127.05124752282322</c:v>
                </c:pt>
                <c:pt idx="39">
                  <c:v>128.77361154981236</c:v>
                </c:pt>
                <c:pt idx="40">
                  <c:v>129.46507742587346</c:v>
                </c:pt>
                <c:pt idx="41">
                  <c:v>130.81434820766384</c:v>
                </c:pt>
                <c:pt idx="42">
                  <c:v>132.08489303878198</c:v>
                </c:pt>
                <c:pt idx="43">
                  <c:v>133.75615503200513</c:v>
                </c:pt>
                <c:pt idx="44">
                  <c:v>135.75686507609393</c:v>
                </c:pt>
                <c:pt idx="45">
                  <c:v>138.52149438208673</c:v>
                </c:pt>
                <c:pt idx="46">
                  <c:v>140.39267647118274</c:v>
                </c:pt>
                <c:pt idx="47">
                  <c:v>142.67883202773254</c:v>
                </c:pt>
                <c:pt idx="48">
                  <c:v>145.30382746388239</c:v>
                </c:pt>
                <c:pt idx="49">
                  <c:v>145.23473717185061</c:v>
                </c:pt>
                <c:pt idx="50">
                  <c:v>146.45618572392084</c:v>
                </c:pt>
                <c:pt idx="51">
                  <c:v>148.30553605810292</c:v>
                </c:pt>
                <c:pt idx="52">
                  <c:v>149.60729066014338</c:v>
                </c:pt>
                <c:pt idx="53">
                  <c:v>151.32773805674498</c:v>
                </c:pt>
                <c:pt idx="54">
                  <c:v>153.90457124675606</c:v>
                </c:pt>
                <c:pt idx="55">
                  <c:v>155.10020332243121</c:v>
                </c:pt>
                <c:pt idx="56">
                  <c:v>157.44066296097651</c:v>
                </c:pt>
                <c:pt idx="57">
                  <c:v>160.16185532296751</c:v>
                </c:pt>
                <c:pt idx="58">
                  <c:v>161.05279589210579</c:v>
                </c:pt>
                <c:pt idx="59">
                  <c:v>162.91162789901679</c:v>
                </c:pt>
                <c:pt idx="60">
                  <c:v>165.37348778693823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8F-4B3A-97EA-FF94C2C22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0036368"/>
        <c:axId val="460035584"/>
      </c:lineChart>
      <c:catAx>
        <c:axId val="460034800"/>
        <c:scaling>
          <c:orientation val="minMax"/>
          <c:min val="1"/>
        </c:scaling>
        <c:delete val="0"/>
        <c:axPos val="b"/>
        <c:numFmt formatCode="mmm\ \ yy" sourceLinked="0"/>
        <c:majorTickMark val="none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 rot="0" vert="horz"/>
          <a:lstStyle/>
          <a:p>
            <a:pPr>
              <a:defRPr sz="1200"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460031272"/>
        <c:crosses val="autoZero"/>
        <c:auto val="0"/>
        <c:lblAlgn val="ctr"/>
        <c:lblOffset val="100"/>
        <c:tickLblSkip val="6"/>
        <c:tickMarkSkip val="4"/>
        <c:noMultiLvlLbl val="1"/>
      </c:catAx>
      <c:valAx>
        <c:axId val="460031272"/>
        <c:scaling>
          <c:orientation val="minMax"/>
          <c:max val="350"/>
          <c:min val="50"/>
        </c:scaling>
        <c:delete val="0"/>
        <c:axPos val="l"/>
        <c:majorGridlines>
          <c:spPr>
            <a:ln w="0">
              <a:solidFill>
                <a:sysClr val="window" lastClr="FFFFFF">
                  <a:lumMod val="85000"/>
                </a:sysClr>
              </a:solidFill>
              <a:prstDash val="sysDot"/>
            </a:ln>
          </c:spPr>
        </c:majorGridlines>
        <c:numFmt formatCode="0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/>
          <a:lstStyle/>
          <a:p>
            <a:pPr>
              <a:defRPr sz="1200"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460034800"/>
        <c:crosses val="autoZero"/>
        <c:crossBetween val="between"/>
        <c:majorUnit val="50"/>
        <c:minorUnit val="2"/>
      </c:valAx>
      <c:valAx>
        <c:axId val="460035584"/>
        <c:scaling>
          <c:orientation val="minMax"/>
          <c:max val="140"/>
        </c:scaling>
        <c:delete val="1"/>
        <c:axPos val="r"/>
        <c:numFmt formatCode="_(* #,##0.00_);_(* \(#,##0.00\);_(* &quot;-&quot;??_);_(@_)" sourceLinked="1"/>
        <c:majorTickMark val="out"/>
        <c:minorTickMark val="none"/>
        <c:tickLblPos val="nextTo"/>
        <c:crossAx val="460036368"/>
        <c:crosses val="max"/>
        <c:crossBetween val="between"/>
        <c:majorUnit val="20"/>
        <c:minorUnit val="10"/>
      </c:valAx>
      <c:dateAx>
        <c:axId val="46003636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60035584"/>
        <c:crosses val="autoZero"/>
        <c:auto val="1"/>
        <c:lblOffset val="100"/>
        <c:baseTimeUnit val="months"/>
      </c:dateAx>
    </c:plotArea>
    <c:legend>
      <c:legendPos val="b"/>
      <c:layout>
        <c:manualLayout>
          <c:xMode val="edge"/>
          <c:yMode val="edge"/>
          <c:x val="0"/>
          <c:y val="0.91755145710638608"/>
          <c:w val="1"/>
          <c:h val="7.9443705366045753E-2"/>
        </c:manualLayout>
      </c:layout>
      <c:overlay val="0"/>
      <c:txPr>
        <a:bodyPr/>
        <a:lstStyle/>
        <a:p>
          <a:pPr>
            <a:defRPr sz="1200">
              <a:solidFill>
                <a:schemeClr val="bg2">
                  <a:lumMod val="50000"/>
                </a:schemeClr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rgbClr val="025C75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916725553405367E-2"/>
          <c:y val="5.6275157232704397E-2"/>
          <c:w val="0.85773684921713922"/>
          <c:h val="0.69240463675169472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Plan1!$C$1</c:f>
              <c:strCache>
                <c:ptCount val="1"/>
                <c:pt idx="0">
                  <c:v>Micro</c:v>
                </c:pt>
              </c:strCache>
            </c:strRef>
          </c:tx>
          <c:spPr>
            <a:solidFill>
              <a:srgbClr val="FFD9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Plan1!$A$2:$B$5</c:f>
              <c:multiLvlStrCache>
                <c:ptCount val="4"/>
                <c:lvl>
                  <c:pt idx="0">
                    <c:v> SNCC </c:v>
                  </c:pt>
                  <c:pt idx="1">
                    <c:v> SFN (ex-SNCC) </c:v>
                  </c:pt>
                  <c:pt idx="2">
                    <c:v> SNCC </c:v>
                  </c:pt>
                  <c:pt idx="3">
                    <c:v> SFN (ex-SNCC) </c:v>
                  </c:pt>
                </c:lvl>
                <c:lvl>
                  <c:pt idx="0">
                    <c:v>Dez 2018</c:v>
                  </c:pt>
                  <c:pt idx="2">
                    <c:v>Dez 2022</c:v>
                  </c:pt>
                </c:lvl>
              </c:multiLvlStrCache>
            </c:multiLvlStrRef>
          </c:cat>
          <c:val>
            <c:numRef>
              <c:f>Plan1!$C$2:$C$5</c:f>
              <c:numCache>
                <c:formatCode>_-* #,##0.0_-;\-* #,##0.0_-;_-* "-"??_-;_-@_-</c:formatCode>
                <c:ptCount val="4"/>
                <c:pt idx="0">
                  <c:v>31.1</c:v>
                </c:pt>
                <c:pt idx="1">
                  <c:v>5.4</c:v>
                </c:pt>
                <c:pt idx="2">
                  <c:v>34.5</c:v>
                </c:pt>
                <c:pt idx="3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4E-4D67-9CEE-A1C8ED8C523B}"/>
            </c:ext>
          </c:extLst>
        </c:ser>
        <c:ser>
          <c:idx val="2"/>
          <c:order val="1"/>
          <c:tx>
            <c:strRef>
              <c:f>Plan1!$D$1</c:f>
              <c:strCache>
                <c:ptCount val="1"/>
                <c:pt idx="0">
                  <c:v>Pequena</c:v>
                </c:pt>
              </c:strCache>
            </c:strRef>
          </c:tx>
          <c:spPr>
            <a:solidFill>
              <a:srgbClr val="DEBE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Plan1!$A$2:$B$5</c:f>
              <c:multiLvlStrCache>
                <c:ptCount val="4"/>
                <c:lvl>
                  <c:pt idx="0">
                    <c:v> SNCC </c:v>
                  </c:pt>
                  <c:pt idx="1">
                    <c:v> SFN (ex-SNCC) </c:v>
                  </c:pt>
                  <c:pt idx="2">
                    <c:v> SNCC </c:v>
                  </c:pt>
                  <c:pt idx="3">
                    <c:v> SFN (ex-SNCC) </c:v>
                  </c:pt>
                </c:lvl>
                <c:lvl>
                  <c:pt idx="0">
                    <c:v>Dez 2018</c:v>
                  </c:pt>
                  <c:pt idx="2">
                    <c:v>Dez 2022</c:v>
                  </c:pt>
                </c:lvl>
              </c:multiLvlStrCache>
            </c:multiLvlStrRef>
          </c:cat>
          <c:val>
            <c:numRef>
              <c:f>Plan1!$D$2:$D$5</c:f>
              <c:numCache>
                <c:formatCode>_-* #,##0.0_-;\-* #,##0.0_-;_-* "-"??_-;_-@_-</c:formatCode>
                <c:ptCount val="4"/>
                <c:pt idx="0">
                  <c:v>24.9</c:v>
                </c:pt>
                <c:pt idx="1">
                  <c:v>5.2</c:v>
                </c:pt>
                <c:pt idx="2">
                  <c:v>21.5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4E-4D67-9CEE-A1C8ED8C523B}"/>
            </c:ext>
          </c:extLst>
        </c:ser>
        <c:ser>
          <c:idx val="3"/>
          <c:order val="2"/>
          <c:tx>
            <c:strRef>
              <c:f>Plan1!$E$1</c:f>
              <c:strCache>
                <c:ptCount val="1"/>
                <c:pt idx="0">
                  <c:v>Média</c:v>
                </c:pt>
              </c:strCache>
            </c:strRef>
          </c:tx>
          <c:spPr>
            <a:solidFill>
              <a:srgbClr val="E7E6E6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5.0863416507701802E-3"/>
                  <c:y val="5.7429916283461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4E-4D67-9CEE-A1C8ED8C523B}"/>
                </c:ext>
              </c:extLst>
            </c:dLbl>
            <c:dLbl>
              <c:idx val="2"/>
              <c:layout>
                <c:manualLayout>
                  <c:x val="2.54317082538499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4E-4D67-9CEE-A1C8ED8C52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Plan1!$A$2:$B$5</c:f>
              <c:multiLvlStrCache>
                <c:ptCount val="4"/>
                <c:lvl>
                  <c:pt idx="0">
                    <c:v> SNCC </c:v>
                  </c:pt>
                  <c:pt idx="1">
                    <c:v> SFN (ex-SNCC) </c:v>
                  </c:pt>
                  <c:pt idx="2">
                    <c:v> SNCC </c:v>
                  </c:pt>
                  <c:pt idx="3">
                    <c:v> SFN (ex-SNCC) </c:v>
                  </c:pt>
                </c:lvl>
                <c:lvl>
                  <c:pt idx="0">
                    <c:v>Dez 2018</c:v>
                  </c:pt>
                  <c:pt idx="2">
                    <c:v>Dez 2022</c:v>
                  </c:pt>
                </c:lvl>
              </c:multiLvlStrCache>
            </c:multiLvlStrRef>
          </c:cat>
          <c:val>
            <c:numRef>
              <c:f>Plan1!$E$2:$E$5</c:f>
              <c:numCache>
                <c:formatCode>_-* #,##0.0_-;\-* #,##0.0_-;_-* "-"??_-;_-@_-</c:formatCode>
                <c:ptCount val="4"/>
                <c:pt idx="0">
                  <c:v>39</c:v>
                </c:pt>
                <c:pt idx="1">
                  <c:v>21.8</c:v>
                </c:pt>
                <c:pt idx="2">
                  <c:v>35.6</c:v>
                </c:pt>
                <c:pt idx="3">
                  <c:v>23.8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4E-4D67-9CEE-A1C8ED8C523B}"/>
            </c:ext>
          </c:extLst>
        </c:ser>
        <c:ser>
          <c:idx val="4"/>
          <c:order val="3"/>
          <c:tx>
            <c:strRef>
              <c:f>Plan1!$F$1</c:f>
              <c:strCache>
                <c:ptCount val="1"/>
                <c:pt idx="0">
                  <c:v>Grande</c:v>
                </c:pt>
              </c:strCache>
            </c:strRef>
          </c:tx>
          <c:spPr>
            <a:solidFill>
              <a:srgbClr val="C5E0BE"/>
            </a:solidFill>
          </c:spPr>
          <c:invertIfNegative val="0"/>
          <c:dLbls>
            <c:dLbl>
              <c:idx val="0"/>
              <c:layout>
                <c:manualLayout>
                  <c:x val="-2.331212992898242E-17"/>
                  <c:y val="2.62545402190359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4E-4D67-9CEE-A1C8ED8C523B}"/>
                </c:ext>
              </c:extLst>
            </c:dLbl>
            <c:dLbl>
              <c:idx val="1"/>
              <c:layout>
                <c:manualLayout>
                  <c:x val="0"/>
                  <c:y val="-8.61448744251926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4E-4D67-9CEE-A1C8ED8C523B}"/>
                </c:ext>
              </c:extLst>
            </c:dLbl>
            <c:dLbl>
              <c:idx val="2"/>
              <c:layout>
                <c:manualLayout>
                  <c:x val="2.5431708253850901E-3"/>
                  <c:y val="-2.460527368575122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4E-4D67-9CEE-A1C8ED8C523B}"/>
                </c:ext>
              </c:extLst>
            </c:dLbl>
            <c:dLbl>
              <c:idx val="3"/>
              <c:layout>
                <c:manualLayout>
                  <c:x val="2.5431708253850901E-3"/>
                  <c:y val="-1.7228974885038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4E-4D67-9CEE-A1C8ED8C52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Plan1!$A$2:$B$5</c:f>
              <c:multiLvlStrCache>
                <c:ptCount val="4"/>
                <c:lvl>
                  <c:pt idx="0">
                    <c:v> SNCC </c:v>
                  </c:pt>
                  <c:pt idx="1">
                    <c:v> SFN (ex-SNCC) </c:v>
                  </c:pt>
                  <c:pt idx="2">
                    <c:v> SNCC </c:v>
                  </c:pt>
                  <c:pt idx="3">
                    <c:v> SFN (ex-SNCC) </c:v>
                  </c:pt>
                </c:lvl>
                <c:lvl>
                  <c:pt idx="0">
                    <c:v>Dez 2018</c:v>
                  </c:pt>
                  <c:pt idx="2">
                    <c:v>Dez 2022</c:v>
                  </c:pt>
                </c:lvl>
              </c:multiLvlStrCache>
            </c:multiLvlStrRef>
          </c:cat>
          <c:val>
            <c:numRef>
              <c:f>Plan1!$F$2:$F$5</c:f>
              <c:numCache>
                <c:formatCode>_-* #,##0.0_-;\-* #,##0.0_-;_-* "-"??_-;_-@_-</c:formatCode>
                <c:ptCount val="4"/>
                <c:pt idx="0">
                  <c:v>5</c:v>
                </c:pt>
                <c:pt idx="1">
                  <c:v>67.7</c:v>
                </c:pt>
                <c:pt idx="2">
                  <c:v>8.4</c:v>
                </c:pt>
                <c:pt idx="3">
                  <c:v>59.2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4E-4D67-9CEE-A1C8ED8C5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"/>
        <c:overlap val="100"/>
        <c:axId val="562034168"/>
        <c:axId val="562035344"/>
      </c:barChart>
      <c:catAx>
        <c:axId val="562034168"/>
        <c:scaling>
          <c:orientation val="minMax"/>
        </c:scaling>
        <c:delete val="0"/>
        <c:axPos val="b"/>
        <c:numFmt formatCode="mmm\ \ yy" sourceLinked="0"/>
        <c:majorTickMark val="out"/>
        <c:minorTickMark val="none"/>
        <c:tickLblPos val="nextTo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  <a:effectLst>
            <a:softEdge rad="203200"/>
          </a:effectLst>
        </c:spPr>
        <c:txPr>
          <a:bodyPr rot="0" vert="horz"/>
          <a:lstStyle/>
          <a:p>
            <a:pPr>
              <a:defRPr sz="1100"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562035344"/>
        <c:crosses val="autoZero"/>
        <c:auto val="0"/>
        <c:lblAlgn val="ctr"/>
        <c:lblOffset val="100"/>
        <c:tickLblSkip val="1"/>
        <c:noMultiLvlLbl val="0"/>
      </c:catAx>
      <c:valAx>
        <c:axId val="562035344"/>
        <c:scaling>
          <c:orientation val="minMax"/>
          <c:max val="100"/>
          <c:min val="0"/>
        </c:scaling>
        <c:delete val="0"/>
        <c:axPos val="l"/>
        <c:majorGridlines>
          <c:spPr>
            <a:ln w="0">
              <a:solidFill>
                <a:sysClr val="window" lastClr="FFFFFF">
                  <a:lumMod val="85000"/>
                </a:sys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562034168"/>
        <c:crosses val="autoZero"/>
        <c:crossBetween val="between"/>
        <c:majorUnit val="20"/>
        <c:minorUnit val="20"/>
      </c:valAx>
    </c:plotArea>
    <c:legend>
      <c:legendPos val="b"/>
      <c:layout>
        <c:manualLayout>
          <c:xMode val="edge"/>
          <c:yMode val="edge"/>
          <c:x val="0.11796377903581177"/>
          <c:y val="0.84668789837327663"/>
          <c:w val="0.81739618644067802"/>
          <c:h val="0.10598474222423597"/>
        </c:manualLayout>
      </c:layout>
      <c:overlay val="0"/>
      <c:txPr>
        <a:bodyPr/>
        <a:lstStyle/>
        <a:p>
          <a:pPr>
            <a:defRPr sz="1400">
              <a:solidFill>
                <a:schemeClr val="bg2">
                  <a:lumMod val="50000"/>
                </a:schemeClr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solidFill>
            <a:srgbClr val="025C75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Planilha3!$C$5</c:f>
              <c:strCache>
                <c:ptCount val="1"/>
                <c:pt idx="0">
                  <c:v>Variação (%)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61C-4235-91A0-A6CF5D1B6D79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Planilha3!$B$6:$B$9</c:f>
              <c:strCache>
                <c:ptCount val="4"/>
                <c:pt idx="0">
                  <c:v>Grandes</c:v>
                </c:pt>
                <c:pt idx="1">
                  <c:v>Médias</c:v>
                </c:pt>
                <c:pt idx="2">
                  <c:v>Pequenas</c:v>
                </c:pt>
                <c:pt idx="3">
                  <c:v>Micro</c:v>
                </c:pt>
              </c:strCache>
            </c:strRef>
          </c:cat>
          <c:val>
            <c:numRef>
              <c:f>Planilha3!$C$6:$C$9</c:f>
              <c:numCache>
                <c:formatCode>0.00%</c:formatCode>
                <c:ptCount val="4"/>
                <c:pt idx="0">
                  <c:v>0.14599999999999999</c:v>
                </c:pt>
                <c:pt idx="1">
                  <c:v>0.29599999999999999</c:v>
                </c:pt>
                <c:pt idx="2">
                  <c:v>0.377</c:v>
                </c:pt>
                <c:pt idx="3">
                  <c:v>0.51500000000000001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6-4BB1-AD5A-E21A0F018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3"/>
        <c:overlap val="-27"/>
        <c:axId val="176450320"/>
        <c:axId val="176450976"/>
      </c:barChart>
      <c:catAx>
        <c:axId val="17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450976"/>
        <c:crosses val="autoZero"/>
        <c:auto val="1"/>
        <c:lblAlgn val="ctr"/>
        <c:lblOffset val="100"/>
        <c:noMultiLvlLbl val="0"/>
      </c:catAx>
      <c:valAx>
        <c:axId val="17645097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45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Planilha2!$E$3</c:f>
              <c:strCache>
                <c:ptCount val="1"/>
                <c:pt idx="0">
                  <c:v>crescimento anual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Planilha2!$C$5:$C$13</c:f>
              <c:numCache>
                <c:formatCode>0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Planilha2!$E$5:$E$13</c:f>
              <c:numCache>
                <c:formatCode>0%</c:formatCode>
                <c:ptCount val="9"/>
                <c:pt idx="0">
                  <c:v>6.0314685314685423E-2</c:v>
                </c:pt>
                <c:pt idx="1">
                  <c:v>-7.5185490519373399E-2</c:v>
                </c:pt>
                <c:pt idx="2">
                  <c:v>-9.0033874130861169E-2</c:v>
                </c:pt>
                <c:pt idx="3">
                  <c:v>-6.1716300940438895E-2</c:v>
                </c:pt>
                <c:pt idx="4">
                  <c:v>6.9743161411568222E-2</c:v>
                </c:pt>
                <c:pt idx="5">
                  <c:v>0.30489947296505959</c:v>
                </c:pt>
                <c:pt idx="6">
                  <c:v>0.1617053103964099</c:v>
                </c:pt>
                <c:pt idx="7">
                  <c:v>0.27440123615761003</c:v>
                </c:pt>
                <c:pt idx="8">
                  <c:v>0.2393654642821057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3F-477F-A89A-21D7416C2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27"/>
        <c:axId val="760828032"/>
        <c:axId val="760825408"/>
      </c:barChart>
      <c:catAx>
        <c:axId val="76082803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0825408"/>
        <c:crosses val="autoZero"/>
        <c:auto val="1"/>
        <c:lblAlgn val="ctr"/>
        <c:lblOffset val="100"/>
        <c:noMultiLvlLbl val="0"/>
      </c:catAx>
      <c:valAx>
        <c:axId val="760825408"/>
        <c:scaling>
          <c:orientation val="minMax"/>
          <c:max val="0.30000000000000004"/>
          <c:min val="-0.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082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455586452824211E-2"/>
          <c:y val="6.7079142163171832E-2"/>
          <c:w val="0.91799998611441258"/>
          <c:h val="0.678882763396186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Planilha1!$F$45</c:f>
              <c:strCache>
                <c:ptCount val="1"/>
                <c:pt idx="0">
                  <c:v>Volume (R$ bilhões)</c:v>
                </c:pt>
              </c:strCache>
            </c:strRef>
          </c:tx>
          <c:spPr>
            <a:solidFill>
              <a:srgbClr val="37B5AA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A7-4F4B-8451-EF755D31250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A7-4F4B-8451-EF755D312506}"/>
                </c:ext>
              </c:extLst>
            </c:dLbl>
            <c:dLbl>
              <c:idx val="22"/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7B5A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FA7-4F4B-8451-EF755D312506}"/>
                </c:ext>
              </c:extLst>
            </c:dLbl>
            <c:dLbl>
              <c:idx val="23"/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7B5A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FA7-4F4B-8451-EF755D312506}"/>
                </c:ext>
              </c:extLst>
            </c:dLbl>
            <c:dLbl>
              <c:idx val="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3E-41F9-BD95-0D17D6B96EC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7B5AA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Planilha1!$A$4:$A$35</c:f>
              <c:numCache>
                <c:formatCode>mmm\-yy</c:formatCode>
                <c:ptCount val="32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  <c:pt idx="5">
                  <c:v>44287</c:v>
                </c:pt>
                <c:pt idx="6">
                  <c:v>44317</c:v>
                </c:pt>
                <c:pt idx="7">
                  <c:v>44348</c:v>
                </c:pt>
                <c:pt idx="8">
                  <c:v>44378</c:v>
                </c:pt>
                <c:pt idx="9">
                  <c:v>44409</c:v>
                </c:pt>
                <c:pt idx="10">
                  <c:v>44440</c:v>
                </c:pt>
                <c:pt idx="11">
                  <c:v>44470</c:v>
                </c:pt>
                <c:pt idx="12">
                  <c:v>44501</c:v>
                </c:pt>
                <c:pt idx="13">
                  <c:v>44531</c:v>
                </c:pt>
                <c:pt idx="14">
                  <c:v>44562</c:v>
                </c:pt>
                <c:pt idx="15">
                  <c:v>44593</c:v>
                </c:pt>
                <c:pt idx="16">
                  <c:v>44621</c:v>
                </c:pt>
                <c:pt idx="17">
                  <c:v>44652</c:v>
                </c:pt>
                <c:pt idx="18">
                  <c:v>44682</c:v>
                </c:pt>
                <c:pt idx="19">
                  <c:v>44713</c:v>
                </c:pt>
                <c:pt idx="20">
                  <c:v>44743</c:v>
                </c:pt>
                <c:pt idx="21">
                  <c:v>44774</c:v>
                </c:pt>
                <c:pt idx="22">
                  <c:v>44805</c:v>
                </c:pt>
                <c:pt idx="23">
                  <c:v>44835</c:v>
                </c:pt>
                <c:pt idx="24">
                  <c:v>44866</c:v>
                </c:pt>
                <c:pt idx="25">
                  <c:v>44896</c:v>
                </c:pt>
                <c:pt idx="26">
                  <c:v>44927</c:v>
                </c:pt>
                <c:pt idx="27">
                  <c:v>44958</c:v>
                </c:pt>
                <c:pt idx="28">
                  <c:v>44986</c:v>
                </c:pt>
              </c:numCache>
            </c:numRef>
          </c:cat>
          <c:val>
            <c:numRef>
              <c:f>Planilha1!$B$4:$B$35</c:f>
              <c:numCache>
                <c:formatCode>_(* #.##00_);_(* \(#.##00\);_(* "-"??_);_(@_)</c:formatCode>
                <c:ptCount val="32"/>
                <c:pt idx="0">
                  <c:v>31.93844</c:v>
                </c:pt>
                <c:pt idx="1">
                  <c:v>123.43767999999999</c:v>
                </c:pt>
                <c:pt idx="2">
                  <c:v>159.31638000000001</c:v>
                </c:pt>
                <c:pt idx="3">
                  <c:v>198.17791</c:v>
                </c:pt>
                <c:pt idx="4">
                  <c:v>273.00840000000005</c:v>
                </c:pt>
                <c:pt idx="5">
                  <c:v>312.91244</c:v>
                </c:pt>
                <c:pt idx="6">
                  <c:v>376.52107000000001</c:v>
                </c:pt>
                <c:pt idx="7">
                  <c:v>416.30167999999998</c:v>
                </c:pt>
                <c:pt idx="8">
                  <c:v>474.40691999999996</c:v>
                </c:pt>
                <c:pt idx="9">
                  <c:v>529.32569999999998</c:v>
                </c:pt>
                <c:pt idx="10">
                  <c:v>553.18349999999998</c:v>
                </c:pt>
                <c:pt idx="11">
                  <c:v>580.61212</c:v>
                </c:pt>
                <c:pt idx="12">
                  <c:v>620.92058999999995</c:v>
                </c:pt>
                <c:pt idx="13">
                  <c:v>714.88443000000007</c:v>
                </c:pt>
                <c:pt idx="14">
                  <c:v>636.68631000000005</c:v>
                </c:pt>
                <c:pt idx="15">
                  <c:v>644.36000999999999</c:v>
                </c:pt>
                <c:pt idx="16">
                  <c:v>787.01765</c:v>
                </c:pt>
                <c:pt idx="17">
                  <c:v>772.16827999999998</c:v>
                </c:pt>
                <c:pt idx="18">
                  <c:v>882.39480000000003</c:v>
                </c:pt>
                <c:pt idx="19">
                  <c:v>888.83019999999999</c:v>
                </c:pt>
                <c:pt idx="20">
                  <c:v>933.11568</c:v>
                </c:pt>
                <c:pt idx="21">
                  <c:v>983.80995999999993</c:v>
                </c:pt>
                <c:pt idx="22">
                  <c:v>1019.5482900000001</c:v>
                </c:pt>
                <c:pt idx="23">
                  <c:v>1048.10916</c:v>
                </c:pt>
                <c:pt idx="24">
                  <c:v>1077.1023300000002</c:v>
                </c:pt>
                <c:pt idx="25">
                  <c:v>1223.3329099999999</c:v>
                </c:pt>
                <c:pt idx="26">
                  <c:v>1113.16859</c:v>
                </c:pt>
                <c:pt idx="27">
                  <c:v>1055.6540600000001</c:v>
                </c:pt>
                <c:pt idx="28">
                  <c:v>1246.52954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A7-4F4B-8451-EF755D312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80962072"/>
        <c:axId val="980962400"/>
      </c:barChart>
      <c:lineChart>
        <c:grouping val="standard"/>
        <c:varyColors val="0"/>
        <c:ser>
          <c:idx val="1"/>
          <c:order val="1"/>
          <c:tx>
            <c:strRef>
              <c:f>Planilha1!$G$45</c:f>
              <c:strCache>
                <c:ptCount val="1"/>
                <c:pt idx="0">
                  <c:v>Valor médio do PIX (R$)</c:v>
                </c:pt>
              </c:strCache>
            </c:strRef>
          </c:tx>
          <c:spPr>
            <a:ln w="28575" cap="rnd">
              <a:solidFill>
                <a:srgbClr val="0B7176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15875">
                <a:solidFill>
                  <a:srgbClr val="2A8387"/>
                </a:solidFill>
              </a:ln>
              <a:effectLst/>
            </c:spPr>
          </c:marker>
          <c:dLbls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A7-4F4B-8451-EF755D312506}"/>
                </c:ext>
              </c:extLst>
            </c:dLbl>
            <c:dLbl>
              <c:idx val="2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3E-41F9-BD95-0D17D6B96ECF}"/>
                </c:ext>
              </c:extLst>
            </c:dLbl>
            <c:numFmt formatCode="#,##0" sourceLinked="0"/>
            <c:spPr>
              <a:solidFill>
                <a:srgbClr val="11667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Planilha1!$A$4:$A$35</c:f>
              <c:numCache>
                <c:formatCode>mmm\-yy</c:formatCode>
                <c:ptCount val="32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  <c:pt idx="5">
                  <c:v>44287</c:v>
                </c:pt>
                <c:pt idx="6">
                  <c:v>44317</c:v>
                </c:pt>
                <c:pt idx="7">
                  <c:v>44348</c:v>
                </c:pt>
                <c:pt idx="8">
                  <c:v>44378</c:v>
                </c:pt>
                <c:pt idx="9">
                  <c:v>44409</c:v>
                </c:pt>
                <c:pt idx="10">
                  <c:v>44440</c:v>
                </c:pt>
                <c:pt idx="11">
                  <c:v>44470</c:v>
                </c:pt>
                <c:pt idx="12">
                  <c:v>44501</c:v>
                </c:pt>
                <c:pt idx="13">
                  <c:v>44531</c:v>
                </c:pt>
                <c:pt idx="14">
                  <c:v>44562</c:v>
                </c:pt>
                <c:pt idx="15">
                  <c:v>44593</c:v>
                </c:pt>
                <c:pt idx="16">
                  <c:v>44621</c:v>
                </c:pt>
                <c:pt idx="17">
                  <c:v>44652</c:v>
                </c:pt>
                <c:pt idx="18">
                  <c:v>44682</c:v>
                </c:pt>
                <c:pt idx="19">
                  <c:v>44713</c:v>
                </c:pt>
                <c:pt idx="20">
                  <c:v>44743</c:v>
                </c:pt>
                <c:pt idx="21">
                  <c:v>44774</c:v>
                </c:pt>
                <c:pt idx="22">
                  <c:v>44805</c:v>
                </c:pt>
                <c:pt idx="23">
                  <c:v>44835</c:v>
                </c:pt>
                <c:pt idx="24">
                  <c:v>44866</c:v>
                </c:pt>
                <c:pt idx="25">
                  <c:v>44896</c:v>
                </c:pt>
                <c:pt idx="26">
                  <c:v>44927</c:v>
                </c:pt>
                <c:pt idx="27">
                  <c:v>44958</c:v>
                </c:pt>
                <c:pt idx="28">
                  <c:v>44986</c:v>
                </c:pt>
              </c:numCache>
            </c:numRef>
          </c:cat>
          <c:val>
            <c:numRef>
              <c:f>Planilha1!$C$4:$C$35</c:f>
              <c:numCache>
                <c:formatCode>#,#00</c:formatCode>
                <c:ptCount val="32"/>
                <c:pt idx="0">
                  <c:v>948.44698326268633</c:v>
                </c:pt>
                <c:pt idx="1">
                  <c:v>856.37750640300601</c:v>
                </c:pt>
                <c:pt idx="2">
                  <c:v>794.9576425447525</c:v>
                </c:pt>
                <c:pt idx="3">
                  <c:v>723.52914353041172</c:v>
                </c:pt>
                <c:pt idx="4">
                  <c:v>700.80802475968414</c:v>
                </c:pt>
                <c:pt idx="5">
                  <c:v>632.48669794289106</c:v>
                </c:pt>
                <c:pt idx="6">
                  <c:v>586.91068501753409</c:v>
                </c:pt>
                <c:pt idx="7">
                  <c:v>566.16593256924307</c:v>
                </c:pt>
                <c:pt idx="8">
                  <c:v>542.87655815972937</c:v>
                </c:pt>
                <c:pt idx="9">
                  <c:v>550.78799700909474</c:v>
                </c:pt>
                <c:pt idx="10">
                  <c:v>537.89306137509834</c:v>
                </c:pt>
                <c:pt idx="11">
                  <c:v>497.24914599712946</c:v>
                </c:pt>
                <c:pt idx="12">
                  <c:v>506.28691857099528</c:v>
                </c:pt>
                <c:pt idx="13">
                  <c:v>495.68596818848511</c:v>
                </c:pt>
                <c:pt idx="14">
                  <c:v>494.80059627901329</c:v>
                </c:pt>
                <c:pt idx="15">
                  <c:v>471.20049886586025</c:v>
                </c:pt>
                <c:pt idx="16">
                  <c:v>492.41047610514124</c:v>
                </c:pt>
                <c:pt idx="17">
                  <c:v>463.82609985077249</c:v>
                </c:pt>
                <c:pt idx="18">
                  <c:v>475.23159032503355</c:v>
                </c:pt>
                <c:pt idx="19">
                  <c:v>461.048202290039</c:v>
                </c:pt>
                <c:pt idx="20">
                  <c:v>452.35729723272181</c:v>
                </c:pt>
                <c:pt idx="21">
                  <c:v>450.74338689220519</c:v>
                </c:pt>
                <c:pt idx="22">
                  <c:v>445.24160388020232</c:v>
                </c:pt>
                <c:pt idx="23">
                  <c:v>428.18669422191391</c:v>
                </c:pt>
                <c:pt idx="24">
                  <c:v>429.16092320024711</c:v>
                </c:pt>
                <c:pt idx="25">
                  <c:v>424.01645343385979</c:v>
                </c:pt>
                <c:pt idx="26">
                  <c:v>430.20258135633981</c:v>
                </c:pt>
                <c:pt idx="27">
                  <c:v>415.55750132039827</c:v>
                </c:pt>
                <c:pt idx="28">
                  <c:v>449.22380740671667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FA7-4F4B-8451-EF755D312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4186128"/>
        <c:axId val="964190720"/>
      </c:lineChart>
      <c:dateAx>
        <c:axId val="980962072"/>
        <c:scaling>
          <c:orientation val="minMax"/>
          <c:max val="45016"/>
          <c:min val="44166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80962400"/>
        <c:crosses val="autoZero"/>
        <c:auto val="0"/>
        <c:lblOffset val="100"/>
        <c:baseTimeUnit val="months"/>
        <c:majorUnit val="3"/>
        <c:majorTimeUnit val="months"/>
      </c:dateAx>
      <c:valAx>
        <c:axId val="980962400"/>
        <c:scaling>
          <c:orientation val="minMax"/>
        </c:scaling>
        <c:delete val="0"/>
        <c:axPos val="l"/>
        <c:numFmt formatCode="_(* #.##00_);_(* \(#.##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rgbClr val="F3F3F3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80962072"/>
        <c:crosses val="autoZero"/>
        <c:crossBetween val="between"/>
      </c:valAx>
      <c:valAx>
        <c:axId val="964190720"/>
        <c:scaling>
          <c:orientation val="minMax"/>
          <c:max val="870"/>
          <c:min val="400"/>
        </c:scaling>
        <c:delete val="0"/>
        <c:axPos val="r"/>
        <c:numFmt formatCode="#,#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rgbClr val="FBFBFB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64186128"/>
        <c:crosses val="max"/>
        <c:crossBetween val="between"/>
        <c:majorUnit val="100"/>
      </c:valAx>
      <c:dateAx>
        <c:axId val="96418612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964190720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918164962219611E-2"/>
          <c:y val="0.92222073222647938"/>
          <c:w val="0.94598309713270923"/>
          <c:h val="6.317071094082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51470588235292E-2"/>
          <c:y val="5.5822320082330137E-2"/>
          <c:w val="0.92324628675296405"/>
          <c:h val="0.75726707045035468"/>
        </c:manualLayout>
      </c:layout>
      <c:lineChart>
        <c:grouping val="standard"/>
        <c:varyColors val="0"/>
        <c:ser>
          <c:idx val="4"/>
          <c:order val="4"/>
          <c:tx>
            <c:strRef>
              <c:f>DadosOutrosPaises!$F$1</c:f>
              <c:strCache>
                <c:ptCount val="1"/>
                <c:pt idx="0">
                  <c:v> Nigéria </c:v>
                </c:pt>
              </c:strCache>
            </c:strRef>
          </c:tx>
          <c:spPr>
            <a:ln w="190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DadosOutrosPaises!$A$2:$A$13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DadosOutrosPaises!$F$2:$F$13</c:f>
              <c:numCache>
                <c:formatCode>0.0</c:formatCode>
                <c:ptCount val="12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0.7</c:v>
                </c:pt>
                <c:pt idx="7">
                  <c:v>2</c:v>
                </c:pt>
                <c:pt idx="8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CC-4039-A44A-3C8CDDC75294}"/>
            </c:ext>
          </c:extLst>
        </c:ser>
        <c:ser>
          <c:idx val="0"/>
          <c:order val="0"/>
          <c:tx>
            <c:strRef>
              <c:f>DadosOutrosPaises!$B$1</c:f>
              <c:strCache>
                <c:ptCount val="1"/>
                <c:pt idx="0">
                  <c:v> Austrália </c:v>
                </c:pt>
              </c:strCache>
            </c:strRef>
          </c:tx>
          <c:spPr>
            <a:ln w="28575"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DadosOutrosPaises!$A$2:$A$13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DadosOutrosPaises!$B$2:$B$13</c:f>
              <c:numCache>
                <c:formatCode>0.0</c:formatCode>
                <c:ptCount val="12"/>
                <c:pt idx="0">
                  <c:v>0</c:v>
                </c:pt>
                <c:pt idx="1">
                  <c:v>4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CC-4039-A44A-3C8CDDC75294}"/>
            </c:ext>
          </c:extLst>
        </c:ser>
        <c:ser>
          <c:idx val="1"/>
          <c:order val="1"/>
          <c:tx>
            <c:strRef>
              <c:f>DadosOutrosPaises!$C$1</c:f>
              <c:strCache>
                <c:ptCount val="1"/>
                <c:pt idx="0">
                  <c:v> Chile </c:v>
                </c:pt>
              </c:strCache>
            </c:strRef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numRef>
              <c:f>DadosOutrosPaises!$A$2:$A$13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DadosOutrosPaises!$C$2:$C$13</c:f>
              <c:numCache>
                <c:formatCode>0.0</c:formatCode>
                <c:ptCount val="12"/>
                <c:pt idx="0">
                  <c:v>0</c:v>
                </c:pt>
                <c:pt idx="1">
                  <c:v>9</c:v>
                </c:pt>
                <c:pt idx="2">
                  <c:v>11</c:v>
                </c:pt>
                <c:pt idx="3">
                  <c:v>10.5</c:v>
                </c:pt>
                <c:pt idx="4">
                  <c:v>10</c:v>
                </c:pt>
                <c:pt idx="5">
                  <c:v>10.8</c:v>
                </c:pt>
                <c:pt idx="6">
                  <c:v>12</c:v>
                </c:pt>
                <c:pt idx="7">
                  <c:v>15.5</c:v>
                </c:pt>
                <c:pt idx="8">
                  <c:v>19</c:v>
                </c:pt>
                <c:pt idx="9">
                  <c:v>22</c:v>
                </c:pt>
                <c:pt idx="10">
                  <c:v>28</c:v>
                </c:pt>
                <c:pt idx="11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CC-4039-A44A-3C8CDDC75294}"/>
            </c:ext>
          </c:extLst>
        </c:ser>
        <c:ser>
          <c:idx val="2"/>
          <c:order val="2"/>
          <c:tx>
            <c:strRef>
              <c:f>DadosOutrosPaises!$D$1</c:f>
              <c:strCache>
                <c:ptCount val="1"/>
                <c:pt idx="0">
                  <c:v> Dinamarca </c:v>
                </c:pt>
              </c:strCache>
            </c:strRef>
          </c:tx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DadosOutrosPaises!$A$2:$A$13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DadosOutrosPaises!$D$2:$D$13</c:f>
              <c:numCache>
                <c:formatCode>0.0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30</c:v>
                </c:pt>
                <c:pt idx="4">
                  <c:v>40</c:v>
                </c:pt>
                <c:pt idx="5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CC-4039-A44A-3C8CDDC75294}"/>
            </c:ext>
          </c:extLst>
        </c:ser>
        <c:ser>
          <c:idx val="3"/>
          <c:order val="3"/>
          <c:tx>
            <c:strRef>
              <c:f>DadosOutrosPaises!$E$1</c:f>
              <c:strCache>
                <c:ptCount val="1"/>
                <c:pt idx="0">
                  <c:v> México </c:v>
                </c:pt>
              </c:strCache>
            </c:strRef>
          </c:tx>
          <c:spPr>
            <a:ln w="19050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DadosOutrosPaises!$A$2:$A$13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DadosOutrosPaises!$E$2:$E$13</c:f>
              <c:numCache>
                <c:formatCode>0.0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8CC-4039-A44A-3C8CDDC75294}"/>
            </c:ext>
          </c:extLst>
        </c:ser>
        <c:ser>
          <c:idx val="5"/>
          <c:order val="5"/>
          <c:tx>
            <c:strRef>
              <c:f>DadosOutrosPaises!$G$1</c:f>
              <c:strCache>
                <c:ptCount val="1"/>
                <c:pt idx="0">
                  <c:v> Índia </c:v>
                </c:pt>
              </c:strCache>
            </c:strRef>
          </c:tx>
          <c:spPr>
            <a:ln w="28575">
              <a:solidFill>
                <a:schemeClr val="tx2">
                  <a:lumMod val="25000"/>
                  <a:lumOff val="75000"/>
                </a:schemeClr>
              </a:solidFill>
            </a:ln>
          </c:spPr>
          <c:marker>
            <c:symbol val="none"/>
          </c:marker>
          <c:val>
            <c:numRef>
              <c:f>DadosOutrosPaises!$G$2:$G$13</c:f>
              <c:numCache>
                <c:formatCode>0.0</c:formatCode>
                <c:ptCount val="12"/>
                <c:pt idx="0">
                  <c:v>0</c:v>
                </c:pt>
                <c:pt idx="1">
                  <c:v>0.1</c:v>
                </c:pt>
                <c:pt idx="2">
                  <c:v>0.5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8CC-4039-A44A-3C8CDDC75294}"/>
            </c:ext>
          </c:extLst>
        </c:ser>
        <c:ser>
          <c:idx val="6"/>
          <c:order val="6"/>
          <c:tx>
            <c:strRef>
              <c:f>DadosOutrosPaises!$H$1</c:f>
              <c:strCache>
                <c:ptCount val="1"/>
                <c:pt idx="0">
                  <c:v> Singapura </c:v>
                </c:pt>
              </c:strCache>
            </c:strRef>
          </c:tx>
          <c:spPr>
            <a:ln w="19050">
              <a:solidFill>
                <a:srgbClr val="004B69"/>
              </a:solidFill>
            </a:ln>
          </c:spPr>
          <c:marker>
            <c:symbol val="none"/>
          </c:marker>
          <c:val>
            <c:numRef>
              <c:f>DadosOutrosPaises!$H$2:$H$13</c:f>
              <c:numCache>
                <c:formatCode>0.0</c:formatCode>
                <c:ptCount val="12"/>
                <c:pt idx="0">
                  <c:v>0</c:v>
                </c:pt>
                <c:pt idx="1">
                  <c:v>1.2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  <c:pt idx="5">
                  <c:v>10.5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8CC-4039-A44A-3C8CDDC75294}"/>
            </c:ext>
          </c:extLst>
        </c:ser>
        <c:ser>
          <c:idx val="7"/>
          <c:order val="7"/>
          <c:tx>
            <c:strRef>
              <c:f>DadosOutrosPaises!$I$1</c:f>
              <c:strCache>
                <c:ptCount val="1"/>
                <c:pt idx="0">
                  <c:v> Suécia </c:v>
                </c:pt>
              </c:strCache>
            </c:strRef>
          </c:tx>
          <c:spPr>
            <a:ln w="19050">
              <a:solidFill>
                <a:srgbClr val="F27D26"/>
              </a:solidFill>
            </a:ln>
          </c:spPr>
          <c:marker>
            <c:symbol val="none"/>
          </c:marker>
          <c:val>
            <c:numRef>
              <c:f>DadosOutrosPaises!$I$2:$I$13</c:f>
              <c:numCache>
                <c:formatCode>0.0</c:formatCode>
                <c:ptCount val="12"/>
                <c:pt idx="0">
                  <c:v>0</c:v>
                </c:pt>
                <c:pt idx="1">
                  <c:v>1.1000000000000001</c:v>
                </c:pt>
                <c:pt idx="2">
                  <c:v>1.2</c:v>
                </c:pt>
                <c:pt idx="3">
                  <c:v>2</c:v>
                </c:pt>
                <c:pt idx="4">
                  <c:v>9</c:v>
                </c:pt>
                <c:pt idx="5">
                  <c:v>18</c:v>
                </c:pt>
                <c:pt idx="6">
                  <c:v>28</c:v>
                </c:pt>
                <c:pt idx="7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8CC-4039-A44A-3C8CDDC75294}"/>
            </c:ext>
          </c:extLst>
        </c:ser>
        <c:ser>
          <c:idx val="8"/>
          <c:order val="8"/>
          <c:tx>
            <c:strRef>
              <c:f>DadosOutrosPaises!$J$1</c:f>
              <c:strCache>
                <c:ptCount val="1"/>
                <c:pt idx="0">
                  <c:v> Reino Unido </c:v>
                </c:pt>
              </c:strCache>
            </c:strRef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val>
            <c:numRef>
              <c:f>DadosOutrosPaises!$J$2:$J$13</c:f>
              <c:numCache>
                <c:formatCode>0.0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7.5</c:v>
                </c:pt>
                <c:pt idx="4">
                  <c:v>9</c:v>
                </c:pt>
                <c:pt idx="5">
                  <c:v>11.2</c:v>
                </c:pt>
                <c:pt idx="6">
                  <c:v>12.5</c:v>
                </c:pt>
                <c:pt idx="7">
                  <c:v>15.7</c:v>
                </c:pt>
                <c:pt idx="8">
                  <c:v>19</c:v>
                </c:pt>
                <c:pt idx="9">
                  <c:v>21</c:v>
                </c:pt>
                <c:pt idx="10">
                  <c:v>25</c:v>
                </c:pt>
                <c:pt idx="11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8CC-4039-A44A-3C8CDDC75294}"/>
            </c:ext>
          </c:extLst>
        </c:ser>
        <c:ser>
          <c:idx val="9"/>
          <c:order val="9"/>
          <c:tx>
            <c:strRef>
              <c:f>DadosOutrosPaises!$K$1</c:f>
              <c:strCache>
                <c:ptCount val="1"/>
                <c:pt idx="0">
                  <c:v> Brasil </c:v>
                </c:pt>
              </c:strCache>
            </c:strRef>
          </c:tx>
          <c:spPr>
            <a:ln w="47625">
              <a:solidFill>
                <a:srgbClr val="37B5AA"/>
              </a:solidFill>
            </a:ln>
          </c:spPr>
          <c:marker>
            <c:symbol val="none"/>
          </c:marker>
          <c:val>
            <c:numRef>
              <c:f>DadosOutrosPaises!$K$2:$K$13</c:f>
              <c:numCache>
                <c:formatCode>0.0</c:formatCode>
                <c:ptCount val="12"/>
                <c:pt idx="0">
                  <c:v>0</c:v>
                </c:pt>
                <c:pt idx="1">
                  <c:v>33.132770675165247</c:v>
                </c:pt>
                <c:pt idx="2">
                  <c:v>101.23520741265345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8CC-4039-A44A-3C8CDDC75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1898168"/>
        <c:axId val="811893856"/>
      </c:lineChart>
      <c:catAx>
        <c:axId val="811898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solidFill>
                      <a:srgbClr val="767171"/>
                    </a:solidFill>
                    <a:latin typeface="+mn-lt"/>
                    <a:cs typeface="Arial" panose="020B0604020202020204" pitchFamily="34" charset="0"/>
                  </a:defRPr>
                </a:pPr>
                <a:r>
                  <a:rPr lang="en-US" sz="1400" b="0">
                    <a:solidFill>
                      <a:srgbClr val="767171"/>
                    </a:solidFill>
                    <a:latin typeface="+mn-lt"/>
                    <a:cs typeface="Arial" panose="020B0604020202020204" pitchFamily="34" charset="0"/>
                  </a:rPr>
                  <a:t>Anos após implementação</a:t>
                </a:r>
              </a:p>
            </c:rich>
          </c:tx>
          <c:layout>
            <c:manualLayout>
              <c:xMode val="edge"/>
              <c:yMode val="edge"/>
              <c:x val="0.34165946766421301"/>
              <c:y val="0.9383632905222011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bg1">
                <a:lumMod val="50000"/>
                <a:alpha val="96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itchFamily="34" charset="0"/>
              </a:defRPr>
            </a:pPr>
            <a:endParaRPr lang="pt-BR"/>
          </a:p>
        </c:txPr>
        <c:crossAx val="811893856"/>
        <c:crosses val="autoZero"/>
        <c:auto val="1"/>
        <c:lblAlgn val="ctr"/>
        <c:lblOffset val="100"/>
        <c:noMultiLvlLbl val="0"/>
      </c:catAx>
      <c:valAx>
        <c:axId val="81189385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itchFamily="34" charset="0"/>
              </a:defRPr>
            </a:pPr>
            <a:endParaRPr lang="pt-BR"/>
          </a:p>
        </c:txPr>
        <c:crossAx val="811898168"/>
        <c:crosses val="autoZero"/>
        <c:crossBetween val="between"/>
        <c:majorUnit val="10"/>
      </c:valAx>
      <c:spPr>
        <a:noFill/>
      </c:spPr>
    </c:plotArea>
    <c:legend>
      <c:legendPos val="b"/>
      <c:legendEntry>
        <c:idx val="9"/>
        <c:txPr>
          <a:bodyPr/>
          <a:lstStyle/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0.38955350784950155"/>
          <c:y val="0.11260470825774253"/>
          <c:w val="0.58608886993674025"/>
          <c:h val="0.31924124464471004"/>
        </c:manualLayout>
      </c:layout>
      <c:overlay val="0"/>
      <c:txPr>
        <a:bodyPr/>
        <a:lstStyle/>
        <a:p>
          <a:pPr>
            <a:defRPr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914260717410324E-2"/>
          <c:y val="4.1936497499822929E-2"/>
          <c:w val="0.9155301837270341"/>
          <c:h val="0.65199536425217963"/>
        </c:manualLayout>
      </c:layout>
      <c:barChart>
        <c:barDir val="col"/>
        <c:grouping val="stacked"/>
        <c:varyColors val="0"/>
        <c:ser>
          <c:idx val="0"/>
          <c:order val="0"/>
          <c:tx>
            <c:v>Banda inf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multiLvlStrRef>
              <c:f>'passo 2 chart'!$B$5:$C$28</c:f>
              <c:multiLvlStrCache>
                <c:ptCount val="24"/>
                <c:lvl>
                  <c:pt idx="0">
                    <c:v>23</c:v>
                  </c:pt>
                  <c:pt idx="1">
                    <c:v>24</c:v>
                  </c:pt>
                  <c:pt idx="2">
                    <c:v>23</c:v>
                  </c:pt>
                  <c:pt idx="3">
                    <c:v>24</c:v>
                  </c:pt>
                  <c:pt idx="4">
                    <c:v>23</c:v>
                  </c:pt>
                  <c:pt idx="5">
                    <c:v>24</c:v>
                  </c:pt>
                  <c:pt idx="6">
                    <c:v>23</c:v>
                  </c:pt>
                  <c:pt idx="7">
                    <c:v>24</c:v>
                  </c:pt>
                  <c:pt idx="8">
                    <c:v>23</c:v>
                  </c:pt>
                  <c:pt idx="9">
                    <c:v>24</c:v>
                  </c:pt>
                  <c:pt idx="10">
                    <c:v>23</c:v>
                  </c:pt>
                  <c:pt idx="11">
                    <c:v>24</c:v>
                  </c:pt>
                  <c:pt idx="12">
                    <c:v>23</c:v>
                  </c:pt>
                  <c:pt idx="13">
                    <c:v>24</c:v>
                  </c:pt>
                  <c:pt idx="14">
                    <c:v>23</c:v>
                  </c:pt>
                  <c:pt idx="15">
                    <c:v>24</c:v>
                  </c:pt>
                  <c:pt idx="16">
                    <c:v>23</c:v>
                  </c:pt>
                  <c:pt idx="17">
                    <c:v>24</c:v>
                  </c:pt>
                  <c:pt idx="18">
                    <c:v>23</c:v>
                  </c:pt>
                  <c:pt idx="19">
                    <c:v>24</c:v>
                  </c:pt>
                  <c:pt idx="20">
                    <c:v>23</c:v>
                  </c:pt>
                  <c:pt idx="21">
                    <c:v>24</c:v>
                  </c:pt>
                  <c:pt idx="22">
                    <c:v>23</c:v>
                  </c:pt>
                  <c:pt idx="23">
                    <c:v>24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  <c:extLst xmlns:c15="http://schemas.microsoft.com/office/drawing/2012/chart"/>
            </c:multiLvlStrRef>
          </c:cat>
          <c:val>
            <c:numRef>
              <c:f>'passo 2 chart'!$D$5:$D$28</c:f>
              <c:numCache>
                <c:formatCode>General</c:formatCode>
                <c:ptCount val="24"/>
                <c:pt idx="0">
                  <c:v>1.75</c:v>
                </c:pt>
                <c:pt idx="1">
                  <c:v>1.5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3</c:v>
                </c:pt>
                <c:pt idx="13">
                  <c:v>3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1.9</c:v>
                </c:pt>
                <c:pt idx="19">
                  <c:v>1.9</c:v>
                </c:pt>
                <c:pt idx="20">
                  <c:v>1</c:v>
                </c:pt>
                <c:pt idx="21">
                  <c:v>1</c:v>
                </c:pt>
                <c:pt idx="22">
                  <c:v>1.9</c:v>
                </c:pt>
                <c:pt idx="23">
                  <c:v>1.9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DB05-43F9-9D5B-714250C7098E}"/>
            </c:ext>
          </c:extLst>
        </c:ser>
        <c:ser>
          <c:idx val="1"/>
          <c:order val="1"/>
          <c:tx>
            <c:strRef>
              <c:f>'passo 2 chart'!$E$4</c:f>
              <c:strCache>
                <c:ptCount val="1"/>
                <c:pt idx="0">
                  <c:v>Intervalo Meta</c:v>
                </c:pt>
              </c:strCache>
            </c:strRef>
          </c:tx>
          <c:spPr>
            <a:solidFill>
              <a:srgbClr val="ECD9B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'passo 2 chart'!$B$5:$C$28</c:f>
              <c:multiLvlStrCache>
                <c:ptCount val="24"/>
                <c:lvl>
                  <c:pt idx="0">
                    <c:v>23</c:v>
                  </c:pt>
                  <c:pt idx="1">
                    <c:v>24</c:v>
                  </c:pt>
                  <c:pt idx="2">
                    <c:v>23</c:v>
                  </c:pt>
                  <c:pt idx="3">
                    <c:v>24</c:v>
                  </c:pt>
                  <c:pt idx="4">
                    <c:v>23</c:v>
                  </c:pt>
                  <c:pt idx="5">
                    <c:v>24</c:v>
                  </c:pt>
                  <c:pt idx="6">
                    <c:v>23</c:v>
                  </c:pt>
                  <c:pt idx="7">
                    <c:v>24</c:v>
                  </c:pt>
                  <c:pt idx="8">
                    <c:v>23</c:v>
                  </c:pt>
                  <c:pt idx="9">
                    <c:v>24</c:v>
                  </c:pt>
                  <c:pt idx="10">
                    <c:v>23</c:v>
                  </c:pt>
                  <c:pt idx="11">
                    <c:v>24</c:v>
                  </c:pt>
                  <c:pt idx="12">
                    <c:v>23</c:v>
                  </c:pt>
                  <c:pt idx="13">
                    <c:v>24</c:v>
                  </c:pt>
                  <c:pt idx="14">
                    <c:v>23</c:v>
                  </c:pt>
                  <c:pt idx="15">
                    <c:v>24</c:v>
                  </c:pt>
                  <c:pt idx="16">
                    <c:v>23</c:v>
                  </c:pt>
                  <c:pt idx="17">
                    <c:v>24</c:v>
                  </c:pt>
                  <c:pt idx="18">
                    <c:v>23</c:v>
                  </c:pt>
                  <c:pt idx="19">
                    <c:v>24</c:v>
                  </c:pt>
                  <c:pt idx="20">
                    <c:v>23</c:v>
                  </c:pt>
                  <c:pt idx="21">
                    <c:v>24</c:v>
                  </c:pt>
                  <c:pt idx="22">
                    <c:v>23</c:v>
                  </c:pt>
                  <c:pt idx="23">
                    <c:v>24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  <c:pt idx="18">
                    <c:v>US</c:v>
                  </c:pt>
                  <c:pt idx="20">
                    <c:v>UK</c:v>
                  </c:pt>
                  <c:pt idx="22">
                    <c:v>EA</c:v>
                  </c:pt>
                </c:lvl>
              </c:multiLvlStrCache>
            </c:multiLvlStrRef>
          </c:cat>
          <c:val>
            <c:numRef>
              <c:f>'passo 2 chart'!$E$5:$E$28</c:f>
              <c:numCache>
                <c:formatCode>General</c:formatCode>
                <c:ptCount val="24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0.2</c:v>
                </c:pt>
                <c:pt idx="15">
                  <c:v>0.2</c:v>
                </c:pt>
                <c:pt idx="16">
                  <c:v>4</c:v>
                </c:pt>
                <c:pt idx="17">
                  <c:v>4</c:v>
                </c:pt>
                <c:pt idx="18">
                  <c:v>0.2</c:v>
                </c:pt>
                <c:pt idx="19">
                  <c:v>0.2</c:v>
                </c:pt>
                <c:pt idx="20">
                  <c:v>2</c:v>
                </c:pt>
                <c:pt idx="21">
                  <c:v>2</c:v>
                </c:pt>
                <c:pt idx="22">
                  <c:v>0.2</c:v>
                </c:pt>
                <c:pt idx="2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05-43F9-9D5B-714250C70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5416287"/>
        <c:axId val="1425416703"/>
        <c:extLst/>
      </c:barChart>
      <c:lineChart>
        <c:grouping val="standard"/>
        <c:varyColors val="0"/>
        <c:ser>
          <c:idx val="2"/>
          <c:order val="2"/>
          <c:tx>
            <c:strRef>
              <c:f>'passo 2 chart'!$F$4</c:f>
              <c:strCache>
                <c:ptCount val="1"/>
                <c:pt idx="0">
                  <c:v>Centro Meta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8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/>
            </c:spPr>
          </c:marker>
          <c:cat>
            <c:multiLvlStrRef>
              <c:f>'passo 2 chart'!$A$5:$C$22</c:f>
              <c:multiLvlStrCache>
                <c:ptCount val="18"/>
                <c:lvl>
                  <c:pt idx="0">
                    <c:v>23</c:v>
                  </c:pt>
                  <c:pt idx="1">
                    <c:v>24</c:v>
                  </c:pt>
                  <c:pt idx="2">
                    <c:v>23</c:v>
                  </c:pt>
                  <c:pt idx="3">
                    <c:v>24</c:v>
                  </c:pt>
                  <c:pt idx="4">
                    <c:v>23</c:v>
                  </c:pt>
                  <c:pt idx="5">
                    <c:v>24</c:v>
                  </c:pt>
                  <c:pt idx="6">
                    <c:v>23</c:v>
                  </c:pt>
                  <c:pt idx="7">
                    <c:v>24</c:v>
                  </c:pt>
                  <c:pt idx="8">
                    <c:v>23</c:v>
                  </c:pt>
                  <c:pt idx="9">
                    <c:v>24</c:v>
                  </c:pt>
                  <c:pt idx="10">
                    <c:v>23</c:v>
                  </c:pt>
                  <c:pt idx="11">
                    <c:v>24</c:v>
                  </c:pt>
                  <c:pt idx="12">
                    <c:v>23</c:v>
                  </c:pt>
                  <c:pt idx="13">
                    <c:v>24</c:v>
                  </c:pt>
                  <c:pt idx="14">
                    <c:v>23</c:v>
                  </c:pt>
                  <c:pt idx="15">
                    <c:v>24</c:v>
                  </c:pt>
                  <c:pt idx="16">
                    <c:v>23</c:v>
                  </c:pt>
                  <c:pt idx="17">
                    <c:v>24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</c:lvl>
                <c:lvl>
                  <c:pt idx="0">
                    <c:v>Brasil</c:v>
                  </c:pt>
                  <c:pt idx="2">
                    <c:v>Chile</c:v>
                  </c:pt>
                  <c:pt idx="4">
                    <c:v>Colômbia</c:v>
                  </c:pt>
                  <c:pt idx="6">
                    <c:v>México</c:v>
                  </c:pt>
                  <c:pt idx="8">
                    <c:v>Peru</c:v>
                  </c:pt>
                  <c:pt idx="10">
                    <c:v>Tailândia</c:v>
                  </c:pt>
                  <c:pt idx="12">
                    <c:v>África do Sul</c:v>
                  </c:pt>
                  <c:pt idx="14">
                    <c:v>Coreia do Sul</c:v>
                  </c:pt>
                  <c:pt idx="16">
                    <c:v>Índia</c:v>
                  </c:pt>
                </c:lvl>
              </c:multiLvlStrCache>
            </c:multiLvlStrRef>
          </c:cat>
          <c:val>
            <c:numRef>
              <c:f>'passo 2 chart'!$F$5:$F$28</c:f>
              <c:numCache>
                <c:formatCode>General</c:formatCode>
                <c:ptCount val="24"/>
                <c:pt idx="0">
                  <c:v>3.25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4.5</c:v>
                </c:pt>
                <c:pt idx="13">
                  <c:v>4.5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4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05-43F9-9D5B-714250C7098E}"/>
            </c:ext>
          </c:extLst>
        </c:ser>
        <c:ser>
          <c:idx val="3"/>
          <c:order val="3"/>
          <c:tx>
            <c:strRef>
              <c:f>'passo 2 chart'!$H$4</c:f>
              <c:strCache>
                <c:ptCount val="1"/>
                <c:pt idx="0">
                  <c:v>Expectativa de inflação 2023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9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cat>
            <c:multiLvlStrRef>
              <c:f>'passo 2 chart'!$A$5:$C$22</c:f>
              <c:multiLvlStrCache>
                <c:ptCount val="18"/>
                <c:lvl>
                  <c:pt idx="0">
                    <c:v>23</c:v>
                  </c:pt>
                  <c:pt idx="1">
                    <c:v>24</c:v>
                  </c:pt>
                  <c:pt idx="2">
                    <c:v>23</c:v>
                  </c:pt>
                  <c:pt idx="3">
                    <c:v>24</c:v>
                  </c:pt>
                  <c:pt idx="4">
                    <c:v>23</c:v>
                  </c:pt>
                  <c:pt idx="5">
                    <c:v>24</c:v>
                  </c:pt>
                  <c:pt idx="6">
                    <c:v>23</c:v>
                  </c:pt>
                  <c:pt idx="7">
                    <c:v>24</c:v>
                  </c:pt>
                  <c:pt idx="8">
                    <c:v>23</c:v>
                  </c:pt>
                  <c:pt idx="9">
                    <c:v>24</c:v>
                  </c:pt>
                  <c:pt idx="10">
                    <c:v>23</c:v>
                  </c:pt>
                  <c:pt idx="11">
                    <c:v>24</c:v>
                  </c:pt>
                  <c:pt idx="12">
                    <c:v>23</c:v>
                  </c:pt>
                  <c:pt idx="13">
                    <c:v>24</c:v>
                  </c:pt>
                  <c:pt idx="14">
                    <c:v>23</c:v>
                  </c:pt>
                  <c:pt idx="15">
                    <c:v>24</c:v>
                  </c:pt>
                  <c:pt idx="16">
                    <c:v>23</c:v>
                  </c:pt>
                  <c:pt idx="17">
                    <c:v>24</c:v>
                  </c:pt>
                </c:lvl>
                <c:lvl>
                  <c:pt idx="0">
                    <c:v>BR</c:v>
                  </c:pt>
                  <c:pt idx="2">
                    <c:v>CL</c:v>
                  </c:pt>
                  <c:pt idx="4">
                    <c:v>CO</c:v>
                  </c:pt>
                  <c:pt idx="6">
                    <c:v>MX</c:v>
                  </c:pt>
                  <c:pt idx="8">
                    <c:v>PE</c:v>
                  </c:pt>
                  <c:pt idx="10">
                    <c:v>TH</c:v>
                  </c:pt>
                  <c:pt idx="12">
                    <c:v>SA</c:v>
                  </c:pt>
                  <c:pt idx="14">
                    <c:v>KR</c:v>
                  </c:pt>
                  <c:pt idx="16">
                    <c:v>IN</c:v>
                  </c:pt>
                </c:lvl>
                <c:lvl>
                  <c:pt idx="0">
                    <c:v>Brasil</c:v>
                  </c:pt>
                  <c:pt idx="2">
                    <c:v>Chile</c:v>
                  </c:pt>
                  <c:pt idx="4">
                    <c:v>Colômbia</c:v>
                  </c:pt>
                  <c:pt idx="6">
                    <c:v>México</c:v>
                  </c:pt>
                  <c:pt idx="8">
                    <c:v>Peru</c:v>
                  </c:pt>
                  <c:pt idx="10">
                    <c:v>Tailândia</c:v>
                  </c:pt>
                  <c:pt idx="12">
                    <c:v>África do Sul</c:v>
                  </c:pt>
                  <c:pt idx="14">
                    <c:v>Coreia do Sul</c:v>
                  </c:pt>
                  <c:pt idx="16">
                    <c:v>Índia</c:v>
                  </c:pt>
                </c:lvl>
              </c:multiLvlStrCache>
            </c:multiLvlStrRef>
          </c:cat>
          <c:val>
            <c:numRef>
              <c:f>'passo 2 chart'!$H$5:$H$28</c:f>
              <c:numCache>
                <c:formatCode>General</c:formatCode>
                <c:ptCount val="24"/>
                <c:pt idx="0">
                  <c:v>6.0129000000000001</c:v>
                </c:pt>
                <c:pt idx="2">
                  <c:v>8.1</c:v>
                </c:pt>
                <c:pt idx="4">
                  <c:v>11.1</c:v>
                </c:pt>
                <c:pt idx="6">
                  <c:v>5.9</c:v>
                </c:pt>
                <c:pt idx="8">
                  <c:v>6.25</c:v>
                </c:pt>
                <c:pt idx="10">
                  <c:v>2.8</c:v>
                </c:pt>
                <c:pt idx="12">
                  <c:v>5.7</c:v>
                </c:pt>
                <c:pt idx="14">
                  <c:v>3.3</c:v>
                </c:pt>
                <c:pt idx="16">
                  <c:v>6.66</c:v>
                </c:pt>
                <c:pt idx="18">
                  <c:v>4.2</c:v>
                </c:pt>
                <c:pt idx="20">
                  <c:v>6.5</c:v>
                </c:pt>
                <c:pt idx="22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05-43F9-9D5B-714250C7098E}"/>
            </c:ext>
          </c:extLst>
        </c:ser>
        <c:ser>
          <c:idx val="4"/>
          <c:order val="4"/>
          <c:tx>
            <c:strRef>
              <c:f>'passo 2 chart'!$I$4</c:f>
              <c:strCache>
                <c:ptCount val="1"/>
                <c:pt idx="0">
                  <c:v>Expectativa de inflação 2024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25C75"/>
              </a:solidFill>
              <a:ln w="9525">
                <a:noFill/>
              </a:ln>
              <a:effectLst/>
            </c:spPr>
          </c:marker>
          <c:val>
            <c:numRef>
              <c:f>'passo 2 chart'!$I$5:$I$28</c:f>
              <c:numCache>
                <c:formatCode>General</c:formatCode>
                <c:ptCount val="24"/>
                <c:pt idx="1">
                  <c:v>4.1768999999999998</c:v>
                </c:pt>
                <c:pt idx="3">
                  <c:v>4</c:v>
                </c:pt>
                <c:pt idx="5">
                  <c:v>5.3</c:v>
                </c:pt>
                <c:pt idx="7">
                  <c:v>4.3</c:v>
                </c:pt>
                <c:pt idx="9">
                  <c:v>3.4</c:v>
                </c:pt>
                <c:pt idx="11">
                  <c:v>1.9</c:v>
                </c:pt>
                <c:pt idx="13">
                  <c:v>4.74</c:v>
                </c:pt>
                <c:pt idx="15">
                  <c:v>2</c:v>
                </c:pt>
                <c:pt idx="17">
                  <c:v>5.2</c:v>
                </c:pt>
                <c:pt idx="19">
                  <c:v>2.6</c:v>
                </c:pt>
                <c:pt idx="21">
                  <c:v>2.4</c:v>
                </c:pt>
                <c:pt idx="23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05-43F9-9D5B-714250C70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5416287"/>
        <c:axId val="1425416703"/>
      </c:lineChart>
      <c:catAx>
        <c:axId val="142541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703"/>
        <c:crosses val="autoZero"/>
        <c:auto val="1"/>
        <c:lblAlgn val="ctr"/>
        <c:lblOffset val="100"/>
        <c:noMultiLvlLbl val="0"/>
      </c:catAx>
      <c:valAx>
        <c:axId val="1425416703"/>
        <c:scaling>
          <c:orientation val="minMax"/>
          <c:max val="1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2541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010145621557663E-2"/>
          <c:y val="5.0925925925925923E-2"/>
          <c:w val="0.82396190680388792"/>
          <c:h val="0.86750776451434264"/>
        </c:manualLayout>
      </c:layout>
      <c:lineChart>
        <c:grouping val="standard"/>
        <c:varyColors val="0"/>
        <c:ser>
          <c:idx val="2"/>
          <c:order val="0"/>
          <c:tx>
            <c:strRef>
              <c:f>'IPCA Focus'!$N$2</c:f>
              <c:strCache>
                <c:ptCount val="1"/>
                <c:pt idx="0">
                  <c:v>2025</c:v>
                </c:pt>
              </c:strCache>
            </c:strRef>
          </c:tx>
          <c:spPr>
            <a:ln w="28575">
              <a:solidFill>
                <a:srgbClr val="025C75"/>
              </a:solidFill>
            </a:ln>
          </c:spPr>
          <c:marker>
            <c:symbol val="none"/>
          </c:marker>
          <c:cat>
            <c:numRef>
              <c:f>'IPCA Focus'!$A$1655:$A$2990</c:f>
              <c:numCache>
                <c:formatCode>m/d/yyyy</c:formatCode>
                <c:ptCount val="1336"/>
                <c:pt idx="0">
                  <c:v>43678</c:v>
                </c:pt>
                <c:pt idx="1">
                  <c:v>43679</c:v>
                </c:pt>
                <c:pt idx="2">
                  <c:v>43682</c:v>
                </c:pt>
                <c:pt idx="3">
                  <c:v>43683</c:v>
                </c:pt>
                <c:pt idx="4">
                  <c:v>43684</c:v>
                </c:pt>
                <c:pt idx="5">
                  <c:v>43685</c:v>
                </c:pt>
                <c:pt idx="6">
                  <c:v>43686</c:v>
                </c:pt>
                <c:pt idx="7">
                  <c:v>43689</c:v>
                </c:pt>
                <c:pt idx="8">
                  <c:v>43690</c:v>
                </c:pt>
                <c:pt idx="9">
                  <c:v>43691</c:v>
                </c:pt>
                <c:pt idx="10">
                  <c:v>43692</c:v>
                </c:pt>
                <c:pt idx="11">
                  <c:v>43693</c:v>
                </c:pt>
                <c:pt idx="12">
                  <c:v>43696</c:v>
                </c:pt>
                <c:pt idx="13">
                  <c:v>43697</c:v>
                </c:pt>
                <c:pt idx="14">
                  <c:v>43698</c:v>
                </c:pt>
                <c:pt idx="15">
                  <c:v>43699</c:v>
                </c:pt>
                <c:pt idx="16">
                  <c:v>43700</c:v>
                </c:pt>
                <c:pt idx="17">
                  <c:v>43703</c:v>
                </c:pt>
                <c:pt idx="18">
                  <c:v>43704</c:v>
                </c:pt>
                <c:pt idx="19">
                  <c:v>43705</c:v>
                </c:pt>
                <c:pt idx="20">
                  <c:v>43706</c:v>
                </c:pt>
                <c:pt idx="21">
                  <c:v>43707</c:v>
                </c:pt>
                <c:pt idx="22">
                  <c:v>43710</c:v>
                </c:pt>
                <c:pt idx="23">
                  <c:v>43711</c:v>
                </c:pt>
                <c:pt idx="24">
                  <c:v>43712</c:v>
                </c:pt>
                <c:pt idx="25">
                  <c:v>43713</c:v>
                </c:pt>
                <c:pt idx="26">
                  <c:v>43714</c:v>
                </c:pt>
                <c:pt idx="27">
                  <c:v>43717</c:v>
                </c:pt>
                <c:pt idx="28">
                  <c:v>43718</c:v>
                </c:pt>
                <c:pt idx="29">
                  <c:v>43719</c:v>
                </c:pt>
                <c:pt idx="30">
                  <c:v>43720</c:v>
                </c:pt>
                <c:pt idx="31">
                  <c:v>43721</c:v>
                </c:pt>
                <c:pt idx="32">
                  <c:v>43724</c:v>
                </c:pt>
                <c:pt idx="33">
                  <c:v>43725</c:v>
                </c:pt>
                <c:pt idx="34">
                  <c:v>43726</c:v>
                </c:pt>
                <c:pt idx="35">
                  <c:v>43727</c:v>
                </c:pt>
                <c:pt idx="36">
                  <c:v>43728</c:v>
                </c:pt>
                <c:pt idx="37">
                  <c:v>43731</c:v>
                </c:pt>
                <c:pt idx="38">
                  <c:v>43732</c:v>
                </c:pt>
                <c:pt idx="39">
                  <c:v>43733</c:v>
                </c:pt>
                <c:pt idx="40">
                  <c:v>43734</c:v>
                </c:pt>
                <c:pt idx="41">
                  <c:v>43735</c:v>
                </c:pt>
                <c:pt idx="42">
                  <c:v>43738</c:v>
                </c:pt>
                <c:pt idx="43">
                  <c:v>43739</c:v>
                </c:pt>
                <c:pt idx="44">
                  <c:v>43740</c:v>
                </c:pt>
                <c:pt idx="45">
                  <c:v>43741</c:v>
                </c:pt>
                <c:pt idx="46">
                  <c:v>43742</c:v>
                </c:pt>
                <c:pt idx="47">
                  <c:v>43745</c:v>
                </c:pt>
                <c:pt idx="48">
                  <c:v>43746</c:v>
                </c:pt>
                <c:pt idx="49">
                  <c:v>43747</c:v>
                </c:pt>
                <c:pt idx="50">
                  <c:v>43748</c:v>
                </c:pt>
                <c:pt idx="51">
                  <c:v>43749</c:v>
                </c:pt>
                <c:pt idx="52">
                  <c:v>43752</c:v>
                </c:pt>
                <c:pt idx="53">
                  <c:v>43753</c:v>
                </c:pt>
                <c:pt idx="54">
                  <c:v>43754</c:v>
                </c:pt>
                <c:pt idx="55">
                  <c:v>43755</c:v>
                </c:pt>
                <c:pt idx="56">
                  <c:v>43756</c:v>
                </c:pt>
                <c:pt idx="57">
                  <c:v>43759</c:v>
                </c:pt>
                <c:pt idx="58">
                  <c:v>43760</c:v>
                </c:pt>
                <c:pt idx="59">
                  <c:v>43761</c:v>
                </c:pt>
                <c:pt idx="60">
                  <c:v>43762</c:v>
                </c:pt>
                <c:pt idx="61">
                  <c:v>43763</c:v>
                </c:pt>
                <c:pt idx="62">
                  <c:v>43766</c:v>
                </c:pt>
                <c:pt idx="63">
                  <c:v>43767</c:v>
                </c:pt>
                <c:pt idx="64">
                  <c:v>43768</c:v>
                </c:pt>
                <c:pt idx="65">
                  <c:v>43769</c:v>
                </c:pt>
                <c:pt idx="66">
                  <c:v>43770</c:v>
                </c:pt>
                <c:pt idx="67">
                  <c:v>43773</c:v>
                </c:pt>
                <c:pt idx="68">
                  <c:v>43774</c:v>
                </c:pt>
                <c:pt idx="69">
                  <c:v>43775</c:v>
                </c:pt>
                <c:pt idx="70">
                  <c:v>43776</c:v>
                </c:pt>
                <c:pt idx="71">
                  <c:v>43777</c:v>
                </c:pt>
                <c:pt idx="72">
                  <c:v>43780</c:v>
                </c:pt>
                <c:pt idx="73">
                  <c:v>43781</c:v>
                </c:pt>
                <c:pt idx="74">
                  <c:v>43782</c:v>
                </c:pt>
                <c:pt idx="75">
                  <c:v>43783</c:v>
                </c:pt>
                <c:pt idx="76">
                  <c:v>43787</c:v>
                </c:pt>
                <c:pt idx="77">
                  <c:v>43788</c:v>
                </c:pt>
                <c:pt idx="78">
                  <c:v>43789</c:v>
                </c:pt>
                <c:pt idx="79">
                  <c:v>43790</c:v>
                </c:pt>
                <c:pt idx="80">
                  <c:v>43791</c:v>
                </c:pt>
                <c:pt idx="81">
                  <c:v>43794</c:v>
                </c:pt>
                <c:pt idx="82">
                  <c:v>43795</c:v>
                </c:pt>
                <c:pt idx="83">
                  <c:v>43796</c:v>
                </c:pt>
                <c:pt idx="84">
                  <c:v>43797</c:v>
                </c:pt>
                <c:pt idx="85">
                  <c:v>43798</c:v>
                </c:pt>
                <c:pt idx="86">
                  <c:v>43801</c:v>
                </c:pt>
                <c:pt idx="87">
                  <c:v>43802</c:v>
                </c:pt>
                <c:pt idx="88">
                  <c:v>43803</c:v>
                </c:pt>
                <c:pt idx="89">
                  <c:v>43804</c:v>
                </c:pt>
                <c:pt idx="90">
                  <c:v>43805</c:v>
                </c:pt>
                <c:pt idx="91">
                  <c:v>43808</c:v>
                </c:pt>
                <c:pt idx="92">
                  <c:v>43809</c:v>
                </c:pt>
                <c:pt idx="93">
                  <c:v>43810</c:v>
                </c:pt>
                <c:pt idx="94">
                  <c:v>43811</c:v>
                </c:pt>
                <c:pt idx="95">
                  <c:v>43812</c:v>
                </c:pt>
                <c:pt idx="96">
                  <c:v>43815</c:v>
                </c:pt>
                <c:pt idx="97">
                  <c:v>43816</c:v>
                </c:pt>
                <c:pt idx="98">
                  <c:v>43817</c:v>
                </c:pt>
                <c:pt idx="99">
                  <c:v>43818</c:v>
                </c:pt>
                <c:pt idx="100">
                  <c:v>43819</c:v>
                </c:pt>
                <c:pt idx="101">
                  <c:v>43822</c:v>
                </c:pt>
                <c:pt idx="102">
                  <c:v>43823</c:v>
                </c:pt>
                <c:pt idx="103">
                  <c:v>43825</c:v>
                </c:pt>
                <c:pt idx="104">
                  <c:v>43826</c:v>
                </c:pt>
                <c:pt idx="105">
                  <c:v>43829</c:v>
                </c:pt>
                <c:pt idx="106">
                  <c:v>43830</c:v>
                </c:pt>
                <c:pt idx="107">
                  <c:v>43832</c:v>
                </c:pt>
                <c:pt idx="108">
                  <c:v>43833</c:v>
                </c:pt>
                <c:pt idx="109">
                  <c:v>43836</c:v>
                </c:pt>
                <c:pt idx="110">
                  <c:v>43837</c:v>
                </c:pt>
                <c:pt idx="111">
                  <c:v>43838</c:v>
                </c:pt>
                <c:pt idx="112">
                  <c:v>43839</c:v>
                </c:pt>
                <c:pt idx="113">
                  <c:v>43840</c:v>
                </c:pt>
                <c:pt idx="114">
                  <c:v>43843</c:v>
                </c:pt>
                <c:pt idx="115">
                  <c:v>43844</c:v>
                </c:pt>
                <c:pt idx="116">
                  <c:v>43845</c:v>
                </c:pt>
                <c:pt idx="117">
                  <c:v>43846</c:v>
                </c:pt>
                <c:pt idx="118">
                  <c:v>43847</c:v>
                </c:pt>
                <c:pt idx="119">
                  <c:v>43850</c:v>
                </c:pt>
                <c:pt idx="120">
                  <c:v>43851</c:v>
                </c:pt>
                <c:pt idx="121">
                  <c:v>43852</c:v>
                </c:pt>
                <c:pt idx="122">
                  <c:v>43853</c:v>
                </c:pt>
                <c:pt idx="123">
                  <c:v>43854</c:v>
                </c:pt>
                <c:pt idx="124">
                  <c:v>43857</c:v>
                </c:pt>
                <c:pt idx="125">
                  <c:v>43858</c:v>
                </c:pt>
                <c:pt idx="126">
                  <c:v>43859</c:v>
                </c:pt>
                <c:pt idx="127">
                  <c:v>43860</c:v>
                </c:pt>
                <c:pt idx="128">
                  <c:v>43861</c:v>
                </c:pt>
                <c:pt idx="129">
                  <c:v>43864</c:v>
                </c:pt>
                <c:pt idx="130">
                  <c:v>43865</c:v>
                </c:pt>
                <c:pt idx="131">
                  <c:v>43866</c:v>
                </c:pt>
                <c:pt idx="132">
                  <c:v>43867</c:v>
                </c:pt>
                <c:pt idx="133">
                  <c:v>43868</c:v>
                </c:pt>
                <c:pt idx="134">
                  <c:v>43871</c:v>
                </c:pt>
                <c:pt idx="135">
                  <c:v>43872</c:v>
                </c:pt>
                <c:pt idx="136">
                  <c:v>43873</c:v>
                </c:pt>
                <c:pt idx="137">
                  <c:v>43874</c:v>
                </c:pt>
                <c:pt idx="138">
                  <c:v>43875</c:v>
                </c:pt>
                <c:pt idx="139">
                  <c:v>43878</c:v>
                </c:pt>
                <c:pt idx="140">
                  <c:v>43879</c:v>
                </c:pt>
                <c:pt idx="141">
                  <c:v>43880</c:v>
                </c:pt>
                <c:pt idx="142">
                  <c:v>43881</c:v>
                </c:pt>
                <c:pt idx="143">
                  <c:v>43882</c:v>
                </c:pt>
                <c:pt idx="144">
                  <c:v>43887</c:v>
                </c:pt>
                <c:pt idx="145">
                  <c:v>43888</c:v>
                </c:pt>
                <c:pt idx="146">
                  <c:v>43889</c:v>
                </c:pt>
                <c:pt idx="147">
                  <c:v>43892</c:v>
                </c:pt>
                <c:pt idx="148">
                  <c:v>43893</c:v>
                </c:pt>
                <c:pt idx="149">
                  <c:v>43894</c:v>
                </c:pt>
                <c:pt idx="150">
                  <c:v>43895</c:v>
                </c:pt>
                <c:pt idx="151">
                  <c:v>43896</c:v>
                </c:pt>
                <c:pt idx="152">
                  <c:v>43899</c:v>
                </c:pt>
                <c:pt idx="153">
                  <c:v>43900</c:v>
                </c:pt>
                <c:pt idx="154">
                  <c:v>43901</c:v>
                </c:pt>
                <c:pt idx="155">
                  <c:v>43902</c:v>
                </c:pt>
                <c:pt idx="156">
                  <c:v>43903</c:v>
                </c:pt>
                <c:pt idx="157">
                  <c:v>43906</c:v>
                </c:pt>
                <c:pt idx="158">
                  <c:v>43907</c:v>
                </c:pt>
                <c:pt idx="159">
                  <c:v>43908</c:v>
                </c:pt>
                <c:pt idx="160">
                  <c:v>43909</c:v>
                </c:pt>
                <c:pt idx="161">
                  <c:v>43910</c:v>
                </c:pt>
                <c:pt idx="162">
                  <c:v>43913</c:v>
                </c:pt>
                <c:pt idx="163">
                  <c:v>43914</c:v>
                </c:pt>
                <c:pt idx="164">
                  <c:v>43915</c:v>
                </c:pt>
                <c:pt idx="165">
                  <c:v>43916</c:v>
                </c:pt>
                <c:pt idx="166">
                  <c:v>43917</c:v>
                </c:pt>
                <c:pt idx="167">
                  <c:v>43920</c:v>
                </c:pt>
                <c:pt idx="168">
                  <c:v>43921</c:v>
                </c:pt>
                <c:pt idx="169">
                  <c:v>43922</c:v>
                </c:pt>
                <c:pt idx="170">
                  <c:v>43923</c:v>
                </c:pt>
                <c:pt idx="171">
                  <c:v>43924</c:v>
                </c:pt>
                <c:pt idx="172">
                  <c:v>43927</c:v>
                </c:pt>
                <c:pt idx="173">
                  <c:v>43928</c:v>
                </c:pt>
                <c:pt idx="174">
                  <c:v>43929</c:v>
                </c:pt>
                <c:pt idx="175">
                  <c:v>43930</c:v>
                </c:pt>
                <c:pt idx="176">
                  <c:v>43934</c:v>
                </c:pt>
                <c:pt idx="177">
                  <c:v>43935</c:v>
                </c:pt>
                <c:pt idx="178">
                  <c:v>43936</c:v>
                </c:pt>
                <c:pt idx="179">
                  <c:v>43937</c:v>
                </c:pt>
                <c:pt idx="180">
                  <c:v>43938</c:v>
                </c:pt>
                <c:pt idx="181">
                  <c:v>43941</c:v>
                </c:pt>
                <c:pt idx="182">
                  <c:v>43943</c:v>
                </c:pt>
                <c:pt idx="183">
                  <c:v>43944</c:v>
                </c:pt>
                <c:pt idx="184">
                  <c:v>43945</c:v>
                </c:pt>
                <c:pt idx="185">
                  <c:v>43948</c:v>
                </c:pt>
                <c:pt idx="186">
                  <c:v>43949</c:v>
                </c:pt>
                <c:pt idx="187">
                  <c:v>43950</c:v>
                </c:pt>
                <c:pt idx="188">
                  <c:v>43951</c:v>
                </c:pt>
                <c:pt idx="189">
                  <c:v>43955</c:v>
                </c:pt>
                <c:pt idx="190">
                  <c:v>43956</c:v>
                </c:pt>
                <c:pt idx="191">
                  <c:v>43957</c:v>
                </c:pt>
                <c:pt idx="192">
                  <c:v>43958</c:v>
                </c:pt>
                <c:pt idx="193">
                  <c:v>43959</c:v>
                </c:pt>
                <c:pt idx="194">
                  <c:v>43962</c:v>
                </c:pt>
                <c:pt idx="195">
                  <c:v>43963</c:v>
                </c:pt>
                <c:pt idx="196">
                  <c:v>43964</c:v>
                </c:pt>
                <c:pt idx="197">
                  <c:v>43965</c:v>
                </c:pt>
                <c:pt idx="198">
                  <c:v>43966</c:v>
                </c:pt>
                <c:pt idx="199">
                  <c:v>43969</c:v>
                </c:pt>
                <c:pt idx="200">
                  <c:v>43970</c:v>
                </c:pt>
                <c:pt idx="201">
                  <c:v>43971</c:v>
                </c:pt>
                <c:pt idx="202">
                  <c:v>43972</c:v>
                </c:pt>
                <c:pt idx="203">
                  <c:v>43973</c:v>
                </c:pt>
                <c:pt idx="204">
                  <c:v>43976</c:v>
                </c:pt>
                <c:pt idx="205">
                  <c:v>43977</c:v>
                </c:pt>
                <c:pt idx="206">
                  <c:v>43978</c:v>
                </c:pt>
                <c:pt idx="207">
                  <c:v>43979</c:v>
                </c:pt>
                <c:pt idx="208">
                  <c:v>43980</c:v>
                </c:pt>
                <c:pt idx="209">
                  <c:v>43983</c:v>
                </c:pt>
                <c:pt idx="210">
                  <c:v>43984</c:v>
                </c:pt>
                <c:pt idx="211">
                  <c:v>43985</c:v>
                </c:pt>
                <c:pt idx="212">
                  <c:v>43986</c:v>
                </c:pt>
                <c:pt idx="213">
                  <c:v>43987</c:v>
                </c:pt>
                <c:pt idx="214">
                  <c:v>43990</c:v>
                </c:pt>
                <c:pt idx="215">
                  <c:v>43991</c:v>
                </c:pt>
                <c:pt idx="216">
                  <c:v>43992</c:v>
                </c:pt>
                <c:pt idx="217">
                  <c:v>43994</c:v>
                </c:pt>
                <c:pt idx="218">
                  <c:v>43997</c:v>
                </c:pt>
                <c:pt idx="219">
                  <c:v>43998</c:v>
                </c:pt>
                <c:pt idx="220">
                  <c:v>43999</c:v>
                </c:pt>
                <c:pt idx="221">
                  <c:v>44000</c:v>
                </c:pt>
                <c:pt idx="222">
                  <c:v>44001</c:v>
                </c:pt>
                <c:pt idx="223">
                  <c:v>44004</c:v>
                </c:pt>
                <c:pt idx="224">
                  <c:v>44005</c:v>
                </c:pt>
                <c:pt idx="225">
                  <c:v>44006</c:v>
                </c:pt>
                <c:pt idx="226">
                  <c:v>44007</c:v>
                </c:pt>
                <c:pt idx="227">
                  <c:v>44008</c:v>
                </c:pt>
                <c:pt idx="228">
                  <c:v>44011</c:v>
                </c:pt>
                <c:pt idx="229">
                  <c:v>44012</c:v>
                </c:pt>
                <c:pt idx="230">
                  <c:v>44013</c:v>
                </c:pt>
                <c:pt idx="231">
                  <c:v>44014</c:v>
                </c:pt>
                <c:pt idx="232">
                  <c:v>44015</c:v>
                </c:pt>
                <c:pt idx="233">
                  <c:v>44018</c:v>
                </c:pt>
                <c:pt idx="234">
                  <c:v>44019</c:v>
                </c:pt>
                <c:pt idx="235">
                  <c:v>44020</c:v>
                </c:pt>
                <c:pt idx="236">
                  <c:v>44021</c:v>
                </c:pt>
                <c:pt idx="237">
                  <c:v>44022</c:v>
                </c:pt>
                <c:pt idx="238">
                  <c:v>44025</c:v>
                </c:pt>
                <c:pt idx="239">
                  <c:v>44026</c:v>
                </c:pt>
                <c:pt idx="240">
                  <c:v>44027</c:v>
                </c:pt>
                <c:pt idx="241">
                  <c:v>44028</c:v>
                </c:pt>
                <c:pt idx="242">
                  <c:v>44029</c:v>
                </c:pt>
                <c:pt idx="243">
                  <c:v>44032</c:v>
                </c:pt>
                <c:pt idx="244">
                  <c:v>44033</c:v>
                </c:pt>
                <c:pt idx="245">
                  <c:v>44034</c:v>
                </c:pt>
                <c:pt idx="246">
                  <c:v>44035</c:v>
                </c:pt>
                <c:pt idx="247">
                  <c:v>44036</c:v>
                </c:pt>
                <c:pt idx="248">
                  <c:v>44039</c:v>
                </c:pt>
                <c:pt idx="249">
                  <c:v>44040</c:v>
                </c:pt>
                <c:pt idx="250">
                  <c:v>44041</c:v>
                </c:pt>
                <c:pt idx="251">
                  <c:v>44042</c:v>
                </c:pt>
                <c:pt idx="252">
                  <c:v>44043</c:v>
                </c:pt>
                <c:pt idx="253">
                  <c:v>44046</c:v>
                </c:pt>
                <c:pt idx="254">
                  <c:v>44047</c:v>
                </c:pt>
                <c:pt idx="255">
                  <c:v>44048</c:v>
                </c:pt>
                <c:pt idx="256">
                  <c:v>44049</c:v>
                </c:pt>
                <c:pt idx="257">
                  <c:v>44050</c:v>
                </c:pt>
                <c:pt idx="258">
                  <c:v>44053</c:v>
                </c:pt>
                <c:pt idx="259">
                  <c:v>44054</c:v>
                </c:pt>
                <c:pt idx="260">
                  <c:v>44055</c:v>
                </c:pt>
                <c:pt idx="261">
                  <c:v>44056</c:v>
                </c:pt>
                <c:pt idx="262">
                  <c:v>44057</c:v>
                </c:pt>
                <c:pt idx="263">
                  <c:v>44060</c:v>
                </c:pt>
                <c:pt idx="264">
                  <c:v>44061</c:v>
                </c:pt>
                <c:pt idx="265">
                  <c:v>44062</c:v>
                </c:pt>
                <c:pt idx="266">
                  <c:v>44063</c:v>
                </c:pt>
                <c:pt idx="267">
                  <c:v>44064</c:v>
                </c:pt>
                <c:pt idx="268">
                  <c:v>44067</c:v>
                </c:pt>
                <c:pt idx="269">
                  <c:v>44068</c:v>
                </c:pt>
                <c:pt idx="270">
                  <c:v>44069</c:v>
                </c:pt>
                <c:pt idx="271">
                  <c:v>44070</c:v>
                </c:pt>
                <c:pt idx="272">
                  <c:v>44071</c:v>
                </c:pt>
                <c:pt idx="273">
                  <c:v>44074</c:v>
                </c:pt>
                <c:pt idx="274">
                  <c:v>44075</c:v>
                </c:pt>
                <c:pt idx="275">
                  <c:v>44076</c:v>
                </c:pt>
                <c:pt idx="276">
                  <c:v>44077</c:v>
                </c:pt>
                <c:pt idx="277">
                  <c:v>44078</c:v>
                </c:pt>
                <c:pt idx="278">
                  <c:v>44082</c:v>
                </c:pt>
                <c:pt idx="279">
                  <c:v>44083</c:v>
                </c:pt>
                <c:pt idx="280">
                  <c:v>44084</c:v>
                </c:pt>
                <c:pt idx="281">
                  <c:v>44085</c:v>
                </c:pt>
                <c:pt idx="282">
                  <c:v>44088</c:v>
                </c:pt>
                <c:pt idx="283">
                  <c:v>44089</c:v>
                </c:pt>
                <c:pt idx="284">
                  <c:v>44090</c:v>
                </c:pt>
                <c:pt idx="285">
                  <c:v>44091</c:v>
                </c:pt>
                <c:pt idx="286">
                  <c:v>44092</c:v>
                </c:pt>
                <c:pt idx="287">
                  <c:v>44095</c:v>
                </c:pt>
                <c:pt idx="288">
                  <c:v>44096</c:v>
                </c:pt>
                <c:pt idx="289">
                  <c:v>44097</c:v>
                </c:pt>
                <c:pt idx="290">
                  <c:v>44098</c:v>
                </c:pt>
                <c:pt idx="291">
                  <c:v>44099</c:v>
                </c:pt>
                <c:pt idx="292">
                  <c:v>44102</c:v>
                </c:pt>
                <c:pt idx="293">
                  <c:v>44103</c:v>
                </c:pt>
                <c:pt idx="294">
                  <c:v>44104</c:v>
                </c:pt>
                <c:pt idx="295">
                  <c:v>44105</c:v>
                </c:pt>
                <c:pt idx="296">
                  <c:v>44106</c:v>
                </c:pt>
                <c:pt idx="297">
                  <c:v>44109</c:v>
                </c:pt>
                <c:pt idx="298">
                  <c:v>44110</c:v>
                </c:pt>
                <c:pt idx="299">
                  <c:v>44111</c:v>
                </c:pt>
                <c:pt idx="300">
                  <c:v>44112</c:v>
                </c:pt>
                <c:pt idx="301">
                  <c:v>44113</c:v>
                </c:pt>
                <c:pt idx="302">
                  <c:v>44117</c:v>
                </c:pt>
                <c:pt idx="303">
                  <c:v>44118</c:v>
                </c:pt>
                <c:pt idx="304">
                  <c:v>44119</c:v>
                </c:pt>
                <c:pt idx="305">
                  <c:v>44120</c:v>
                </c:pt>
                <c:pt idx="306">
                  <c:v>44123</c:v>
                </c:pt>
                <c:pt idx="307">
                  <c:v>44124</c:v>
                </c:pt>
                <c:pt idx="308">
                  <c:v>44125</c:v>
                </c:pt>
                <c:pt idx="309">
                  <c:v>44126</c:v>
                </c:pt>
                <c:pt idx="310">
                  <c:v>44127</c:v>
                </c:pt>
                <c:pt idx="311">
                  <c:v>44130</c:v>
                </c:pt>
                <c:pt idx="312">
                  <c:v>44131</c:v>
                </c:pt>
                <c:pt idx="313">
                  <c:v>44132</c:v>
                </c:pt>
                <c:pt idx="314">
                  <c:v>44133</c:v>
                </c:pt>
                <c:pt idx="315">
                  <c:v>44134</c:v>
                </c:pt>
                <c:pt idx="316">
                  <c:v>44138</c:v>
                </c:pt>
                <c:pt idx="317">
                  <c:v>44139</c:v>
                </c:pt>
                <c:pt idx="318">
                  <c:v>44140</c:v>
                </c:pt>
                <c:pt idx="319">
                  <c:v>44141</c:v>
                </c:pt>
                <c:pt idx="320">
                  <c:v>44144</c:v>
                </c:pt>
                <c:pt idx="321">
                  <c:v>44145</c:v>
                </c:pt>
                <c:pt idx="322">
                  <c:v>44146</c:v>
                </c:pt>
                <c:pt idx="323">
                  <c:v>44147</c:v>
                </c:pt>
                <c:pt idx="324">
                  <c:v>44148</c:v>
                </c:pt>
                <c:pt idx="325">
                  <c:v>44151</c:v>
                </c:pt>
                <c:pt idx="326">
                  <c:v>44152</c:v>
                </c:pt>
                <c:pt idx="327">
                  <c:v>44153</c:v>
                </c:pt>
                <c:pt idx="328">
                  <c:v>44154</c:v>
                </c:pt>
                <c:pt idx="329">
                  <c:v>44155</c:v>
                </c:pt>
                <c:pt idx="330">
                  <c:v>44158</c:v>
                </c:pt>
                <c:pt idx="331">
                  <c:v>44159</c:v>
                </c:pt>
                <c:pt idx="332">
                  <c:v>44160</c:v>
                </c:pt>
                <c:pt idx="333">
                  <c:v>44161</c:v>
                </c:pt>
                <c:pt idx="334">
                  <c:v>44162</c:v>
                </c:pt>
                <c:pt idx="335">
                  <c:v>44165</c:v>
                </c:pt>
                <c:pt idx="336">
                  <c:v>44166</c:v>
                </c:pt>
                <c:pt idx="337">
                  <c:v>44167</c:v>
                </c:pt>
                <c:pt idx="338">
                  <c:v>44168</c:v>
                </c:pt>
                <c:pt idx="339">
                  <c:v>44169</c:v>
                </c:pt>
                <c:pt idx="340">
                  <c:v>44172</c:v>
                </c:pt>
                <c:pt idx="341">
                  <c:v>44173</c:v>
                </c:pt>
                <c:pt idx="342">
                  <c:v>44174</c:v>
                </c:pt>
                <c:pt idx="343">
                  <c:v>44175</c:v>
                </c:pt>
                <c:pt idx="344">
                  <c:v>44176</c:v>
                </c:pt>
                <c:pt idx="345">
                  <c:v>44179</c:v>
                </c:pt>
                <c:pt idx="346">
                  <c:v>44180</c:v>
                </c:pt>
                <c:pt idx="347">
                  <c:v>44181</c:v>
                </c:pt>
                <c:pt idx="348">
                  <c:v>44182</c:v>
                </c:pt>
                <c:pt idx="349">
                  <c:v>44183</c:v>
                </c:pt>
                <c:pt idx="350">
                  <c:v>44186</c:v>
                </c:pt>
                <c:pt idx="351">
                  <c:v>44187</c:v>
                </c:pt>
                <c:pt idx="352">
                  <c:v>44188</c:v>
                </c:pt>
                <c:pt idx="353">
                  <c:v>44189</c:v>
                </c:pt>
                <c:pt idx="354">
                  <c:v>44193</c:v>
                </c:pt>
                <c:pt idx="355">
                  <c:v>44194</c:v>
                </c:pt>
                <c:pt idx="356">
                  <c:v>44195</c:v>
                </c:pt>
                <c:pt idx="357">
                  <c:v>44196</c:v>
                </c:pt>
                <c:pt idx="358">
                  <c:v>44200</c:v>
                </c:pt>
                <c:pt idx="359">
                  <c:v>44201</c:v>
                </c:pt>
                <c:pt idx="360">
                  <c:v>44202</c:v>
                </c:pt>
                <c:pt idx="361">
                  <c:v>44203</c:v>
                </c:pt>
                <c:pt idx="362">
                  <c:v>44204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44214</c:v>
                </c:pt>
                <c:pt idx="369">
                  <c:v>44215</c:v>
                </c:pt>
                <c:pt idx="370">
                  <c:v>44216</c:v>
                </c:pt>
                <c:pt idx="371">
                  <c:v>44217</c:v>
                </c:pt>
                <c:pt idx="372">
                  <c:v>44218</c:v>
                </c:pt>
                <c:pt idx="373">
                  <c:v>44221</c:v>
                </c:pt>
                <c:pt idx="374">
                  <c:v>44222</c:v>
                </c:pt>
                <c:pt idx="375">
                  <c:v>44223</c:v>
                </c:pt>
                <c:pt idx="376">
                  <c:v>44224</c:v>
                </c:pt>
                <c:pt idx="377">
                  <c:v>44225</c:v>
                </c:pt>
                <c:pt idx="378">
                  <c:v>44228</c:v>
                </c:pt>
                <c:pt idx="379">
                  <c:v>44229</c:v>
                </c:pt>
                <c:pt idx="380">
                  <c:v>44230</c:v>
                </c:pt>
                <c:pt idx="381">
                  <c:v>44231</c:v>
                </c:pt>
                <c:pt idx="382">
                  <c:v>44232</c:v>
                </c:pt>
                <c:pt idx="383">
                  <c:v>44235</c:v>
                </c:pt>
                <c:pt idx="384">
                  <c:v>44236</c:v>
                </c:pt>
                <c:pt idx="385">
                  <c:v>44237</c:v>
                </c:pt>
                <c:pt idx="386">
                  <c:v>44238</c:v>
                </c:pt>
                <c:pt idx="387">
                  <c:v>44239</c:v>
                </c:pt>
                <c:pt idx="388">
                  <c:v>44244</c:v>
                </c:pt>
                <c:pt idx="389">
                  <c:v>44245</c:v>
                </c:pt>
                <c:pt idx="390">
                  <c:v>44246</c:v>
                </c:pt>
                <c:pt idx="391">
                  <c:v>44249</c:v>
                </c:pt>
                <c:pt idx="392">
                  <c:v>44250</c:v>
                </c:pt>
                <c:pt idx="393">
                  <c:v>44251</c:v>
                </c:pt>
                <c:pt idx="394">
                  <c:v>44252</c:v>
                </c:pt>
                <c:pt idx="395">
                  <c:v>44253</c:v>
                </c:pt>
                <c:pt idx="396">
                  <c:v>44256</c:v>
                </c:pt>
                <c:pt idx="397">
                  <c:v>44257</c:v>
                </c:pt>
                <c:pt idx="398">
                  <c:v>44258</c:v>
                </c:pt>
                <c:pt idx="399">
                  <c:v>44259</c:v>
                </c:pt>
                <c:pt idx="400">
                  <c:v>44260</c:v>
                </c:pt>
                <c:pt idx="401">
                  <c:v>44263</c:v>
                </c:pt>
                <c:pt idx="402">
                  <c:v>44264</c:v>
                </c:pt>
                <c:pt idx="403">
                  <c:v>44265</c:v>
                </c:pt>
                <c:pt idx="404">
                  <c:v>44266</c:v>
                </c:pt>
                <c:pt idx="405">
                  <c:v>44267</c:v>
                </c:pt>
                <c:pt idx="406">
                  <c:v>44270</c:v>
                </c:pt>
                <c:pt idx="407">
                  <c:v>44271</c:v>
                </c:pt>
                <c:pt idx="408">
                  <c:v>44272</c:v>
                </c:pt>
                <c:pt idx="409">
                  <c:v>44273</c:v>
                </c:pt>
                <c:pt idx="410">
                  <c:v>44274</c:v>
                </c:pt>
                <c:pt idx="411">
                  <c:v>44277</c:v>
                </c:pt>
                <c:pt idx="412">
                  <c:v>44278</c:v>
                </c:pt>
                <c:pt idx="413">
                  <c:v>44279</c:v>
                </c:pt>
                <c:pt idx="414">
                  <c:v>44280</c:v>
                </c:pt>
                <c:pt idx="415">
                  <c:v>44281</c:v>
                </c:pt>
                <c:pt idx="416">
                  <c:v>44284</c:v>
                </c:pt>
                <c:pt idx="417">
                  <c:v>44285</c:v>
                </c:pt>
                <c:pt idx="418">
                  <c:v>44286</c:v>
                </c:pt>
                <c:pt idx="419">
                  <c:v>44287</c:v>
                </c:pt>
                <c:pt idx="420">
                  <c:v>44291</c:v>
                </c:pt>
                <c:pt idx="421">
                  <c:v>44292</c:v>
                </c:pt>
                <c:pt idx="422">
                  <c:v>44293</c:v>
                </c:pt>
                <c:pt idx="423">
                  <c:v>44294</c:v>
                </c:pt>
                <c:pt idx="424">
                  <c:v>44295</c:v>
                </c:pt>
                <c:pt idx="425">
                  <c:v>44298</c:v>
                </c:pt>
                <c:pt idx="426">
                  <c:v>44299</c:v>
                </c:pt>
                <c:pt idx="427">
                  <c:v>44300</c:v>
                </c:pt>
                <c:pt idx="428">
                  <c:v>44301</c:v>
                </c:pt>
                <c:pt idx="429">
                  <c:v>44302</c:v>
                </c:pt>
                <c:pt idx="430">
                  <c:v>44305</c:v>
                </c:pt>
                <c:pt idx="431">
                  <c:v>44306</c:v>
                </c:pt>
                <c:pt idx="432">
                  <c:v>44308</c:v>
                </c:pt>
                <c:pt idx="433">
                  <c:v>44309</c:v>
                </c:pt>
                <c:pt idx="434">
                  <c:v>44312</c:v>
                </c:pt>
                <c:pt idx="435">
                  <c:v>44313</c:v>
                </c:pt>
                <c:pt idx="436">
                  <c:v>44314</c:v>
                </c:pt>
                <c:pt idx="437">
                  <c:v>44315</c:v>
                </c:pt>
                <c:pt idx="438">
                  <c:v>44316</c:v>
                </c:pt>
                <c:pt idx="439">
                  <c:v>44319</c:v>
                </c:pt>
                <c:pt idx="440">
                  <c:v>44320</c:v>
                </c:pt>
                <c:pt idx="441">
                  <c:v>44321</c:v>
                </c:pt>
                <c:pt idx="442">
                  <c:v>44322</c:v>
                </c:pt>
                <c:pt idx="443">
                  <c:v>44323</c:v>
                </c:pt>
                <c:pt idx="444">
                  <c:v>44326</c:v>
                </c:pt>
                <c:pt idx="445">
                  <c:v>44327</c:v>
                </c:pt>
                <c:pt idx="446">
                  <c:v>44328</c:v>
                </c:pt>
                <c:pt idx="447">
                  <c:v>44329</c:v>
                </c:pt>
                <c:pt idx="448">
                  <c:v>44330</c:v>
                </c:pt>
                <c:pt idx="449">
                  <c:v>44333</c:v>
                </c:pt>
                <c:pt idx="450">
                  <c:v>44334</c:v>
                </c:pt>
                <c:pt idx="451">
                  <c:v>44335</c:v>
                </c:pt>
                <c:pt idx="452">
                  <c:v>44336</c:v>
                </c:pt>
                <c:pt idx="453">
                  <c:v>44337</c:v>
                </c:pt>
                <c:pt idx="454">
                  <c:v>44340</c:v>
                </c:pt>
                <c:pt idx="455">
                  <c:v>44341</c:v>
                </c:pt>
                <c:pt idx="456">
                  <c:v>44342</c:v>
                </c:pt>
                <c:pt idx="457">
                  <c:v>44343</c:v>
                </c:pt>
                <c:pt idx="458">
                  <c:v>44344</c:v>
                </c:pt>
                <c:pt idx="459">
                  <c:v>44347</c:v>
                </c:pt>
                <c:pt idx="460">
                  <c:v>44348</c:v>
                </c:pt>
                <c:pt idx="461">
                  <c:v>44349</c:v>
                </c:pt>
                <c:pt idx="462">
                  <c:v>44351</c:v>
                </c:pt>
                <c:pt idx="463">
                  <c:v>44354</c:v>
                </c:pt>
                <c:pt idx="464">
                  <c:v>44355</c:v>
                </c:pt>
                <c:pt idx="465">
                  <c:v>44356</c:v>
                </c:pt>
                <c:pt idx="466">
                  <c:v>44357</c:v>
                </c:pt>
                <c:pt idx="467">
                  <c:v>44358</c:v>
                </c:pt>
                <c:pt idx="468">
                  <c:v>44361</c:v>
                </c:pt>
                <c:pt idx="469">
                  <c:v>44362</c:v>
                </c:pt>
                <c:pt idx="470">
                  <c:v>44363</c:v>
                </c:pt>
                <c:pt idx="471">
                  <c:v>44364</c:v>
                </c:pt>
                <c:pt idx="472">
                  <c:v>44365</c:v>
                </c:pt>
                <c:pt idx="473">
                  <c:v>44368</c:v>
                </c:pt>
                <c:pt idx="474">
                  <c:v>44369</c:v>
                </c:pt>
                <c:pt idx="475">
                  <c:v>44370</c:v>
                </c:pt>
                <c:pt idx="476">
                  <c:v>44371</c:v>
                </c:pt>
                <c:pt idx="477">
                  <c:v>44372</c:v>
                </c:pt>
                <c:pt idx="478">
                  <c:v>44375</c:v>
                </c:pt>
                <c:pt idx="479">
                  <c:v>44376</c:v>
                </c:pt>
                <c:pt idx="480">
                  <c:v>44377</c:v>
                </c:pt>
                <c:pt idx="481">
                  <c:v>44378</c:v>
                </c:pt>
                <c:pt idx="482">
                  <c:v>44379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44389</c:v>
                </c:pt>
                <c:pt idx="489">
                  <c:v>44390</c:v>
                </c:pt>
                <c:pt idx="490">
                  <c:v>44391</c:v>
                </c:pt>
                <c:pt idx="491">
                  <c:v>44392</c:v>
                </c:pt>
                <c:pt idx="492">
                  <c:v>44393</c:v>
                </c:pt>
                <c:pt idx="493">
                  <c:v>44396</c:v>
                </c:pt>
                <c:pt idx="494">
                  <c:v>44397</c:v>
                </c:pt>
                <c:pt idx="495">
                  <c:v>44398</c:v>
                </c:pt>
                <c:pt idx="496">
                  <c:v>44399</c:v>
                </c:pt>
                <c:pt idx="497">
                  <c:v>44400</c:v>
                </c:pt>
                <c:pt idx="498">
                  <c:v>44403</c:v>
                </c:pt>
                <c:pt idx="499">
                  <c:v>44404</c:v>
                </c:pt>
                <c:pt idx="500">
                  <c:v>44405</c:v>
                </c:pt>
                <c:pt idx="501">
                  <c:v>44406</c:v>
                </c:pt>
                <c:pt idx="502">
                  <c:v>44407</c:v>
                </c:pt>
                <c:pt idx="503">
                  <c:v>44410</c:v>
                </c:pt>
                <c:pt idx="504">
                  <c:v>44411</c:v>
                </c:pt>
                <c:pt idx="505">
                  <c:v>44412</c:v>
                </c:pt>
                <c:pt idx="506">
                  <c:v>44413</c:v>
                </c:pt>
                <c:pt idx="507">
                  <c:v>44414</c:v>
                </c:pt>
                <c:pt idx="508">
                  <c:v>44417</c:v>
                </c:pt>
                <c:pt idx="509">
                  <c:v>44418</c:v>
                </c:pt>
                <c:pt idx="510">
                  <c:v>44419</c:v>
                </c:pt>
                <c:pt idx="511">
                  <c:v>44420</c:v>
                </c:pt>
                <c:pt idx="512">
                  <c:v>44421</c:v>
                </c:pt>
                <c:pt idx="513">
                  <c:v>44424</c:v>
                </c:pt>
                <c:pt idx="514">
                  <c:v>44425</c:v>
                </c:pt>
                <c:pt idx="515">
                  <c:v>44426</c:v>
                </c:pt>
                <c:pt idx="516">
                  <c:v>44427</c:v>
                </c:pt>
                <c:pt idx="517">
                  <c:v>44428</c:v>
                </c:pt>
                <c:pt idx="518">
                  <c:v>44431</c:v>
                </c:pt>
                <c:pt idx="519">
                  <c:v>44432</c:v>
                </c:pt>
                <c:pt idx="520">
                  <c:v>44433</c:v>
                </c:pt>
                <c:pt idx="521">
                  <c:v>44434</c:v>
                </c:pt>
                <c:pt idx="522">
                  <c:v>44435</c:v>
                </c:pt>
                <c:pt idx="523">
                  <c:v>44438</c:v>
                </c:pt>
                <c:pt idx="524">
                  <c:v>44439</c:v>
                </c:pt>
                <c:pt idx="525">
                  <c:v>44440</c:v>
                </c:pt>
                <c:pt idx="526">
                  <c:v>44441</c:v>
                </c:pt>
                <c:pt idx="527">
                  <c:v>44442</c:v>
                </c:pt>
                <c:pt idx="528">
                  <c:v>44445</c:v>
                </c:pt>
                <c:pt idx="529">
                  <c:v>44447</c:v>
                </c:pt>
                <c:pt idx="530">
                  <c:v>44448</c:v>
                </c:pt>
                <c:pt idx="531">
                  <c:v>44449</c:v>
                </c:pt>
                <c:pt idx="532">
                  <c:v>44452</c:v>
                </c:pt>
                <c:pt idx="533">
                  <c:v>44453</c:v>
                </c:pt>
                <c:pt idx="534">
                  <c:v>44454</c:v>
                </c:pt>
                <c:pt idx="535">
                  <c:v>44455</c:v>
                </c:pt>
                <c:pt idx="536">
                  <c:v>44456</c:v>
                </c:pt>
                <c:pt idx="537">
                  <c:v>44459</c:v>
                </c:pt>
                <c:pt idx="538">
                  <c:v>44460</c:v>
                </c:pt>
                <c:pt idx="539">
                  <c:v>44461</c:v>
                </c:pt>
                <c:pt idx="540">
                  <c:v>44462</c:v>
                </c:pt>
                <c:pt idx="541">
                  <c:v>44463</c:v>
                </c:pt>
                <c:pt idx="542">
                  <c:v>44466</c:v>
                </c:pt>
                <c:pt idx="543">
                  <c:v>44467</c:v>
                </c:pt>
                <c:pt idx="544">
                  <c:v>44468</c:v>
                </c:pt>
                <c:pt idx="545">
                  <c:v>44469</c:v>
                </c:pt>
                <c:pt idx="546">
                  <c:v>44470</c:v>
                </c:pt>
                <c:pt idx="547">
                  <c:v>44473</c:v>
                </c:pt>
                <c:pt idx="548">
                  <c:v>44474</c:v>
                </c:pt>
                <c:pt idx="549">
                  <c:v>44475</c:v>
                </c:pt>
                <c:pt idx="550">
                  <c:v>44476</c:v>
                </c:pt>
                <c:pt idx="551">
                  <c:v>44477</c:v>
                </c:pt>
                <c:pt idx="552">
                  <c:v>44480</c:v>
                </c:pt>
                <c:pt idx="553">
                  <c:v>44482</c:v>
                </c:pt>
                <c:pt idx="554">
                  <c:v>44483</c:v>
                </c:pt>
                <c:pt idx="555">
                  <c:v>44484</c:v>
                </c:pt>
                <c:pt idx="556">
                  <c:v>44487</c:v>
                </c:pt>
                <c:pt idx="557">
                  <c:v>44488</c:v>
                </c:pt>
                <c:pt idx="558">
                  <c:v>44489</c:v>
                </c:pt>
                <c:pt idx="559">
                  <c:v>44490</c:v>
                </c:pt>
                <c:pt idx="560">
                  <c:v>44491</c:v>
                </c:pt>
                <c:pt idx="561">
                  <c:v>44494</c:v>
                </c:pt>
                <c:pt idx="562">
                  <c:v>44495</c:v>
                </c:pt>
                <c:pt idx="563">
                  <c:v>44496</c:v>
                </c:pt>
                <c:pt idx="564">
                  <c:v>44497</c:v>
                </c:pt>
                <c:pt idx="565">
                  <c:v>44498</c:v>
                </c:pt>
                <c:pt idx="566">
                  <c:v>44501</c:v>
                </c:pt>
                <c:pt idx="567">
                  <c:v>44503</c:v>
                </c:pt>
                <c:pt idx="568">
                  <c:v>44504</c:v>
                </c:pt>
                <c:pt idx="569">
                  <c:v>44505</c:v>
                </c:pt>
                <c:pt idx="570">
                  <c:v>44508</c:v>
                </c:pt>
                <c:pt idx="571">
                  <c:v>44509</c:v>
                </c:pt>
                <c:pt idx="572">
                  <c:v>44510</c:v>
                </c:pt>
                <c:pt idx="573">
                  <c:v>44511</c:v>
                </c:pt>
                <c:pt idx="574">
                  <c:v>44512</c:v>
                </c:pt>
                <c:pt idx="575">
                  <c:v>44516</c:v>
                </c:pt>
                <c:pt idx="576">
                  <c:v>44517</c:v>
                </c:pt>
                <c:pt idx="577">
                  <c:v>44518</c:v>
                </c:pt>
                <c:pt idx="578">
                  <c:v>44519</c:v>
                </c:pt>
                <c:pt idx="579">
                  <c:v>44522</c:v>
                </c:pt>
                <c:pt idx="580">
                  <c:v>44523</c:v>
                </c:pt>
                <c:pt idx="581">
                  <c:v>44524</c:v>
                </c:pt>
                <c:pt idx="582">
                  <c:v>44525</c:v>
                </c:pt>
                <c:pt idx="583">
                  <c:v>44526</c:v>
                </c:pt>
                <c:pt idx="584">
                  <c:v>44529</c:v>
                </c:pt>
                <c:pt idx="585">
                  <c:v>44530</c:v>
                </c:pt>
                <c:pt idx="586">
                  <c:v>44531</c:v>
                </c:pt>
                <c:pt idx="587">
                  <c:v>44532</c:v>
                </c:pt>
                <c:pt idx="588">
                  <c:v>44533</c:v>
                </c:pt>
                <c:pt idx="589">
                  <c:v>44536</c:v>
                </c:pt>
                <c:pt idx="590">
                  <c:v>44537</c:v>
                </c:pt>
                <c:pt idx="591">
                  <c:v>44538</c:v>
                </c:pt>
                <c:pt idx="592">
                  <c:v>44539</c:v>
                </c:pt>
                <c:pt idx="593">
                  <c:v>44540</c:v>
                </c:pt>
                <c:pt idx="594">
                  <c:v>44543</c:v>
                </c:pt>
                <c:pt idx="595">
                  <c:v>44544</c:v>
                </c:pt>
                <c:pt idx="596">
                  <c:v>44545</c:v>
                </c:pt>
                <c:pt idx="597">
                  <c:v>44546</c:v>
                </c:pt>
                <c:pt idx="598">
                  <c:v>44547</c:v>
                </c:pt>
                <c:pt idx="599">
                  <c:v>44550</c:v>
                </c:pt>
                <c:pt idx="600">
                  <c:v>44551</c:v>
                </c:pt>
                <c:pt idx="601">
                  <c:v>44552</c:v>
                </c:pt>
                <c:pt idx="602">
                  <c:v>44553</c:v>
                </c:pt>
                <c:pt idx="603">
                  <c:v>44554</c:v>
                </c:pt>
                <c:pt idx="604">
                  <c:v>44557</c:v>
                </c:pt>
                <c:pt idx="605">
                  <c:v>44558</c:v>
                </c:pt>
                <c:pt idx="606">
                  <c:v>44559</c:v>
                </c:pt>
                <c:pt idx="607">
                  <c:v>44560</c:v>
                </c:pt>
                <c:pt idx="608">
                  <c:v>44561</c:v>
                </c:pt>
                <c:pt idx="609">
                  <c:v>44564</c:v>
                </c:pt>
                <c:pt idx="610">
                  <c:v>44565</c:v>
                </c:pt>
                <c:pt idx="611">
                  <c:v>44566</c:v>
                </c:pt>
                <c:pt idx="612">
                  <c:v>44567</c:v>
                </c:pt>
                <c:pt idx="613">
                  <c:v>44568</c:v>
                </c:pt>
                <c:pt idx="614">
                  <c:v>44571</c:v>
                </c:pt>
                <c:pt idx="615">
                  <c:v>44572</c:v>
                </c:pt>
                <c:pt idx="616">
                  <c:v>44573</c:v>
                </c:pt>
                <c:pt idx="617">
                  <c:v>44574</c:v>
                </c:pt>
                <c:pt idx="618">
                  <c:v>44575</c:v>
                </c:pt>
                <c:pt idx="619">
                  <c:v>44578</c:v>
                </c:pt>
                <c:pt idx="620">
                  <c:v>44579</c:v>
                </c:pt>
                <c:pt idx="621">
                  <c:v>44580</c:v>
                </c:pt>
                <c:pt idx="622">
                  <c:v>44581</c:v>
                </c:pt>
                <c:pt idx="623">
                  <c:v>44582</c:v>
                </c:pt>
                <c:pt idx="624">
                  <c:v>44585</c:v>
                </c:pt>
                <c:pt idx="625">
                  <c:v>44586</c:v>
                </c:pt>
                <c:pt idx="626">
                  <c:v>44587</c:v>
                </c:pt>
                <c:pt idx="627">
                  <c:v>44588</c:v>
                </c:pt>
                <c:pt idx="628">
                  <c:v>44589</c:v>
                </c:pt>
                <c:pt idx="629">
                  <c:v>44592</c:v>
                </c:pt>
                <c:pt idx="630">
                  <c:v>44593</c:v>
                </c:pt>
                <c:pt idx="631">
                  <c:v>44594</c:v>
                </c:pt>
                <c:pt idx="632">
                  <c:v>44595</c:v>
                </c:pt>
                <c:pt idx="633">
                  <c:v>44596</c:v>
                </c:pt>
                <c:pt idx="634">
                  <c:v>44599</c:v>
                </c:pt>
                <c:pt idx="635">
                  <c:v>44600</c:v>
                </c:pt>
                <c:pt idx="636">
                  <c:v>44601</c:v>
                </c:pt>
                <c:pt idx="637">
                  <c:v>44602</c:v>
                </c:pt>
                <c:pt idx="638">
                  <c:v>44603</c:v>
                </c:pt>
                <c:pt idx="639">
                  <c:v>44606</c:v>
                </c:pt>
                <c:pt idx="640">
                  <c:v>44607</c:v>
                </c:pt>
                <c:pt idx="641">
                  <c:v>44608</c:v>
                </c:pt>
                <c:pt idx="642">
                  <c:v>44609</c:v>
                </c:pt>
                <c:pt idx="643">
                  <c:v>44610</c:v>
                </c:pt>
                <c:pt idx="644">
                  <c:v>44613</c:v>
                </c:pt>
                <c:pt idx="645">
                  <c:v>44614</c:v>
                </c:pt>
                <c:pt idx="646">
                  <c:v>44615</c:v>
                </c:pt>
                <c:pt idx="647">
                  <c:v>44616</c:v>
                </c:pt>
                <c:pt idx="648">
                  <c:v>44617</c:v>
                </c:pt>
                <c:pt idx="649">
                  <c:v>44622</c:v>
                </c:pt>
                <c:pt idx="650">
                  <c:v>44623</c:v>
                </c:pt>
                <c:pt idx="651">
                  <c:v>44624</c:v>
                </c:pt>
                <c:pt idx="652">
                  <c:v>44627</c:v>
                </c:pt>
                <c:pt idx="653">
                  <c:v>44628</c:v>
                </c:pt>
                <c:pt idx="654">
                  <c:v>44629</c:v>
                </c:pt>
                <c:pt idx="655">
                  <c:v>44630</c:v>
                </c:pt>
                <c:pt idx="656">
                  <c:v>44631</c:v>
                </c:pt>
                <c:pt idx="657">
                  <c:v>44634</c:v>
                </c:pt>
                <c:pt idx="658">
                  <c:v>44635</c:v>
                </c:pt>
                <c:pt idx="659">
                  <c:v>44636</c:v>
                </c:pt>
                <c:pt idx="660">
                  <c:v>44637</c:v>
                </c:pt>
                <c:pt idx="661">
                  <c:v>44638</c:v>
                </c:pt>
                <c:pt idx="662">
                  <c:v>44641</c:v>
                </c:pt>
                <c:pt idx="663">
                  <c:v>44642</c:v>
                </c:pt>
                <c:pt idx="664">
                  <c:v>44643</c:v>
                </c:pt>
                <c:pt idx="665">
                  <c:v>44644</c:v>
                </c:pt>
                <c:pt idx="666">
                  <c:v>44645</c:v>
                </c:pt>
                <c:pt idx="667">
                  <c:v>44648</c:v>
                </c:pt>
                <c:pt idx="668">
                  <c:v>44649</c:v>
                </c:pt>
                <c:pt idx="669">
                  <c:v>44650</c:v>
                </c:pt>
                <c:pt idx="670">
                  <c:v>44651</c:v>
                </c:pt>
                <c:pt idx="671">
                  <c:v>44652</c:v>
                </c:pt>
                <c:pt idx="672">
                  <c:v>44655</c:v>
                </c:pt>
                <c:pt idx="673">
                  <c:v>44656</c:v>
                </c:pt>
                <c:pt idx="674">
                  <c:v>44657</c:v>
                </c:pt>
                <c:pt idx="675">
                  <c:v>44658</c:v>
                </c:pt>
                <c:pt idx="676">
                  <c:v>44659</c:v>
                </c:pt>
                <c:pt idx="677">
                  <c:v>44662</c:v>
                </c:pt>
                <c:pt idx="678">
                  <c:v>44663</c:v>
                </c:pt>
                <c:pt idx="679">
                  <c:v>44664</c:v>
                </c:pt>
                <c:pt idx="680">
                  <c:v>44665</c:v>
                </c:pt>
                <c:pt idx="681">
                  <c:v>44669</c:v>
                </c:pt>
                <c:pt idx="682">
                  <c:v>44670</c:v>
                </c:pt>
                <c:pt idx="683">
                  <c:v>44671</c:v>
                </c:pt>
                <c:pt idx="684">
                  <c:v>44673</c:v>
                </c:pt>
                <c:pt idx="685">
                  <c:v>44676</c:v>
                </c:pt>
                <c:pt idx="686">
                  <c:v>44677</c:v>
                </c:pt>
                <c:pt idx="687">
                  <c:v>44678</c:v>
                </c:pt>
                <c:pt idx="688">
                  <c:v>44679</c:v>
                </c:pt>
                <c:pt idx="689">
                  <c:v>44680</c:v>
                </c:pt>
                <c:pt idx="690">
                  <c:v>44683</c:v>
                </c:pt>
                <c:pt idx="691">
                  <c:v>44684</c:v>
                </c:pt>
                <c:pt idx="692">
                  <c:v>44685</c:v>
                </c:pt>
                <c:pt idx="693">
                  <c:v>44686</c:v>
                </c:pt>
                <c:pt idx="694">
                  <c:v>44687</c:v>
                </c:pt>
                <c:pt idx="695">
                  <c:v>44690</c:v>
                </c:pt>
                <c:pt idx="696">
                  <c:v>44691</c:v>
                </c:pt>
                <c:pt idx="697">
                  <c:v>44692</c:v>
                </c:pt>
                <c:pt idx="698">
                  <c:v>44693</c:v>
                </c:pt>
                <c:pt idx="699">
                  <c:v>44694</c:v>
                </c:pt>
                <c:pt idx="700">
                  <c:v>44697</c:v>
                </c:pt>
                <c:pt idx="701">
                  <c:v>44698</c:v>
                </c:pt>
                <c:pt idx="702">
                  <c:v>44699</c:v>
                </c:pt>
                <c:pt idx="703">
                  <c:v>44700</c:v>
                </c:pt>
                <c:pt idx="704">
                  <c:v>44701</c:v>
                </c:pt>
                <c:pt idx="705">
                  <c:v>44704</c:v>
                </c:pt>
                <c:pt idx="706">
                  <c:v>44705</c:v>
                </c:pt>
                <c:pt idx="707">
                  <c:v>44706</c:v>
                </c:pt>
                <c:pt idx="708">
                  <c:v>44707</c:v>
                </c:pt>
                <c:pt idx="709">
                  <c:v>44708</c:v>
                </c:pt>
                <c:pt idx="710">
                  <c:v>44711</c:v>
                </c:pt>
                <c:pt idx="711">
                  <c:v>44712</c:v>
                </c:pt>
                <c:pt idx="712">
                  <c:v>44713</c:v>
                </c:pt>
                <c:pt idx="713">
                  <c:v>44714</c:v>
                </c:pt>
                <c:pt idx="714">
                  <c:v>44715</c:v>
                </c:pt>
                <c:pt idx="715">
                  <c:v>44718</c:v>
                </c:pt>
                <c:pt idx="716">
                  <c:v>44719</c:v>
                </c:pt>
                <c:pt idx="717">
                  <c:v>44720</c:v>
                </c:pt>
                <c:pt idx="718">
                  <c:v>44721</c:v>
                </c:pt>
                <c:pt idx="719">
                  <c:v>44722</c:v>
                </c:pt>
                <c:pt idx="720">
                  <c:v>44725</c:v>
                </c:pt>
                <c:pt idx="721">
                  <c:v>44726</c:v>
                </c:pt>
                <c:pt idx="722">
                  <c:v>44727</c:v>
                </c:pt>
                <c:pt idx="723">
                  <c:v>44729</c:v>
                </c:pt>
                <c:pt idx="724">
                  <c:v>44732</c:v>
                </c:pt>
                <c:pt idx="725">
                  <c:v>44733</c:v>
                </c:pt>
                <c:pt idx="726">
                  <c:v>44734</c:v>
                </c:pt>
                <c:pt idx="727">
                  <c:v>44735</c:v>
                </c:pt>
                <c:pt idx="728">
                  <c:v>44736</c:v>
                </c:pt>
                <c:pt idx="729">
                  <c:v>44739</c:v>
                </c:pt>
                <c:pt idx="730">
                  <c:v>44740</c:v>
                </c:pt>
                <c:pt idx="731">
                  <c:v>44741</c:v>
                </c:pt>
                <c:pt idx="732">
                  <c:v>44742</c:v>
                </c:pt>
                <c:pt idx="733">
                  <c:v>44743</c:v>
                </c:pt>
                <c:pt idx="734">
                  <c:v>44746</c:v>
                </c:pt>
                <c:pt idx="735">
                  <c:v>44747</c:v>
                </c:pt>
                <c:pt idx="736">
                  <c:v>44748</c:v>
                </c:pt>
                <c:pt idx="737">
                  <c:v>44749</c:v>
                </c:pt>
                <c:pt idx="738">
                  <c:v>44750</c:v>
                </c:pt>
                <c:pt idx="739">
                  <c:v>44753</c:v>
                </c:pt>
                <c:pt idx="740">
                  <c:v>44754</c:v>
                </c:pt>
                <c:pt idx="741">
                  <c:v>44755</c:v>
                </c:pt>
                <c:pt idx="742">
                  <c:v>44756</c:v>
                </c:pt>
                <c:pt idx="743">
                  <c:v>44757</c:v>
                </c:pt>
                <c:pt idx="744">
                  <c:v>44760</c:v>
                </c:pt>
                <c:pt idx="745">
                  <c:v>44761</c:v>
                </c:pt>
                <c:pt idx="746">
                  <c:v>44762</c:v>
                </c:pt>
                <c:pt idx="747">
                  <c:v>44763</c:v>
                </c:pt>
                <c:pt idx="748">
                  <c:v>44764</c:v>
                </c:pt>
                <c:pt idx="749">
                  <c:v>44767</c:v>
                </c:pt>
                <c:pt idx="750">
                  <c:v>44768</c:v>
                </c:pt>
                <c:pt idx="751">
                  <c:v>44769</c:v>
                </c:pt>
                <c:pt idx="752">
                  <c:v>44770</c:v>
                </c:pt>
                <c:pt idx="753">
                  <c:v>44771</c:v>
                </c:pt>
                <c:pt idx="754">
                  <c:v>44774</c:v>
                </c:pt>
                <c:pt idx="755">
                  <c:v>44775</c:v>
                </c:pt>
                <c:pt idx="756">
                  <c:v>44776</c:v>
                </c:pt>
                <c:pt idx="757">
                  <c:v>44777</c:v>
                </c:pt>
                <c:pt idx="758">
                  <c:v>44778</c:v>
                </c:pt>
                <c:pt idx="759">
                  <c:v>44781</c:v>
                </c:pt>
                <c:pt idx="760">
                  <c:v>44782</c:v>
                </c:pt>
                <c:pt idx="761">
                  <c:v>44783</c:v>
                </c:pt>
                <c:pt idx="762">
                  <c:v>44784</c:v>
                </c:pt>
                <c:pt idx="763">
                  <c:v>44785</c:v>
                </c:pt>
                <c:pt idx="764">
                  <c:v>44788</c:v>
                </c:pt>
                <c:pt idx="765">
                  <c:v>44789</c:v>
                </c:pt>
                <c:pt idx="766">
                  <c:v>44790</c:v>
                </c:pt>
                <c:pt idx="767">
                  <c:v>44791</c:v>
                </c:pt>
                <c:pt idx="768">
                  <c:v>44792</c:v>
                </c:pt>
                <c:pt idx="769">
                  <c:v>44795</c:v>
                </c:pt>
                <c:pt idx="770">
                  <c:v>44796</c:v>
                </c:pt>
                <c:pt idx="771">
                  <c:v>44797</c:v>
                </c:pt>
                <c:pt idx="772">
                  <c:v>44798</c:v>
                </c:pt>
                <c:pt idx="773">
                  <c:v>44799</c:v>
                </c:pt>
                <c:pt idx="774">
                  <c:v>44802</c:v>
                </c:pt>
                <c:pt idx="775">
                  <c:v>44803</c:v>
                </c:pt>
                <c:pt idx="776">
                  <c:v>44804</c:v>
                </c:pt>
                <c:pt idx="777">
                  <c:v>44805</c:v>
                </c:pt>
                <c:pt idx="778">
                  <c:v>44806</c:v>
                </c:pt>
                <c:pt idx="779">
                  <c:v>44809</c:v>
                </c:pt>
                <c:pt idx="780">
                  <c:v>44810</c:v>
                </c:pt>
                <c:pt idx="781">
                  <c:v>44812</c:v>
                </c:pt>
                <c:pt idx="782">
                  <c:v>44813</c:v>
                </c:pt>
                <c:pt idx="783">
                  <c:v>44816</c:v>
                </c:pt>
                <c:pt idx="784">
                  <c:v>44817</c:v>
                </c:pt>
                <c:pt idx="785">
                  <c:v>44818</c:v>
                </c:pt>
                <c:pt idx="786">
                  <c:v>44819</c:v>
                </c:pt>
                <c:pt idx="787">
                  <c:v>44820</c:v>
                </c:pt>
                <c:pt idx="788">
                  <c:v>44823</c:v>
                </c:pt>
                <c:pt idx="789">
                  <c:v>44824</c:v>
                </c:pt>
                <c:pt idx="790">
                  <c:v>44825</c:v>
                </c:pt>
                <c:pt idx="791">
                  <c:v>44826</c:v>
                </c:pt>
                <c:pt idx="792">
                  <c:v>44827</c:v>
                </c:pt>
                <c:pt idx="793">
                  <c:v>44830</c:v>
                </c:pt>
                <c:pt idx="794">
                  <c:v>44831</c:v>
                </c:pt>
                <c:pt idx="795">
                  <c:v>44832</c:v>
                </c:pt>
                <c:pt idx="796">
                  <c:v>44833</c:v>
                </c:pt>
                <c:pt idx="797">
                  <c:v>44834</c:v>
                </c:pt>
                <c:pt idx="798">
                  <c:v>44837</c:v>
                </c:pt>
                <c:pt idx="799">
                  <c:v>44838</c:v>
                </c:pt>
                <c:pt idx="800">
                  <c:v>44839</c:v>
                </c:pt>
                <c:pt idx="801">
                  <c:v>44840</c:v>
                </c:pt>
                <c:pt idx="802">
                  <c:v>44841</c:v>
                </c:pt>
                <c:pt idx="803">
                  <c:v>44844</c:v>
                </c:pt>
                <c:pt idx="804">
                  <c:v>44845</c:v>
                </c:pt>
                <c:pt idx="805">
                  <c:v>44847</c:v>
                </c:pt>
                <c:pt idx="806">
                  <c:v>44848</c:v>
                </c:pt>
                <c:pt idx="807">
                  <c:v>44851</c:v>
                </c:pt>
                <c:pt idx="808">
                  <c:v>44852</c:v>
                </c:pt>
                <c:pt idx="809">
                  <c:v>44853</c:v>
                </c:pt>
                <c:pt idx="810">
                  <c:v>44854</c:v>
                </c:pt>
                <c:pt idx="811">
                  <c:v>44855</c:v>
                </c:pt>
                <c:pt idx="812">
                  <c:v>44858</c:v>
                </c:pt>
                <c:pt idx="813">
                  <c:v>44859</c:v>
                </c:pt>
                <c:pt idx="814">
                  <c:v>44860</c:v>
                </c:pt>
                <c:pt idx="815">
                  <c:v>44861</c:v>
                </c:pt>
                <c:pt idx="816">
                  <c:v>44862</c:v>
                </c:pt>
                <c:pt idx="817">
                  <c:v>44865</c:v>
                </c:pt>
                <c:pt idx="818">
                  <c:v>44866</c:v>
                </c:pt>
                <c:pt idx="819">
                  <c:v>44868</c:v>
                </c:pt>
                <c:pt idx="820">
                  <c:v>44869</c:v>
                </c:pt>
                <c:pt idx="821">
                  <c:v>44872</c:v>
                </c:pt>
                <c:pt idx="822">
                  <c:v>44873</c:v>
                </c:pt>
                <c:pt idx="823">
                  <c:v>44874</c:v>
                </c:pt>
                <c:pt idx="824">
                  <c:v>44875</c:v>
                </c:pt>
                <c:pt idx="825">
                  <c:v>44876</c:v>
                </c:pt>
                <c:pt idx="826">
                  <c:v>44879</c:v>
                </c:pt>
                <c:pt idx="827">
                  <c:v>44881</c:v>
                </c:pt>
                <c:pt idx="828">
                  <c:v>44882</c:v>
                </c:pt>
                <c:pt idx="829">
                  <c:v>44883</c:v>
                </c:pt>
                <c:pt idx="830">
                  <c:v>44886</c:v>
                </c:pt>
                <c:pt idx="831">
                  <c:v>44887</c:v>
                </c:pt>
                <c:pt idx="832">
                  <c:v>44888</c:v>
                </c:pt>
                <c:pt idx="833">
                  <c:v>44889</c:v>
                </c:pt>
                <c:pt idx="834">
                  <c:v>44890</c:v>
                </c:pt>
                <c:pt idx="835">
                  <c:v>44893</c:v>
                </c:pt>
                <c:pt idx="836">
                  <c:v>44894</c:v>
                </c:pt>
                <c:pt idx="837">
                  <c:v>44895</c:v>
                </c:pt>
                <c:pt idx="838">
                  <c:v>44896</c:v>
                </c:pt>
                <c:pt idx="839">
                  <c:v>44897</c:v>
                </c:pt>
                <c:pt idx="840">
                  <c:v>44900</c:v>
                </c:pt>
                <c:pt idx="841">
                  <c:v>44901</c:v>
                </c:pt>
                <c:pt idx="842">
                  <c:v>44902</c:v>
                </c:pt>
                <c:pt idx="843">
                  <c:v>44903</c:v>
                </c:pt>
                <c:pt idx="844">
                  <c:v>44904</c:v>
                </c:pt>
                <c:pt idx="845">
                  <c:v>44907</c:v>
                </c:pt>
                <c:pt idx="846">
                  <c:v>44908</c:v>
                </c:pt>
                <c:pt idx="847">
                  <c:v>44909</c:v>
                </c:pt>
                <c:pt idx="848">
                  <c:v>44910</c:v>
                </c:pt>
                <c:pt idx="849">
                  <c:v>44911</c:v>
                </c:pt>
                <c:pt idx="850">
                  <c:v>44914</c:v>
                </c:pt>
                <c:pt idx="851">
                  <c:v>44915</c:v>
                </c:pt>
                <c:pt idx="852">
                  <c:v>44916</c:v>
                </c:pt>
                <c:pt idx="853">
                  <c:v>44917</c:v>
                </c:pt>
                <c:pt idx="854">
                  <c:v>44918</c:v>
                </c:pt>
                <c:pt idx="855">
                  <c:v>44921</c:v>
                </c:pt>
                <c:pt idx="856">
                  <c:v>44922</c:v>
                </c:pt>
                <c:pt idx="857">
                  <c:v>44923</c:v>
                </c:pt>
                <c:pt idx="858">
                  <c:v>44924</c:v>
                </c:pt>
                <c:pt idx="859">
                  <c:v>44925</c:v>
                </c:pt>
                <c:pt idx="860">
                  <c:v>44928</c:v>
                </c:pt>
                <c:pt idx="861">
                  <c:v>44929</c:v>
                </c:pt>
                <c:pt idx="862">
                  <c:v>44930</c:v>
                </c:pt>
                <c:pt idx="863">
                  <c:v>44931</c:v>
                </c:pt>
                <c:pt idx="864">
                  <c:v>44932</c:v>
                </c:pt>
                <c:pt idx="865">
                  <c:v>44935</c:v>
                </c:pt>
                <c:pt idx="866">
                  <c:v>44936</c:v>
                </c:pt>
                <c:pt idx="867">
                  <c:v>44937</c:v>
                </c:pt>
                <c:pt idx="868">
                  <c:v>44938</c:v>
                </c:pt>
                <c:pt idx="869">
                  <c:v>44939</c:v>
                </c:pt>
                <c:pt idx="870">
                  <c:v>44942</c:v>
                </c:pt>
                <c:pt idx="871">
                  <c:v>44943</c:v>
                </c:pt>
                <c:pt idx="872">
                  <c:v>44944</c:v>
                </c:pt>
                <c:pt idx="873">
                  <c:v>44945</c:v>
                </c:pt>
                <c:pt idx="874">
                  <c:v>44946</c:v>
                </c:pt>
                <c:pt idx="875">
                  <c:v>44949</c:v>
                </c:pt>
                <c:pt idx="876">
                  <c:v>44950</c:v>
                </c:pt>
                <c:pt idx="877">
                  <c:v>44951</c:v>
                </c:pt>
                <c:pt idx="878">
                  <c:v>44952</c:v>
                </c:pt>
                <c:pt idx="879">
                  <c:v>44953</c:v>
                </c:pt>
                <c:pt idx="880">
                  <c:v>44956</c:v>
                </c:pt>
                <c:pt idx="881">
                  <c:v>44957</c:v>
                </c:pt>
                <c:pt idx="882">
                  <c:v>44958</c:v>
                </c:pt>
                <c:pt idx="883">
                  <c:v>44959</c:v>
                </c:pt>
                <c:pt idx="884">
                  <c:v>44960</c:v>
                </c:pt>
                <c:pt idx="885">
                  <c:v>44963</c:v>
                </c:pt>
                <c:pt idx="886">
                  <c:v>44964</c:v>
                </c:pt>
                <c:pt idx="887">
                  <c:v>44965</c:v>
                </c:pt>
                <c:pt idx="888">
                  <c:v>44966</c:v>
                </c:pt>
                <c:pt idx="889">
                  <c:v>44967</c:v>
                </c:pt>
                <c:pt idx="890">
                  <c:v>44970</c:v>
                </c:pt>
                <c:pt idx="891">
                  <c:v>44971</c:v>
                </c:pt>
                <c:pt idx="892">
                  <c:v>44972</c:v>
                </c:pt>
                <c:pt idx="893">
                  <c:v>44973</c:v>
                </c:pt>
                <c:pt idx="894">
                  <c:v>44974</c:v>
                </c:pt>
                <c:pt idx="895">
                  <c:v>44979</c:v>
                </c:pt>
                <c:pt idx="896">
                  <c:v>44980</c:v>
                </c:pt>
                <c:pt idx="897">
                  <c:v>44981</c:v>
                </c:pt>
                <c:pt idx="898">
                  <c:v>44984</c:v>
                </c:pt>
                <c:pt idx="899">
                  <c:v>44985</c:v>
                </c:pt>
                <c:pt idx="900">
                  <c:v>44986</c:v>
                </c:pt>
                <c:pt idx="901">
                  <c:v>44987</c:v>
                </c:pt>
                <c:pt idx="902">
                  <c:v>44988</c:v>
                </c:pt>
                <c:pt idx="903">
                  <c:v>44991</c:v>
                </c:pt>
                <c:pt idx="904">
                  <c:v>44992</c:v>
                </c:pt>
                <c:pt idx="905">
                  <c:v>44993</c:v>
                </c:pt>
                <c:pt idx="906">
                  <c:v>44994</c:v>
                </c:pt>
                <c:pt idx="907">
                  <c:v>44995</c:v>
                </c:pt>
                <c:pt idx="908">
                  <c:v>44998</c:v>
                </c:pt>
                <c:pt idx="909">
                  <c:v>44999</c:v>
                </c:pt>
                <c:pt idx="910">
                  <c:v>45000</c:v>
                </c:pt>
                <c:pt idx="911">
                  <c:v>45001</c:v>
                </c:pt>
                <c:pt idx="912">
                  <c:v>45002</c:v>
                </c:pt>
                <c:pt idx="913">
                  <c:v>45005</c:v>
                </c:pt>
                <c:pt idx="914">
                  <c:v>45006</c:v>
                </c:pt>
                <c:pt idx="915">
                  <c:v>45007</c:v>
                </c:pt>
                <c:pt idx="916">
                  <c:v>45008</c:v>
                </c:pt>
                <c:pt idx="917">
                  <c:v>45009</c:v>
                </c:pt>
                <c:pt idx="918">
                  <c:v>45012</c:v>
                </c:pt>
                <c:pt idx="919">
                  <c:v>45013</c:v>
                </c:pt>
                <c:pt idx="920">
                  <c:v>45014</c:v>
                </c:pt>
                <c:pt idx="921">
                  <c:v>45015</c:v>
                </c:pt>
                <c:pt idx="922">
                  <c:v>45016</c:v>
                </c:pt>
                <c:pt idx="923">
                  <c:v>45019</c:v>
                </c:pt>
                <c:pt idx="924">
                  <c:v>45020</c:v>
                </c:pt>
                <c:pt idx="925">
                  <c:v>45021</c:v>
                </c:pt>
                <c:pt idx="926">
                  <c:v>45022</c:v>
                </c:pt>
                <c:pt idx="927">
                  <c:v>45026</c:v>
                </c:pt>
                <c:pt idx="928">
                  <c:v>45027</c:v>
                </c:pt>
                <c:pt idx="929">
                  <c:v>45028</c:v>
                </c:pt>
                <c:pt idx="930">
                  <c:v>45029</c:v>
                </c:pt>
                <c:pt idx="931">
                  <c:v>45030</c:v>
                </c:pt>
              </c:numCache>
            </c:numRef>
          </c:cat>
          <c:val>
            <c:numRef>
              <c:f>'IPCA Focus'!$N$1655:$N$2990</c:f>
              <c:numCache>
                <c:formatCode>General</c:formatCode>
                <c:ptCount val="1336"/>
                <c:pt idx="364" formatCode="00,000">
                  <c:v>3.13</c:v>
                </c:pt>
                <c:pt idx="365" formatCode="00,000">
                  <c:v>3.2</c:v>
                </c:pt>
                <c:pt idx="366" formatCode="00,000">
                  <c:v>3.1</c:v>
                </c:pt>
                <c:pt idx="367" formatCode="00,000">
                  <c:v>3.1</c:v>
                </c:pt>
                <c:pt idx="368" formatCode="00,000">
                  <c:v>3</c:v>
                </c:pt>
                <c:pt idx="369" formatCode="00,000">
                  <c:v>3</c:v>
                </c:pt>
                <c:pt idx="370" formatCode="00,000">
                  <c:v>3</c:v>
                </c:pt>
                <c:pt idx="371" formatCode="00,000">
                  <c:v>3</c:v>
                </c:pt>
                <c:pt idx="372" formatCode="00,000">
                  <c:v>3</c:v>
                </c:pt>
                <c:pt idx="373" formatCode="00,000">
                  <c:v>3.1</c:v>
                </c:pt>
                <c:pt idx="374" formatCode="00,000">
                  <c:v>3.2</c:v>
                </c:pt>
                <c:pt idx="375" formatCode="00,000">
                  <c:v>3.22</c:v>
                </c:pt>
                <c:pt idx="376" formatCode="00,000">
                  <c:v>3.22</c:v>
                </c:pt>
                <c:pt idx="377" formatCode="00,000">
                  <c:v>3.24</c:v>
                </c:pt>
                <c:pt idx="378" formatCode="00,000">
                  <c:v>3.24</c:v>
                </c:pt>
                <c:pt idx="379" formatCode="00,000">
                  <c:v>3.24</c:v>
                </c:pt>
                <c:pt idx="380" formatCode="00,000">
                  <c:v>3.24</c:v>
                </c:pt>
                <c:pt idx="381" formatCode="00,000">
                  <c:v>3.24</c:v>
                </c:pt>
                <c:pt idx="382" formatCode="00,000">
                  <c:v>3.24</c:v>
                </c:pt>
                <c:pt idx="383" formatCode="00,000">
                  <c:v>3.25</c:v>
                </c:pt>
                <c:pt idx="384" formatCode="00,000">
                  <c:v>3.25</c:v>
                </c:pt>
                <c:pt idx="385" formatCode="00,000">
                  <c:v>3.25</c:v>
                </c:pt>
                <c:pt idx="386" formatCode="00,000">
                  <c:v>3.25</c:v>
                </c:pt>
                <c:pt idx="387" formatCode="00,000">
                  <c:v>3.25</c:v>
                </c:pt>
                <c:pt idx="388" formatCode="00,000">
                  <c:v>3.25</c:v>
                </c:pt>
                <c:pt idx="389" formatCode="00,000">
                  <c:v>3.25</c:v>
                </c:pt>
                <c:pt idx="390" formatCode="00,000">
                  <c:v>3.24</c:v>
                </c:pt>
                <c:pt idx="391" formatCode="00,000">
                  <c:v>3.25</c:v>
                </c:pt>
                <c:pt idx="392" formatCode="00,000">
                  <c:v>3.25</c:v>
                </c:pt>
                <c:pt idx="393" formatCode="00,000">
                  <c:v>3.25</c:v>
                </c:pt>
                <c:pt idx="394" formatCode="00,000">
                  <c:v>3.25</c:v>
                </c:pt>
                <c:pt idx="395" formatCode="00,000">
                  <c:v>3.25</c:v>
                </c:pt>
                <c:pt idx="396" formatCode="00,000">
                  <c:v>3.24</c:v>
                </c:pt>
                <c:pt idx="397" formatCode="00,000">
                  <c:v>3.25</c:v>
                </c:pt>
                <c:pt idx="398" formatCode="00,000">
                  <c:v>3.24</c:v>
                </c:pt>
                <c:pt idx="399" formatCode="00,000">
                  <c:v>3.24</c:v>
                </c:pt>
                <c:pt idx="400" formatCode="00,000">
                  <c:v>3.24</c:v>
                </c:pt>
                <c:pt idx="401" formatCode="00,000">
                  <c:v>3.24</c:v>
                </c:pt>
                <c:pt idx="402" formatCode="00,000">
                  <c:v>3.24</c:v>
                </c:pt>
                <c:pt idx="403" formatCode="00,000">
                  <c:v>3.24</c:v>
                </c:pt>
                <c:pt idx="404" formatCode="00,000">
                  <c:v>3.24</c:v>
                </c:pt>
                <c:pt idx="405" formatCode="00,000">
                  <c:v>3.24</c:v>
                </c:pt>
                <c:pt idx="406" formatCode="00,000">
                  <c:v>3.22</c:v>
                </c:pt>
                <c:pt idx="407" formatCode="00,000">
                  <c:v>3.2</c:v>
                </c:pt>
                <c:pt idx="408" formatCode="00,000">
                  <c:v>3.2</c:v>
                </c:pt>
                <c:pt idx="409" formatCode="00,000">
                  <c:v>3.2</c:v>
                </c:pt>
                <c:pt idx="410" formatCode="00,000">
                  <c:v>3.24</c:v>
                </c:pt>
                <c:pt idx="411" formatCode="00,000">
                  <c:v>3.22</c:v>
                </c:pt>
                <c:pt idx="412" formatCode="00,000">
                  <c:v>3.24</c:v>
                </c:pt>
                <c:pt idx="413" formatCode="00,000">
                  <c:v>3.24</c:v>
                </c:pt>
                <c:pt idx="414" formatCode="00,000">
                  <c:v>3.2</c:v>
                </c:pt>
                <c:pt idx="415" formatCode="00,000">
                  <c:v>3.11</c:v>
                </c:pt>
                <c:pt idx="416" formatCode="00,000">
                  <c:v>3.2</c:v>
                </c:pt>
                <c:pt idx="417" formatCode="00,000">
                  <c:v>3.2</c:v>
                </c:pt>
                <c:pt idx="418" formatCode="00,000">
                  <c:v>3.2183000000000002</c:v>
                </c:pt>
                <c:pt idx="419" formatCode="00,000">
                  <c:v>3.2183000000000002</c:v>
                </c:pt>
                <c:pt idx="420" formatCode="00,000">
                  <c:v>3.2183000000000002</c:v>
                </c:pt>
                <c:pt idx="421" formatCode="00,000">
                  <c:v>3.2366000000000001</c:v>
                </c:pt>
                <c:pt idx="422" formatCode="00,000">
                  <c:v>3.2366000000000001</c:v>
                </c:pt>
                <c:pt idx="423" formatCode="00,000">
                  <c:v>3.2383000000000002</c:v>
                </c:pt>
                <c:pt idx="424" formatCode="00,000">
                  <c:v>3.2383000000000002</c:v>
                </c:pt>
                <c:pt idx="425" formatCode="00,000">
                  <c:v>3.25</c:v>
                </c:pt>
                <c:pt idx="426" formatCode="00,000">
                  <c:v>3.25</c:v>
                </c:pt>
                <c:pt idx="427" formatCode="00,000">
                  <c:v>3.25</c:v>
                </c:pt>
                <c:pt idx="428" formatCode="00,000">
                  <c:v>3.25</c:v>
                </c:pt>
                <c:pt idx="429" formatCode="00,000">
                  <c:v>3.25</c:v>
                </c:pt>
                <c:pt idx="430" formatCode="00,000">
                  <c:v>3.25</c:v>
                </c:pt>
                <c:pt idx="431" formatCode="00,000">
                  <c:v>3.25</c:v>
                </c:pt>
                <c:pt idx="432" formatCode="00,000">
                  <c:v>3.25</c:v>
                </c:pt>
                <c:pt idx="433" formatCode="00,000">
                  <c:v>3.25</c:v>
                </c:pt>
                <c:pt idx="434" formatCode="00,000">
                  <c:v>3.25</c:v>
                </c:pt>
                <c:pt idx="435" formatCode="00,000">
                  <c:v>3.25</c:v>
                </c:pt>
                <c:pt idx="436" formatCode="00,000">
                  <c:v>3.25</c:v>
                </c:pt>
                <c:pt idx="437" formatCode="00,000">
                  <c:v>3.25</c:v>
                </c:pt>
                <c:pt idx="438" formatCode="00,000">
                  <c:v>3.25</c:v>
                </c:pt>
                <c:pt idx="439" formatCode="00,000">
                  <c:v>3.25</c:v>
                </c:pt>
                <c:pt idx="440" formatCode="00,000">
                  <c:v>3.25</c:v>
                </c:pt>
                <c:pt idx="441" formatCode="00,000">
                  <c:v>3.25</c:v>
                </c:pt>
                <c:pt idx="442" formatCode="00,000">
                  <c:v>3.25</c:v>
                </c:pt>
                <c:pt idx="443" formatCode="00,000">
                  <c:v>3.25</c:v>
                </c:pt>
                <c:pt idx="444" formatCode="00,000">
                  <c:v>3.25</c:v>
                </c:pt>
                <c:pt idx="445" formatCode="00,000">
                  <c:v>3.25</c:v>
                </c:pt>
                <c:pt idx="446" formatCode="00,000">
                  <c:v>3.25</c:v>
                </c:pt>
                <c:pt idx="447" formatCode="00,000">
                  <c:v>3.25</c:v>
                </c:pt>
                <c:pt idx="448" formatCode="00,000">
                  <c:v>3.25</c:v>
                </c:pt>
                <c:pt idx="449" formatCode="00,000">
                  <c:v>3.25</c:v>
                </c:pt>
                <c:pt idx="450" formatCode="00,000">
                  <c:v>3.25</c:v>
                </c:pt>
                <c:pt idx="451" formatCode="00,000">
                  <c:v>3.25</c:v>
                </c:pt>
                <c:pt idx="452" formatCode="00,000">
                  <c:v>3.25</c:v>
                </c:pt>
                <c:pt idx="453" formatCode="00,000">
                  <c:v>3.25</c:v>
                </c:pt>
                <c:pt idx="454" formatCode="00,000">
                  <c:v>3.25</c:v>
                </c:pt>
                <c:pt idx="455" formatCode="00,000">
                  <c:v>3.25</c:v>
                </c:pt>
                <c:pt idx="456" formatCode="00,000">
                  <c:v>3.25</c:v>
                </c:pt>
                <c:pt idx="457" formatCode="00,000">
                  <c:v>3.25</c:v>
                </c:pt>
                <c:pt idx="458" formatCode="00,000">
                  <c:v>3.25</c:v>
                </c:pt>
                <c:pt idx="459" formatCode="00,000">
                  <c:v>3.25</c:v>
                </c:pt>
                <c:pt idx="460" formatCode="00,000">
                  <c:v>3.25</c:v>
                </c:pt>
                <c:pt idx="461" formatCode="00,000">
                  <c:v>3.25</c:v>
                </c:pt>
                <c:pt idx="462" formatCode="00,000">
                  <c:v>3.25</c:v>
                </c:pt>
                <c:pt idx="463" formatCode="00,000">
                  <c:v>3.25</c:v>
                </c:pt>
                <c:pt idx="464" formatCode="00,000">
                  <c:v>3.25</c:v>
                </c:pt>
                <c:pt idx="465" formatCode="00,000">
                  <c:v>3.25</c:v>
                </c:pt>
                <c:pt idx="466" formatCode="00,000">
                  <c:v>3.25</c:v>
                </c:pt>
                <c:pt idx="467" formatCode="00,000">
                  <c:v>3.25</c:v>
                </c:pt>
                <c:pt idx="468" formatCode="00,000">
                  <c:v>3.25</c:v>
                </c:pt>
                <c:pt idx="469" formatCode="00,000">
                  <c:v>3.25</c:v>
                </c:pt>
                <c:pt idx="470" formatCode="00,000">
                  <c:v>3.25</c:v>
                </c:pt>
                <c:pt idx="471" formatCode="00,000">
                  <c:v>3.25</c:v>
                </c:pt>
                <c:pt idx="472" formatCode="00,000">
                  <c:v>3.25</c:v>
                </c:pt>
                <c:pt idx="473" formatCode="00,000">
                  <c:v>3.25</c:v>
                </c:pt>
                <c:pt idx="474" formatCode="00,000">
                  <c:v>3.25</c:v>
                </c:pt>
                <c:pt idx="475" formatCode="00,000">
                  <c:v>3.25</c:v>
                </c:pt>
                <c:pt idx="476" formatCode="00,000">
                  <c:v>3.25</c:v>
                </c:pt>
                <c:pt idx="477" formatCode="00,000">
                  <c:v>3.25</c:v>
                </c:pt>
                <c:pt idx="478" formatCode="00,000">
                  <c:v>3.25</c:v>
                </c:pt>
                <c:pt idx="479" formatCode="00,000">
                  <c:v>3.25</c:v>
                </c:pt>
                <c:pt idx="480" formatCode="00,000">
                  <c:v>3.25</c:v>
                </c:pt>
                <c:pt idx="481" formatCode="00,000">
                  <c:v>3.25</c:v>
                </c:pt>
                <c:pt idx="482" formatCode="00,000">
                  <c:v>3.12</c:v>
                </c:pt>
                <c:pt idx="483" formatCode="00,000">
                  <c:v>3</c:v>
                </c:pt>
                <c:pt idx="484" formatCode="00,000">
                  <c:v>3</c:v>
                </c:pt>
                <c:pt idx="485" formatCode="00,000">
                  <c:v>3</c:v>
                </c:pt>
                <c:pt idx="486" formatCode="00,000">
                  <c:v>3</c:v>
                </c:pt>
                <c:pt idx="487" formatCode="00,000">
                  <c:v>3</c:v>
                </c:pt>
                <c:pt idx="488" formatCode="00,000">
                  <c:v>3</c:v>
                </c:pt>
                <c:pt idx="489" formatCode="00,000">
                  <c:v>3</c:v>
                </c:pt>
                <c:pt idx="490" formatCode="00,000">
                  <c:v>3</c:v>
                </c:pt>
                <c:pt idx="491" formatCode="00,000">
                  <c:v>3</c:v>
                </c:pt>
                <c:pt idx="492" formatCode="00,000">
                  <c:v>3</c:v>
                </c:pt>
                <c:pt idx="493" formatCode="00,000">
                  <c:v>3</c:v>
                </c:pt>
                <c:pt idx="494" formatCode="00,000">
                  <c:v>3</c:v>
                </c:pt>
                <c:pt idx="495" formatCode="00,000">
                  <c:v>3</c:v>
                </c:pt>
                <c:pt idx="496" formatCode="00,000">
                  <c:v>3</c:v>
                </c:pt>
                <c:pt idx="497" formatCode="00,000">
                  <c:v>3</c:v>
                </c:pt>
                <c:pt idx="498" formatCode="00,000">
                  <c:v>3</c:v>
                </c:pt>
                <c:pt idx="499" formatCode="00,000">
                  <c:v>3</c:v>
                </c:pt>
                <c:pt idx="500" formatCode="00,000">
                  <c:v>3</c:v>
                </c:pt>
                <c:pt idx="501" formatCode="00,000">
                  <c:v>3</c:v>
                </c:pt>
                <c:pt idx="502" formatCode="00,000">
                  <c:v>3</c:v>
                </c:pt>
                <c:pt idx="503" formatCode="00,000">
                  <c:v>3</c:v>
                </c:pt>
                <c:pt idx="504" formatCode="00,000">
                  <c:v>3</c:v>
                </c:pt>
                <c:pt idx="505" formatCode="00,000">
                  <c:v>3</c:v>
                </c:pt>
                <c:pt idx="506" formatCode="00,000">
                  <c:v>3</c:v>
                </c:pt>
                <c:pt idx="507" formatCode="00,000">
                  <c:v>3</c:v>
                </c:pt>
                <c:pt idx="508" formatCode="00,000">
                  <c:v>3</c:v>
                </c:pt>
                <c:pt idx="509" formatCode="00,000">
                  <c:v>3</c:v>
                </c:pt>
                <c:pt idx="510" formatCode="00,000">
                  <c:v>3</c:v>
                </c:pt>
                <c:pt idx="511" formatCode="00,000">
                  <c:v>3</c:v>
                </c:pt>
                <c:pt idx="512" formatCode="00,000">
                  <c:v>3</c:v>
                </c:pt>
                <c:pt idx="513" formatCode="00,000">
                  <c:v>3</c:v>
                </c:pt>
                <c:pt idx="514" formatCode="00,000">
                  <c:v>3</c:v>
                </c:pt>
                <c:pt idx="515" formatCode="00,000">
                  <c:v>3</c:v>
                </c:pt>
                <c:pt idx="516" formatCode="00,000">
                  <c:v>3</c:v>
                </c:pt>
                <c:pt idx="517" formatCode="00,000">
                  <c:v>3</c:v>
                </c:pt>
                <c:pt idx="518" formatCode="00,000">
                  <c:v>3</c:v>
                </c:pt>
                <c:pt idx="519" formatCode="00,000">
                  <c:v>3</c:v>
                </c:pt>
                <c:pt idx="520" formatCode="00,000">
                  <c:v>3</c:v>
                </c:pt>
                <c:pt idx="521" formatCode="00,000">
                  <c:v>3</c:v>
                </c:pt>
                <c:pt idx="522" formatCode="00,000">
                  <c:v>3</c:v>
                </c:pt>
                <c:pt idx="523" formatCode="00,000">
                  <c:v>3</c:v>
                </c:pt>
                <c:pt idx="524" formatCode="00,000">
                  <c:v>3</c:v>
                </c:pt>
                <c:pt idx="525" formatCode="00,000">
                  <c:v>3</c:v>
                </c:pt>
                <c:pt idx="526" formatCode="00,000">
                  <c:v>3</c:v>
                </c:pt>
                <c:pt idx="527" formatCode="00,000">
                  <c:v>3</c:v>
                </c:pt>
                <c:pt idx="528" formatCode="00,000">
                  <c:v>3</c:v>
                </c:pt>
                <c:pt idx="529" formatCode="00,000">
                  <c:v>3</c:v>
                </c:pt>
                <c:pt idx="530" formatCode="00,000">
                  <c:v>3</c:v>
                </c:pt>
                <c:pt idx="531" formatCode="00,000">
                  <c:v>3</c:v>
                </c:pt>
                <c:pt idx="532" formatCode="00,000">
                  <c:v>3</c:v>
                </c:pt>
                <c:pt idx="533" formatCode="00,000">
                  <c:v>3</c:v>
                </c:pt>
                <c:pt idx="534" formatCode="00,000">
                  <c:v>3</c:v>
                </c:pt>
                <c:pt idx="535" formatCode="00,000">
                  <c:v>3</c:v>
                </c:pt>
                <c:pt idx="536" formatCode="00,000">
                  <c:v>3</c:v>
                </c:pt>
                <c:pt idx="537" formatCode="00,000">
                  <c:v>3</c:v>
                </c:pt>
                <c:pt idx="538" formatCode="00,000">
                  <c:v>3</c:v>
                </c:pt>
                <c:pt idx="539" formatCode="00,000">
                  <c:v>3</c:v>
                </c:pt>
                <c:pt idx="540" formatCode="00,000">
                  <c:v>3</c:v>
                </c:pt>
                <c:pt idx="541" formatCode="00,000">
                  <c:v>3</c:v>
                </c:pt>
                <c:pt idx="542" formatCode="00,000">
                  <c:v>3</c:v>
                </c:pt>
                <c:pt idx="543" formatCode="00,000">
                  <c:v>3</c:v>
                </c:pt>
                <c:pt idx="544" formatCode="00,000">
                  <c:v>3</c:v>
                </c:pt>
                <c:pt idx="545" formatCode="00,000">
                  <c:v>3</c:v>
                </c:pt>
                <c:pt idx="546" formatCode="00,000">
                  <c:v>3</c:v>
                </c:pt>
                <c:pt idx="547" formatCode="00,000">
                  <c:v>3</c:v>
                </c:pt>
                <c:pt idx="548" formatCode="00,000">
                  <c:v>3</c:v>
                </c:pt>
                <c:pt idx="549" formatCode="00,000">
                  <c:v>3</c:v>
                </c:pt>
                <c:pt idx="550" formatCode="00,000">
                  <c:v>3</c:v>
                </c:pt>
                <c:pt idx="551" formatCode="00,000">
                  <c:v>3</c:v>
                </c:pt>
                <c:pt idx="552" formatCode="00,000">
                  <c:v>3</c:v>
                </c:pt>
                <c:pt idx="553" formatCode="00,000">
                  <c:v>3</c:v>
                </c:pt>
                <c:pt idx="554" formatCode="00,000">
                  <c:v>3</c:v>
                </c:pt>
                <c:pt idx="555" formatCode="00,000">
                  <c:v>3</c:v>
                </c:pt>
                <c:pt idx="556" formatCode="00,000">
                  <c:v>3</c:v>
                </c:pt>
                <c:pt idx="557" formatCode="00,000">
                  <c:v>3</c:v>
                </c:pt>
                <c:pt idx="558" formatCode="00,000">
                  <c:v>3</c:v>
                </c:pt>
                <c:pt idx="559" formatCode="00,000">
                  <c:v>3</c:v>
                </c:pt>
                <c:pt idx="560" formatCode="00,000">
                  <c:v>3</c:v>
                </c:pt>
                <c:pt idx="561" formatCode="00,000">
                  <c:v>3</c:v>
                </c:pt>
                <c:pt idx="562" formatCode="00,000">
                  <c:v>3</c:v>
                </c:pt>
                <c:pt idx="563" formatCode="00,000">
                  <c:v>3</c:v>
                </c:pt>
                <c:pt idx="564" formatCode="00,000">
                  <c:v>3</c:v>
                </c:pt>
                <c:pt idx="565" formatCode="00,000">
                  <c:v>3</c:v>
                </c:pt>
                <c:pt idx="566" formatCode="00,000">
                  <c:v>3</c:v>
                </c:pt>
                <c:pt idx="567" formatCode="00,000">
                  <c:v>3</c:v>
                </c:pt>
                <c:pt idx="568" formatCode="00,000">
                  <c:v>3</c:v>
                </c:pt>
                <c:pt idx="569" formatCode="00,000">
                  <c:v>3</c:v>
                </c:pt>
                <c:pt idx="570" formatCode="00,000">
                  <c:v>3</c:v>
                </c:pt>
                <c:pt idx="571" formatCode="00,000">
                  <c:v>3</c:v>
                </c:pt>
                <c:pt idx="572" formatCode="00,000">
                  <c:v>3</c:v>
                </c:pt>
                <c:pt idx="573" formatCode="00,000">
                  <c:v>3</c:v>
                </c:pt>
                <c:pt idx="574" formatCode="00,000">
                  <c:v>3</c:v>
                </c:pt>
                <c:pt idx="575" formatCode="00,000">
                  <c:v>3</c:v>
                </c:pt>
                <c:pt idx="576" formatCode="00,000">
                  <c:v>3</c:v>
                </c:pt>
                <c:pt idx="577" formatCode="00,000">
                  <c:v>3</c:v>
                </c:pt>
                <c:pt idx="578" formatCode="00,000">
                  <c:v>3</c:v>
                </c:pt>
                <c:pt idx="579" formatCode="00,000">
                  <c:v>3</c:v>
                </c:pt>
                <c:pt idx="580" formatCode="00,000">
                  <c:v>3</c:v>
                </c:pt>
                <c:pt idx="581" formatCode="00,000">
                  <c:v>3</c:v>
                </c:pt>
                <c:pt idx="582" formatCode="00,000">
                  <c:v>3</c:v>
                </c:pt>
                <c:pt idx="583" formatCode="00,000">
                  <c:v>3</c:v>
                </c:pt>
                <c:pt idx="584" formatCode="00,000">
                  <c:v>3</c:v>
                </c:pt>
                <c:pt idx="585" formatCode="00,000">
                  <c:v>3</c:v>
                </c:pt>
                <c:pt idx="586" formatCode="00,000">
                  <c:v>3</c:v>
                </c:pt>
                <c:pt idx="587" formatCode="00,000">
                  <c:v>3</c:v>
                </c:pt>
                <c:pt idx="588" formatCode="00,000">
                  <c:v>3</c:v>
                </c:pt>
                <c:pt idx="589" formatCode="00,000">
                  <c:v>3</c:v>
                </c:pt>
                <c:pt idx="590" formatCode="00,000">
                  <c:v>3</c:v>
                </c:pt>
                <c:pt idx="591" formatCode="00,000">
                  <c:v>3</c:v>
                </c:pt>
                <c:pt idx="592" formatCode="00,000">
                  <c:v>3</c:v>
                </c:pt>
                <c:pt idx="593" formatCode="00,000">
                  <c:v>3</c:v>
                </c:pt>
                <c:pt idx="594" formatCode="00,000">
                  <c:v>3</c:v>
                </c:pt>
                <c:pt idx="595" formatCode="00,000">
                  <c:v>3</c:v>
                </c:pt>
                <c:pt idx="596" formatCode="00,000">
                  <c:v>3</c:v>
                </c:pt>
                <c:pt idx="597" formatCode="00,000">
                  <c:v>3</c:v>
                </c:pt>
                <c:pt idx="598" formatCode="00,000">
                  <c:v>3</c:v>
                </c:pt>
                <c:pt idx="599" formatCode="00,000">
                  <c:v>3</c:v>
                </c:pt>
                <c:pt idx="600" formatCode="00,000">
                  <c:v>3</c:v>
                </c:pt>
                <c:pt idx="601" formatCode="00,000">
                  <c:v>3</c:v>
                </c:pt>
                <c:pt idx="602" formatCode="00,000">
                  <c:v>3</c:v>
                </c:pt>
                <c:pt idx="603" formatCode="00,000">
                  <c:v>3</c:v>
                </c:pt>
                <c:pt idx="604" formatCode="00,000">
                  <c:v>3</c:v>
                </c:pt>
                <c:pt idx="605" formatCode="00,000">
                  <c:v>3</c:v>
                </c:pt>
                <c:pt idx="606" formatCode="00,000">
                  <c:v>3</c:v>
                </c:pt>
                <c:pt idx="607" formatCode="00,000">
                  <c:v>3</c:v>
                </c:pt>
                <c:pt idx="608" formatCode="00,000">
                  <c:v>3</c:v>
                </c:pt>
                <c:pt idx="609" formatCode="00,000">
                  <c:v>3</c:v>
                </c:pt>
                <c:pt idx="610" formatCode="00,000">
                  <c:v>3</c:v>
                </c:pt>
                <c:pt idx="611" formatCode="00,000">
                  <c:v>3</c:v>
                </c:pt>
                <c:pt idx="612" formatCode="00,000">
                  <c:v>3</c:v>
                </c:pt>
                <c:pt idx="613" formatCode="00,000">
                  <c:v>3</c:v>
                </c:pt>
                <c:pt idx="614" formatCode="00,000">
                  <c:v>3</c:v>
                </c:pt>
                <c:pt idx="615" formatCode="00,000">
                  <c:v>3</c:v>
                </c:pt>
                <c:pt idx="616" formatCode="00,000">
                  <c:v>3</c:v>
                </c:pt>
                <c:pt idx="617" formatCode="00,000">
                  <c:v>3</c:v>
                </c:pt>
                <c:pt idx="618" formatCode="00,000">
                  <c:v>3</c:v>
                </c:pt>
                <c:pt idx="619" formatCode="00,000">
                  <c:v>3</c:v>
                </c:pt>
                <c:pt idx="620" formatCode="00,000">
                  <c:v>3</c:v>
                </c:pt>
                <c:pt idx="621" formatCode="00,000">
                  <c:v>3</c:v>
                </c:pt>
                <c:pt idx="622" formatCode="00,000">
                  <c:v>3</c:v>
                </c:pt>
                <c:pt idx="623" formatCode="00,000">
                  <c:v>3</c:v>
                </c:pt>
                <c:pt idx="624" formatCode="00,000">
                  <c:v>3</c:v>
                </c:pt>
                <c:pt idx="625" formatCode="00,000">
                  <c:v>3</c:v>
                </c:pt>
                <c:pt idx="626" formatCode="00,000">
                  <c:v>3</c:v>
                </c:pt>
                <c:pt idx="627" formatCode="00,000">
                  <c:v>3</c:v>
                </c:pt>
                <c:pt idx="628" formatCode="00,000">
                  <c:v>3</c:v>
                </c:pt>
                <c:pt idx="629" formatCode="00,000">
                  <c:v>3</c:v>
                </c:pt>
                <c:pt idx="630" formatCode="00,000">
                  <c:v>3</c:v>
                </c:pt>
                <c:pt idx="631" formatCode="00,000">
                  <c:v>3</c:v>
                </c:pt>
                <c:pt idx="632" formatCode="00,000">
                  <c:v>3</c:v>
                </c:pt>
                <c:pt idx="633" formatCode="00,000">
                  <c:v>3</c:v>
                </c:pt>
                <c:pt idx="634" formatCode="00,000">
                  <c:v>3</c:v>
                </c:pt>
                <c:pt idx="635" formatCode="00,000">
                  <c:v>3</c:v>
                </c:pt>
                <c:pt idx="636" formatCode="00,000">
                  <c:v>3</c:v>
                </c:pt>
                <c:pt idx="637" formatCode="00,000">
                  <c:v>3</c:v>
                </c:pt>
                <c:pt idx="638" formatCode="00,000">
                  <c:v>3</c:v>
                </c:pt>
                <c:pt idx="639" formatCode="00,000">
                  <c:v>3</c:v>
                </c:pt>
                <c:pt idx="640" formatCode="00,000">
                  <c:v>3</c:v>
                </c:pt>
                <c:pt idx="641" formatCode="00,000">
                  <c:v>3</c:v>
                </c:pt>
                <c:pt idx="642" formatCode="00,000">
                  <c:v>3</c:v>
                </c:pt>
                <c:pt idx="643" formatCode="00,000">
                  <c:v>3</c:v>
                </c:pt>
                <c:pt idx="644" formatCode="00,000">
                  <c:v>3</c:v>
                </c:pt>
                <c:pt idx="645" formatCode="00,000">
                  <c:v>3</c:v>
                </c:pt>
                <c:pt idx="646" formatCode="00,000">
                  <c:v>3</c:v>
                </c:pt>
                <c:pt idx="647" formatCode="00,000">
                  <c:v>3</c:v>
                </c:pt>
                <c:pt idx="648" formatCode="00,000">
                  <c:v>3</c:v>
                </c:pt>
                <c:pt idx="649" formatCode="00,000">
                  <c:v>3</c:v>
                </c:pt>
                <c:pt idx="650" formatCode="00,000">
                  <c:v>3</c:v>
                </c:pt>
                <c:pt idx="651" formatCode="00,000">
                  <c:v>3</c:v>
                </c:pt>
                <c:pt idx="652" formatCode="00,000">
                  <c:v>3</c:v>
                </c:pt>
                <c:pt idx="653" formatCode="00,000">
                  <c:v>3</c:v>
                </c:pt>
                <c:pt idx="654" formatCode="00,000">
                  <c:v>3</c:v>
                </c:pt>
                <c:pt idx="655" formatCode="00,000">
                  <c:v>3</c:v>
                </c:pt>
                <c:pt idx="656" formatCode="00,000">
                  <c:v>3</c:v>
                </c:pt>
                <c:pt idx="657" formatCode="00,000">
                  <c:v>3</c:v>
                </c:pt>
                <c:pt idx="658" formatCode="00,000">
                  <c:v>3</c:v>
                </c:pt>
                <c:pt idx="659" formatCode="00,000">
                  <c:v>3</c:v>
                </c:pt>
                <c:pt idx="660" formatCode="00,000">
                  <c:v>3</c:v>
                </c:pt>
                <c:pt idx="661" formatCode="00,000">
                  <c:v>3</c:v>
                </c:pt>
                <c:pt idx="662" formatCode="00,000">
                  <c:v>3</c:v>
                </c:pt>
                <c:pt idx="663" formatCode="00,000">
                  <c:v>3</c:v>
                </c:pt>
                <c:pt idx="664" formatCode="00,000">
                  <c:v>3</c:v>
                </c:pt>
                <c:pt idx="665" formatCode="00,000">
                  <c:v>3</c:v>
                </c:pt>
                <c:pt idx="666" formatCode="00,000">
                  <c:v>3</c:v>
                </c:pt>
                <c:pt idx="667" formatCode="00,000">
                  <c:v>3</c:v>
                </c:pt>
                <c:pt idx="668" formatCode="00,000">
                  <c:v>3</c:v>
                </c:pt>
                <c:pt idx="669" formatCode="00,000">
                  <c:v>3</c:v>
                </c:pt>
                <c:pt idx="670" formatCode="00,000">
                  <c:v>3</c:v>
                </c:pt>
                <c:pt idx="671" formatCode="00,000">
                  <c:v>3</c:v>
                </c:pt>
                <c:pt idx="672" formatCode="00,000">
                  <c:v>3</c:v>
                </c:pt>
                <c:pt idx="673" formatCode="00,000">
                  <c:v>3</c:v>
                </c:pt>
                <c:pt idx="674" formatCode="00,000">
                  <c:v>3</c:v>
                </c:pt>
                <c:pt idx="675" formatCode="00,000">
                  <c:v>3</c:v>
                </c:pt>
                <c:pt idx="676" formatCode="00,000">
                  <c:v>3</c:v>
                </c:pt>
                <c:pt idx="677" formatCode="00,000">
                  <c:v>3</c:v>
                </c:pt>
                <c:pt idx="678" formatCode="00,000">
                  <c:v>3</c:v>
                </c:pt>
                <c:pt idx="679" formatCode="00,000">
                  <c:v>3</c:v>
                </c:pt>
                <c:pt idx="680" formatCode="00,000">
                  <c:v>3</c:v>
                </c:pt>
                <c:pt idx="681" formatCode="00,000">
                  <c:v>3</c:v>
                </c:pt>
                <c:pt idx="682" formatCode="00,000">
                  <c:v>3</c:v>
                </c:pt>
                <c:pt idx="683" formatCode="00,000">
                  <c:v>3</c:v>
                </c:pt>
                <c:pt idx="684" formatCode="00,000">
                  <c:v>3</c:v>
                </c:pt>
                <c:pt idx="685" formatCode="00,000">
                  <c:v>3</c:v>
                </c:pt>
                <c:pt idx="686" formatCode="00,000">
                  <c:v>3</c:v>
                </c:pt>
                <c:pt idx="687" formatCode="00,000">
                  <c:v>3</c:v>
                </c:pt>
                <c:pt idx="688" formatCode="00,000">
                  <c:v>3</c:v>
                </c:pt>
                <c:pt idx="689" formatCode="00,000">
                  <c:v>3</c:v>
                </c:pt>
                <c:pt idx="690" formatCode="00,000">
                  <c:v>3</c:v>
                </c:pt>
                <c:pt idx="691" formatCode="00,000">
                  <c:v>3</c:v>
                </c:pt>
                <c:pt idx="692" formatCode="00,000">
                  <c:v>3</c:v>
                </c:pt>
                <c:pt idx="693" formatCode="00,000">
                  <c:v>3</c:v>
                </c:pt>
                <c:pt idx="694" formatCode="00,000">
                  <c:v>3</c:v>
                </c:pt>
                <c:pt idx="695" formatCode="00,000">
                  <c:v>3</c:v>
                </c:pt>
                <c:pt idx="696" formatCode="00,000">
                  <c:v>3</c:v>
                </c:pt>
                <c:pt idx="697" formatCode="00,000">
                  <c:v>3</c:v>
                </c:pt>
                <c:pt idx="698" formatCode="00,000">
                  <c:v>3</c:v>
                </c:pt>
                <c:pt idx="699" formatCode="00,000">
                  <c:v>3</c:v>
                </c:pt>
                <c:pt idx="700" formatCode="00,000">
                  <c:v>3</c:v>
                </c:pt>
                <c:pt idx="701" formatCode="00,000">
                  <c:v>3</c:v>
                </c:pt>
                <c:pt idx="702" formatCode="00,000">
                  <c:v>3</c:v>
                </c:pt>
                <c:pt idx="703" formatCode="00,000">
                  <c:v>3</c:v>
                </c:pt>
                <c:pt idx="704" formatCode="00,000">
                  <c:v>3</c:v>
                </c:pt>
                <c:pt idx="705" formatCode="00,000">
                  <c:v>3</c:v>
                </c:pt>
                <c:pt idx="706" formatCode="00,000">
                  <c:v>3</c:v>
                </c:pt>
                <c:pt idx="707" formatCode="00,000">
                  <c:v>3</c:v>
                </c:pt>
                <c:pt idx="708" formatCode="00,000">
                  <c:v>3</c:v>
                </c:pt>
                <c:pt idx="709" formatCode="00,000">
                  <c:v>3</c:v>
                </c:pt>
                <c:pt idx="710" formatCode="00,000">
                  <c:v>3.0001000000000002</c:v>
                </c:pt>
                <c:pt idx="711" formatCode="00,000">
                  <c:v>3.0001000000000002</c:v>
                </c:pt>
                <c:pt idx="712" formatCode="00,000">
                  <c:v>3.0001000000000002</c:v>
                </c:pt>
                <c:pt idx="713" formatCode="00,000">
                  <c:v>3</c:v>
                </c:pt>
                <c:pt idx="714" formatCode="00,000">
                  <c:v>3</c:v>
                </c:pt>
                <c:pt idx="715" formatCode="00,000">
                  <c:v>3</c:v>
                </c:pt>
                <c:pt idx="716" formatCode="00,000">
                  <c:v>3</c:v>
                </c:pt>
                <c:pt idx="717" formatCode="00,000">
                  <c:v>3</c:v>
                </c:pt>
                <c:pt idx="718" formatCode="00,000">
                  <c:v>3</c:v>
                </c:pt>
                <c:pt idx="719" formatCode="00,000">
                  <c:v>3.0001000000000002</c:v>
                </c:pt>
                <c:pt idx="720" formatCode="00,000">
                  <c:v>3</c:v>
                </c:pt>
                <c:pt idx="721" formatCode="00,000">
                  <c:v>3</c:v>
                </c:pt>
                <c:pt idx="722" formatCode="00,000">
                  <c:v>3</c:v>
                </c:pt>
                <c:pt idx="723" formatCode="00,000">
                  <c:v>3</c:v>
                </c:pt>
                <c:pt idx="724" formatCode="00,000">
                  <c:v>3</c:v>
                </c:pt>
                <c:pt idx="725" formatCode="00,000">
                  <c:v>3</c:v>
                </c:pt>
                <c:pt idx="726" formatCode="00,000">
                  <c:v>3</c:v>
                </c:pt>
                <c:pt idx="727" formatCode="00,000">
                  <c:v>3</c:v>
                </c:pt>
                <c:pt idx="728" formatCode="00,000">
                  <c:v>3</c:v>
                </c:pt>
                <c:pt idx="729" formatCode="00,000">
                  <c:v>3</c:v>
                </c:pt>
                <c:pt idx="730" formatCode="00,000">
                  <c:v>3</c:v>
                </c:pt>
                <c:pt idx="731" formatCode="00,000">
                  <c:v>3</c:v>
                </c:pt>
                <c:pt idx="732" formatCode="00,000">
                  <c:v>3</c:v>
                </c:pt>
                <c:pt idx="733" formatCode="00,000">
                  <c:v>3</c:v>
                </c:pt>
                <c:pt idx="734" formatCode="00,000">
                  <c:v>3</c:v>
                </c:pt>
                <c:pt idx="735" formatCode="00,000">
                  <c:v>3</c:v>
                </c:pt>
                <c:pt idx="736" formatCode="00,000">
                  <c:v>3</c:v>
                </c:pt>
                <c:pt idx="737" formatCode="00,000">
                  <c:v>3.0026000000000002</c:v>
                </c:pt>
                <c:pt idx="738" formatCode="00,000">
                  <c:v>3.0001000000000002</c:v>
                </c:pt>
                <c:pt idx="739" formatCode="00,000">
                  <c:v>3.0001000000000002</c:v>
                </c:pt>
                <c:pt idx="740" formatCode="00,000">
                  <c:v>3.0001000000000002</c:v>
                </c:pt>
                <c:pt idx="741" formatCode="00,000">
                  <c:v>3.0001000000000002</c:v>
                </c:pt>
                <c:pt idx="742" formatCode="00,000">
                  <c:v>3.0001000000000002</c:v>
                </c:pt>
                <c:pt idx="743" formatCode="00,000">
                  <c:v>3.0001000000000002</c:v>
                </c:pt>
                <c:pt idx="744" formatCode="00,000">
                  <c:v>3.0005999999999999</c:v>
                </c:pt>
                <c:pt idx="745" formatCode="00,000">
                  <c:v>3.0001000000000002</c:v>
                </c:pt>
                <c:pt idx="746" formatCode="00,000">
                  <c:v>3.0001000000000002</c:v>
                </c:pt>
                <c:pt idx="747" formatCode="00,000">
                  <c:v>3.0001000000000002</c:v>
                </c:pt>
                <c:pt idx="748" formatCode="00,000">
                  <c:v>3.0001000000000002</c:v>
                </c:pt>
                <c:pt idx="749" formatCode="00,000">
                  <c:v>3</c:v>
                </c:pt>
                <c:pt idx="750" formatCode="00,000">
                  <c:v>3</c:v>
                </c:pt>
                <c:pt idx="751" formatCode="00,000">
                  <c:v>3</c:v>
                </c:pt>
                <c:pt idx="752" formatCode="00,000">
                  <c:v>3</c:v>
                </c:pt>
                <c:pt idx="753" formatCode="00,000">
                  <c:v>3</c:v>
                </c:pt>
                <c:pt idx="754" formatCode="00,000">
                  <c:v>3</c:v>
                </c:pt>
                <c:pt idx="755" formatCode="00,000">
                  <c:v>3</c:v>
                </c:pt>
                <c:pt idx="756" formatCode="00,000">
                  <c:v>3</c:v>
                </c:pt>
                <c:pt idx="757" formatCode="00,000">
                  <c:v>3.0001000000000002</c:v>
                </c:pt>
                <c:pt idx="758" formatCode="00,000">
                  <c:v>3.0001000000000002</c:v>
                </c:pt>
                <c:pt idx="759" formatCode="00,000">
                  <c:v>3.0001000000000002</c:v>
                </c:pt>
                <c:pt idx="760" formatCode="00,000">
                  <c:v>3</c:v>
                </c:pt>
                <c:pt idx="761" formatCode="00,000">
                  <c:v>3</c:v>
                </c:pt>
                <c:pt idx="762" formatCode="00,000">
                  <c:v>3</c:v>
                </c:pt>
                <c:pt idx="763" formatCode="00,000">
                  <c:v>3</c:v>
                </c:pt>
                <c:pt idx="764" formatCode="00,000">
                  <c:v>3</c:v>
                </c:pt>
                <c:pt idx="765" formatCode="00,000">
                  <c:v>3</c:v>
                </c:pt>
                <c:pt idx="766" formatCode="00,000">
                  <c:v>3</c:v>
                </c:pt>
                <c:pt idx="767" formatCode="00,000">
                  <c:v>3</c:v>
                </c:pt>
                <c:pt idx="768" formatCode="00,000">
                  <c:v>3</c:v>
                </c:pt>
                <c:pt idx="769" formatCode="00,000">
                  <c:v>3</c:v>
                </c:pt>
                <c:pt idx="770" formatCode="00,000">
                  <c:v>3</c:v>
                </c:pt>
                <c:pt idx="771" formatCode="00,000">
                  <c:v>3</c:v>
                </c:pt>
                <c:pt idx="772" formatCode="00,000">
                  <c:v>3</c:v>
                </c:pt>
                <c:pt idx="773" formatCode="00,000">
                  <c:v>3</c:v>
                </c:pt>
                <c:pt idx="774" formatCode="00,000">
                  <c:v>3</c:v>
                </c:pt>
                <c:pt idx="775" formatCode="00,000">
                  <c:v>3</c:v>
                </c:pt>
                <c:pt idx="776" formatCode="00,000">
                  <c:v>3</c:v>
                </c:pt>
                <c:pt idx="777" formatCode="00,000">
                  <c:v>3</c:v>
                </c:pt>
                <c:pt idx="778" formatCode="00,000">
                  <c:v>3</c:v>
                </c:pt>
                <c:pt idx="779" formatCode="00,000">
                  <c:v>3</c:v>
                </c:pt>
                <c:pt idx="780" formatCode="00,000">
                  <c:v>3</c:v>
                </c:pt>
                <c:pt idx="781" formatCode="00,000">
                  <c:v>3</c:v>
                </c:pt>
                <c:pt idx="782" formatCode="00,000">
                  <c:v>3</c:v>
                </c:pt>
                <c:pt idx="783" formatCode="00,000">
                  <c:v>3</c:v>
                </c:pt>
                <c:pt idx="784" formatCode="00,000">
                  <c:v>3</c:v>
                </c:pt>
                <c:pt idx="785" formatCode="00,000">
                  <c:v>3</c:v>
                </c:pt>
                <c:pt idx="786" formatCode="00,000">
                  <c:v>3</c:v>
                </c:pt>
                <c:pt idx="787" formatCode="00,000">
                  <c:v>3</c:v>
                </c:pt>
                <c:pt idx="788" formatCode="00,000">
                  <c:v>3</c:v>
                </c:pt>
                <c:pt idx="789" formatCode="00,000">
                  <c:v>3</c:v>
                </c:pt>
                <c:pt idx="790" formatCode="00,000">
                  <c:v>3</c:v>
                </c:pt>
                <c:pt idx="791" formatCode="00,000">
                  <c:v>3</c:v>
                </c:pt>
                <c:pt idx="792" formatCode="00,000">
                  <c:v>3</c:v>
                </c:pt>
                <c:pt idx="793" formatCode="00,000">
                  <c:v>3</c:v>
                </c:pt>
                <c:pt idx="794" formatCode="00,000">
                  <c:v>3</c:v>
                </c:pt>
                <c:pt idx="795" formatCode="00,000">
                  <c:v>3</c:v>
                </c:pt>
                <c:pt idx="796" formatCode="00,000">
                  <c:v>3</c:v>
                </c:pt>
                <c:pt idx="797" formatCode="00,000">
                  <c:v>3</c:v>
                </c:pt>
                <c:pt idx="798" formatCode="00,000">
                  <c:v>3</c:v>
                </c:pt>
                <c:pt idx="799" formatCode="00,000">
                  <c:v>3</c:v>
                </c:pt>
                <c:pt idx="800" formatCode="00,000">
                  <c:v>3</c:v>
                </c:pt>
                <c:pt idx="801" formatCode="00,000">
                  <c:v>3</c:v>
                </c:pt>
                <c:pt idx="802" formatCode="00,000">
                  <c:v>3</c:v>
                </c:pt>
                <c:pt idx="803" formatCode="00,000">
                  <c:v>3</c:v>
                </c:pt>
                <c:pt idx="804" formatCode="00,000">
                  <c:v>3</c:v>
                </c:pt>
                <c:pt idx="805" formatCode="00,000">
                  <c:v>3</c:v>
                </c:pt>
                <c:pt idx="806" formatCode="00,000">
                  <c:v>3</c:v>
                </c:pt>
                <c:pt idx="807" formatCode="00,000">
                  <c:v>3</c:v>
                </c:pt>
                <c:pt idx="808" formatCode="00,000">
                  <c:v>3</c:v>
                </c:pt>
                <c:pt idx="809" formatCode="00,000">
                  <c:v>3</c:v>
                </c:pt>
                <c:pt idx="810" formatCode="00,000">
                  <c:v>3</c:v>
                </c:pt>
                <c:pt idx="811" formatCode="00,000">
                  <c:v>3</c:v>
                </c:pt>
                <c:pt idx="812" formatCode="00,000">
                  <c:v>3</c:v>
                </c:pt>
                <c:pt idx="813" formatCode="00,000">
                  <c:v>3</c:v>
                </c:pt>
                <c:pt idx="814" formatCode="00,000">
                  <c:v>3</c:v>
                </c:pt>
                <c:pt idx="815" formatCode="00,000">
                  <c:v>3</c:v>
                </c:pt>
                <c:pt idx="816" formatCode="00,000">
                  <c:v>3</c:v>
                </c:pt>
                <c:pt idx="817">
                  <c:v>3</c:v>
                </c:pt>
                <c:pt idx="818">
                  <c:v>3</c:v>
                </c:pt>
                <c:pt idx="819">
                  <c:v>3</c:v>
                </c:pt>
                <c:pt idx="820">
                  <c:v>3</c:v>
                </c:pt>
                <c:pt idx="821" formatCode="#,#00">
                  <c:v>3</c:v>
                </c:pt>
                <c:pt idx="822" formatCode="#,#00">
                  <c:v>3</c:v>
                </c:pt>
                <c:pt idx="823" formatCode="#,#00">
                  <c:v>3</c:v>
                </c:pt>
                <c:pt idx="824" formatCode="#,#00">
                  <c:v>3</c:v>
                </c:pt>
                <c:pt idx="825" formatCode="#,#00">
                  <c:v>3</c:v>
                </c:pt>
                <c:pt idx="826" formatCode="00,000">
                  <c:v>3</c:v>
                </c:pt>
                <c:pt idx="827" formatCode="00,000">
                  <c:v>3</c:v>
                </c:pt>
                <c:pt idx="828" formatCode="00,000">
                  <c:v>3.0001000000000002</c:v>
                </c:pt>
                <c:pt idx="829" formatCode="00,000">
                  <c:v>3.0001000000000002</c:v>
                </c:pt>
                <c:pt idx="830" formatCode="00,000">
                  <c:v>3.0001000000000002</c:v>
                </c:pt>
                <c:pt idx="831" formatCode="00,000">
                  <c:v>3.0001000000000002</c:v>
                </c:pt>
                <c:pt idx="832" formatCode="00,000">
                  <c:v>3.0001000000000002</c:v>
                </c:pt>
                <c:pt idx="833" formatCode="00,000">
                  <c:v>3.0001000000000002</c:v>
                </c:pt>
                <c:pt idx="834" formatCode="00,000">
                  <c:v>3.0001000000000002</c:v>
                </c:pt>
                <c:pt idx="835" formatCode="00,000">
                  <c:v>3.0001000000000002</c:v>
                </c:pt>
                <c:pt idx="836" formatCode="00,000">
                  <c:v>3.0001000000000002</c:v>
                </c:pt>
                <c:pt idx="837" formatCode="00,000">
                  <c:v>3.0001000000000002</c:v>
                </c:pt>
                <c:pt idx="838" formatCode="00,000">
                  <c:v>3.0001000000000002</c:v>
                </c:pt>
                <c:pt idx="839" formatCode="00,000">
                  <c:v>3.0001000000000002</c:v>
                </c:pt>
                <c:pt idx="840" formatCode="00,000">
                  <c:v>3.0001000000000002</c:v>
                </c:pt>
                <c:pt idx="841" formatCode="00,000">
                  <c:v>3.0001000000000002</c:v>
                </c:pt>
                <c:pt idx="842" formatCode="00,000">
                  <c:v>3.0001000000000002</c:v>
                </c:pt>
                <c:pt idx="843" formatCode="00,000">
                  <c:v>3.0411999999999999</c:v>
                </c:pt>
                <c:pt idx="844" formatCode="00,000">
                  <c:v>3.0207000000000002</c:v>
                </c:pt>
                <c:pt idx="845" formatCode="00,000">
                  <c:v>3.0706000000000002</c:v>
                </c:pt>
                <c:pt idx="846" formatCode="00,000">
                  <c:v>3.0411999999999999</c:v>
                </c:pt>
                <c:pt idx="847" formatCode="00,000">
                  <c:v>3.0411999999999999</c:v>
                </c:pt>
                <c:pt idx="848" formatCode="00,000">
                  <c:v>3.0706000000000002</c:v>
                </c:pt>
                <c:pt idx="849" formatCode="00,000">
                  <c:v>3.1036000000000001</c:v>
                </c:pt>
                <c:pt idx="850" formatCode="00,000">
                  <c:v>3.1036000000000001</c:v>
                </c:pt>
                <c:pt idx="851" formatCode="00,000">
                  <c:v>3.1036000000000001</c:v>
                </c:pt>
                <c:pt idx="852" formatCode="00,000">
                  <c:v>3.1036000000000001</c:v>
                </c:pt>
                <c:pt idx="853" formatCode="00,000">
                  <c:v>3.1036000000000001</c:v>
                </c:pt>
                <c:pt idx="854" formatCode="00,000">
                  <c:v>3.2</c:v>
                </c:pt>
                <c:pt idx="855" formatCode="00,000">
                  <c:v>3.2149999999999999</c:v>
                </c:pt>
                <c:pt idx="856" formatCode="00,000">
                  <c:v>3.23</c:v>
                </c:pt>
                <c:pt idx="857" formatCode="00,000">
                  <c:v>3.23</c:v>
                </c:pt>
                <c:pt idx="858" formatCode="00,000">
                  <c:v>3.25</c:v>
                </c:pt>
                <c:pt idx="859" formatCode="00,000">
                  <c:v>3.25</c:v>
                </c:pt>
                <c:pt idx="860" formatCode="00,000">
                  <c:v>3.3</c:v>
                </c:pt>
                <c:pt idx="861" formatCode="00,000">
                  <c:v>3.3</c:v>
                </c:pt>
                <c:pt idx="862" formatCode="00,000">
                  <c:v>3.3</c:v>
                </c:pt>
                <c:pt idx="863" formatCode="00,000">
                  <c:v>3.3</c:v>
                </c:pt>
                <c:pt idx="864" formatCode="00,000">
                  <c:v>3.3</c:v>
                </c:pt>
                <c:pt idx="865" formatCode="00,000">
                  <c:v>3.4</c:v>
                </c:pt>
                <c:pt idx="866" formatCode="00,000">
                  <c:v>3.5</c:v>
                </c:pt>
                <c:pt idx="867" formatCode="00,000">
                  <c:v>3.5</c:v>
                </c:pt>
                <c:pt idx="868" formatCode="00,000">
                  <c:v>3.45</c:v>
                </c:pt>
                <c:pt idx="869" formatCode="00,000">
                  <c:v>3.5</c:v>
                </c:pt>
                <c:pt idx="870" formatCode="00,000">
                  <c:v>3.5</c:v>
                </c:pt>
                <c:pt idx="871" formatCode="00,000">
                  <c:v>3.5</c:v>
                </c:pt>
                <c:pt idx="872" formatCode="00,000">
                  <c:v>3.5</c:v>
                </c:pt>
                <c:pt idx="873" formatCode="00,000">
                  <c:v>3.5</c:v>
                </c:pt>
                <c:pt idx="874" formatCode="00,000">
                  <c:v>3.5</c:v>
                </c:pt>
                <c:pt idx="875" formatCode="00,000">
                  <c:v>3.5</c:v>
                </c:pt>
                <c:pt idx="876" formatCode="00,000">
                  <c:v>3.5</c:v>
                </c:pt>
                <c:pt idx="877" formatCode="00,000">
                  <c:v>3.5</c:v>
                </c:pt>
                <c:pt idx="878" formatCode="00,000">
                  <c:v>3.5</c:v>
                </c:pt>
                <c:pt idx="879" formatCode="00,000">
                  <c:v>3.5</c:v>
                </c:pt>
                <c:pt idx="880" formatCode="00,000">
                  <c:v>3.5</c:v>
                </c:pt>
                <c:pt idx="881" formatCode="00,000">
                  <c:v>3.5</c:v>
                </c:pt>
                <c:pt idx="882" formatCode="00,000">
                  <c:v>3.5</c:v>
                </c:pt>
                <c:pt idx="883" formatCode="00,000">
                  <c:v>3.5</c:v>
                </c:pt>
                <c:pt idx="884" formatCode="00,000">
                  <c:v>3.5</c:v>
                </c:pt>
                <c:pt idx="885" formatCode="00,000">
                  <c:v>3.5</c:v>
                </c:pt>
                <c:pt idx="886" formatCode="00,000">
                  <c:v>3.5</c:v>
                </c:pt>
                <c:pt idx="887" formatCode="00,000">
                  <c:v>3.5</c:v>
                </c:pt>
                <c:pt idx="888" formatCode="00,000">
                  <c:v>3.5</c:v>
                </c:pt>
                <c:pt idx="889" formatCode="00,000">
                  <c:v>3.6</c:v>
                </c:pt>
                <c:pt idx="890" formatCode="00,000">
                  <c:v>3.6</c:v>
                </c:pt>
                <c:pt idx="891" formatCode="00,000">
                  <c:v>3.65</c:v>
                </c:pt>
                <c:pt idx="892" formatCode="00,000">
                  <c:v>3.65</c:v>
                </c:pt>
                <c:pt idx="893" formatCode="00,000">
                  <c:v>3.7</c:v>
                </c:pt>
                <c:pt idx="894" formatCode="00,000">
                  <c:v>3.78</c:v>
                </c:pt>
                <c:pt idx="895" formatCode="00,000">
                  <c:v>3.8</c:v>
                </c:pt>
                <c:pt idx="896" formatCode="00,000">
                  <c:v>3.8</c:v>
                </c:pt>
                <c:pt idx="897" formatCode="00,000">
                  <c:v>3.8</c:v>
                </c:pt>
                <c:pt idx="898" formatCode="00,000">
                  <c:v>3.8</c:v>
                </c:pt>
                <c:pt idx="899" formatCode="00,000">
                  <c:v>3.8</c:v>
                </c:pt>
                <c:pt idx="900" formatCode="00,000">
                  <c:v>3.8</c:v>
                </c:pt>
                <c:pt idx="901" formatCode="00,000">
                  <c:v>3.8</c:v>
                </c:pt>
                <c:pt idx="902" formatCode="00,000">
                  <c:v>3.8</c:v>
                </c:pt>
                <c:pt idx="903" formatCode="00,000">
                  <c:v>3.8</c:v>
                </c:pt>
                <c:pt idx="904" formatCode="00,000">
                  <c:v>3.8</c:v>
                </c:pt>
                <c:pt idx="905" formatCode="00,000">
                  <c:v>3.8</c:v>
                </c:pt>
                <c:pt idx="906" formatCode="00,000">
                  <c:v>3.8</c:v>
                </c:pt>
                <c:pt idx="907" formatCode="00,000">
                  <c:v>3.8</c:v>
                </c:pt>
                <c:pt idx="908" formatCode="00,000">
                  <c:v>3.8</c:v>
                </c:pt>
                <c:pt idx="909" formatCode="00,000">
                  <c:v>3.8</c:v>
                </c:pt>
                <c:pt idx="910" formatCode="00,000">
                  <c:v>3.8</c:v>
                </c:pt>
                <c:pt idx="911" formatCode="00,000">
                  <c:v>3.8</c:v>
                </c:pt>
                <c:pt idx="912" formatCode="00,000">
                  <c:v>3.9</c:v>
                </c:pt>
                <c:pt idx="913" formatCode="00,000">
                  <c:v>3.9</c:v>
                </c:pt>
                <c:pt idx="914" formatCode="00,000">
                  <c:v>3.9</c:v>
                </c:pt>
                <c:pt idx="915" formatCode="00,000">
                  <c:v>3.9</c:v>
                </c:pt>
                <c:pt idx="916" formatCode="00,000">
                  <c:v>3.9</c:v>
                </c:pt>
                <c:pt idx="917" formatCode="00,000">
                  <c:v>4</c:v>
                </c:pt>
                <c:pt idx="918" formatCode="00,000">
                  <c:v>4</c:v>
                </c:pt>
                <c:pt idx="919" formatCode="00,000">
                  <c:v>4</c:v>
                </c:pt>
                <c:pt idx="920" formatCode="00,000">
                  <c:v>4</c:v>
                </c:pt>
                <c:pt idx="921" formatCode="00,000">
                  <c:v>4</c:v>
                </c:pt>
                <c:pt idx="922" formatCode="00,000">
                  <c:v>4</c:v>
                </c:pt>
                <c:pt idx="923" formatCode="00,000">
                  <c:v>4</c:v>
                </c:pt>
                <c:pt idx="924" formatCode="00,000">
                  <c:v>4</c:v>
                </c:pt>
                <c:pt idx="925" formatCode="00,000">
                  <c:v>4</c:v>
                </c:pt>
                <c:pt idx="926" formatCode="00,000">
                  <c:v>4</c:v>
                </c:pt>
                <c:pt idx="927" formatCode="00,000">
                  <c:v>4</c:v>
                </c:pt>
                <c:pt idx="928" formatCode="00,000">
                  <c:v>4</c:v>
                </c:pt>
                <c:pt idx="929" formatCode="00,000">
                  <c:v>4</c:v>
                </c:pt>
                <c:pt idx="930" formatCode="00,000">
                  <c:v>4</c:v>
                </c:pt>
                <c:pt idx="931" formatCode="00,00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AC-4CCE-A5D2-6F9B88180982}"/>
            </c:ext>
          </c:extLst>
        </c:ser>
        <c:ser>
          <c:idx val="3"/>
          <c:order val="1"/>
          <c:tx>
            <c:strRef>
              <c:f>'IPCA Focus'!$O$2</c:f>
              <c:strCache>
                <c:ptCount val="1"/>
                <c:pt idx="0">
                  <c:v>2026</c:v>
                </c:pt>
              </c:strCache>
            </c:strRef>
          </c:tx>
          <c:spPr>
            <a:ln w="28575">
              <a:solidFill>
                <a:srgbClr val="FFC000">
                  <a:lumMod val="75000"/>
                </a:srgbClr>
              </a:solidFill>
            </a:ln>
          </c:spPr>
          <c:marker>
            <c:symbol val="none"/>
          </c:marker>
          <c:cat>
            <c:numRef>
              <c:f>'IPCA Focus'!$A$1655:$A$2990</c:f>
              <c:numCache>
                <c:formatCode>m/d/yyyy</c:formatCode>
                <c:ptCount val="1336"/>
                <c:pt idx="0">
                  <c:v>43678</c:v>
                </c:pt>
                <c:pt idx="1">
                  <c:v>43679</c:v>
                </c:pt>
                <c:pt idx="2">
                  <c:v>43682</c:v>
                </c:pt>
                <c:pt idx="3">
                  <c:v>43683</c:v>
                </c:pt>
                <c:pt idx="4">
                  <c:v>43684</c:v>
                </c:pt>
                <c:pt idx="5">
                  <c:v>43685</c:v>
                </c:pt>
                <c:pt idx="6">
                  <c:v>43686</c:v>
                </c:pt>
                <c:pt idx="7">
                  <c:v>43689</c:v>
                </c:pt>
                <c:pt idx="8">
                  <c:v>43690</c:v>
                </c:pt>
                <c:pt idx="9">
                  <c:v>43691</c:v>
                </c:pt>
                <c:pt idx="10">
                  <c:v>43692</c:v>
                </c:pt>
                <c:pt idx="11">
                  <c:v>43693</c:v>
                </c:pt>
                <c:pt idx="12">
                  <c:v>43696</c:v>
                </c:pt>
                <c:pt idx="13">
                  <c:v>43697</c:v>
                </c:pt>
                <c:pt idx="14">
                  <c:v>43698</c:v>
                </c:pt>
                <c:pt idx="15">
                  <c:v>43699</c:v>
                </c:pt>
                <c:pt idx="16">
                  <c:v>43700</c:v>
                </c:pt>
                <c:pt idx="17">
                  <c:v>43703</c:v>
                </c:pt>
                <c:pt idx="18">
                  <c:v>43704</c:v>
                </c:pt>
                <c:pt idx="19">
                  <c:v>43705</c:v>
                </c:pt>
                <c:pt idx="20">
                  <c:v>43706</c:v>
                </c:pt>
                <c:pt idx="21">
                  <c:v>43707</c:v>
                </c:pt>
                <c:pt idx="22">
                  <c:v>43710</c:v>
                </c:pt>
                <c:pt idx="23">
                  <c:v>43711</c:v>
                </c:pt>
                <c:pt idx="24">
                  <c:v>43712</c:v>
                </c:pt>
                <c:pt idx="25">
                  <c:v>43713</c:v>
                </c:pt>
                <c:pt idx="26">
                  <c:v>43714</c:v>
                </c:pt>
                <c:pt idx="27">
                  <c:v>43717</c:v>
                </c:pt>
                <c:pt idx="28">
                  <c:v>43718</c:v>
                </c:pt>
                <c:pt idx="29">
                  <c:v>43719</c:v>
                </c:pt>
                <c:pt idx="30">
                  <c:v>43720</c:v>
                </c:pt>
                <c:pt idx="31">
                  <c:v>43721</c:v>
                </c:pt>
                <c:pt idx="32">
                  <c:v>43724</c:v>
                </c:pt>
                <c:pt idx="33">
                  <c:v>43725</c:v>
                </c:pt>
                <c:pt idx="34">
                  <c:v>43726</c:v>
                </c:pt>
                <c:pt idx="35">
                  <c:v>43727</c:v>
                </c:pt>
                <c:pt idx="36">
                  <c:v>43728</c:v>
                </c:pt>
                <c:pt idx="37">
                  <c:v>43731</c:v>
                </c:pt>
                <c:pt idx="38">
                  <c:v>43732</c:v>
                </c:pt>
                <c:pt idx="39">
                  <c:v>43733</c:v>
                </c:pt>
                <c:pt idx="40">
                  <c:v>43734</c:v>
                </c:pt>
                <c:pt idx="41">
                  <c:v>43735</c:v>
                </c:pt>
                <c:pt idx="42">
                  <c:v>43738</c:v>
                </c:pt>
                <c:pt idx="43">
                  <c:v>43739</c:v>
                </c:pt>
                <c:pt idx="44">
                  <c:v>43740</c:v>
                </c:pt>
                <c:pt idx="45">
                  <c:v>43741</c:v>
                </c:pt>
                <c:pt idx="46">
                  <c:v>43742</c:v>
                </c:pt>
                <c:pt idx="47">
                  <c:v>43745</c:v>
                </c:pt>
                <c:pt idx="48">
                  <c:v>43746</c:v>
                </c:pt>
                <c:pt idx="49">
                  <c:v>43747</c:v>
                </c:pt>
                <c:pt idx="50">
                  <c:v>43748</c:v>
                </c:pt>
                <c:pt idx="51">
                  <c:v>43749</c:v>
                </c:pt>
                <c:pt idx="52">
                  <c:v>43752</c:v>
                </c:pt>
                <c:pt idx="53">
                  <c:v>43753</c:v>
                </c:pt>
                <c:pt idx="54">
                  <c:v>43754</c:v>
                </c:pt>
                <c:pt idx="55">
                  <c:v>43755</c:v>
                </c:pt>
                <c:pt idx="56">
                  <c:v>43756</c:v>
                </c:pt>
                <c:pt idx="57">
                  <c:v>43759</c:v>
                </c:pt>
                <c:pt idx="58">
                  <c:v>43760</c:v>
                </c:pt>
                <c:pt idx="59">
                  <c:v>43761</c:v>
                </c:pt>
                <c:pt idx="60">
                  <c:v>43762</c:v>
                </c:pt>
                <c:pt idx="61">
                  <c:v>43763</c:v>
                </c:pt>
                <c:pt idx="62">
                  <c:v>43766</c:v>
                </c:pt>
                <c:pt idx="63">
                  <c:v>43767</c:v>
                </c:pt>
                <c:pt idx="64">
                  <c:v>43768</c:v>
                </c:pt>
                <c:pt idx="65">
                  <c:v>43769</c:v>
                </c:pt>
                <c:pt idx="66">
                  <c:v>43770</c:v>
                </c:pt>
                <c:pt idx="67">
                  <c:v>43773</c:v>
                </c:pt>
                <c:pt idx="68">
                  <c:v>43774</c:v>
                </c:pt>
                <c:pt idx="69">
                  <c:v>43775</c:v>
                </c:pt>
                <c:pt idx="70">
                  <c:v>43776</c:v>
                </c:pt>
                <c:pt idx="71">
                  <c:v>43777</c:v>
                </c:pt>
                <c:pt idx="72">
                  <c:v>43780</c:v>
                </c:pt>
                <c:pt idx="73">
                  <c:v>43781</c:v>
                </c:pt>
                <c:pt idx="74">
                  <c:v>43782</c:v>
                </c:pt>
                <c:pt idx="75">
                  <c:v>43783</c:v>
                </c:pt>
                <c:pt idx="76">
                  <c:v>43787</c:v>
                </c:pt>
                <c:pt idx="77">
                  <c:v>43788</c:v>
                </c:pt>
                <c:pt idx="78">
                  <c:v>43789</c:v>
                </c:pt>
                <c:pt idx="79">
                  <c:v>43790</c:v>
                </c:pt>
                <c:pt idx="80">
                  <c:v>43791</c:v>
                </c:pt>
                <c:pt idx="81">
                  <c:v>43794</c:v>
                </c:pt>
                <c:pt idx="82">
                  <c:v>43795</c:v>
                </c:pt>
                <c:pt idx="83">
                  <c:v>43796</c:v>
                </c:pt>
                <c:pt idx="84">
                  <c:v>43797</c:v>
                </c:pt>
                <c:pt idx="85">
                  <c:v>43798</c:v>
                </c:pt>
                <c:pt idx="86">
                  <c:v>43801</c:v>
                </c:pt>
                <c:pt idx="87">
                  <c:v>43802</c:v>
                </c:pt>
                <c:pt idx="88">
                  <c:v>43803</c:v>
                </c:pt>
                <c:pt idx="89">
                  <c:v>43804</c:v>
                </c:pt>
                <c:pt idx="90">
                  <c:v>43805</c:v>
                </c:pt>
                <c:pt idx="91">
                  <c:v>43808</c:v>
                </c:pt>
                <c:pt idx="92">
                  <c:v>43809</c:v>
                </c:pt>
                <c:pt idx="93">
                  <c:v>43810</c:v>
                </c:pt>
                <c:pt idx="94">
                  <c:v>43811</c:v>
                </c:pt>
                <c:pt idx="95">
                  <c:v>43812</c:v>
                </c:pt>
                <c:pt idx="96">
                  <c:v>43815</c:v>
                </c:pt>
                <c:pt idx="97">
                  <c:v>43816</c:v>
                </c:pt>
                <c:pt idx="98">
                  <c:v>43817</c:v>
                </c:pt>
                <c:pt idx="99">
                  <c:v>43818</c:v>
                </c:pt>
                <c:pt idx="100">
                  <c:v>43819</c:v>
                </c:pt>
                <c:pt idx="101">
                  <c:v>43822</c:v>
                </c:pt>
                <c:pt idx="102">
                  <c:v>43823</c:v>
                </c:pt>
                <c:pt idx="103">
                  <c:v>43825</c:v>
                </c:pt>
                <c:pt idx="104">
                  <c:v>43826</c:v>
                </c:pt>
                <c:pt idx="105">
                  <c:v>43829</c:v>
                </c:pt>
                <c:pt idx="106">
                  <c:v>43830</c:v>
                </c:pt>
                <c:pt idx="107">
                  <c:v>43832</c:v>
                </c:pt>
                <c:pt idx="108">
                  <c:v>43833</c:v>
                </c:pt>
                <c:pt idx="109">
                  <c:v>43836</c:v>
                </c:pt>
                <c:pt idx="110">
                  <c:v>43837</c:v>
                </c:pt>
                <c:pt idx="111">
                  <c:v>43838</c:v>
                </c:pt>
                <c:pt idx="112">
                  <c:v>43839</c:v>
                </c:pt>
                <c:pt idx="113">
                  <c:v>43840</c:v>
                </c:pt>
                <c:pt idx="114">
                  <c:v>43843</c:v>
                </c:pt>
                <c:pt idx="115">
                  <c:v>43844</c:v>
                </c:pt>
                <c:pt idx="116">
                  <c:v>43845</c:v>
                </c:pt>
                <c:pt idx="117">
                  <c:v>43846</c:v>
                </c:pt>
                <c:pt idx="118">
                  <c:v>43847</c:v>
                </c:pt>
                <c:pt idx="119">
                  <c:v>43850</c:v>
                </c:pt>
                <c:pt idx="120">
                  <c:v>43851</c:v>
                </c:pt>
                <c:pt idx="121">
                  <c:v>43852</c:v>
                </c:pt>
                <c:pt idx="122">
                  <c:v>43853</c:v>
                </c:pt>
                <c:pt idx="123">
                  <c:v>43854</c:v>
                </c:pt>
                <c:pt idx="124">
                  <c:v>43857</c:v>
                </c:pt>
                <c:pt idx="125">
                  <c:v>43858</c:v>
                </c:pt>
                <c:pt idx="126">
                  <c:v>43859</c:v>
                </c:pt>
                <c:pt idx="127">
                  <c:v>43860</c:v>
                </c:pt>
                <c:pt idx="128">
                  <c:v>43861</c:v>
                </c:pt>
                <c:pt idx="129">
                  <c:v>43864</c:v>
                </c:pt>
                <c:pt idx="130">
                  <c:v>43865</c:v>
                </c:pt>
                <c:pt idx="131">
                  <c:v>43866</c:v>
                </c:pt>
                <c:pt idx="132">
                  <c:v>43867</c:v>
                </c:pt>
                <c:pt idx="133">
                  <c:v>43868</c:v>
                </c:pt>
                <c:pt idx="134">
                  <c:v>43871</c:v>
                </c:pt>
                <c:pt idx="135">
                  <c:v>43872</c:v>
                </c:pt>
                <c:pt idx="136">
                  <c:v>43873</c:v>
                </c:pt>
                <c:pt idx="137">
                  <c:v>43874</c:v>
                </c:pt>
                <c:pt idx="138">
                  <c:v>43875</c:v>
                </c:pt>
                <c:pt idx="139">
                  <c:v>43878</c:v>
                </c:pt>
                <c:pt idx="140">
                  <c:v>43879</c:v>
                </c:pt>
                <c:pt idx="141">
                  <c:v>43880</c:v>
                </c:pt>
                <c:pt idx="142">
                  <c:v>43881</c:v>
                </c:pt>
                <c:pt idx="143">
                  <c:v>43882</c:v>
                </c:pt>
                <c:pt idx="144">
                  <c:v>43887</c:v>
                </c:pt>
                <c:pt idx="145">
                  <c:v>43888</c:v>
                </c:pt>
                <c:pt idx="146">
                  <c:v>43889</c:v>
                </c:pt>
                <c:pt idx="147">
                  <c:v>43892</c:v>
                </c:pt>
                <c:pt idx="148">
                  <c:v>43893</c:v>
                </c:pt>
                <c:pt idx="149">
                  <c:v>43894</c:v>
                </c:pt>
                <c:pt idx="150">
                  <c:v>43895</c:v>
                </c:pt>
                <c:pt idx="151">
                  <c:v>43896</c:v>
                </c:pt>
                <c:pt idx="152">
                  <c:v>43899</c:v>
                </c:pt>
                <c:pt idx="153">
                  <c:v>43900</c:v>
                </c:pt>
                <c:pt idx="154">
                  <c:v>43901</c:v>
                </c:pt>
                <c:pt idx="155">
                  <c:v>43902</c:v>
                </c:pt>
                <c:pt idx="156">
                  <c:v>43903</c:v>
                </c:pt>
                <c:pt idx="157">
                  <c:v>43906</c:v>
                </c:pt>
                <c:pt idx="158">
                  <c:v>43907</c:v>
                </c:pt>
                <c:pt idx="159">
                  <c:v>43908</c:v>
                </c:pt>
                <c:pt idx="160">
                  <c:v>43909</c:v>
                </c:pt>
                <c:pt idx="161">
                  <c:v>43910</c:v>
                </c:pt>
                <c:pt idx="162">
                  <c:v>43913</c:v>
                </c:pt>
                <c:pt idx="163">
                  <c:v>43914</c:v>
                </c:pt>
                <c:pt idx="164">
                  <c:v>43915</c:v>
                </c:pt>
                <c:pt idx="165">
                  <c:v>43916</c:v>
                </c:pt>
                <c:pt idx="166">
                  <c:v>43917</c:v>
                </c:pt>
                <c:pt idx="167">
                  <c:v>43920</c:v>
                </c:pt>
                <c:pt idx="168">
                  <c:v>43921</c:v>
                </c:pt>
                <c:pt idx="169">
                  <c:v>43922</c:v>
                </c:pt>
                <c:pt idx="170">
                  <c:v>43923</c:v>
                </c:pt>
                <c:pt idx="171">
                  <c:v>43924</c:v>
                </c:pt>
                <c:pt idx="172">
                  <c:v>43927</c:v>
                </c:pt>
                <c:pt idx="173">
                  <c:v>43928</c:v>
                </c:pt>
                <c:pt idx="174">
                  <c:v>43929</c:v>
                </c:pt>
                <c:pt idx="175">
                  <c:v>43930</c:v>
                </c:pt>
                <c:pt idx="176">
                  <c:v>43934</c:v>
                </c:pt>
                <c:pt idx="177">
                  <c:v>43935</c:v>
                </c:pt>
                <c:pt idx="178">
                  <c:v>43936</c:v>
                </c:pt>
                <c:pt idx="179">
                  <c:v>43937</c:v>
                </c:pt>
                <c:pt idx="180">
                  <c:v>43938</c:v>
                </c:pt>
                <c:pt idx="181">
                  <c:v>43941</c:v>
                </c:pt>
                <c:pt idx="182">
                  <c:v>43943</c:v>
                </c:pt>
                <c:pt idx="183">
                  <c:v>43944</c:v>
                </c:pt>
                <c:pt idx="184">
                  <c:v>43945</c:v>
                </c:pt>
                <c:pt idx="185">
                  <c:v>43948</c:v>
                </c:pt>
                <c:pt idx="186">
                  <c:v>43949</c:v>
                </c:pt>
                <c:pt idx="187">
                  <c:v>43950</c:v>
                </c:pt>
                <c:pt idx="188">
                  <c:v>43951</c:v>
                </c:pt>
                <c:pt idx="189">
                  <c:v>43955</c:v>
                </c:pt>
                <c:pt idx="190">
                  <c:v>43956</c:v>
                </c:pt>
                <c:pt idx="191">
                  <c:v>43957</c:v>
                </c:pt>
                <c:pt idx="192">
                  <c:v>43958</c:v>
                </c:pt>
                <c:pt idx="193">
                  <c:v>43959</c:v>
                </c:pt>
                <c:pt idx="194">
                  <c:v>43962</c:v>
                </c:pt>
                <c:pt idx="195">
                  <c:v>43963</c:v>
                </c:pt>
                <c:pt idx="196">
                  <c:v>43964</c:v>
                </c:pt>
                <c:pt idx="197">
                  <c:v>43965</c:v>
                </c:pt>
                <c:pt idx="198">
                  <c:v>43966</c:v>
                </c:pt>
                <c:pt idx="199">
                  <c:v>43969</c:v>
                </c:pt>
                <c:pt idx="200">
                  <c:v>43970</c:v>
                </c:pt>
                <c:pt idx="201">
                  <c:v>43971</c:v>
                </c:pt>
                <c:pt idx="202">
                  <c:v>43972</c:v>
                </c:pt>
                <c:pt idx="203">
                  <c:v>43973</c:v>
                </c:pt>
                <c:pt idx="204">
                  <c:v>43976</c:v>
                </c:pt>
                <c:pt idx="205">
                  <c:v>43977</c:v>
                </c:pt>
                <c:pt idx="206">
                  <c:v>43978</c:v>
                </c:pt>
                <c:pt idx="207">
                  <c:v>43979</c:v>
                </c:pt>
                <c:pt idx="208">
                  <c:v>43980</c:v>
                </c:pt>
                <c:pt idx="209">
                  <c:v>43983</c:v>
                </c:pt>
                <c:pt idx="210">
                  <c:v>43984</c:v>
                </c:pt>
                <c:pt idx="211">
                  <c:v>43985</c:v>
                </c:pt>
                <c:pt idx="212">
                  <c:v>43986</c:v>
                </c:pt>
                <c:pt idx="213">
                  <c:v>43987</c:v>
                </c:pt>
                <c:pt idx="214">
                  <c:v>43990</c:v>
                </c:pt>
                <c:pt idx="215">
                  <c:v>43991</c:v>
                </c:pt>
                <c:pt idx="216">
                  <c:v>43992</c:v>
                </c:pt>
                <c:pt idx="217">
                  <c:v>43994</c:v>
                </c:pt>
                <c:pt idx="218">
                  <c:v>43997</c:v>
                </c:pt>
                <c:pt idx="219">
                  <c:v>43998</c:v>
                </c:pt>
                <c:pt idx="220">
                  <c:v>43999</c:v>
                </c:pt>
                <c:pt idx="221">
                  <c:v>44000</c:v>
                </c:pt>
                <c:pt idx="222">
                  <c:v>44001</c:v>
                </c:pt>
                <c:pt idx="223">
                  <c:v>44004</c:v>
                </c:pt>
                <c:pt idx="224">
                  <c:v>44005</c:v>
                </c:pt>
                <c:pt idx="225">
                  <c:v>44006</c:v>
                </c:pt>
                <c:pt idx="226">
                  <c:v>44007</c:v>
                </c:pt>
                <c:pt idx="227">
                  <c:v>44008</c:v>
                </c:pt>
                <c:pt idx="228">
                  <c:v>44011</c:v>
                </c:pt>
                <c:pt idx="229">
                  <c:v>44012</c:v>
                </c:pt>
                <c:pt idx="230">
                  <c:v>44013</c:v>
                </c:pt>
                <c:pt idx="231">
                  <c:v>44014</c:v>
                </c:pt>
                <c:pt idx="232">
                  <c:v>44015</c:v>
                </c:pt>
                <c:pt idx="233">
                  <c:v>44018</c:v>
                </c:pt>
                <c:pt idx="234">
                  <c:v>44019</c:v>
                </c:pt>
                <c:pt idx="235">
                  <c:v>44020</c:v>
                </c:pt>
                <c:pt idx="236">
                  <c:v>44021</c:v>
                </c:pt>
                <c:pt idx="237">
                  <c:v>44022</c:v>
                </c:pt>
                <c:pt idx="238">
                  <c:v>44025</c:v>
                </c:pt>
                <c:pt idx="239">
                  <c:v>44026</c:v>
                </c:pt>
                <c:pt idx="240">
                  <c:v>44027</c:v>
                </c:pt>
                <c:pt idx="241">
                  <c:v>44028</c:v>
                </c:pt>
                <c:pt idx="242">
                  <c:v>44029</c:v>
                </c:pt>
                <c:pt idx="243">
                  <c:v>44032</c:v>
                </c:pt>
                <c:pt idx="244">
                  <c:v>44033</c:v>
                </c:pt>
                <c:pt idx="245">
                  <c:v>44034</c:v>
                </c:pt>
                <c:pt idx="246">
                  <c:v>44035</c:v>
                </c:pt>
                <c:pt idx="247">
                  <c:v>44036</c:v>
                </c:pt>
                <c:pt idx="248">
                  <c:v>44039</c:v>
                </c:pt>
                <c:pt idx="249">
                  <c:v>44040</c:v>
                </c:pt>
                <c:pt idx="250">
                  <c:v>44041</c:v>
                </c:pt>
                <c:pt idx="251">
                  <c:v>44042</c:v>
                </c:pt>
                <c:pt idx="252">
                  <c:v>44043</c:v>
                </c:pt>
                <c:pt idx="253">
                  <c:v>44046</c:v>
                </c:pt>
                <c:pt idx="254">
                  <c:v>44047</c:v>
                </c:pt>
                <c:pt idx="255">
                  <c:v>44048</c:v>
                </c:pt>
                <c:pt idx="256">
                  <c:v>44049</c:v>
                </c:pt>
                <c:pt idx="257">
                  <c:v>44050</c:v>
                </c:pt>
                <c:pt idx="258">
                  <c:v>44053</c:v>
                </c:pt>
                <c:pt idx="259">
                  <c:v>44054</c:v>
                </c:pt>
                <c:pt idx="260">
                  <c:v>44055</c:v>
                </c:pt>
                <c:pt idx="261">
                  <c:v>44056</c:v>
                </c:pt>
                <c:pt idx="262">
                  <c:v>44057</c:v>
                </c:pt>
                <c:pt idx="263">
                  <c:v>44060</c:v>
                </c:pt>
                <c:pt idx="264">
                  <c:v>44061</c:v>
                </c:pt>
                <c:pt idx="265">
                  <c:v>44062</c:v>
                </c:pt>
                <c:pt idx="266">
                  <c:v>44063</c:v>
                </c:pt>
                <c:pt idx="267">
                  <c:v>44064</c:v>
                </c:pt>
                <c:pt idx="268">
                  <c:v>44067</c:v>
                </c:pt>
                <c:pt idx="269">
                  <c:v>44068</c:v>
                </c:pt>
                <c:pt idx="270">
                  <c:v>44069</c:v>
                </c:pt>
                <c:pt idx="271">
                  <c:v>44070</c:v>
                </c:pt>
                <c:pt idx="272">
                  <c:v>44071</c:v>
                </c:pt>
                <c:pt idx="273">
                  <c:v>44074</c:v>
                </c:pt>
                <c:pt idx="274">
                  <c:v>44075</c:v>
                </c:pt>
                <c:pt idx="275">
                  <c:v>44076</c:v>
                </c:pt>
                <c:pt idx="276">
                  <c:v>44077</c:v>
                </c:pt>
                <c:pt idx="277">
                  <c:v>44078</c:v>
                </c:pt>
                <c:pt idx="278">
                  <c:v>44082</c:v>
                </c:pt>
                <c:pt idx="279">
                  <c:v>44083</c:v>
                </c:pt>
                <c:pt idx="280">
                  <c:v>44084</c:v>
                </c:pt>
                <c:pt idx="281">
                  <c:v>44085</c:v>
                </c:pt>
                <c:pt idx="282">
                  <c:v>44088</c:v>
                </c:pt>
                <c:pt idx="283">
                  <c:v>44089</c:v>
                </c:pt>
                <c:pt idx="284">
                  <c:v>44090</c:v>
                </c:pt>
                <c:pt idx="285">
                  <c:v>44091</c:v>
                </c:pt>
                <c:pt idx="286">
                  <c:v>44092</c:v>
                </c:pt>
                <c:pt idx="287">
                  <c:v>44095</c:v>
                </c:pt>
                <c:pt idx="288">
                  <c:v>44096</c:v>
                </c:pt>
                <c:pt idx="289">
                  <c:v>44097</c:v>
                </c:pt>
                <c:pt idx="290">
                  <c:v>44098</c:v>
                </c:pt>
                <c:pt idx="291">
                  <c:v>44099</c:v>
                </c:pt>
                <c:pt idx="292">
                  <c:v>44102</c:v>
                </c:pt>
                <c:pt idx="293">
                  <c:v>44103</c:v>
                </c:pt>
                <c:pt idx="294">
                  <c:v>44104</c:v>
                </c:pt>
                <c:pt idx="295">
                  <c:v>44105</c:v>
                </c:pt>
                <c:pt idx="296">
                  <c:v>44106</c:v>
                </c:pt>
                <c:pt idx="297">
                  <c:v>44109</c:v>
                </c:pt>
                <c:pt idx="298">
                  <c:v>44110</c:v>
                </c:pt>
                <c:pt idx="299">
                  <c:v>44111</c:v>
                </c:pt>
                <c:pt idx="300">
                  <c:v>44112</c:v>
                </c:pt>
                <c:pt idx="301">
                  <c:v>44113</c:v>
                </c:pt>
                <c:pt idx="302">
                  <c:v>44117</c:v>
                </c:pt>
                <c:pt idx="303">
                  <c:v>44118</c:v>
                </c:pt>
                <c:pt idx="304">
                  <c:v>44119</c:v>
                </c:pt>
                <c:pt idx="305">
                  <c:v>44120</c:v>
                </c:pt>
                <c:pt idx="306">
                  <c:v>44123</c:v>
                </c:pt>
                <c:pt idx="307">
                  <c:v>44124</c:v>
                </c:pt>
                <c:pt idx="308">
                  <c:v>44125</c:v>
                </c:pt>
                <c:pt idx="309">
                  <c:v>44126</c:v>
                </c:pt>
                <c:pt idx="310">
                  <c:v>44127</c:v>
                </c:pt>
                <c:pt idx="311">
                  <c:v>44130</c:v>
                </c:pt>
                <c:pt idx="312">
                  <c:v>44131</c:v>
                </c:pt>
                <c:pt idx="313">
                  <c:v>44132</c:v>
                </c:pt>
                <c:pt idx="314">
                  <c:v>44133</c:v>
                </c:pt>
                <c:pt idx="315">
                  <c:v>44134</c:v>
                </c:pt>
                <c:pt idx="316">
                  <c:v>44138</c:v>
                </c:pt>
                <c:pt idx="317">
                  <c:v>44139</c:v>
                </c:pt>
                <c:pt idx="318">
                  <c:v>44140</c:v>
                </c:pt>
                <c:pt idx="319">
                  <c:v>44141</c:v>
                </c:pt>
                <c:pt idx="320">
                  <c:v>44144</c:v>
                </c:pt>
                <c:pt idx="321">
                  <c:v>44145</c:v>
                </c:pt>
                <c:pt idx="322">
                  <c:v>44146</c:v>
                </c:pt>
                <c:pt idx="323">
                  <c:v>44147</c:v>
                </c:pt>
                <c:pt idx="324">
                  <c:v>44148</c:v>
                </c:pt>
                <c:pt idx="325">
                  <c:v>44151</c:v>
                </c:pt>
                <c:pt idx="326">
                  <c:v>44152</c:v>
                </c:pt>
                <c:pt idx="327">
                  <c:v>44153</c:v>
                </c:pt>
                <c:pt idx="328">
                  <c:v>44154</c:v>
                </c:pt>
                <c:pt idx="329">
                  <c:v>44155</c:v>
                </c:pt>
                <c:pt idx="330">
                  <c:v>44158</c:v>
                </c:pt>
                <c:pt idx="331">
                  <c:v>44159</c:v>
                </c:pt>
                <c:pt idx="332">
                  <c:v>44160</c:v>
                </c:pt>
                <c:pt idx="333">
                  <c:v>44161</c:v>
                </c:pt>
                <c:pt idx="334">
                  <c:v>44162</c:v>
                </c:pt>
                <c:pt idx="335">
                  <c:v>44165</c:v>
                </c:pt>
                <c:pt idx="336">
                  <c:v>44166</c:v>
                </c:pt>
                <c:pt idx="337">
                  <c:v>44167</c:v>
                </c:pt>
                <c:pt idx="338">
                  <c:v>44168</c:v>
                </c:pt>
                <c:pt idx="339">
                  <c:v>44169</c:v>
                </c:pt>
                <c:pt idx="340">
                  <c:v>44172</c:v>
                </c:pt>
                <c:pt idx="341">
                  <c:v>44173</c:v>
                </c:pt>
                <c:pt idx="342">
                  <c:v>44174</c:v>
                </c:pt>
                <c:pt idx="343">
                  <c:v>44175</c:v>
                </c:pt>
                <c:pt idx="344">
                  <c:v>44176</c:v>
                </c:pt>
                <c:pt idx="345">
                  <c:v>44179</c:v>
                </c:pt>
                <c:pt idx="346">
                  <c:v>44180</c:v>
                </c:pt>
                <c:pt idx="347">
                  <c:v>44181</c:v>
                </c:pt>
                <c:pt idx="348">
                  <c:v>44182</c:v>
                </c:pt>
                <c:pt idx="349">
                  <c:v>44183</c:v>
                </c:pt>
                <c:pt idx="350">
                  <c:v>44186</c:v>
                </c:pt>
                <c:pt idx="351">
                  <c:v>44187</c:v>
                </c:pt>
                <c:pt idx="352">
                  <c:v>44188</c:v>
                </c:pt>
                <c:pt idx="353">
                  <c:v>44189</c:v>
                </c:pt>
                <c:pt idx="354">
                  <c:v>44193</c:v>
                </c:pt>
                <c:pt idx="355">
                  <c:v>44194</c:v>
                </c:pt>
                <c:pt idx="356">
                  <c:v>44195</c:v>
                </c:pt>
                <c:pt idx="357">
                  <c:v>44196</c:v>
                </c:pt>
                <c:pt idx="358">
                  <c:v>44200</c:v>
                </c:pt>
                <c:pt idx="359">
                  <c:v>44201</c:v>
                </c:pt>
                <c:pt idx="360">
                  <c:v>44202</c:v>
                </c:pt>
                <c:pt idx="361">
                  <c:v>44203</c:v>
                </c:pt>
                <c:pt idx="362">
                  <c:v>44204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44214</c:v>
                </c:pt>
                <c:pt idx="369">
                  <c:v>44215</c:v>
                </c:pt>
                <c:pt idx="370">
                  <c:v>44216</c:v>
                </c:pt>
                <c:pt idx="371">
                  <c:v>44217</c:v>
                </c:pt>
                <c:pt idx="372">
                  <c:v>44218</c:v>
                </c:pt>
                <c:pt idx="373">
                  <c:v>44221</c:v>
                </c:pt>
                <c:pt idx="374">
                  <c:v>44222</c:v>
                </c:pt>
                <c:pt idx="375">
                  <c:v>44223</c:v>
                </c:pt>
                <c:pt idx="376">
                  <c:v>44224</c:v>
                </c:pt>
                <c:pt idx="377">
                  <c:v>44225</c:v>
                </c:pt>
                <c:pt idx="378">
                  <c:v>44228</c:v>
                </c:pt>
                <c:pt idx="379">
                  <c:v>44229</c:v>
                </c:pt>
                <c:pt idx="380">
                  <c:v>44230</c:v>
                </c:pt>
                <c:pt idx="381">
                  <c:v>44231</c:v>
                </c:pt>
                <c:pt idx="382">
                  <c:v>44232</c:v>
                </c:pt>
                <c:pt idx="383">
                  <c:v>44235</c:v>
                </c:pt>
                <c:pt idx="384">
                  <c:v>44236</c:v>
                </c:pt>
                <c:pt idx="385">
                  <c:v>44237</c:v>
                </c:pt>
                <c:pt idx="386">
                  <c:v>44238</c:v>
                </c:pt>
                <c:pt idx="387">
                  <c:v>44239</c:v>
                </c:pt>
                <c:pt idx="388">
                  <c:v>44244</c:v>
                </c:pt>
                <c:pt idx="389">
                  <c:v>44245</c:v>
                </c:pt>
                <c:pt idx="390">
                  <c:v>44246</c:v>
                </c:pt>
                <c:pt idx="391">
                  <c:v>44249</c:v>
                </c:pt>
                <c:pt idx="392">
                  <c:v>44250</c:v>
                </c:pt>
                <c:pt idx="393">
                  <c:v>44251</c:v>
                </c:pt>
                <c:pt idx="394">
                  <c:v>44252</c:v>
                </c:pt>
                <c:pt idx="395">
                  <c:v>44253</c:v>
                </c:pt>
                <c:pt idx="396">
                  <c:v>44256</c:v>
                </c:pt>
                <c:pt idx="397">
                  <c:v>44257</c:v>
                </c:pt>
                <c:pt idx="398">
                  <c:v>44258</c:v>
                </c:pt>
                <c:pt idx="399">
                  <c:v>44259</c:v>
                </c:pt>
                <c:pt idx="400">
                  <c:v>44260</c:v>
                </c:pt>
                <c:pt idx="401">
                  <c:v>44263</c:v>
                </c:pt>
                <c:pt idx="402">
                  <c:v>44264</c:v>
                </c:pt>
                <c:pt idx="403">
                  <c:v>44265</c:v>
                </c:pt>
                <c:pt idx="404">
                  <c:v>44266</c:v>
                </c:pt>
                <c:pt idx="405">
                  <c:v>44267</c:v>
                </c:pt>
                <c:pt idx="406">
                  <c:v>44270</c:v>
                </c:pt>
                <c:pt idx="407">
                  <c:v>44271</c:v>
                </c:pt>
                <c:pt idx="408">
                  <c:v>44272</c:v>
                </c:pt>
                <c:pt idx="409">
                  <c:v>44273</c:v>
                </c:pt>
                <c:pt idx="410">
                  <c:v>44274</c:v>
                </c:pt>
                <c:pt idx="411">
                  <c:v>44277</c:v>
                </c:pt>
                <c:pt idx="412">
                  <c:v>44278</c:v>
                </c:pt>
                <c:pt idx="413">
                  <c:v>44279</c:v>
                </c:pt>
                <c:pt idx="414">
                  <c:v>44280</c:v>
                </c:pt>
                <c:pt idx="415">
                  <c:v>44281</c:v>
                </c:pt>
                <c:pt idx="416">
                  <c:v>44284</c:v>
                </c:pt>
                <c:pt idx="417">
                  <c:v>44285</c:v>
                </c:pt>
                <c:pt idx="418">
                  <c:v>44286</c:v>
                </c:pt>
                <c:pt idx="419">
                  <c:v>44287</c:v>
                </c:pt>
                <c:pt idx="420">
                  <c:v>44291</c:v>
                </c:pt>
                <c:pt idx="421">
                  <c:v>44292</c:v>
                </c:pt>
                <c:pt idx="422">
                  <c:v>44293</c:v>
                </c:pt>
                <c:pt idx="423">
                  <c:v>44294</c:v>
                </c:pt>
                <c:pt idx="424">
                  <c:v>44295</c:v>
                </c:pt>
                <c:pt idx="425">
                  <c:v>44298</c:v>
                </c:pt>
                <c:pt idx="426">
                  <c:v>44299</c:v>
                </c:pt>
                <c:pt idx="427">
                  <c:v>44300</c:v>
                </c:pt>
                <c:pt idx="428">
                  <c:v>44301</c:v>
                </c:pt>
                <c:pt idx="429">
                  <c:v>44302</c:v>
                </c:pt>
                <c:pt idx="430">
                  <c:v>44305</c:v>
                </c:pt>
                <c:pt idx="431">
                  <c:v>44306</c:v>
                </c:pt>
                <c:pt idx="432">
                  <c:v>44308</c:v>
                </c:pt>
                <c:pt idx="433">
                  <c:v>44309</c:v>
                </c:pt>
                <c:pt idx="434">
                  <c:v>44312</c:v>
                </c:pt>
                <c:pt idx="435">
                  <c:v>44313</c:v>
                </c:pt>
                <c:pt idx="436">
                  <c:v>44314</c:v>
                </c:pt>
                <c:pt idx="437">
                  <c:v>44315</c:v>
                </c:pt>
                <c:pt idx="438">
                  <c:v>44316</c:v>
                </c:pt>
                <c:pt idx="439">
                  <c:v>44319</c:v>
                </c:pt>
                <c:pt idx="440">
                  <c:v>44320</c:v>
                </c:pt>
                <c:pt idx="441">
                  <c:v>44321</c:v>
                </c:pt>
                <c:pt idx="442">
                  <c:v>44322</c:v>
                </c:pt>
                <c:pt idx="443">
                  <c:v>44323</c:v>
                </c:pt>
                <c:pt idx="444">
                  <c:v>44326</c:v>
                </c:pt>
                <c:pt idx="445">
                  <c:v>44327</c:v>
                </c:pt>
                <c:pt idx="446">
                  <c:v>44328</c:v>
                </c:pt>
                <c:pt idx="447">
                  <c:v>44329</c:v>
                </c:pt>
                <c:pt idx="448">
                  <c:v>44330</c:v>
                </c:pt>
                <c:pt idx="449">
                  <c:v>44333</c:v>
                </c:pt>
                <c:pt idx="450">
                  <c:v>44334</c:v>
                </c:pt>
                <c:pt idx="451">
                  <c:v>44335</c:v>
                </c:pt>
                <c:pt idx="452">
                  <c:v>44336</c:v>
                </c:pt>
                <c:pt idx="453">
                  <c:v>44337</c:v>
                </c:pt>
                <c:pt idx="454">
                  <c:v>44340</c:v>
                </c:pt>
                <c:pt idx="455">
                  <c:v>44341</c:v>
                </c:pt>
                <c:pt idx="456">
                  <c:v>44342</c:v>
                </c:pt>
                <c:pt idx="457">
                  <c:v>44343</c:v>
                </c:pt>
                <c:pt idx="458">
                  <c:v>44344</c:v>
                </c:pt>
                <c:pt idx="459">
                  <c:v>44347</c:v>
                </c:pt>
                <c:pt idx="460">
                  <c:v>44348</c:v>
                </c:pt>
                <c:pt idx="461">
                  <c:v>44349</c:v>
                </c:pt>
                <c:pt idx="462">
                  <c:v>44351</c:v>
                </c:pt>
                <c:pt idx="463">
                  <c:v>44354</c:v>
                </c:pt>
                <c:pt idx="464">
                  <c:v>44355</c:v>
                </c:pt>
                <c:pt idx="465">
                  <c:v>44356</c:v>
                </c:pt>
                <c:pt idx="466">
                  <c:v>44357</c:v>
                </c:pt>
                <c:pt idx="467">
                  <c:v>44358</c:v>
                </c:pt>
                <c:pt idx="468">
                  <c:v>44361</c:v>
                </c:pt>
                <c:pt idx="469">
                  <c:v>44362</c:v>
                </c:pt>
                <c:pt idx="470">
                  <c:v>44363</c:v>
                </c:pt>
                <c:pt idx="471">
                  <c:v>44364</c:v>
                </c:pt>
                <c:pt idx="472">
                  <c:v>44365</c:v>
                </c:pt>
                <c:pt idx="473">
                  <c:v>44368</c:v>
                </c:pt>
                <c:pt idx="474">
                  <c:v>44369</c:v>
                </c:pt>
                <c:pt idx="475">
                  <c:v>44370</c:v>
                </c:pt>
                <c:pt idx="476">
                  <c:v>44371</c:v>
                </c:pt>
                <c:pt idx="477">
                  <c:v>44372</c:v>
                </c:pt>
                <c:pt idx="478">
                  <c:v>44375</c:v>
                </c:pt>
                <c:pt idx="479">
                  <c:v>44376</c:v>
                </c:pt>
                <c:pt idx="480">
                  <c:v>44377</c:v>
                </c:pt>
                <c:pt idx="481">
                  <c:v>44378</c:v>
                </c:pt>
                <c:pt idx="482">
                  <c:v>44379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44389</c:v>
                </c:pt>
                <c:pt idx="489">
                  <c:v>44390</c:v>
                </c:pt>
                <c:pt idx="490">
                  <c:v>44391</c:v>
                </c:pt>
                <c:pt idx="491">
                  <c:v>44392</c:v>
                </c:pt>
                <c:pt idx="492">
                  <c:v>44393</c:v>
                </c:pt>
                <c:pt idx="493">
                  <c:v>44396</c:v>
                </c:pt>
                <c:pt idx="494">
                  <c:v>44397</c:v>
                </c:pt>
                <c:pt idx="495">
                  <c:v>44398</c:v>
                </c:pt>
                <c:pt idx="496">
                  <c:v>44399</c:v>
                </c:pt>
                <c:pt idx="497">
                  <c:v>44400</c:v>
                </c:pt>
                <c:pt idx="498">
                  <c:v>44403</c:v>
                </c:pt>
                <c:pt idx="499">
                  <c:v>44404</c:v>
                </c:pt>
                <c:pt idx="500">
                  <c:v>44405</c:v>
                </c:pt>
                <c:pt idx="501">
                  <c:v>44406</c:v>
                </c:pt>
                <c:pt idx="502">
                  <c:v>44407</c:v>
                </c:pt>
                <c:pt idx="503">
                  <c:v>44410</c:v>
                </c:pt>
                <c:pt idx="504">
                  <c:v>44411</c:v>
                </c:pt>
                <c:pt idx="505">
                  <c:v>44412</c:v>
                </c:pt>
                <c:pt idx="506">
                  <c:v>44413</c:v>
                </c:pt>
                <c:pt idx="507">
                  <c:v>44414</c:v>
                </c:pt>
                <c:pt idx="508">
                  <c:v>44417</c:v>
                </c:pt>
                <c:pt idx="509">
                  <c:v>44418</c:v>
                </c:pt>
                <c:pt idx="510">
                  <c:v>44419</c:v>
                </c:pt>
                <c:pt idx="511">
                  <c:v>44420</c:v>
                </c:pt>
                <c:pt idx="512">
                  <c:v>44421</c:v>
                </c:pt>
                <c:pt idx="513">
                  <c:v>44424</c:v>
                </c:pt>
                <c:pt idx="514">
                  <c:v>44425</c:v>
                </c:pt>
                <c:pt idx="515">
                  <c:v>44426</c:v>
                </c:pt>
                <c:pt idx="516">
                  <c:v>44427</c:v>
                </c:pt>
                <c:pt idx="517">
                  <c:v>44428</c:v>
                </c:pt>
                <c:pt idx="518">
                  <c:v>44431</c:v>
                </c:pt>
                <c:pt idx="519">
                  <c:v>44432</c:v>
                </c:pt>
                <c:pt idx="520">
                  <c:v>44433</c:v>
                </c:pt>
                <c:pt idx="521">
                  <c:v>44434</c:v>
                </c:pt>
                <c:pt idx="522">
                  <c:v>44435</c:v>
                </c:pt>
                <c:pt idx="523">
                  <c:v>44438</c:v>
                </c:pt>
                <c:pt idx="524">
                  <c:v>44439</c:v>
                </c:pt>
                <c:pt idx="525">
                  <c:v>44440</c:v>
                </c:pt>
                <c:pt idx="526">
                  <c:v>44441</c:v>
                </c:pt>
                <c:pt idx="527">
                  <c:v>44442</c:v>
                </c:pt>
                <c:pt idx="528">
                  <c:v>44445</c:v>
                </c:pt>
                <c:pt idx="529">
                  <c:v>44447</c:v>
                </c:pt>
                <c:pt idx="530">
                  <c:v>44448</c:v>
                </c:pt>
                <c:pt idx="531">
                  <c:v>44449</c:v>
                </c:pt>
                <c:pt idx="532">
                  <c:v>44452</c:v>
                </c:pt>
                <c:pt idx="533">
                  <c:v>44453</c:v>
                </c:pt>
                <c:pt idx="534">
                  <c:v>44454</c:v>
                </c:pt>
                <c:pt idx="535">
                  <c:v>44455</c:v>
                </c:pt>
                <c:pt idx="536">
                  <c:v>44456</c:v>
                </c:pt>
                <c:pt idx="537">
                  <c:v>44459</c:v>
                </c:pt>
                <c:pt idx="538">
                  <c:v>44460</c:v>
                </c:pt>
                <c:pt idx="539">
                  <c:v>44461</c:v>
                </c:pt>
                <c:pt idx="540">
                  <c:v>44462</c:v>
                </c:pt>
                <c:pt idx="541">
                  <c:v>44463</c:v>
                </c:pt>
                <c:pt idx="542">
                  <c:v>44466</c:v>
                </c:pt>
                <c:pt idx="543">
                  <c:v>44467</c:v>
                </c:pt>
                <c:pt idx="544">
                  <c:v>44468</c:v>
                </c:pt>
                <c:pt idx="545">
                  <c:v>44469</c:v>
                </c:pt>
                <c:pt idx="546">
                  <c:v>44470</c:v>
                </c:pt>
                <c:pt idx="547">
                  <c:v>44473</c:v>
                </c:pt>
                <c:pt idx="548">
                  <c:v>44474</c:v>
                </c:pt>
                <c:pt idx="549">
                  <c:v>44475</c:v>
                </c:pt>
                <c:pt idx="550">
                  <c:v>44476</c:v>
                </c:pt>
                <c:pt idx="551">
                  <c:v>44477</c:v>
                </c:pt>
                <c:pt idx="552">
                  <c:v>44480</c:v>
                </c:pt>
                <c:pt idx="553">
                  <c:v>44482</c:v>
                </c:pt>
                <c:pt idx="554">
                  <c:v>44483</c:v>
                </c:pt>
                <c:pt idx="555">
                  <c:v>44484</c:v>
                </c:pt>
                <c:pt idx="556">
                  <c:v>44487</c:v>
                </c:pt>
                <c:pt idx="557">
                  <c:v>44488</c:v>
                </c:pt>
                <c:pt idx="558">
                  <c:v>44489</c:v>
                </c:pt>
                <c:pt idx="559">
                  <c:v>44490</c:v>
                </c:pt>
                <c:pt idx="560">
                  <c:v>44491</c:v>
                </c:pt>
                <c:pt idx="561">
                  <c:v>44494</c:v>
                </c:pt>
                <c:pt idx="562">
                  <c:v>44495</c:v>
                </c:pt>
                <c:pt idx="563">
                  <c:v>44496</c:v>
                </c:pt>
                <c:pt idx="564">
                  <c:v>44497</c:v>
                </c:pt>
                <c:pt idx="565">
                  <c:v>44498</c:v>
                </c:pt>
                <c:pt idx="566">
                  <c:v>44501</c:v>
                </c:pt>
                <c:pt idx="567">
                  <c:v>44503</c:v>
                </c:pt>
                <c:pt idx="568">
                  <c:v>44504</c:v>
                </c:pt>
                <c:pt idx="569">
                  <c:v>44505</c:v>
                </c:pt>
                <c:pt idx="570">
                  <c:v>44508</c:v>
                </c:pt>
                <c:pt idx="571">
                  <c:v>44509</c:v>
                </c:pt>
                <c:pt idx="572">
                  <c:v>44510</c:v>
                </c:pt>
                <c:pt idx="573">
                  <c:v>44511</c:v>
                </c:pt>
                <c:pt idx="574">
                  <c:v>44512</c:v>
                </c:pt>
                <c:pt idx="575">
                  <c:v>44516</c:v>
                </c:pt>
                <c:pt idx="576">
                  <c:v>44517</c:v>
                </c:pt>
                <c:pt idx="577">
                  <c:v>44518</c:v>
                </c:pt>
                <c:pt idx="578">
                  <c:v>44519</c:v>
                </c:pt>
                <c:pt idx="579">
                  <c:v>44522</c:v>
                </c:pt>
                <c:pt idx="580">
                  <c:v>44523</c:v>
                </c:pt>
                <c:pt idx="581">
                  <c:v>44524</c:v>
                </c:pt>
                <c:pt idx="582">
                  <c:v>44525</c:v>
                </c:pt>
                <c:pt idx="583">
                  <c:v>44526</c:v>
                </c:pt>
                <c:pt idx="584">
                  <c:v>44529</c:v>
                </c:pt>
                <c:pt idx="585">
                  <c:v>44530</c:v>
                </c:pt>
                <c:pt idx="586">
                  <c:v>44531</c:v>
                </c:pt>
                <c:pt idx="587">
                  <c:v>44532</c:v>
                </c:pt>
                <c:pt idx="588">
                  <c:v>44533</c:v>
                </c:pt>
                <c:pt idx="589">
                  <c:v>44536</c:v>
                </c:pt>
                <c:pt idx="590">
                  <c:v>44537</c:v>
                </c:pt>
                <c:pt idx="591">
                  <c:v>44538</c:v>
                </c:pt>
                <c:pt idx="592">
                  <c:v>44539</c:v>
                </c:pt>
                <c:pt idx="593">
                  <c:v>44540</c:v>
                </c:pt>
                <c:pt idx="594">
                  <c:v>44543</c:v>
                </c:pt>
                <c:pt idx="595">
                  <c:v>44544</c:v>
                </c:pt>
                <c:pt idx="596">
                  <c:v>44545</c:v>
                </c:pt>
                <c:pt idx="597">
                  <c:v>44546</c:v>
                </c:pt>
                <c:pt idx="598">
                  <c:v>44547</c:v>
                </c:pt>
                <c:pt idx="599">
                  <c:v>44550</c:v>
                </c:pt>
                <c:pt idx="600">
                  <c:v>44551</c:v>
                </c:pt>
                <c:pt idx="601">
                  <c:v>44552</c:v>
                </c:pt>
                <c:pt idx="602">
                  <c:v>44553</c:v>
                </c:pt>
                <c:pt idx="603">
                  <c:v>44554</c:v>
                </c:pt>
                <c:pt idx="604">
                  <c:v>44557</c:v>
                </c:pt>
                <c:pt idx="605">
                  <c:v>44558</c:v>
                </c:pt>
                <c:pt idx="606">
                  <c:v>44559</c:v>
                </c:pt>
                <c:pt idx="607">
                  <c:v>44560</c:v>
                </c:pt>
                <c:pt idx="608">
                  <c:v>44561</c:v>
                </c:pt>
                <c:pt idx="609">
                  <c:v>44564</c:v>
                </c:pt>
                <c:pt idx="610">
                  <c:v>44565</c:v>
                </c:pt>
                <c:pt idx="611">
                  <c:v>44566</c:v>
                </c:pt>
                <c:pt idx="612">
                  <c:v>44567</c:v>
                </c:pt>
                <c:pt idx="613">
                  <c:v>44568</c:v>
                </c:pt>
                <c:pt idx="614">
                  <c:v>44571</c:v>
                </c:pt>
                <c:pt idx="615">
                  <c:v>44572</c:v>
                </c:pt>
                <c:pt idx="616">
                  <c:v>44573</c:v>
                </c:pt>
                <c:pt idx="617">
                  <c:v>44574</c:v>
                </c:pt>
                <c:pt idx="618">
                  <c:v>44575</c:v>
                </c:pt>
                <c:pt idx="619">
                  <c:v>44578</c:v>
                </c:pt>
                <c:pt idx="620">
                  <c:v>44579</c:v>
                </c:pt>
                <c:pt idx="621">
                  <c:v>44580</c:v>
                </c:pt>
                <c:pt idx="622">
                  <c:v>44581</c:v>
                </c:pt>
                <c:pt idx="623">
                  <c:v>44582</c:v>
                </c:pt>
                <c:pt idx="624">
                  <c:v>44585</c:v>
                </c:pt>
                <c:pt idx="625">
                  <c:v>44586</c:v>
                </c:pt>
                <c:pt idx="626">
                  <c:v>44587</c:v>
                </c:pt>
                <c:pt idx="627">
                  <c:v>44588</c:v>
                </c:pt>
                <c:pt idx="628">
                  <c:v>44589</c:v>
                </c:pt>
                <c:pt idx="629">
                  <c:v>44592</c:v>
                </c:pt>
                <c:pt idx="630">
                  <c:v>44593</c:v>
                </c:pt>
                <c:pt idx="631">
                  <c:v>44594</c:v>
                </c:pt>
                <c:pt idx="632">
                  <c:v>44595</c:v>
                </c:pt>
                <c:pt idx="633">
                  <c:v>44596</c:v>
                </c:pt>
                <c:pt idx="634">
                  <c:v>44599</c:v>
                </c:pt>
                <c:pt idx="635">
                  <c:v>44600</c:v>
                </c:pt>
                <c:pt idx="636">
                  <c:v>44601</c:v>
                </c:pt>
                <c:pt idx="637">
                  <c:v>44602</c:v>
                </c:pt>
                <c:pt idx="638">
                  <c:v>44603</c:v>
                </c:pt>
                <c:pt idx="639">
                  <c:v>44606</c:v>
                </c:pt>
                <c:pt idx="640">
                  <c:v>44607</c:v>
                </c:pt>
                <c:pt idx="641">
                  <c:v>44608</c:v>
                </c:pt>
                <c:pt idx="642">
                  <c:v>44609</c:v>
                </c:pt>
                <c:pt idx="643">
                  <c:v>44610</c:v>
                </c:pt>
                <c:pt idx="644">
                  <c:v>44613</c:v>
                </c:pt>
                <c:pt idx="645">
                  <c:v>44614</c:v>
                </c:pt>
                <c:pt idx="646">
                  <c:v>44615</c:v>
                </c:pt>
                <c:pt idx="647">
                  <c:v>44616</c:v>
                </c:pt>
                <c:pt idx="648">
                  <c:v>44617</c:v>
                </c:pt>
                <c:pt idx="649">
                  <c:v>44622</c:v>
                </c:pt>
                <c:pt idx="650">
                  <c:v>44623</c:v>
                </c:pt>
                <c:pt idx="651">
                  <c:v>44624</c:v>
                </c:pt>
                <c:pt idx="652">
                  <c:v>44627</c:v>
                </c:pt>
                <c:pt idx="653">
                  <c:v>44628</c:v>
                </c:pt>
                <c:pt idx="654">
                  <c:v>44629</c:v>
                </c:pt>
                <c:pt idx="655">
                  <c:v>44630</c:v>
                </c:pt>
                <c:pt idx="656">
                  <c:v>44631</c:v>
                </c:pt>
                <c:pt idx="657">
                  <c:v>44634</c:v>
                </c:pt>
                <c:pt idx="658">
                  <c:v>44635</c:v>
                </c:pt>
                <c:pt idx="659">
                  <c:v>44636</c:v>
                </c:pt>
                <c:pt idx="660">
                  <c:v>44637</c:v>
                </c:pt>
                <c:pt idx="661">
                  <c:v>44638</c:v>
                </c:pt>
                <c:pt idx="662">
                  <c:v>44641</c:v>
                </c:pt>
                <c:pt idx="663">
                  <c:v>44642</c:v>
                </c:pt>
                <c:pt idx="664">
                  <c:v>44643</c:v>
                </c:pt>
                <c:pt idx="665">
                  <c:v>44644</c:v>
                </c:pt>
                <c:pt idx="666">
                  <c:v>44645</c:v>
                </c:pt>
                <c:pt idx="667">
                  <c:v>44648</c:v>
                </c:pt>
                <c:pt idx="668">
                  <c:v>44649</c:v>
                </c:pt>
                <c:pt idx="669">
                  <c:v>44650</c:v>
                </c:pt>
                <c:pt idx="670">
                  <c:v>44651</c:v>
                </c:pt>
                <c:pt idx="671">
                  <c:v>44652</c:v>
                </c:pt>
                <c:pt idx="672">
                  <c:v>44655</c:v>
                </c:pt>
                <c:pt idx="673">
                  <c:v>44656</c:v>
                </c:pt>
                <c:pt idx="674">
                  <c:v>44657</c:v>
                </c:pt>
                <c:pt idx="675">
                  <c:v>44658</c:v>
                </c:pt>
                <c:pt idx="676">
                  <c:v>44659</c:v>
                </c:pt>
                <c:pt idx="677">
                  <c:v>44662</c:v>
                </c:pt>
                <c:pt idx="678">
                  <c:v>44663</c:v>
                </c:pt>
                <c:pt idx="679">
                  <c:v>44664</c:v>
                </c:pt>
                <c:pt idx="680">
                  <c:v>44665</c:v>
                </c:pt>
                <c:pt idx="681">
                  <c:v>44669</c:v>
                </c:pt>
                <c:pt idx="682">
                  <c:v>44670</c:v>
                </c:pt>
                <c:pt idx="683">
                  <c:v>44671</c:v>
                </c:pt>
                <c:pt idx="684">
                  <c:v>44673</c:v>
                </c:pt>
                <c:pt idx="685">
                  <c:v>44676</c:v>
                </c:pt>
                <c:pt idx="686">
                  <c:v>44677</c:v>
                </c:pt>
                <c:pt idx="687">
                  <c:v>44678</c:v>
                </c:pt>
                <c:pt idx="688">
                  <c:v>44679</c:v>
                </c:pt>
                <c:pt idx="689">
                  <c:v>44680</c:v>
                </c:pt>
                <c:pt idx="690">
                  <c:v>44683</c:v>
                </c:pt>
                <c:pt idx="691">
                  <c:v>44684</c:v>
                </c:pt>
                <c:pt idx="692">
                  <c:v>44685</c:v>
                </c:pt>
                <c:pt idx="693">
                  <c:v>44686</c:v>
                </c:pt>
                <c:pt idx="694">
                  <c:v>44687</c:v>
                </c:pt>
                <c:pt idx="695">
                  <c:v>44690</c:v>
                </c:pt>
                <c:pt idx="696">
                  <c:v>44691</c:v>
                </c:pt>
                <c:pt idx="697">
                  <c:v>44692</c:v>
                </c:pt>
                <c:pt idx="698">
                  <c:v>44693</c:v>
                </c:pt>
                <c:pt idx="699">
                  <c:v>44694</c:v>
                </c:pt>
                <c:pt idx="700">
                  <c:v>44697</c:v>
                </c:pt>
                <c:pt idx="701">
                  <c:v>44698</c:v>
                </c:pt>
                <c:pt idx="702">
                  <c:v>44699</c:v>
                </c:pt>
                <c:pt idx="703">
                  <c:v>44700</c:v>
                </c:pt>
                <c:pt idx="704">
                  <c:v>44701</c:v>
                </c:pt>
                <c:pt idx="705">
                  <c:v>44704</c:v>
                </c:pt>
                <c:pt idx="706">
                  <c:v>44705</c:v>
                </c:pt>
                <c:pt idx="707">
                  <c:v>44706</c:v>
                </c:pt>
                <c:pt idx="708">
                  <c:v>44707</c:v>
                </c:pt>
                <c:pt idx="709">
                  <c:v>44708</c:v>
                </c:pt>
                <c:pt idx="710">
                  <c:v>44711</c:v>
                </c:pt>
                <c:pt idx="711">
                  <c:v>44712</c:v>
                </c:pt>
                <c:pt idx="712">
                  <c:v>44713</c:v>
                </c:pt>
                <c:pt idx="713">
                  <c:v>44714</c:v>
                </c:pt>
                <c:pt idx="714">
                  <c:v>44715</c:v>
                </c:pt>
                <c:pt idx="715">
                  <c:v>44718</c:v>
                </c:pt>
                <c:pt idx="716">
                  <c:v>44719</c:v>
                </c:pt>
                <c:pt idx="717">
                  <c:v>44720</c:v>
                </c:pt>
                <c:pt idx="718">
                  <c:v>44721</c:v>
                </c:pt>
                <c:pt idx="719">
                  <c:v>44722</c:v>
                </c:pt>
                <c:pt idx="720">
                  <c:v>44725</c:v>
                </c:pt>
                <c:pt idx="721">
                  <c:v>44726</c:v>
                </c:pt>
                <c:pt idx="722">
                  <c:v>44727</c:v>
                </c:pt>
                <c:pt idx="723">
                  <c:v>44729</c:v>
                </c:pt>
                <c:pt idx="724">
                  <c:v>44732</c:v>
                </c:pt>
                <c:pt idx="725">
                  <c:v>44733</c:v>
                </c:pt>
                <c:pt idx="726">
                  <c:v>44734</c:v>
                </c:pt>
                <c:pt idx="727">
                  <c:v>44735</c:v>
                </c:pt>
                <c:pt idx="728">
                  <c:v>44736</c:v>
                </c:pt>
                <c:pt idx="729">
                  <c:v>44739</c:v>
                </c:pt>
                <c:pt idx="730">
                  <c:v>44740</c:v>
                </c:pt>
                <c:pt idx="731">
                  <c:v>44741</c:v>
                </c:pt>
                <c:pt idx="732">
                  <c:v>44742</c:v>
                </c:pt>
                <c:pt idx="733">
                  <c:v>44743</c:v>
                </c:pt>
                <c:pt idx="734">
                  <c:v>44746</c:v>
                </c:pt>
                <c:pt idx="735">
                  <c:v>44747</c:v>
                </c:pt>
                <c:pt idx="736">
                  <c:v>44748</c:v>
                </c:pt>
                <c:pt idx="737">
                  <c:v>44749</c:v>
                </c:pt>
                <c:pt idx="738">
                  <c:v>44750</c:v>
                </c:pt>
                <c:pt idx="739">
                  <c:v>44753</c:v>
                </c:pt>
                <c:pt idx="740">
                  <c:v>44754</c:v>
                </c:pt>
                <c:pt idx="741">
                  <c:v>44755</c:v>
                </c:pt>
                <c:pt idx="742">
                  <c:v>44756</c:v>
                </c:pt>
                <c:pt idx="743">
                  <c:v>44757</c:v>
                </c:pt>
                <c:pt idx="744">
                  <c:v>44760</c:v>
                </c:pt>
                <c:pt idx="745">
                  <c:v>44761</c:v>
                </c:pt>
                <c:pt idx="746">
                  <c:v>44762</c:v>
                </c:pt>
                <c:pt idx="747">
                  <c:v>44763</c:v>
                </c:pt>
                <c:pt idx="748">
                  <c:v>44764</c:v>
                </c:pt>
                <c:pt idx="749">
                  <c:v>44767</c:v>
                </c:pt>
                <c:pt idx="750">
                  <c:v>44768</c:v>
                </c:pt>
                <c:pt idx="751">
                  <c:v>44769</c:v>
                </c:pt>
                <c:pt idx="752">
                  <c:v>44770</c:v>
                </c:pt>
                <c:pt idx="753">
                  <c:v>44771</c:v>
                </c:pt>
                <c:pt idx="754">
                  <c:v>44774</c:v>
                </c:pt>
                <c:pt idx="755">
                  <c:v>44775</c:v>
                </c:pt>
                <c:pt idx="756">
                  <c:v>44776</c:v>
                </c:pt>
                <c:pt idx="757">
                  <c:v>44777</c:v>
                </c:pt>
                <c:pt idx="758">
                  <c:v>44778</c:v>
                </c:pt>
                <c:pt idx="759">
                  <c:v>44781</c:v>
                </c:pt>
                <c:pt idx="760">
                  <c:v>44782</c:v>
                </c:pt>
                <c:pt idx="761">
                  <c:v>44783</c:v>
                </c:pt>
                <c:pt idx="762">
                  <c:v>44784</c:v>
                </c:pt>
                <c:pt idx="763">
                  <c:v>44785</c:v>
                </c:pt>
                <c:pt idx="764">
                  <c:v>44788</c:v>
                </c:pt>
                <c:pt idx="765">
                  <c:v>44789</c:v>
                </c:pt>
                <c:pt idx="766">
                  <c:v>44790</c:v>
                </c:pt>
                <c:pt idx="767">
                  <c:v>44791</c:v>
                </c:pt>
                <c:pt idx="768">
                  <c:v>44792</c:v>
                </c:pt>
                <c:pt idx="769">
                  <c:v>44795</c:v>
                </c:pt>
                <c:pt idx="770">
                  <c:v>44796</c:v>
                </c:pt>
                <c:pt idx="771">
                  <c:v>44797</c:v>
                </c:pt>
                <c:pt idx="772">
                  <c:v>44798</c:v>
                </c:pt>
                <c:pt idx="773">
                  <c:v>44799</c:v>
                </c:pt>
                <c:pt idx="774">
                  <c:v>44802</c:v>
                </c:pt>
                <c:pt idx="775">
                  <c:v>44803</c:v>
                </c:pt>
                <c:pt idx="776">
                  <c:v>44804</c:v>
                </c:pt>
                <c:pt idx="777">
                  <c:v>44805</c:v>
                </c:pt>
                <c:pt idx="778">
                  <c:v>44806</c:v>
                </c:pt>
                <c:pt idx="779">
                  <c:v>44809</c:v>
                </c:pt>
                <c:pt idx="780">
                  <c:v>44810</c:v>
                </c:pt>
                <c:pt idx="781">
                  <c:v>44812</c:v>
                </c:pt>
                <c:pt idx="782">
                  <c:v>44813</c:v>
                </c:pt>
                <c:pt idx="783">
                  <c:v>44816</c:v>
                </c:pt>
                <c:pt idx="784">
                  <c:v>44817</c:v>
                </c:pt>
                <c:pt idx="785">
                  <c:v>44818</c:v>
                </c:pt>
                <c:pt idx="786">
                  <c:v>44819</c:v>
                </c:pt>
                <c:pt idx="787">
                  <c:v>44820</c:v>
                </c:pt>
                <c:pt idx="788">
                  <c:v>44823</c:v>
                </c:pt>
                <c:pt idx="789">
                  <c:v>44824</c:v>
                </c:pt>
                <c:pt idx="790">
                  <c:v>44825</c:v>
                </c:pt>
                <c:pt idx="791">
                  <c:v>44826</c:v>
                </c:pt>
                <c:pt idx="792">
                  <c:v>44827</c:v>
                </c:pt>
                <c:pt idx="793">
                  <c:v>44830</c:v>
                </c:pt>
                <c:pt idx="794">
                  <c:v>44831</c:v>
                </c:pt>
                <c:pt idx="795">
                  <c:v>44832</c:v>
                </c:pt>
                <c:pt idx="796">
                  <c:v>44833</c:v>
                </c:pt>
                <c:pt idx="797">
                  <c:v>44834</c:v>
                </c:pt>
                <c:pt idx="798">
                  <c:v>44837</c:v>
                </c:pt>
                <c:pt idx="799">
                  <c:v>44838</c:v>
                </c:pt>
                <c:pt idx="800">
                  <c:v>44839</c:v>
                </c:pt>
                <c:pt idx="801">
                  <c:v>44840</c:v>
                </c:pt>
                <c:pt idx="802">
                  <c:v>44841</c:v>
                </c:pt>
                <c:pt idx="803">
                  <c:v>44844</c:v>
                </c:pt>
                <c:pt idx="804">
                  <c:v>44845</c:v>
                </c:pt>
                <c:pt idx="805">
                  <c:v>44847</c:v>
                </c:pt>
                <c:pt idx="806">
                  <c:v>44848</c:v>
                </c:pt>
                <c:pt idx="807">
                  <c:v>44851</c:v>
                </c:pt>
                <c:pt idx="808">
                  <c:v>44852</c:v>
                </c:pt>
                <c:pt idx="809">
                  <c:v>44853</c:v>
                </c:pt>
                <c:pt idx="810">
                  <c:v>44854</c:v>
                </c:pt>
                <c:pt idx="811">
                  <c:v>44855</c:v>
                </c:pt>
                <c:pt idx="812">
                  <c:v>44858</c:v>
                </c:pt>
                <c:pt idx="813">
                  <c:v>44859</c:v>
                </c:pt>
                <c:pt idx="814">
                  <c:v>44860</c:v>
                </c:pt>
                <c:pt idx="815">
                  <c:v>44861</c:v>
                </c:pt>
                <c:pt idx="816">
                  <c:v>44862</c:v>
                </c:pt>
                <c:pt idx="817">
                  <c:v>44865</c:v>
                </c:pt>
                <c:pt idx="818">
                  <c:v>44866</c:v>
                </c:pt>
                <c:pt idx="819">
                  <c:v>44868</c:v>
                </c:pt>
                <c:pt idx="820">
                  <c:v>44869</c:v>
                </c:pt>
                <c:pt idx="821">
                  <c:v>44872</c:v>
                </c:pt>
                <c:pt idx="822">
                  <c:v>44873</c:v>
                </c:pt>
                <c:pt idx="823">
                  <c:v>44874</c:v>
                </c:pt>
                <c:pt idx="824">
                  <c:v>44875</c:v>
                </c:pt>
                <c:pt idx="825">
                  <c:v>44876</c:v>
                </c:pt>
                <c:pt idx="826">
                  <c:v>44879</c:v>
                </c:pt>
                <c:pt idx="827">
                  <c:v>44881</c:v>
                </c:pt>
                <c:pt idx="828">
                  <c:v>44882</c:v>
                </c:pt>
                <c:pt idx="829">
                  <c:v>44883</c:v>
                </c:pt>
                <c:pt idx="830">
                  <c:v>44886</c:v>
                </c:pt>
                <c:pt idx="831">
                  <c:v>44887</c:v>
                </c:pt>
                <c:pt idx="832">
                  <c:v>44888</c:v>
                </c:pt>
                <c:pt idx="833">
                  <c:v>44889</c:v>
                </c:pt>
                <c:pt idx="834">
                  <c:v>44890</c:v>
                </c:pt>
                <c:pt idx="835">
                  <c:v>44893</c:v>
                </c:pt>
                <c:pt idx="836">
                  <c:v>44894</c:v>
                </c:pt>
                <c:pt idx="837">
                  <c:v>44895</c:v>
                </c:pt>
                <c:pt idx="838">
                  <c:v>44896</c:v>
                </c:pt>
                <c:pt idx="839">
                  <c:v>44897</c:v>
                </c:pt>
                <c:pt idx="840">
                  <c:v>44900</c:v>
                </c:pt>
                <c:pt idx="841">
                  <c:v>44901</c:v>
                </c:pt>
                <c:pt idx="842">
                  <c:v>44902</c:v>
                </c:pt>
                <c:pt idx="843">
                  <c:v>44903</c:v>
                </c:pt>
                <c:pt idx="844">
                  <c:v>44904</c:v>
                </c:pt>
                <c:pt idx="845">
                  <c:v>44907</c:v>
                </c:pt>
                <c:pt idx="846">
                  <c:v>44908</c:v>
                </c:pt>
                <c:pt idx="847">
                  <c:v>44909</c:v>
                </c:pt>
                <c:pt idx="848">
                  <c:v>44910</c:v>
                </c:pt>
                <c:pt idx="849">
                  <c:v>44911</c:v>
                </c:pt>
                <c:pt idx="850">
                  <c:v>44914</c:v>
                </c:pt>
                <c:pt idx="851">
                  <c:v>44915</c:v>
                </c:pt>
                <c:pt idx="852">
                  <c:v>44916</c:v>
                </c:pt>
                <c:pt idx="853">
                  <c:v>44917</c:v>
                </c:pt>
                <c:pt idx="854">
                  <c:v>44918</c:v>
                </c:pt>
                <c:pt idx="855">
                  <c:v>44921</c:v>
                </c:pt>
                <c:pt idx="856">
                  <c:v>44922</c:v>
                </c:pt>
                <c:pt idx="857">
                  <c:v>44923</c:v>
                </c:pt>
                <c:pt idx="858">
                  <c:v>44924</c:v>
                </c:pt>
                <c:pt idx="859">
                  <c:v>44925</c:v>
                </c:pt>
                <c:pt idx="860">
                  <c:v>44928</c:v>
                </c:pt>
                <c:pt idx="861">
                  <c:v>44929</c:v>
                </c:pt>
                <c:pt idx="862">
                  <c:v>44930</c:v>
                </c:pt>
                <c:pt idx="863">
                  <c:v>44931</c:v>
                </c:pt>
                <c:pt idx="864">
                  <c:v>44932</c:v>
                </c:pt>
                <c:pt idx="865">
                  <c:v>44935</c:v>
                </c:pt>
                <c:pt idx="866">
                  <c:v>44936</c:v>
                </c:pt>
                <c:pt idx="867">
                  <c:v>44937</c:v>
                </c:pt>
                <c:pt idx="868">
                  <c:v>44938</c:v>
                </c:pt>
                <c:pt idx="869">
                  <c:v>44939</c:v>
                </c:pt>
                <c:pt idx="870">
                  <c:v>44942</c:v>
                </c:pt>
                <c:pt idx="871">
                  <c:v>44943</c:v>
                </c:pt>
                <c:pt idx="872">
                  <c:v>44944</c:v>
                </c:pt>
                <c:pt idx="873">
                  <c:v>44945</c:v>
                </c:pt>
                <c:pt idx="874">
                  <c:v>44946</c:v>
                </c:pt>
                <c:pt idx="875">
                  <c:v>44949</c:v>
                </c:pt>
                <c:pt idx="876">
                  <c:v>44950</c:v>
                </c:pt>
                <c:pt idx="877">
                  <c:v>44951</c:v>
                </c:pt>
                <c:pt idx="878">
                  <c:v>44952</c:v>
                </c:pt>
                <c:pt idx="879">
                  <c:v>44953</c:v>
                </c:pt>
                <c:pt idx="880">
                  <c:v>44956</c:v>
                </c:pt>
                <c:pt idx="881">
                  <c:v>44957</c:v>
                </c:pt>
                <c:pt idx="882">
                  <c:v>44958</c:v>
                </c:pt>
                <c:pt idx="883">
                  <c:v>44959</c:v>
                </c:pt>
                <c:pt idx="884">
                  <c:v>44960</c:v>
                </c:pt>
                <c:pt idx="885">
                  <c:v>44963</c:v>
                </c:pt>
                <c:pt idx="886">
                  <c:v>44964</c:v>
                </c:pt>
                <c:pt idx="887">
                  <c:v>44965</c:v>
                </c:pt>
                <c:pt idx="888">
                  <c:v>44966</c:v>
                </c:pt>
                <c:pt idx="889">
                  <c:v>44967</c:v>
                </c:pt>
                <c:pt idx="890">
                  <c:v>44970</c:v>
                </c:pt>
                <c:pt idx="891">
                  <c:v>44971</c:v>
                </c:pt>
                <c:pt idx="892">
                  <c:v>44972</c:v>
                </c:pt>
                <c:pt idx="893">
                  <c:v>44973</c:v>
                </c:pt>
                <c:pt idx="894">
                  <c:v>44974</c:v>
                </c:pt>
                <c:pt idx="895">
                  <c:v>44979</c:v>
                </c:pt>
                <c:pt idx="896">
                  <c:v>44980</c:v>
                </c:pt>
                <c:pt idx="897">
                  <c:v>44981</c:v>
                </c:pt>
                <c:pt idx="898">
                  <c:v>44984</c:v>
                </c:pt>
                <c:pt idx="899">
                  <c:v>44985</c:v>
                </c:pt>
                <c:pt idx="900">
                  <c:v>44986</c:v>
                </c:pt>
                <c:pt idx="901">
                  <c:v>44987</c:v>
                </c:pt>
                <c:pt idx="902">
                  <c:v>44988</c:v>
                </c:pt>
                <c:pt idx="903">
                  <c:v>44991</c:v>
                </c:pt>
                <c:pt idx="904">
                  <c:v>44992</c:v>
                </c:pt>
                <c:pt idx="905">
                  <c:v>44993</c:v>
                </c:pt>
                <c:pt idx="906">
                  <c:v>44994</c:v>
                </c:pt>
                <c:pt idx="907">
                  <c:v>44995</c:v>
                </c:pt>
                <c:pt idx="908">
                  <c:v>44998</c:v>
                </c:pt>
                <c:pt idx="909">
                  <c:v>44999</c:v>
                </c:pt>
                <c:pt idx="910">
                  <c:v>45000</c:v>
                </c:pt>
                <c:pt idx="911">
                  <c:v>45001</c:v>
                </c:pt>
                <c:pt idx="912">
                  <c:v>45002</c:v>
                </c:pt>
                <c:pt idx="913">
                  <c:v>45005</c:v>
                </c:pt>
                <c:pt idx="914">
                  <c:v>45006</c:v>
                </c:pt>
                <c:pt idx="915">
                  <c:v>45007</c:v>
                </c:pt>
                <c:pt idx="916">
                  <c:v>45008</c:v>
                </c:pt>
                <c:pt idx="917">
                  <c:v>45009</c:v>
                </c:pt>
                <c:pt idx="918">
                  <c:v>45012</c:v>
                </c:pt>
                <c:pt idx="919">
                  <c:v>45013</c:v>
                </c:pt>
                <c:pt idx="920">
                  <c:v>45014</c:v>
                </c:pt>
                <c:pt idx="921">
                  <c:v>45015</c:v>
                </c:pt>
                <c:pt idx="922">
                  <c:v>45016</c:v>
                </c:pt>
                <c:pt idx="923">
                  <c:v>45019</c:v>
                </c:pt>
                <c:pt idx="924">
                  <c:v>45020</c:v>
                </c:pt>
                <c:pt idx="925">
                  <c:v>45021</c:v>
                </c:pt>
                <c:pt idx="926">
                  <c:v>45022</c:v>
                </c:pt>
                <c:pt idx="927">
                  <c:v>45026</c:v>
                </c:pt>
                <c:pt idx="928">
                  <c:v>45027</c:v>
                </c:pt>
                <c:pt idx="929">
                  <c:v>45028</c:v>
                </c:pt>
                <c:pt idx="930">
                  <c:v>45029</c:v>
                </c:pt>
                <c:pt idx="931">
                  <c:v>45030</c:v>
                </c:pt>
              </c:numCache>
            </c:numRef>
          </c:cat>
          <c:val>
            <c:numRef>
              <c:f>'IPCA Focus'!$O$1655:$O$2990</c:f>
              <c:numCache>
                <c:formatCode>General</c:formatCode>
                <c:ptCount val="1336"/>
                <c:pt idx="615" formatCode="00,000">
                  <c:v>3</c:v>
                </c:pt>
                <c:pt idx="616" formatCode="00,000">
                  <c:v>3</c:v>
                </c:pt>
                <c:pt idx="617" formatCode="00,000">
                  <c:v>3</c:v>
                </c:pt>
                <c:pt idx="618" formatCode="00,000">
                  <c:v>3</c:v>
                </c:pt>
                <c:pt idx="619" formatCode="00,000">
                  <c:v>3</c:v>
                </c:pt>
                <c:pt idx="620" formatCode="00,000">
                  <c:v>3</c:v>
                </c:pt>
                <c:pt idx="621" formatCode="00,000">
                  <c:v>3</c:v>
                </c:pt>
                <c:pt idx="622" formatCode="00,000">
                  <c:v>3</c:v>
                </c:pt>
                <c:pt idx="623" formatCode="00,000">
                  <c:v>3</c:v>
                </c:pt>
                <c:pt idx="624" formatCode="00,000">
                  <c:v>3</c:v>
                </c:pt>
                <c:pt idx="625" formatCode="00,000">
                  <c:v>3</c:v>
                </c:pt>
                <c:pt idx="626" formatCode="00,000">
                  <c:v>3</c:v>
                </c:pt>
                <c:pt idx="627" formatCode="00,000">
                  <c:v>3</c:v>
                </c:pt>
                <c:pt idx="628" formatCode="00,000">
                  <c:v>3</c:v>
                </c:pt>
                <c:pt idx="629" formatCode="00,000">
                  <c:v>3</c:v>
                </c:pt>
                <c:pt idx="630" formatCode="00,000">
                  <c:v>3</c:v>
                </c:pt>
                <c:pt idx="631" formatCode="00,000">
                  <c:v>3</c:v>
                </c:pt>
                <c:pt idx="632" formatCode="00,000">
                  <c:v>3</c:v>
                </c:pt>
                <c:pt idx="633" formatCode="00,000">
                  <c:v>3</c:v>
                </c:pt>
                <c:pt idx="634" formatCode="00,000">
                  <c:v>3</c:v>
                </c:pt>
                <c:pt idx="635" formatCode="00,000">
                  <c:v>3</c:v>
                </c:pt>
                <c:pt idx="636" formatCode="00,000">
                  <c:v>3</c:v>
                </c:pt>
                <c:pt idx="637" formatCode="00,000">
                  <c:v>3</c:v>
                </c:pt>
                <c:pt idx="638" formatCode="00,000">
                  <c:v>3</c:v>
                </c:pt>
                <c:pt idx="639" formatCode="00,000">
                  <c:v>3</c:v>
                </c:pt>
                <c:pt idx="640" formatCode="00,000">
                  <c:v>3</c:v>
                </c:pt>
                <c:pt idx="641" formatCode="00,000">
                  <c:v>3</c:v>
                </c:pt>
                <c:pt idx="642" formatCode="00,000">
                  <c:v>3</c:v>
                </c:pt>
                <c:pt idx="643" formatCode="00,000">
                  <c:v>3</c:v>
                </c:pt>
                <c:pt idx="644" formatCode="00,000">
                  <c:v>3</c:v>
                </c:pt>
                <c:pt idx="645" formatCode="00,000">
                  <c:v>3</c:v>
                </c:pt>
                <c:pt idx="646" formatCode="00,000">
                  <c:v>3</c:v>
                </c:pt>
                <c:pt idx="647" formatCode="00,000">
                  <c:v>3</c:v>
                </c:pt>
                <c:pt idx="648" formatCode="00,000">
                  <c:v>3</c:v>
                </c:pt>
                <c:pt idx="649" formatCode="00,000">
                  <c:v>3</c:v>
                </c:pt>
                <c:pt idx="650" formatCode="00,000">
                  <c:v>3</c:v>
                </c:pt>
                <c:pt idx="651" formatCode="00,000">
                  <c:v>3</c:v>
                </c:pt>
                <c:pt idx="652" formatCode="00,000">
                  <c:v>3</c:v>
                </c:pt>
                <c:pt idx="653" formatCode="00,000">
                  <c:v>3</c:v>
                </c:pt>
                <c:pt idx="654" formatCode="00,000">
                  <c:v>3</c:v>
                </c:pt>
                <c:pt idx="655" formatCode="00,000">
                  <c:v>3</c:v>
                </c:pt>
                <c:pt idx="656" formatCode="00,000">
                  <c:v>3</c:v>
                </c:pt>
                <c:pt idx="657" formatCode="00,000">
                  <c:v>3</c:v>
                </c:pt>
                <c:pt idx="658" formatCode="00,000">
                  <c:v>3</c:v>
                </c:pt>
                <c:pt idx="659" formatCode="00,000">
                  <c:v>3</c:v>
                </c:pt>
                <c:pt idx="660" formatCode="00,000">
                  <c:v>3</c:v>
                </c:pt>
                <c:pt idx="661" formatCode="00,000">
                  <c:v>3</c:v>
                </c:pt>
                <c:pt idx="662" formatCode="00,000">
                  <c:v>3</c:v>
                </c:pt>
                <c:pt idx="663" formatCode="00,000">
                  <c:v>3</c:v>
                </c:pt>
                <c:pt idx="664" formatCode="00,000">
                  <c:v>3</c:v>
                </c:pt>
                <c:pt idx="665" formatCode="00,000">
                  <c:v>3</c:v>
                </c:pt>
                <c:pt idx="666" formatCode="00,000">
                  <c:v>3</c:v>
                </c:pt>
                <c:pt idx="667" formatCode="00,000">
                  <c:v>3</c:v>
                </c:pt>
                <c:pt idx="668" formatCode="00,000">
                  <c:v>3</c:v>
                </c:pt>
                <c:pt idx="669" formatCode="00,000">
                  <c:v>3</c:v>
                </c:pt>
                <c:pt idx="670" formatCode="00,000">
                  <c:v>3</c:v>
                </c:pt>
                <c:pt idx="671" formatCode="00,000">
                  <c:v>3</c:v>
                </c:pt>
                <c:pt idx="672" formatCode="00,000">
                  <c:v>3</c:v>
                </c:pt>
                <c:pt idx="673" formatCode="00,000">
                  <c:v>3</c:v>
                </c:pt>
                <c:pt idx="674" formatCode="00,000">
                  <c:v>3</c:v>
                </c:pt>
                <c:pt idx="675" formatCode="00,000">
                  <c:v>3</c:v>
                </c:pt>
                <c:pt idx="676" formatCode="00,000">
                  <c:v>3</c:v>
                </c:pt>
                <c:pt idx="677" formatCode="00,000">
                  <c:v>3</c:v>
                </c:pt>
                <c:pt idx="678" formatCode="00,000">
                  <c:v>3</c:v>
                </c:pt>
                <c:pt idx="679" formatCode="00,000">
                  <c:v>3</c:v>
                </c:pt>
                <c:pt idx="680" formatCode="00,000">
                  <c:v>3</c:v>
                </c:pt>
                <c:pt idx="681" formatCode="00,000">
                  <c:v>3</c:v>
                </c:pt>
                <c:pt idx="682" formatCode="00,000">
                  <c:v>3</c:v>
                </c:pt>
                <c:pt idx="683" formatCode="00,000">
                  <c:v>3</c:v>
                </c:pt>
                <c:pt idx="684" formatCode="00,000">
                  <c:v>3</c:v>
                </c:pt>
                <c:pt idx="685" formatCode="00,000">
                  <c:v>3</c:v>
                </c:pt>
                <c:pt idx="686" formatCode="00,000">
                  <c:v>3</c:v>
                </c:pt>
                <c:pt idx="687" formatCode="00,000">
                  <c:v>3</c:v>
                </c:pt>
                <c:pt idx="688" formatCode="00,000">
                  <c:v>3</c:v>
                </c:pt>
                <c:pt idx="689" formatCode="00,000">
                  <c:v>3</c:v>
                </c:pt>
                <c:pt idx="690" formatCode="00,000">
                  <c:v>3</c:v>
                </c:pt>
                <c:pt idx="691" formatCode="00,000">
                  <c:v>3</c:v>
                </c:pt>
                <c:pt idx="692" formatCode="00,000">
                  <c:v>3</c:v>
                </c:pt>
                <c:pt idx="693" formatCode="00,000">
                  <c:v>3</c:v>
                </c:pt>
                <c:pt idx="694" formatCode="00,000">
                  <c:v>3</c:v>
                </c:pt>
                <c:pt idx="695" formatCode="00,000">
                  <c:v>3</c:v>
                </c:pt>
                <c:pt idx="696" formatCode="00,000">
                  <c:v>3</c:v>
                </c:pt>
                <c:pt idx="697" formatCode="00,000">
                  <c:v>3</c:v>
                </c:pt>
                <c:pt idx="698" formatCode="00,000">
                  <c:v>3</c:v>
                </c:pt>
                <c:pt idx="699" formatCode="00,000">
                  <c:v>3</c:v>
                </c:pt>
                <c:pt idx="700" formatCode="00,000">
                  <c:v>3</c:v>
                </c:pt>
                <c:pt idx="701" formatCode="00,000">
                  <c:v>3</c:v>
                </c:pt>
                <c:pt idx="702" formatCode="00,000">
                  <c:v>3</c:v>
                </c:pt>
                <c:pt idx="703" formatCode="00,000">
                  <c:v>3</c:v>
                </c:pt>
                <c:pt idx="704" formatCode="00,000">
                  <c:v>3</c:v>
                </c:pt>
                <c:pt idx="705" formatCode="00,000">
                  <c:v>3</c:v>
                </c:pt>
                <c:pt idx="706" formatCode="00,000">
                  <c:v>3</c:v>
                </c:pt>
                <c:pt idx="707" formatCode="00,000">
                  <c:v>3</c:v>
                </c:pt>
                <c:pt idx="708" formatCode="00,000">
                  <c:v>3</c:v>
                </c:pt>
                <c:pt idx="709" formatCode="00,000">
                  <c:v>3</c:v>
                </c:pt>
                <c:pt idx="710" formatCode="00,000">
                  <c:v>3</c:v>
                </c:pt>
                <c:pt idx="711" formatCode="00,000">
                  <c:v>3</c:v>
                </c:pt>
                <c:pt idx="712" formatCode="00,000">
                  <c:v>3</c:v>
                </c:pt>
                <c:pt idx="713" formatCode="00,000">
                  <c:v>3</c:v>
                </c:pt>
                <c:pt idx="714" formatCode="00,000">
                  <c:v>3</c:v>
                </c:pt>
                <c:pt idx="715" formatCode="00,000">
                  <c:v>3</c:v>
                </c:pt>
                <c:pt idx="716" formatCode="00,000">
                  <c:v>3</c:v>
                </c:pt>
                <c:pt idx="717" formatCode="00,000">
                  <c:v>3</c:v>
                </c:pt>
                <c:pt idx="718" formatCode="00,000">
                  <c:v>3</c:v>
                </c:pt>
                <c:pt idx="719" formatCode="00,000">
                  <c:v>3</c:v>
                </c:pt>
                <c:pt idx="720" formatCode="00,000">
                  <c:v>3</c:v>
                </c:pt>
                <c:pt idx="721" formatCode="00,000">
                  <c:v>3</c:v>
                </c:pt>
                <c:pt idx="722" formatCode="00,000">
                  <c:v>3</c:v>
                </c:pt>
                <c:pt idx="723" formatCode="00,000">
                  <c:v>3</c:v>
                </c:pt>
                <c:pt idx="724" formatCode="00,000">
                  <c:v>3</c:v>
                </c:pt>
                <c:pt idx="725" formatCode="00,000">
                  <c:v>3</c:v>
                </c:pt>
                <c:pt idx="726" formatCode="00,000">
                  <c:v>3</c:v>
                </c:pt>
                <c:pt idx="727" formatCode="00,000">
                  <c:v>3</c:v>
                </c:pt>
                <c:pt idx="728" formatCode="00,000">
                  <c:v>3</c:v>
                </c:pt>
                <c:pt idx="729" formatCode="00,000">
                  <c:v>3</c:v>
                </c:pt>
                <c:pt idx="730" formatCode="00,000">
                  <c:v>3</c:v>
                </c:pt>
                <c:pt idx="731" formatCode="00,000">
                  <c:v>3</c:v>
                </c:pt>
                <c:pt idx="732" formatCode="00,000">
                  <c:v>3</c:v>
                </c:pt>
                <c:pt idx="733" formatCode="00,000">
                  <c:v>3</c:v>
                </c:pt>
                <c:pt idx="734" formatCode="00,000">
                  <c:v>3</c:v>
                </c:pt>
                <c:pt idx="735" formatCode="00,000">
                  <c:v>3</c:v>
                </c:pt>
                <c:pt idx="736" formatCode="00,000">
                  <c:v>3</c:v>
                </c:pt>
                <c:pt idx="737" formatCode="00,000">
                  <c:v>3</c:v>
                </c:pt>
                <c:pt idx="738" formatCode="00,000">
                  <c:v>3</c:v>
                </c:pt>
                <c:pt idx="739" formatCode="00,000">
                  <c:v>3</c:v>
                </c:pt>
                <c:pt idx="740" formatCode="00,000">
                  <c:v>3</c:v>
                </c:pt>
                <c:pt idx="741" formatCode="00,000">
                  <c:v>3</c:v>
                </c:pt>
                <c:pt idx="742" formatCode="00,000">
                  <c:v>3</c:v>
                </c:pt>
                <c:pt idx="743" formatCode="00,000">
                  <c:v>3</c:v>
                </c:pt>
                <c:pt idx="744" formatCode="00,000">
                  <c:v>3.0001000000000002</c:v>
                </c:pt>
                <c:pt idx="745" formatCode="00,000">
                  <c:v>3.0001000000000002</c:v>
                </c:pt>
                <c:pt idx="746" formatCode="00,000">
                  <c:v>3</c:v>
                </c:pt>
                <c:pt idx="747" formatCode="00,000">
                  <c:v>3.0001000000000002</c:v>
                </c:pt>
                <c:pt idx="748" formatCode="00,000">
                  <c:v>3</c:v>
                </c:pt>
                <c:pt idx="749" formatCode="00,000">
                  <c:v>3</c:v>
                </c:pt>
                <c:pt idx="750" formatCode="00,000">
                  <c:v>3</c:v>
                </c:pt>
                <c:pt idx="751" formatCode="00,000">
                  <c:v>3</c:v>
                </c:pt>
                <c:pt idx="752" formatCode="00,000">
                  <c:v>3</c:v>
                </c:pt>
                <c:pt idx="753" formatCode="00,000">
                  <c:v>3</c:v>
                </c:pt>
                <c:pt idx="754" formatCode="00,000">
                  <c:v>3</c:v>
                </c:pt>
                <c:pt idx="755" formatCode="00,000">
                  <c:v>3</c:v>
                </c:pt>
                <c:pt idx="756" formatCode="00,000">
                  <c:v>3</c:v>
                </c:pt>
                <c:pt idx="757" formatCode="00,000">
                  <c:v>3</c:v>
                </c:pt>
                <c:pt idx="758" formatCode="00,000">
                  <c:v>3</c:v>
                </c:pt>
                <c:pt idx="759" formatCode="00,000">
                  <c:v>3</c:v>
                </c:pt>
                <c:pt idx="760" formatCode="00,000">
                  <c:v>3</c:v>
                </c:pt>
                <c:pt idx="761" formatCode="00,000">
                  <c:v>3</c:v>
                </c:pt>
                <c:pt idx="762" formatCode="00,000">
                  <c:v>3</c:v>
                </c:pt>
                <c:pt idx="763" formatCode="00,000">
                  <c:v>3</c:v>
                </c:pt>
                <c:pt idx="764" formatCode="00,000">
                  <c:v>3</c:v>
                </c:pt>
                <c:pt idx="765" formatCode="00,000">
                  <c:v>3</c:v>
                </c:pt>
                <c:pt idx="766" formatCode="00,000">
                  <c:v>3</c:v>
                </c:pt>
                <c:pt idx="767" formatCode="00,000">
                  <c:v>3</c:v>
                </c:pt>
                <c:pt idx="768" formatCode="00,000">
                  <c:v>3</c:v>
                </c:pt>
                <c:pt idx="769" formatCode="00,000">
                  <c:v>3</c:v>
                </c:pt>
                <c:pt idx="770" formatCode="00,000">
                  <c:v>3</c:v>
                </c:pt>
                <c:pt idx="771" formatCode="00,000">
                  <c:v>3</c:v>
                </c:pt>
                <c:pt idx="772" formatCode="00,000">
                  <c:v>3</c:v>
                </c:pt>
                <c:pt idx="773" formatCode="00,000">
                  <c:v>3</c:v>
                </c:pt>
                <c:pt idx="774" formatCode="00,000">
                  <c:v>3</c:v>
                </c:pt>
                <c:pt idx="775" formatCode="00,000">
                  <c:v>3</c:v>
                </c:pt>
                <c:pt idx="776" formatCode="00,000">
                  <c:v>3</c:v>
                </c:pt>
                <c:pt idx="777" formatCode="00,000">
                  <c:v>3</c:v>
                </c:pt>
                <c:pt idx="778" formatCode="00,000">
                  <c:v>3</c:v>
                </c:pt>
                <c:pt idx="779" formatCode="00,000">
                  <c:v>3</c:v>
                </c:pt>
                <c:pt idx="780" formatCode="00,000">
                  <c:v>3</c:v>
                </c:pt>
                <c:pt idx="781" formatCode="00,000">
                  <c:v>3</c:v>
                </c:pt>
                <c:pt idx="782" formatCode="00,000">
                  <c:v>3</c:v>
                </c:pt>
                <c:pt idx="783" formatCode="00,000">
                  <c:v>3</c:v>
                </c:pt>
                <c:pt idx="784" formatCode="00,000">
                  <c:v>3</c:v>
                </c:pt>
                <c:pt idx="785" formatCode="00,000">
                  <c:v>3</c:v>
                </c:pt>
                <c:pt idx="786" formatCode="00,000">
                  <c:v>3</c:v>
                </c:pt>
                <c:pt idx="787" formatCode="00,000">
                  <c:v>3</c:v>
                </c:pt>
                <c:pt idx="788" formatCode="00,000">
                  <c:v>3</c:v>
                </c:pt>
                <c:pt idx="789" formatCode="00,000">
                  <c:v>3</c:v>
                </c:pt>
                <c:pt idx="790" formatCode="00,000">
                  <c:v>3</c:v>
                </c:pt>
                <c:pt idx="791" formatCode="00,000">
                  <c:v>3</c:v>
                </c:pt>
                <c:pt idx="792" formatCode="00,000">
                  <c:v>3</c:v>
                </c:pt>
                <c:pt idx="793" formatCode="00,000">
                  <c:v>3</c:v>
                </c:pt>
                <c:pt idx="794" formatCode="00,000">
                  <c:v>3</c:v>
                </c:pt>
                <c:pt idx="795" formatCode="00,000">
                  <c:v>3</c:v>
                </c:pt>
                <c:pt idx="796" formatCode="00,000">
                  <c:v>3</c:v>
                </c:pt>
                <c:pt idx="797" formatCode="00,000">
                  <c:v>3</c:v>
                </c:pt>
                <c:pt idx="798" formatCode="00,000">
                  <c:v>3</c:v>
                </c:pt>
                <c:pt idx="799" formatCode="00,000">
                  <c:v>3</c:v>
                </c:pt>
                <c:pt idx="800" formatCode="00,000">
                  <c:v>3</c:v>
                </c:pt>
                <c:pt idx="801" formatCode="00,000">
                  <c:v>3</c:v>
                </c:pt>
                <c:pt idx="802" formatCode="00,000">
                  <c:v>3</c:v>
                </c:pt>
                <c:pt idx="803" formatCode="00,000">
                  <c:v>3</c:v>
                </c:pt>
                <c:pt idx="804" formatCode="00,000">
                  <c:v>3</c:v>
                </c:pt>
                <c:pt idx="805" formatCode="00,000">
                  <c:v>3</c:v>
                </c:pt>
                <c:pt idx="806" formatCode="00,000">
                  <c:v>3</c:v>
                </c:pt>
                <c:pt idx="807" formatCode="00,000">
                  <c:v>3</c:v>
                </c:pt>
                <c:pt idx="808" formatCode="00,000">
                  <c:v>3</c:v>
                </c:pt>
                <c:pt idx="809" formatCode="00,000">
                  <c:v>3</c:v>
                </c:pt>
                <c:pt idx="810" formatCode="00,000">
                  <c:v>3</c:v>
                </c:pt>
                <c:pt idx="811" formatCode="00,000">
                  <c:v>3</c:v>
                </c:pt>
                <c:pt idx="812" formatCode="00,000">
                  <c:v>3</c:v>
                </c:pt>
                <c:pt idx="813" formatCode="00,000">
                  <c:v>3</c:v>
                </c:pt>
                <c:pt idx="814" formatCode="00,000">
                  <c:v>3</c:v>
                </c:pt>
                <c:pt idx="815" formatCode="00,000">
                  <c:v>3</c:v>
                </c:pt>
                <c:pt idx="816" formatCode="00,000">
                  <c:v>3</c:v>
                </c:pt>
                <c:pt idx="817">
                  <c:v>3</c:v>
                </c:pt>
                <c:pt idx="818">
                  <c:v>3</c:v>
                </c:pt>
                <c:pt idx="819">
                  <c:v>3</c:v>
                </c:pt>
                <c:pt idx="820">
                  <c:v>3</c:v>
                </c:pt>
                <c:pt idx="821" formatCode="#,#00">
                  <c:v>3</c:v>
                </c:pt>
                <c:pt idx="822" formatCode="#,#00">
                  <c:v>3</c:v>
                </c:pt>
                <c:pt idx="823" formatCode="#,#00">
                  <c:v>3</c:v>
                </c:pt>
                <c:pt idx="824" formatCode="#,#00">
                  <c:v>3</c:v>
                </c:pt>
                <c:pt idx="825" formatCode="#,#00">
                  <c:v>3</c:v>
                </c:pt>
                <c:pt idx="826" formatCode="00,000">
                  <c:v>3</c:v>
                </c:pt>
                <c:pt idx="827" formatCode="00,000">
                  <c:v>3</c:v>
                </c:pt>
                <c:pt idx="828" formatCode="00,000">
                  <c:v>3</c:v>
                </c:pt>
                <c:pt idx="829" formatCode="00,000">
                  <c:v>3</c:v>
                </c:pt>
                <c:pt idx="830" formatCode="00,000">
                  <c:v>3</c:v>
                </c:pt>
                <c:pt idx="831" formatCode="00,000">
                  <c:v>3</c:v>
                </c:pt>
                <c:pt idx="832" formatCode="00,000">
                  <c:v>3</c:v>
                </c:pt>
                <c:pt idx="833" formatCode="00,000">
                  <c:v>3</c:v>
                </c:pt>
                <c:pt idx="834" formatCode="00,000">
                  <c:v>3</c:v>
                </c:pt>
                <c:pt idx="835" formatCode="00,000">
                  <c:v>3</c:v>
                </c:pt>
                <c:pt idx="836" formatCode="00,000">
                  <c:v>3</c:v>
                </c:pt>
                <c:pt idx="837" formatCode="00,000">
                  <c:v>3</c:v>
                </c:pt>
                <c:pt idx="838" formatCode="00,000">
                  <c:v>3</c:v>
                </c:pt>
                <c:pt idx="839" formatCode="00,000">
                  <c:v>3</c:v>
                </c:pt>
                <c:pt idx="840" formatCode="00,000">
                  <c:v>3</c:v>
                </c:pt>
                <c:pt idx="841" formatCode="00,000">
                  <c:v>3</c:v>
                </c:pt>
                <c:pt idx="842" formatCode="00,000">
                  <c:v>3</c:v>
                </c:pt>
                <c:pt idx="843" formatCode="00,000">
                  <c:v>3</c:v>
                </c:pt>
                <c:pt idx="844" formatCode="00,000">
                  <c:v>3</c:v>
                </c:pt>
                <c:pt idx="845" formatCode="00,000">
                  <c:v>3</c:v>
                </c:pt>
                <c:pt idx="846" formatCode="00,000">
                  <c:v>3</c:v>
                </c:pt>
                <c:pt idx="847" formatCode="00,000">
                  <c:v>3</c:v>
                </c:pt>
                <c:pt idx="848" formatCode="00,000">
                  <c:v>3</c:v>
                </c:pt>
                <c:pt idx="849" formatCode="00,000">
                  <c:v>3</c:v>
                </c:pt>
                <c:pt idx="850" formatCode="00,000">
                  <c:v>3</c:v>
                </c:pt>
                <c:pt idx="851" formatCode="00,000">
                  <c:v>3</c:v>
                </c:pt>
                <c:pt idx="852" formatCode="00,000">
                  <c:v>3</c:v>
                </c:pt>
                <c:pt idx="853" formatCode="00,000">
                  <c:v>3</c:v>
                </c:pt>
                <c:pt idx="854" formatCode="00,000">
                  <c:v>3.01</c:v>
                </c:pt>
                <c:pt idx="855" formatCode="00,000">
                  <c:v>3.0255999999999998</c:v>
                </c:pt>
                <c:pt idx="856" formatCode="00,000">
                  <c:v>3.0411999999999999</c:v>
                </c:pt>
                <c:pt idx="857" formatCode="00,000">
                  <c:v>3.0411999999999999</c:v>
                </c:pt>
                <c:pt idx="858" formatCode="00,000">
                  <c:v>3.1312000000000002</c:v>
                </c:pt>
                <c:pt idx="859" formatCode="00,000">
                  <c:v>3.15</c:v>
                </c:pt>
                <c:pt idx="860" formatCode="00,000">
                  <c:v>3.1749999999999998</c:v>
                </c:pt>
                <c:pt idx="861" formatCode="00,000">
                  <c:v>3.2</c:v>
                </c:pt>
                <c:pt idx="862" formatCode="00,000">
                  <c:v>3.2</c:v>
                </c:pt>
                <c:pt idx="863" formatCode="00,000">
                  <c:v>3.2</c:v>
                </c:pt>
                <c:pt idx="864" formatCode="00,000">
                  <c:v>3.2</c:v>
                </c:pt>
                <c:pt idx="865" formatCode="00,000">
                  <c:v>3.22</c:v>
                </c:pt>
                <c:pt idx="866" formatCode="00,000">
                  <c:v>3.2</c:v>
                </c:pt>
                <c:pt idx="867" formatCode="00,000">
                  <c:v>3.2</c:v>
                </c:pt>
                <c:pt idx="868" formatCode="00,000">
                  <c:v>3.1562000000000001</c:v>
                </c:pt>
                <c:pt idx="869" formatCode="00,000">
                  <c:v>3.22</c:v>
                </c:pt>
                <c:pt idx="870" formatCode="00,000">
                  <c:v>3.25</c:v>
                </c:pt>
                <c:pt idx="871" formatCode="00,000">
                  <c:v>3.25</c:v>
                </c:pt>
                <c:pt idx="872" formatCode="00,000">
                  <c:v>3.25</c:v>
                </c:pt>
                <c:pt idx="873" formatCode="00,000">
                  <c:v>3.25</c:v>
                </c:pt>
                <c:pt idx="874" formatCode="00,000">
                  <c:v>3.47</c:v>
                </c:pt>
                <c:pt idx="875" formatCode="00,000">
                  <c:v>3.5</c:v>
                </c:pt>
                <c:pt idx="876" formatCode="00,000">
                  <c:v>3.5</c:v>
                </c:pt>
                <c:pt idx="877" formatCode="00,000">
                  <c:v>3.5</c:v>
                </c:pt>
                <c:pt idx="878" formatCode="00,000">
                  <c:v>3.5</c:v>
                </c:pt>
                <c:pt idx="879" formatCode="00,000">
                  <c:v>3.5</c:v>
                </c:pt>
                <c:pt idx="880" formatCode="00,000">
                  <c:v>3.5</c:v>
                </c:pt>
                <c:pt idx="881" formatCode="00,000">
                  <c:v>3.5</c:v>
                </c:pt>
                <c:pt idx="882" formatCode="00,000">
                  <c:v>3.5</c:v>
                </c:pt>
                <c:pt idx="883" formatCode="00,000">
                  <c:v>3.5</c:v>
                </c:pt>
                <c:pt idx="884" formatCode="00,000">
                  <c:v>3.5</c:v>
                </c:pt>
                <c:pt idx="885" formatCode="00,000">
                  <c:v>3.5</c:v>
                </c:pt>
                <c:pt idx="886" formatCode="00,000">
                  <c:v>3.5</c:v>
                </c:pt>
                <c:pt idx="887" formatCode="00,000">
                  <c:v>3.5</c:v>
                </c:pt>
                <c:pt idx="888" formatCode="00,000">
                  <c:v>3.5</c:v>
                </c:pt>
                <c:pt idx="889" formatCode="00,000">
                  <c:v>3.5</c:v>
                </c:pt>
                <c:pt idx="890" formatCode="00,000">
                  <c:v>3.5</c:v>
                </c:pt>
                <c:pt idx="891" formatCode="00,000">
                  <c:v>3.5</c:v>
                </c:pt>
                <c:pt idx="892" formatCode="00,000">
                  <c:v>3.5</c:v>
                </c:pt>
                <c:pt idx="893" formatCode="00,000">
                  <c:v>3.5</c:v>
                </c:pt>
                <c:pt idx="894" formatCode="00,000">
                  <c:v>3.7</c:v>
                </c:pt>
                <c:pt idx="895" formatCode="00,000">
                  <c:v>3.7650000000000001</c:v>
                </c:pt>
                <c:pt idx="896" formatCode="00,000">
                  <c:v>3.7650000000000001</c:v>
                </c:pt>
                <c:pt idx="897" formatCode="00,000">
                  <c:v>3.75</c:v>
                </c:pt>
                <c:pt idx="898" formatCode="00,000">
                  <c:v>3.75</c:v>
                </c:pt>
                <c:pt idx="899" formatCode="00,000">
                  <c:v>3.75</c:v>
                </c:pt>
                <c:pt idx="900" formatCode="00,000">
                  <c:v>3.7650000000000001</c:v>
                </c:pt>
                <c:pt idx="901" formatCode="00,000">
                  <c:v>3.7250000000000001</c:v>
                </c:pt>
                <c:pt idx="902" formatCode="00,000">
                  <c:v>3.7650000000000001</c:v>
                </c:pt>
                <c:pt idx="903" formatCode="00,000">
                  <c:v>3.75</c:v>
                </c:pt>
                <c:pt idx="904" formatCode="00,000">
                  <c:v>3.75</c:v>
                </c:pt>
                <c:pt idx="905" formatCode="00,000">
                  <c:v>3.75</c:v>
                </c:pt>
                <c:pt idx="906" formatCode="00,000">
                  <c:v>3.75</c:v>
                </c:pt>
                <c:pt idx="907" formatCode="00,000">
                  <c:v>3.79</c:v>
                </c:pt>
                <c:pt idx="908" formatCode="00,000">
                  <c:v>3.8149999999999999</c:v>
                </c:pt>
                <c:pt idx="909" formatCode="00,000">
                  <c:v>3.8149999999999999</c:v>
                </c:pt>
                <c:pt idx="910" formatCode="00,000">
                  <c:v>3.8149999999999999</c:v>
                </c:pt>
                <c:pt idx="911" formatCode="00,000">
                  <c:v>3.8624999999999998</c:v>
                </c:pt>
                <c:pt idx="912" formatCode="00,000">
                  <c:v>4</c:v>
                </c:pt>
                <c:pt idx="913" formatCode="00,000">
                  <c:v>4</c:v>
                </c:pt>
                <c:pt idx="914" formatCode="00,000">
                  <c:v>4</c:v>
                </c:pt>
                <c:pt idx="915" formatCode="00,000">
                  <c:v>4</c:v>
                </c:pt>
                <c:pt idx="916" formatCode="00,000">
                  <c:v>4</c:v>
                </c:pt>
                <c:pt idx="917" formatCode="00,000">
                  <c:v>4</c:v>
                </c:pt>
                <c:pt idx="918" formatCode="00,000">
                  <c:v>4</c:v>
                </c:pt>
                <c:pt idx="919" formatCode="00,000">
                  <c:v>4</c:v>
                </c:pt>
                <c:pt idx="920" formatCode="00,000">
                  <c:v>4</c:v>
                </c:pt>
                <c:pt idx="921" formatCode="00,000">
                  <c:v>4</c:v>
                </c:pt>
                <c:pt idx="922" formatCode="00,000">
                  <c:v>4</c:v>
                </c:pt>
                <c:pt idx="923" formatCode="00,000">
                  <c:v>4</c:v>
                </c:pt>
                <c:pt idx="924" formatCode="00,000">
                  <c:v>4</c:v>
                </c:pt>
                <c:pt idx="925" formatCode="00,000">
                  <c:v>4</c:v>
                </c:pt>
                <c:pt idx="926" formatCode="00,000">
                  <c:v>4</c:v>
                </c:pt>
                <c:pt idx="927" formatCode="00,000">
                  <c:v>4</c:v>
                </c:pt>
                <c:pt idx="928" formatCode="00,000">
                  <c:v>4</c:v>
                </c:pt>
                <c:pt idx="929" formatCode="00,000">
                  <c:v>4</c:v>
                </c:pt>
                <c:pt idx="930" formatCode="00,000">
                  <c:v>4</c:v>
                </c:pt>
                <c:pt idx="931" formatCode="00,00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AC-4CCE-A5D2-6F9B88180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0579576"/>
        <c:axId val="1"/>
      </c:lineChart>
      <c:dateAx>
        <c:axId val="730579576"/>
        <c:scaling>
          <c:orientation val="minMax"/>
          <c:min val="44805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1"/>
        <c:lblOffset val="100"/>
        <c:baseTimeUnit val="days"/>
        <c:majorUnit val="1"/>
        <c:majorTimeUnit val="months"/>
      </c:dateAx>
      <c:valAx>
        <c:axId val="1"/>
        <c:scaling>
          <c:orientation val="minMax"/>
          <c:max val="4"/>
          <c:min val="2.8"/>
        </c:scaling>
        <c:delete val="0"/>
        <c:axPos val="l"/>
        <c:numFmt formatCode="0.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30579576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805699734750211"/>
          <c:y val="0.11118916556815278"/>
          <c:w val="0.18053433156033671"/>
          <c:h val="0.16033855447424583"/>
        </c:manualLayout>
      </c:layout>
      <c:overlay val="0"/>
      <c:txPr>
        <a:bodyPr/>
        <a:lstStyle/>
        <a:p>
          <a:pPr>
            <a:defRPr sz="1400">
              <a:solidFill>
                <a:schemeClr val="bg2">
                  <a:lumMod val="50000"/>
                </a:schemeClr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0.27045</cdr:x>
      <cdr:y>0.21298</cdr:y>
    </cdr:from>
    <cdr:to>
      <cdr:x>0.54584</cdr:x>
      <cdr:y>0.33071</cdr:y>
    </cdr:to>
    <cdr:sp macro="" textlink="">
      <cdr:nvSpPr>
        <cdr:cNvPr id="2" name="CaixaDeTexto 16">
          <a:extLst xmlns:a="http://schemas.openxmlformats.org/drawingml/2006/main">
            <a:ext uri="{FF2B5EF4-FFF2-40B4-BE49-F238E27FC236}">
              <a16:creationId xmlns:a16="http://schemas.microsoft.com/office/drawing/2014/main" id="{4A6E9D6D-C34C-C4B5-3EBC-B42CCB5DA0A4}"/>
            </a:ext>
          </a:extLst>
        </cdr:cNvPr>
        <cdr:cNvSpPr txBox="1"/>
      </cdr:nvSpPr>
      <cdr:spPr>
        <a:xfrm xmlns:a="http://schemas.openxmlformats.org/drawingml/2006/main">
          <a:off x="1431461" y="501114"/>
          <a:ext cx="145760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 b="1" dirty="0">
              <a:solidFill>
                <a:srgbClr val="BF9000"/>
              </a:solidFill>
            </a:rPr>
            <a:t>Média 1980-1989</a:t>
          </a:r>
        </a:p>
      </cdr:txBody>
    </cdr:sp>
  </cdr:relSizeAnchor>
  <cdr:relSizeAnchor xmlns:cdr="http://schemas.openxmlformats.org/drawingml/2006/chartDrawing">
    <cdr:from>
      <cdr:x>0.68012</cdr:x>
      <cdr:y>0.477</cdr:y>
    </cdr:from>
    <cdr:to>
      <cdr:x>0.95551</cdr:x>
      <cdr:y>0.59473</cdr:y>
    </cdr:to>
    <cdr:sp macro="" textlink="">
      <cdr:nvSpPr>
        <cdr:cNvPr id="3" name="CaixaDeTexto 16">
          <a:extLst xmlns:a="http://schemas.openxmlformats.org/drawingml/2006/main">
            <a:ext uri="{FF2B5EF4-FFF2-40B4-BE49-F238E27FC236}">
              <a16:creationId xmlns:a16="http://schemas.microsoft.com/office/drawing/2014/main" id="{0BEC68F5-BAAF-C68C-998D-5F519B2E23AB}"/>
            </a:ext>
          </a:extLst>
        </cdr:cNvPr>
        <cdr:cNvSpPr txBox="1"/>
      </cdr:nvSpPr>
      <cdr:spPr>
        <a:xfrm xmlns:a="http://schemas.openxmlformats.org/drawingml/2006/main">
          <a:off x="3599809" y="1122308"/>
          <a:ext cx="1457608" cy="2770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200" b="1" dirty="0">
              <a:solidFill>
                <a:srgbClr val="BF9000"/>
              </a:solidFill>
            </a:rPr>
            <a:t>Média 1990- 2019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0.0092</cdr:x>
      <cdr:y>0.01009</cdr:y>
    </cdr:from>
    <cdr:to>
      <cdr:x>0.10656</cdr:x>
      <cdr:y>0.06082</cdr:y>
    </cdr:to>
    <cdr:sp macro="" textlink="">
      <cdr:nvSpPr>
        <cdr:cNvPr id="11" name="CaixaDeTexto 1">
          <a:extLst xmlns:a="http://schemas.openxmlformats.org/drawingml/2006/main">
            <a:ext uri="{FF2B5EF4-FFF2-40B4-BE49-F238E27FC236}">
              <a16:creationId xmlns:a16="http://schemas.microsoft.com/office/drawing/2014/main" id="{EAC4404C-9359-4C98-98F2-3F0C751A7722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537650" cy="255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>
            <a:solidFill>
              <a:srgbClr val="80ADBA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0.62484</cdr:x>
      <cdr:y>0.13852</cdr:y>
    </cdr:from>
    <cdr:to>
      <cdr:x>0.77465</cdr:x>
      <cdr:y>0.21744</cdr:y>
    </cdr:to>
    <cdr:sp macro="" textlink="">
      <cdr:nvSpPr>
        <cdr:cNvPr id="14" name="CaixaDeTexto 1">
          <a:extLst xmlns:a="http://schemas.openxmlformats.org/drawingml/2006/main">
            <a:ext uri="{FF2B5EF4-FFF2-40B4-BE49-F238E27FC236}">
              <a16:creationId xmlns:a16="http://schemas.microsoft.com/office/drawing/2014/main" id="{7A26920A-0D82-45FC-BD11-591400FAE68F}"/>
            </a:ext>
          </a:extLst>
        </cdr:cNvPr>
        <cdr:cNvSpPr txBox="1"/>
      </cdr:nvSpPr>
      <cdr:spPr>
        <a:xfrm xmlns:a="http://schemas.openxmlformats.org/drawingml/2006/main">
          <a:off x="3562325" y="332520"/>
          <a:ext cx="854097" cy="189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dirty="0">
              <a:solidFill>
                <a:srgbClr val="BF9000"/>
              </a:solidFill>
              <a:effectLst/>
              <a:latin typeface="+mn-lt"/>
              <a:ea typeface="+mn-ea"/>
              <a:cs typeface="+mn-cs"/>
            </a:rPr>
            <a:t>Brasil -</a:t>
          </a:r>
        </a:p>
        <a:p xmlns:a="http://schemas.openxmlformats.org/drawingml/2006/main">
          <a:pPr algn="ctr"/>
          <a:r>
            <a:rPr lang="pt-BR" sz="1100" dirty="0">
              <a:solidFill>
                <a:srgbClr val="BF9000"/>
              </a:solidFill>
              <a:effectLst/>
              <a:latin typeface="+mn-lt"/>
              <a:ea typeface="+mn-ea"/>
              <a:cs typeface="+mn-cs"/>
            </a:rPr>
            <a:t>Média</a:t>
          </a:r>
          <a:r>
            <a:rPr lang="pt-BR" sz="1100" baseline="0" dirty="0">
              <a:solidFill>
                <a:srgbClr val="BF9000"/>
              </a:solidFill>
              <a:effectLst/>
              <a:latin typeface="+mn-lt"/>
              <a:ea typeface="+mn-ea"/>
              <a:cs typeface="+mn-cs"/>
            </a:rPr>
            <a:t> avançados</a:t>
          </a:r>
          <a:endParaRPr lang="pt-BR" sz="1100" dirty="0">
            <a:solidFill>
              <a:srgbClr val="BF9000"/>
            </a:solidFill>
            <a:effectLst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0.66151</cdr:x>
      <cdr:y>0.42863</cdr:y>
    </cdr:from>
    <cdr:to>
      <cdr:x>0.7911</cdr:x>
      <cdr:y>0.59719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ECDA770F-0C4B-4BF9-BBBC-CF04F83B76E4}"/>
            </a:ext>
          </a:extLst>
        </cdr:cNvPr>
        <cdr:cNvSpPr txBox="1"/>
      </cdr:nvSpPr>
      <cdr:spPr>
        <a:xfrm xmlns:a="http://schemas.openxmlformats.org/drawingml/2006/main">
          <a:off x="3771418" y="1028909"/>
          <a:ext cx="738820" cy="4046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000" dirty="0">
              <a:solidFill>
                <a:srgbClr val="000000"/>
              </a:solidFill>
            </a:rPr>
            <a:t>Média da </a:t>
          </a:r>
        </a:p>
        <a:p xmlns:a="http://schemas.openxmlformats.org/drawingml/2006/main">
          <a:r>
            <a:rPr lang="pt-BR" sz="1000" dirty="0">
              <a:solidFill>
                <a:srgbClr val="000000"/>
              </a:solidFill>
            </a:rPr>
            <a:t>diferença</a:t>
          </a:r>
        </a:p>
      </cdr:txBody>
    </cdr:sp>
  </cdr:relSizeAnchor>
  <cdr:relSizeAnchor xmlns:cdr="http://schemas.openxmlformats.org/drawingml/2006/chartDrawing">
    <cdr:from>
      <cdr:x>0.87008</cdr:x>
      <cdr:y>0.65442</cdr:y>
    </cdr:from>
    <cdr:to>
      <cdr:x>0.91914</cdr:x>
      <cdr:y>0.79134</cdr:y>
    </cdr:to>
    <cdr:sp macro="" textlink="">
      <cdr:nvSpPr>
        <cdr:cNvPr id="6" name="CaixaDeTexto 1">
          <a:extLst xmlns:a="http://schemas.openxmlformats.org/drawingml/2006/main">
            <a:ext uri="{FF2B5EF4-FFF2-40B4-BE49-F238E27FC236}">
              <a16:creationId xmlns:a16="http://schemas.microsoft.com/office/drawing/2014/main" id="{774BB8F4-FD5F-4D2C-A1CF-27018E13BAC3}"/>
            </a:ext>
          </a:extLst>
        </cdr:cNvPr>
        <cdr:cNvSpPr txBox="1"/>
      </cdr:nvSpPr>
      <cdr:spPr>
        <a:xfrm xmlns:a="http://schemas.openxmlformats.org/drawingml/2006/main">
          <a:off x="4960533" y="1570905"/>
          <a:ext cx="279691" cy="328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0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-1 desvio</a:t>
          </a:r>
        </a:p>
        <a:p xmlns:a="http://schemas.openxmlformats.org/drawingml/2006/main">
          <a:r>
            <a:rPr lang="pt-BR" sz="1000" baseline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padrão</a:t>
          </a:r>
          <a:r>
            <a:rPr lang="pt-BR" sz="10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</a:t>
          </a:r>
          <a:endParaRPr lang="pt-BR" sz="1000" dirty="0">
            <a:solidFill>
              <a:schemeClr val="bg1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0.87303</cdr:x>
      <cdr:y>0.33445</cdr:y>
    </cdr:from>
    <cdr:to>
      <cdr:x>1</cdr:x>
      <cdr:y>0.42892</cdr:y>
    </cdr:to>
    <cdr:sp macro="" textlink="">
      <cdr:nvSpPr>
        <cdr:cNvPr id="7" name="CaixaDeTexto 1">
          <a:extLst xmlns:a="http://schemas.openxmlformats.org/drawingml/2006/main">
            <a:ext uri="{FF2B5EF4-FFF2-40B4-BE49-F238E27FC236}">
              <a16:creationId xmlns:a16="http://schemas.microsoft.com/office/drawing/2014/main" id="{090CA94D-390A-40A1-BD8A-B38715E91381}"/>
            </a:ext>
          </a:extLst>
        </cdr:cNvPr>
        <cdr:cNvSpPr txBox="1"/>
      </cdr:nvSpPr>
      <cdr:spPr>
        <a:xfrm xmlns:a="http://schemas.openxmlformats.org/drawingml/2006/main">
          <a:off x="4977311" y="802826"/>
          <a:ext cx="723896" cy="226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000" dirty="0">
              <a:solidFill>
                <a:schemeClr val="bg1">
                  <a:lumMod val="50000"/>
                </a:schemeClr>
              </a:solidFill>
            </a:rPr>
            <a:t>+1 desvio </a:t>
          </a:r>
        </a:p>
        <a:p xmlns:a="http://schemas.openxmlformats.org/drawingml/2006/main">
          <a:r>
            <a:rPr lang="pt-BR" sz="1000" dirty="0">
              <a:solidFill>
                <a:schemeClr val="bg1">
                  <a:lumMod val="50000"/>
                </a:schemeClr>
              </a:solidFill>
            </a:rPr>
            <a:t>padrão</a:t>
          </a:r>
        </a:p>
        <a:p xmlns:a="http://schemas.openxmlformats.org/drawingml/2006/main">
          <a:r>
            <a:rPr lang="pt-BR" sz="1000" dirty="0"/>
            <a:t>  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0.05368</cdr:x>
      <cdr:y>0.52565</cdr:y>
    </cdr:from>
    <cdr:to>
      <cdr:x>0.98282</cdr:x>
      <cdr:y>0.53114</cdr:y>
    </cdr:to>
    <cdr:cxnSp macro="">
      <cdr:nvCxnSpPr>
        <cdr:cNvPr id="3" name="Conector reto 2">
          <a:extLst xmlns:a="http://schemas.openxmlformats.org/drawingml/2006/main">
            <a:ext uri="{FF2B5EF4-FFF2-40B4-BE49-F238E27FC236}">
              <a16:creationId xmlns:a16="http://schemas.microsoft.com/office/drawing/2014/main" id="{2B66F7D0-F4D3-4E47-8B9D-A702B8B79BAC}"/>
            </a:ext>
          </a:extLst>
        </cdr:cNvPr>
        <cdr:cNvCxnSpPr/>
      </cdr:nvCxnSpPr>
      <cdr:spPr>
        <a:xfrm xmlns:a="http://schemas.openxmlformats.org/drawingml/2006/main" flipV="1">
          <a:off x="322212" y="2194121"/>
          <a:ext cx="5577120" cy="2291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7F6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0.10862</cdr:x>
      <cdr:y>0.47304</cdr:y>
    </cdr:from>
    <cdr:to>
      <cdr:x>0.57029</cdr:x>
      <cdr:y>0.57028</cdr:y>
    </cdr:to>
    <cdr:sp macro="" textlink="">
      <cdr:nvSpPr>
        <cdr:cNvPr id="4" name="CaixaDeTexto 3">
          <a:extLst xmlns:a="http://schemas.openxmlformats.org/drawingml/2006/main">
            <a:ext uri="{FF2B5EF4-FFF2-40B4-BE49-F238E27FC236}">
              <a16:creationId xmlns:a16="http://schemas.microsoft.com/office/drawing/2014/main" id="{FB3A923F-4373-A844-FEAB-B1D8D9028872}"/>
            </a:ext>
          </a:extLst>
        </cdr:cNvPr>
        <cdr:cNvSpPr txBox="1"/>
      </cdr:nvSpPr>
      <cdr:spPr>
        <a:xfrm xmlns:a="http://schemas.openxmlformats.org/drawingml/2006/main">
          <a:off x="619341" y="1865674"/>
          <a:ext cx="2632372" cy="383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200" b="1" dirty="0">
              <a:solidFill>
                <a:srgbClr val="7F6000"/>
              </a:solidFill>
            </a:rPr>
            <a:t>Média mundial = 36,9 centavos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0.57997</cdr:x>
      <cdr:y>0.21398</cdr:y>
    </cdr:from>
    <cdr:to>
      <cdr:x>0.82219</cdr:x>
      <cdr:y>0.26746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AA01CD8B-C322-A4EA-5799-B3D95911630F}"/>
            </a:ext>
          </a:extLst>
        </cdr:cNvPr>
        <cdr:cNvSpPr txBox="1"/>
      </cdr:nvSpPr>
      <cdr:spPr>
        <a:xfrm xmlns:a="http://schemas.openxmlformats.org/drawingml/2006/main">
          <a:off x="3828280" y="1087143"/>
          <a:ext cx="1598825" cy="2717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Correlação = 0,19  </a:t>
          </a:r>
        </a:p>
      </cdr:txBody>
    </cdr:sp>
  </cdr:relSizeAnchor>
  <cdr:relSizeAnchor xmlns:cdr="http://schemas.openxmlformats.org/drawingml/2006/chartDrawing">
    <cdr:from>
      <cdr:x>0.72276</cdr:x>
      <cdr:y>0.71581</cdr:y>
    </cdr:from>
    <cdr:to>
      <cdr:x>1</cdr:x>
      <cdr:y>0.77172</cdr:y>
    </cdr:to>
    <cdr:sp macro="" textlink="">
      <cdr:nvSpPr>
        <cdr:cNvPr id="3" name="CaixaDeTexto 1">
          <a:extLst xmlns:a="http://schemas.openxmlformats.org/drawingml/2006/main">
            <a:ext uri="{FF2B5EF4-FFF2-40B4-BE49-F238E27FC236}">
              <a16:creationId xmlns:a16="http://schemas.microsoft.com/office/drawing/2014/main" id="{C687C28A-F664-1CF0-759B-DF5F93FBB201}"/>
            </a:ext>
          </a:extLst>
        </cdr:cNvPr>
        <cdr:cNvSpPr txBox="1"/>
      </cdr:nvSpPr>
      <cdr:spPr>
        <a:xfrm xmlns:a="http://schemas.openxmlformats.org/drawingml/2006/main">
          <a:off x="4770812" y="3636691"/>
          <a:ext cx="1830013" cy="284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Correlação = - 0,52  </a:t>
          </a:r>
        </a:p>
      </cdr:txBody>
    </cdr:sp>
  </cdr:relSizeAnchor>
  <cdr:relSizeAnchor xmlns:cdr="http://schemas.openxmlformats.org/drawingml/2006/chartDrawing">
    <cdr:from>
      <cdr:x>0.54534</cdr:x>
      <cdr:y>0.42305</cdr:y>
    </cdr:from>
    <cdr:to>
      <cdr:x>0.81919</cdr:x>
      <cdr:y>0.47654</cdr:y>
    </cdr:to>
    <cdr:sp macro="" textlink="">
      <cdr:nvSpPr>
        <cdr:cNvPr id="4" name="CaixaDeTexto 1">
          <a:extLst xmlns:a="http://schemas.openxmlformats.org/drawingml/2006/main">
            <a:ext uri="{FF2B5EF4-FFF2-40B4-BE49-F238E27FC236}">
              <a16:creationId xmlns:a16="http://schemas.microsoft.com/office/drawing/2014/main" id="{C687C28A-F664-1CF0-759B-DF5F93FBB201}"/>
            </a:ext>
          </a:extLst>
        </cdr:cNvPr>
        <cdr:cNvSpPr txBox="1"/>
      </cdr:nvSpPr>
      <cdr:spPr>
        <a:xfrm xmlns:a="http://schemas.openxmlformats.org/drawingml/2006/main">
          <a:off x="3599681" y="2149317"/>
          <a:ext cx="1807616" cy="271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Correlação = 0,49  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0.19807</cdr:x>
      <cdr:y>0.80717</cdr:y>
    </cdr:from>
    <cdr:to>
      <cdr:x>0.31553</cdr:x>
      <cdr:y>0.87591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A9A2703C-5F19-4AB4-AA67-4AEDB148E0AA}"/>
            </a:ext>
          </a:extLst>
        </cdr:cNvPr>
        <cdr:cNvSpPr txBox="1"/>
      </cdr:nvSpPr>
      <cdr:spPr>
        <a:xfrm xmlns:a="http://schemas.openxmlformats.org/drawingml/2006/main">
          <a:off x="2341544" y="3100195"/>
          <a:ext cx="1388566" cy="26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1 ano  </a:t>
          </a:r>
        </a:p>
      </cdr:txBody>
    </cdr:sp>
  </cdr:relSizeAnchor>
  <cdr:relSizeAnchor xmlns:cdr="http://schemas.openxmlformats.org/drawingml/2006/chartDrawing">
    <cdr:from>
      <cdr:x>0.30991</cdr:x>
      <cdr:y>0.80378</cdr:y>
    </cdr:from>
    <cdr:to>
      <cdr:x>0.42738</cdr:x>
      <cdr:y>0.87252</cdr:y>
    </cdr:to>
    <cdr:sp macro="" textlink="">
      <cdr:nvSpPr>
        <cdr:cNvPr id="3" name="CaixaDeTexto 1">
          <a:extLst xmlns:a="http://schemas.openxmlformats.org/drawingml/2006/main">
            <a:ext uri="{FF2B5EF4-FFF2-40B4-BE49-F238E27FC236}">
              <a16:creationId xmlns:a16="http://schemas.microsoft.com/office/drawing/2014/main" id="{E66029C2-F506-4289-AB89-8645370138E0}"/>
            </a:ext>
          </a:extLst>
        </cdr:cNvPr>
        <cdr:cNvSpPr txBox="1"/>
      </cdr:nvSpPr>
      <cdr:spPr>
        <a:xfrm xmlns:a="http://schemas.openxmlformats.org/drawingml/2006/main">
          <a:off x="3663610" y="3087144"/>
          <a:ext cx="1388685" cy="26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2</a:t>
          </a:r>
          <a:r>
            <a:rPr lang="pt-BR" sz="14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anos</a:t>
          </a:r>
        </a:p>
      </cdr:txBody>
    </cdr:sp>
  </cdr:relSizeAnchor>
  <cdr:relSizeAnchor xmlns:cdr="http://schemas.openxmlformats.org/drawingml/2006/chartDrawing">
    <cdr:from>
      <cdr:x>0.42402</cdr:x>
      <cdr:y>0.79839</cdr:y>
    </cdr:from>
    <cdr:to>
      <cdr:x>0.54149</cdr:x>
      <cdr:y>0.86713</cdr:y>
    </cdr:to>
    <cdr:sp macro="" textlink="">
      <cdr:nvSpPr>
        <cdr:cNvPr id="4" name="CaixaDeTexto 1">
          <a:extLst xmlns:a="http://schemas.openxmlformats.org/drawingml/2006/main">
            <a:ext uri="{FF2B5EF4-FFF2-40B4-BE49-F238E27FC236}">
              <a16:creationId xmlns:a16="http://schemas.microsoft.com/office/drawing/2014/main" id="{96A92CAF-1630-46A1-8418-6219F6DCE164}"/>
            </a:ext>
          </a:extLst>
        </cdr:cNvPr>
        <cdr:cNvSpPr txBox="1"/>
      </cdr:nvSpPr>
      <cdr:spPr>
        <a:xfrm xmlns:a="http://schemas.openxmlformats.org/drawingml/2006/main">
          <a:off x="5012594" y="3066456"/>
          <a:ext cx="1388684" cy="264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3 anos</a:t>
          </a:r>
        </a:p>
      </cdr:txBody>
    </cdr:sp>
  </cdr:relSizeAnchor>
  <cdr:relSizeAnchor xmlns:cdr="http://schemas.openxmlformats.org/drawingml/2006/chartDrawing">
    <cdr:from>
      <cdr:x>0.53819</cdr:x>
      <cdr:y>0.79591</cdr:y>
    </cdr:from>
    <cdr:to>
      <cdr:x>0.65565</cdr:x>
      <cdr:y>0.86465</cdr:y>
    </cdr:to>
    <cdr:sp macro="" textlink="">
      <cdr:nvSpPr>
        <cdr:cNvPr id="5" name="CaixaDeTexto 1">
          <a:extLst xmlns:a="http://schemas.openxmlformats.org/drawingml/2006/main">
            <a:ext uri="{FF2B5EF4-FFF2-40B4-BE49-F238E27FC236}">
              <a16:creationId xmlns:a16="http://schemas.microsoft.com/office/drawing/2014/main" id="{EE236381-5390-4945-86EA-A7F92B20ED79}"/>
            </a:ext>
          </a:extLst>
        </cdr:cNvPr>
        <cdr:cNvSpPr txBox="1"/>
      </cdr:nvSpPr>
      <cdr:spPr>
        <a:xfrm xmlns:a="http://schemas.openxmlformats.org/drawingml/2006/main">
          <a:off x="6362317" y="3056947"/>
          <a:ext cx="1388566" cy="26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4 anos</a:t>
          </a:r>
        </a:p>
      </cdr:txBody>
    </cdr:sp>
  </cdr:relSizeAnchor>
  <cdr:relSizeAnchor xmlns:cdr="http://schemas.openxmlformats.org/drawingml/2006/chartDrawing">
    <cdr:from>
      <cdr:x>0.71195</cdr:x>
      <cdr:y>0.79786</cdr:y>
    </cdr:from>
    <cdr:to>
      <cdr:x>0.82942</cdr:x>
      <cdr:y>0.8666</cdr:y>
    </cdr:to>
    <cdr:sp macro="" textlink="">
      <cdr:nvSpPr>
        <cdr:cNvPr id="6" name="CaixaDeTexto 1">
          <a:extLst xmlns:a="http://schemas.openxmlformats.org/drawingml/2006/main">
            <a:ext uri="{FF2B5EF4-FFF2-40B4-BE49-F238E27FC236}">
              <a16:creationId xmlns:a16="http://schemas.microsoft.com/office/drawing/2014/main" id="{AF0DD2A3-CFD7-4FB9-859E-D7CD832929AE}"/>
            </a:ext>
          </a:extLst>
        </cdr:cNvPr>
        <cdr:cNvSpPr txBox="1"/>
      </cdr:nvSpPr>
      <cdr:spPr>
        <a:xfrm xmlns:a="http://schemas.openxmlformats.org/drawingml/2006/main">
          <a:off x="8416415" y="2958211"/>
          <a:ext cx="1388685" cy="254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                  6 anos</a:t>
          </a:r>
        </a:p>
      </cdr:txBody>
    </cdr:sp>
  </cdr:relSizeAnchor>
  <cdr:relSizeAnchor xmlns:cdr="http://schemas.openxmlformats.org/drawingml/2006/chartDrawing">
    <cdr:from>
      <cdr:x>0.97447</cdr:x>
      <cdr:y>0.22192</cdr:y>
    </cdr:from>
    <cdr:to>
      <cdr:x>1</cdr:x>
      <cdr:y>0.25594</cdr:y>
    </cdr:to>
    <cdr:sp macro="" textlink="">
      <cdr:nvSpPr>
        <cdr:cNvPr id="8" name="CaixaDeTexto 7">
          <a:extLst xmlns:a="http://schemas.openxmlformats.org/drawingml/2006/main">
            <a:ext uri="{FF2B5EF4-FFF2-40B4-BE49-F238E27FC236}">
              <a16:creationId xmlns:a16="http://schemas.microsoft.com/office/drawing/2014/main" id="{F5D6DB85-9A7A-473F-9996-3C28DB211408}"/>
            </a:ext>
          </a:extLst>
        </cdr:cNvPr>
        <cdr:cNvSpPr txBox="1"/>
      </cdr:nvSpPr>
      <cdr:spPr>
        <a:xfrm xmlns:a="http://schemas.openxmlformats.org/drawingml/2006/main">
          <a:off x="11232000" y="849249"/>
          <a:ext cx="294230" cy="1302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  <cdr:relSizeAnchor xmlns:cdr="http://schemas.openxmlformats.org/drawingml/2006/chartDrawing">
    <cdr:from>
      <cdr:x>0.94352</cdr:x>
      <cdr:y>0.23713</cdr:y>
    </cdr:from>
    <cdr:to>
      <cdr:x>1</cdr:x>
      <cdr:y>0.29837</cdr:y>
    </cdr:to>
    <cdr:sp macro="" textlink="">
      <cdr:nvSpPr>
        <cdr:cNvPr id="10" name="CaixaDeTexto 1">
          <a:extLst xmlns:a="http://schemas.openxmlformats.org/drawingml/2006/main">
            <a:ext uri="{FF2B5EF4-FFF2-40B4-BE49-F238E27FC236}">
              <a16:creationId xmlns:a16="http://schemas.microsoft.com/office/drawing/2014/main" id="{E6BC4B59-B6CB-4624-B800-A200CF39F21C}"/>
            </a:ext>
          </a:extLst>
        </cdr:cNvPr>
        <cdr:cNvSpPr txBox="1"/>
      </cdr:nvSpPr>
      <cdr:spPr>
        <a:xfrm xmlns:a="http://schemas.openxmlformats.org/drawingml/2006/main">
          <a:off x="10876315" y="785344"/>
          <a:ext cx="651066" cy="2028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b="1" dirty="0">
              <a:solidFill>
                <a:schemeClr val="accent2">
                  <a:lumMod val="75000"/>
                </a:schemeClr>
              </a:solidFill>
              <a:ea typeface="Verdana" pitchFamily="34" charset="0"/>
            </a:rPr>
            <a:t> </a:t>
          </a:r>
          <a:endParaRPr lang="pt-BR" sz="11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0.95043</cdr:x>
      <cdr:y>0.15144</cdr:y>
    </cdr:from>
    <cdr:to>
      <cdr:x>1</cdr:x>
      <cdr:y>0.21612</cdr:y>
    </cdr:to>
    <cdr:sp macro="" textlink="">
      <cdr:nvSpPr>
        <cdr:cNvPr id="11" name="CaixaDeTexto 1">
          <a:extLst xmlns:a="http://schemas.openxmlformats.org/drawingml/2006/main">
            <a:ext uri="{FF2B5EF4-FFF2-40B4-BE49-F238E27FC236}">
              <a16:creationId xmlns:a16="http://schemas.microsoft.com/office/drawing/2014/main" id="{79EE6A97-DE65-406F-8926-AEEE2C7EA456}"/>
            </a:ext>
          </a:extLst>
        </cdr:cNvPr>
        <cdr:cNvSpPr txBox="1"/>
      </cdr:nvSpPr>
      <cdr:spPr>
        <a:xfrm xmlns:a="http://schemas.openxmlformats.org/drawingml/2006/main">
          <a:off x="10955958" y="579546"/>
          <a:ext cx="571423" cy="247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1100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0.94754</cdr:x>
      <cdr:y>0.28786</cdr:y>
    </cdr:from>
    <cdr:to>
      <cdr:x>1</cdr:x>
      <cdr:y>0.36235</cdr:y>
    </cdr:to>
    <cdr:sp macro="" textlink="">
      <cdr:nvSpPr>
        <cdr:cNvPr id="13" name="CaixaDeTexto 1">
          <a:extLst xmlns:a="http://schemas.openxmlformats.org/drawingml/2006/main">
            <a:ext uri="{FF2B5EF4-FFF2-40B4-BE49-F238E27FC236}">
              <a16:creationId xmlns:a16="http://schemas.microsoft.com/office/drawing/2014/main" id="{32082EA3-CCD2-4AC2-8C0D-FE9ABC2A828C}"/>
            </a:ext>
          </a:extLst>
        </cdr:cNvPr>
        <cdr:cNvSpPr txBox="1"/>
      </cdr:nvSpPr>
      <cdr:spPr>
        <a:xfrm xmlns:a="http://schemas.openxmlformats.org/drawingml/2006/main">
          <a:off x="10922682" y="953371"/>
          <a:ext cx="604699" cy="246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11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0.94547</cdr:x>
      <cdr:y>0.1978</cdr:y>
    </cdr:from>
    <cdr:to>
      <cdr:x>1</cdr:x>
      <cdr:y>0.24669</cdr:y>
    </cdr:to>
    <cdr:sp macro="" textlink="">
      <cdr:nvSpPr>
        <cdr:cNvPr id="14" name="CaixaDeTexto 1">
          <a:extLst xmlns:a="http://schemas.openxmlformats.org/drawingml/2006/main">
            <a:ext uri="{FF2B5EF4-FFF2-40B4-BE49-F238E27FC236}">
              <a16:creationId xmlns:a16="http://schemas.microsoft.com/office/drawing/2014/main" id="{ACAA010E-BBFC-4C35-BE16-E39E32DD0B3A}"/>
            </a:ext>
          </a:extLst>
        </cdr:cNvPr>
        <cdr:cNvSpPr txBox="1"/>
      </cdr:nvSpPr>
      <cdr:spPr>
        <a:xfrm xmlns:a="http://schemas.openxmlformats.org/drawingml/2006/main">
          <a:off x="10898828" y="655101"/>
          <a:ext cx="628553" cy="161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b="1" dirty="0">
              <a:solidFill>
                <a:schemeClr val="tx1"/>
              </a:solidFill>
            </a:rPr>
            <a:t> </a:t>
          </a:r>
          <a:endParaRPr lang="pt-BR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0.64717</cdr:x>
      <cdr:y>0.80222</cdr:y>
    </cdr:from>
    <cdr:to>
      <cdr:x>0.76463</cdr:x>
      <cdr:y>0.87096</cdr:y>
    </cdr:to>
    <cdr:sp macro="" textlink="">
      <cdr:nvSpPr>
        <cdr:cNvPr id="15" name="CaixaDeTexto 1">
          <a:extLst xmlns:a="http://schemas.openxmlformats.org/drawingml/2006/main">
            <a:ext uri="{FF2B5EF4-FFF2-40B4-BE49-F238E27FC236}">
              <a16:creationId xmlns:a16="http://schemas.microsoft.com/office/drawing/2014/main" id="{80496DC9-7572-439C-A2EC-3ACCA5AE0EBF}"/>
            </a:ext>
          </a:extLst>
        </cdr:cNvPr>
        <cdr:cNvSpPr txBox="1"/>
      </cdr:nvSpPr>
      <cdr:spPr>
        <a:xfrm xmlns:a="http://schemas.openxmlformats.org/drawingml/2006/main">
          <a:off x="7650581" y="2974385"/>
          <a:ext cx="1388567" cy="254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5 anos</a:t>
          </a:r>
        </a:p>
      </cdr:txBody>
    </cdr:sp>
  </cdr:relSizeAnchor>
  <cdr:relSizeAnchor xmlns:cdr="http://schemas.openxmlformats.org/drawingml/2006/chartDrawing">
    <cdr:from>
      <cdr:x>0.91598</cdr:x>
      <cdr:y>0.75133</cdr:y>
    </cdr:from>
    <cdr:to>
      <cdr:x>0.98533</cdr:x>
      <cdr:y>0.80946</cdr:y>
    </cdr:to>
    <cdr:sp macro="" textlink="">
      <cdr:nvSpPr>
        <cdr:cNvPr id="18" name="CaixaDeTexto 1">
          <a:extLst xmlns:a="http://schemas.openxmlformats.org/drawingml/2006/main">
            <a:ext uri="{FF2B5EF4-FFF2-40B4-BE49-F238E27FC236}">
              <a16:creationId xmlns:a16="http://schemas.microsoft.com/office/drawing/2014/main" id="{2554373B-1A9B-4D6E-A3BF-6A71012A2554}"/>
            </a:ext>
          </a:extLst>
        </cdr:cNvPr>
        <cdr:cNvSpPr txBox="1"/>
      </cdr:nvSpPr>
      <cdr:spPr>
        <a:xfrm xmlns:a="http://schemas.openxmlformats.org/drawingml/2006/main">
          <a:off x="10828380" y="2673753"/>
          <a:ext cx="819831" cy="206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1100" b="1" dirty="0"/>
        </a:p>
      </cdr:txBody>
    </cdr:sp>
  </cdr:relSizeAnchor>
  <cdr:relSizeAnchor xmlns:cdr="http://schemas.openxmlformats.org/drawingml/2006/chartDrawing">
    <cdr:from>
      <cdr:x>0.82806</cdr:x>
      <cdr:y>0.79604</cdr:y>
    </cdr:from>
    <cdr:to>
      <cdr:x>0.94553</cdr:x>
      <cdr:y>0.86478</cdr:y>
    </cdr:to>
    <cdr:sp macro="" textlink="">
      <cdr:nvSpPr>
        <cdr:cNvPr id="16" name="CaixaDeTexto 1">
          <a:extLst xmlns:a="http://schemas.openxmlformats.org/drawingml/2006/main">
            <a:ext uri="{FF2B5EF4-FFF2-40B4-BE49-F238E27FC236}">
              <a16:creationId xmlns:a16="http://schemas.microsoft.com/office/drawing/2014/main" id="{46C7D983-4BD2-4F44-89AB-2EB752E5ED44}"/>
            </a:ext>
          </a:extLst>
        </cdr:cNvPr>
        <cdr:cNvSpPr txBox="1"/>
      </cdr:nvSpPr>
      <cdr:spPr>
        <a:xfrm xmlns:a="http://schemas.openxmlformats.org/drawingml/2006/main">
          <a:off x="9788963" y="2951472"/>
          <a:ext cx="1388685" cy="254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>
              <a:solidFill>
                <a:schemeClr val="bg2">
                  <a:lumMod val="50000"/>
                </a:schemeClr>
              </a:solidFill>
            </a:rPr>
            <a:t>                  7 anos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0.90429</cdr:x>
      <cdr:y>0.00825</cdr:y>
    </cdr:from>
    <cdr:to>
      <cdr:x>0.99798</cdr:x>
      <cdr:y>0.06195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A10DF67E-76C3-8FE3-DB62-C48795403771}"/>
            </a:ext>
          </a:extLst>
        </cdr:cNvPr>
        <cdr:cNvSpPr txBox="1"/>
      </cdr:nvSpPr>
      <cdr:spPr>
        <a:xfrm xmlns:a="http://schemas.openxmlformats.org/drawingml/2006/main">
          <a:off x="4959908" y="36424"/>
          <a:ext cx="513877" cy="237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BR" sz="1400" b="1" dirty="0">
              <a:solidFill>
                <a:srgbClr val="BF9000"/>
              </a:solidFill>
            </a:rPr>
            <a:t>4,00</a:t>
          </a:r>
          <a:endParaRPr lang="en-US" sz="1400" b="1" dirty="0">
            <a:solidFill>
              <a:srgbClr val="BF9000"/>
            </a:solidFill>
          </a:endParaRPr>
        </a:p>
      </cdr:txBody>
    </cdr:sp>
  </cdr:relSizeAnchor>
  <cdr:relSizeAnchor xmlns:cdr="http://schemas.openxmlformats.org/drawingml/2006/chartDrawing">
    <cdr:from>
      <cdr:x>0.90631</cdr:x>
      <cdr:y>0.04997</cdr:y>
    </cdr:from>
    <cdr:to>
      <cdr:x>1</cdr:x>
      <cdr:y>0.10367</cdr:y>
    </cdr:to>
    <cdr:sp macro="" textlink="">
      <cdr:nvSpPr>
        <cdr:cNvPr id="3" name="CaixaDeTexto 1">
          <a:extLst xmlns:a="http://schemas.openxmlformats.org/drawingml/2006/main">
            <a:ext uri="{FF2B5EF4-FFF2-40B4-BE49-F238E27FC236}">
              <a16:creationId xmlns:a16="http://schemas.microsoft.com/office/drawing/2014/main" id="{651D0EBB-231B-0E3D-9192-6B28243F6748}"/>
            </a:ext>
          </a:extLst>
        </cdr:cNvPr>
        <cdr:cNvSpPr txBox="1"/>
      </cdr:nvSpPr>
      <cdr:spPr>
        <a:xfrm xmlns:a="http://schemas.openxmlformats.org/drawingml/2006/main">
          <a:off x="5010708" y="220574"/>
          <a:ext cx="513877" cy="237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b="1" dirty="0">
              <a:solidFill>
                <a:srgbClr val="025C75"/>
              </a:solidFill>
            </a:rPr>
            <a:t>4,00</a:t>
          </a:r>
          <a:endParaRPr lang="en-US" sz="1400" b="1" dirty="0">
            <a:solidFill>
              <a:srgbClr val="025C75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0.1042</cdr:x>
      <cdr:y>0.30483</cdr:y>
    </cdr:from>
    <cdr:to>
      <cdr:x>0.35647</cdr:x>
      <cdr:y>0.59215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37372" y="792307"/>
          <a:ext cx="1300953" cy="746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</a:rPr>
            <a:t>Antes</a:t>
          </a:r>
          <a:r>
            <a:rPr lang="en-US" sz="1200" baseline="0" dirty="0">
              <a:solidFill>
                <a:schemeClr val="tx1">
                  <a:lumMod val="65000"/>
                  <a:lumOff val="35000"/>
                </a:schemeClr>
              </a:solidFill>
            </a:rPr>
            <a:t> do anúncio da meta de 2021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0.65543</cdr:x>
      <cdr:y>0.27947</cdr:y>
    </cdr:from>
    <cdr:to>
      <cdr:x>0.89657</cdr:x>
      <cdr:y>0.59215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3380028" y="726403"/>
          <a:ext cx="1243567" cy="812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6666"/>
              </a:solidFill>
            </a:rPr>
            <a:t>Após </a:t>
          </a:r>
          <a:r>
            <a:rPr lang="en-US" sz="1200" baseline="0" dirty="0">
              <a:solidFill>
                <a:srgbClr val="006666"/>
              </a:solidFill>
            </a:rPr>
            <a:t>o anúncio da meta de 2021</a:t>
          </a:r>
          <a:endParaRPr lang="en-US" sz="1200" dirty="0">
            <a:solidFill>
              <a:srgbClr val="006666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0.22895</cdr:x>
      <cdr:y>0.29606</cdr:y>
    </cdr:from>
    <cdr:to>
      <cdr:x>0.49396</cdr:x>
      <cdr:y>0.48738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228105" y="769521"/>
          <a:ext cx="1421513" cy="497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</a:rPr>
            <a:t>Antes</a:t>
          </a:r>
          <a:r>
            <a:rPr lang="en-US" sz="1200" baseline="0" dirty="0">
              <a:solidFill>
                <a:schemeClr val="tx1">
                  <a:lumMod val="65000"/>
                  <a:lumOff val="35000"/>
                </a:schemeClr>
              </a:solidFill>
            </a:rPr>
            <a:t> do anúncio da meta de 2022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0.81525</cdr:x>
      <cdr:y>0.3249</cdr:y>
    </cdr:from>
    <cdr:to>
      <cdr:x>0.97044</cdr:x>
      <cdr:y>0.42079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4465888" y="776720"/>
          <a:ext cx="850125" cy="229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6666"/>
              </a:solidFill>
            </a:rPr>
            <a:t>Após </a:t>
          </a:r>
          <a:r>
            <a:rPr lang="en-US" sz="1200" baseline="0" dirty="0">
              <a:solidFill>
                <a:srgbClr val="006666"/>
              </a:solidFill>
            </a:rPr>
            <a:t>o anúncio da meta de 2022</a:t>
          </a:r>
          <a:endParaRPr lang="en-US" sz="1200" dirty="0">
            <a:solidFill>
              <a:srgbClr val="006666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0.19734</cdr:x>
      <cdr:y>0.26131</cdr:y>
    </cdr:from>
    <cdr:to>
      <cdr:x>0.43895</cdr:x>
      <cdr:y>0.61702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054294" y="675456"/>
          <a:ext cx="1290770" cy="919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</a:rPr>
            <a:t>Antes</a:t>
          </a:r>
          <a:r>
            <a:rPr lang="en-US" sz="1200" baseline="0" dirty="0">
              <a:solidFill>
                <a:schemeClr val="tx1">
                  <a:lumMod val="65000"/>
                  <a:lumOff val="35000"/>
                </a:schemeClr>
              </a:solidFill>
            </a:rPr>
            <a:t> do anúncio da meta de 2023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0.65048</cdr:x>
      <cdr:y>0.24433</cdr:y>
    </cdr:from>
    <cdr:to>
      <cdr:x>0.89446</cdr:x>
      <cdr:y>0.62529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3475131" y="631567"/>
          <a:ext cx="1303437" cy="984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6666"/>
              </a:solidFill>
            </a:rPr>
            <a:t>Após </a:t>
          </a:r>
          <a:r>
            <a:rPr lang="en-US" sz="1200" baseline="0" dirty="0">
              <a:solidFill>
                <a:srgbClr val="006666"/>
              </a:solidFill>
            </a:rPr>
            <a:t>o anúncio da meta de 2023</a:t>
          </a:r>
          <a:endParaRPr lang="en-US" sz="1200" dirty="0">
            <a:solidFill>
              <a:srgbClr val="006666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0.20836</cdr:x>
      <cdr:y>0.22683</cdr:y>
    </cdr:from>
    <cdr:to>
      <cdr:x>0.44517</cdr:x>
      <cdr:y>0.54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113118" y="619876"/>
          <a:ext cx="1265149" cy="855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</a:rPr>
            <a:t>Antes</a:t>
          </a:r>
          <a:r>
            <a:rPr lang="en-US" sz="1200" baseline="0" dirty="0">
              <a:solidFill>
                <a:schemeClr val="tx1">
                  <a:lumMod val="65000"/>
                  <a:lumOff val="35000"/>
                </a:schemeClr>
              </a:solidFill>
            </a:rPr>
            <a:t> do anúncio da meta de 2024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0.79827</cdr:x>
      <cdr:y>0.32612</cdr:y>
    </cdr:from>
    <cdr:to>
      <cdr:x>0.9636</cdr:x>
      <cdr:y>0.42201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4251803" y="891237"/>
          <a:ext cx="880598" cy="262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6666"/>
              </a:solidFill>
            </a:rPr>
            <a:t>Após </a:t>
          </a:r>
          <a:r>
            <a:rPr lang="en-US" sz="1200" baseline="0" dirty="0">
              <a:solidFill>
                <a:srgbClr val="006666"/>
              </a:solidFill>
            </a:rPr>
            <a:t>o anúncio da meta de 2024</a:t>
          </a:r>
          <a:endParaRPr lang="en-US" sz="1200" dirty="0">
            <a:solidFill>
              <a:srgbClr val="006666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0.40734</cdr:x>
      <cdr:y>0.5</cdr:y>
    </cdr:from>
    <cdr:to>
      <cdr:x>0.60035</cdr:x>
      <cdr:y>0.86547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10AE4EE2-6339-4971-8BF1-0439BC7F0289}"/>
            </a:ext>
          </a:extLst>
        </cdr:cNvPr>
        <cdr:cNvSpPr txBox="1"/>
      </cdr:nvSpPr>
      <cdr:spPr>
        <a:xfrm xmlns:a="http://schemas.openxmlformats.org/drawingml/2006/main">
          <a:off x="1929816" y="1251000"/>
          <a:ext cx="914404" cy="914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400" b="1" dirty="0">
              <a:solidFill>
                <a:schemeClr val="accent4">
                  <a:lumMod val="50000"/>
                </a:schemeClr>
              </a:solidFill>
            </a:rPr>
            <a:t>EUA</a:t>
          </a:r>
        </a:p>
      </cdr:txBody>
    </cdr:sp>
  </cdr:relSizeAnchor>
  <cdr:relSizeAnchor xmlns:cdr="http://schemas.openxmlformats.org/drawingml/2006/chartDrawing">
    <cdr:from>
      <cdr:x>0.43695</cdr:x>
      <cdr:y>0.2538</cdr:y>
    </cdr:from>
    <cdr:to>
      <cdr:x>0.62996</cdr:x>
      <cdr:y>0.61926</cdr:y>
    </cdr:to>
    <cdr:sp macro="" textlink="">
      <cdr:nvSpPr>
        <cdr:cNvPr id="3" name="CaixaDeTexto 1">
          <a:extLst xmlns:a="http://schemas.openxmlformats.org/drawingml/2006/main">
            <a:ext uri="{FF2B5EF4-FFF2-40B4-BE49-F238E27FC236}">
              <a16:creationId xmlns:a16="http://schemas.microsoft.com/office/drawing/2014/main" id="{3CDEB73E-06B7-4EBA-95E1-210DF48E65F2}"/>
            </a:ext>
          </a:extLst>
        </cdr:cNvPr>
        <cdr:cNvSpPr txBox="1"/>
      </cdr:nvSpPr>
      <cdr:spPr>
        <a:xfrm xmlns:a="http://schemas.openxmlformats.org/drawingml/2006/main">
          <a:off x="2070100" y="635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>
              <a:solidFill>
                <a:srgbClr val="025C75"/>
              </a:solidFill>
            </a:rPr>
            <a:t>Peru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0.15825</cdr:x>
      <cdr:y>0.02982</cdr:y>
    </cdr:from>
    <cdr:to>
      <cdr:x>0.16001</cdr:x>
      <cdr:y>0.80758</cdr:y>
    </cdr:to>
    <cdr:cxnSp macro="">
      <cdr:nvCxnSpPr>
        <cdr:cNvPr id="3" name="Conector reto 2">
          <a:extLst xmlns:a="http://schemas.openxmlformats.org/drawingml/2006/main">
            <a:ext uri="{FF2B5EF4-FFF2-40B4-BE49-F238E27FC236}">
              <a16:creationId xmlns:a16="http://schemas.microsoft.com/office/drawing/2014/main" id="{01C2B211-0D13-43F7-9BD2-E73A17A811B4}"/>
            </a:ext>
          </a:extLst>
        </cdr:cNvPr>
        <cdr:cNvCxnSpPr/>
      </cdr:nvCxnSpPr>
      <cdr:spPr>
        <a:xfrm xmlns:a="http://schemas.openxmlformats.org/drawingml/2006/main" flipV="1">
          <a:off x="1141095" y="105410"/>
          <a:ext cx="12700" cy="2749550"/>
        </a:xfrm>
        <a:prstGeom xmlns:a="http://schemas.openxmlformats.org/drawingml/2006/main" prst="line">
          <a:avLst/>
        </a:prstGeom>
        <a:ln xmlns:a="http://schemas.openxmlformats.org/drawingml/2006/main" w="6350"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0.37603</cdr:x>
      <cdr:y>0.02874</cdr:y>
    </cdr:from>
    <cdr:to>
      <cdr:x>0.37779</cdr:x>
      <cdr:y>0.8065</cdr:y>
    </cdr:to>
    <cdr:cxnSp macro="">
      <cdr:nvCxnSpPr>
        <cdr:cNvPr id="4" name="Conector reto 3">
          <a:extLst xmlns:a="http://schemas.openxmlformats.org/drawingml/2006/main">
            <a:ext uri="{FF2B5EF4-FFF2-40B4-BE49-F238E27FC236}">
              <a16:creationId xmlns:a16="http://schemas.microsoft.com/office/drawing/2014/main" id="{2E6F5AA7-8F84-4EB6-85BC-15078491A9ED}"/>
            </a:ext>
          </a:extLst>
        </cdr:cNvPr>
        <cdr:cNvCxnSpPr/>
      </cdr:nvCxnSpPr>
      <cdr:spPr>
        <a:xfrm xmlns:a="http://schemas.openxmlformats.org/drawingml/2006/main" flipV="1">
          <a:off x="2711450" y="101600"/>
          <a:ext cx="12700" cy="2749550"/>
        </a:xfrm>
        <a:prstGeom xmlns:a="http://schemas.openxmlformats.org/drawingml/2006/main" prst="line">
          <a:avLst/>
        </a:prstGeom>
        <a:ln xmlns:a="http://schemas.openxmlformats.org/drawingml/2006/main" w="6350"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0.51428</cdr:x>
      <cdr:y>0.03592</cdr:y>
    </cdr:from>
    <cdr:to>
      <cdr:x>0.51605</cdr:x>
      <cdr:y>0.81369</cdr:y>
    </cdr:to>
    <cdr:cxnSp macro="">
      <cdr:nvCxnSpPr>
        <cdr:cNvPr id="5" name="Conector reto 4">
          <a:extLst xmlns:a="http://schemas.openxmlformats.org/drawingml/2006/main">
            <a:ext uri="{FF2B5EF4-FFF2-40B4-BE49-F238E27FC236}">
              <a16:creationId xmlns:a16="http://schemas.microsoft.com/office/drawing/2014/main" id="{9691A246-3C6A-4ABA-9BA7-50BB4187AB21}"/>
            </a:ext>
          </a:extLst>
        </cdr:cNvPr>
        <cdr:cNvCxnSpPr/>
      </cdr:nvCxnSpPr>
      <cdr:spPr>
        <a:xfrm xmlns:a="http://schemas.openxmlformats.org/drawingml/2006/main" flipV="1">
          <a:off x="3708400" y="127000"/>
          <a:ext cx="12700" cy="2749550"/>
        </a:xfrm>
        <a:prstGeom xmlns:a="http://schemas.openxmlformats.org/drawingml/2006/main" prst="line">
          <a:avLst/>
        </a:prstGeom>
        <a:ln xmlns:a="http://schemas.openxmlformats.org/drawingml/2006/main" w="6350"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0.58033</cdr:x>
      <cdr:y>0.03054</cdr:y>
    </cdr:from>
    <cdr:to>
      <cdr:x>0.58209</cdr:x>
      <cdr:y>0.8083</cdr:y>
    </cdr:to>
    <cdr:cxnSp macro="">
      <cdr:nvCxnSpPr>
        <cdr:cNvPr id="6" name="Conector reto 5">
          <a:extLst xmlns:a="http://schemas.openxmlformats.org/drawingml/2006/main">
            <a:ext uri="{FF2B5EF4-FFF2-40B4-BE49-F238E27FC236}">
              <a16:creationId xmlns:a16="http://schemas.microsoft.com/office/drawing/2014/main" id="{9691A246-3C6A-4ABA-9BA7-50BB4187AB21}"/>
            </a:ext>
          </a:extLst>
        </cdr:cNvPr>
        <cdr:cNvCxnSpPr/>
      </cdr:nvCxnSpPr>
      <cdr:spPr>
        <a:xfrm xmlns:a="http://schemas.openxmlformats.org/drawingml/2006/main" flipV="1">
          <a:off x="4184650" y="107950"/>
          <a:ext cx="12700" cy="2749550"/>
        </a:xfrm>
        <a:prstGeom xmlns:a="http://schemas.openxmlformats.org/drawingml/2006/main" prst="line">
          <a:avLst/>
        </a:prstGeom>
        <a:ln xmlns:a="http://schemas.openxmlformats.org/drawingml/2006/main" w="6350"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0.41037</cdr:x>
      <cdr:y>0.02694</cdr:y>
    </cdr:from>
    <cdr:to>
      <cdr:x>0.41213</cdr:x>
      <cdr:y>0.80471</cdr:y>
    </cdr:to>
    <cdr:cxnSp macro="">
      <cdr:nvCxnSpPr>
        <cdr:cNvPr id="7" name="Conector reto 6">
          <a:extLst xmlns:a="http://schemas.openxmlformats.org/drawingml/2006/main">
            <a:ext uri="{FF2B5EF4-FFF2-40B4-BE49-F238E27FC236}">
              <a16:creationId xmlns:a16="http://schemas.microsoft.com/office/drawing/2014/main" id="{19D2E117-E8A5-4808-8F36-659A0C8A6F07}"/>
            </a:ext>
          </a:extLst>
        </cdr:cNvPr>
        <cdr:cNvCxnSpPr/>
      </cdr:nvCxnSpPr>
      <cdr:spPr>
        <a:xfrm xmlns:a="http://schemas.openxmlformats.org/drawingml/2006/main" flipV="1">
          <a:off x="2959100" y="95250"/>
          <a:ext cx="12700" cy="2749550"/>
        </a:xfrm>
        <a:prstGeom xmlns:a="http://schemas.openxmlformats.org/drawingml/2006/main" prst="line">
          <a:avLst/>
        </a:prstGeom>
        <a:ln xmlns:a="http://schemas.openxmlformats.org/drawingml/2006/main" w="6350">
          <a:prstDash val="soli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0.43597</cdr:x>
      <cdr:y>0.95255</cdr:y>
    </cdr:from>
    <cdr:to>
      <cdr:x>0.92307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91E2BC4-2ECB-4EE8-86B1-F0F34736028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906040" y="4582806"/>
          <a:ext cx="2129575" cy="22831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/>
            </a:lvl1pPr>
          </a:lstStyle>
          <a:p>
            <a:fld id="{CCCBEB27-350D-4DA2-8E39-14931410E4C6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8" tIns="47954" rIns="95908" bIns="479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5908" tIns="47954" rIns="95908" bIns="47954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71800" cy="498055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5"/>
            <a:ext cx="2971800" cy="498055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/>
            </a:lvl1pPr>
          </a:lstStyle>
          <a:p>
            <a:fld id="{3A1592C1-1B75-4930-ADC8-4E4DDAC58F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87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mundo/noticias-america-latina-63898035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banxico.org.mx/conociendo-banxico/semblanza-historica-historia-.html" TargetMode="External"/><Relationship Id="rId4" Type="http://schemas.openxmlformats.org/officeDocument/2006/relationships/hyperlink" Target="https://www.banxico.org.mx/conociendo-banxico/autonomia-funciones-banco-m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entral.cl/web/banco-central/el-banco/gobierno-corporativo/funciones-del-banco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central.cl/web/banco-central/el-banco/histori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Peru </a:t>
            </a:r>
            <a:r>
              <a:rPr lang="en-US" dirty="0" err="1"/>
              <a:t>desde</a:t>
            </a:r>
            <a:r>
              <a:rPr lang="en-US" dirty="0"/>
              <a:t> 2018: P</a:t>
            </a:r>
            <a:r>
              <a:rPr lang="pt-BR" b="0" i="0" dirty="0" err="1">
                <a:solidFill>
                  <a:srgbClr val="141414"/>
                </a:solidFill>
                <a:effectLst/>
                <a:latin typeface="ReithSans"/>
              </a:rPr>
              <a:t>edro</a:t>
            </a:r>
            <a:r>
              <a:rPr lang="pt-BR" b="0" i="0" dirty="0">
                <a:solidFill>
                  <a:srgbClr val="141414"/>
                </a:solidFill>
                <a:effectLst/>
                <a:latin typeface="ReithSans"/>
              </a:rPr>
              <a:t> Pablo Kuczynski, Martín </a:t>
            </a:r>
            <a:r>
              <a:rPr lang="pt-BR" b="0" i="0" dirty="0" err="1">
                <a:solidFill>
                  <a:srgbClr val="141414"/>
                </a:solidFill>
                <a:effectLst/>
                <a:latin typeface="ReithSans"/>
              </a:rPr>
              <a:t>Vizcarra</a:t>
            </a:r>
            <a:r>
              <a:rPr lang="pt-BR" b="0" i="0" dirty="0">
                <a:solidFill>
                  <a:srgbClr val="141414"/>
                </a:solidFill>
                <a:effectLst/>
                <a:latin typeface="ReithSans"/>
              </a:rPr>
              <a:t>, Manuel Merino, Francisco </a:t>
            </a:r>
            <a:r>
              <a:rPr lang="pt-BR" b="0" i="0" dirty="0" err="1">
                <a:solidFill>
                  <a:srgbClr val="141414"/>
                </a:solidFill>
                <a:effectLst/>
                <a:latin typeface="ReithSans"/>
              </a:rPr>
              <a:t>Sagasti</a:t>
            </a:r>
            <a:r>
              <a:rPr lang="pt-BR" b="0" i="0" dirty="0">
                <a:solidFill>
                  <a:srgbClr val="141414"/>
                </a:solidFill>
                <a:effectLst/>
                <a:latin typeface="ReithSans"/>
              </a:rPr>
              <a:t>, Pedro Castillo, Dina </a:t>
            </a:r>
            <a:r>
              <a:rPr lang="pt-BR" b="0" i="0" dirty="0" err="1">
                <a:solidFill>
                  <a:srgbClr val="141414"/>
                </a:solidFill>
                <a:effectLst/>
                <a:latin typeface="ReithSans"/>
              </a:rPr>
              <a:t>Boluarte</a:t>
            </a:r>
            <a:r>
              <a:rPr lang="pt-BR" b="0" i="0" dirty="0">
                <a:solidFill>
                  <a:srgbClr val="141414"/>
                </a:solidFill>
                <a:effectLst/>
                <a:latin typeface="ReithSans"/>
              </a:rPr>
              <a:t>.</a:t>
            </a:r>
            <a:endParaRPr lang="en-US" dirty="0"/>
          </a:p>
          <a:p>
            <a:r>
              <a:rPr lang="es-ES" dirty="0" err="1">
                <a:hlinkClick r:id="rId3"/>
              </a:rPr>
              <a:t>Fonte</a:t>
            </a:r>
            <a:r>
              <a:rPr lang="es-ES" dirty="0">
                <a:hlinkClick r:id="rId3"/>
              </a:rPr>
              <a:t>: Pedro Castillo | 6 presidentes en 4 años: por qué Perú es tan difícil de gobernar - BBC News Mundo</a:t>
            </a:r>
            <a:r>
              <a:rPr lang="en-US" dirty="0"/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https://www.bcrp.gob.pe/docs/sobre-el-bcrp/folleto/folleto-institucional-1.pdf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025C75"/>
                </a:solidFill>
              </a:rPr>
              <a:t>Peru: Autonomia BC na Constituição de 1993 , e adoção do regime de metas oficial a partir de 2002. 6 trocas de presidente desde 2018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Mexico</a:t>
            </a:r>
          </a:p>
          <a:p>
            <a:r>
              <a:rPr lang="es-ES" dirty="0">
                <a:hlinkClick r:id="rId4"/>
              </a:rPr>
              <a:t>Autonomía, funciones, Banco de México (banxico.org.mx)</a:t>
            </a:r>
            <a:endParaRPr lang="en-US" dirty="0"/>
          </a:p>
          <a:p>
            <a:r>
              <a:rPr lang="es-ES" dirty="0">
                <a:hlinkClick r:id="rId5"/>
              </a:rPr>
              <a:t>Historia, semblanza, Banco de México (banxico.org.mx)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92C1-1B75-4930-ADC8-4E4DDAC58FF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925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85326-43BF-4BA2-994D-AB0651ABF48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95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49288" y="420688"/>
            <a:ext cx="8162926" cy="459263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02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025C75"/>
                </a:solidFill>
              </a:rPr>
              <a:t>Chile: Autonomia BC em lei em 1953 e na Constituição em 1981. Meta de Inflação oficial a partir de 1999. Proposta de colocar autonomia do BC na nova Constituição. Protestos desde out/2019 com estopim aumento da tarifa de metro de Santiago ,levaram a oposição (a Sebastian </a:t>
            </a:r>
            <a:r>
              <a:rPr lang="pt-BR" dirty="0" err="1">
                <a:solidFill>
                  <a:srgbClr val="025C75"/>
                </a:solidFill>
              </a:rPr>
              <a:t>Piñera</a:t>
            </a:r>
            <a:r>
              <a:rPr lang="pt-BR" dirty="0">
                <a:solidFill>
                  <a:srgbClr val="025C75"/>
                </a:solidFill>
              </a:rPr>
              <a:t> - direita) e processo de nova constituição. Novo governo eleito em dez/21 (Gabriel </a:t>
            </a:r>
            <a:r>
              <a:rPr lang="pt-BR" dirty="0" err="1">
                <a:solidFill>
                  <a:srgbClr val="025C75"/>
                </a:solidFill>
              </a:rPr>
              <a:t>Boric</a:t>
            </a:r>
            <a:r>
              <a:rPr lang="pt-BR" dirty="0">
                <a:solidFill>
                  <a:srgbClr val="025C75"/>
                </a:solidFill>
              </a:rPr>
              <a:t> – esquerda) enfrentou oposição, como rejeição de plebiscito constituição</a:t>
            </a:r>
          </a:p>
          <a:p>
            <a:endParaRPr lang="en-US" dirty="0"/>
          </a:p>
          <a:p>
            <a:r>
              <a:rPr lang="es-ES" dirty="0">
                <a:hlinkClick r:id="rId3"/>
              </a:rPr>
              <a:t>Funciones del Banco - Banco Central de Chile (bcentral.cl)</a:t>
            </a:r>
            <a:r>
              <a:rPr lang="en-US" dirty="0"/>
              <a:t> </a:t>
            </a:r>
            <a:r>
              <a:rPr lang="pt-BR" dirty="0">
                <a:hlinkClick r:id="rId4"/>
              </a:rPr>
              <a:t>Historia - Banco Central de Chile (bcentral.cl)</a:t>
            </a:r>
            <a:endParaRPr lang="en-US" dirty="0"/>
          </a:p>
          <a:p>
            <a:endParaRPr lang="en-US" dirty="0"/>
          </a:p>
          <a:p>
            <a:r>
              <a:rPr lang="en-US" dirty="0"/>
              <a:t>Colombia</a:t>
            </a:r>
          </a:p>
          <a:p>
            <a:r>
              <a:rPr lang="pt-BR" dirty="0">
                <a:solidFill>
                  <a:srgbClr val="025C75"/>
                </a:solidFill>
              </a:rPr>
              <a:t>Colômbia: Autonomia na Constituição em 1991 e meta de inflação oficiais a partir de 2000. guerrilhas paramilitares desde 1964, acordo de paz em 2016. Em 2021, novas tensões sociais contra governo (Ivan Duque- direita) levaram a eleição de líder da oposição em 2022 . Presidente eleito em 2022 (Gustavo Petro, esquerda) enfrenta oposição a proposta de reformas</a:t>
            </a:r>
          </a:p>
          <a:p>
            <a:endParaRPr lang="pt-BR" dirty="0">
              <a:solidFill>
                <a:srgbClr val="025C75"/>
              </a:solidFill>
            </a:endParaRPr>
          </a:p>
          <a:p>
            <a:endParaRPr lang="en-US" dirty="0"/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https://publicaciones.banrepcultural.org/index.php/emisor/article/view/7879/8259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https://www.banrep.gov.co/es/el-banco/contenidos/page/historia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92C1-1B75-4930-ADC8-4E4DDAC58FF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616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92C1-1B75-4930-ADC8-4E4DDAC58FF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65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92C1-1B75-4930-ADC8-4E4DDAC58FF1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22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92C1-1B75-4930-ADC8-4E4DDAC58FF1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823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92C1-1B75-4930-ADC8-4E4DDAC58FF1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403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592C1-1B75-4930-ADC8-4E4DDAC58FF1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913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9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44133-6DD3-4724-BB50-13752D50BC7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9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98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C15-E678-48C9-B968-B09865B4D8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b.gov.br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b.gov.br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b.gov.br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3.png"/><Relationship Id="rId18" Type="http://schemas.openxmlformats.org/officeDocument/2006/relationships/hyperlink" Target="http://www.youtube.com/user/BancoCentralBR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hyperlink" Target="http://twitter.com/bancocentralbr" TargetMode="External"/><Relationship Id="rId17" Type="http://schemas.openxmlformats.org/officeDocument/2006/relationships/image" Target="../media/image26.svg"/><Relationship Id="rId2" Type="http://schemas.openxmlformats.org/officeDocument/2006/relationships/image" Target="../media/image16.jpg"/><Relationship Id="rId16" Type="http://schemas.openxmlformats.org/officeDocument/2006/relationships/image" Target="../media/image25.png"/><Relationship Id="rId20" Type="http://schemas.openxmlformats.org/officeDocument/2006/relationships/image" Target="../media/image28.sv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pt-br.facebook.com/bancocentraldobrasil/" TargetMode="External"/><Relationship Id="rId11" Type="http://schemas.openxmlformats.org/officeDocument/2006/relationships/image" Target="../media/image22.svg"/><Relationship Id="rId5" Type="http://schemas.openxmlformats.org/officeDocument/2006/relationships/hyperlink" Target="https://www.bcb.gov.br/" TargetMode="External"/><Relationship Id="rId15" Type="http://schemas.openxmlformats.org/officeDocument/2006/relationships/hyperlink" Target="http://br.linkedin.com/company/banco-central-do-brasil" TargetMode="External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8.svg"/><Relationship Id="rId9" Type="http://schemas.openxmlformats.org/officeDocument/2006/relationships/hyperlink" Target="http://www.instagram.com/bancocentraldobrasil/" TargetMode="External"/><Relationship Id="rId14" Type="http://schemas.openxmlformats.org/officeDocument/2006/relationships/image" Target="../media/image24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DC661-6CAB-2F6C-1198-F1C9A92B8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CA8B20-7082-6D55-0E08-B69BC1A67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6317D3-8971-A510-A21A-BB2C1898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E0F172-A61F-DC2B-2600-62573366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8B79CD-E5E1-1334-BF01-67213BDE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17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F9AD9-C1F5-5E3C-4FD0-5AA1899A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038BD0-14F8-9664-5D18-742CF27E7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27DEAA-3987-1EB8-5B5F-17330368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97B268-E88F-2608-2823-F3176D4D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AA3D83-3EB6-2D94-CCFC-54AF0AD7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6075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030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6DCA66F-A2C6-4320-A367-C1F0F8AF3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801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F7FAE1D-5EAD-4390-B1DC-792DA35FE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6"/>
            <a:ext cx="11880000" cy="673284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91707-21E8-4EF6-AECA-DBE22468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498" y="6544278"/>
            <a:ext cx="518160" cy="320040"/>
          </a:xfrm>
        </p:spPr>
        <p:txBody>
          <a:bodyPr anchor="b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1E4CD-3DC0-4FEE-A8CF-19835C42C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5887" y="90934"/>
            <a:ext cx="192024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>
              <a:buFontTx/>
              <a:buNone/>
              <a:defRPr sz="1400" b="1" cap="all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37362A-6C70-4F29-B7B9-1385050E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018" y="278944"/>
            <a:ext cx="8778240" cy="36512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627D7230-0EE2-44E0-98BA-5A64240E6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018" y="6526668"/>
            <a:ext cx="10770410" cy="32004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rgbClr val="606060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rgbClr val="606060"/>
                </a:solidFill>
              </a:defRPr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3"/>
            <a:endParaRPr lang="pt-BR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A57D100-AE8D-4B07-BA34-9C63F7DC7CF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350834" y="90934"/>
            <a:ext cx="192024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 algn="r"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62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267884-D4B9-6E1B-F91B-C49BE701E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4171D6-7381-6909-1EFF-827503145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4092ED-5964-BD78-EDA8-3927FBE6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C60CE7-AB15-DCBA-8130-CA6F5275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46F897-2D9E-5F55-19DE-9E0F1EB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58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66BE2-CBAF-49A2-8F70-4C9FC0E37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69D100-29F1-4F23-9720-0D783B1F0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DA8BDA-FCA1-4526-95B7-BCA7EB3E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EA000F-5888-4985-99D6-720BCE86729D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708FD0-EA54-4039-95C3-CE7A8010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3DC974-FC84-4CE3-9734-208813A6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3591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11464-039F-4E2A-880D-BDAC2BAC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B7EFF5-DBBE-42F5-8855-0508E09AC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2870F1-90B2-4C4E-A994-3C2926B5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22923-06C0-4C5C-9433-084E40563ABE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92236D-C8D3-4127-B8C2-0E996593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93BBE8-AA15-4974-B02B-8F499852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4775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9B80-1D0C-4547-B23A-82784E40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3A89F5-803E-488A-84C8-593A55083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F06861-A0FD-471B-9AE3-89186AA9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A45EC8-C832-4B45-A2C9-3DBB737DC102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570837-F793-4F23-8774-6542632F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859AA7-370C-416D-AB52-5F5FF144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60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039C5-09CA-4118-9AD5-A8CC37E6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D9B19B-9D76-498B-A32D-EEA1B06BC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51167B-4377-492D-9FD0-64C74136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767550-9A07-439A-8B9C-24D5FD82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8B051C-9B71-4443-AA82-C86656BEA06D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5454ED-FC89-42F7-BAB3-FE5D1FC5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04E351-DD7D-40A5-B8E2-0D74EFDA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3376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DD765-0627-48F2-B227-7E57E6E0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C8B2B3-82CF-4A8A-A511-73B23A970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72738A-DEB3-48D7-8887-70A4916EC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C97256-C92A-4CB9-970A-01F5BD3C0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AE88FF5-B918-415B-B49C-85D2B0B35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57D717D-0FB9-4687-AEFE-5E25C9E1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50188-8C7C-4BCC-A34B-D0C32E4365BD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CFC136-C83A-4A18-B86F-A5FFB755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7922CF-4B3D-4532-A0C9-62DBF430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6044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DBF608-269D-462B-82C0-E07EC468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8F1F76-4548-4A31-9CCB-6D5C5FB7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AA7AB9-AD4A-400D-8CD7-DA03605B1822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AC393E-AD62-42C0-84E6-A20C9029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9C1CBC-EE58-4AC1-8863-37B320CB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39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E4537AA-7730-49C1-AC2D-BC1C3260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B3F2D-500F-4B9D-9AF8-2CC243155E6E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BDD241-96DE-4DF4-9270-F71DE952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0FB414-D73D-48F5-9E6D-80FE328E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8523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9413C-7542-402E-973A-4C22B1253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52E022-5DB0-4753-AC13-87A33AA9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7DA8CD-EC59-4229-87F1-C66ABFFD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C80883-62E5-40D6-821D-9036CFBC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83AA04-AE6B-46A3-B46D-841D60A3F3B7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1F3664-A685-4D15-9559-67764A0F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5D2550-5134-49A0-95FC-44328857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462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BD9B5-B8EE-C066-A07F-9AEBAE58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8C48D3-DF57-15E2-1A57-581D24712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2A8F5F-8B35-5F73-E7F7-494019FE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068739-1D9D-4405-491A-93D0DA43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8FD8AF-1138-82BA-F5DF-1FB7C5FD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207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666B1-2CAC-42C1-867A-105BD091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12C1481-8DBF-4BFB-A52C-DD3580A09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725E65-AEA1-470E-9E4E-592767950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E36575-10AC-42CD-A9E7-39028BCB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BB4FD5-FFEC-49C2-897F-BA93A1DEBEA5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451DE5-48A2-4003-A430-47602C2B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3D96C3-9837-4670-B47E-D678F440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0539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60F79-0D53-4392-8955-7687019B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D04CB5-C17A-48BA-867E-998FF423C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0FE4B8-0B6E-416F-90EF-010D281D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A9D67C-7053-41C6-AF6B-FA0D38306EC4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0CCDBF-5859-404B-90B1-CD506E91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721623-6784-449A-895E-3CE45C27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2433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7BD6A-4F9D-4F06-8D7C-3D076D7FC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6D0761-C284-45CD-8BCC-CF55D450D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442B54-3B33-4432-98BD-BA26691C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B4B1D-DAFE-4AD9-8E34-EAD33D0994A5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E96668-EE94-4DCC-A675-492FADE0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D15651-76A0-49B2-9B48-9297949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0721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D3956A-3D96-4EC8-B56D-DEFF9DB58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FAA2D-6EB2-49BD-97CD-1D0C28A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58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7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38A20D-AAE1-4699-9EB7-6ED3B789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6665" y="6195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8413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1E13D-C52D-4CFA-B077-72C40CE9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CF5A45-E41E-4443-82AC-5F6853094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6A4345-8F34-4402-B77D-52076F0E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F49313-B365-48EE-83A7-DFB52DE3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A7EF1B-FF08-4E64-A2ED-4D9A241F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3630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3974D-2E1A-4932-845A-E454D8DD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017F2B-F697-44B0-9BD9-D2767A4DD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154D1F-65DC-4A9E-82C5-C7FF786F4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DD4A8A-94D6-4079-892F-7D208978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0B548C-7718-4CD9-AAA5-023798E6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243074-E9CB-4EAD-86D0-9644F379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7516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187D1-0931-4E81-B005-72C990C7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8CD79-C089-4ED2-BE7C-5F8C41E54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9A4038-5DB8-4A75-9C91-94E6BD93C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05CA76-7425-426F-8C42-887FFF5FB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8B1CB67-2257-444F-89B5-DF7E8786E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99B02B-520B-4354-AB9F-EA2F1E68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43AD19B-DF34-40E5-92A6-35D7DAD5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2885C86-D9E0-4EA9-AC6F-D2C5BE15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5557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85640-3DFF-4A72-AAA3-7A9712C6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BC74C3-2198-4799-ACB2-774D2CA5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7EFFED-9ABC-4F67-A950-253D64EB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500051A-B294-4877-A657-AAB11957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622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CCA797A-A638-4243-9D99-014B27CF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39A18CF-CCE1-4A5F-9F11-4579FDCF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FA40F1-E1EA-4DB3-858F-51C3A0EF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28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4A247-96FD-F7E7-AC1B-65AC6032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C1A057-E415-1486-9782-8418767BA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3937BD-B38C-F06C-7AC8-E276D2C51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464D79-DC40-6E30-9B51-EC0B9984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F7B0CC-EFB6-1DDE-0FDE-44D58655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48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4E4EC-A43B-4CDD-B07C-1C8BB4EF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B16A0F-90A3-441D-A4D0-C8CCE9D6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4B5CE8-9EDC-4A37-BD7C-8076FB6D6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50A3E7-AEF4-477E-986A-447428FE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920F27-BC3D-4CAD-905F-43EDFD7C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B29018-0D9C-4466-8A46-E97DEF79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6255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F76D3-ABE6-4CBF-A782-C7369B71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8A5136E-8804-4B23-9E13-8D4DDA85B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5A2B30-560F-4E7A-8952-C33574998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11DAAD-81EE-472A-9EB1-4D4D2283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AB40BC-2CC1-49B6-B25F-07F9D496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F013CF-F77F-4B5F-A9B6-73E4DD53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626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908B-939C-4FC9-9FD1-930A398D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F89C57-B847-49FB-8027-76787D81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9AFB8F-5D45-4B2E-9192-7D9382773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A6B095-91AD-4B58-AE32-5D5BF3219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19947B-CCE1-45FF-86E5-75871986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7781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084153-6321-40C4-BF6D-735034CE1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579B07-4ED0-4B20-B52F-E477A62F0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F20AC3-DA75-4972-AA93-A8115F62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A5022A-C631-4FDE-B6A0-42552679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F27303-BBDF-4CAC-94D1-DCE8D6DE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2453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3B21C-4BCB-425A-9A7F-3E663BF26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2E91D2-18CB-42F5-9D13-813DD953B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521C329-3A76-4BE7-BD1B-54F44A190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161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B3266-861E-4B23-919D-1F208046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1D2DFD-DED6-4E7E-B0AE-2DC5DDF1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E0994F-617D-46E7-86FF-8F52505E1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0428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C6E01-5C13-4243-92F3-9BEF03A7F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DF5F84-A499-479D-A81C-EB02EF219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2579534-1A20-49DB-BFB6-8CE928A30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8906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65221-6967-4BF0-B610-26352A98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CAD0FA-3262-410D-B96E-B1E93237C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EE6B90-9342-4CF5-92DE-88330388B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5CA8E2EA-7FCF-484E-927A-3E2E60785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2576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0C09F-2878-4B77-AA7D-DE70F9EE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5A6735-52AA-4793-A823-FC0D9BE5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8509CA-4AFB-4518-8E19-35A712631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7E9E11-1D9A-4B4C-A1E8-743BF4EED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2FF2A39-0B4C-4343-A166-F9C2DF0A1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id="{F0641F6C-B972-4A60-A597-52A525ECE1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341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F14F4-845A-479B-8C7D-6950EAAD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942471-727A-4C77-8603-BD88087BD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661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A58748-B6FA-CFFB-8D92-EEC8B9DC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CFA37E-9647-F370-FBBD-57721020E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A49EE5-5FC8-4278-EEC1-15DC5F37B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986851-71B1-3D56-C5BC-DB113DF1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438120-2A05-F04D-6C3D-F48CCFF6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BFF397-212E-5666-F7DF-6E986857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498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468D1A9-C1E2-487C-BE67-FB4300649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398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4B92A-E0FA-4724-B826-165D623F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3A3E9F-6CD3-4B8B-B5FC-58FC4DA27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01FA20-69C9-4F51-9871-016C864C0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4CCA1C7B-C6D1-41B4-98C2-9FF6E4CA7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075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601A9-B0CF-419C-847A-4F31960F0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43ABCD-8D6A-49CD-9355-DCE32E686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F9F476-D58C-4625-9B93-5E91AA170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30A3F9E2-F8A6-4845-B648-162AC82A9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0601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6B3F7-7988-4201-9D5E-77B62CA1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116B1A8-0883-4C2A-9BE5-581BEC32D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FB4E1BD-F975-47AA-935D-AEF3D7605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423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6C4C23-F9A1-451C-A408-F983A1AFD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8AA0DF-98E3-49EA-820E-7AB886518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CAF4718-4F0F-41F4-8209-CAA6E55A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5956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3684" y="6375558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814275" y="1136104"/>
            <a:ext cx="10736863" cy="1155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600" b="1">
                <a:solidFill>
                  <a:srgbClr val="015C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0" name="Espaço Reservado para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814276" y="2427288"/>
            <a:ext cx="10736861" cy="803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15C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4276" y="3504684"/>
            <a:ext cx="10736861" cy="405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dirty="0"/>
              <a:t>Corpo texto</a:t>
            </a:r>
          </a:p>
        </p:txBody>
      </p:sp>
    </p:spTree>
    <p:extLst>
      <p:ext uri="{BB962C8B-B14F-4D97-AF65-F5344CB8AC3E}">
        <p14:creationId xmlns:p14="http://schemas.microsoft.com/office/powerpoint/2010/main" val="1544504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66BE2-CBAF-49A2-8F70-4C9FC0E37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69D100-29F1-4F23-9720-0D783B1F0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DA8BDA-FCA1-4526-95B7-BCA7EB3E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000F-5888-4985-99D6-720BCE86729D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708FD0-EA54-4039-95C3-CE7A8010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3DC974-FC84-4CE3-9734-208813A6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3550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11464-039F-4E2A-880D-BDAC2BAC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B7EFF5-DBBE-42F5-8855-0508E09AC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2870F1-90B2-4C4E-A994-3C2926B5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2923-06C0-4C5C-9433-084E40563ABE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92236D-C8D3-4127-B8C2-0E996593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93BBE8-AA15-4974-B02B-8F499852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2942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9B80-1D0C-4547-B23A-82784E40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3A89F5-803E-488A-84C8-593A55083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F06861-A0FD-471B-9AE3-89186AA9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5EC8-C832-4B45-A2C9-3DBB737DC102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570837-F793-4F23-8774-6542632F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859AA7-370C-416D-AB52-5F5FF144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7341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039C5-09CA-4118-9AD5-A8CC37E6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D9B19B-9D76-498B-A32D-EEA1B06BC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51167B-4377-492D-9FD0-64C74136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767550-9A07-439A-8B9C-24D5FD82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051C-9B71-4443-AA82-C86656BEA06D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5454ED-FC89-42F7-BAB3-FE5D1FC5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04E351-DD7D-40A5-B8E2-0D74EFDA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129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11BD7-F1EB-132C-E1B9-E48BA959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626FB3-92CA-B46A-37A0-C4E09BC17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E197ED-54DD-F2F0-273B-960F59832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C384B10-4A69-DB16-228F-47A4827C3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47939A0-0FDE-6307-AA89-9AC7D0FD9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EE4BCA-0183-4864-8235-B820DEDC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A0E96EC-6F56-D700-6BF6-F205C229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7E8ABCA-48F7-5283-8044-91A6A818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770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DD765-0627-48F2-B227-7E57E6E0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C8B2B3-82CF-4A8A-A511-73B23A970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72738A-DEB3-48D7-8887-70A4916EC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C97256-C92A-4CB9-970A-01F5BD3C0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AE88FF5-B918-415B-B49C-85D2B0B35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57D717D-0FB9-4687-AEFE-5E25C9E1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0188-8C7C-4BCC-A34B-D0C32E4365BD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CFC136-C83A-4A18-B86F-A5FFB755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7922CF-4B3D-4532-A0C9-62DBF430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8350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DBF608-269D-462B-82C0-E07EC468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8F1F76-4548-4A31-9CCB-6D5C5FB7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AB9-AD4A-400D-8CD7-DA03605B1822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AC393E-AD62-42C0-84E6-A20C9029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9C1CBC-EE58-4AC1-8863-37B320CB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5406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E4537AA-7730-49C1-AC2D-BC1C3260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3F2D-500F-4B9D-9AF8-2CC243155E6E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BDD241-96DE-4DF4-9270-F71DE952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0FB414-D73D-48F5-9E6D-80FE328E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5140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9413C-7542-402E-973A-4C22B1253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52E022-5DB0-4753-AC13-87A33AA9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7DA8CD-EC59-4229-87F1-C66ABFFD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C80883-62E5-40D6-821D-9036CFBC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AA04-AE6B-46A3-B46D-841D60A3F3B7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1F3664-A685-4D15-9559-67764A0F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5D2550-5134-49A0-95FC-44328857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2117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666B1-2CAC-42C1-867A-105BD091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12C1481-8DBF-4BFB-A52C-DD3580A09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725E65-AEA1-470E-9E4E-592767950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E36575-10AC-42CD-A9E7-39028BCB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4FD5-FFEC-49C2-897F-BA93A1DEBEA5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451DE5-48A2-4003-A430-47602C2B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3D96C3-9837-4670-B47E-D678F440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49349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60F79-0D53-4392-8955-7687019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D04CB5-C17A-48BA-867E-998FF423C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0FE4B8-0B6E-416F-90EF-010D281D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D67C-7053-41C6-AF6B-FA0D38306EC4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0CCDBF-5859-404B-90B1-CD506E91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721623-6784-449A-895E-3CE45C27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2999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7BD6A-4F9D-4F06-8D7C-3D076D7FC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6D0761-C284-45CD-8BCC-CF55D450D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442B54-3B33-4432-98BD-BA26691C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B1D-DAFE-4AD9-8E34-EAD33D0994A5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E96668-EE94-4DCC-A675-492FADE0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D15651-76A0-49B2-9B48-9297949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63537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9138D-6866-4602-B445-8992C6B171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3657" y="3195587"/>
            <a:ext cx="6955857" cy="1642662"/>
          </a:xfrm>
        </p:spPr>
        <p:txBody>
          <a:bodyPr anchor="t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9F4CCC-5FDC-46F9-840F-04AC983A99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57" y="2707739"/>
            <a:ext cx="6233160" cy="365125"/>
          </a:xfrm>
          <a:solidFill>
            <a:srgbClr val="F4B757"/>
          </a:solidFill>
        </p:spPr>
        <p:txBody>
          <a:bodyPr lIns="144000" rIns="252000"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2B06E7-D29B-4B31-B16C-3570377C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CaixaDeTexto 7">
            <a:hlinkClick r:id="rId3"/>
            <a:extLst>
              <a:ext uri="{FF2B5EF4-FFF2-40B4-BE49-F238E27FC236}">
                <a16:creationId xmlns:a16="http://schemas.microsoft.com/office/drawing/2014/main" id="{FA090AD9-C69F-4506-A1DC-1C095E7A0B3D}"/>
              </a:ext>
            </a:extLst>
          </p:cNvPr>
          <p:cNvSpPr txBox="1"/>
          <p:nvPr userDrawn="1"/>
        </p:nvSpPr>
        <p:spPr>
          <a:xfrm>
            <a:off x="8779040" y="6308225"/>
            <a:ext cx="224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solidFill>
                  <a:schemeClr val="bg1"/>
                </a:solidFill>
                <a:latin typeface="+mn-lt"/>
              </a:rPr>
              <a:t>bcb.gov.br</a:t>
            </a:r>
          </a:p>
        </p:txBody>
      </p:sp>
    </p:spTree>
    <p:extLst>
      <p:ext uri="{BB962C8B-B14F-4D97-AF65-F5344CB8AC3E}">
        <p14:creationId xmlns:p14="http://schemas.microsoft.com/office/powerpoint/2010/main" val="877073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Sec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9138D-6866-4602-B445-8992C6B171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2652" y="2551196"/>
            <a:ext cx="5438271" cy="1106906"/>
          </a:xfrm>
        </p:spPr>
        <p:txBody>
          <a:bodyPr anchor="t">
            <a:noAutofit/>
          </a:bodyPr>
          <a:lstStyle>
            <a:lvl1pPr algn="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9F4CCC-5FDC-46F9-840F-04AC983A99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82653" y="2063348"/>
            <a:ext cx="5438270" cy="365125"/>
          </a:xfrm>
          <a:solidFill>
            <a:srgbClr val="F4B757"/>
          </a:solidFill>
        </p:spPr>
        <p:txBody>
          <a:bodyPr lIns="180000" rIns="108000" anchor="b">
            <a:noAutofit/>
          </a:bodyPr>
          <a:lstStyle>
            <a:lvl1pPr marL="0" indent="0" algn="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2B06E7-D29B-4B31-B16C-3570377C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CaixaDeTexto 7">
            <a:hlinkClick r:id="rId3"/>
            <a:extLst>
              <a:ext uri="{FF2B5EF4-FFF2-40B4-BE49-F238E27FC236}">
                <a16:creationId xmlns:a16="http://schemas.microsoft.com/office/drawing/2014/main" id="{FA090AD9-C69F-4506-A1DC-1C095E7A0B3D}"/>
              </a:ext>
            </a:extLst>
          </p:cNvPr>
          <p:cNvSpPr txBox="1"/>
          <p:nvPr userDrawn="1"/>
        </p:nvSpPr>
        <p:spPr>
          <a:xfrm>
            <a:off x="8779040" y="6308225"/>
            <a:ext cx="224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solidFill>
                  <a:schemeClr val="bg1"/>
                </a:solidFill>
                <a:latin typeface="+mn-lt"/>
              </a:rPr>
              <a:t>bcb.gov.br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A6C56C5-8C8D-4ADB-B2C0-7F829ED3A4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3238" y="3879984"/>
            <a:ext cx="5437187" cy="711200"/>
          </a:xfrm>
        </p:spPr>
        <p:txBody>
          <a:bodyPr>
            <a:noAutofit/>
          </a:bodyPr>
          <a:lstStyle>
            <a:lvl1pPr algn="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algn="r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algn="r"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algn="r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algn="r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952886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91707-21E8-4EF6-AECA-DBE22468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99DD02B-5B37-42CE-9C1C-13CEBF76F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7866"/>
            <a:ext cx="11880000" cy="67328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1E4CD-3DC0-4FEE-A8CF-19835C42C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067" y="145276"/>
            <a:ext cx="415731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37362A-6C70-4F29-B7B9-1385050E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067" y="325991"/>
            <a:ext cx="7872663" cy="36512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708C27E-8EB2-416A-946E-4BFF6C7B29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222375"/>
            <a:ext cx="11125467" cy="4706938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  <a:lvl2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2pPr>
            <a:lvl3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3pPr>
            <a:lvl4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4pPr>
            <a:lvl5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47C94B-DAAA-419F-830C-E068ADFEF5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600" y="6355715"/>
            <a:ext cx="6077998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606060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>
                <a:solidFill>
                  <a:srgbClr val="606060"/>
                </a:solidFill>
              </a:defRPr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3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06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09416-8C05-0131-ACBD-5EE65328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57536FD-A6C3-F772-56D8-CBAC50B4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83A262-BE89-A3B9-9D7C-6E4B60AE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D9A2CF8-37B2-97B9-B4B0-8E9C2DE4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489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00C28D59-E453-4858-BA6F-B61BF6454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10982"/>
            <a:ext cx="11880000" cy="5472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83F29D-CE2B-4795-B5B2-E3E47C299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00" y="355595"/>
            <a:ext cx="10515600" cy="381669"/>
          </a:xfrm>
        </p:spPr>
        <p:txBody>
          <a:bodyPr anchor="t"/>
          <a:lstStyle>
            <a:lvl1pPr>
              <a:defRPr sz="2800" b="1">
                <a:solidFill>
                  <a:srgbClr val="025C75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BE1DA5-5D9B-490C-8C42-2EFCA9D91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2600" y="154004"/>
            <a:ext cx="4320406" cy="201591"/>
          </a:xfrm>
          <a:solidFill>
            <a:srgbClr val="F4B757"/>
          </a:solidFill>
        </p:spPr>
        <p:txBody>
          <a:bodyPr lIns="108000" tIns="0" rIns="180000" bIns="0" anchor="b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F7942-0B09-4E34-8BC1-9A9EA57C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41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898D9A0E-DC4F-41C3-BFDD-35226BF50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049154"/>
            <a:ext cx="11125467" cy="50532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606060"/>
                </a:solidFill>
              </a:defRPr>
            </a:lvl1pPr>
            <a:lvl2pPr>
              <a:buSzPct val="75000"/>
              <a:buFont typeface="Courier New" panose="02070309020205020404" pitchFamily="49" charset="0"/>
              <a:buChar char="o"/>
              <a:defRPr sz="2000">
                <a:solidFill>
                  <a:srgbClr val="606060"/>
                </a:solidFill>
              </a:defRPr>
            </a:lvl2pPr>
            <a:lvl3pPr>
              <a:buSzPct val="75000"/>
              <a:buFont typeface="Courier New" panose="02070309020205020404" pitchFamily="49" charset="0"/>
              <a:buChar char="o"/>
              <a:defRPr sz="1800">
                <a:solidFill>
                  <a:srgbClr val="606060"/>
                </a:solidFill>
              </a:defRPr>
            </a:lvl3pPr>
            <a:lvl4pPr>
              <a:buSzPct val="75000"/>
              <a:buFont typeface="Courier New" panose="02070309020205020404" pitchFamily="49" charset="0"/>
              <a:buChar char="o"/>
              <a:defRPr sz="1600">
                <a:solidFill>
                  <a:srgbClr val="606060"/>
                </a:solidFill>
              </a:defRPr>
            </a:lvl4pPr>
            <a:lvl5pPr>
              <a:buSzPct val="75000"/>
              <a:buFont typeface="Courier New" panose="02070309020205020404" pitchFamily="49" charset="0"/>
              <a:buChar char="o"/>
              <a:defRPr sz="1600">
                <a:solidFill>
                  <a:srgbClr val="606060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2856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F7FAE1D-5EAD-4390-B1DC-792DA35FE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6"/>
            <a:ext cx="11880000" cy="673284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91707-21E8-4EF6-AECA-DBE22468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5987" y="6526668"/>
            <a:ext cx="518160" cy="32004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1E4CD-3DC0-4FEE-A8CF-19835C42C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067" y="90934"/>
            <a:ext cx="192024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>
              <a:buFontTx/>
              <a:buNone/>
              <a:defRPr sz="1400" b="1" cap="all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seção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37362A-6C70-4F29-B7B9-1385050E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066" y="307519"/>
            <a:ext cx="8778240" cy="36512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708C27E-8EB2-416A-946E-4BFF6C7B29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066" y="791926"/>
            <a:ext cx="11125467" cy="320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606060"/>
                </a:solidFill>
              </a:defRPr>
            </a:lvl1pPr>
            <a:lvl2pPr marL="457200" indent="0">
              <a:buSzPct val="75000"/>
              <a:buFont typeface="Courier New" panose="02070309020205020404" pitchFamily="49" charset="0"/>
              <a:buNone/>
              <a:defRPr sz="1600">
                <a:solidFill>
                  <a:srgbClr val="606060"/>
                </a:solidFill>
              </a:defRPr>
            </a:lvl2pPr>
            <a:lvl3pPr marL="914400" indent="0">
              <a:buSzPct val="75000"/>
              <a:buFont typeface="Courier New" panose="02070309020205020404" pitchFamily="49" charset="0"/>
              <a:buNone/>
              <a:defRPr sz="1400">
                <a:solidFill>
                  <a:srgbClr val="606060"/>
                </a:solidFill>
              </a:defRPr>
            </a:lvl3pPr>
            <a:lvl4pPr marL="1371600" indent="0">
              <a:buSzPct val="75000"/>
              <a:buFont typeface="Courier New" panose="02070309020205020404" pitchFamily="49" charset="0"/>
              <a:buNone/>
              <a:defRPr sz="1200">
                <a:solidFill>
                  <a:srgbClr val="606060"/>
                </a:solidFill>
              </a:defRPr>
            </a:lvl4pPr>
            <a:lvl5pPr marL="1828800" indent="0">
              <a:buSzPct val="75000"/>
              <a:buFont typeface="Courier New" panose="02070309020205020404" pitchFamily="49" charset="0"/>
              <a:buNone/>
              <a:defRPr sz="1200">
                <a:solidFill>
                  <a:srgbClr val="606060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627D7230-0EE2-44E0-98BA-5A64240E6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066" y="6526668"/>
            <a:ext cx="4937760" cy="32004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rgbClr val="606060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rgbClr val="606060"/>
                </a:solidFill>
              </a:defRPr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3"/>
            <a:endParaRPr lang="pt-BR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A57D100-AE8D-4B07-BA34-9C63F7DC7CF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397014" y="90934"/>
            <a:ext cx="192024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 algn="r"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Subtítulo da seção</a:t>
            </a:r>
          </a:p>
        </p:txBody>
      </p:sp>
    </p:spTree>
    <p:extLst>
      <p:ext uri="{BB962C8B-B14F-4D97-AF65-F5344CB8AC3E}">
        <p14:creationId xmlns:p14="http://schemas.microsoft.com/office/powerpoint/2010/main" val="1395548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F7FAE1D-5EAD-4390-B1DC-792DA35FE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6"/>
            <a:ext cx="11880000" cy="673284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91707-21E8-4EF6-AECA-DBE22468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498" y="6544278"/>
            <a:ext cx="518160" cy="320040"/>
          </a:xfrm>
        </p:spPr>
        <p:txBody>
          <a:bodyPr anchor="b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1E4CD-3DC0-4FEE-A8CF-19835C42C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5887" y="90934"/>
            <a:ext cx="192024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>
              <a:buFontTx/>
              <a:buNone/>
              <a:defRPr sz="1400" b="1" cap="all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37362A-6C70-4F29-B7B9-1385050E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018" y="278944"/>
            <a:ext cx="8778240" cy="36512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627D7230-0EE2-44E0-98BA-5A64240E6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018" y="6526668"/>
            <a:ext cx="10770410" cy="32004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rgbClr val="606060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rgbClr val="606060"/>
                </a:solidFill>
              </a:defRPr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3"/>
            <a:endParaRPr lang="pt-BR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A57D100-AE8D-4B07-BA34-9C63F7DC7CF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350834" y="90934"/>
            <a:ext cx="192024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 algn="r"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01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esta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3F29D-CE2B-4795-B5B2-E3E47C299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00" y="3225079"/>
            <a:ext cx="11125466" cy="381669"/>
          </a:xfrm>
        </p:spPr>
        <p:txBody>
          <a:bodyPr anchor="t"/>
          <a:lstStyle>
            <a:lvl1pPr algn="ctr">
              <a:defRPr sz="2800" b="1">
                <a:solidFill>
                  <a:srgbClr val="025C75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BE1DA5-5D9B-490C-8C42-2EFCA9D91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5797" y="2882668"/>
            <a:ext cx="4320406" cy="201591"/>
          </a:xfrm>
          <a:solidFill>
            <a:srgbClr val="F4B757"/>
          </a:solidFill>
        </p:spPr>
        <p:txBody>
          <a:bodyPr lIns="108000" tIns="0" rIns="108000" bIns="0" anchor="b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F7942-0B09-4E34-8BC1-9A9EA57C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866" y="641410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898D9A0E-DC4F-41C3-BFDD-35226BF50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4129238"/>
            <a:ext cx="11125467" cy="1973179"/>
          </a:xfrm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rgbClr val="606060"/>
                </a:solidFill>
                <a:latin typeface="+mj-lt"/>
              </a:defRPr>
            </a:lvl1pPr>
            <a:lvl2pPr algn="ctr">
              <a:buSzPct val="75000"/>
              <a:buFont typeface="Courier New" panose="02070309020205020404" pitchFamily="49" charset="0"/>
              <a:buNone/>
              <a:defRPr sz="2000">
                <a:solidFill>
                  <a:srgbClr val="606060"/>
                </a:solidFill>
              </a:defRPr>
            </a:lvl2pPr>
            <a:lvl3pPr algn="ctr">
              <a:buSzPct val="75000"/>
              <a:buFont typeface="Courier New" panose="02070309020205020404" pitchFamily="49" charset="0"/>
              <a:buNone/>
              <a:defRPr sz="1800">
                <a:solidFill>
                  <a:srgbClr val="606060"/>
                </a:solidFill>
              </a:defRPr>
            </a:lvl3pPr>
            <a:lvl4pPr algn="ctr">
              <a:buSzPct val="75000"/>
              <a:buFont typeface="Courier New" panose="02070309020205020404" pitchFamily="49" charset="0"/>
              <a:buNone/>
              <a:defRPr sz="1600">
                <a:solidFill>
                  <a:srgbClr val="606060"/>
                </a:solidFill>
              </a:defRPr>
            </a:lvl4pPr>
            <a:lvl5pPr algn="ctr">
              <a:buSzPct val="75000"/>
              <a:buFont typeface="Courier New" panose="02070309020205020404" pitchFamily="49" charset="0"/>
              <a:buNone/>
              <a:defRPr sz="1600">
                <a:solidFill>
                  <a:srgbClr val="606060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CaixaDeTexto 8">
            <a:hlinkClick r:id="rId3"/>
            <a:extLst>
              <a:ext uri="{FF2B5EF4-FFF2-40B4-BE49-F238E27FC236}">
                <a16:creationId xmlns:a16="http://schemas.microsoft.com/office/drawing/2014/main" id="{1C9E9C5C-AEE0-49D2-8153-E356A1666358}"/>
              </a:ext>
            </a:extLst>
          </p:cNvPr>
          <p:cNvSpPr txBox="1"/>
          <p:nvPr userDrawn="1"/>
        </p:nvSpPr>
        <p:spPr>
          <a:xfrm>
            <a:off x="8864866" y="234683"/>
            <a:ext cx="224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solidFill>
                  <a:schemeClr val="bg1"/>
                </a:solidFill>
                <a:latin typeface="+mn-lt"/>
              </a:rPr>
              <a:t>bcb.gov.br</a:t>
            </a:r>
          </a:p>
        </p:txBody>
      </p:sp>
    </p:spTree>
    <p:extLst>
      <p:ext uri="{BB962C8B-B14F-4D97-AF65-F5344CB8AC3E}">
        <p14:creationId xmlns:p14="http://schemas.microsoft.com/office/powerpoint/2010/main" val="885693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Vista aérea de uma cidade&#10;&#10;Descrição gerada automaticamente">
            <a:extLst>
              <a:ext uri="{FF2B5EF4-FFF2-40B4-BE49-F238E27FC236}">
                <a16:creationId xmlns:a16="http://schemas.microsoft.com/office/drawing/2014/main" id="{FC46E3C8-F742-4FB9-8EDB-6DB7A9DA2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0"/>
            <a:ext cx="4254500" cy="6858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92B8317-33A9-4C59-AAC1-979986E341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000" y="162992"/>
            <a:ext cx="8167522" cy="673286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91707-21E8-4EF6-AECA-DBE22468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867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1E4CD-3DC0-4FEE-A8CF-19835C42C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76627" y="259910"/>
            <a:ext cx="415731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37362A-6C70-4F29-B7B9-1385050E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6628" y="440625"/>
            <a:ext cx="5697352" cy="36512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708C27E-8EB2-416A-946E-4BFF6C7B29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222375"/>
            <a:ext cx="6851851" cy="4706938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  <a:lvl2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2pPr>
            <a:lvl3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3pPr>
            <a:lvl4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4pPr>
            <a:lvl5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20287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AD79397-7845-470A-ACB2-6E1A1BA036E1}"/>
              </a:ext>
            </a:extLst>
          </p:cNvPr>
          <p:cNvSpPr/>
          <p:nvPr userDrawn="1"/>
        </p:nvSpPr>
        <p:spPr>
          <a:xfrm>
            <a:off x="1" y="0"/>
            <a:ext cx="4254500" cy="6858000"/>
          </a:xfrm>
          <a:prstGeom prst="rect">
            <a:avLst/>
          </a:prstGeom>
          <a:solidFill>
            <a:srgbClr val="2E4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91707-21E8-4EF6-AECA-DBE22468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867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0D5E758-501F-4972-AEEA-A1223D00D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2482" y="162993"/>
            <a:ext cx="8167518" cy="67328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1E4CD-3DC0-4FEE-A8CF-19835C42C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5427" y="259910"/>
            <a:ext cx="415731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37362A-6C70-4F29-B7B9-1385050E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5428" y="440625"/>
            <a:ext cx="5697352" cy="36512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708C27E-8EB2-416A-946E-4BFF6C7B29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5428" y="1530417"/>
            <a:ext cx="7102640" cy="4398896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  <a:lvl2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2pPr>
            <a:lvl3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3pPr>
            <a:lvl4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4pPr>
            <a:lvl5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34645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5F31854-9D19-40B8-A094-D32319DF37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400" y="1912771"/>
            <a:ext cx="2026918" cy="1128076"/>
          </a:xfrm>
          <a:prstGeom prst="rect">
            <a:avLst/>
          </a:prstGeom>
        </p:spPr>
      </p:pic>
      <p:sp>
        <p:nvSpPr>
          <p:cNvPr id="7" name="CaixaDeTexto 6">
            <a:hlinkClick r:id="rId5"/>
            <a:extLst>
              <a:ext uri="{FF2B5EF4-FFF2-40B4-BE49-F238E27FC236}">
                <a16:creationId xmlns:a16="http://schemas.microsoft.com/office/drawing/2014/main" id="{8282F5A4-A331-409B-B38B-F06B8A9993E8}"/>
              </a:ext>
            </a:extLst>
          </p:cNvPr>
          <p:cNvSpPr txBox="1"/>
          <p:nvPr userDrawn="1"/>
        </p:nvSpPr>
        <p:spPr>
          <a:xfrm>
            <a:off x="8042308" y="3676851"/>
            <a:ext cx="224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bcb.gov.br</a:t>
            </a:r>
          </a:p>
        </p:txBody>
      </p:sp>
      <p:pic>
        <p:nvPicPr>
          <p:cNvPr id="8" name="Gráfico 7">
            <a:hlinkClick r:id="rId6"/>
            <a:extLst>
              <a:ext uri="{FF2B5EF4-FFF2-40B4-BE49-F238E27FC236}">
                <a16:creationId xmlns:a16="http://schemas.microsoft.com/office/drawing/2014/main" id="{5B8345FC-E33E-4353-AD9B-6B2802065E4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4333" y="4490708"/>
            <a:ext cx="382958" cy="382958"/>
          </a:xfrm>
          <a:prstGeom prst="rect">
            <a:avLst/>
          </a:prstGeom>
        </p:spPr>
      </p:pic>
      <p:pic>
        <p:nvPicPr>
          <p:cNvPr id="9" name="Gráfico 8">
            <a:hlinkClick r:id="rId9"/>
            <a:extLst>
              <a:ext uri="{FF2B5EF4-FFF2-40B4-BE49-F238E27FC236}">
                <a16:creationId xmlns:a16="http://schemas.microsoft.com/office/drawing/2014/main" id="{CF5F17BB-CEBC-4C07-8B0E-66443AC3028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62636" y="4490708"/>
            <a:ext cx="382958" cy="382958"/>
          </a:xfrm>
          <a:prstGeom prst="rect">
            <a:avLst/>
          </a:prstGeom>
        </p:spPr>
      </p:pic>
      <p:pic>
        <p:nvPicPr>
          <p:cNvPr id="10" name="Gráfico 9">
            <a:hlinkClick r:id="rId12"/>
            <a:extLst>
              <a:ext uri="{FF2B5EF4-FFF2-40B4-BE49-F238E27FC236}">
                <a16:creationId xmlns:a16="http://schemas.microsoft.com/office/drawing/2014/main" id="{363C7155-2065-4B44-A249-08086BB781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30939" y="4490708"/>
            <a:ext cx="382958" cy="382958"/>
          </a:xfrm>
          <a:prstGeom prst="rect">
            <a:avLst/>
          </a:prstGeom>
        </p:spPr>
      </p:pic>
      <p:pic>
        <p:nvPicPr>
          <p:cNvPr id="11" name="Gráfico 10">
            <a:hlinkClick r:id="rId15"/>
            <a:extLst>
              <a:ext uri="{FF2B5EF4-FFF2-40B4-BE49-F238E27FC236}">
                <a16:creationId xmlns:a16="http://schemas.microsoft.com/office/drawing/2014/main" id="{FA3650D2-8E37-462E-9436-3D1F077CC14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99242" y="4490708"/>
            <a:ext cx="382958" cy="382958"/>
          </a:xfrm>
          <a:prstGeom prst="rect">
            <a:avLst/>
          </a:prstGeom>
        </p:spPr>
      </p:pic>
      <p:pic>
        <p:nvPicPr>
          <p:cNvPr id="12" name="Gráfico 11">
            <a:hlinkClick r:id="rId18"/>
            <a:extLst>
              <a:ext uri="{FF2B5EF4-FFF2-40B4-BE49-F238E27FC236}">
                <a16:creationId xmlns:a16="http://schemas.microsoft.com/office/drawing/2014/main" id="{0D0F4E75-840E-41EB-A8B6-B1AD961B7F6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67545" y="4490708"/>
            <a:ext cx="382958" cy="3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67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FED4A-63FD-4622-8E31-2464154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D63E913-3998-4B20-B5D1-4DF17D1E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AFA877-82EF-4BE4-934A-6E54DF2C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7E70-155A-4A58-8781-38F4113D43A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1795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F7FAE1D-5EAD-4390-B1DC-792DA35FE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6"/>
            <a:ext cx="11880000" cy="673284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91707-21E8-4EF6-AECA-DBE22468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AE77E70-155A-4A58-8781-38F4113D43A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1E4CD-3DC0-4FEE-A8CF-19835C42C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067" y="145276"/>
            <a:ext cx="4157310" cy="200599"/>
          </a:xfrm>
          <a:solidFill>
            <a:srgbClr val="F4B757"/>
          </a:solidFill>
        </p:spPr>
        <p:txBody>
          <a:bodyPr lIns="108000" tIns="0" rIns="180000" bIns="0" anchor="b">
            <a:normAutofit/>
          </a:bodyPr>
          <a:lstStyle>
            <a:lvl1pPr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37362A-6C70-4F29-B7B9-1385050E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067" y="325991"/>
            <a:ext cx="7872663" cy="36512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708C27E-8EB2-416A-946E-4BFF6C7B29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222375"/>
            <a:ext cx="11125467" cy="4706938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  <a:lvl2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2pPr>
            <a:lvl3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3pPr>
            <a:lvl4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4pPr>
            <a:lvl5pPr>
              <a:buSzPct val="75000"/>
              <a:buFont typeface="Courier New" panose="02070309020205020404" pitchFamily="49" charset="0"/>
              <a:buChar char="o"/>
              <a:defRPr>
                <a:solidFill>
                  <a:srgbClr val="606060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627D7230-0EE2-44E0-98BA-5A64240E6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600" y="6355715"/>
            <a:ext cx="6077998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606060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>
                <a:solidFill>
                  <a:srgbClr val="606060"/>
                </a:solidFill>
              </a:defRPr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3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4504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7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38A20D-AAE1-4699-9EB7-6ED3B789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110C68-E192-4C82-922E-9AF1980EC0B5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6665" y="6195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245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F6C30F-6A32-DF37-7F8E-61A2834A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920ACA-1E72-DBB0-AFDA-2FCBAD4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FB06B3-A064-B66A-DE2C-ECADBEE9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040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C5F36D9A-B5FF-41E5-9EB8-733DB561E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4056" y="28935"/>
            <a:ext cx="4320000" cy="3240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b="1" cap="all" baseline="0">
                <a:solidFill>
                  <a:srgbClr val="606060"/>
                </a:solidFill>
              </a:defRPr>
            </a:lvl1pPr>
          </a:lstStyle>
          <a:p>
            <a:pPr lvl="0"/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ABEF6CF-5559-4B49-A72B-EF2F904AF4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8973" y="801566"/>
            <a:ext cx="4356000" cy="34101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1" baseline="0">
                <a:solidFill>
                  <a:srgbClr val="606060"/>
                </a:solidFill>
                <a:latin typeface="+mj-lt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0FB414-D73D-48F5-9E6D-80FE328E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42747" y="6356350"/>
            <a:ext cx="679077" cy="365125"/>
          </a:xfrm>
          <a:prstGeom prst="rect">
            <a:avLst/>
          </a:prstGeom>
        </p:spPr>
        <p:txBody>
          <a:bodyPr/>
          <a:lstStyle/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EFD7B4CE-382D-4795-8186-FA4E5E5E5A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8936" y="174625"/>
            <a:ext cx="4197129" cy="43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800" b="1">
                <a:solidFill>
                  <a:srgbClr val="606060"/>
                </a:solidFill>
                <a:latin typeface="+mn-lt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3177CF9B-3B63-438B-95B7-CEAF7EF136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648073"/>
            <a:ext cx="7339734" cy="32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06060"/>
                </a:solidFill>
              </a:defRPr>
            </a:lvl1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96020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6DCA66F-A2C6-4320-A367-C1F0F8AF3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53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C#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335" y="2143763"/>
            <a:ext cx="3639533" cy="1021286"/>
          </a:xfrm>
        </p:spPr>
        <p:txBody>
          <a:bodyPr anchor="b"/>
          <a:lstStyle>
            <a:lvl1pPr algn="l">
              <a:defRPr sz="4000">
                <a:solidFill>
                  <a:srgbClr val="78B83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955" y="6356349"/>
            <a:ext cx="2743200" cy="365125"/>
          </a:xfr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6114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067" y="2918357"/>
            <a:ext cx="3639533" cy="1021286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955" y="6356349"/>
            <a:ext cx="2743200" cy="365125"/>
          </a:xfr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1873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úd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5915" cy="728384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6165915" cy="4223208"/>
          </a:xfrm>
        </p:spPr>
        <p:txBody>
          <a:bodyPr/>
          <a:lstStyle>
            <a:lvl1pPr marL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62466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067" y="2918357"/>
            <a:ext cx="3639533" cy="1021286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FAA2D-6EB2-49BD-97CD-1D0C28A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F51-3A6F-4E02-BC1F-7FD79FF99EEB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102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úd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5915" cy="728384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6165915" cy="4223208"/>
          </a:xfrm>
        </p:spPr>
        <p:txBody>
          <a:bodyPr/>
          <a:lstStyle>
            <a:lvl1pPr marL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8755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067" y="2918357"/>
            <a:ext cx="3639533" cy="1021286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FAA2D-6EB2-49BD-97CD-1D0C28A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F51-3A6F-4E02-BC1F-7FD79FF99EEB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74864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úd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5915" cy="728384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6165915" cy="4223208"/>
          </a:xfrm>
        </p:spPr>
        <p:txBody>
          <a:bodyPr/>
          <a:lstStyle>
            <a:lvl1pPr marL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0400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067" y="2918357"/>
            <a:ext cx="3639533" cy="1021286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FAA2D-6EB2-49BD-97CD-1D0C28A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F51-3A6F-4E02-BC1F-7FD79FF99EEB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740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F515A-967C-11C4-9115-BFCD75FB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022F1C-9D76-E590-D0B8-9D16F163A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B466D8-9AA6-7F70-1A97-D890A73E3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6F7336-C552-9018-4C8D-F960DED1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66D4C0-AEA7-817F-5CC2-0884683C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D2DD43-B282-675A-AC99-FAD8150D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2126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úd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5915" cy="728384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6165915" cy="4223208"/>
          </a:xfrm>
        </p:spPr>
        <p:txBody>
          <a:bodyPr/>
          <a:lstStyle>
            <a:lvl1pPr marL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5958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067" y="2918357"/>
            <a:ext cx="3639533" cy="1021286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FAA2D-6EB2-49BD-97CD-1D0C28A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F51-3A6F-4E02-BC1F-7FD79FF99EEB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38377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úd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5915" cy="728384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6165915" cy="4223208"/>
          </a:xfrm>
        </p:spPr>
        <p:txBody>
          <a:bodyPr/>
          <a:lstStyle>
            <a:lvl1pPr marL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34791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067" y="2918357"/>
            <a:ext cx="3639533" cy="1021286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FAA2D-6EB2-49BD-97CD-1D0C28A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F51-3A6F-4E02-BC1F-7FD79FF99EEB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24259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údo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5915" cy="728384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6165915" cy="4223208"/>
          </a:xfrm>
        </p:spPr>
        <p:txBody>
          <a:bodyPr/>
          <a:lstStyle>
            <a:lvl1pPr marL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5644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údo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21478" cy="728384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10021478" cy="4223208"/>
          </a:xfrm>
        </p:spPr>
        <p:txBody>
          <a:bodyPr/>
          <a:lstStyle>
            <a:lvl1pPr marL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29443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úd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162880" cy="728384"/>
          </a:xfrm>
        </p:spPr>
        <p:txBody>
          <a:bodyPr anchor="t" anchorCtr="0"/>
          <a:lstStyle>
            <a:lvl1pPr>
              <a:defRPr sz="3200" b="1">
                <a:solidFill>
                  <a:srgbClr val="81AF5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10162880" cy="4223208"/>
          </a:xfrm>
        </p:spPr>
        <p:txBody>
          <a:bodyPr/>
          <a:lstStyle>
            <a:lvl1pPr marL="0">
              <a:buNone/>
              <a:defRPr sz="2400">
                <a:solidFill>
                  <a:srgbClr val="606060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7736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943" y="6207736"/>
            <a:ext cx="2743200" cy="365125"/>
          </a:xfr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3000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#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335" y="2143763"/>
            <a:ext cx="3639533" cy="1021286"/>
          </a:xfrm>
        </p:spPr>
        <p:txBody>
          <a:bodyPr anchor="b"/>
          <a:lstStyle>
            <a:lvl1pPr algn="l">
              <a:defRPr sz="4000">
                <a:solidFill>
                  <a:srgbClr val="78B83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955" y="6356349"/>
            <a:ext cx="2743200" cy="365125"/>
          </a:xfr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3085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CCA797A-A638-4243-9D99-014B27CF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F281B-8E0D-449E-8BDE-5533205E3421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39A18CF-CCE1-4A5F-9F11-4579FDCF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FA40F1-E1EA-4DB3-858F-51C3A0EF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96703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07C1-3A07-43FE-A3B5-127EBE2AD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D3956A-3D96-4EC8-B56D-DEFF9DB58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FAA2D-6EB2-49BD-97CD-1D0C28A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029F51-3A6F-4E02-BC1F-7FD79FF99EEB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CF3B-0EBB-426A-ADC7-4E3B9C8B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E1E95D-01D9-4B36-9844-A7589A79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435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59BCF-A6FA-422A-519E-142638DF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28FE65-1BF8-CBA9-5053-110696A99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E1C6D2-565B-A965-3209-C47EBECF5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07FA00-EC1F-C175-5C96-7930FEE25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05B20F-64A9-ACB2-024D-A3DED2984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9920CB-D8F2-00B3-DE1E-B3A75084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6807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7C99D-FB22-460C-9EA1-E5A3902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7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49786-DE15-4C85-9F94-41CE9D71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38A20D-AAE1-4699-9EB7-6ED3B789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110C68-E192-4C82-922E-9AF1980EC0B5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9D95C-DEC8-482E-B868-4602C7F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865D5C-E631-4C78-B931-322C4B84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6665" y="6195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fld id="{5AE88197-FC18-44ED-894E-052C59FB15B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07128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1E13D-C52D-4CFA-B077-72C40CE9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CF5A45-E41E-4443-82AC-5F6853094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6A4345-8F34-4402-B77D-52076F0E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00C925-7FC6-42B3-BF84-C4576C054E5B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F49313-B365-48EE-83A7-DFB52DE3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A7EF1B-FF08-4E64-A2ED-4D9A241F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71725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3974D-2E1A-4932-845A-E454D8DD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017F2B-F697-44B0-9BD9-D2767A4DD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154D1F-65DC-4A9E-82C5-C7FF786F4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DD4A8A-94D6-4079-892F-7D208978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E0534-343C-4D2C-AD6D-EFD645189E99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0B548C-7718-4CD9-AAA5-023798E6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243074-E9CB-4EAD-86D0-9644F379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827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187D1-0931-4E81-B005-72C990C7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8CD79-C089-4ED2-BE7C-5F8C41E54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9A4038-5DB8-4A75-9C91-94E6BD93C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05CA76-7425-426F-8C42-887FFF5FB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8B1CB67-2257-444F-89B5-DF7E8786E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99B02B-520B-4354-AB9F-EA2F1E68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423232-324E-4CB1-B39C-48CE8B328378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43AD19B-DF34-40E5-92A6-35D7DAD5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2885C86-D9E0-4EA9-AC6F-D2C5BE15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49680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85640-3DFF-4A72-AAA3-7A9712C6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BC74C3-2198-4799-ACB2-774D2CA5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5188-879B-4AF1-B0B0-A565EA9762FF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7EFFED-9ABC-4F67-A950-253D64EB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500051A-B294-4877-A657-AAB11957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34197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CCA797A-A638-4243-9D99-014B27CF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8F281B-8E0D-449E-8BDE-5533205E3421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39A18CF-CCE1-4A5F-9F11-4579FDCF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FA40F1-E1EA-4DB3-858F-51C3A0EF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09183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4E4EC-A43B-4CDD-B07C-1C8BB4EF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B16A0F-90A3-441D-A4D0-C8CCE9D6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4B5CE8-9EDC-4A37-BD7C-8076FB6D6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50A3E7-AEF4-477E-986A-447428FE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59ECEE-C8AB-4C79-BE65-83F39784BE2A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920F27-BC3D-4CAD-905F-43EDFD7C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B29018-0D9C-4466-8A46-E97DEF79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10839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F76D3-ABE6-4CBF-A782-C7369B71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8A5136E-8804-4B23-9E13-8D4DDA85B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5A2B30-560F-4E7A-8952-C33574998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11DAAD-81EE-472A-9EB1-4D4D2283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D2D2A3-AC2F-47C6-ABC5-30660B70DB39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AB40BC-2CC1-49B6-B25F-07F9D496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F013CF-F77F-4B5F-A9B6-73E4DD53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39103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908B-939C-4FC9-9FD1-930A398D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F89C57-B847-49FB-8027-76787D81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9AFB8F-5D45-4B2E-9192-7D9382773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955C-4448-4031-A299-FC5809957C6A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A6B095-91AD-4B58-AE32-5D5BF3219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19947B-CCE1-45FF-86E5-75871986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88858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084153-6321-40C4-BF6D-735034CE1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579B07-4ED0-4B20-B52F-E477A62F0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F20AC3-DA75-4972-AA93-A8115F62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25AB6-7FCA-49E9-B7CB-496F579096F7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A5022A-C631-4FDE-B6A0-42552679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F27303-BBDF-4CAC-94D1-DCE8D6DE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947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48AC086-3E6F-0209-6487-E5E89164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932E4D-CF6D-9EF4-14D1-C97E5F079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DA280C-2414-C848-9006-3D828A13C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91E19-3A0B-4145-8C67-B19BF0E80BF1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2714C4-3057-2B05-A710-E090776DC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802BEE-5FD6-2D2D-3876-C855884EC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56CA0-3DDB-46BA-BEED-EC50E0A9D3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7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66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6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F4ACAE51-522E-41C1-AB5C-385DD3CAC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58607" y="6331865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606060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880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1B33ED9-14A8-4818-BDFA-7CC659FE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DE7B15-F3DA-4BA5-B8D0-4C7372981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7EB0F9-800E-4813-A468-0E620D7E3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248FF-A041-4BC9-B0F4-1DE1039EF745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E81035-790D-4554-8C25-94EFA92B9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C50E93-0985-4687-BA6C-39350F2A2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FDFA-D4AA-4D42-9908-C3672C9983F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139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53E92DA-D05C-4BA9-A096-C32B473A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8C9BCA-F8F9-4559-A3FA-0A76C5C03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06A1DA-8D4E-496F-B0E2-3BC278768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4C4040-E6DA-46D0-A088-125B2BFB7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0A9D7C-4047-4711-9C85-95CB22455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77E70-155A-4A58-8781-38F4113D43A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6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4E0BB6A-CFCF-47FE-91AC-EFD3DA29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346C6C-0997-49C9-A4BA-FFE78B16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132D7E-E1B1-4CCE-823F-0006DEEC9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43576-6781-4D76-A5A9-9C551AC17F2E}" type="datetime1">
              <a:rPr lang="pt-BR" smtClean="0"/>
              <a:t>24/04/2023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EB6268-C2B7-4555-8281-2DA4DDCD4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19DD85-6B91-452C-B6DA-4CC529CA6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8197-FC18-44ED-894E-052C59FB15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11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46.xml"/><Relationship Id="rId4" Type="http://schemas.openxmlformats.org/officeDocument/2006/relationships/chart" Target="../charts/char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4.xml"/><Relationship Id="rId4" Type="http://schemas.microsoft.com/office/2007/relationships/hdphoto" Target="../media/hdphoto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71.xml"/><Relationship Id="rId4" Type="http://schemas.openxmlformats.org/officeDocument/2006/relationships/chart" Target="../charts/chart7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Relationship Id="rId4" Type="http://schemas.openxmlformats.org/officeDocument/2006/relationships/chart" Target="../charts/char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alendário&#10;&#10;Descrição gerada automaticamente">
            <a:extLst>
              <a:ext uri="{FF2B5EF4-FFF2-40B4-BE49-F238E27FC236}">
                <a16:creationId xmlns:a16="http://schemas.microsoft.com/office/drawing/2014/main" id="{C8B36DF7-C8F8-4B56-4602-024CC6FB2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" y="0"/>
            <a:ext cx="12194838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C94F128-AED4-8120-F436-DBFAE5E050EF}"/>
              </a:ext>
            </a:extLst>
          </p:cNvPr>
          <p:cNvSpPr txBox="1"/>
          <p:nvPr/>
        </p:nvSpPr>
        <p:spPr>
          <a:xfrm>
            <a:off x="783343" y="1695781"/>
            <a:ext cx="48887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600" i="1" dirty="0">
                <a:solidFill>
                  <a:schemeClr val="bg1"/>
                </a:solidFill>
                <a:effectLst/>
              </a:rPr>
              <a:t>Comissão de Assuntos Econômicos do Senado 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1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Atuação do Banco Central do Brasil</a:t>
            </a:r>
            <a:br>
              <a:rPr kumimoji="0" lang="pt-BR" sz="3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Roberto Campos Neto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kern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do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Banco Central do Brasil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5B3FB48-E38E-6EDC-021D-CEC8595F9448}"/>
              </a:ext>
            </a:extLst>
          </p:cNvPr>
          <p:cNvSpPr txBox="1">
            <a:spLocks/>
          </p:cNvSpPr>
          <p:nvPr/>
        </p:nvSpPr>
        <p:spPr>
          <a:xfrm>
            <a:off x="8297984" y="6139053"/>
            <a:ext cx="2854953" cy="3212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25 de </a:t>
            </a: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abril de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906298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063" y="6401103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Resumo do processo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decisório do Copom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3191AE0-B75F-FC8F-596E-13CDE75B5122}"/>
              </a:ext>
            </a:extLst>
          </p:cNvPr>
          <p:cNvGrpSpPr/>
          <p:nvPr/>
        </p:nvGrpSpPr>
        <p:grpSpPr>
          <a:xfrm>
            <a:off x="8872116" y="2443134"/>
            <a:ext cx="2967475" cy="842212"/>
            <a:chOff x="4748182" y="2741497"/>
            <a:chExt cx="2967475" cy="842212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924D9C61-61DB-D56C-6452-5E760625210A}"/>
                </a:ext>
              </a:extLst>
            </p:cNvPr>
            <p:cNvSpPr/>
            <p:nvPr/>
          </p:nvSpPr>
          <p:spPr>
            <a:xfrm>
              <a:off x="4748182" y="2741497"/>
              <a:ext cx="2880000" cy="8422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63C1D28-B65A-A050-A515-A38E102C2922}"/>
                </a:ext>
              </a:extLst>
            </p:cNvPr>
            <p:cNvSpPr txBox="1"/>
            <p:nvPr/>
          </p:nvSpPr>
          <p:spPr>
            <a:xfrm>
              <a:off x="4748182" y="2988296"/>
              <a:ext cx="2967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Projeções de inflação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ECD2B3C-AFDC-515E-1D34-2133982C5A41}"/>
              </a:ext>
            </a:extLst>
          </p:cNvPr>
          <p:cNvGrpSpPr/>
          <p:nvPr/>
        </p:nvGrpSpPr>
        <p:grpSpPr>
          <a:xfrm>
            <a:off x="4609326" y="2427095"/>
            <a:ext cx="2986918" cy="842212"/>
            <a:chOff x="4757613" y="4267212"/>
            <a:chExt cx="2986918" cy="842212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81EAE8D4-EA96-4D65-AB14-FA01679CD932}"/>
                </a:ext>
              </a:extLst>
            </p:cNvPr>
            <p:cNvSpPr/>
            <p:nvPr/>
          </p:nvSpPr>
          <p:spPr>
            <a:xfrm>
              <a:off x="4757613" y="4267212"/>
              <a:ext cx="2880000" cy="8422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57FDA3-8161-8460-4E6F-AAB1FD6D7C86}"/>
                </a:ext>
              </a:extLst>
            </p:cNvPr>
            <p:cNvSpPr txBox="1"/>
            <p:nvPr/>
          </p:nvSpPr>
          <p:spPr>
            <a:xfrm>
              <a:off x="4777056" y="4367495"/>
              <a:ext cx="2967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Copom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Reunião e decisão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F8AA43C6-B496-5E2B-E3F0-8B70D1FD9244}"/>
              </a:ext>
            </a:extLst>
          </p:cNvPr>
          <p:cNvGrpSpPr/>
          <p:nvPr/>
        </p:nvGrpSpPr>
        <p:grpSpPr>
          <a:xfrm>
            <a:off x="415091" y="2468611"/>
            <a:ext cx="2880000" cy="842212"/>
            <a:chOff x="4748182" y="1114547"/>
            <a:chExt cx="2880000" cy="842212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F981057A-A069-F0FC-EAE4-273563BB69F7}"/>
                </a:ext>
              </a:extLst>
            </p:cNvPr>
            <p:cNvSpPr/>
            <p:nvPr/>
          </p:nvSpPr>
          <p:spPr>
            <a:xfrm>
              <a:off x="4748182" y="1114547"/>
              <a:ext cx="2880000" cy="8422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77D3635A-5BB1-8C1C-0394-5359548EE4B6}"/>
                </a:ext>
              </a:extLst>
            </p:cNvPr>
            <p:cNvSpPr txBox="1"/>
            <p:nvPr/>
          </p:nvSpPr>
          <p:spPr>
            <a:xfrm>
              <a:off x="4894633" y="1220297"/>
              <a:ext cx="2587097" cy="646331"/>
            </a:xfrm>
            <a:prstGeom prst="rect">
              <a:avLst/>
            </a:prstGeom>
            <a:solidFill>
              <a:srgbClr val="E2F0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Conjuntura econômica doméstica e internacional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BFE2520-5E19-A43F-D063-A1FE9F8F3A16}"/>
              </a:ext>
            </a:extLst>
          </p:cNvPr>
          <p:cNvGrpSpPr/>
          <p:nvPr/>
        </p:nvGrpSpPr>
        <p:grpSpPr>
          <a:xfrm>
            <a:off x="4628196" y="4180884"/>
            <a:ext cx="2880000" cy="842212"/>
            <a:chOff x="4777056" y="4339271"/>
            <a:chExt cx="2880000" cy="842212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89F266AC-81F7-D2C0-4B8E-B1113540B85D}"/>
                </a:ext>
              </a:extLst>
            </p:cNvPr>
            <p:cNvSpPr/>
            <p:nvPr/>
          </p:nvSpPr>
          <p:spPr>
            <a:xfrm>
              <a:off x="4777056" y="4339271"/>
              <a:ext cx="2880000" cy="8422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E7BDF76-C198-85FF-294D-03C6A5AD6440}"/>
                </a:ext>
              </a:extLst>
            </p:cNvPr>
            <p:cNvSpPr txBox="1"/>
            <p:nvPr/>
          </p:nvSpPr>
          <p:spPr>
            <a:xfrm>
              <a:off x="5170803" y="4357849"/>
              <a:ext cx="2107386" cy="802784"/>
            </a:xfrm>
            <a:prstGeom prst="rect">
              <a:avLst/>
            </a:prstGeom>
            <a:solidFill>
              <a:srgbClr val="E2F0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Comunicação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Comunicado, atas e Relatório de Inflação</a:t>
              </a:r>
            </a:p>
          </p:txBody>
        </p:sp>
      </p:grp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167A2654-21DB-0C0E-ADA8-A85CE6B3FB36}"/>
              </a:ext>
            </a:extLst>
          </p:cNvPr>
          <p:cNvSpPr/>
          <p:nvPr/>
        </p:nvSpPr>
        <p:spPr>
          <a:xfrm>
            <a:off x="5977306" y="3498776"/>
            <a:ext cx="313176" cy="470075"/>
          </a:xfrm>
          <a:prstGeom prst="downArrow">
            <a:avLst/>
          </a:prstGeom>
          <a:solidFill>
            <a:srgbClr val="025C75"/>
          </a:solidFill>
          <a:ln>
            <a:solidFill>
              <a:srgbClr val="025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EED1A08-47A1-8787-E284-3505BA988BE5}"/>
              </a:ext>
            </a:extLst>
          </p:cNvPr>
          <p:cNvGrpSpPr/>
          <p:nvPr/>
        </p:nvGrpSpPr>
        <p:grpSpPr>
          <a:xfrm>
            <a:off x="3528096" y="2718284"/>
            <a:ext cx="864412" cy="291913"/>
            <a:chOff x="7629606" y="6032500"/>
            <a:chExt cx="1679494" cy="368454"/>
          </a:xfrm>
        </p:grpSpPr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F4C0A339-CA3E-B114-4E23-2ADF2AC2C9C2}"/>
                </a:ext>
              </a:extLst>
            </p:cNvPr>
            <p:cNvSpPr/>
            <p:nvPr/>
          </p:nvSpPr>
          <p:spPr>
            <a:xfrm>
              <a:off x="7962900" y="6032500"/>
              <a:ext cx="1346200" cy="368454"/>
            </a:xfrm>
            <a:prstGeom prst="rightArrow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Seta: para a Direita 17">
              <a:extLst>
                <a:ext uri="{FF2B5EF4-FFF2-40B4-BE49-F238E27FC236}">
                  <a16:creationId xmlns:a16="http://schemas.microsoft.com/office/drawing/2014/main" id="{676F8A88-CA23-0591-DEB9-96278403C3F3}"/>
                </a:ext>
              </a:extLst>
            </p:cNvPr>
            <p:cNvSpPr/>
            <p:nvPr/>
          </p:nvSpPr>
          <p:spPr>
            <a:xfrm rot="10800000">
              <a:off x="7629606" y="6032500"/>
              <a:ext cx="1346200" cy="368454"/>
            </a:xfrm>
            <a:prstGeom prst="rightArrow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49C3A53-D639-BB57-18B1-C73C78230166}"/>
              </a:ext>
            </a:extLst>
          </p:cNvPr>
          <p:cNvGrpSpPr/>
          <p:nvPr/>
        </p:nvGrpSpPr>
        <p:grpSpPr>
          <a:xfrm>
            <a:off x="7723859" y="2708990"/>
            <a:ext cx="864412" cy="291913"/>
            <a:chOff x="7629606" y="6032500"/>
            <a:chExt cx="1679494" cy="368454"/>
          </a:xfrm>
        </p:grpSpPr>
        <p:sp>
          <p:nvSpPr>
            <p:cNvPr id="20" name="Seta: para a Direita 19">
              <a:extLst>
                <a:ext uri="{FF2B5EF4-FFF2-40B4-BE49-F238E27FC236}">
                  <a16:creationId xmlns:a16="http://schemas.microsoft.com/office/drawing/2014/main" id="{8BE5D161-C862-6707-8843-41F331C1A687}"/>
                </a:ext>
              </a:extLst>
            </p:cNvPr>
            <p:cNvSpPr/>
            <p:nvPr/>
          </p:nvSpPr>
          <p:spPr>
            <a:xfrm>
              <a:off x="7962900" y="6032500"/>
              <a:ext cx="1346200" cy="368454"/>
            </a:xfrm>
            <a:prstGeom prst="rightArrow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Seta: para a Direita 20">
              <a:extLst>
                <a:ext uri="{FF2B5EF4-FFF2-40B4-BE49-F238E27FC236}">
                  <a16:creationId xmlns:a16="http://schemas.microsoft.com/office/drawing/2014/main" id="{4410B37E-8F08-9E72-BE8F-C7D5F4EDE9D9}"/>
                </a:ext>
              </a:extLst>
            </p:cNvPr>
            <p:cNvSpPr/>
            <p:nvPr/>
          </p:nvSpPr>
          <p:spPr>
            <a:xfrm rot="10800000">
              <a:off x="7629606" y="6032500"/>
              <a:ext cx="1346200" cy="368454"/>
            </a:xfrm>
            <a:prstGeom prst="rightArrow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47DFB1F-BE73-F6BB-1A2A-544C1E8952DB}"/>
              </a:ext>
            </a:extLst>
          </p:cNvPr>
          <p:cNvSpPr txBox="1"/>
          <p:nvPr/>
        </p:nvSpPr>
        <p:spPr>
          <a:xfrm>
            <a:off x="1855090" y="6057270"/>
            <a:ext cx="860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Observação: os modelos consideram uma quantidade grande de variáveis, não apresentadas aqui por questão de concisão. Dentre essas variáveis estão as expectativas de especialistas de mercado.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A8C025-83BA-BE41-616A-A1396FA1816A}"/>
              </a:ext>
            </a:extLst>
          </p:cNvPr>
          <p:cNvSpPr txBox="1"/>
          <p:nvPr/>
        </p:nvSpPr>
        <p:spPr>
          <a:xfrm>
            <a:off x="640316" y="982800"/>
            <a:ext cx="10705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O BC utiliza um conjunto amplo de informações e diversos modelos para avaliar as condições da economia e tomar sua decisão sobre a taxa Selic.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0224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Princípio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separação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338C85-29B6-B3E3-794B-3685FC6D26F7}"/>
              </a:ext>
            </a:extLst>
          </p:cNvPr>
          <p:cNvSpPr txBox="1"/>
          <p:nvPr/>
        </p:nvSpPr>
        <p:spPr>
          <a:xfrm>
            <a:off x="1316591" y="1913197"/>
            <a:ext cx="9714641" cy="2885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BC segue o princípio de separação de instrumentos (isto é, para cada objetivo, um instrumento):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taxa de juros básica (taxa Selic) é o instrumento de política monetária utilizado para atingir o objetivo de estabilidade de preços (cumprimento das metas de inflação);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política macroprudencial visa à estabilidade do sistema financeiro; 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intervenções no mercado de câmbio buscam reduzir flutuações excessivas e evitar disfuncionalidades do mercado.</a:t>
            </a:r>
          </a:p>
        </p:txBody>
      </p:sp>
    </p:spTree>
    <p:extLst>
      <p:ext uri="{BB962C8B-B14F-4D97-AF65-F5344CB8AC3E}">
        <p14:creationId xmlns:p14="http://schemas.microsoft.com/office/powerpoint/2010/main" val="2553745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Comunicação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7F46F46-11B2-3DC0-B153-29A4A044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81" y="1073778"/>
            <a:ext cx="4036013" cy="57202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CFD4F2-00DC-9FC5-5066-80DF6ED99A95}"/>
              </a:ext>
            </a:extLst>
          </p:cNvPr>
          <p:cNvSpPr txBox="1"/>
          <p:nvPr/>
        </p:nvSpPr>
        <p:spPr>
          <a:xfrm>
            <a:off x="265141" y="1419466"/>
            <a:ext cx="7252316" cy="534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boa comunicação diminui o custo da política monetária.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BC utiliza vários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canais para comunicar aos agentes econômicos e à sociedade sobre os planos, objetivos, e racionalidade das decisões de política monetária.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Atas das Reuniões do Copom, Relatórios de Inflação, Comunicados das decisões etc. 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BC, em linha com a melhor prática, vem aumentando seu nível de transparência.</a:t>
            </a:r>
          </a:p>
          <a:p>
            <a:pPr marL="742950" lvl="1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atas passaram a trazer mais análises prospectivas e mais detalhes sobre as discussões realizadas.</a:t>
            </a:r>
          </a:p>
          <a:p>
            <a:pPr marL="742950" lvl="1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Comunicados passaram a explicar mais detidamente a tomada de decisão.</a:t>
            </a:r>
          </a:p>
          <a:p>
            <a:pPr marL="742950" lvl="1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Reformulação do conteúdo do Relatório de Inflação:</a:t>
            </a:r>
          </a:p>
          <a:p>
            <a:pPr marL="1200150" lvl="2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Texto mais analítico, com foco na evolução do cenário central e discussão do balanço de riscos.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Publicação de modelos e parâmetros desenvolvidos pelo BC.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Número de Slide 3">
            <a:extLst>
              <a:ext uri="{FF2B5EF4-FFF2-40B4-BE49-F238E27FC236}">
                <a16:creationId xmlns:a16="http://schemas.microsoft.com/office/drawing/2014/main" id="{EEC1693C-544A-A567-501D-BB491BA3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71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8">
            <a:extLst>
              <a:ext uri="{FF2B5EF4-FFF2-40B4-BE49-F238E27FC236}">
                <a16:creationId xmlns:a16="http://schemas.microsoft.com/office/drawing/2014/main" id="{0AF20ACD-155B-949C-E42A-431ED07B3716}"/>
              </a:ext>
            </a:extLst>
          </p:cNvPr>
          <p:cNvSpPr txBox="1">
            <a:spLocks/>
          </p:cNvSpPr>
          <p:nvPr/>
        </p:nvSpPr>
        <p:spPr>
          <a:xfrm>
            <a:off x="514348" y="303636"/>
            <a:ext cx="2292142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 PARA INF</a:t>
            </a: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LAÇÃO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0CBF67FE-D2A6-5612-FE13-B26F06366ED0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Cumprimento da meta de inflação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8C3325-3E7E-49F2-98B7-468A97371538}"/>
              </a:ext>
            </a:extLst>
          </p:cNvPr>
          <p:cNvSpPr txBox="1"/>
          <p:nvPr/>
        </p:nvSpPr>
        <p:spPr>
          <a:xfrm>
            <a:off x="636055" y="982800"/>
            <a:ext cx="1141759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Desde a 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implantação regime de metas em 1999 no Brasil, na maioria dos anos a inflação esteve dentro do intervalo de tolerância.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8BEECD-2683-4347-9F40-6797F833DC11}"/>
              </a:ext>
            </a:extLst>
          </p:cNvPr>
          <p:cNvSpPr txBox="1"/>
          <p:nvPr/>
        </p:nvSpPr>
        <p:spPr>
          <a:xfrm>
            <a:off x="2409006" y="1380692"/>
            <a:ext cx="4769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Brasil: Meta para inflação vs. Inflação realizada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532606FD-D709-4872-8D67-9438A292BA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5625"/>
              </p:ext>
            </p:extLst>
          </p:nvPr>
        </p:nvGraphicFramePr>
        <p:xfrm>
          <a:off x="26954" y="1883889"/>
          <a:ext cx="8670479" cy="422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FB44068F-A256-0EFC-98A1-5BBA36133D05}"/>
              </a:ext>
            </a:extLst>
          </p:cNvPr>
          <p:cNvSpPr txBox="1"/>
          <p:nvPr/>
        </p:nvSpPr>
        <p:spPr>
          <a:xfrm>
            <a:off x="8911596" y="2049889"/>
            <a:ext cx="29756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Comparação com outros países da América Latina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anos em que a inflação ficou acima do intervalo de tolerância (desde 1999):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16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60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Brasil: 7 anos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60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Chile: 8 anos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Colômbia: 8 anos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Peru: 8 anos</a:t>
            </a:r>
          </a:p>
          <a:p>
            <a:pPr lvl="1">
              <a:defRPr/>
            </a:pPr>
            <a:endParaRPr lang="pt-BR" sz="16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pt-BR" sz="160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pt-BR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802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105367D-70B3-41FA-98BF-3032C0CF49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025067"/>
              </p:ext>
            </p:extLst>
          </p:nvPr>
        </p:nvGraphicFramePr>
        <p:xfrm>
          <a:off x="215746" y="1600994"/>
          <a:ext cx="5797375" cy="464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Bloomberg.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E79972-A422-EAF0-F232-A4C76BEF6F6C}"/>
              </a:ext>
            </a:extLst>
          </p:cNvPr>
          <p:cNvSpPr txBox="1"/>
          <p:nvPr/>
        </p:nvSpPr>
        <p:spPr>
          <a:xfrm>
            <a:off x="1015203" y="1396632"/>
            <a:ext cx="4860368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e intervalos de tolerância – 2021 e 2022 </a:t>
            </a:r>
            <a:endParaRPr kumimoji="0" lang="pt-BR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41CBD4-C4FC-08C2-91E1-4F2BE543E723}"/>
              </a:ext>
            </a:extLst>
          </p:cNvPr>
          <p:cNvSpPr txBox="1"/>
          <p:nvPr/>
        </p:nvSpPr>
        <p:spPr>
          <a:xfrm>
            <a:off x="52998" y="3244334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49299D-FC00-D09F-9542-DB6CA872CD98}"/>
              </a:ext>
            </a:extLst>
          </p:cNvPr>
          <p:cNvSpPr txBox="1"/>
          <p:nvPr/>
        </p:nvSpPr>
        <p:spPr>
          <a:xfrm>
            <a:off x="6108515" y="327261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5F8A086B-2849-4C8D-8E25-57A01BF528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77642"/>
              </p:ext>
            </p:extLst>
          </p:nvPr>
        </p:nvGraphicFramePr>
        <p:xfrm>
          <a:off x="6377203" y="1631058"/>
          <a:ext cx="5774766" cy="464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ço Reservado para Texto 8">
            <a:extLst>
              <a:ext uri="{FF2B5EF4-FFF2-40B4-BE49-F238E27FC236}">
                <a16:creationId xmlns:a16="http://schemas.microsoft.com/office/drawing/2014/main" id="{0AF20ACD-155B-949C-E42A-431ED07B3716}"/>
              </a:ext>
            </a:extLst>
          </p:cNvPr>
          <p:cNvSpPr txBox="1">
            <a:spLocks/>
          </p:cNvSpPr>
          <p:nvPr/>
        </p:nvSpPr>
        <p:spPr>
          <a:xfrm>
            <a:off x="514348" y="303636"/>
            <a:ext cx="2292142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 PARA INF</a:t>
            </a: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LAÇÃO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9720054-F2AB-0A0A-A244-FEEA2CCBFFD4}"/>
              </a:ext>
            </a:extLst>
          </p:cNvPr>
          <p:cNvSpPr txBox="1"/>
          <p:nvPr/>
        </p:nvSpPr>
        <p:spPr>
          <a:xfrm>
            <a:off x="6635565" y="1385901"/>
            <a:ext cx="518176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e intervalos de tolerância – 2023 e 2024 </a:t>
            </a:r>
            <a:endParaRPr kumimoji="0" lang="pt-BR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CACC62DE-6555-ADEC-9F73-36D108D4AD35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metas de inflação no Brasil estão em linha com os valores de outros países.*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F3D5C7F-4A0C-C511-6259-E132401F4C3C}"/>
              </a:ext>
            </a:extLst>
          </p:cNvPr>
          <p:cNvSpPr txBox="1"/>
          <p:nvPr/>
        </p:nvSpPr>
        <p:spPr>
          <a:xfrm>
            <a:off x="342900" y="6212900"/>
            <a:ext cx="1147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50000"/>
                  </a:schemeClr>
                </a:solidFill>
              </a:rPr>
              <a:t>* Países:</a:t>
            </a:r>
          </a:p>
          <a:p>
            <a:r>
              <a:rPr lang="pt-BR" sz="1000" dirty="0">
                <a:solidFill>
                  <a:schemeClr val="bg2">
                    <a:lumMod val="50000"/>
                  </a:schemeClr>
                </a:solidFill>
              </a:rPr>
              <a:t>BR = Brasil        CL = Chile       CO = Colômbia        MX = México        PE = Peru        TH = Tailandia        SA = África do Sul        KR = Corea do Sul       IN = Índia        US = Estados Unidos       UK = Reino Unido       EA = Área do Euro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A6E5815B-4C74-03BF-BF9C-5B71CA365AF2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Meta: comparação internacional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D0AE222-FDC4-E807-431A-A1ADD2BCE3AD}"/>
              </a:ext>
            </a:extLst>
          </p:cNvPr>
          <p:cNvSpPr txBox="1"/>
          <p:nvPr/>
        </p:nvSpPr>
        <p:spPr>
          <a:xfrm>
            <a:off x="553076" y="503321"/>
            <a:ext cx="214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Comparação internacional</a:t>
            </a:r>
          </a:p>
        </p:txBody>
      </p:sp>
    </p:spTree>
    <p:extLst>
      <p:ext uri="{BB962C8B-B14F-4D97-AF65-F5344CB8AC3E}">
        <p14:creationId xmlns:p14="http://schemas.microsoft.com/office/powerpoint/2010/main" val="2614240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Bloomberg.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C08CF7-4CA4-8228-3933-03334FFDF4BC}"/>
              </a:ext>
            </a:extLst>
          </p:cNvPr>
          <p:cNvSpPr txBox="1"/>
          <p:nvPr/>
        </p:nvSpPr>
        <p:spPr>
          <a:xfrm>
            <a:off x="6591300" y="1295142"/>
            <a:ext cx="5362575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Expectativas de inflação x m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(2023 e 2024)</a:t>
            </a:r>
            <a:endParaRPr kumimoji="0" lang="pt-BR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E79972-A422-EAF0-F232-A4C76BEF6F6C}"/>
              </a:ext>
            </a:extLst>
          </p:cNvPr>
          <p:cNvSpPr txBox="1"/>
          <p:nvPr/>
        </p:nvSpPr>
        <p:spPr>
          <a:xfrm>
            <a:off x="553076" y="1297001"/>
            <a:ext cx="5850492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Inflação efetiva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(2021 e 2022)</a:t>
            </a:r>
            <a:endParaRPr kumimoji="0" lang="pt-BR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41CBD4-C4FC-08C2-91E1-4F2BE543E723}"/>
              </a:ext>
            </a:extLst>
          </p:cNvPr>
          <p:cNvSpPr txBox="1"/>
          <p:nvPr/>
        </p:nvSpPr>
        <p:spPr>
          <a:xfrm>
            <a:off x="167298" y="3244334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49299D-FC00-D09F-9542-DB6CA872CD98}"/>
              </a:ext>
            </a:extLst>
          </p:cNvPr>
          <p:cNvSpPr txBox="1"/>
          <p:nvPr/>
        </p:nvSpPr>
        <p:spPr>
          <a:xfrm>
            <a:off x="6041619" y="327261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</p:txBody>
      </p:sp>
      <p:sp>
        <p:nvSpPr>
          <p:cNvPr id="5" name="Espaço Reservado para Texto 8">
            <a:extLst>
              <a:ext uri="{FF2B5EF4-FFF2-40B4-BE49-F238E27FC236}">
                <a16:creationId xmlns:a16="http://schemas.microsoft.com/office/drawing/2014/main" id="{0AF20ACD-155B-949C-E42A-431ED07B3716}"/>
              </a:ext>
            </a:extLst>
          </p:cNvPr>
          <p:cNvSpPr txBox="1">
            <a:spLocks/>
          </p:cNvSpPr>
          <p:nvPr/>
        </p:nvSpPr>
        <p:spPr>
          <a:xfrm>
            <a:off x="514348" y="303636"/>
            <a:ext cx="2292142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 PARA INF</a:t>
            </a: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LAÇÃO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0CBF67FE-D2A6-5612-FE13-B26F06366ED0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Cumprimento da meta de inflação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83C433ED-6E4E-7A19-BA79-F9B7610B9C08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Países têm tido dificuldade para cumprir as metas de inflação no período pós-pandemia de Covid-19.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D86873E-E0EC-FCA0-1ED9-2DEF5C95557F}"/>
              </a:ext>
            </a:extLst>
          </p:cNvPr>
          <p:cNvSpPr txBox="1"/>
          <p:nvPr/>
        </p:nvSpPr>
        <p:spPr>
          <a:xfrm>
            <a:off x="318500" y="6254175"/>
            <a:ext cx="1149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50000"/>
                  </a:schemeClr>
                </a:solidFill>
              </a:rPr>
              <a:t>Países:</a:t>
            </a:r>
          </a:p>
          <a:p>
            <a:r>
              <a:rPr lang="pt-BR" sz="1000" dirty="0">
                <a:solidFill>
                  <a:schemeClr val="bg2">
                    <a:lumMod val="50000"/>
                  </a:schemeClr>
                </a:solidFill>
              </a:rPr>
              <a:t>BR = Brasil        CL = Chile       CO = Colômbia        MX = México        PE = Peru        TH = Tailandia        SA = África do Sul        KR = Corea do Sul       IN = Índia        US = Estados Unidos       UK = Reino Unido       EA = Área do Euro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A1DAD20-89E5-2404-E48C-20E542E0344B}"/>
              </a:ext>
            </a:extLst>
          </p:cNvPr>
          <p:cNvSpPr txBox="1"/>
          <p:nvPr/>
        </p:nvSpPr>
        <p:spPr>
          <a:xfrm>
            <a:off x="553076" y="503321"/>
            <a:ext cx="214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Comparação internacional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3105367D-70B3-41FA-98BF-3032C0CF49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166012"/>
              </p:ext>
            </p:extLst>
          </p:nvPr>
        </p:nvGraphicFramePr>
        <p:xfrm>
          <a:off x="404029" y="1875908"/>
          <a:ext cx="5637589" cy="4385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5F8A086B-2849-4C8D-8E25-57A01BF528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334317"/>
              </p:ext>
            </p:extLst>
          </p:nvPr>
        </p:nvGraphicFramePr>
        <p:xfrm>
          <a:off x="6403569" y="1968916"/>
          <a:ext cx="5707531" cy="445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690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6777044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Aumento nas expectativas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inflação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4">
            <a:extLst>
              <a:ext uri="{FF2B5EF4-FFF2-40B4-BE49-F238E27FC236}">
                <a16:creationId xmlns:a16="http://schemas.microsoft.com/office/drawing/2014/main" id="{F38D2260-6DD1-295B-5331-790D61727DF1}"/>
              </a:ext>
            </a:extLst>
          </p:cNvPr>
          <p:cNvSpPr txBox="1"/>
          <p:nvPr/>
        </p:nvSpPr>
        <p:spPr>
          <a:xfrm>
            <a:off x="643728" y="1462760"/>
            <a:ext cx="5014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Expectativas de inflação 2025 e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(Focus*, mediana)</a:t>
            </a:r>
          </a:p>
        </p:txBody>
      </p:sp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53388482-0F6C-6C46-556C-713D7E58344E}"/>
              </a:ext>
            </a:extLst>
          </p:cNvPr>
          <p:cNvSpPr txBox="1">
            <a:spLocks/>
          </p:cNvSpPr>
          <p:nvPr/>
        </p:nvSpPr>
        <p:spPr>
          <a:xfrm>
            <a:off x="384630" y="6558775"/>
            <a:ext cx="5247698" cy="204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F83EE59B-6192-39AD-66F2-3F3DC8076E19}"/>
              </a:ext>
            </a:extLst>
          </p:cNvPr>
          <p:cNvSpPr txBox="1"/>
          <p:nvPr/>
        </p:nvSpPr>
        <p:spPr>
          <a:xfrm>
            <a:off x="6534150" y="1462760"/>
            <a:ext cx="528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implícita 2025 e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(DAP*, % a.a.)</a:t>
            </a: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D958536F-1847-0034-91EC-66037745D265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As expectativas de inflação de longo prazo estavam ancoradas em 2022, mas a partir de novembro iniciou-se um processo de deterioração.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01F622-194C-6307-8F94-4CFDD2254F0E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spaço Reservado para Texto 8">
            <a:extLst>
              <a:ext uri="{FF2B5EF4-FFF2-40B4-BE49-F238E27FC236}">
                <a16:creationId xmlns:a16="http://schemas.microsoft.com/office/drawing/2014/main" id="{E05A8AB9-1A99-1C84-F05D-88C833DE1D0A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EXPECTATIVAS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1">
            <a:extLst>
              <a:ext uri="{FF2B5EF4-FFF2-40B4-BE49-F238E27FC236}">
                <a16:creationId xmlns:a16="http://schemas.microsoft.com/office/drawing/2014/main" id="{D86F8FFE-BCD8-4DC6-9C49-11DB9F2AF5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408554"/>
              </p:ext>
            </p:extLst>
          </p:nvPr>
        </p:nvGraphicFramePr>
        <p:xfrm>
          <a:off x="430161" y="1921508"/>
          <a:ext cx="5680050" cy="441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37735251-87FC-AD67-B0AA-52E0279DCD83}"/>
              </a:ext>
            </a:extLst>
          </p:cNvPr>
          <p:cNvSpPr txBox="1"/>
          <p:nvPr/>
        </p:nvSpPr>
        <p:spPr>
          <a:xfrm>
            <a:off x="512738" y="6314521"/>
            <a:ext cx="2873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Atualizado até 24//04/2023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0F5384F-09BE-F71C-D29E-8D746EF868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875991"/>
              </p:ext>
            </p:extLst>
          </p:nvPr>
        </p:nvGraphicFramePr>
        <p:xfrm>
          <a:off x="6192788" y="1931034"/>
          <a:ext cx="5624537" cy="450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3FE8599F-5054-528C-92BA-F4BC3964CC7F}"/>
              </a:ext>
            </a:extLst>
          </p:cNvPr>
          <p:cNvSpPr txBox="1"/>
          <p:nvPr/>
        </p:nvSpPr>
        <p:spPr>
          <a:xfrm>
            <a:off x="6294500" y="6332191"/>
            <a:ext cx="2873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Atualizado até 19/04/2023</a:t>
            </a:r>
          </a:p>
        </p:txBody>
      </p:sp>
      <p:sp>
        <p:nvSpPr>
          <p:cNvPr id="12" name="Espaço Reservado para Número de Slide 3">
            <a:extLst>
              <a:ext uri="{FF2B5EF4-FFF2-40B4-BE49-F238E27FC236}">
                <a16:creationId xmlns:a16="http://schemas.microsoft.com/office/drawing/2014/main" id="{22267913-59A5-360A-E346-60B701AA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58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986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48745"/>
              </p:ext>
            </p:extLst>
          </p:nvPr>
        </p:nvGraphicFramePr>
        <p:xfrm>
          <a:off x="777079" y="1297207"/>
          <a:ext cx="5156994" cy="25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806739"/>
              </p:ext>
            </p:extLst>
          </p:nvPr>
        </p:nvGraphicFramePr>
        <p:xfrm>
          <a:off x="705958" y="4103116"/>
          <a:ext cx="5364008" cy="25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493DFE5-95BC-4E8A-ADF4-6A7C4D2A49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15392"/>
              </p:ext>
            </p:extLst>
          </p:nvPr>
        </p:nvGraphicFramePr>
        <p:xfrm>
          <a:off x="6508557" y="1297207"/>
          <a:ext cx="5342400" cy="25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74EFF310-003E-40C3-9B99-3B40B60A59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369723"/>
              </p:ext>
            </p:extLst>
          </p:nvPr>
        </p:nvGraphicFramePr>
        <p:xfrm>
          <a:off x="6508557" y="4045965"/>
          <a:ext cx="5342401" cy="273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2603649-132E-D859-3C62-B56AD9EB6ECF}"/>
              </a:ext>
            </a:extLst>
          </p:cNvPr>
          <p:cNvSpPr txBox="1"/>
          <p:nvPr/>
        </p:nvSpPr>
        <p:spPr>
          <a:xfrm rot="16200000">
            <a:off x="-811132" y="2341243"/>
            <a:ext cx="2790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Anúncio da meta para 2021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5497A9D-5CA9-F1FC-8260-A9DF3EA0A7BF}"/>
              </a:ext>
            </a:extLst>
          </p:cNvPr>
          <p:cNvSpPr txBox="1"/>
          <p:nvPr/>
        </p:nvSpPr>
        <p:spPr>
          <a:xfrm rot="16200000">
            <a:off x="-816741" y="5134750"/>
            <a:ext cx="2790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Anúncio da meta para 2022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CCC870-DC07-7E8A-BC5B-243AA097971C}"/>
              </a:ext>
            </a:extLst>
          </p:cNvPr>
          <p:cNvSpPr txBox="1"/>
          <p:nvPr/>
        </p:nvSpPr>
        <p:spPr>
          <a:xfrm rot="16200000">
            <a:off x="4892187" y="2360293"/>
            <a:ext cx="2790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Anúncio da meta para 2023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F42C18-BBA7-79DE-CAF1-1CC7B3DF0C06}"/>
              </a:ext>
            </a:extLst>
          </p:cNvPr>
          <p:cNvSpPr txBox="1"/>
          <p:nvPr/>
        </p:nvSpPr>
        <p:spPr>
          <a:xfrm rot="16200000">
            <a:off x="4893850" y="5137627"/>
            <a:ext cx="2790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Anúncio da meta para 2024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7D583E7F-BC01-03CE-33BB-1BD1BA3D9089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Convergência das expectativas para a meta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8">
            <a:extLst>
              <a:ext uri="{FF2B5EF4-FFF2-40B4-BE49-F238E27FC236}">
                <a16:creationId xmlns:a16="http://schemas.microsoft.com/office/drawing/2014/main" id="{2E886B1F-9F2A-64D4-B392-335786D94BAB}"/>
              </a:ext>
            </a:extLst>
          </p:cNvPr>
          <p:cNvSpPr txBox="1">
            <a:spLocks/>
          </p:cNvSpPr>
          <p:nvPr/>
        </p:nvSpPr>
        <p:spPr>
          <a:xfrm>
            <a:off x="514348" y="303636"/>
            <a:ext cx="2292142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 PARA INF</a:t>
            </a: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LAÇÃO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spaço Reservado para Texto 5">
            <a:extLst>
              <a:ext uri="{FF2B5EF4-FFF2-40B4-BE49-F238E27FC236}">
                <a16:creationId xmlns:a16="http://schemas.microsoft.com/office/drawing/2014/main" id="{8C44E66A-946B-A665-CCED-1B28D2018E42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Quando há credibilidade, há uma rápida convergência das expectativas após o anúncio da meta.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499498C-A7F1-37D4-9483-D1FBCF47AED1}"/>
              </a:ext>
            </a:extLst>
          </p:cNvPr>
          <p:cNvSpPr txBox="1"/>
          <p:nvPr/>
        </p:nvSpPr>
        <p:spPr>
          <a:xfrm>
            <a:off x="553076" y="503321"/>
            <a:ext cx="214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269899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2909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5814029-298F-6463-F057-B6216542F34B}"/>
              </a:ext>
            </a:extLst>
          </p:cNvPr>
          <p:cNvSpPr txBox="1"/>
          <p:nvPr/>
        </p:nvSpPr>
        <p:spPr>
          <a:xfrm>
            <a:off x="1353305" y="1792915"/>
            <a:ext cx="493500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Permite ao BC buscar os objetivos, estabelecidos em lei e pelo CMN, de maneira técnica, objetiva e imparcial.</a:t>
            </a: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Separa o ciclo político do ciclo econômico, reduzindo a instabilidade econômica.</a:t>
            </a: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Facilita a obtenção de inflação baixa, menores juros estruturais, menores riscos e maior estabilidade monetária e financeira.</a:t>
            </a: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Alinha o BC às melhores práticas internacionais.</a:t>
            </a:r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20E764B-5C2C-6299-AFC5-C07DD2DEA114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38AAEAF3-1CCC-8824-AD2F-28F8002368B3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Ganhos da autonomia</a:t>
            </a:r>
          </a:p>
        </p:txBody>
      </p:sp>
      <p:sp>
        <p:nvSpPr>
          <p:cNvPr id="12" name="Espaço Reservado para Texto 5">
            <a:extLst>
              <a:ext uri="{FF2B5EF4-FFF2-40B4-BE49-F238E27FC236}">
                <a16:creationId xmlns:a16="http://schemas.microsoft.com/office/drawing/2014/main" id="{AF31F5A3-CC6F-EDEE-30AF-C4D65CDE9364}"/>
              </a:ext>
            </a:extLst>
          </p:cNvPr>
          <p:cNvSpPr txBox="1">
            <a:spLocks/>
          </p:cNvSpPr>
          <p:nvPr/>
        </p:nvSpPr>
        <p:spPr>
          <a:xfrm>
            <a:off x="544010" y="6407111"/>
            <a:ext cx="11173597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Fonte: Blinder, 1999.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Central Banking in Theory and Practice, MIT Press.</a:t>
            </a:r>
            <a:r>
              <a:rPr lang="pt-B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90C280-BC12-3525-F3B8-503A13B6D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2" b="10287"/>
          <a:stretch/>
        </p:blipFill>
        <p:spPr>
          <a:xfrm>
            <a:off x="7025939" y="1038068"/>
            <a:ext cx="4199112" cy="539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61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9B0D1D07-08F3-03E6-35CE-5FFDC0A55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440" y="1303052"/>
            <a:ext cx="4507168" cy="2544133"/>
          </a:xfrm>
          <a:prstGeom prst="rect">
            <a:avLst/>
          </a:prstGeom>
          <a:ln>
            <a:noFill/>
          </a:ln>
        </p:spPr>
      </p:pic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BCB918C-0AAA-5BDB-02A7-19A2E39AD9EC}"/>
              </a:ext>
            </a:extLst>
          </p:cNvPr>
          <p:cNvSpPr/>
          <p:nvPr/>
        </p:nvSpPr>
        <p:spPr>
          <a:xfrm>
            <a:off x="8550820" y="1588812"/>
            <a:ext cx="2843583" cy="1796667"/>
          </a:xfrm>
          <a:custGeom>
            <a:avLst/>
            <a:gdLst>
              <a:gd name="connsiteX0" fmla="*/ 0 w 3888607"/>
              <a:gd name="connsiteY0" fmla="*/ 0 h 2415941"/>
              <a:gd name="connsiteX1" fmla="*/ 3888607 w 3888607"/>
              <a:gd name="connsiteY1" fmla="*/ 2415941 h 2415941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698602"/>
              <a:gd name="connsiteY0" fmla="*/ 0 h 2330563"/>
              <a:gd name="connsiteX1" fmla="*/ 3698602 w 3698602"/>
              <a:gd name="connsiteY1" fmla="*/ 2330563 h 2330563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2357" h="2401815">
                <a:moveTo>
                  <a:pt x="0" y="0"/>
                </a:moveTo>
                <a:cubicBezTo>
                  <a:pt x="847023" y="1278556"/>
                  <a:pt x="1350913" y="2014847"/>
                  <a:pt x="3912357" y="2401815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Ganhos da autonomia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2909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20E764B-5C2C-6299-AFC5-C07DD2DEA114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D81526A1-D505-6068-8BED-B99DABB0C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9" y="1875099"/>
            <a:ext cx="5753903" cy="41389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0D600A5-40F7-8CAC-0A50-CE3C349E53D4}"/>
              </a:ext>
            </a:extLst>
          </p:cNvPr>
          <p:cNvSpPr txBox="1"/>
          <p:nvPr/>
        </p:nvSpPr>
        <p:spPr>
          <a:xfrm>
            <a:off x="939799" y="1379420"/>
            <a:ext cx="4698842" cy="374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Autonomia e inflação – 1972-2014</a:t>
            </a:r>
          </a:p>
        </p:txBody>
      </p:sp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E7696BD5-A5E9-676A-82DC-D938C6B69844}"/>
              </a:ext>
            </a:extLst>
          </p:cNvPr>
          <p:cNvSpPr txBox="1">
            <a:spLocks/>
          </p:cNvSpPr>
          <p:nvPr/>
        </p:nvSpPr>
        <p:spPr>
          <a:xfrm>
            <a:off x="465833" y="6109699"/>
            <a:ext cx="5849908" cy="624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Fontes: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Masciandaro e Romelli (2015), Central Bank Independence before and after the Great Recession, VOX CEPR Policy Portal; Alesina A. e L. Summers (JMCB, 1993), Central Bank Independence and Macroeconomic  Performance: Some Comparative Evidence.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1184FDC-DB1E-4D73-F00B-B1ACCBBF7B8D}"/>
              </a:ext>
            </a:extLst>
          </p:cNvPr>
          <p:cNvSpPr txBox="1"/>
          <p:nvPr/>
        </p:nvSpPr>
        <p:spPr>
          <a:xfrm rot="16200000">
            <a:off x="5749941" y="2191430"/>
            <a:ext cx="222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Relação entre </a:t>
            </a:r>
          </a:p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autonomia e inflação</a:t>
            </a:r>
          </a:p>
        </p:txBody>
      </p: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81608E61-3931-37B3-2DBF-7B90742A7B79}"/>
              </a:ext>
            </a:extLst>
          </p:cNvPr>
          <p:cNvSpPr txBox="1">
            <a:spLocks/>
          </p:cNvSpPr>
          <p:nvPr/>
        </p:nvSpPr>
        <p:spPr>
          <a:xfrm>
            <a:off x="509201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literatura econômica demonstra que autonomia de BCs está relacionada à inflação mais baixa e menos volátil, sem afetar o crescimento do PIB.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2DF780-DA63-1EFF-A863-2DF83DA41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597" y="4052547"/>
            <a:ext cx="4498369" cy="2698546"/>
          </a:xfrm>
          <a:prstGeom prst="rect">
            <a:avLst/>
          </a:prstGeom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163415EE-7F39-AB4F-C5F3-629A365BBC15}"/>
              </a:ext>
            </a:extLst>
          </p:cNvPr>
          <p:cNvSpPr/>
          <p:nvPr/>
        </p:nvSpPr>
        <p:spPr>
          <a:xfrm>
            <a:off x="8303171" y="4269074"/>
            <a:ext cx="2995449" cy="1992677"/>
          </a:xfrm>
          <a:custGeom>
            <a:avLst/>
            <a:gdLst>
              <a:gd name="connsiteX0" fmla="*/ 0 w 3888607"/>
              <a:gd name="connsiteY0" fmla="*/ 0 h 2415941"/>
              <a:gd name="connsiteX1" fmla="*/ 3888607 w 3888607"/>
              <a:gd name="connsiteY1" fmla="*/ 2415941 h 2415941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698602"/>
              <a:gd name="connsiteY0" fmla="*/ 0 h 2330563"/>
              <a:gd name="connsiteX1" fmla="*/ 3698602 w 3698602"/>
              <a:gd name="connsiteY1" fmla="*/ 2330563 h 2330563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2357" h="2401815">
                <a:moveTo>
                  <a:pt x="0" y="0"/>
                </a:moveTo>
                <a:cubicBezTo>
                  <a:pt x="847023" y="1278556"/>
                  <a:pt x="1350913" y="2014847"/>
                  <a:pt x="3912357" y="2401815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36CCFE-0544-96BE-9A93-006FC686C01A}"/>
              </a:ext>
            </a:extLst>
          </p:cNvPr>
          <p:cNvSpPr txBox="1"/>
          <p:nvPr/>
        </p:nvSpPr>
        <p:spPr>
          <a:xfrm rot="16200000">
            <a:off x="5577052" y="5039605"/>
            <a:ext cx="26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Relação entre autonomia </a:t>
            </a:r>
          </a:p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volatilidade da inflação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3401220-B8A1-4CA8-97FB-A510296B9471}"/>
              </a:ext>
            </a:extLst>
          </p:cNvPr>
          <p:cNvSpPr txBox="1"/>
          <p:nvPr/>
        </p:nvSpPr>
        <p:spPr>
          <a:xfrm>
            <a:off x="465833" y="1875099"/>
            <a:ext cx="488847" cy="33444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0,8</a:t>
            </a:r>
          </a:p>
          <a:p>
            <a:pPr>
              <a:lnSpc>
                <a:spcPct val="17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0,7</a:t>
            </a:r>
          </a:p>
          <a:p>
            <a:pPr>
              <a:lnSpc>
                <a:spcPct val="17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0,6</a:t>
            </a:r>
          </a:p>
          <a:p>
            <a:pPr>
              <a:lnSpc>
                <a:spcPct val="17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0,5</a:t>
            </a:r>
          </a:p>
          <a:p>
            <a:pPr>
              <a:lnSpc>
                <a:spcPct val="17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49AA01-CA49-44EB-BD24-8DC54693B01D}"/>
              </a:ext>
            </a:extLst>
          </p:cNvPr>
          <p:cNvSpPr txBox="1"/>
          <p:nvPr/>
        </p:nvSpPr>
        <p:spPr>
          <a:xfrm rot="16200000">
            <a:off x="-1113390" y="3222359"/>
            <a:ext cx="3002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Grau médio de Independência BC [0,1]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645D260-0F0C-4E94-90D7-99C3653A92CC}"/>
              </a:ext>
            </a:extLst>
          </p:cNvPr>
          <p:cNvSpPr txBox="1"/>
          <p:nvPr/>
        </p:nvSpPr>
        <p:spPr>
          <a:xfrm>
            <a:off x="5556212" y="1669016"/>
            <a:ext cx="405543" cy="3414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31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</a:p>
          <a:p>
            <a:pPr>
              <a:lnSpc>
                <a:spcPct val="31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</a:t>
            </a:r>
          </a:p>
          <a:p>
            <a:pPr>
              <a:lnSpc>
                <a:spcPct val="31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  <a:p>
            <a:pPr>
              <a:lnSpc>
                <a:spcPct val="31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  <a:p>
            <a:pPr>
              <a:lnSpc>
                <a:spcPct val="31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7CB8C5-B3D1-43C0-80F5-B001461A8A6F}"/>
              </a:ext>
            </a:extLst>
          </p:cNvPr>
          <p:cNvSpPr txBox="1"/>
          <p:nvPr/>
        </p:nvSpPr>
        <p:spPr>
          <a:xfrm rot="16200000">
            <a:off x="4929951" y="3355678"/>
            <a:ext cx="2115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Taxa média de inflação (%)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F84F21-4FB7-403A-9541-291856107FEF}"/>
              </a:ext>
            </a:extLst>
          </p:cNvPr>
          <p:cNvSpPr txBox="1"/>
          <p:nvPr/>
        </p:nvSpPr>
        <p:spPr>
          <a:xfrm>
            <a:off x="807029" y="4966270"/>
            <a:ext cx="4716356" cy="324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1972    1977    1982    1987    1992    1997   2002    2007    2012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D08737E-B7C7-4C2B-B3CC-00641D8242AC}"/>
              </a:ext>
            </a:extLst>
          </p:cNvPr>
          <p:cNvSpPr txBox="1"/>
          <p:nvPr/>
        </p:nvSpPr>
        <p:spPr>
          <a:xfrm>
            <a:off x="4047309" y="5410938"/>
            <a:ext cx="9112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Ind. Política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53FE217-9CE5-4CAD-9FDA-FDAF33EBD34D}"/>
              </a:ext>
            </a:extLst>
          </p:cNvPr>
          <p:cNvSpPr txBox="1"/>
          <p:nvPr/>
        </p:nvSpPr>
        <p:spPr>
          <a:xfrm>
            <a:off x="2024310" y="5616453"/>
            <a:ext cx="987001" cy="252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Taxa Inflação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CE9FDF7-EEC7-494B-AD6F-653DC69F6CB8}"/>
              </a:ext>
            </a:extLst>
          </p:cNvPr>
          <p:cNvSpPr txBox="1"/>
          <p:nvPr/>
        </p:nvSpPr>
        <p:spPr>
          <a:xfrm>
            <a:off x="2011639" y="5412911"/>
            <a:ext cx="1247521" cy="252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Ind. Operacional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7165AB4-7B54-4EE6-B48C-5BC146B48117}"/>
              </a:ext>
            </a:extLst>
          </p:cNvPr>
          <p:cNvSpPr txBox="1"/>
          <p:nvPr/>
        </p:nvSpPr>
        <p:spPr>
          <a:xfrm>
            <a:off x="7578866" y="6529078"/>
            <a:ext cx="43067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0,5       1           1,5         2           2,5         3           3,5         4           4,5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1392E5B-FFFF-414C-A8C2-088CA9AE58D4}"/>
              </a:ext>
            </a:extLst>
          </p:cNvPr>
          <p:cNvSpPr txBox="1"/>
          <p:nvPr/>
        </p:nvSpPr>
        <p:spPr>
          <a:xfrm>
            <a:off x="7734246" y="6167157"/>
            <a:ext cx="29954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Índice de Independência do Banco Central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F911BF5-1B4F-4517-9B75-E823E5647AAF}"/>
              </a:ext>
            </a:extLst>
          </p:cNvPr>
          <p:cNvSpPr txBox="1"/>
          <p:nvPr/>
        </p:nvSpPr>
        <p:spPr>
          <a:xfrm>
            <a:off x="7271207" y="3729204"/>
            <a:ext cx="341760" cy="28521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31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</a:t>
            </a:r>
          </a:p>
          <a:p>
            <a:pPr>
              <a:lnSpc>
                <a:spcPct val="31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</a:t>
            </a:r>
          </a:p>
          <a:p>
            <a:pPr>
              <a:lnSpc>
                <a:spcPct val="31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</a:p>
          <a:p>
            <a:pPr>
              <a:lnSpc>
                <a:spcPct val="31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  <a:p>
            <a:pPr>
              <a:lnSpc>
                <a:spcPct val="31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5D2567D-C8D7-4A45-89CF-507E4E516233}"/>
              </a:ext>
            </a:extLst>
          </p:cNvPr>
          <p:cNvSpPr txBox="1"/>
          <p:nvPr/>
        </p:nvSpPr>
        <p:spPr>
          <a:xfrm rot="16200000">
            <a:off x="7025894" y="5069482"/>
            <a:ext cx="1568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Variância da inflação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AFBC2DC-8F4F-4442-8BF4-AD2AF3EFB633}"/>
              </a:ext>
            </a:extLst>
          </p:cNvPr>
          <p:cNvSpPr txBox="1"/>
          <p:nvPr/>
        </p:nvSpPr>
        <p:spPr>
          <a:xfrm rot="16200000">
            <a:off x="7045176" y="2216482"/>
            <a:ext cx="1568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Inflação média (%)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D601C48-FC77-454B-8A98-5EF396B573F5}"/>
              </a:ext>
            </a:extLst>
          </p:cNvPr>
          <p:cNvSpPr txBox="1"/>
          <p:nvPr/>
        </p:nvSpPr>
        <p:spPr>
          <a:xfrm>
            <a:off x="7334962" y="1191804"/>
            <a:ext cx="317278" cy="25659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</a:p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</a:p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</a:p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  <a:p>
            <a:pPr>
              <a:lnSpc>
                <a:spcPct val="165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3F22121-4775-ACE7-451A-663DD3F21FE0}"/>
              </a:ext>
            </a:extLst>
          </p:cNvPr>
          <p:cNvSpPr txBox="1"/>
          <p:nvPr/>
        </p:nvSpPr>
        <p:spPr>
          <a:xfrm>
            <a:off x="7620186" y="3625042"/>
            <a:ext cx="43067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0,5       1           1,5         2           2,5         3           3,5         4           4,5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6186CB0-184B-B997-6552-845C2F6D002C}"/>
              </a:ext>
            </a:extLst>
          </p:cNvPr>
          <p:cNvSpPr txBox="1"/>
          <p:nvPr/>
        </p:nvSpPr>
        <p:spPr>
          <a:xfrm>
            <a:off x="7776762" y="3303672"/>
            <a:ext cx="29954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Índice de Independência do Banco Central</a:t>
            </a:r>
          </a:p>
        </p:txBody>
      </p:sp>
      <p:sp>
        <p:nvSpPr>
          <p:cNvPr id="18" name="Espaço Reservado para Número de Slide 3">
            <a:extLst>
              <a:ext uri="{FF2B5EF4-FFF2-40B4-BE49-F238E27FC236}">
                <a16:creationId xmlns:a16="http://schemas.microsoft.com/office/drawing/2014/main" id="{2274DDBD-7602-C08C-B81F-F2EEC56E6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8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Roteiro da apresentação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6F5964-FA95-10F5-7A63-5F5010CCDFEF}"/>
              </a:ext>
            </a:extLst>
          </p:cNvPr>
          <p:cNvSpPr txBox="1"/>
          <p:nvPr/>
        </p:nvSpPr>
        <p:spPr>
          <a:xfrm>
            <a:off x="1140371" y="1215027"/>
            <a:ext cx="4945114" cy="4279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que o regime de metas para inflação?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Regime de metas de inflação no Brasil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Nossa meta de inflação é irreal?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para inflação: comparação internacional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Autonomia de bancos centrais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Atuação autônoma do Banco Central do Brasil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Inflação no mundo</a:t>
            </a: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Inflação no Brasil</a:t>
            </a: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Atividade econômica no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Brasil</a:t>
            </a: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Política fiscal</a:t>
            </a:r>
          </a:p>
          <a:p>
            <a:pPr>
              <a:lnSpc>
                <a:spcPct val="150000"/>
              </a:lnSpc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C675FB-6935-FB76-0B36-1536EE370145}"/>
              </a:ext>
            </a:extLst>
          </p:cNvPr>
          <p:cNvSpPr txBox="1"/>
          <p:nvPr/>
        </p:nvSpPr>
        <p:spPr>
          <a:xfrm>
            <a:off x="6315300" y="1215027"/>
            <a:ext cx="4883471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8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Taxas de juros no Brasil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Por que os juros no Brasil são altos?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Spread bancário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Taxa Selic e custo do crédito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Taxa Selic e juros longos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Taxa Selic e crescimento do crédito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8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8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Revisão das estatísticas de câmbio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8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8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Mercado de capitais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8"/>
            </a:pPr>
            <a:endParaRPr lang="pt-BR" sz="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 startAt="8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Agenda inclusiva do Banco Central do Brasil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Cooperativismo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Microcrédito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Agenda de tecnologia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Educação financeira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Sustentabilidade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18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2909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20E764B-5C2C-6299-AFC5-C07DD2DEA114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38AAEAF3-1CCC-8824-AD2F-28F8002368B3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Autonomia: Peru </a:t>
            </a: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9DB382C9-92F6-DD08-BEE4-54EB8538DE48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Bloomberg, Banco Central do Peru.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AA9F9DC-AD56-49E9-B41D-1E9D9297A20E}"/>
              </a:ext>
            </a:extLst>
          </p:cNvPr>
          <p:cNvSpPr txBox="1"/>
          <p:nvPr/>
        </p:nvSpPr>
        <p:spPr>
          <a:xfrm>
            <a:off x="723900" y="1310847"/>
            <a:ext cx="5372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Peru: </a:t>
            </a:r>
            <a:r>
              <a:rPr lang="pt-BR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Meta para inflação 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 Inflação </a:t>
            </a:r>
            <a:r>
              <a:rPr lang="pt-BR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ealizada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C0F30159-F5A1-492A-89BA-CC40374F3E13}"/>
              </a:ext>
            </a:extLst>
          </p:cNvPr>
          <p:cNvCxnSpPr>
            <a:cxnSpLocks/>
          </p:cNvCxnSpPr>
          <p:nvPr/>
        </p:nvCxnSpPr>
        <p:spPr>
          <a:xfrm flipV="1">
            <a:off x="96194" y="5438566"/>
            <a:ext cx="6134332" cy="21154"/>
          </a:xfrm>
          <a:prstGeom prst="straightConnector1">
            <a:avLst/>
          </a:prstGeom>
          <a:ln w="19050">
            <a:solidFill>
              <a:srgbClr val="025C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CA5F1F89-EB15-4546-A1E0-D3E00C9AA48B}"/>
              </a:ext>
            </a:extLst>
          </p:cNvPr>
          <p:cNvSpPr/>
          <p:nvPr/>
        </p:nvSpPr>
        <p:spPr>
          <a:xfrm>
            <a:off x="288899" y="5379048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1853FEB-08B1-48DE-9C7C-E78A6330520D}"/>
              </a:ext>
            </a:extLst>
          </p:cNvPr>
          <p:cNvSpPr txBox="1"/>
          <p:nvPr/>
        </p:nvSpPr>
        <p:spPr>
          <a:xfrm>
            <a:off x="-87207" y="5432413"/>
            <a:ext cx="8853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1993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Autonomia 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do BC 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na Constituição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B0CFCBD7-A590-4327-86A6-E11AE7F2D931}"/>
              </a:ext>
            </a:extLst>
          </p:cNvPr>
          <p:cNvSpPr/>
          <p:nvPr/>
        </p:nvSpPr>
        <p:spPr>
          <a:xfrm>
            <a:off x="917613" y="5379048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0102C8F-48CB-4F55-A3CB-A40D2FAD56D6}"/>
              </a:ext>
            </a:extLst>
          </p:cNvPr>
          <p:cNvSpPr txBox="1"/>
          <p:nvPr/>
        </p:nvSpPr>
        <p:spPr>
          <a:xfrm>
            <a:off x="633318" y="5435701"/>
            <a:ext cx="885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2002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Adoção oficial  regime de metas para inflação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FD9322B-AB43-4EA7-BDD3-AD3B3D9BB954}"/>
              </a:ext>
            </a:extLst>
          </p:cNvPr>
          <p:cNvSpPr/>
          <p:nvPr/>
        </p:nvSpPr>
        <p:spPr>
          <a:xfrm>
            <a:off x="4962938" y="5395994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08A1206-D1A8-4682-A41B-BB8A3859B3DC}"/>
              </a:ext>
            </a:extLst>
          </p:cNvPr>
          <p:cNvSpPr txBox="1"/>
          <p:nvPr/>
        </p:nvSpPr>
        <p:spPr>
          <a:xfrm>
            <a:off x="4962938" y="5455512"/>
            <a:ext cx="1569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2018- 2022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Instabilidade 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política: 6 presidentes em 4 anos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DD1BB0-1695-9CB4-C084-67FCA4E44ACA}"/>
              </a:ext>
            </a:extLst>
          </p:cNvPr>
          <p:cNvSpPr txBox="1"/>
          <p:nvPr/>
        </p:nvSpPr>
        <p:spPr>
          <a:xfrm>
            <a:off x="4426322" y="5541966"/>
            <a:ext cx="1180214" cy="264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2018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3CD95D82-C379-7A06-656D-FE312FD8F2BB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fundamentos macroeconômicos têm se mantido estáveis, mesmo com instabilidade política.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4AEC0D45-D8B4-4760-A65F-E22E62D7A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638702"/>
              </p:ext>
            </p:extLst>
          </p:nvPr>
        </p:nvGraphicFramePr>
        <p:xfrm>
          <a:off x="395881" y="1472669"/>
          <a:ext cx="5895849" cy="40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29FBDBFF-E945-B232-050A-8A11242F317E}"/>
              </a:ext>
            </a:extLst>
          </p:cNvPr>
          <p:cNvSpPr txBox="1"/>
          <p:nvPr/>
        </p:nvSpPr>
        <p:spPr>
          <a:xfrm rot="16200000">
            <a:off x="5797929" y="2279097"/>
            <a:ext cx="2161617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Taxa de câmbio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2333AB-5AF4-78F9-E994-350613BDE0BE}"/>
              </a:ext>
            </a:extLst>
          </p:cNvPr>
          <p:cNvSpPr txBox="1"/>
          <p:nvPr/>
        </p:nvSpPr>
        <p:spPr>
          <a:xfrm rot="16200000">
            <a:off x="5845968" y="5022207"/>
            <a:ext cx="2029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Juros 10 anos (%)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331B5A-FCED-B844-C10E-C72281CA6D39}"/>
              </a:ext>
            </a:extLst>
          </p:cNvPr>
          <p:cNvSpPr txBox="1"/>
          <p:nvPr/>
        </p:nvSpPr>
        <p:spPr>
          <a:xfrm rot="16200000">
            <a:off x="74751" y="3050121"/>
            <a:ext cx="681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% a/a</a:t>
            </a: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79228D47-FF32-446D-B28D-F536BCA24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713274"/>
              </p:ext>
            </p:extLst>
          </p:nvPr>
        </p:nvGraphicFramePr>
        <p:xfrm>
          <a:off x="7039443" y="1318251"/>
          <a:ext cx="4989600" cy="249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3B5E5BFA-841E-47D3-8DD0-25E3A039ED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458200"/>
              </p:ext>
            </p:extLst>
          </p:nvPr>
        </p:nvGraphicFramePr>
        <p:xfrm>
          <a:off x="7120956" y="3983432"/>
          <a:ext cx="4737600" cy="25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Espaço Reservado para Número de Slide 3">
            <a:extLst>
              <a:ext uri="{FF2B5EF4-FFF2-40B4-BE49-F238E27FC236}">
                <a16:creationId xmlns:a16="http://schemas.microsoft.com/office/drawing/2014/main" id="{D2D91F9C-2B19-5B16-FD44-A1723658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9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517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2909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20E764B-5C2C-6299-AFC5-C07DD2DEA114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38AAEAF3-1CCC-8824-AD2F-28F8002368B3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Autonomia: Chile e Colômbia</a:t>
            </a: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08A1280F-FE9E-1E3D-EE63-8AB4B45C9EAF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Bloomberg, bancos centrais do Chile e Colômbia.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5C82D2D-5BA2-491E-8A87-67945DB174E0}"/>
              </a:ext>
            </a:extLst>
          </p:cNvPr>
          <p:cNvSpPr txBox="1"/>
          <p:nvPr/>
        </p:nvSpPr>
        <p:spPr>
          <a:xfrm>
            <a:off x="1211232" y="1430577"/>
            <a:ext cx="4381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hile: Meta para inflação vs. Inflação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ealizada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0E0C264-5A51-484D-99F9-7F7B39045A33}"/>
              </a:ext>
            </a:extLst>
          </p:cNvPr>
          <p:cNvSpPr txBox="1"/>
          <p:nvPr/>
        </p:nvSpPr>
        <p:spPr>
          <a:xfrm>
            <a:off x="7159956" y="1432928"/>
            <a:ext cx="4608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Colômbia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Meta para inflação vs. Inflação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ealizada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B8E73162-8FDA-4C89-991D-73EBACD4814D}"/>
              </a:ext>
            </a:extLst>
          </p:cNvPr>
          <p:cNvCxnSpPr>
            <a:cxnSpLocks/>
          </p:cNvCxnSpPr>
          <p:nvPr/>
        </p:nvCxnSpPr>
        <p:spPr>
          <a:xfrm flipV="1">
            <a:off x="58112" y="5517405"/>
            <a:ext cx="6166362" cy="10881"/>
          </a:xfrm>
          <a:prstGeom prst="straightConnector1">
            <a:avLst/>
          </a:prstGeom>
          <a:ln w="19050">
            <a:solidFill>
              <a:srgbClr val="025C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A0E3471F-F822-4B7C-878A-977393F7DB4C}"/>
              </a:ext>
            </a:extLst>
          </p:cNvPr>
          <p:cNvCxnSpPr>
            <a:cxnSpLocks/>
          </p:cNvCxnSpPr>
          <p:nvPr/>
        </p:nvCxnSpPr>
        <p:spPr>
          <a:xfrm>
            <a:off x="6496794" y="5528286"/>
            <a:ext cx="5631939" cy="38477"/>
          </a:xfrm>
          <a:prstGeom prst="straightConnector1">
            <a:avLst/>
          </a:prstGeom>
          <a:ln w="19050">
            <a:solidFill>
              <a:srgbClr val="025C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C883E42-CE10-447C-A336-C971212125E3}"/>
              </a:ext>
            </a:extLst>
          </p:cNvPr>
          <p:cNvSpPr txBox="1"/>
          <p:nvPr/>
        </p:nvSpPr>
        <p:spPr>
          <a:xfrm>
            <a:off x="0" y="5579423"/>
            <a:ext cx="91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1981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Autonomia do BC na Constituição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51A020C-0EA7-4B70-B1A7-B076594C684A}"/>
              </a:ext>
            </a:extLst>
          </p:cNvPr>
          <p:cNvSpPr txBox="1"/>
          <p:nvPr/>
        </p:nvSpPr>
        <p:spPr>
          <a:xfrm>
            <a:off x="661093" y="5581451"/>
            <a:ext cx="9143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1999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Adoção oficial regime metas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050A3A9-8835-43A1-8230-6172305E3844}"/>
              </a:ext>
            </a:extLst>
          </p:cNvPr>
          <p:cNvSpPr txBox="1"/>
          <p:nvPr/>
        </p:nvSpPr>
        <p:spPr>
          <a:xfrm>
            <a:off x="4122576" y="5573440"/>
            <a:ext cx="1319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2019-2020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Protestos levam a elaboração de nova Constituição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5C8D1C1-3260-41D9-8718-C9A978CEFA57}"/>
              </a:ext>
            </a:extLst>
          </p:cNvPr>
          <p:cNvSpPr txBox="1"/>
          <p:nvPr/>
        </p:nvSpPr>
        <p:spPr>
          <a:xfrm>
            <a:off x="5325471" y="5574435"/>
            <a:ext cx="10753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2022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Autonomia do BC na proposta de nova Constituição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91AB4277-B97B-4879-94EE-CDAAC9D04C02}"/>
              </a:ext>
            </a:extLst>
          </p:cNvPr>
          <p:cNvSpPr/>
          <p:nvPr/>
        </p:nvSpPr>
        <p:spPr>
          <a:xfrm>
            <a:off x="410983" y="5464300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379CC888-BF33-47ED-8634-80DAE3EF87CF}"/>
              </a:ext>
            </a:extLst>
          </p:cNvPr>
          <p:cNvSpPr/>
          <p:nvPr/>
        </p:nvSpPr>
        <p:spPr>
          <a:xfrm>
            <a:off x="876768" y="5464300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4EB57C03-7417-444B-A111-66347C8D2CC0}"/>
              </a:ext>
            </a:extLst>
          </p:cNvPr>
          <p:cNvSpPr/>
          <p:nvPr/>
        </p:nvSpPr>
        <p:spPr>
          <a:xfrm>
            <a:off x="5233699" y="5457887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DBC2C27-E53C-4DC4-837C-99FC1A565483}"/>
              </a:ext>
            </a:extLst>
          </p:cNvPr>
          <p:cNvSpPr/>
          <p:nvPr/>
        </p:nvSpPr>
        <p:spPr>
          <a:xfrm>
            <a:off x="5850329" y="5462370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47730EA0-2E58-46ED-AA0A-283EB740BA05}"/>
              </a:ext>
            </a:extLst>
          </p:cNvPr>
          <p:cNvSpPr/>
          <p:nvPr/>
        </p:nvSpPr>
        <p:spPr>
          <a:xfrm>
            <a:off x="6532195" y="5468768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9C38A05-2205-4FD1-9390-8CCC678DDB0E}"/>
              </a:ext>
            </a:extLst>
          </p:cNvPr>
          <p:cNvSpPr txBox="1"/>
          <p:nvPr/>
        </p:nvSpPr>
        <p:spPr>
          <a:xfrm>
            <a:off x="6328375" y="5565716"/>
            <a:ext cx="91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1991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Autonomia do BC na Constituição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14C216D-14EC-42B0-B643-1BA0835E936D}"/>
              </a:ext>
            </a:extLst>
          </p:cNvPr>
          <p:cNvSpPr txBox="1"/>
          <p:nvPr/>
        </p:nvSpPr>
        <p:spPr>
          <a:xfrm>
            <a:off x="6997032" y="5572270"/>
            <a:ext cx="9143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2000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Adoção oficial regime metas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70B8BB9-1EF4-47F2-9BFF-19628652F4BD}"/>
              </a:ext>
            </a:extLst>
          </p:cNvPr>
          <p:cNvSpPr txBox="1"/>
          <p:nvPr/>
        </p:nvSpPr>
        <p:spPr>
          <a:xfrm>
            <a:off x="10093461" y="5599179"/>
            <a:ext cx="914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2016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Acordo paz com FARC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A30667A-EFF8-4DAD-A039-117C4D3D08EF}"/>
              </a:ext>
            </a:extLst>
          </p:cNvPr>
          <p:cNvSpPr txBox="1"/>
          <p:nvPr/>
        </p:nvSpPr>
        <p:spPr>
          <a:xfrm>
            <a:off x="10895320" y="5595674"/>
            <a:ext cx="9622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2021 Tensões sociais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47D68EF-00BD-46DE-95FF-29502C1C457A}"/>
              </a:ext>
            </a:extLst>
          </p:cNvPr>
          <p:cNvSpPr txBox="1"/>
          <p:nvPr/>
        </p:nvSpPr>
        <p:spPr>
          <a:xfrm>
            <a:off x="11428428" y="5597034"/>
            <a:ext cx="9143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2022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Novo governo enfrenta oposição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6FBA833F-1780-4536-8B52-2B5087C37C4A}"/>
              </a:ext>
            </a:extLst>
          </p:cNvPr>
          <p:cNvSpPr/>
          <p:nvPr/>
        </p:nvSpPr>
        <p:spPr>
          <a:xfrm>
            <a:off x="10543579" y="5498576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346C0A1C-5259-4CF3-A8ED-90D2C48E9328}"/>
              </a:ext>
            </a:extLst>
          </p:cNvPr>
          <p:cNvSpPr/>
          <p:nvPr/>
        </p:nvSpPr>
        <p:spPr>
          <a:xfrm>
            <a:off x="11571258" y="5505554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AFE91B69-AC52-4D2E-A39A-24B6D93E97E0}"/>
              </a:ext>
            </a:extLst>
          </p:cNvPr>
          <p:cNvSpPr/>
          <p:nvPr/>
        </p:nvSpPr>
        <p:spPr>
          <a:xfrm>
            <a:off x="11786738" y="5512752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23C4712A-C329-4215-9FC6-BFE1F4E5605A}"/>
              </a:ext>
            </a:extLst>
          </p:cNvPr>
          <p:cNvSpPr/>
          <p:nvPr/>
        </p:nvSpPr>
        <p:spPr>
          <a:xfrm>
            <a:off x="7223883" y="5462370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3EFA0A4E-23E8-B2AE-9E74-5C01AF1EA8D2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fundamentos macroeconômicos têm se mantido estáveis, mesmo com instabilidade política.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0" name="Gráfico 59">
            <a:extLst>
              <a:ext uri="{FF2B5EF4-FFF2-40B4-BE49-F238E27FC236}">
                <a16:creationId xmlns:a16="http://schemas.microsoft.com/office/drawing/2014/main" id="{010149BB-B599-4540-8DE2-4385BC4894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43862"/>
              </p:ext>
            </p:extLst>
          </p:nvPr>
        </p:nvGraphicFramePr>
        <p:xfrm>
          <a:off x="6603118" y="1724587"/>
          <a:ext cx="5497200" cy="39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2" name="Gráfico 61">
            <a:extLst>
              <a:ext uri="{FF2B5EF4-FFF2-40B4-BE49-F238E27FC236}">
                <a16:creationId xmlns:a16="http://schemas.microsoft.com/office/drawing/2014/main" id="{282B9463-58F4-4CCD-B2C8-A11A10D9A6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762094"/>
              </p:ext>
            </p:extLst>
          </p:nvPr>
        </p:nvGraphicFramePr>
        <p:xfrm>
          <a:off x="305891" y="1692187"/>
          <a:ext cx="5868000" cy="39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865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9F0E17EA-776D-470D-B69C-D926E8277718}"/>
              </a:ext>
            </a:extLst>
          </p:cNvPr>
          <p:cNvCxnSpPr>
            <a:cxnSpLocks/>
          </p:cNvCxnSpPr>
          <p:nvPr/>
        </p:nvCxnSpPr>
        <p:spPr>
          <a:xfrm>
            <a:off x="686164" y="5484426"/>
            <a:ext cx="6235537" cy="15534"/>
          </a:xfrm>
          <a:prstGeom prst="straightConnector1">
            <a:avLst/>
          </a:prstGeom>
          <a:ln w="19050">
            <a:solidFill>
              <a:srgbClr val="025C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2909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20E764B-5C2C-6299-AFC5-C07DD2DEA114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38AAEAF3-1CCC-8824-AD2F-28F8002368B3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Argentina</a:t>
            </a: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ECAB9D2E-90C2-CCEC-AE74-585CB607392D}"/>
              </a:ext>
            </a:extLst>
          </p:cNvPr>
          <p:cNvSpPr txBox="1">
            <a:spLocks/>
          </p:cNvSpPr>
          <p:nvPr/>
        </p:nvSpPr>
        <p:spPr>
          <a:xfrm>
            <a:off x="3619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Bloomberg, Banco Central Argentina, INDEC, IBGE.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291BBA6-5058-4ECF-BC53-5483E88D212E}"/>
              </a:ext>
            </a:extLst>
          </p:cNvPr>
          <p:cNvSpPr txBox="1"/>
          <p:nvPr/>
        </p:nvSpPr>
        <p:spPr>
          <a:xfrm>
            <a:off x="686164" y="1300109"/>
            <a:ext cx="623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pt-BR" b="1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T</a:t>
            </a:r>
            <a:r>
              <a:rPr kumimoji="0" lang="pt-BR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axa de câmbio oficial (atacado) </a:t>
            </a:r>
            <a:endParaRPr kumimoji="0" lang="pt-BR" b="0" i="0" u="none" strike="noStrike" kern="1200" cap="none" spc="0" normalizeH="0" baseline="0" noProof="1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CF94C1A-F9FA-4667-8C72-FE08B1C45667}"/>
              </a:ext>
            </a:extLst>
          </p:cNvPr>
          <p:cNvSpPr txBox="1"/>
          <p:nvPr/>
        </p:nvSpPr>
        <p:spPr>
          <a:xfrm>
            <a:off x="407510" y="5547188"/>
            <a:ext cx="10291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Set/16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Introdução regime de metas para inflação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3A948DC-0DC5-4CD8-AE60-2F31019DF807}"/>
              </a:ext>
            </a:extLst>
          </p:cNvPr>
          <p:cNvSpPr/>
          <p:nvPr/>
        </p:nvSpPr>
        <p:spPr>
          <a:xfrm>
            <a:off x="1031072" y="5420630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19CFDF0-5227-4C00-83BF-8D3EE96277A9}"/>
              </a:ext>
            </a:extLst>
          </p:cNvPr>
          <p:cNvSpPr txBox="1"/>
          <p:nvPr/>
        </p:nvSpPr>
        <p:spPr>
          <a:xfrm>
            <a:off x="1488643" y="5548380"/>
            <a:ext cx="12798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Dez/17 e Jun/18 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Elevação de metas para inflação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7AE4BE6-6B0E-4D71-B65E-BE6885638C69}"/>
              </a:ext>
            </a:extLst>
          </p:cNvPr>
          <p:cNvSpPr/>
          <p:nvPr/>
        </p:nvSpPr>
        <p:spPr>
          <a:xfrm>
            <a:off x="2714992" y="5420842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2AE494D-A890-4AE3-9CA5-C41C7E1131C0}"/>
              </a:ext>
            </a:extLst>
          </p:cNvPr>
          <p:cNvSpPr txBox="1"/>
          <p:nvPr/>
        </p:nvSpPr>
        <p:spPr>
          <a:xfrm>
            <a:off x="2669283" y="5564887"/>
            <a:ext cx="8514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Out/18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Abandono do regime de metas inflação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D644CFC-F405-4B37-9272-6C7CF81A62FF}"/>
              </a:ext>
            </a:extLst>
          </p:cNvPr>
          <p:cNvSpPr txBox="1"/>
          <p:nvPr/>
        </p:nvSpPr>
        <p:spPr>
          <a:xfrm>
            <a:off x="3331091" y="5480094"/>
            <a:ext cx="916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Ago/19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Default seletivo da dívida em moeda estrangeira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A47B8C4A-7A2F-42D0-AE7B-DC0D651EB69E}"/>
              </a:ext>
            </a:extLst>
          </p:cNvPr>
          <p:cNvSpPr/>
          <p:nvPr/>
        </p:nvSpPr>
        <p:spPr>
          <a:xfrm>
            <a:off x="2930648" y="5420630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D84C8B5C-AF1C-4548-B10C-C75B679B90BB}"/>
              </a:ext>
            </a:extLst>
          </p:cNvPr>
          <p:cNvSpPr/>
          <p:nvPr/>
        </p:nvSpPr>
        <p:spPr>
          <a:xfrm>
            <a:off x="3709159" y="5414248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30C1F99-1A2B-4466-BF84-6700E1682C89}"/>
              </a:ext>
            </a:extLst>
          </p:cNvPr>
          <p:cNvSpPr txBox="1"/>
          <p:nvPr/>
        </p:nvSpPr>
        <p:spPr>
          <a:xfrm>
            <a:off x="4058723" y="5499768"/>
            <a:ext cx="8699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Mai/20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Default da dívida em moeda estrangeira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5C6DDB-AAC1-46A3-8825-FF3EA74F6BD5}"/>
              </a:ext>
            </a:extLst>
          </p:cNvPr>
          <p:cNvSpPr txBox="1"/>
          <p:nvPr/>
        </p:nvSpPr>
        <p:spPr>
          <a:xfrm>
            <a:off x="7648465" y="5487136"/>
            <a:ext cx="410171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Argentina: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Set/16: Metas de 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14,5%, 10% e 5%  para 2017, 2018 e 2019.</a:t>
            </a:r>
          </a:p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Dez/17: Metas de 15%, 10% e 5%  para 2018, 2019 e 2020.</a:t>
            </a:r>
          </a:p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Jan/18: Duas reduções de juros, abalo da credibilidade do BCRA.</a:t>
            </a:r>
          </a:p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Jun/18: Meta 2018 para 27%.</a:t>
            </a:r>
          </a:p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Out/18: Abandono regime metas inflação.</a:t>
            </a:r>
          </a:p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Inflação 2023: inflação acumulada em 12 meses até março.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F544836-3D40-4570-9BC7-A254EF229644}"/>
              </a:ext>
            </a:extLst>
          </p:cNvPr>
          <p:cNvSpPr txBox="1"/>
          <p:nvPr/>
        </p:nvSpPr>
        <p:spPr>
          <a:xfrm>
            <a:off x="7362825" y="1294465"/>
            <a:ext cx="4496935" cy="36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pt-BR" b="1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T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axa de Inflação: Argentina vs. </a:t>
            </a:r>
            <a:r>
              <a:rPr lang="pt-BR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Brasil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172146A9-C365-EBB6-5C8A-680D41ACCA4B}"/>
              </a:ext>
            </a:extLst>
          </p:cNvPr>
          <p:cNvSpPr txBox="1">
            <a:spLocks/>
          </p:cNvSpPr>
          <p:nvPr/>
        </p:nvSpPr>
        <p:spPr>
          <a:xfrm>
            <a:off x="54847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Elevada instabilidade macroeconômica.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462C4-A428-E489-9B1F-F4915F912E93}"/>
              </a:ext>
            </a:extLst>
          </p:cNvPr>
          <p:cNvSpPr txBox="1"/>
          <p:nvPr/>
        </p:nvSpPr>
        <p:spPr>
          <a:xfrm rot="16200000">
            <a:off x="6581137" y="3151695"/>
            <a:ext cx="681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% a/a</a:t>
            </a: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14AFD63E-C111-4508-8ED9-CADCFE9D3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985601"/>
              </p:ext>
            </p:extLst>
          </p:nvPr>
        </p:nvGraphicFramePr>
        <p:xfrm>
          <a:off x="6999600" y="1849830"/>
          <a:ext cx="5040000" cy="369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35265C1B-F369-4156-AC2F-21214ED491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064777"/>
              </p:ext>
            </p:extLst>
          </p:nvPr>
        </p:nvGraphicFramePr>
        <p:xfrm>
          <a:off x="26458" y="1900806"/>
          <a:ext cx="7210800" cy="35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Elipse 35">
            <a:extLst>
              <a:ext uri="{FF2B5EF4-FFF2-40B4-BE49-F238E27FC236}">
                <a16:creationId xmlns:a16="http://schemas.microsoft.com/office/drawing/2014/main" id="{C8F430EF-B2DE-4682-AEC4-CE5F617DB201}"/>
              </a:ext>
            </a:extLst>
          </p:cNvPr>
          <p:cNvSpPr/>
          <p:nvPr/>
        </p:nvSpPr>
        <p:spPr>
          <a:xfrm>
            <a:off x="4179523" y="5432079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Número de Slide 3">
            <a:extLst>
              <a:ext uri="{FF2B5EF4-FFF2-40B4-BE49-F238E27FC236}">
                <a16:creationId xmlns:a16="http://schemas.microsoft.com/office/drawing/2014/main" id="{288D8C2F-F62E-09C7-EA65-3CF5A7F9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92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8CF07D0D-5345-4662-8322-4EDD21F287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962850"/>
              </p:ext>
            </p:extLst>
          </p:nvPr>
        </p:nvGraphicFramePr>
        <p:xfrm>
          <a:off x="128186" y="1876318"/>
          <a:ext cx="7693200" cy="382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2909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20E764B-5C2C-6299-AFC5-C07DD2DEA114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38AAEAF3-1CCC-8824-AD2F-28F8002368B3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Autonomia: Turquia</a:t>
            </a: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D7ACD15A-0483-AF42-9816-D7F84E16200E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</a:t>
            </a:r>
            <a:r>
              <a:rPr lang="pt-B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s: Bloomberg, BCB,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Banco Central Turquia.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">
            <a:extLst>
              <a:ext uri="{FF2B5EF4-FFF2-40B4-BE49-F238E27FC236}">
                <a16:creationId xmlns:a16="http://schemas.microsoft.com/office/drawing/2014/main" id="{C58D2554-B26A-4CB1-B191-EC896131F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600981"/>
              </p:ext>
            </p:extLst>
          </p:nvPr>
        </p:nvGraphicFramePr>
        <p:xfrm>
          <a:off x="8334375" y="1335925"/>
          <a:ext cx="3551252" cy="2646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576894DF-40FD-4EAF-B07D-03290485CFC1}"/>
              </a:ext>
            </a:extLst>
          </p:cNvPr>
          <p:cNvSpPr txBox="1"/>
          <p:nvPr/>
        </p:nvSpPr>
        <p:spPr>
          <a:xfrm>
            <a:off x="643728" y="1524404"/>
            <a:ext cx="6928647" cy="34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Turquia : Meta para inflação vs. Inflação realizada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8B609E9-17FC-4339-B2DA-AA6E9C699FAC}"/>
              </a:ext>
            </a:extLst>
          </p:cNvPr>
          <p:cNvSpPr txBox="1"/>
          <p:nvPr/>
        </p:nvSpPr>
        <p:spPr>
          <a:xfrm rot="16200000">
            <a:off x="6689924" y="2255394"/>
            <a:ext cx="270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Tx. </a:t>
            </a:r>
            <a:r>
              <a:rPr lang="pt-BR" sz="1600" b="1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</a:t>
            </a:r>
            <a:r>
              <a:rPr kumimoji="0" lang="pt-BR" sz="16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âmbio Turquia vs. Brasil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(taxas nominais)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F041B1F0-DAE5-EBDD-D458-15DB959BB801}"/>
              </a:ext>
            </a:extLst>
          </p:cNvPr>
          <p:cNvCxnSpPr>
            <a:cxnSpLocks/>
          </p:cNvCxnSpPr>
          <p:nvPr/>
        </p:nvCxnSpPr>
        <p:spPr>
          <a:xfrm>
            <a:off x="128186" y="5602044"/>
            <a:ext cx="7614047" cy="0"/>
          </a:xfrm>
          <a:prstGeom prst="straightConnector1">
            <a:avLst/>
          </a:prstGeom>
          <a:ln w="19050">
            <a:solidFill>
              <a:srgbClr val="025C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D402797C-C81E-7AB6-41B1-FC7FA9E6080F}"/>
              </a:ext>
            </a:extLst>
          </p:cNvPr>
          <p:cNvSpPr/>
          <p:nvPr/>
        </p:nvSpPr>
        <p:spPr>
          <a:xfrm>
            <a:off x="403274" y="5542744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29149F4-3A70-AD69-1969-B1E1092A7B44}"/>
              </a:ext>
            </a:extLst>
          </p:cNvPr>
          <p:cNvSpPr txBox="1"/>
          <p:nvPr/>
        </p:nvSpPr>
        <p:spPr>
          <a:xfrm>
            <a:off x="-68222" y="5671753"/>
            <a:ext cx="11414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2001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Independência formal do BC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19A71C8-E7E0-BC6A-1A57-7B0A8C764DF7}"/>
              </a:ext>
            </a:extLst>
          </p:cNvPr>
          <p:cNvSpPr/>
          <p:nvPr/>
        </p:nvSpPr>
        <p:spPr>
          <a:xfrm>
            <a:off x="3815689" y="5533431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9E05BAA-3E63-CB7B-DAA3-6D8459489E03}"/>
              </a:ext>
            </a:extLst>
          </p:cNvPr>
          <p:cNvSpPr txBox="1"/>
          <p:nvPr/>
        </p:nvSpPr>
        <p:spPr>
          <a:xfrm>
            <a:off x="4965936" y="5673770"/>
            <a:ext cx="10291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2016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AF03F65-B0FB-F4AA-0B95-ED0E40C971D3}"/>
              </a:ext>
            </a:extLst>
          </p:cNvPr>
          <p:cNvSpPr txBox="1"/>
          <p:nvPr/>
        </p:nvSpPr>
        <p:spPr>
          <a:xfrm>
            <a:off x="5663548" y="5699518"/>
            <a:ext cx="20786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rgbClr val="025C75"/>
                </a:solidFill>
              </a:rPr>
              <a:t>Redução da autonomia </a:t>
            </a:r>
          </a:p>
          <a:p>
            <a:pPr algn="ctr"/>
            <a:r>
              <a:rPr lang="pt-BR" sz="1100" b="1" i="1" dirty="0">
                <a:solidFill>
                  <a:srgbClr val="025C75"/>
                </a:solidFill>
              </a:rPr>
              <a:t>de facto </a:t>
            </a:r>
            <a:r>
              <a:rPr lang="pt-BR" sz="1100" b="1" dirty="0">
                <a:solidFill>
                  <a:srgbClr val="025C75"/>
                </a:solidFill>
              </a:rPr>
              <a:t>do BC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Desde 2016 três presidentes do BC foram retirados do cargo pelo presidente </a:t>
            </a:r>
            <a:r>
              <a:rPr lang="pt-BR" sz="1100">
                <a:solidFill>
                  <a:srgbClr val="025C75"/>
                </a:solidFill>
              </a:rPr>
              <a:t>do país</a:t>
            </a:r>
            <a:endParaRPr lang="pt-BR" sz="1100" dirty="0">
              <a:solidFill>
                <a:srgbClr val="025C75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967EC3A-D3AF-1CE2-92A9-EB0C30C44121}"/>
              </a:ext>
            </a:extLst>
          </p:cNvPr>
          <p:cNvSpPr txBox="1"/>
          <p:nvPr/>
        </p:nvSpPr>
        <p:spPr>
          <a:xfrm>
            <a:off x="3196791" y="5675545"/>
            <a:ext cx="134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2011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Agências reguladoras têm autonomia reduzida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E970F4A-48C1-CFCB-2A6C-39F31188ABDC}"/>
              </a:ext>
            </a:extLst>
          </p:cNvPr>
          <p:cNvSpPr txBox="1"/>
          <p:nvPr/>
        </p:nvSpPr>
        <p:spPr>
          <a:xfrm rot="16200000">
            <a:off x="6613766" y="5013806"/>
            <a:ext cx="285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Mudança na taxa de juros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</a:t>
            </a: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esde fev/21, em p.p.)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0B7B246A-BAB7-5D01-3494-8978A90EC909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Elevada instabilidade macroeconômica com redução de autonomia do banco central.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6917E0B-FD9F-4090-A1BA-DB914F68276D}"/>
              </a:ext>
            </a:extLst>
          </p:cNvPr>
          <p:cNvSpPr/>
          <p:nvPr/>
        </p:nvSpPr>
        <p:spPr>
          <a:xfrm>
            <a:off x="2205602" y="5542526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C3CA7E4-DF3D-4141-8D2D-6661E3F9B8E5}"/>
              </a:ext>
            </a:extLst>
          </p:cNvPr>
          <p:cNvSpPr txBox="1"/>
          <p:nvPr/>
        </p:nvSpPr>
        <p:spPr>
          <a:xfrm>
            <a:off x="1680614" y="5651669"/>
            <a:ext cx="1141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25C75"/>
                </a:solidFill>
              </a:rPr>
              <a:t>2006</a:t>
            </a:r>
          </a:p>
          <a:p>
            <a:pPr algn="ctr"/>
            <a:r>
              <a:rPr lang="pt-BR" sz="1100" dirty="0">
                <a:solidFill>
                  <a:srgbClr val="025C75"/>
                </a:solidFill>
              </a:rPr>
              <a:t>Início oficial regime metas inflação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0D143F4B-51B2-4A12-9C9A-7E12B307EC9F}"/>
              </a:ext>
            </a:extLst>
          </p:cNvPr>
          <p:cNvSpPr/>
          <p:nvPr/>
        </p:nvSpPr>
        <p:spPr>
          <a:xfrm>
            <a:off x="5427025" y="5552420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80F28181-B903-437E-BBB3-A0EEE44573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586551"/>
              </p:ext>
            </p:extLst>
          </p:nvPr>
        </p:nvGraphicFramePr>
        <p:xfrm>
          <a:off x="8282475" y="4080117"/>
          <a:ext cx="3474000" cy="248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8307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27CBC06-1039-9547-C1EE-D3676777C2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635216"/>
              </p:ext>
            </p:extLst>
          </p:nvPr>
        </p:nvGraphicFramePr>
        <p:xfrm>
          <a:off x="6159092" y="2078323"/>
          <a:ext cx="5894557" cy="399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BC atuou de forma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autônoma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DO BC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A03FA6E-0380-B030-9F6E-F8544F9AFB71}"/>
              </a:ext>
            </a:extLst>
          </p:cNvPr>
          <p:cNvSpPr txBox="1"/>
          <p:nvPr/>
        </p:nvSpPr>
        <p:spPr>
          <a:xfrm>
            <a:off x="385232" y="1485577"/>
            <a:ext cx="549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Evolução da taxa Selic – Destaque 18 meses até eleição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3170221-132C-4E8E-57C1-7015C3727CE6}"/>
              </a:ext>
            </a:extLst>
          </p:cNvPr>
          <p:cNvSpPr txBox="1"/>
          <p:nvPr/>
        </p:nvSpPr>
        <p:spPr>
          <a:xfrm>
            <a:off x="6763769" y="1484140"/>
            <a:ext cx="4597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Variação da taxa Selic em períodos eleitorais</a:t>
            </a:r>
          </a:p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janeiro do ano anterior até outubro do ano de eleição presidencial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C62BF4F-F032-1182-D472-298B3B8CB524}"/>
              </a:ext>
            </a:extLst>
          </p:cNvPr>
          <p:cNvSpPr txBox="1"/>
          <p:nvPr/>
        </p:nvSpPr>
        <p:spPr>
          <a:xfrm>
            <a:off x="9450939" y="2338212"/>
            <a:ext cx="1169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</a:rPr>
              <a:t>Eleição de 2022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C2AACC-FEF6-3025-EC18-9D4580B4EDB2}"/>
              </a:ext>
            </a:extLst>
          </p:cNvPr>
          <p:cNvSpPr txBox="1"/>
          <p:nvPr/>
        </p:nvSpPr>
        <p:spPr>
          <a:xfrm>
            <a:off x="9250092" y="3489645"/>
            <a:ext cx="1169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Eleição de 2014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1E98FD-3BDB-CF71-29D0-CC928BDAB4E7}"/>
              </a:ext>
            </a:extLst>
          </p:cNvPr>
          <p:cNvSpPr txBox="1"/>
          <p:nvPr/>
        </p:nvSpPr>
        <p:spPr>
          <a:xfrm>
            <a:off x="10346301" y="3290500"/>
            <a:ext cx="1169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Eleição de 2002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D473AE-2196-42DC-43CC-E301DDBB3441}"/>
              </a:ext>
            </a:extLst>
          </p:cNvPr>
          <p:cNvSpPr txBox="1"/>
          <p:nvPr/>
        </p:nvSpPr>
        <p:spPr>
          <a:xfrm>
            <a:off x="9745827" y="4283072"/>
            <a:ext cx="1169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accent6">
                    <a:lumMod val="75000"/>
                  </a:schemeClr>
                </a:solidFill>
              </a:rPr>
              <a:t>Eleição de 2006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4303D4F-93CA-F579-33F4-E2DFDFFD0EED}"/>
              </a:ext>
            </a:extLst>
          </p:cNvPr>
          <p:cNvSpPr txBox="1"/>
          <p:nvPr/>
        </p:nvSpPr>
        <p:spPr>
          <a:xfrm>
            <a:off x="8394726" y="4808583"/>
            <a:ext cx="1169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accent4">
                    <a:lumMod val="75000"/>
                  </a:schemeClr>
                </a:solidFill>
              </a:rPr>
              <a:t>Eleição de 2010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11C43A3-72BC-2AB9-BDD7-35CC33087D51}"/>
              </a:ext>
            </a:extLst>
          </p:cNvPr>
          <p:cNvSpPr txBox="1"/>
          <p:nvPr/>
        </p:nvSpPr>
        <p:spPr>
          <a:xfrm>
            <a:off x="10191940" y="5235360"/>
            <a:ext cx="1169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Eleição de 2018</a:t>
            </a:r>
          </a:p>
        </p:txBody>
      </p: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8253FC60-72E0-BE92-3674-63EC5DDEE6CC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último ciclo de aumento de juros foi o maior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em períodos eleitorais.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01720C8-91E0-9531-8F0B-751196068535}"/>
              </a:ext>
            </a:extLst>
          </p:cNvPr>
          <p:cNvSpPr txBox="1"/>
          <p:nvPr/>
        </p:nvSpPr>
        <p:spPr>
          <a:xfrm>
            <a:off x="202277" y="3766644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44E4364-B679-92C7-60C1-A5F803C128AB}"/>
              </a:ext>
            </a:extLst>
          </p:cNvPr>
          <p:cNvSpPr txBox="1"/>
          <p:nvPr/>
        </p:nvSpPr>
        <p:spPr>
          <a:xfrm>
            <a:off x="6075931" y="1919746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595959"/>
                </a:solidFill>
              </a:rPr>
              <a:t>p.p.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99AD8B-E26B-832C-FCDD-7072E0AF58D6}"/>
              </a:ext>
            </a:extLst>
          </p:cNvPr>
          <p:cNvSpPr txBox="1"/>
          <p:nvPr/>
        </p:nvSpPr>
        <p:spPr>
          <a:xfrm>
            <a:off x="662804" y="503321"/>
            <a:ext cx="214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56D55E15-CBE6-4E05-D7E8-C45B6544C5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59141"/>
              </p:ext>
            </p:extLst>
          </p:nvPr>
        </p:nvGraphicFramePr>
        <p:xfrm>
          <a:off x="385232" y="1997889"/>
          <a:ext cx="5304982" cy="4631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tângulo 18">
            <a:extLst>
              <a:ext uri="{FF2B5EF4-FFF2-40B4-BE49-F238E27FC236}">
                <a16:creationId xmlns:a16="http://schemas.microsoft.com/office/drawing/2014/main" id="{239FA5ED-1855-1281-9094-81813D4EDD2F}"/>
              </a:ext>
            </a:extLst>
          </p:cNvPr>
          <p:cNvSpPr/>
          <p:nvPr/>
        </p:nvSpPr>
        <p:spPr>
          <a:xfrm>
            <a:off x="1313180" y="6280142"/>
            <a:ext cx="325120" cy="2289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F504EFE8-3471-C006-C446-123915A7C6CA}"/>
              </a:ext>
            </a:extLst>
          </p:cNvPr>
          <p:cNvCxnSpPr>
            <a:cxnSpLocks/>
          </p:cNvCxnSpPr>
          <p:nvPr/>
        </p:nvCxnSpPr>
        <p:spPr>
          <a:xfrm flipV="1">
            <a:off x="4905112" y="4032448"/>
            <a:ext cx="250076" cy="12076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3">
            <a:extLst>
              <a:ext uri="{FF2B5EF4-FFF2-40B4-BE49-F238E27FC236}">
                <a16:creationId xmlns:a16="http://schemas.microsoft.com/office/drawing/2014/main" id="{8A97B8E3-BE19-BDC3-540B-9C3FE3035CD2}"/>
              </a:ext>
            </a:extLst>
          </p:cNvPr>
          <p:cNvSpPr txBox="1"/>
          <p:nvPr/>
        </p:nvSpPr>
        <p:spPr>
          <a:xfrm>
            <a:off x="4202125" y="3991170"/>
            <a:ext cx="953063" cy="26114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400" b="1" dirty="0">
                <a:solidFill>
                  <a:srgbClr val="FF0000"/>
                </a:solidFill>
              </a:rPr>
              <a:t>11,75 p.p.</a:t>
            </a:r>
          </a:p>
        </p:txBody>
      </p:sp>
    </p:spTree>
    <p:extLst>
      <p:ext uri="{BB962C8B-B14F-4D97-AF65-F5344CB8AC3E}">
        <p14:creationId xmlns:p14="http://schemas.microsoft.com/office/powerpoint/2010/main" val="375083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417336" y="654356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9A3ABF35-38FC-D3FF-A162-2F13B757F2FD}"/>
              </a:ext>
            </a:extLst>
          </p:cNvPr>
          <p:cNvSpPr txBox="1">
            <a:spLocks/>
          </p:cNvSpPr>
          <p:nvPr/>
        </p:nvSpPr>
        <p:spPr>
          <a:xfrm>
            <a:off x="624142" y="1265088"/>
            <a:ext cx="6468775" cy="1016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25C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Exercício contrafactual: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25C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aconteceria se o BC </a:t>
            </a:r>
            <a:r>
              <a:rPr lang="pt-BR" sz="2000" b="1" dirty="0">
                <a:solidFill>
                  <a:srgbClr val="025C75"/>
                </a:solidFill>
                <a:latin typeface="Calibri" panose="020F0502020204030204"/>
              </a:rPr>
              <a:t>tivesse atuado de forma política e não tivesse aumentado os juros no período eleitoral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25C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r>
              <a:rPr lang="pt-BR" sz="2000" b="1" dirty="0">
                <a:solidFill>
                  <a:srgbClr val="025C75"/>
                </a:solidFill>
                <a:latin typeface="Calibri" panose="020F050202020403020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5C7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BCF363FE-70FF-4309-889A-47D0D13FB502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BC atuou de forma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autônoma</a:t>
            </a:r>
          </a:p>
        </p:txBody>
      </p:sp>
      <p:sp>
        <p:nvSpPr>
          <p:cNvPr id="6" name="Espaço Reservado para Texto 8">
            <a:extLst>
              <a:ext uri="{FF2B5EF4-FFF2-40B4-BE49-F238E27FC236}">
                <a16:creationId xmlns:a16="http://schemas.microsoft.com/office/drawing/2014/main" id="{5405611B-25CE-5454-DC19-94B19808D77D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DO BC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359C35-3E41-39F9-51FA-929EC46CB715}"/>
              </a:ext>
            </a:extLst>
          </p:cNvPr>
          <p:cNvSpPr txBox="1"/>
          <p:nvPr/>
        </p:nvSpPr>
        <p:spPr>
          <a:xfrm>
            <a:off x="662804" y="503321"/>
            <a:ext cx="214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</a:t>
            </a:r>
          </a:p>
        </p:txBody>
      </p:sp>
      <p:sp>
        <p:nvSpPr>
          <p:cNvPr id="12" name="Espaço Reservado para Texto 5">
            <a:extLst>
              <a:ext uri="{FF2B5EF4-FFF2-40B4-BE49-F238E27FC236}">
                <a16:creationId xmlns:a16="http://schemas.microsoft.com/office/drawing/2014/main" id="{C0F0935F-C411-2B91-46AB-A2E40E3ABEAB}"/>
              </a:ext>
            </a:extLst>
          </p:cNvPr>
          <p:cNvSpPr txBox="1">
            <a:spLocks/>
          </p:cNvSpPr>
          <p:nvPr/>
        </p:nvSpPr>
        <p:spPr>
          <a:xfrm>
            <a:off x="459116" y="5640672"/>
            <a:ext cx="7083868" cy="907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Nota: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exercício contrafactual consiste em duas fases. Na primeira, considera-se que o BC manteria a taxa Selic </a:t>
            </a:r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constante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7,75% a partir de outubro de 2021. Para incorporar o efeito de um ajuste não linear das expectativas de inflação, assume-se um processo de desancoragem das expectativas compatível com o observado no período entre 2012 e 2015. Na segunda fase, considera-se que o BC retoma os aumentos de juros na primeira reunião do Copom de 2023, com o objetivo de alcançar uma inflação de 5,8% em 2023 e de 3,6% em 2024, que são os valores projetados pelo BC atualmente.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74A5757-CDFA-5407-1AB6-4A15B0C17AEF}"/>
              </a:ext>
            </a:extLst>
          </p:cNvPr>
          <p:cNvSpPr txBox="1"/>
          <p:nvPr/>
        </p:nvSpPr>
        <p:spPr>
          <a:xfrm>
            <a:off x="684070" y="2345221"/>
            <a:ext cx="622520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 o BC tivesse evitado subir os juros nos 12 meses anteriores à eleição:</a:t>
            </a:r>
          </a:p>
          <a:p>
            <a:endParaRPr lang="pt-BR" sz="1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 inflação em 2023 seria próxima de 10%.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pt-BR" sz="2000" b="1" dirty="0">
                <a:solidFill>
                  <a:srgbClr val="025C75"/>
                </a:solidFill>
                <a:latin typeface="Calibri" panose="020F0502020204030204"/>
              </a:rPr>
              <a:t>Considerando esse resultado, o BC teria que reagir...</a:t>
            </a:r>
          </a:p>
          <a:p>
            <a:endParaRPr lang="pt-BR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Para obter as mesmas projeções de inflação que temos hoje, o BC teria que elevar a taxa Selic para 18,75%.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Nesse caso, o crescimento acumulado do PIB em 2023 e 2024 seria quase 1 p.p. menor.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F032F0EE-6824-16C8-3D97-AC1DB5AC3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180480"/>
              </p:ext>
            </p:extLst>
          </p:nvPr>
        </p:nvGraphicFramePr>
        <p:xfrm>
          <a:off x="8256372" y="1196803"/>
          <a:ext cx="3355975" cy="248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CaixaDeTexto 46">
            <a:extLst>
              <a:ext uri="{FF2B5EF4-FFF2-40B4-BE49-F238E27FC236}">
                <a16:creationId xmlns:a16="http://schemas.microsoft.com/office/drawing/2014/main" id="{95C27539-B5ED-47A7-C107-966DB55B6528}"/>
              </a:ext>
            </a:extLst>
          </p:cNvPr>
          <p:cNvSpPr txBox="1"/>
          <p:nvPr/>
        </p:nvSpPr>
        <p:spPr>
          <a:xfrm rot="16200000">
            <a:off x="6797346" y="2179054"/>
            <a:ext cx="233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606060"/>
                </a:solidFill>
                <a:latin typeface="Calibri" panose="020F0502020204030204"/>
              </a:rPr>
              <a:t>Inflação 2023</a:t>
            </a:r>
            <a:endParaRPr kumimoji="0" lang="pt-BR" sz="1200" b="0" i="0" u="none" strike="noStrike" kern="1200" cap="none" spc="0" normalizeH="0" baseline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4EEE6A-9CAD-E09D-4E2E-64D1629C49A3}"/>
              </a:ext>
            </a:extLst>
          </p:cNvPr>
          <p:cNvSpPr txBox="1"/>
          <p:nvPr/>
        </p:nvSpPr>
        <p:spPr>
          <a:xfrm>
            <a:off x="9048309" y="1780526"/>
            <a:ext cx="797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5,8%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1716656-C251-4077-8B60-F57F643DDDF3}"/>
              </a:ext>
            </a:extLst>
          </p:cNvPr>
          <p:cNvSpPr txBox="1"/>
          <p:nvPr/>
        </p:nvSpPr>
        <p:spPr>
          <a:xfrm>
            <a:off x="10497408" y="1010872"/>
            <a:ext cx="797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25C75"/>
                </a:solidFill>
              </a:rPr>
              <a:t>10%</a:t>
            </a: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EDAC2A91-BC29-43A2-8F0C-C1A6B0CE4B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800854"/>
              </p:ext>
            </p:extLst>
          </p:nvPr>
        </p:nvGraphicFramePr>
        <p:xfrm>
          <a:off x="8284835" y="3938593"/>
          <a:ext cx="33559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CaixaDeTexto 26">
            <a:extLst>
              <a:ext uri="{FF2B5EF4-FFF2-40B4-BE49-F238E27FC236}">
                <a16:creationId xmlns:a16="http://schemas.microsoft.com/office/drawing/2014/main" id="{DC72DC07-76B8-D988-E685-87C74A91FB35}"/>
              </a:ext>
            </a:extLst>
          </p:cNvPr>
          <p:cNvSpPr txBox="1"/>
          <p:nvPr/>
        </p:nvSpPr>
        <p:spPr>
          <a:xfrm>
            <a:off x="9030583" y="4420953"/>
            <a:ext cx="797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13,75%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E6E813E-5283-9389-58F5-454223F41F6A}"/>
              </a:ext>
            </a:extLst>
          </p:cNvPr>
          <p:cNvSpPr txBox="1"/>
          <p:nvPr/>
        </p:nvSpPr>
        <p:spPr>
          <a:xfrm>
            <a:off x="10447785" y="3853321"/>
            <a:ext cx="797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25C75"/>
                </a:solidFill>
              </a:rPr>
              <a:t>18,75%</a:t>
            </a:r>
          </a:p>
        </p:txBody>
      </p:sp>
      <p:sp>
        <p:nvSpPr>
          <p:cNvPr id="29" name="CaixaDeTexto 46">
            <a:extLst>
              <a:ext uri="{FF2B5EF4-FFF2-40B4-BE49-F238E27FC236}">
                <a16:creationId xmlns:a16="http://schemas.microsoft.com/office/drawing/2014/main" id="{842B37BC-C28E-3D3B-7542-AC29F94B06D6}"/>
              </a:ext>
            </a:extLst>
          </p:cNvPr>
          <p:cNvSpPr txBox="1"/>
          <p:nvPr/>
        </p:nvSpPr>
        <p:spPr>
          <a:xfrm rot="16200000">
            <a:off x="6794014" y="5092936"/>
            <a:ext cx="233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606060"/>
                </a:solidFill>
                <a:latin typeface="Calibri" panose="020F0502020204030204"/>
              </a:rPr>
              <a:t>Taxa Selic</a:t>
            </a:r>
            <a:endParaRPr kumimoji="0" lang="pt-BR" sz="1200" b="0" i="0" u="none" strike="noStrike" kern="1200" cap="none" spc="0" normalizeH="0" baseline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Número de Slide 3">
            <a:extLst>
              <a:ext uri="{FF2B5EF4-FFF2-40B4-BE49-F238E27FC236}">
                <a16:creationId xmlns:a16="http://schemas.microsoft.com/office/drawing/2014/main" id="{12F4680A-293F-C1B0-3B48-8A74E3B5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887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0E89A95C-7C36-6ECD-C824-6F8006505116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noProof="1">
                <a:solidFill>
                  <a:srgbClr val="767171"/>
                </a:solidFill>
                <a:latin typeface="Calibri" panose="020F0502020204030204"/>
              </a:rPr>
              <a:t>Nos últimos anos, as A</a:t>
            </a:r>
            <a:r>
              <a:rPr kumimoji="0" lang="pt-BR" sz="1400" b="0" i="0" u="none" strike="noStrike" kern="1200" cap="none" spc="0" normalizeH="0" baseline="0" noProof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 do Copom têm trazido comentários técnicos </a:t>
            </a:r>
            <a:r>
              <a:rPr lang="pt-BR" sz="1400" noProof="1">
                <a:solidFill>
                  <a:srgbClr val="767171"/>
                </a:solidFill>
                <a:latin typeface="Calibri" panose="020F0502020204030204"/>
              </a:rPr>
              <a:t>sobre </a:t>
            </a:r>
            <a:r>
              <a:rPr kumimoji="0" lang="pt-BR" sz="1400" b="0" i="0" u="none" strike="noStrike" kern="1200" cap="none" spc="0" normalizeH="0" baseline="0" noProof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riscos fiscais.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56C33CD-A9A2-4DC1-AA2A-2E03D22C7C3D}"/>
              </a:ext>
            </a:extLst>
          </p:cNvPr>
          <p:cNvSpPr txBox="1"/>
          <p:nvPr/>
        </p:nvSpPr>
        <p:spPr>
          <a:xfrm>
            <a:off x="643728" y="1900307"/>
            <a:ext cx="1094985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 Copom n</a:t>
            </a:r>
            <a:r>
              <a:rPr lang="pt-BR" sz="1600" b="1" baseline="300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222, de maio de 2019, em relação à necessidade de se avançar nas reformas:</a:t>
            </a:r>
          </a:p>
          <a:p>
            <a:pPr algn="just"/>
            <a:endParaRPr lang="pt-BR" sz="1600" i="1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solidFill>
                <a:srgbClr val="7671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 Copom n</a:t>
            </a:r>
            <a:r>
              <a:rPr lang="pt-BR" sz="1600" b="1" baseline="300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239, de junho de 2021, em relação à PEC Emergencial:</a:t>
            </a:r>
          </a:p>
          <a:p>
            <a:pPr algn="just"/>
            <a:endParaRPr lang="pt-BR" sz="1600" i="1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solidFill>
                <a:srgbClr val="7671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 Copom n</a:t>
            </a:r>
            <a:r>
              <a:rPr lang="pt-BR" sz="1600" b="1" baseline="300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244, fevereiro de 2022, em relação à PEC dos Precatórios:</a:t>
            </a:r>
          </a:p>
          <a:p>
            <a:pPr algn="just"/>
            <a:endParaRPr lang="pt-BR" sz="1600" i="1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 Copom n</a:t>
            </a:r>
            <a:r>
              <a:rPr lang="pt-BR" sz="1600" b="1" baseline="300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1600" b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248, agosto de 2022, em relação à PEC 1/2022 (Kamikaze):</a:t>
            </a:r>
          </a:p>
          <a:p>
            <a:pPr algn="just"/>
            <a:endParaRPr lang="pt-BR" sz="1600" i="1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i="1" dirty="0">
              <a:solidFill>
                <a:srgbClr val="7671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Texto 8">
            <a:extLst>
              <a:ext uri="{FF2B5EF4-FFF2-40B4-BE49-F238E27FC236}">
                <a16:creationId xmlns:a16="http://schemas.microsoft.com/office/drawing/2014/main" id="{5BE5DEB2-D5AA-61F8-C327-8A5B62CCEB9E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DO BC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FCECFA-C60D-CBE3-C48D-9666CCB6C3FE}"/>
              </a:ext>
            </a:extLst>
          </p:cNvPr>
          <p:cNvSpPr txBox="1"/>
          <p:nvPr/>
        </p:nvSpPr>
        <p:spPr>
          <a:xfrm>
            <a:off x="1486829" y="2222517"/>
            <a:ext cx="10106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“Todos os membros do Comitê voltaram a enfatizar que a aprovação e implementação das reformas, notadamente as de natureza fiscal, e de ajustes na economia brasileira são fundamentais para a sustentabilidade do ambiente com inflação baixa e estável.”</a:t>
            </a:r>
            <a:endParaRPr lang="pt-BR" sz="1600" dirty="0">
              <a:solidFill>
                <a:srgbClr val="7671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2158E02-33A7-2129-3FD9-D9F6CB27475D}"/>
              </a:ext>
            </a:extLst>
          </p:cNvPr>
          <p:cNvSpPr txBox="1"/>
          <p:nvPr/>
        </p:nvSpPr>
        <p:spPr>
          <a:xfrm>
            <a:off x="1480067" y="3479178"/>
            <a:ext cx="10148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“Novos prolongamentos das políticas fiscais de resposta à pandemia que pressionem a demanda agregada e piorem a trajetória fiscal podem elevar os prêmios de risco do país. Apesar da melhora recente nos indicadores de sustentabilidade da dívida pública, o risco fiscal elevado segue criando uma assimetria altista no balanço de riscos.”</a:t>
            </a:r>
            <a:endParaRPr lang="pt-BR" sz="1600" dirty="0">
              <a:solidFill>
                <a:srgbClr val="7671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F1CA7ED-3E50-8538-5115-898081744123}"/>
              </a:ext>
            </a:extLst>
          </p:cNvPr>
          <p:cNvSpPr txBox="1"/>
          <p:nvPr/>
        </p:nvSpPr>
        <p:spPr>
          <a:xfrm>
            <a:off x="1486829" y="4699291"/>
            <a:ext cx="103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“Comitê ponderou que o risco de desancoragem das expectativas para prazos mais longos, derivado dos desenvolvimentos no cenário fiscal, indica que há viés altista para as projeções do seu cenário básico</a:t>
            </a:r>
            <a:r>
              <a:rPr lang="pt-BR" sz="16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B60F0A-7AB8-F2D4-8E66-0A3B631B4E53}"/>
              </a:ext>
            </a:extLst>
          </p:cNvPr>
          <p:cNvSpPr txBox="1"/>
          <p:nvPr/>
        </p:nvSpPr>
        <p:spPr>
          <a:xfrm>
            <a:off x="1481543" y="5683091"/>
            <a:ext cx="1023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“O Comitê pondera que a possibilidade de que medidas fiscais de estímulo à demanda se tornem permanentes acentua os riscos de alta para o cenário inflacionário</a:t>
            </a:r>
            <a:r>
              <a:rPr lang="pt-BR" sz="1600" dirty="0">
                <a:solidFill>
                  <a:srgbClr val="7671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93B947-D942-572B-6040-18B661B98B6D}"/>
              </a:ext>
            </a:extLst>
          </p:cNvPr>
          <p:cNvSpPr txBox="1"/>
          <p:nvPr/>
        </p:nvSpPr>
        <p:spPr>
          <a:xfrm>
            <a:off x="643728" y="1470187"/>
            <a:ext cx="296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767171"/>
                </a:solidFill>
              </a:rPr>
              <a:t>Exemplos: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7BA989-04BF-8D50-67A5-856DC843D651}"/>
              </a:ext>
            </a:extLst>
          </p:cNvPr>
          <p:cNvSpPr txBox="1"/>
          <p:nvPr/>
        </p:nvSpPr>
        <p:spPr>
          <a:xfrm>
            <a:off x="662804" y="503321"/>
            <a:ext cx="214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34AB0F5B-3641-81CA-2327-6D84C4E9605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BC atuou de forma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autônoma</a:t>
            </a:r>
          </a:p>
        </p:txBody>
      </p:sp>
    </p:spTree>
    <p:extLst>
      <p:ext uri="{BB962C8B-B14F-4D97-AF65-F5344CB8AC3E}">
        <p14:creationId xmlns:p14="http://schemas.microsoft.com/office/powerpoint/2010/main" val="3997759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mundial: oferta ou demanda?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378524" y="6563460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Bridgewater Associates, Bloomberg,, Jordà, Liu, Nechio, e Rivera-Reyes, “Why Is U.S. Inflation Higher than in Other Countries?”, FRBSF Economic Letter, 2022.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Economia global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B3F30E-4854-4FEC-B2EF-9EAA9F0F80EA}"/>
              </a:ext>
            </a:extLst>
          </p:cNvPr>
          <p:cNvSpPr txBox="1"/>
          <p:nvPr/>
        </p:nvSpPr>
        <p:spPr>
          <a:xfrm rot="16200000">
            <a:off x="5389494" y="2159054"/>
            <a:ext cx="2352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EUA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Bens de consumo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120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indexados no final de 2019)</a:t>
            </a:r>
            <a:endParaRPr kumimoji="0" lang="pt-BR" sz="12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F8DE000-FF91-4443-8FC3-8F0598AD7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7" b="24257"/>
          <a:stretch/>
        </p:blipFill>
        <p:spPr>
          <a:xfrm>
            <a:off x="6995277" y="1153150"/>
            <a:ext cx="4423363" cy="245460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815BCE-118C-4602-84D1-689CC4762D79}"/>
              </a:ext>
            </a:extLst>
          </p:cNvPr>
          <p:cNvSpPr txBox="1"/>
          <p:nvPr/>
        </p:nvSpPr>
        <p:spPr>
          <a:xfrm>
            <a:off x="11423046" y="1139682"/>
            <a:ext cx="480155" cy="2509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25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20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15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10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5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0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-5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-10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-15</a:t>
            </a:r>
          </a:p>
          <a:p>
            <a:pPr>
              <a:lnSpc>
                <a:spcPct val="132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-20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E8CF2C-ECA2-44AC-8D87-837469C3FEBC}"/>
              </a:ext>
            </a:extLst>
          </p:cNvPr>
          <p:cNvSpPr txBox="1"/>
          <p:nvPr/>
        </p:nvSpPr>
        <p:spPr>
          <a:xfrm>
            <a:off x="6867821" y="3519145"/>
            <a:ext cx="5019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jan-18    jul-18     jan-19     jul-19      jan-20      jul-20     jan-21      jul-21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E95DE4C-D897-4EE9-B0C3-43E7E1C45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764" y="1508498"/>
            <a:ext cx="390420" cy="45115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1BA664C-DA1E-4B1C-9C80-E5A3428D2416}"/>
              </a:ext>
            </a:extLst>
          </p:cNvPr>
          <p:cNvSpPr txBox="1"/>
          <p:nvPr/>
        </p:nvSpPr>
        <p:spPr>
          <a:xfrm>
            <a:off x="7736605" y="1448980"/>
            <a:ext cx="1693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Demanda nominal (%)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EDB4116-22E0-498D-B47A-214BFB055171}"/>
              </a:ext>
            </a:extLst>
          </p:cNvPr>
          <p:cNvSpPr txBox="1"/>
          <p:nvPr/>
        </p:nvSpPr>
        <p:spPr>
          <a:xfrm>
            <a:off x="7737284" y="1670761"/>
            <a:ext cx="234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Produção real global de bens para consumidores nos EUA (%)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271F8D2-069C-4772-817D-337E795B1BEF}"/>
              </a:ext>
            </a:extLst>
          </p:cNvPr>
          <p:cNvSpPr txBox="1"/>
          <p:nvPr/>
        </p:nvSpPr>
        <p:spPr>
          <a:xfrm rot="16200000">
            <a:off x="-489621" y="2124442"/>
            <a:ext cx="222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EUA: Gasto do Governo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(% PIB, MM12M)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A4F613D-0BF4-498D-BD67-94B9E1B2D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042" y="1219542"/>
            <a:ext cx="4933444" cy="245460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E8C6A27-C4F4-448C-BBCC-8403E30A01DA}"/>
              </a:ext>
            </a:extLst>
          </p:cNvPr>
          <p:cNvSpPr txBox="1"/>
          <p:nvPr/>
        </p:nvSpPr>
        <p:spPr>
          <a:xfrm>
            <a:off x="1202101" y="3511951"/>
            <a:ext cx="50193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00          01           02           03          04           05           06           07           08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0225A30-0D89-4785-BDB9-931B088EB48F}"/>
              </a:ext>
            </a:extLst>
          </p:cNvPr>
          <p:cNvSpPr txBox="1"/>
          <p:nvPr/>
        </p:nvSpPr>
        <p:spPr>
          <a:xfrm>
            <a:off x="5747924" y="1175696"/>
            <a:ext cx="449682" cy="2422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12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10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8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0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-2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598AD46-AEAB-4700-BE24-131D8875BADF}"/>
              </a:ext>
            </a:extLst>
          </p:cNvPr>
          <p:cNvSpPr txBox="1"/>
          <p:nvPr/>
        </p:nvSpPr>
        <p:spPr>
          <a:xfrm rot="16200000">
            <a:off x="-488848" y="4691455"/>
            <a:ext cx="22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EUA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Demanda por 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b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 e serviços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3592FEA-7671-4C51-A9B3-4C48028417DC}"/>
              </a:ext>
            </a:extLst>
          </p:cNvPr>
          <p:cNvGrpSpPr/>
          <p:nvPr/>
        </p:nvGrpSpPr>
        <p:grpSpPr>
          <a:xfrm>
            <a:off x="2055921" y="3701186"/>
            <a:ext cx="3654830" cy="279744"/>
            <a:chOff x="2060850" y="4415697"/>
            <a:chExt cx="3654830" cy="279744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C15B7E36-3130-49A2-8D7D-5C7E42338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521" b="94627"/>
            <a:stretch/>
          </p:blipFill>
          <p:spPr>
            <a:xfrm>
              <a:off x="2060850" y="4465698"/>
              <a:ext cx="812981" cy="145415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33C0C14F-84C9-4E0D-AB8E-ABC9BB056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449" r="35066" b="94627"/>
            <a:stretch/>
          </p:blipFill>
          <p:spPr>
            <a:xfrm>
              <a:off x="4113395" y="4475028"/>
              <a:ext cx="447869" cy="145415"/>
            </a:xfrm>
            <a:prstGeom prst="rect">
              <a:avLst/>
            </a:prstGeom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E314EE26-18F1-4985-BEF5-11286D15034A}"/>
                </a:ext>
              </a:extLst>
            </p:cNvPr>
            <p:cNvSpPr txBox="1"/>
            <p:nvPr/>
          </p:nvSpPr>
          <p:spPr>
            <a:xfrm>
              <a:off x="2873831" y="4415697"/>
              <a:ext cx="1343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Grande Depressão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4878373F-A721-4568-A6C8-809D60EE8F02}"/>
                </a:ext>
              </a:extLst>
            </p:cNvPr>
            <p:cNvSpPr txBox="1"/>
            <p:nvPr/>
          </p:nvSpPr>
          <p:spPr>
            <a:xfrm>
              <a:off x="4446715" y="4418442"/>
              <a:ext cx="1268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Crise Financeira</a:t>
              </a:r>
            </a:p>
          </p:txBody>
        </p:sp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99701705-3D18-47AF-AEC1-D259F6D6A8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35" r="20015" b="3061"/>
          <a:stretch/>
        </p:blipFill>
        <p:spPr>
          <a:xfrm>
            <a:off x="1582736" y="3703931"/>
            <a:ext cx="344260" cy="276999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B86501A0-2D4A-43BD-888C-3E6A7F79303C}"/>
              </a:ext>
            </a:extLst>
          </p:cNvPr>
          <p:cNvSpPr txBox="1"/>
          <p:nvPr/>
        </p:nvSpPr>
        <p:spPr>
          <a:xfrm>
            <a:off x="1926996" y="3685394"/>
            <a:ext cx="551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Covid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6BE4319-6100-4ECC-9FD9-1AE9B6F978B5}"/>
              </a:ext>
            </a:extLst>
          </p:cNvPr>
          <p:cNvSpPr txBox="1"/>
          <p:nvPr/>
        </p:nvSpPr>
        <p:spPr>
          <a:xfrm>
            <a:off x="5632136" y="3521409"/>
            <a:ext cx="610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(anos)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C70A16E9-2E3C-4A74-B892-83066C6C6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909" y="3924776"/>
            <a:ext cx="4512731" cy="2331869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5834D4C7-8120-427E-BC6C-A3CBCC05EB5E}"/>
              </a:ext>
            </a:extLst>
          </p:cNvPr>
          <p:cNvSpPr txBox="1"/>
          <p:nvPr/>
        </p:nvSpPr>
        <p:spPr>
          <a:xfrm>
            <a:off x="6683191" y="3818497"/>
            <a:ext cx="445461" cy="2475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56B6920-CC6F-4943-9BA0-90F289634251}"/>
              </a:ext>
            </a:extLst>
          </p:cNvPr>
          <p:cNvSpPr txBox="1"/>
          <p:nvPr/>
        </p:nvSpPr>
        <p:spPr>
          <a:xfrm>
            <a:off x="6823827" y="6143858"/>
            <a:ext cx="4338469" cy="280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8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2020                        2021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6C25E16-BFD9-47F7-B80C-EAF022908BE9}"/>
              </a:ext>
            </a:extLst>
          </p:cNvPr>
          <p:cNvSpPr txBox="1"/>
          <p:nvPr/>
        </p:nvSpPr>
        <p:spPr>
          <a:xfrm>
            <a:off x="8973490" y="4107386"/>
            <a:ext cx="19932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IPC núcleo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lang="pt-BR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/a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F382B91-7417-4540-BF04-554D1AC93F44}"/>
              </a:ext>
            </a:extLst>
          </p:cNvPr>
          <p:cNvSpPr txBox="1"/>
          <p:nvPr/>
        </p:nvSpPr>
        <p:spPr>
          <a:xfrm>
            <a:off x="8306769" y="5371476"/>
            <a:ext cx="18906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Cenário estimado sem suporte fiscal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D64C3F5-5779-4248-8A98-800AE8F5EE47}"/>
              </a:ext>
            </a:extLst>
          </p:cNvPr>
          <p:cNvSpPr txBox="1"/>
          <p:nvPr/>
        </p:nvSpPr>
        <p:spPr>
          <a:xfrm>
            <a:off x="7048166" y="6333659"/>
            <a:ext cx="4338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Obs.: Área sombreada representa intervalo interquartil para a amostra da OCDE 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5401765-8FC5-4043-B5F1-85AE3DC5F4AC}"/>
              </a:ext>
            </a:extLst>
          </p:cNvPr>
          <p:cNvSpPr txBox="1"/>
          <p:nvPr/>
        </p:nvSpPr>
        <p:spPr>
          <a:xfrm rot="16200000">
            <a:off x="5343623" y="4773187"/>
            <a:ext cx="2494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EUA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Inflação e cenário sem suporte fiscal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F02585-9B11-3E91-4671-103E8CBE322C}"/>
              </a:ext>
            </a:extLst>
          </p:cNvPr>
          <p:cNvSpPr txBox="1"/>
          <p:nvPr/>
        </p:nvSpPr>
        <p:spPr>
          <a:xfrm>
            <a:off x="1029705" y="6344444"/>
            <a:ext cx="4992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Índice Dez 2009 = 100. Linha pontilhada: extrapolação linha tendência de jan 10 a fev 20. </a:t>
            </a:r>
            <a:endParaRPr kumimoji="0" lang="pt-BR" sz="1000" b="0" i="0" u="none" strike="noStrike" kern="1200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B9755B8-F56A-F348-791B-54F34F8D0242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Respostas de política geraram aumento na renda, desequilíbrios no balanço entre oferta e demanda e início do aumento da inflação global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2" name="Gráfico 41">
            <a:extLst>
              <a:ext uri="{FF2B5EF4-FFF2-40B4-BE49-F238E27FC236}">
                <a16:creationId xmlns:a16="http://schemas.microsoft.com/office/drawing/2014/main" id="{EACDAB79-FB86-4E64-B6DA-31FE1D24B1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904337"/>
              </p:ext>
            </p:extLst>
          </p:nvPr>
        </p:nvGraphicFramePr>
        <p:xfrm>
          <a:off x="995262" y="3880905"/>
          <a:ext cx="48816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66654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370132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no Brasil: oferta ou demanda?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417336" y="6594350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</a:t>
            </a: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IBGE, BCB, Bloomberg, JP Morgan, “A simple framework to monitor inflation” Shapiro (2022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Imagem 5">
            <a:extLst>
              <a:ext uri="{FF2B5EF4-FFF2-40B4-BE49-F238E27FC236}">
                <a16:creationId xmlns:a16="http://schemas.microsoft.com/office/drawing/2014/main" id="{78B69CE6-E7C0-4DCC-AAA0-4C41A13E0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10842"/>
          <a:stretch/>
        </p:blipFill>
        <p:spPr bwMode="auto">
          <a:xfrm>
            <a:off x="7080831" y="1243175"/>
            <a:ext cx="4812142" cy="248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m 4">
            <a:extLst>
              <a:ext uri="{FF2B5EF4-FFF2-40B4-BE49-F238E27FC236}">
                <a16:creationId xmlns:a16="http://schemas.microsoft.com/office/drawing/2014/main" id="{322D8F68-37F3-4290-84D3-937AF1E24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0" b="7477"/>
          <a:stretch/>
        </p:blipFill>
        <p:spPr bwMode="auto">
          <a:xfrm>
            <a:off x="7080831" y="3805294"/>
            <a:ext cx="4664846" cy="255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F34D29-3941-47D9-868D-E6A31022B916}"/>
              </a:ext>
            </a:extLst>
          </p:cNvPr>
          <p:cNvSpPr txBox="1"/>
          <p:nvPr/>
        </p:nvSpPr>
        <p:spPr>
          <a:xfrm rot="16200000">
            <a:off x="5385286" y="4828117"/>
            <a:ext cx="259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Contribuição de fatores de oferta para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inflação*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222ACF4-C2A3-495D-8BC7-0AFBFA3662EC}"/>
              </a:ext>
            </a:extLst>
          </p:cNvPr>
          <p:cNvSpPr txBox="1"/>
          <p:nvPr/>
        </p:nvSpPr>
        <p:spPr>
          <a:xfrm rot="16200000">
            <a:off x="5329086" y="2271749"/>
            <a:ext cx="2692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Contribuição de fatores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demanda para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 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inflação*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70AB028-8097-4891-B554-7D9444621CCD}"/>
              </a:ext>
            </a:extLst>
          </p:cNvPr>
          <p:cNvSpPr txBox="1"/>
          <p:nvPr/>
        </p:nvSpPr>
        <p:spPr>
          <a:xfrm rot="16200000">
            <a:off x="-557174" y="2232703"/>
            <a:ext cx="261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IPCA, média dos núcleos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meta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094661C-9E88-4858-B8CD-62DAF7385F3F}"/>
              </a:ext>
            </a:extLst>
          </p:cNvPr>
          <p:cNvSpPr txBox="1"/>
          <p:nvPr/>
        </p:nvSpPr>
        <p:spPr>
          <a:xfrm rot="16200000">
            <a:off x="-776386" y="4893045"/>
            <a:ext cx="3024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Inflação ao Consumidor: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Diferença  Brasil e avançados</a:t>
            </a:r>
            <a:endParaRPr lang="en-US" sz="16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9E202EF-D5B5-4F90-820F-03610914F1C5}"/>
              </a:ext>
            </a:extLst>
          </p:cNvPr>
          <p:cNvSpPr txBox="1"/>
          <p:nvPr/>
        </p:nvSpPr>
        <p:spPr>
          <a:xfrm>
            <a:off x="-400050" y="6370132"/>
            <a:ext cx="7684871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pt-BR" sz="9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bs:</a:t>
            </a:r>
            <a:r>
              <a:rPr lang="en-US" sz="900" baseline="0" dirty="0">
                <a:solidFill>
                  <a:schemeClr val="bg1">
                    <a:lumMod val="50000"/>
                  </a:schemeClr>
                </a:solidFill>
              </a:rPr>
              <a:t> Diferença em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p.p. entre</a:t>
            </a:r>
            <a:r>
              <a:rPr lang="en-US" sz="9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900" baseline="0" dirty="0">
                <a:solidFill>
                  <a:schemeClr val="bg1">
                    <a:lumMod val="50000"/>
                  </a:schemeClr>
                </a:solidFill>
              </a:rPr>
              <a:t> inflação cheia  (a/a) do  Brasil e a média de avançados. </a:t>
            </a:r>
            <a:r>
              <a:rPr lang="pt-BR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Países </a:t>
            </a:r>
            <a:r>
              <a:rPr kumimoji="0" lang="pt-BR" sz="9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avançados: EUA, Área euro, Japão, Reino Unido e Canadá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5E71EA5-BB59-4A52-82CF-676E1E02113F}"/>
              </a:ext>
            </a:extLst>
          </p:cNvPr>
          <p:cNvSpPr txBox="1"/>
          <p:nvPr/>
        </p:nvSpPr>
        <p:spPr>
          <a:xfrm>
            <a:off x="7170924" y="6152561"/>
            <a:ext cx="44950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2013             2015             2017              2019            2021              2023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668133-DC05-44BC-A758-62D1125BB297}"/>
              </a:ext>
            </a:extLst>
          </p:cNvPr>
          <p:cNvSpPr txBox="1"/>
          <p:nvPr/>
        </p:nvSpPr>
        <p:spPr>
          <a:xfrm>
            <a:off x="9016680" y="2095264"/>
            <a:ext cx="15307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accent2"/>
                </a:solidFill>
              </a:rPr>
              <a:t>Média pré-pandemia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6421010-82E2-4C2A-B61F-2B34F620673E}"/>
              </a:ext>
            </a:extLst>
          </p:cNvPr>
          <p:cNvSpPr txBox="1"/>
          <p:nvPr/>
        </p:nvSpPr>
        <p:spPr>
          <a:xfrm>
            <a:off x="9127308" y="4713328"/>
            <a:ext cx="15307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accent2"/>
                </a:solidFill>
              </a:rPr>
              <a:t>Média pré-pandemia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9BC700F-9FFA-439C-8D86-6474FB9C24FB}"/>
              </a:ext>
            </a:extLst>
          </p:cNvPr>
          <p:cNvSpPr txBox="1"/>
          <p:nvPr/>
        </p:nvSpPr>
        <p:spPr>
          <a:xfrm>
            <a:off x="7509358" y="6370132"/>
            <a:ext cx="4441848" cy="3145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FF06C1B-7D4A-4CE9-B705-5F7A891B020E}"/>
              </a:ext>
            </a:extLst>
          </p:cNvPr>
          <p:cNvSpPr txBox="1"/>
          <p:nvPr/>
        </p:nvSpPr>
        <p:spPr>
          <a:xfrm>
            <a:off x="7237196" y="3607973"/>
            <a:ext cx="47997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2013           2015              2017             2019              2021               2023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92A61D-1DE7-40FC-A58F-0716D51FA89F}"/>
              </a:ext>
            </a:extLst>
          </p:cNvPr>
          <p:cNvSpPr txBox="1"/>
          <p:nvPr/>
        </p:nvSpPr>
        <p:spPr>
          <a:xfrm>
            <a:off x="7007308" y="1206518"/>
            <a:ext cx="344477" cy="2501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CD1E151-7BB3-BBC4-DF32-032D4F15AED2}"/>
              </a:ext>
            </a:extLst>
          </p:cNvPr>
          <p:cNvSpPr txBox="1"/>
          <p:nvPr/>
        </p:nvSpPr>
        <p:spPr>
          <a:xfrm>
            <a:off x="6984969" y="3738431"/>
            <a:ext cx="344477" cy="2501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  <a:p>
            <a:pPr>
              <a:lnSpc>
                <a:spcPct val="19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0180DB-3D40-53AC-B4D6-6123775EBE23}"/>
              </a:ext>
            </a:extLst>
          </p:cNvPr>
          <p:cNvSpPr txBox="1"/>
          <p:nvPr/>
        </p:nvSpPr>
        <p:spPr>
          <a:xfrm>
            <a:off x="6839699" y="6503448"/>
            <a:ext cx="12289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*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</a:rPr>
              <a:t> Núcleo</a:t>
            </a: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9A3ABF35-38FC-D3FF-A162-2F13B757F2FD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Economia brasileira sofreu vários choques no período recente, mas o componente de demanda na inflação é preponderante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Número de Slide 3">
            <a:extLst>
              <a:ext uri="{FF2B5EF4-FFF2-40B4-BE49-F238E27FC236}">
                <a16:creationId xmlns:a16="http://schemas.microsoft.com/office/drawing/2014/main" id="{AE93F014-7C0C-E4E8-1252-36F052EFC341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pPr algn="r">
                <a:defRPr/>
              </a:pPr>
              <a:t>28</a:t>
            </a:fld>
            <a:endParaRPr lang="pt-BR" sz="11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E43FE70-3D55-481C-A545-9C3765B0F575}"/>
              </a:ext>
            </a:extLst>
          </p:cNvPr>
          <p:cNvGraphicFramePr>
            <a:graphicFrameLocks/>
          </p:cNvGraphicFramePr>
          <p:nvPr/>
        </p:nvGraphicFramePr>
        <p:xfrm>
          <a:off x="1027120" y="1332880"/>
          <a:ext cx="5198400" cy="255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697602B-9E7B-435C-9417-7D3C083D3E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113842"/>
              </p:ext>
            </p:extLst>
          </p:nvPr>
        </p:nvGraphicFramePr>
        <p:xfrm>
          <a:off x="676869" y="3954215"/>
          <a:ext cx="5701207" cy="2400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775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370132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e taxa Selic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417336" y="6594350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094661C-9E88-4858-B8CD-62DAF7385F3F}"/>
              </a:ext>
            </a:extLst>
          </p:cNvPr>
          <p:cNvSpPr txBox="1"/>
          <p:nvPr/>
        </p:nvSpPr>
        <p:spPr>
          <a:xfrm>
            <a:off x="3538113" y="1193026"/>
            <a:ext cx="4285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Média dos n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úcleos de inflação (IPCA) e taxa Selic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FC4DE781-5EA9-462D-BE92-ED158A2B3A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801190"/>
              </p:ext>
            </p:extLst>
          </p:nvPr>
        </p:nvGraphicFramePr>
        <p:xfrm>
          <a:off x="1348510" y="1487055"/>
          <a:ext cx="9295076" cy="497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:a16="http://schemas.microsoft.com/office/drawing/2014/main" id="{B0F33CE5-2589-4CAB-9F60-4EF229D5490F}"/>
              </a:ext>
            </a:extLst>
          </p:cNvPr>
          <p:cNvSpPr txBox="1"/>
          <p:nvPr/>
        </p:nvSpPr>
        <p:spPr>
          <a:xfrm>
            <a:off x="10270276" y="2007220"/>
            <a:ext cx="64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C00000"/>
                </a:solidFill>
              </a:rPr>
              <a:t>13,75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45A43AA-540F-1981-59E9-6CCF1A253635}"/>
              </a:ext>
            </a:extLst>
          </p:cNvPr>
          <p:cNvSpPr txBox="1"/>
          <p:nvPr/>
        </p:nvSpPr>
        <p:spPr>
          <a:xfrm>
            <a:off x="5700347" y="1768351"/>
            <a:ext cx="64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C00000"/>
                </a:solidFill>
              </a:rPr>
              <a:t>14,25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B6CFAE7-73FE-56AC-6617-161C53C494D1}"/>
              </a:ext>
            </a:extLst>
          </p:cNvPr>
          <p:cNvSpPr txBox="1"/>
          <p:nvPr/>
        </p:nvSpPr>
        <p:spPr>
          <a:xfrm>
            <a:off x="1069815" y="1491352"/>
            <a:ext cx="4264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127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 para inflação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REGIME DE METAS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6F5964-FA95-10F5-7A63-5F5010CCDFEF}"/>
              </a:ext>
            </a:extLst>
          </p:cNvPr>
          <p:cNvSpPr txBox="1"/>
          <p:nvPr/>
        </p:nvSpPr>
        <p:spPr>
          <a:xfrm>
            <a:off x="724660" y="1267818"/>
            <a:ext cx="10971278" cy="3107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partir da experiência inovadora da Nova Zelândia em 1990, muitos países adotaram o regime de metas para a inflação.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termos gerais, o regime de metas para a inflação envolve os seguintes elementos: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Anúncio público e prévio da meta para a inflação.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meta funciona como uma âncora para as expectativas de inflação dos agentes.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Compromisso institucional com a estabilidade de preços como objetivo de politica monetária.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Estratégia transparente que envolve comunicação de planos, objetivos, e racionalidade das decisões.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Autonomia dos bancos centrais para adoção das medidas necessárias ao cumprimento da meta.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Mecanismos de prestação de contas (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accountability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) por parte do BC.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D2844C7-8ED8-9B8B-84D1-F5FA93B82035}"/>
              </a:ext>
            </a:extLst>
          </p:cNvPr>
          <p:cNvCxnSpPr>
            <a:cxnSpLocks/>
          </p:cNvCxnSpPr>
          <p:nvPr/>
        </p:nvCxnSpPr>
        <p:spPr>
          <a:xfrm>
            <a:off x="889252" y="5364425"/>
            <a:ext cx="10659658" cy="5604"/>
          </a:xfrm>
          <a:prstGeom prst="straightConnector1">
            <a:avLst/>
          </a:prstGeom>
          <a:ln w="19050">
            <a:solidFill>
              <a:srgbClr val="025C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727C3271-7856-0014-53BF-74B59071BB5C}"/>
              </a:ext>
            </a:extLst>
          </p:cNvPr>
          <p:cNvSpPr/>
          <p:nvPr/>
        </p:nvSpPr>
        <p:spPr>
          <a:xfrm>
            <a:off x="1862874" y="5310511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C8576A2-B316-501F-695E-D44C15C58EC0}"/>
              </a:ext>
            </a:extLst>
          </p:cNvPr>
          <p:cNvSpPr/>
          <p:nvPr/>
        </p:nvSpPr>
        <p:spPr>
          <a:xfrm>
            <a:off x="835761" y="5304907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FCB645D-F563-83DF-C681-D961DBDFF2DA}"/>
              </a:ext>
            </a:extLst>
          </p:cNvPr>
          <p:cNvSpPr txBox="1"/>
          <p:nvPr/>
        </p:nvSpPr>
        <p:spPr>
          <a:xfrm>
            <a:off x="496062" y="4540616"/>
            <a:ext cx="6297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Linha do tempo da adoção do regime de metas pelos países:</a:t>
            </a:r>
            <a:endParaRPr lang="pt-BR" sz="1600" b="1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D81CA7F-7665-364B-6FE0-D6116BA4FB92}"/>
              </a:ext>
            </a:extLst>
          </p:cNvPr>
          <p:cNvSpPr txBox="1"/>
          <p:nvPr/>
        </p:nvSpPr>
        <p:spPr>
          <a:xfrm>
            <a:off x="219837" y="5491537"/>
            <a:ext cx="1341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 Zelândia</a:t>
            </a:r>
            <a:endParaRPr lang="pt-BR" sz="12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629A56E-618E-CE6E-1757-42EBF323F692}"/>
              </a:ext>
            </a:extLst>
          </p:cNvPr>
          <p:cNvSpPr txBox="1"/>
          <p:nvPr/>
        </p:nvSpPr>
        <p:spPr>
          <a:xfrm>
            <a:off x="596642" y="4952810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</a:t>
            </a:r>
            <a:endParaRPr lang="pt-BR" sz="12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7B78CD0-B1F8-CDD8-60DC-2773D94F2909}"/>
              </a:ext>
            </a:extLst>
          </p:cNvPr>
          <p:cNvSpPr txBox="1"/>
          <p:nvPr/>
        </p:nvSpPr>
        <p:spPr>
          <a:xfrm>
            <a:off x="1251503" y="5491860"/>
            <a:ext cx="1341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Canadá</a:t>
            </a:r>
            <a:endParaRPr lang="pt-BR" sz="1200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23688EE-4BD5-6503-C6DA-A2CCBB14CF08}"/>
              </a:ext>
            </a:extLst>
          </p:cNvPr>
          <p:cNvSpPr/>
          <p:nvPr/>
        </p:nvSpPr>
        <p:spPr>
          <a:xfrm>
            <a:off x="2830996" y="5304907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EA66319-A853-6421-D2B3-E615059A3464}"/>
              </a:ext>
            </a:extLst>
          </p:cNvPr>
          <p:cNvSpPr/>
          <p:nvPr/>
        </p:nvSpPr>
        <p:spPr>
          <a:xfrm>
            <a:off x="3859895" y="5304907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22C2222-40A6-67D2-6A6F-5BE28FFD1D31}"/>
              </a:ext>
            </a:extLst>
          </p:cNvPr>
          <p:cNvSpPr/>
          <p:nvPr/>
        </p:nvSpPr>
        <p:spPr>
          <a:xfrm>
            <a:off x="4935348" y="5313145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66F38A7-E9F2-DE16-FDFB-9913A8AA405B}"/>
              </a:ext>
            </a:extLst>
          </p:cNvPr>
          <p:cNvSpPr/>
          <p:nvPr/>
        </p:nvSpPr>
        <p:spPr>
          <a:xfrm>
            <a:off x="6010452" y="5313145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B840CD6-B9DD-7D66-4473-EFF44A7121E5}"/>
              </a:ext>
            </a:extLst>
          </p:cNvPr>
          <p:cNvSpPr/>
          <p:nvPr/>
        </p:nvSpPr>
        <p:spPr>
          <a:xfrm>
            <a:off x="6972753" y="5304907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01805E2C-78C2-D434-C933-554087D8C733}"/>
              </a:ext>
            </a:extLst>
          </p:cNvPr>
          <p:cNvSpPr/>
          <p:nvPr/>
        </p:nvSpPr>
        <p:spPr>
          <a:xfrm>
            <a:off x="8053678" y="5304907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4A4FB75F-62A9-FF43-6584-9AE90E4B9F2A}"/>
              </a:ext>
            </a:extLst>
          </p:cNvPr>
          <p:cNvSpPr/>
          <p:nvPr/>
        </p:nvSpPr>
        <p:spPr>
          <a:xfrm>
            <a:off x="9134603" y="5313145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DF799BD-A438-F603-6132-8288CB80D66E}"/>
              </a:ext>
            </a:extLst>
          </p:cNvPr>
          <p:cNvSpPr/>
          <p:nvPr/>
        </p:nvSpPr>
        <p:spPr>
          <a:xfrm>
            <a:off x="10111477" y="5304907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4F9FEAD-C0D0-DCC3-6D30-48A2F58B6B30}"/>
              </a:ext>
            </a:extLst>
          </p:cNvPr>
          <p:cNvSpPr txBox="1"/>
          <p:nvPr/>
        </p:nvSpPr>
        <p:spPr>
          <a:xfrm>
            <a:off x="2222672" y="5489272"/>
            <a:ext cx="1341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Reino Unido</a:t>
            </a:r>
            <a:endParaRPr lang="pt-BR" sz="1200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5300593-D3AE-DD9A-FF29-4DA2277430C6}"/>
              </a:ext>
            </a:extLst>
          </p:cNvPr>
          <p:cNvSpPr txBox="1"/>
          <p:nvPr/>
        </p:nvSpPr>
        <p:spPr>
          <a:xfrm>
            <a:off x="3253195" y="5487662"/>
            <a:ext cx="134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Suécia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Austrália</a:t>
            </a:r>
            <a:endParaRPr lang="pt-BR" sz="1200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AB70E336-24F7-A499-7626-279C7B2A5275}"/>
              </a:ext>
            </a:extLst>
          </p:cNvPr>
          <p:cNvSpPr txBox="1"/>
          <p:nvPr/>
        </p:nvSpPr>
        <p:spPr>
          <a:xfrm>
            <a:off x="1642491" y="4958528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1991</a:t>
            </a:r>
            <a:endParaRPr lang="pt-BR" sz="12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715ED3DA-602D-F112-B5DC-39AE1B54FD53}"/>
              </a:ext>
            </a:extLst>
          </p:cNvPr>
          <p:cNvSpPr txBox="1"/>
          <p:nvPr/>
        </p:nvSpPr>
        <p:spPr>
          <a:xfrm>
            <a:off x="2621826" y="4954331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1992</a:t>
            </a:r>
            <a:endParaRPr lang="pt-BR" sz="1200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F9DDC72-33F1-F02E-AFC8-22FC7E929422}"/>
              </a:ext>
            </a:extLst>
          </p:cNvPr>
          <p:cNvSpPr txBox="1"/>
          <p:nvPr/>
        </p:nvSpPr>
        <p:spPr>
          <a:xfrm>
            <a:off x="3626885" y="4952270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1993</a:t>
            </a:r>
            <a:endParaRPr lang="pt-BR" sz="1200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0B3ED0F-BEE8-C9AB-1F98-C44766AA1707}"/>
              </a:ext>
            </a:extLst>
          </p:cNvPr>
          <p:cNvSpPr txBox="1"/>
          <p:nvPr/>
        </p:nvSpPr>
        <p:spPr>
          <a:xfrm>
            <a:off x="4666312" y="4968119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pt-BR" sz="1200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2524D79-BE13-B8F7-F098-BE660E5D1247}"/>
              </a:ext>
            </a:extLst>
          </p:cNvPr>
          <p:cNvSpPr txBox="1"/>
          <p:nvPr/>
        </p:nvSpPr>
        <p:spPr>
          <a:xfrm>
            <a:off x="5790994" y="4963475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1998</a:t>
            </a:r>
            <a:endParaRPr lang="pt-BR" sz="1200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89CE97-226F-3A7B-24BD-B2BAC31853F3}"/>
              </a:ext>
            </a:extLst>
          </p:cNvPr>
          <p:cNvSpPr txBox="1"/>
          <p:nvPr/>
        </p:nvSpPr>
        <p:spPr>
          <a:xfrm>
            <a:off x="6767377" y="4964625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1999</a:t>
            </a:r>
            <a:endParaRPr lang="pt-BR" sz="1200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87E7133-5653-94C0-23D0-7B8B3B33ED31}"/>
              </a:ext>
            </a:extLst>
          </p:cNvPr>
          <p:cNvSpPr txBox="1"/>
          <p:nvPr/>
        </p:nvSpPr>
        <p:spPr>
          <a:xfrm>
            <a:off x="7827427" y="4961953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  <a:endParaRPr lang="pt-BR" sz="1200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DB44314-6481-2E5A-0567-CC8CDE27EE29}"/>
              </a:ext>
            </a:extLst>
          </p:cNvPr>
          <p:cNvSpPr txBox="1"/>
          <p:nvPr/>
        </p:nvSpPr>
        <p:spPr>
          <a:xfrm>
            <a:off x="8895484" y="4966992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pt-BR" sz="1200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103180C-EE16-99E9-0EF0-F72FE496B740}"/>
              </a:ext>
            </a:extLst>
          </p:cNvPr>
          <p:cNvSpPr txBox="1"/>
          <p:nvPr/>
        </p:nvSpPr>
        <p:spPr>
          <a:xfrm>
            <a:off x="9895488" y="4965424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2002</a:t>
            </a:r>
            <a:endParaRPr lang="pt-BR" sz="1200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AFF581CF-4F40-9258-C316-92831C680B23}"/>
              </a:ext>
            </a:extLst>
          </p:cNvPr>
          <p:cNvSpPr txBox="1"/>
          <p:nvPr/>
        </p:nvSpPr>
        <p:spPr>
          <a:xfrm>
            <a:off x="11217087" y="4969728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pt-BR" sz="1200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0585D30-EC80-9070-559E-BB666F42D4A0}"/>
              </a:ext>
            </a:extLst>
          </p:cNvPr>
          <p:cNvSpPr txBox="1"/>
          <p:nvPr/>
        </p:nvSpPr>
        <p:spPr>
          <a:xfrm>
            <a:off x="4324775" y="5489272"/>
            <a:ext cx="134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Israel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República Tcheca</a:t>
            </a:r>
            <a:endParaRPr lang="pt-BR" sz="1200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44C8A2A3-0667-3035-FC86-51C90560EAF4}"/>
              </a:ext>
            </a:extLst>
          </p:cNvPr>
          <p:cNvSpPr txBox="1"/>
          <p:nvPr/>
        </p:nvSpPr>
        <p:spPr>
          <a:xfrm>
            <a:off x="5376934" y="5487662"/>
            <a:ext cx="1341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Coreia do Sul</a:t>
            </a:r>
            <a:endParaRPr lang="pt-BR" sz="1200" dirty="0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5EB7CE1-DCEA-687E-54D2-0D538EB2344D}"/>
              </a:ext>
            </a:extLst>
          </p:cNvPr>
          <p:cNvSpPr txBox="1"/>
          <p:nvPr/>
        </p:nvSpPr>
        <p:spPr>
          <a:xfrm>
            <a:off x="6395302" y="5489271"/>
            <a:ext cx="1341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</a:rPr>
              <a:t>Brasil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Polônia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Chile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53899DF-DD0D-685E-556D-1141B5D6E826}"/>
              </a:ext>
            </a:extLst>
          </p:cNvPr>
          <p:cNvSpPr txBox="1"/>
          <p:nvPr/>
        </p:nvSpPr>
        <p:spPr>
          <a:xfrm>
            <a:off x="7430941" y="5487727"/>
            <a:ext cx="1341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</a:rPr>
              <a:t>Suíça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Colômbia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Tailândia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África do Sul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2663A546-5EEB-92AA-7C10-B09C9B162E48}"/>
              </a:ext>
            </a:extLst>
          </p:cNvPr>
          <p:cNvSpPr txBox="1"/>
          <p:nvPr/>
        </p:nvSpPr>
        <p:spPr>
          <a:xfrm>
            <a:off x="8530502" y="5475223"/>
            <a:ext cx="1341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</a:rPr>
              <a:t>Noruega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Islândia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México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</a:rPr>
              <a:t>Hungria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ABD24B0-5BB6-A5B9-31AD-F0EA6224FB6D}"/>
              </a:ext>
            </a:extLst>
          </p:cNvPr>
          <p:cNvSpPr txBox="1"/>
          <p:nvPr/>
        </p:nvSpPr>
        <p:spPr>
          <a:xfrm>
            <a:off x="9513348" y="5475223"/>
            <a:ext cx="134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Filipinas</a:t>
            </a:r>
          </a:p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Peru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54D74BF-2615-6458-1011-1DF4D05BAB97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A1EC45DB-F925-9F76-6C69-5C0003EB668D}"/>
              </a:ext>
            </a:extLst>
          </p:cNvPr>
          <p:cNvSpPr/>
          <p:nvPr/>
        </p:nvSpPr>
        <p:spPr>
          <a:xfrm>
            <a:off x="10985454" y="5302664"/>
            <a:ext cx="106982" cy="119036"/>
          </a:xfrm>
          <a:prstGeom prst="ellipse">
            <a:avLst/>
          </a:prstGeom>
          <a:solidFill>
            <a:srgbClr val="02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40650B68-1035-88B7-B4B1-4C7F6FB2CA9E}"/>
              </a:ext>
            </a:extLst>
          </p:cNvPr>
          <p:cNvSpPr txBox="1"/>
          <p:nvPr/>
        </p:nvSpPr>
        <p:spPr>
          <a:xfrm>
            <a:off x="10388845" y="5490463"/>
            <a:ext cx="11600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Turquia</a:t>
            </a:r>
            <a:endParaRPr lang="pt-BR" sz="1200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36024AA-7DD3-4F59-BCB4-4712583BC01A}"/>
              </a:ext>
            </a:extLst>
          </p:cNvPr>
          <p:cNvSpPr txBox="1"/>
          <p:nvPr/>
        </p:nvSpPr>
        <p:spPr>
          <a:xfrm>
            <a:off x="10746335" y="4973068"/>
            <a:ext cx="692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2861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4AFD63E-C111-4508-8ED9-CADCFE9D3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536284"/>
              </p:ext>
            </p:extLst>
          </p:nvPr>
        </p:nvGraphicFramePr>
        <p:xfrm>
          <a:off x="1771649" y="1059066"/>
          <a:ext cx="8848727" cy="2660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tângulo 17">
            <a:extLst>
              <a:ext uri="{FF2B5EF4-FFF2-40B4-BE49-F238E27FC236}">
                <a16:creationId xmlns:a16="http://schemas.microsoft.com/office/drawing/2014/main" id="{B1129143-2D58-1980-455D-A14C6D2CCFC3}"/>
              </a:ext>
            </a:extLst>
          </p:cNvPr>
          <p:cNvSpPr/>
          <p:nvPr/>
        </p:nvSpPr>
        <p:spPr>
          <a:xfrm>
            <a:off x="6474690" y="1059066"/>
            <a:ext cx="3336061" cy="2244869"/>
          </a:xfrm>
          <a:prstGeom prst="rect">
            <a:avLst/>
          </a:prstGeom>
          <a:solidFill>
            <a:schemeClr val="bg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806314" cy="3721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Inflação aumenta a pobreza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9" y="6375985"/>
            <a:ext cx="4324352" cy="383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  <a:defRPr/>
            </a:pPr>
            <a:r>
              <a:rPr kumimoji="0" lang="pt-BR" sz="10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Inflação 2023 = inflação acumulada em 12 meses até março. 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kumimoji="0" lang="pt-BR" sz="10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</a:t>
            </a:r>
            <a:r>
              <a:rPr lang="pt-BR" sz="10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Bloomberg, Banco Central da Argentina e Indec</a:t>
            </a:r>
            <a:r>
              <a:rPr kumimoji="0" lang="pt-BR" sz="10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000" b="0" i="0" u="none" strike="noStrike" kern="1200" cap="none" spc="0" normalizeH="0" baseline="0" noProof="1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spaço Reservado para Texto 8">
            <a:extLst>
              <a:ext uri="{FF2B5EF4-FFF2-40B4-BE49-F238E27FC236}">
                <a16:creationId xmlns:a16="http://schemas.microsoft.com/office/drawing/2014/main" id="{71FB85A3-6864-6AEB-1867-54A16B039DF2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1CD9CB-00B9-1ED2-2A31-7963D7C32DEE}"/>
              </a:ext>
            </a:extLst>
          </p:cNvPr>
          <p:cNvSpPr txBox="1"/>
          <p:nvPr/>
        </p:nvSpPr>
        <p:spPr>
          <a:xfrm>
            <a:off x="10262217" y="3303935"/>
            <a:ext cx="33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9DB592-6A74-2724-E89E-C1E2ACEFEF19}"/>
              </a:ext>
            </a:extLst>
          </p:cNvPr>
          <p:cNvSpPr txBox="1"/>
          <p:nvPr/>
        </p:nvSpPr>
        <p:spPr>
          <a:xfrm rot="16200000">
            <a:off x="481574" y="1986091"/>
            <a:ext cx="2244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Argentina: Inflação</a:t>
            </a:r>
          </a:p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(% ao ano)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8155BBA-C82D-BDCF-CEBA-04C9EAD65BC0}"/>
              </a:ext>
            </a:extLst>
          </p:cNvPr>
          <p:cNvSpPr txBox="1"/>
          <p:nvPr/>
        </p:nvSpPr>
        <p:spPr>
          <a:xfrm rot="16200000">
            <a:off x="4227416" y="4628522"/>
            <a:ext cx="2660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Argentina: Taxas de Pobreza e de Extrema Pobreza</a:t>
            </a:r>
          </a:p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(% da pop.)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B053772-E523-3B5A-824E-807B06960927}"/>
              </a:ext>
            </a:extLst>
          </p:cNvPr>
          <p:cNvSpPr txBox="1"/>
          <p:nvPr/>
        </p:nvSpPr>
        <p:spPr>
          <a:xfrm>
            <a:off x="1211275" y="4159664"/>
            <a:ext cx="30653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Maior inflação e  instabilidade macroeconômica associadas a aumentos nas taxas de pobreza.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Pobreza aumentou 53% e alcança quase 40% da população.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B572925E-EF36-A3F8-D117-006312A18B02}"/>
              </a:ext>
            </a:extLst>
          </p:cNvPr>
          <p:cNvSpPr/>
          <p:nvPr/>
        </p:nvSpPr>
        <p:spPr>
          <a:xfrm>
            <a:off x="4482755" y="4819649"/>
            <a:ext cx="393843" cy="238125"/>
          </a:xfrm>
          <a:prstGeom prst="rightArrow">
            <a:avLst/>
          </a:prstGeom>
          <a:solidFill>
            <a:srgbClr val="025C75"/>
          </a:solidFill>
          <a:ln>
            <a:solidFill>
              <a:srgbClr val="025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D72F91-4BF5-D07C-AABB-ABBC93B9B06C}"/>
              </a:ext>
            </a:extLst>
          </p:cNvPr>
          <p:cNvSpPr txBox="1"/>
          <p:nvPr/>
        </p:nvSpPr>
        <p:spPr>
          <a:xfrm>
            <a:off x="9895523" y="955224"/>
            <a:ext cx="80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25C75"/>
                </a:solidFill>
              </a:rPr>
              <a:t>104,3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6322DA-BB73-B30F-7AC0-55AF2F7AF480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caso da Argentina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49CD089-CF4D-7C1C-24F8-9094542573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309972"/>
              </p:ext>
            </p:extLst>
          </p:nvPr>
        </p:nvGraphicFramePr>
        <p:xfrm>
          <a:off x="6004496" y="3823810"/>
          <a:ext cx="4777722" cy="2805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Gráfico 24" descr="Seta de linha: curva no sentido anti-horário com preenchimento sólido">
            <a:extLst>
              <a:ext uri="{FF2B5EF4-FFF2-40B4-BE49-F238E27FC236}">
                <a16:creationId xmlns:a16="http://schemas.microsoft.com/office/drawing/2014/main" id="{6BA09392-95D7-472B-35E9-0DCE44502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15452">
            <a:off x="7685519" y="4011490"/>
            <a:ext cx="914400" cy="1203508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1B9F670A-79B6-B504-03DF-8C673046EA99}"/>
              </a:ext>
            </a:extLst>
          </p:cNvPr>
          <p:cNvSpPr/>
          <p:nvPr/>
        </p:nvSpPr>
        <p:spPr>
          <a:xfrm>
            <a:off x="859468" y="3696610"/>
            <a:ext cx="3450051" cy="259143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443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Gráfico, Gráfico de linhas&#10;&#10;Descrição gerada automaticamente">
            <a:extLst>
              <a:ext uri="{FF2B5EF4-FFF2-40B4-BE49-F238E27FC236}">
                <a16:creationId xmlns:a16="http://schemas.microsoft.com/office/drawing/2014/main" id="{D6E403D9-203C-C7B2-800C-4B53B048A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4" t="15637" b="7306"/>
          <a:stretch/>
        </p:blipFill>
        <p:spPr>
          <a:xfrm>
            <a:off x="7062688" y="4241943"/>
            <a:ext cx="4827175" cy="2573779"/>
          </a:xfrm>
          <a:prstGeom prst="rect">
            <a:avLst/>
          </a:prstGeom>
        </p:spPr>
      </p:pic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 suaviza flutuação da atividade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46">
            <a:extLst>
              <a:ext uri="{FF2B5EF4-FFF2-40B4-BE49-F238E27FC236}">
                <a16:creationId xmlns:a16="http://schemas.microsoft.com/office/drawing/2014/main" id="{189E8DFA-99E8-59CF-EFD4-11FA9F2BE31D}"/>
              </a:ext>
            </a:extLst>
          </p:cNvPr>
          <p:cNvSpPr txBox="1"/>
          <p:nvPr/>
        </p:nvSpPr>
        <p:spPr>
          <a:xfrm rot="16200000">
            <a:off x="5385201" y="2545661"/>
            <a:ext cx="26326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 de desemprego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606060"/>
                </a:solidFill>
                <a:latin typeface="Calibri" panose="020F0502020204030204"/>
              </a:rPr>
              <a:t>Dessazonalizado, MM3M</a:t>
            </a:r>
            <a:r>
              <a:rPr kumimoji="0" lang="pt-BR" sz="1200" b="0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CaixaDeTexto 46">
            <a:extLst>
              <a:ext uri="{FF2B5EF4-FFF2-40B4-BE49-F238E27FC236}">
                <a16:creationId xmlns:a16="http://schemas.microsoft.com/office/drawing/2014/main" id="{9C3C0B01-F0F2-DC05-70CB-17C5D9BD2A07}"/>
              </a:ext>
            </a:extLst>
          </p:cNvPr>
          <p:cNvSpPr txBox="1"/>
          <p:nvPr/>
        </p:nvSpPr>
        <p:spPr>
          <a:xfrm rot="16200000">
            <a:off x="-731350" y="2340648"/>
            <a:ext cx="2871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606060"/>
                </a:solidFill>
                <a:latin typeface="Calibri" panose="020F0502020204030204"/>
              </a:rPr>
              <a:t>(Dessazonalizado, IV 2019 =100)</a:t>
            </a:r>
            <a:r>
              <a:rPr kumimoji="0" lang="pt-BR" sz="1200" b="0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F289840A-F0C1-68DA-5BF5-EEF0620B2D26}"/>
              </a:ext>
            </a:extLst>
          </p:cNvPr>
          <p:cNvSpPr txBox="1">
            <a:spLocks/>
          </p:cNvSpPr>
          <p:nvPr/>
        </p:nvSpPr>
        <p:spPr>
          <a:xfrm>
            <a:off x="352758" y="6533493"/>
            <a:ext cx="5615651" cy="2822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IBGE, com ajuste sazonal do BCB.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A3D511F-B708-D65E-4161-010FD93DE4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655827"/>
              </p:ext>
            </p:extLst>
          </p:nvPr>
        </p:nvGraphicFramePr>
        <p:xfrm>
          <a:off x="1141013" y="1398320"/>
          <a:ext cx="4833750" cy="2615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31E94B2-F307-CC59-58CE-8DC433494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124285"/>
              </p:ext>
            </p:extLst>
          </p:nvPr>
        </p:nvGraphicFramePr>
        <p:xfrm>
          <a:off x="1199276" y="4157281"/>
          <a:ext cx="4775487" cy="246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ixaDeTexto 46">
            <a:extLst>
              <a:ext uri="{FF2B5EF4-FFF2-40B4-BE49-F238E27FC236}">
                <a16:creationId xmlns:a16="http://schemas.microsoft.com/office/drawing/2014/main" id="{4FF43BBA-FB0A-750F-FE9F-29241FDC24AC}"/>
              </a:ext>
            </a:extLst>
          </p:cNvPr>
          <p:cNvSpPr txBox="1"/>
          <p:nvPr/>
        </p:nvSpPr>
        <p:spPr>
          <a:xfrm rot="16200000">
            <a:off x="-290807" y="5125843"/>
            <a:ext cx="233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606060"/>
                </a:solidFill>
                <a:latin typeface="Calibri" panose="020F0502020204030204"/>
              </a:rPr>
              <a:t>Taxa de crescimento do PIB</a:t>
            </a:r>
            <a:endParaRPr kumimoji="0" lang="pt-BR" sz="1200" b="0" i="0" u="none" strike="noStrike" kern="1200" cap="none" spc="0" normalizeH="0" baseline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6C5BD8-399E-457C-7A74-2978782EF15A}"/>
              </a:ext>
            </a:extLst>
          </p:cNvPr>
          <p:cNvSpPr txBox="1"/>
          <p:nvPr/>
        </p:nvSpPr>
        <p:spPr>
          <a:xfrm>
            <a:off x="805138" y="4181691"/>
            <a:ext cx="788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A701D3D-9F82-83F1-73E6-70D27B3B19C6}"/>
              </a:ext>
            </a:extLst>
          </p:cNvPr>
          <p:cNvSpPr txBox="1"/>
          <p:nvPr/>
        </p:nvSpPr>
        <p:spPr>
          <a:xfrm>
            <a:off x="6530655" y="1435219"/>
            <a:ext cx="788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966095E0-F7B1-D5AE-300A-2D276CA3679C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BC tem também trabalhado para suavizar as flutuações da atividade econômica e fomentar o emprego.</a:t>
            </a:r>
          </a:p>
        </p:txBody>
      </p:sp>
      <p:sp>
        <p:nvSpPr>
          <p:cNvPr id="3" name="Espaço Reservado para Número de Slide 3">
            <a:extLst>
              <a:ext uri="{FF2B5EF4-FFF2-40B4-BE49-F238E27FC236}">
                <a16:creationId xmlns:a16="http://schemas.microsoft.com/office/drawing/2014/main" id="{B6609638-90E0-CF26-8C30-C09D992F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59D5D52-81F4-C866-CBEF-E2AE37F1CEB1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0000000-0008-0000-0A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12147"/>
              </p:ext>
            </p:extLst>
          </p:nvPr>
        </p:nvGraphicFramePr>
        <p:xfrm>
          <a:off x="6783572" y="1485090"/>
          <a:ext cx="5187728" cy="250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CaixaDeTexto 46">
            <a:extLst>
              <a:ext uri="{FF2B5EF4-FFF2-40B4-BE49-F238E27FC236}">
                <a16:creationId xmlns:a16="http://schemas.microsoft.com/office/drawing/2014/main" id="{AF9C8D68-B0D6-8B55-BFEE-504E2C02BFB1}"/>
              </a:ext>
            </a:extLst>
          </p:cNvPr>
          <p:cNvSpPr txBox="1"/>
          <p:nvPr/>
        </p:nvSpPr>
        <p:spPr>
          <a:xfrm rot="16200000">
            <a:off x="5306613" y="5127312"/>
            <a:ext cx="2822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Massa de rendimento real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606060"/>
                </a:solidFill>
                <a:latin typeface="Calibri" panose="020F0502020204030204"/>
              </a:rPr>
              <a:t>R$ bilhões, </a:t>
            </a:r>
            <a:r>
              <a:rPr lang="pt-BR" sz="1200" dirty="0" err="1">
                <a:solidFill>
                  <a:srgbClr val="606060"/>
                </a:solidFill>
                <a:latin typeface="Calibri" panose="020F0502020204030204"/>
              </a:rPr>
              <a:t>Dessaz</a:t>
            </a:r>
            <a:r>
              <a:rPr lang="pt-BR" sz="1200" dirty="0">
                <a:solidFill>
                  <a:srgbClr val="606060"/>
                </a:solidFill>
                <a:latin typeface="Calibri" panose="020F0502020204030204"/>
              </a:rPr>
              <a:t>. </a:t>
            </a:r>
            <a:r>
              <a:rPr lang="pt-BR" sz="1200" dirty="0" err="1">
                <a:solidFill>
                  <a:srgbClr val="606060"/>
                </a:solidFill>
                <a:latin typeface="Calibri" panose="020F0502020204030204"/>
              </a:rPr>
              <a:t>mensalizado</a:t>
            </a:r>
            <a:r>
              <a:rPr kumimoji="0" lang="pt-BR" sz="1200" b="0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F49A7D-4AA6-DF19-027B-67228D4DC54D}"/>
              </a:ext>
            </a:extLst>
          </p:cNvPr>
          <p:cNvSpPr txBox="1"/>
          <p:nvPr/>
        </p:nvSpPr>
        <p:spPr>
          <a:xfrm>
            <a:off x="6973207" y="4137560"/>
            <a:ext cx="491406" cy="20551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280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230</a:t>
            </a:r>
          </a:p>
          <a:p>
            <a:pPr>
              <a:lnSpc>
                <a:spcPct val="13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220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BBB5E54-4A37-E4D7-3953-D636AC936F2B}"/>
              </a:ext>
            </a:extLst>
          </p:cNvPr>
          <p:cNvSpPr txBox="1"/>
          <p:nvPr/>
        </p:nvSpPr>
        <p:spPr>
          <a:xfrm>
            <a:off x="7379121" y="6032971"/>
            <a:ext cx="44494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Fev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Jun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Out      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Fev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Jun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Out     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Fev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Jun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Out     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Fev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2020                            2021                             2022                            2023</a:t>
            </a:r>
          </a:p>
        </p:txBody>
      </p:sp>
      <p:sp>
        <p:nvSpPr>
          <p:cNvPr id="22" name="Espaço Reservado para Texto 5">
            <a:extLst>
              <a:ext uri="{FF2B5EF4-FFF2-40B4-BE49-F238E27FC236}">
                <a16:creationId xmlns:a16="http://schemas.microsoft.com/office/drawing/2014/main" id="{15A21E53-DF27-465A-9D27-F6904BB5D26D}"/>
              </a:ext>
            </a:extLst>
          </p:cNvPr>
          <p:cNvSpPr txBox="1">
            <a:spLocks/>
          </p:cNvSpPr>
          <p:nvPr/>
        </p:nvSpPr>
        <p:spPr>
          <a:xfrm>
            <a:off x="8709982" y="6512227"/>
            <a:ext cx="646331" cy="2705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Efetivo</a:t>
            </a:r>
            <a:endParaRPr kumimoji="0" lang="pt-BR" sz="10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spaço Reservado para Texto 5">
            <a:extLst>
              <a:ext uri="{FF2B5EF4-FFF2-40B4-BE49-F238E27FC236}">
                <a16:creationId xmlns:a16="http://schemas.microsoft.com/office/drawing/2014/main" id="{573B3653-44DB-DCF0-5392-296A6B8F2F48}"/>
              </a:ext>
            </a:extLst>
          </p:cNvPr>
          <p:cNvSpPr txBox="1">
            <a:spLocks/>
          </p:cNvSpPr>
          <p:nvPr/>
        </p:nvSpPr>
        <p:spPr>
          <a:xfrm>
            <a:off x="10078895" y="6502345"/>
            <a:ext cx="646331" cy="2705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Habitual</a:t>
            </a:r>
            <a:endParaRPr kumimoji="0" lang="pt-BR" sz="10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604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417336" y="654356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9A3ABF35-38FC-D3FF-A162-2F13B757F2FD}"/>
              </a:ext>
            </a:extLst>
          </p:cNvPr>
          <p:cNvSpPr txBox="1">
            <a:spLocks/>
          </p:cNvSpPr>
          <p:nvPr/>
        </p:nvSpPr>
        <p:spPr>
          <a:xfrm>
            <a:off x="640045" y="1616977"/>
            <a:ext cx="5878656" cy="1016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25C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Exercício contrafactual: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25C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aconteceria se o BC </a:t>
            </a:r>
            <a:r>
              <a:rPr lang="pt-BR" sz="2000" b="1" dirty="0">
                <a:solidFill>
                  <a:srgbClr val="025C75"/>
                </a:solidFill>
                <a:latin typeface="Calibri" panose="020F0502020204030204"/>
              </a:rPr>
              <a:t>aumentasse 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25C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para cumprir a meta a qualquer custo?</a:t>
            </a:r>
            <a:r>
              <a:rPr lang="pt-BR" sz="2000" b="1" dirty="0">
                <a:solidFill>
                  <a:srgbClr val="025C75"/>
                </a:solidFill>
                <a:latin typeface="Calibri" panose="020F050202020403020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5C7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CAC4DF-7A87-3137-C052-41773EFFC0F8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B48C3F-0D02-039B-2E8B-ABDDA739CEC8}"/>
              </a:ext>
            </a:extLst>
          </p:cNvPr>
          <p:cNvSpPr txBox="1"/>
          <p:nvPr/>
        </p:nvSpPr>
        <p:spPr>
          <a:xfrm>
            <a:off x="493725" y="2701540"/>
            <a:ext cx="622520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25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Para a inflação atingir a meta de 3,25% em 2023, o BC teria que subir a taxa Selic para 26,5%.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5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Nesse caso, o crescimento do PIB seria 2,3 p.p. menor.*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CAB227E9-32CB-6690-92FD-2463CFF6127F}"/>
              </a:ext>
            </a:extLst>
          </p:cNvPr>
          <p:cNvSpPr txBox="1">
            <a:spLocks/>
          </p:cNvSpPr>
          <p:nvPr/>
        </p:nvSpPr>
        <p:spPr>
          <a:xfrm>
            <a:off x="459116" y="6299588"/>
            <a:ext cx="6874272" cy="269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Considerando o PIB acumulado em quatro trimestres entre 2023T2 a 2024T1.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1160F527-7D8D-5F43-D907-4917FB3ABB8A}"/>
              </a:ext>
            </a:extLst>
          </p:cNvPr>
          <p:cNvSpPr txBox="1">
            <a:spLocks/>
          </p:cNvSpPr>
          <p:nvPr/>
        </p:nvSpPr>
        <p:spPr>
          <a:xfrm>
            <a:off x="417336" y="5748731"/>
            <a:ext cx="7083868" cy="550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Nota: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exercício contrafactual avalia, dadas as condições correntes da economia, quanto seria necessário aumentar a taxa de juros Selic para trazer a inflação para a meta de 3,25% em 2023, começando os aumentos de juros a partir da primeira reunião do Copom de 2023.</a:t>
            </a: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EDAC2A91-BC29-43A2-8F0C-C1A6B0CE4B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500277"/>
              </p:ext>
            </p:extLst>
          </p:nvPr>
        </p:nvGraphicFramePr>
        <p:xfrm>
          <a:off x="8176577" y="2227386"/>
          <a:ext cx="3625563" cy="3418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F2872F7C-2B47-94AC-AF7D-4DF561EBB33E}"/>
              </a:ext>
            </a:extLst>
          </p:cNvPr>
          <p:cNvSpPr txBox="1"/>
          <p:nvPr/>
        </p:nvSpPr>
        <p:spPr>
          <a:xfrm>
            <a:off x="8920714" y="3533574"/>
            <a:ext cx="84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4">
                    <a:lumMod val="75000"/>
                  </a:schemeClr>
                </a:solidFill>
              </a:rPr>
              <a:t>13,75%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E9955AB-BD41-1D44-7AC4-85F67A2DF089}"/>
              </a:ext>
            </a:extLst>
          </p:cNvPr>
          <p:cNvSpPr txBox="1"/>
          <p:nvPr/>
        </p:nvSpPr>
        <p:spPr>
          <a:xfrm>
            <a:off x="10533652" y="2295222"/>
            <a:ext cx="84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25C75"/>
                </a:solidFill>
              </a:rPr>
              <a:t>26,5%</a:t>
            </a:r>
          </a:p>
        </p:txBody>
      </p:sp>
      <p:sp>
        <p:nvSpPr>
          <p:cNvPr id="24" name="CaixaDeTexto 46">
            <a:extLst>
              <a:ext uri="{FF2B5EF4-FFF2-40B4-BE49-F238E27FC236}">
                <a16:creationId xmlns:a16="http://schemas.microsoft.com/office/drawing/2014/main" id="{751F8D3B-F73E-7494-80C6-BE88006F361B}"/>
              </a:ext>
            </a:extLst>
          </p:cNvPr>
          <p:cNvSpPr txBox="1"/>
          <p:nvPr/>
        </p:nvSpPr>
        <p:spPr>
          <a:xfrm>
            <a:off x="8622481" y="1775157"/>
            <a:ext cx="2333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606060"/>
                </a:solidFill>
                <a:latin typeface="Calibri" panose="020F0502020204030204"/>
              </a:rPr>
              <a:t>Taxa Selic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ao ano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5C0CD5-97CC-F839-AB95-C010B76F2C7C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 suaviza flutuação da atividade</a:t>
            </a:r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DC657CCB-3B02-2B33-B4CC-E77793E4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74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ço Reservado para Conteúdo 8">
            <a:extLst>
              <a:ext uri="{FF2B5EF4-FFF2-40B4-BE49-F238E27FC236}">
                <a16:creationId xmlns:a16="http://schemas.microsoft.com/office/drawing/2014/main" id="{50176D6F-FC47-489D-9EA1-74FE039B4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206675"/>
              </p:ext>
            </p:extLst>
          </p:nvPr>
        </p:nvGraphicFramePr>
        <p:xfrm>
          <a:off x="6481248" y="1476376"/>
          <a:ext cx="5192154" cy="4864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462914" y="6570405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BCB, Relatório Focus.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POLÍTICA FISCAL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46">
            <a:extLst>
              <a:ext uri="{FF2B5EF4-FFF2-40B4-BE49-F238E27FC236}">
                <a16:creationId xmlns:a16="http://schemas.microsoft.com/office/drawing/2014/main" id="{58F50A3B-661A-6463-9077-C587F4945A2A}"/>
              </a:ext>
            </a:extLst>
          </p:cNvPr>
          <p:cNvSpPr txBox="1"/>
          <p:nvPr/>
        </p:nvSpPr>
        <p:spPr>
          <a:xfrm>
            <a:off x="951080" y="1175449"/>
            <a:ext cx="52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 primário do setor público consolidado</a:t>
            </a:r>
            <a:endParaRPr kumimoji="0" lang="pt-BR" sz="1600" b="1" i="0" u="none" strike="noStrike" kern="1200" cap="none" spc="0" normalizeH="0" baseline="3000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PIB, vários anos , </a:t>
            </a:r>
            <a:r>
              <a:rPr kumimoji="0" lang="pt-BR" sz="14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Focus* mediana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F0E710-B792-D106-CD74-8FEC78A2CF2D}"/>
              </a:ext>
            </a:extLst>
          </p:cNvPr>
          <p:cNvSpPr txBox="1"/>
          <p:nvPr/>
        </p:nvSpPr>
        <p:spPr>
          <a:xfrm>
            <a:off x="462914" y="6324184"/>
            <a:ext cx="2142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Atualizado até 24/042023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73ED69-BE9C-7EB8-9387-B1A20CAF6FEB}"/>
              </a:ext>
            </a:extLst>
          </p:cNvPr>
          <p:cNvSpPr txBox="1"/>
          <p:nvPr/>
        </p:nvSpPr>
        <p:spPr>
          <a:xfrm>
            <a:off x="4857674" y="3530330"/>
            <a:ext cx="119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Previsão de mercado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2DE2320-3855-5225-548D-F2BC4D0B66B8}"/>
              </a:ext>
            </a:extLst>
          </p:cNvPr>
          <p:cNvSpPr txBox="1"/>
          <p:nvPr/>
        </p:nvSpPr>
        <p:spPr>
          <a:xfrm>
            <a:off x="7625579" y="1165914"/>
            <a:ext cx="3351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Evolução da projeção DBGG/PIB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(vários anos, Focus* mediana % 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699033-9338-FE66-5DDF-EC9FFAC9A15C}"/>
              </a:ext>
            </a:extLst>
          </p:cNvPr>
          <p:cNvSpPr txBox="1"/>
          <p:nvPr/>
        </p:nvSpPr>
        <p:spPr>
          <a:xfrm>
            <a:off x="9972041" y="2248608"/>
            <a:ext cx="1352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8A4618"/>
                </a:solidFill>
                <a:latin typeface="Calibri" panose="020F0502020204030204"/>
              </a:rPr>
              <a:t>Previsão máxima</a:t>
            </a:r>
            <a:endParaRPr kumimoji="0" lang="pt-BR" sz="1400" b="1" i="0" u="none" strike="noStrike" kern="1200" cap="none" spc="0" normalizeH="0" baseline="0" dirty="0">
              <a:ln>
                <a:noFill/>
              </a:ln>
              <a:solidFill>
                <a:srgbClr val="8A46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C46D7BD-23D3-60C0-262C-DBB68CF13688}"/>
              </a:ext>
            </a:extLst>
          </p:cNvPr>
          <p:cNvSpPr txBox="1"/>
          <p:nvPr/>
        </p:nvSpPr>
        <p:spPr>
          <a:xfrm>
            <a:off x="10838778" y="3406829"/>
            <a:ext cx="111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BF9000"/>
                </a:solidFill>
                <a:latin typeface="Calibri" panose="020F0502020204030204"/>
              </a:rPr>
              <a:t>Previsão mediana</a:t>
            </a:r>
            <a:endParaRPr kumimoji="0" lang="pt-BR" sz="1400" b="1" i="0" u="none" strike="noStrike" kern="1200" cap="none" spc="0" normalizeH="0" baseline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662F7AF-60B1-5673-3900-D21E49691E0F}"/>
              </a:ext>
            </a:extLst>
          </p:cNvPr>
          <p:cNvSpPr txBox="1"/>
          <p:nvPr/>
        </p:nvSpPr>
        <p:spPr>
          <a:xfrm>
            <a:off x="10070198" y="4024617"/>
            <a:ext cx="1352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Previsão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otimista</a:t>
            </a:r>
            <a:endParaRPr kumimoji="0" lang="pt-BR" sz="14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E5784D4-50DC-A7DC-B978-B00108318843}"/>
              </a:ext>
            </a:extLst>
          </p:cNvPr>
          <p:cNvSpPr txBox="1"/>
          <p:nvPr/>
        </p:nvSpPr>
        <p:spPr>
          <a:xfrm>
            <a:off x="6800819" y="6324184"/>
            <a:ext cx="2142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Atualizado até 24/04/2023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442BC4B6-3F1E-68B2-D361-37A5103FF987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6197084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Fiscal: resultado primário e DBGG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2B1F991-E016-41B3-95A1-19F30214E8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278818"/>
              </p:ext>
            </p:extLst>
          </p:nvPr>
        </p:nvGraphicFramePr>
        <p:xfrm>
          <a:off x="246808" y="1792688"/>
          <a:ext cx="5735733" cy="468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4002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BCB, (PEF).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46">
            <a:extLst>
              <a:ext uri="{FF2B5EF4-FFF2-40B4-BE49-F238E27FC236}">
                <a16:creationId xmlns:a16="http://schemas.microsoft.com/office/drawing/2014/main" id="{58F50A3B-661A-6463-9077-C587F4945A2A}"/>
              </a:ext>
            </a:extLst>
          </p:cNvPr>
          <p:cNvSpPr txBox="1"/>
          <p:nvPr/>
        </p:nvSpPr>
        <p:spPr>
          <a:xfrm>
            <a:off x="811213" y="1438251"/>
            <a:ext cx="5246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Riscos considerados mais importantes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(Frequência da citação dos riscos. %)</a:t>
            </a:r>
            <a:endParaRPr kumimoji="0" lang="pt-BR" sz="1100" i="0" u="none" strike="noStrike" kern="1200" cap="none" spc="0" normalizeH="0" baseline="3000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2DE2320-3855-5225-548D-F2BC4D0B66B8}"/>
              </a:ext>
            </a:extLst>
          </p:cNvPr>
          <p:cNvSpPr txBox="1"/>
          <p:nvPr/>
        </p:nvSpPr>
        <p:spPr>
          <a:xfrm>
            <a:off x="7295634" y="1438108"/>
            <a:ext cx="3761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Impacto esperado médio dos riscos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 temos do total do SFN, % )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442BC4B6-3F1E-68B2-D361-37A5103FF987}"/>
              </a:ext>
            </a:extLst>
          </p:cNvPr>
          <p:cNvSpPr txBox="1">
            <a:spLocks/>
          </p:cNvSpPr>
          <p:nvPr/>
        </p:nvSpPr>
        <p:spPr>
          <a:xfrm>
            <a:off x="3029107" y="228734"/>
            <a:ext cx="7050311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Fiscal: percepção de risco das </a:t>
            </a:r>
            <a:r>
              <a:rPr kumimoji="0" lang="pt-BR" sz="3000" b="1" i="0" u="none" strike="noStrike" kern="1200" cap="none" spc="0" normalizeH="0" baseline="0" dirty="0" err="1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IFs</a:t>
            </a:r>
            <a:r>
              <a:rPr kumimoji="0" lang="pt-BR" sz="3000" b="1" i="0" u="none" strike="noStrike" kern="1200" cap="none" spc="0" normalizeH="0" baseline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19" name="Espaço Reservado para Texto 5">
            <a:extLst>
              <a:ext uri="{FF2B5EF4-FFF2-40B4-BE49-F238E27FC236}">
                <a16:creationId xmlns:a16="http://schemas.microsoft.com/office/drawing/2014/main" id="{02D10E7F-C3CD-59DF-2C61-7F38FB2D3E4B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Instituições financeiras mencionam risco fiscal como o mais importante na Pesquisa de Estabilidade Financeira (PEF).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F62AD8A-32B1-4E68-9945-12FFFB64D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020352"/>
              </p:ext>
            </p:extLst>
          </p:nvPr>
        </p:nvGraphicFramePr>
        <p:xfrm>
          <a:off x="6230527" y="2021746"/>
          <a:ext cx="5891566" cy="4478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2D2CD19-4630-A98A-D4F3-AD7B42E4FC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648409"/>
              </p:ext>
            </p:extLst>
          </p:nvPr>
        </p:nvGraphicFramePr>
        <p:xfrm>
          <a:off x="163745" y="1876425"/>
          <a:ext cx="5891566" cy="4752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9C140611-D624-2D23-5B8A-76C5DE90FBEE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EE564F8F-F15E-C953-915B-4B6F797D1A51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POLÍTICA FISCAL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442BC4B6-3F1E-68B2-D361-37A5103FF987}"/>
              </a:ext>
            </a:extLst>
          </p:cNvPr>
          <p:cNvSpPr txBox="1">
            <a:spLocks/>
          </p:cNvSpPr>
          <p:nvPr/>
        </p:nvSpPr>
        <p:spPr>
          <a:xfrm>
            <a:off x="3029107" y="228734"/>
            <a:ext cx="7050311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Sustentabilidade fiscal e juros  </a:t>
            </a:r>
          </a:p>
        </p:txBody>
      </p:sp>
      <p:sp>
        <p:nvSpPr>
          <p:cNvPr id="19" name="Espaço Reservado para Texto 5">
            <a:extLst>
              <a:ext uri="{FF2B5EF4-FFF2-40B4-BE49-F238E27FC236}">
                <a16:creationId xmlns:a16="http://schemas.microsoft.com/office/drawing/2014/main" id="{02D10E7F-C3CD-59DF-2C61-7F38FB2D3E4B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nosso passado recente, reformas econômicas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melhoraram perspectiva da sustentabilidade fiscal e contribuíram para a queda de juros.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140611-D624-2D23-5B8A-76C5DE90FBEE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EE564F8F-F15E-C953-915B-4B6F797D1A51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POLÍTICA FISCAL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5D5FB3A-6FCA-9482-A92E-26E4D81D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8" y="1471167"/>
            <a:ext cx="11360721" cy="49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9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442BC4B6-3F1E-68B2-D361-37A5103FF987}"/>
              </a:ext>
            </a:extLst>
          </p:cNvPr>
          <p:cNvSpPr txBox="1">
            <a:spLocks/>
          </p:cNvSpPr>
          <p:nvPr/>
        </p:nvSpPr>
        <p:spPr>
          <a:xfrm>
            <a:off x="3029107" y="228734"/>
            <a:ext cx="7050311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Sustentabilidade fiscal e juros  </a:t>
            </a:r>
          </a:p>
        </p:txBody>
      </p:sp>
      <p:sp>
        <p:nvSpPr>
          <p:cNvPr id="19" name="Espaço Reservado para Texto 5">
            <a:extLst>
              <a:ext uri="{FF2B5EF4-FFF2-40B4-BE49-F238E27FC236}">
                <a16:creationId xmlns:a16="http://schemas.microsoft.com/office/drawing/2014/main" id="{02D10E7F-C3CD-59DF-2C61-7F38FB2D3E4B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Aprovação do teto de gastos, que gerou melhor perspectiva fiscal, contribuiu para a queda nas taxas de juros.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140611-D624-2D23-5B8A-76C5DE90FBEE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EE564F8F-F15E-C953-915B-4B6F797D1A51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POLÍTICA FISCAL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BBB6E5-2CDA-BC07-8BA6-54CD083A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4" y="1462875"/>
            <a:ext cx="11381925" cy="4914000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35B419B2-4417-A6A5-CD9C-9793D8B37498}"/>
              </a:ext>
            </a:extLst>
          </p:cNvPr>
          <p:cNvSpPr/>
          <p:nvPr/>
        </p:nvSpPr>
        <p:spPr>
          <a:xfrm>
            <a:off x="5829300" y="2419350"/>
            <a:ext cx="161925" cy="9334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055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442BC4B6-3F1E-68B2-D361-37A5103FF987}"/>
              </a:ext>
            </a:extLst>
          </p:cNvPr>
          <p:cNvSpPr txBox="1">
            <a:spLocks/>
          </p:cNvSpPr>
          <p:nvPr/>
        </p:nvSpPr>
        <p:spPr>
          <a:xfrm>
            <a:off x="3029107" y="228734"/>
            <a:ext cx="7050311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Sustentabilidade fiscal e juros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140611-D624-2D23-5B8A-76C5DE90FBEE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EE564F8F-F15E-C953-915B-4B6F797D1A51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POLÍTICA FISCAL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9B49B9-1773-CE3B-26F8-3A117A31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437394"/>
            <a:ext cx="11430000" cy="4949006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2BA6E98F-4850-3EC2-E2F3-4A2117E290C3}"/>
              </a:ext>
            </a:extLst>
          </p:cNvPr>
          <p:cNvSpPr/>
          <p:nvPr/>
        </p:nvSpPr>
        <p:spPr>
          <a:xfrm>
            <a:off x="7315200" y="3771900"/>
            <a:ext cx="161925" cy="9334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CD19E90F-72A5-D57B-3A3F-BA4077D8058E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Aprovação de reformas estruturais como a da previdência, que geraram melhor perspectiva fiscal, contribuíram para a queda nas taxas de juros.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3E14F4CF-B701-58E2-AE94-857E664472EE}"/>
              </a:ext>
            </a:extLst>
          </p:cNvPr>
          <p:cNvSpPr/>
          <p:nvPr/>
        </p:nvSpPr>
        <p:spPr>
          <a:xfrm>
            <a:off x="5581650" y="2495550"/>
            <a:ext cx="161925" cy="9334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7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02326050-59E3-DE8B-4FB6-F3EEF060D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611141"/>
              </p:ext>
            </p:extLst>
          </p:nvPr>
        </p:nvGraphicFramePr>
        <p:xfrm>
          <a:off x="9098813" y="4111612"/>
          <a:ext cx="2814931" cy="2517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Banco Mundial - Doing Business (2020), FMI (Fiscal Monitor),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B85F5CA-1E65-DBD2-8E5C-7A43FF31CC4D}"/>
              </a:ext>
            </a:extLst>
          </p:cNvPr>
          <p:cNvSpPr txBox="1"/>
          <p:nvPr/>
        </p:nvSpPr>
        <p:spPr>
          <a:xfrm>
            <a:off x="5658894" y="1432602"/>
            <a:ext cx="253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Dívida Bruta do Governo Geral* em 2022 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</a:rPr>
              <a:t>(% PIB)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4208EF09-09EF-BEA0-7D98-37572E707FBF}"/>
              </a:ext>
            </a:extLst>
          </p:cNvPr>
          <p:cNvGraphicFramePr>
            <a:graphicFrameLocks/>
          </p:cNvGraphicFramePr>
          <p:nvPr/>
        </p:nvGraphicFramePr>
        <p:xfrm>
          <a:off x="251277" y="1836474"/>
          <a:ext cx="4768976" cy="417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7B2DC73F-88BF-FBA9-45D0-AC43ABDA1A8C}"/>
              </a:ext>
            </a:extLst>
          </p:cNvPr>
          <p:cNvSpPr txBox="1"/>
          <p:nvPr/>
        </p:nvSpPr>
        <p:spPr>
          <a:xfrm>
            <a:off x="1058439" y="1397677"/>
            <a:ext cx="356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Taxa de recuperação de créditos*</a:t>
            </a:r>
          </a:p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Centavos por US$ (2020)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AAA5B4A-2E64-AC95-0062-727F57C52D87}"/>
              </a:ext>
            </a:extLst>
          </p:cNvPr>
          <p:cNvSpPr txBox="1"/>
          <p:nvPr/>
        </p:nvSpPr>
        <p:spPr>
          <a:xfrm>
            <a:off x="519929" y="5984405"/>
            <a:ext cx="421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Quantia recuperada pelos credores quando há execução de dívidas.</a:t>
            </a:r>
          </a:p>
          <a:p>
            <a:endParaRPr lang="pt-BR" sz="1000" dirty="0">
              <a:solidFill>
                <a:srgbClr val="025C75"/>
              </a:solidFill>
            </a:endParaRPr>
          </a:p>
        </p:txBody>
      </p:sp>
      <p:sp>
        <p:nvSpPr>
          <p:cNvPr id="25" name="Espaço Reservado para Texto 5">
            <a:extLst>
              <a:ext uri="{FF2B5EF4-FFF2-40B4-BE49-F238E27FC236}">
                <a16:creationId xmlns:a16="http://schemas.microsoft.com/office/drawing/2014/main" id="{B65DCB1C-878B-1B3D-E7ED-6C6588075C5D}"/>
              </a:ext>
            </a:extLst>
          </p:cNvPr>
          <p:cNvSpPr txBox="1">
            <a:spLocks/>
          </p:cNvSpPr>
          <p:nvPr/>
        </p:nvSpPr>
        <p:spPr>
          <a:xfrm>
            <a:off x="5441737" y="6014812"/>
            <a:ext cx="2814931" cy="193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*Números com base no conceito de dívida do FMI.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spaço Reservado para Texto 5">
            <a:extLst>
              <a:ext uri="{FF2B5EF4-FFF2-40B4-BE49-F238E27FC236}">
                <a16:creationId xmlns:a16="http://schemas.microsoft.com/office/drawing/2014/main" id="{CCAD7505-861C-00B8-7A71-DA06211841F0}"/>
              </a:ext>
            </a:extLst>
          </p:cNvPr>
          <p:cNvSpPr txBox="1">
            <a:spLocks/>
          </p:cNvSpPr>
          <p:nvPr/>
        </p:nvSpPr>
        <p:spPr>
          <a:xfrm>
            <a:off x="500853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elevados são explicados por características estruturais.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Texto 8">
            <a:extLst>
              <a:ext uri="{FF2B5EF4-FFF2-40B4-BE49-F238E27FC236}">
                <a16:creationId xmlns:a16="http://schemas.microsoft.com/office/drawing/2014/main" id="{7FAFD930-5672-E13B-80CC-2F72A8C653DB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REAIS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AE699E7-1CC2-9CF3-93E8-CFE64D1FFF13}"/>
              </a:ext>
            </a:extLst>
          </p:cNvPr>
          <p:cNvSpPr txBox="1"/>
          <p:nvPr/>
        </p:nvSpPr>
        <p:spPr>
          <a:xfrm rot="16200000">
            <a:off x="7642990" y="2046465"/>
            <a:ext cx="253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Taxa de Poupança Bruta*</a:t>
            </a:r>
          </a:p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</a:rPr>
              <a:t>(% PIB, média de 2010 a 2022)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9D16C703-2337-B708-E197-587B4C1470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793904"/>
              </p:ext>
            </p:extLst>
          </p:nvPr>
        </p:nvGraphicFramePr>
        <p:xfrm>
          <a:off x="9098813" y="1008380"/>
          <a:ext cx="2814931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DD520AE4-6926-2106-F439-55656367C28D}"/>
              </a:ext>
            </a:extLst>
          </p:cNvPr>
          <p:cNvSpPr txBox="1">
            <a:spLocks/>
          </p:cNvSpPr>
          <p:nvPr/>
        </p:nvSpPr>
        <p:spPr>
          <a:xfrm>
            <a:off x="9033861" y="3866128"/>
            <a:ext cx="2814931" cy="193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*Números com base no conceito do FMI.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D820B7-68D9-7533-1E16-AFBCFEE87A3D}"/>
              </a:ext>
            </a:extLst>
          </p:cNvPr>
          <p:cNvSpPr txBox="1"/>
          <p:nvPr/>
        </p:nvSpPr>
        <p:spPr>
          <a:xfrm rot="16200000">
            <a:off x="8057079" y="4937063"/>
            <a:ext cx="170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CDS</a:t>
            </a:r>
          </a:p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</a:rPr>
              <a:t>(média desde 2010*)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65F2D9-C801-5811-0051-82DB2BE755DB}"/>
              </a:ext>
            </a:extLst>
          </p:cNvPr>
          <p:cNvSpPr txBox="1"/>
          <p:nvPr/>
        </p:nvSpPr>
        <p:spPr>
          <a:xfrm>
            <a:off x="9124552" y="6554629"/>
            <a:ext cx="2142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*Até 14/03/2023</a:t>
            </a: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924278CA-B093-48CC-8DB3-73971506D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6171130"/>
              </p:ext>
            </p:extLst>
          </p:nvPr>
        </p:nvGraphicFramePr>
        <p:xfrm>
          <a:off x="5180455" y="1840692"/>
          <a:ext cx="3396938" cy="417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CaixaDeTexto 27">
            <a:extLst>
              <a:ext uri="{FF2B5EF4-FFF2-40B4-BE49-F238E27FC236}">
                <a16:creationId xmlns:a16="http://schemas.microsoft.com/office/drawing/2014/main" id="{41F02F17-82E3-8F5E-BBEB-644CC0FCCE9B}"/>
              </a:ext>
            </a:extLst>
          </p:cNvPr>
          <p:cNvSpPr txBox="1"/>
          <p:nvPr/>
        </p:nvSpPr>
        <p:spPr>
          <a:xfrm rot="18912082">
            <a:off x="5297764" y="5392471"/>
            <a:ext cx="90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50000"/>
                  </a:schemeClr>
                </a:solidFill>
              </a:rPr>
              <a:t>Am. Lat. e Caribe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340116-5D4E-0D38-C134-46D8E68FAAC7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que os juros no Brasil são altos?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5319FA0-F025-BC51-1269-43A7F7807D02}"/>
              </a:ext>
            </a:extLst>
          </p:cNvPr>
          <p:cNvSpPr/>
          <p:nvPr/>
        </p:nvSpPr>
        <p:spPr>
          <a:xfrm>
            <a:off x="1240222" y="4343497"/>
            <a:ext cx="493986" cy="9642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44008D3-C48A-7C16-1F13-38815079ACC6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3">
            <a:extLst>
              <a:ext uri="{FF2B5EF4-FFF2-40B4-BE49-F238E27FC236}">
                <a16:creationId xmlns:a16="http://schemas.microsoft.com/office/drawing/2014/main" id="{BC7E75C8-5923-C0A1-0224-0D78AC79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437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 e outros bancos centrais.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E23DF22-81D4-5A03-66F7-1F8C22E9AE13}"/>
              </a:ext>
            </a:extLst>
          </p:cNvPr>
          <p:cNvSpPr txBox="1"/>
          <p:nvPr/>
        </p:nvSpPr>
        <p:spPr>
          <a:xfrm>
            <a:off x="5281828" y="1438368"/>
            <a:ext cx="479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Percentual do crédito direcionado no crédito total 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9F10F0B-B40E-5CCE-D326-99030791E0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244063"/>
              </p:ext>
            </p:extLst>
          </p:nvPr>
        </p:nvGraphicFramePr>
        <p:xfrm>
          <a:off x="3495675" y="2068732"/>
          <a:ext cx="3983186" cy="429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AB0EEE-4A16-EE20-2414-306B63A6A013}"/>
              </a:ext>
            </a:extLst>
          </p:cNvPr>
          <p:cNvSpPr txBox="1"/>
          <p:nvPr/>
        </p:nvSpPr>
        <p:spPr>
          <a:xfrm>
            <a:off x="6865254" y="3686385"/>
            <a:ext cx="7210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</a:rPr>
              <a:t>40,3%</a:t>
            </a:r>
            <a:endParaRPr lang="pt-BR" sz="1050" dirty="0">
              <a:solidFill>
                <a:srgbClr val="025C75"/>
              </a:solidFill>
            </a:endParaRPr>
          </a:p>
          <a:p>
            <a:r>
              <a:rPr lang="pt-BR" sz="1050" dirty="0">
                <a:solidFill>
                  <a:srgbClr val="025C75"/>
                </a:solidFill>
              </a:rPr>
              <a:t>Fev/23</a:t>
            </a:r>
          </a:p>
        </p:txBody>
      </p:sp>
      <p:sp>
        <p:nvSpPr>
          <p:cNvPr id="26" name="Espaço Reservado para Texto 5">
            <a:extLst>
              <a:ext uri="{FF2B5EF4-FFF2-40B4-BE49-F238E27FC236}">
                <a16:creationId xmlns:a16="http://schemas.microsoft.com/office/drawing/2014/main" id="{CCAD7505-861C-00B8-7A71-DA06211841F0}"/>
              </a:ext>
            </a:extLst>
          </p:cNvPr>
          <p:cNvSpPr txBox="1">
            <a:spLocks/>
          </p:cNvSpPr>
          <p:nvPr/>
        </p:nvSpPr>
        <p:spPr>
          <a:xfrm>
            <a:off x="500853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crédito direcionado no Brasil gera um problema de “meia entrada” no mercado de crédito.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Texto 8">
            <a:extLst>
              <a:ext uri="{FF2B5EF4-FFF2-40B4-BE49-F238E27FC236}">
                <a16:creationId xmlns:a16="http://schemas.microsoft.com/office/drawing/2014/main" id="{7FAFD930-5672-E13B-80CC-2F72A8C653DB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REAIS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340116-5D4E-0D38-C134-46D8E68FAAC7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que os juros no Brasil são altos?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44008D3-C48A-7C16-1F13-38815079ACC6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B56FC383-69C4-4E27-A05C-77E3956A6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718910"/>
              </p:ext>
            </p:extLst>
          </p:nvPr>
        </p:nvGraphicFramePr>
        <p:xfrm>
          <a:off x="7586290" y="2068732"/>
          <a:ext cx="4151063" cy="4216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4A80C4CB-DEC5-4F2C-FF45-0BE7588D05EF}"/>
              </a:ext>
            </a:extLst>
          </p:cNvPr>
          <p:cNvSpPr txBox="1"/>
          <p:nvPr/>
        </p:nvSpPr>
        <p:spPr>
          <a:xfrm>
            <a:off x="3676649" y="1897574"/>
            <a:ext cx="4019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Brasil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6AFDB31-44B7-74BF-E3C2-2A6470CB3790}"/>
              </a:ext>
            </a:extLst>
          </p:cNvPr>
          <p:cNvSpPr txBox="1"/>
          <p:nvPr/>
        </p:nvSpPr>
        <p:spPr>
          <a:xfrm>
            <a:off x="7877174" y="1897574"/>
            <a:ext cx="4019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Comparação com outros países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Espaço Reservado para Texto 5">
            <a:extLst>
              <a:ext uri="{FF2B5EF4-FFF2-40B4-BE49-F238E27FC236}">
                <a16:creationId xmlns:a16="http://schemas.microsoft.com/office/drawing/2014/main" id="{67B01626-76ED-CD34-53E8-C32E089A3C3E}"/>
              </a:ext>
            </a:extLst>
          </p:cNvPr>
          <p:cNvSpPr txBox="1">
            <a:spLocks/>
          </p:cNvSpPr>
          <p:nvPr/>
        </p:nvSpPr>
        <p:spPr>
          <a:xfrm>
            <a:off x="3325285" y="6352554"/>
            <a:ext cx="8220074" cy="358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Nota: Crédito direcionado no Brasil é “aquele com recursos ou taxas de juros regulados (pelo BC ou outro órgão do governo)”. </a:t>
            </a:r>
            <a:r>
              <a:rPr lang="pt-B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Por não ser uma forma prevalente de crédito, os países em geral não possuem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estatísticas específicas sobre esse mercado. Os números acima são a melhor estimativa considerando dados internacionais disponíveis. 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spaço Reservado para Texto 5">
            <a:extLst>
              <a:ext uri="{FF2B5EF4-FFF2-40B4-BE49-F238E27FC236}">
                <a16:creationId xmlns:a16="http://schemas.microsoft.com/office/drawing/2014/main" id="{943980A5-6B3D-A545-6DEC-202A0B2FFAE8}"/>
              </a:ext>
            </a:extLst>
          </p:cNvPr>
          <p:cNvSpPr txBox="1">
            <a:spLocks/>
          </p:cNvSpPr>
          <p:nvPr/>
        </p:nvSpPr>
        <p:spPr>
          <a:xfrm>
            <a:off x="454647" y="2485816"/>
            <a:ext cx="2745753" cy="2543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percentual de crédito direcionado no Brasil é muito acima daquele observado em outros países com essa modalidade de crédito.</a:t>
            </a:r>
          </a:p>
          <a:p>
            <a:pPr>
              <a:defRPr/>
            </a:pPr>
            <a:endParaRPr lang="pt-BR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México, embora o percentual de crédito direcionado seja elevado, não há 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spread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negativo como ocorre no Brasil.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spaço Reservado para Número de Slide 3">
            <a:extLst>
              <a:ext uri="{FF2B5EF4-FFF2-40B4-BE49-F238E27FC236}">
                <a16:creationId xmlns:a16="http://schemas.microsoft.com/office/drawing/2014/main" id="{DCBE468A-494B-22B4-A502-7C855389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0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7222EF9-C6CA-43ED-819B-87F2BA1D4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190602"/>
              </p:ext>
            </p:extLst>
          </p:nvPr>
        </p:nvGraphicFramePr>
        <p:xfrm>
          <a:off x="6630528" y="3966515"/>
          <a:ext cx="5292886" cy="2525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Benefícios do regime de metas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Bloomberg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REGIME DE METAS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6F5964-FA95-10F5-7A63-5F5010CCDFEF}"/>
              </a:ext>
            </a:extLst>
          </p:cNvPr>
          <p:cNvSpPr txBox="1"/>
          <p:nvPr/>
        </p:nvSpPr>
        <p:spPr>
          <a:xfrm>
            <a:off x="346854" y="1818363"/>
            <a:ext cx="5085368" cy="4080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Principais benefícios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Redução no nível e na volatilidade da inflação.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Inflação elevada penaliza especialmente os mais pobres.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Reduz o custo do processo de desinflação.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preciso construir credibilidade.</a:t>
            </a:r>
          </a:p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Flexibilidade para absorver choques.</a:t>
            </a:r>
          </a:p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Ancora as expectativas de inflação de longo prazo.</a:t>
            </a:r>
          </a:p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Concede grande previsibilidade e transparência nas decisões de política monetária.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AE9F1B-A97F-9814-8D6F-CDFAA0295178}"/>
              </a:ext>
            </a:extLst>
          </p:cNvPr>
          <p:cNvSpPr txBox="1"/>
          <p:nvPr/>
        </p:nvSpPr>
        <p:spPr>
          <a:xfrm>
            <a:off x="6724650" y="1032438"/>
            <a:ext cx="509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Primeiras experiências com regime de metas</a:t>
            </a:r>
          </a:p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(Taxas de inflação antes e depois da adoção do regime)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BB3DC8-65BE-E20C-B05B-C38A70B5EA5E}"/>
              </a:ext>
            </a:extLst>
          </p:cNvPr>
          <p:cNvSpPr txBox="1"/>
          <p:nvPr/>
        </p:nvSpPr>
        <p:spPr>
          <a:xfrm rot="16200000">
            <a:off x="5002286" y="2488678"/>
            <a:ext cx="243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Nova Zelândia</a:t>
            </a:r>
          </a:p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Inflação anual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4FF6EFA-5653-0768-5672-FF72569A2A35}"/>
              </a:ext>
            </a:extLst>
          </p:cNvPr>
          <p:cNvSpPr txBox="1"/>
          <p:nvPr/>
        </p:nvSpPr>
        <p:spPr>
          <a:xfrm rot="16200000">
            <a:off x="5002286" y="5014742"/>
            <a:ext cx="243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Canadá</a:t>
            </a:r>
          </a:p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Inflação anual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FF8913-A7EE-C0D2-B446-2979BF35F207}"/>
              </a:ext>
            </a:extLst>
          </p:cNvPr>
          <p:cNvSpPr txBox="1"/>
          <p:nvPr/>
        </p:nvSpPr>
        <p:spPr>
          <a:xfrm>
            <a:off x="8175175" y="4149930"/>
            <a:ext cx="268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595959"/>
                </a:solidFill>
              </a:rPr>
              <a:t>Implementação do Sistema de metas de inflação</a:t>
            </a:r>
          </a:p>
          <a:p>
            <a:r>
              <a:rPr lang="pt-BR" sz="900" dirty="0">
                <a:solidFill>
                  <a:srgbClr val="595959"/>
                </a:solidFill>
              </a:rPr>
              <a:t>Fevereiro/1991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34EC8DB-2B5E-D61B-F5D5-D6B1502E1EB1}"/>
              </a:ext>
            </a:extLst>
          </p:cNvPr>
          <p:cNvSpPr txBox="1"/>
          <p:nvPr/>
        </p:nvSpPr>
        <p:spPr>
          <a:xfrm>
            <a:off x="8028925" y="1624214"/>
            <a:ext cx="268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595959"/>
                </a:solidFill>
              </a:rPr>
              <a:t>Implementação do Sistema de metas de inflação</a:t>
            </a:r>
          </a:p>
          <a:p>
            <a:r>
              <a:rPr lang="pt-BR" sz="900" dirty="0">
                <a:solidFill>
                  <a:srgbClr val="595959"/>
                </a:solidFill>
              </a:rPr>
              <a:t>Fevereiro/1990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A6E9D6D-C34C-C4B5-3EBC-B42CCB5DA0A4}"/>
              </a:ext>
            </a:extLst>
          </p:cNvPr>
          <p:cNvSpPr txBox="1"/>
          <p:nvPr/>
        </p:nvSpPr>
        <p:spPr>
          <a:xfrm>
            <a:off x="8115116" y="4730936"/>
            <a:ext cx="1457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BF9000"/>
                </a:solidFill>
              </a:rPr>
              <a:t>Média 1980-1990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BF51FD4-5979-FDC4-0DFA-6AADB4F29610}"/>
              </a:ext>
            </a:extLst>
          </p:cNvPr>
          <p:cNvSpPr txBox="1"/>
          <p:nvPr/>
        </p:nvSpPr>
        <p:spPr>
          <a:xfrm>
            <a:off x="10125633" y="5205351"/>
            <a:ext cx="1364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BF9000"/>
                </a:solidFill>
              </a:rPr>
              <a:t>Média 1991-2019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194A1A46-FF17-1B53-ACC6-25B6A6DE8B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005684"/>
              </p:ext>
            </p:extLst>
          </p:nvPr>
        </p:nvGraphicFramePr>
        <p:xfrm>
          <a:off x="6630528" y="1530669"/>
          <a:ext cx="5292887" cy="2352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518ACBE1-0FD6-8AFA-E82B-A15654C3EFD4}"/>
              </a:ext>
            </a:extLst>
          </p:cNvPr>
          <p:cNvSpPr txBox="1"/>
          <p:nvPr/>
        </p:nvSpPr>
        <p:spPr>
          <a:xfrm>
            <a:off x="6360622" y="1623944"/>
            <a:ext cx="231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34CC28C-BB77-DAE7-6C97-BCA875382F41}"/>
              </a:ext>
            </a:extLst>
          </p:cNvPr>
          <p:cNvSpPr txBox="1"/>
          <p:nvPr/>
        </p:nvSpPr>
        <p:spPr>
          <a:xfrm>
            <a:off x="6360622" y="4027363"/>
            <a:ext cx="231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C5566A-5004-C08D-8268-420FD8D21047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</p:spTree>
    <p:extLst>
      <p:ext uri="{BB962C8B-B14F-4D97-AF65-F5344CB8AC3E}">
        <p14:creationId xmlns:p14="http://schemas.microsoft.com/office/powerpoint/2010/main" val="2474741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TAXAS DE JUROS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C2466D33-E799-36A1-A554-6B5E8F35B5A0}"/>
              </a:ext>
            </a:extLst>
          </p:cNvPr>
          <p:cNvSpPr txBox="1"/>
          <p:nvPr/>
        </p:nvSpPr>
        <p:spPr>
          <a:xfrm>
            <a:off x="1506552" y="1441578"/>
            <a:ext cx="4042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Taxas de juros </a:t>
            </a: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nominais – Taxa Selic</a:t>
            </a:r>
            <a:endParaRPr kumimoji="0" lang="pt-BR" sz="11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4B5B08FB-0126-E99C-1050-979BDB5D67FC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Juros no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7FB83246-3F28-A303-3657-B5E5F8778C9E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032F7966-BD08-AA4A-A06F-61E7F40ECE95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Ao longo das últimas décadas, juros no Brasil têm tendência de queda. 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2BC84E-09D0-80C4-32FA-237BD654F452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3C0D89D-968D-8052-6C23-F7C930FECE22}"/>
              </a:ext>
            </a:extLst>
          </p:cNvPr>
          <p:cNvSpPr txBox="1"/>
          <p:nvPr/>
        </p:nvSpPr>
        <p:spPr>
          <a:xfrm>
            <a:off x="7215550" y="1493675"/>
            <a:ext cx="4042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Taxas de juros reais </a:t>
            </a:r>
            <a:r>
              <a:rPr kumimoji="0" lang="pt-BR" sz="1600" b="1" i="1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(núcleo do IPCA)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DFA415E-B00F-4224-B36C-E0DEFF673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469021"/>
              </p:ext>
            </p:extLst>
          </p:nvPr>
        </p:nvGraphicFramePr>
        <p:xfrm>
          <a:off x="512784" y="1832229"/>
          <a:ext cx="5583216" cy="465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74CF218-D6A4-4E6B-8EA8-8ADBAE483E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10567"/>
              </p:ext>
            </p:extLst>
          </p:nvPr>
        </p:nvGraphicFramePr>
        <p:xfrm>
          <a:off x="6482086" y="1807122"/>
          <a:ext cx="5509155" cy="465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spaço Reservado para Número de Slide 3">
            <a:extLst>
              <a:ext uri="{FF2B5EF4-FFF2-40B4-BE49-F238E27FC236}">
                <a16:creationId xmlns:a16="http://schemas.microsoft.com/office/drawing/2014/main" id="{55FBBEFF-BE72-CDAD-388E-895AC1F5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11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90162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REAIS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C2466D33-E799-36A1-A554-6B5E8F35B5A0}"/>
              </a:ext>
            </a:extLst>
          </p:cNvPr>
          <p:cNvSpPr txBox="1"/>
          <p:nvPr/>
        </p:nvSpPr>
        <p:spPr>
          <a:xfrm>
            <a:off x="1211277" y="1441578"/>
            <a:ext cx="4042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Taxas de juros reais </a:t>
            </a:r>
            <a:r>
              <a:rPr kumimoji="0" lang="pt-BR" sz="1600" b="1" i="1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</a:t>
            </a: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(núcleo do IPC)</a:t>
            </a:r>
            <a:endParaRPr kumimoji="0" lang="pt-BR" sz="11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7FE7F18D-0661-CACF-076B-69C5A2C4B356}"/>
              </a:ext>
            </a:extLst>
          </p:cNvPr>
          <p:cNvSpPr txBox="1"/>
          <p:nvPr/>
        </p:nvSpPr>
        <p:spPr>
          <a:xfrm rot="16200000">
            <a:off x="5276666" y="2369681"/>
            <a:ext cx="280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Juros  reais </a:t>
            </a:r>
            <a:r>
              <a:rPr lang="pt-BR" sz="16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ex-post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:  diferença entre  Brasil e outros países</a:t>
            </a:r>
            <a:endParaRPr kumimoji="0" lang="pt-BR" sz="11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FE23E1A-2202-F374-8ED8-7D194C28D660}"/>
              </a:ext>
            </a:extLst>
          </p:cNvPr>
          <p:cNvSpPr txBox="1"/>
          <p:nvPr/>
        </p:nvSpPr>
        <p:spPr>
          <a:xfrm>
            <a:off x="6881478" y="3895584"/>
            <a:ext cx="1898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767171"/>
                </a:solidFill>
              </a:rPr>
              <a:t>*Chile, Colômbia, México e Peru.</a:t>
            </a:r>
            <a:endParaRPr lang="pt-BR" sz="1000" dirty="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5963F8F7-594C-FB48-D507-7D172AF899E1}"/>
              </a:ext>
            </a:extLst>
          </p:cNvPr>
          <p:cNvSpPr txBox="1"/>
          <p:nvPr/>
        </p:nvSpPr>
        <p:spPr>
          <a:xfrm rot="16200000">
            <a:off x="5259160" y="5030198"/>
            <a:ext cx="284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Taxas de Juros reais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(taxas de mercado </a:t>
            </a:r>
            <a:r>
              <a:rPr lang="pt-BR" sz="16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ex-ante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)</a:t>
            </a:r>
            <a:endParaRPr kumimoji="0" lang="pt-BR" sz="11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4B5B08FB-0126-E99C-1050-979BDB5D67FC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reais: Brasil e outros países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7FB83246-3F28-A303-3657-B5E5F8778C9E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Bloomberg, BCs dos países.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032F7966-BD08-AA4A-A06F-61E7F40ECE95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Ao longo das últimas décadas, juros reais no Brasil têm tendência de queda. Diferença em relação a países pares também tem diminuído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2BC84E-09D0-80C4-32FA-237BD654F452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556B"/>
                </a:solidFill>
                <a:latin typeface="Calibri" panose="020F0502020204030204"/>
              </a:rPr>
              <a:t>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5D848E43-8DE2-77D9-711E-3D6A024A1FA7}"/>
              </a:ext>
            </a:extLst>
          </p:cNvPr>
          <p:cNvGraphicFramePr>
            <a:graphicFrameLocks/>
          </p:cNvGraphicFramePr>
          <p:nvPr/>
        </p:nvGraphicFramePr>
        <p:xfrm>
          <a:off x="6972589" y="4084655"/>
          <a:ext cx="5081060" cy="2717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41CA78F-C8E0-4F84-BC41-8C24557FE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1738922"/>
              </p:ext>
            </p:extLst>
          </p:nvPr>
        </p:nvGraphicFramePr>
        <p:xfrm>
          <a:off x="138352" y="1543574"/>
          <a:ext cx="6153985" cy="508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FCD5459-78FD-6AFC-F7A4-83DB35A05A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046752"/>
              </p:ext>
            </p:extLst>
          </p:nvPr>
        </p:nvGraphicFramePr>
        <p:xfrm>
          <a:off x="6955363" y="1285023"/>
          <a:ext cx="5081060" cy="2726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7115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55B1047D-3F7E-9596-5A57-226E41C86312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Para o mesmo patamar de taxa Selic de 2016, o </a:t>
            </a:r>
            <a:r>
              <a:rPr lang="pt-BR" sz="1400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spread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bancário hoje é menor.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 DO CRÉDITO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3ADB1A-4482-A019-B894-B9671B8DB974}"/>
              </a:ext>
            </a:extLst>
          </p:cNvPr>
          <p:cNvSpPr txBox="1"/>
          <p:nvPr/>
        </p:nvSpPr>
        <p:spPr>
          <a:xfrm>
            <a:off x="1352556" y="1265996"/>
            <a:ext cx="34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Decomposição do 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spread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do ICC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B5B582B-46E8-A31E-50FD-40B7DD16A820}"/>
              </a:ext>
            </a:extLst>
          </p:cNvPr>
          <p:cNvGraphicFramePr>
            <a:graphicFrameLocks/>
          </p:cNvGraphicFramePr>
          <p:nvPr/>
        </p:nvGraphicFramePr>
        <p:xfrm>
          <a:off x="0" y="1421513"/>
          <a:ext cx="6200775" cy="511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132CEF49-CB19-BDA3-996D-1CAFB53D8B37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S</a:t>
            </a:r>
            <a:r>
              <a:rPr lang="pt-BR" sz="3000" b="1" i="1" dirty="0">
                <a:solidFill>
                  <a:srgbClr val="00556B"/>
                </a:solidFill>
                <a:latin typeface="Calibri" panose="020F0502020204030204"/>
              </a:rPr>
              <a:t>pread</a:t>
            </a: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 bancário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2B94B4A-5436-4EBC-E8B2-B01AFAC5A049}"/>
              </a:ext>
            </a:extLst>
          </p:cNvPr>
          <p:cNvSpPr txBox="1"/>
          <p:nvPr/>
        </p:nvSpPr>
        <p:spPr>
          <a:xfrm>
            <a:off x="7653800" y="1156761"/>
            <a:ext cx="34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Spread do ICC - Recursos Livres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9A88C09-64A4-64EF-D3C6-C6AE66F9712A}"/>
              </a:ext>
            </a:extLst>
          </p:cNvPr>
          <p:cNvSpPr txBox="1"/>
          <p:nvPr/>
        </p:nvSpPr>
        <p:spPr>
          <a:xfrm rot="16200000">
            <a:off x="5748643" y="2499207"/>
            <a:ext cx="1367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Famílias (% a.a.)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9D322F-A18D-55B2-528A-5A22B5191A9A}"/>
              </a:ext>
            </a:extLst>
          </p:cNvPr>
          <p:cNvSpPr txBox="1"/>
          <p:nvPr/>
        </p:nvSpPr>
        <p:spPr>
          <a:xfrm rot="16200000">
            <a:off x="5785619" y="5017852"/>
            <a:ext cx="1367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Firmas (% a.a.)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2C34C9F-E05B-4789-B954-1932D7DCA6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878612"/>
              </p:ext>
            </p:extLst>
          </p:nvPr>
        </p:nvGraphicFramePr>
        <p:xfrm>
          <a:off x="6628088" y="1520703"/>
          <a:ext cx="5189237" cy="2624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F216100-A72E-4AD1-B530-E7FBFC10C2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6977453"/>
              </p:ext>
            </p:extLst>
          </p:nvPr>
        </p:nvGraphicFramePr>
        <p:xfrm>
          <a:off x="6718851" y="3782259"/>
          <a:ext cx="5098473" cy="2904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4541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2710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B2FF2EA6-449E-0D88-82A3-DFF66E7C3F6E}"/>
              </a:ext>
            </a:extLst>
          </p:cNvPr>
          <p:cNvSpPr txBox="1">
            <a:spLocks/>
          </p:cNvSpPr>
          <p:nvPr/>
        </p:nvSpPr>
        <p:spPr>
          <a:xfrm>
            <a:off x="643728" y="981271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 BC tem adotado um conjunto amplo de medidas para reduzir o custo do crédito no Brasil.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38C20351-E1A7-5E2D-0B2C-EC0527684D5D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Medidas para reduzir o custo do crédito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5B0DC9E1-D91D-EB9E-1DEB-701984DCB59A}"/>
              </a:ext>
            </a:extLst>
          </p:cNvPr>
          <p:cNvSpPr txBox="1"/>
          <p:nvPr/>
        </p:nvSpPr>
        <p:spPr>
          <a:xfrm>
            <a:off x="443861" y="1315627"/>
            <a:ext cx="4130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25C75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Principais medidas implementadas:</a:t>
            </a:r>
          </a:p>
        </p:txBody>
      </p: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9CC5BAD4-6E8C-CDAE-DCFD-A65D08EAB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97916"/>
              </p:ext>
            </p:extLst>
          </p:nvPr>
        </p:nvGraphicFramePr>
        <p:xfrm>
          <a:off x="446231" y="1639847"/>
          <a:ext cx="5649769" cy="50451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9769">
                  <a:extLst>
                    <a:ext uri="{9D8B030D-6E8A-4147-A177-3AD203B41FA5}">
                      <a16:colId xmlns:a16="http://schemas.microsoft.com/office/drawing/2014/main" val="1994343485"/>
                    </a:ext>
                  </a:extLst>
                </a:gridCol>
              </a:tblGrid>
              <a:tr h="407893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Regulamentação da Letra Imobiliária Garantida (LIG) e possibilidade de sua aquisição por investidores estrangeiros.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46937"/>
                  </a:ext>
                </a:extLst>
              </a:tr>
              <a:tr h="56651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Regulamentação da emissão de duplicata eletrônica na forma escritural, bem como da negociação dessas duplicatas no sistema financeiro em operações de desconto e operações de crédito garantidas por esses títulos. 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9475738"/>
                  </a:ext>
                </a:extLst>
              </a:tr>
              <a:tr h="407893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Criação do registro eletrônico das garantias e do registro eletrônico de ônus e gravames sobre títulos custodiados no Selic.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9550"/>
                  </a:ext>
                </a:extLst>
              </a:tr>
              <a:tr h="24926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Limitação do período máximo para o uso de crédito rotativo.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3531073"/>
                  </a:ext>
                </a:extLst>
              </a:tr>
              <a:tr h="407893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Estabelecimento de um limite para a cobrança de encargos no caso de atraso no pagamento das faturas do cartão.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11221"/>
                  </a:ext>
                </a:extLst>
              </a:tr>
              <a:tr h="24926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Fim da cobrança de valores diferenciados nas situações de atraso de pagamento das faturas.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882869"/>
                  </a:ext>
                </a:extLst>
              </a:tr>
              <a:tr h="24926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Legalização da prática de diferenciação dos preços a depender do meio de pagamento utilizado.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499988"/>
                  </a:ext>
                </a:extLst>
              </a:tr>
              <a:tr h="407893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Condições para a realização de operações de crédito vinculadas a recebíveis de arranjo de pagamento.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32552"/>
                  </a:ext>
                </a:extLst>
              </a:tr>
              <a:tr h="27467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Aprovação da convenção para o registro dos recebíveis de arranjos de pagamentos.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729197"/>
                  </a:ext>
                </a:extLst>
              </a:tr>
              <a:tr h="24926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Aprovação e regulamentação do novo Cadastro Positivo.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97248"/>
                  </a:ext>
                </a:extLst>
              </a:tr>
              <a:tr h="407893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Alteração da metodologia de cálculo Taxa de Juros de Longo Prazo (TJLP) e modernização da taxa de remuneração do BNDES, com a Taxa de Longo Prazo (TLP).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08783"/>
                  </a:ext>
                </a:extLst>
              </a:tr>
              <a:tr h="24926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Flexibilização do uso dos recursos da poupança para o crédito imobiliário.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195256"/>
                  </a:ext>
                </a:extLst>
              </a:tr>
              <a:tr h="407893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Permissão para o estabelecimento de contratos de financiamento de imóveis indexados a índices de preços. 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3916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Portabilidade entre modalidades de crédito.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875000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48146E0-ACEB-B79F-79C2-037B1DD67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657912"/>
              </p:ext>
            </p:extLst>
          </p:nvPr>
        </p:nvGraphicFramePr>
        <p:xfrm>
          <a:off x="6230528" y="1648610"/>
          <a:ext cx="5649769" cy="5100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9769">
                  <a:extLst>
                    <a:ext uri="{9D8B030D-6E8A-4147-A177-3AD203B41FA5}">
                      <a16:colId xmlns:a16="http://schemas.microsoft.com/office/drawing/2014/main" val="1994343485"/>
                    </a:ext>
                  </a:extLst>
                </a:gridCol>
              </a:tblGrid>
              <a:tr h="41001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Aumento do funding do cooperativismo de crédito com a possibilidade de captação de recursos por meio de letra financeira e a captação de poupança por cooperativas singulares.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46937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Autorização para emissão de Letras de Crédito Imobiliário (LCI) pelas cooperativas de crédito. 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75738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Aperfeiçoamentos dos instrumentos especializados para prestação de garantias. 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9550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Utilização de recebíveis de cartão de crédito como garantia.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531073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Digitalização de títulos de créditos.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11221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Redesenho do cheque especial.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82869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Criação do Novo Depósito a Prazo com Garantias Especiais (DPGE).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499988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Criação de regra para atuação de fintechs no mercado de crédito.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32552"/>
                  </a:ext>
                </a:extLst>
              </a:tr>
              <a:tr h="41001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Autorização para as Sociedades de Crédito Direto (SCDs) emitirem cartão de crédito e se financiarem com recursos de repasses do BNDES.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729197"/>
                  </a:ext>
                </a:extLst>
              </a:tr>
              <a:tr h="41001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Autorização para as SCDs e as Sociedades de Empréstimo entre Pessoas (SEPs) securitizarem seus créditos para um leque mais amplo de fundos de investimento.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97248"/>
                  </a:ext>
                </a:extLst>
              </a:tr>
              <a:tr h="41001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Redução do custo de observância a partir da segmentação e da proporcionalidade da regulação prudencial.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08783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Implementação do Pix.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39168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Simplificação do processo de autorização para participação de estrangeiros no SFN.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875000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Nova legislação e regulamentação cambial.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94167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Modernização da legislação de cooperativismo de crédito.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286012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Implementação das LFLs.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902722"/>
                  </a:ext>
                </a:extLst>
              </a:tr>
              <a:tr h="250566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Flexibilização de regras da Letra de Crédito do Agronegócio (LCA).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675958"/>
                  </a:ext>
                </a:extLst>
              </a:tr>
            </a:tbl>
          </a:graphicData>
        </a:graphic>
      </p:graphicFrame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506CA14F-A760-5EA0-22F9-D720AFCDAF9E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 DO CRÉDITO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47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17642956-90D1-11B4-0ACA-97E5EF0FD4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4975" y="1807122"/>
          <a:ext cx="4832350" cy="4620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32214" imgH="4279709" progId="Excel.Sheet.12">
                  <p:embed/>
                </p:oleObj>
              </mc:Choice>
              <mc:Fallback>
                <p:oleObj name="Worksheet" r:id="rId2" imgW="4832214" imgH="4279709" progId="Excel.Sheet.12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17642956-90D1-11B4-0ACA-97E5EF0FD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84975" y="1807122"/>
                        <a:ext cx="4832350" cy="4620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Selic e custo do crédito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B81F27-2F49-065C-D26F-9581AA480EC0}"/>
              </a:ext>
            </a:extLst>
          </p:cNvPr>
          <p:cNvSpPr txBox="1"/>
          <p:nvPr/>
        </p:nvSpPr>
        <p:spPr>
          <a:xfrm rot="16200000">
            <a:off x="31623" y="3464838"/>
            <a:ext cx="1027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% ao ano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3ADB1A-4482-A019-B894-B9671B8DB974}"/>
              </a:ext>
            </a:extLst>
          </p:cNvPr>
          <p:cNvSpPr txBox="1"/>
          <p:nvPr/>
        </p:nvSpPr>
        <p:spPr>
          <a:xfrm>
            <a:off x="1906516" y="1406278"/>
            <a:ext cx="31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Taxa Selic x Custo do Crédito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746678E9-065A-E854-35BF-91304341E7FE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Para o mesmo patamar de taxa Selic de 2016, o custo do crédito hoje é mais barato.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4646D4-E285-9918-D319-04F1C4CEC797}"/>
              </a:ext>
            </a:extLst>
          </p:cNvPr>
          <p:cNvSpPr txBox="1"/>
          <p:nvPr/>
        </p:nvSpPr>
        <p:spPr>
          <a:xfrm>
            <a:off x="7109714" y="1378112"/>
            <a:ext cx="44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Taxa de juros de mercado (concessões)</a:t>
            </a:r>
          </a:p>
        </p:txBody>
      </p:sp>
      <p:sp>
        <p:nvSpPr>
          <p:cNvPr id="2" name="Espaço Reservado para Texto 8">
            <a:extLst>
              <a:ext uri="{FF2B5EF4-FFF2-40B4-BE49-F238E27FC236}">
                <a16:creationId xmlns:a16="http://schemas.microsoft.com/office/drawing/2014/main" id="{9EF6EBEE-D7E2-3007-049B-30983DC442E5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 DO CRÉDITO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199CD4B-0480-8F56-0019-ACF999893E87}"/>
              </a:ext>
            </a:extLst>
          </p:cNvPr>
          <p:cNvSpPr/>
          <p:nvPr/>
        </p:nvSpPr>
        <p:spPr>
          <a:xfrm>
            <a:off x="10906125" y="1413797"/>
            <a:ext cx="979503" cy="524409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29A5A44-8CDB-EBDF-6595-F064A93FBD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424002"/>
              </p:ext>
            </p:extLst>
          </p:nvPr>
        </p:nvGraphicFramePr>
        <p:xfrm>
          <a:off x="643729" y="1884781"/>
          <a:ext cx="5817389" cy="4620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10363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1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Selic e </a:t>
            </a:r>
            <a:r>
              <a:rPr lang="pt-BR" sz="3000" b="1" noProof="1">
                <a:solidFill>
                  <a:srgbClr val="00556B"/>
                </a:solidFill>
                <a:latin typeface="Calibri" panose="020F0502020204030204"/>
              </a:rPr>
              <a:t>i</a:t>
            </a:r>
            <a:r>
              <a:rPr kumimoji="0" lang="pt-BR" sz="3000" b="1" i="0" u="none" strike="noStrike" kern="1200" cap="none" spc="0" normalizeH="0" baseline="0" noProof="1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ndexadores de crédito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E CRÉDITO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484A509-5F5F-F320-1B31-B0A71A17FC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83895"/>
              </p:ext>
            </p:extLst>
          </p:nvPr>
        </p:nvGraphicFramePr>
        <p:xfrm>
          <a:off x="5295707" y="1361945"/>
          <a:ext cx="6429752" cy="4975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C778F7D-92F0-2065-E47E-A019745076AD}"/>
              </a:ext>
            </a:extLst>
          </p:cNvPr>
          <p:cNvSpPr txBox="1"/>
          <p:nvPr/>
        </p:nvSpPr>
        <p:spPr>
          <a:xfrm>
            <a:off x="5937732" y="1127685"/>
            <a:ext cx="514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Indexadores das operações de crédito – Dez/22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2D3F99-C8DA-3987-443E-64B6A75CEE01}"/>
              </a:ext>
            </a:extLst>
          </p:cNvPr>
          <p:cNvSpPr txBox="1"/>
          <p:nvPr/>
        </p:nvSpPr>
        <p:spPr>
          <a:xfrm>
            <a:off x="5381361" y="6148365"/>
            <a:ext cx="625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900" dirty="0">
                <a:solidFill>
                  <a:schemeClr val="bg2">
                    <a:lumMod val="50000"/>
                  </a:schemeClr>
                </a:solidFill>
              </a:rPr>
              <a:t>Modalidades das operações de crédito incluem: adiantamentos a depositantes, empréstimos, direitos creditórios descontados, financiamentos, financiamentos à exportação, financiamentos à importação, financiamentos com interveniência, financiamentos rurais, financiamentos imobiliários, financiamentos de títulos e valores mobiliários, financiamentos de infraestrutura e desenvolvimento, operações de arrendamento, outros créditos.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89D9882-C8A7-75D6-C225-5E58BFB723BC}"/>
              </a:ext>
            </a:extLst>
          </p:cNvPr>
          <p:cNvSpPr txBox="1"/>
          <p:nvPr/>
        </p:nvSpPr>
        <p:spPr>
          <a:xfrm>
            <a:off x="285431" y="1901324"/>
            <a:ext cx="4959927" cy="373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taxa Selic, controlada pelo BC, define o custo do dinheiro para um dia.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  <a:buSzPct val="120000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 somente uma parcela pequena das operações de crédito está vinculada à taxa Selic.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  <a:buSzPct val="120000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maior parte das operações de crédito está vinculada a taxas de juros de prazos mais longos.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  <a:buSzPct val="120000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Essas taxas são determinadas pelo mercado, e dependem de vários fatores, como expectativas sobre a trajetória futura da taxa Selic e o prêmio de risco, os quais dependem dos fundamentos da economia.</a:t>
            </a:r>
          </a:p>
        </p:txBody>
      </p:sp>
      <p:sp>
        <p:nvSpPr>
          <p:cNvPr id="12" name="Espaço Reservado para Texto 5">
            <a:extLst>
              <a:ext uri="{FF2B5EF4-FFF2-40B4-BE49-F238E27FC236}">
                <a16:creationId xmlns:a16="http://schemas.microsoft.com/office/drawing/2014/main" id="{3C8FA3A9-2BEB-60D5-889D-832F43DE8897}"/>
              </a:ext>
            </a:extLst>
          </p:cNvPr>
          <p:cNvSpPr txBox="1">
            <a:spLocks/>
          </p:cNvSpPr>
          <p:nvPr/>
        </p:nvSpPr>
        <p:spPr>
          <a:xfrm>
            <a:off x="643728" y="9720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Apenas uma pequena parcela do crédito está vinculado à taxa Selic.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1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3FBA7B9E-A1B7-BF7B-4C22-3ECD638AAA3F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Selic e juros longos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0CE4DC-5800-193A-B64D-D47D16C5983E}"/>
              </a:ext>
            </a:extLst>
          </p:cNvPr>
          <p:cNvSpPr txBox="1"/>
          <p:nvPr/>
        </p:nvSpPr>
        <p:spPr>
          <a:xfrm>
            <a:off x="6189280" y="1411174"/>
            <a:ext cx="514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Selic vs. juros longos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5CA0FE8-9508-BB28-B49F-90BD15994817}"/>
              </a:ext>
            </a:extLst>
          </p:cNvPr>
          <p:cNvSpPr txBox="1"/>
          <p:nvPr/>
        </p:nvSpPr>
        <p:spPr>
          <a:xfrm>
            <a:off x="5489705" y="3537076"/>
            <a:ext cx="22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5F8A3A5-5EAA-8166-C3B9-7AB8475E3760}"/>
              </a:ext>
            </a:extLst>
          </p:cNvPr>
          <p:cNvSpPr txBox="1"/>
          <p:nvPr/>
        </p:nvSpPr>
        <p:spPr>
          <a:xfrm>
            <a:off x="279547" y="2104694"/>
            <a:ext cx="5098930" cy="284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Como as taxas de juros de mercado dependem muito mais das expectativas sobre a Selic no futuro do que da Selic corrente, uma redução da Selic pode não diminuir o custo do crédito.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  <a:buSzPct val="120000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Dependendo das expectativas dos agentes, o custo do crédito pode até aumentar. </a:t>
            </a:r>
          </a:p>
          <a:p>
            <a:pPr lvl="1" algn="just">
              <a:lnSpc>
                <a:spcPct val="114000"/>
              </a:lnSpc>
              <a:spcAft>
                <a:spcPts val="600"/>
              </a:spcAft>
              <a:buSzPct val="120000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Exemplo:</a:t>
            </a:r>
          </a:p>
          <a:p>
            <a:pPr marL="742950" lvl="1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Durante a pandemia houve redução da Selic para 2% a.a. Mesmo assim os juros de mercado aumentaram, pois os agentes esperavam aumentos da taxa Selic no futuro.</a:t>
            </a:r>
          </a:p>
        </p:txBody>
      </p: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85A267FD-C9D6-DB20-7835-3C52D6D16F56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 taxa Selic pode não ser suficiente para reduzir o custo crédito na economia, que em grande medida depende dos juros longos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212B85B-FBA0-4B38-86F2-0EED64F19E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128496"/>
              </p:ext>
            </p:extLst>
          </p:nvPr>
        </p:nvGraphicFramePr>
        <p:xfrm>
          <a:off x="5489705" y="1734025"/>
          <a:ext cx="6548480" cy="4616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25DAB334-4583-9CD4-D9FB-DA2BC630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8511" y="6398796"/>
            <a:ext cx="2938463" cy="266496"/>
          </a:xfrm>
          <a:prstGeom prst="rect">
            <a:avLst/>
          </a:prstGeom>
        </p:spPr>
      </p:pic>
      <p:sp>
        <p:nvSpPr>
          <p:cNvPr id="17" name="Espaço Reservado para Texto 8">
            <a:extLst>
              <a:ext uri="{FF2B5EF4-FFF2-40B4-BE49-F238E27FC236}">
                <a16:creationId xmlns:a16="http://schemas.microsoft.com/office/drawing/2014/main" id="{51CE0BFD-7F8F-6519-992D-1996A3838A0C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E CRÉDITO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470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A7BD7F6-1259-1861-BCBF-8493913AC1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559997"/>
              </p:ext>
            </p:extLst>
          </p:nvPr>
        </p:nvGraphicFramePr>
        <p:xfrm>
          <a:off x="1819275" y="1784609"/>
          <a:ext cx="8601075" cy="4769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Selic e crescimento do crédito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826D81-110B-F434-F6AD-35E329751D9C}"/>
              </a:ext>
            </a:extLst>
          </p:cNvPr>
          <p:cNvSpPr txBox="1"/>
          <p:nvPr/>
        </p:nvSpPr>
        <p:spPr>
          <a:xfrm>
            <a:off x="2266950" y="1415276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Selic x Taxa de crescimento do crédito total SFN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BFF239B7-9BE0-0425-E2E6-336BC63FAD74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Crescimento</a:t>
            </a:r>
            <a:r>
              <a:rPr lang="pt-BR" sz="1400" dirty="0">
                <a:solidFill>
                  <a:srgbClr val="767171"/>
                </a:solidFill>
                <a:latin typeface="Calibri" panose="020F0502020204030204"/>
              </a:rPr>
              <a:t> do crédito não é determinado apenas pela taxa Selic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Redução da taxa Selic não necessariamente produz aumento do crédito.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ço Reservado para Texto 8">
            <a:extLst>
              <a:ext uri="{FF2B5EF4-FFF2-40B4-BE49-F238E27FC236}">
                <a16:creationId xmlns:a16="http://schemas.microsoft.com/office/drawing/2014/main" id="{866A354B-FC18-640C-0D41-9958B0ED00C5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E CRÉDITO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5">
            <a:extLst>
              <a:ext uri="{FF2B5EF4-FFF2-40B4-BE49-F238E27FC236}">
                <a16:creationId xmlns:a16="http://schemas.microsoft.com/office/drawing/2014/main" id="{0876ED57-C809-FC3B-B42C-B6E9768B1E83}"/>
              </a:ext>
            </a:extLst>
          </p:cNvPr>
          <p:cNvSpPr txBox="1"/>
          <p:nvPr/>
        </p:nvSpPr>
        <p:spPr>
          <a:xfrm>
            <a:off x="3180925" y="1838865"/>
            <a:ext cx="743376" cy="4057110"/>
          </a:xfrm>
          <a:prstGeom prst="rect">
            <a:avLst/>
          </a:prstGeom>
          <a:solidFill>
            <a:schemeClr val="bg2">
              <a:lumMod val="75000"/>
              <a:alpha val="27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100"/>
          </a:p>
        </p:txBody>
      </p:sp>
      <p:sp>
        <p:nvSpPr>
          <p:cNvPr id="14" name="CaixaDeTexto 5">
            <a:extLst>
              <a:ext uri="{FF2B5EF4-FFF2-40B4-BE49-F238E27FC236}">
                <a16:creationId xmlns:a16="http://schemas.microsoft.com/office/drawing/2014/main" id="{79910ACA-A8D5-912F-A34F-FCAFFA14228C}"/>
              </a:ext>
            </a:extLst>
          </p:cNvPr>
          <p:cNvSpPr txBox="1"/>
          <p:nvPr/>
        </p:nvSpPr>
        <p:spPr>
          <a:xfrm>
            <a:off x="6187042" y="1838865"/>
            <a:ext cx="985283" cy="4057110"/>
          </a:xfrm>
          <a:prstGeom prst="rect">
            <a:avLst/>
          </a:prstGeom>
          <a:solidFill>
            <a:schemeClr val="bg2">
              <a:lumMod val="75000"/>
              <a:alpha val="27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10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D808C1-AFA5-2462-5771-90D10CAAF91A}"/>
              </a:ext>
            </a:extLst>
          </p:cNvPr>
          <p:cNvSpPr txBox="1"/>
          <p:nvPr/>
        </p:nvSpPr>
        <p:spPr>
          <a:xfrm>
            <a:off x="1650305" y="3419322"/>
            <a:ext cx="466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599515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3FBA7B9E-A1B7-BF7B-4C22-3ECD638AAA3F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O ciclo vicioso de juros altos e subsídios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0CE4DC-5800-193A-B64D-D47D16C5983E}"/>
              </a:ext>
            </a:extLst>
          </p:cNvPr>
          <p:cNvSpPr txBox="1"/>
          <p:nvPr/>
        </p:nvSpPr>
        <p:spPr>
          <a:xfrm>
            <a:off x="6189280" y="1306399"/>
            <a:ext cx="514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Selic vs. juros longos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5F7296-0817-5662-E3C8-2254A9D8BCA0}"/>
              </a:ext>
            </a:extLst>
          </p:cNvPr>
          <p:cNvSpPr/>
          <p:nvPr/>
        </p:nvSpPr>
        <p:spPr>
          <a:xfrm>
            <a:off x="8070399" y="1724769"/>
            <a:ext cx="1207166" cy="412294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alpha val="1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5CA0FE8-9508-BB28-B49F-90BD15994817}"/>
              </a:ext>
            </a:extLst>
          </p:cNvPr>
          <p:cNvSpPr txBox="1"/>
          <p:nvPr/>
        </p:nvSpPr>
        <p:spPr>
          <a:xfrm>
            <a:off x="5489705" y="3537076"/>
            <a:ext cx="22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5F8A3A5-5EAA-8166-C3B9-7AB8475E3760}"/>
              </a:ext>
            </a:extLst>
          </p:cNvPr>
          <p:cNvSpPr txBox="1"/>
          <p:nvPr/>
        </p:nvSpPr>
        <p:spPr>
          <a:xfrm>
            <a:off x="277342" y="1785127"/>
            <a:ext cx="5227859" cy="316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14000"/>
              </a:lnSpc>
              <a:spcAft>
                <a:spcPts val="600"/>
              </a:spcAft>
              <a:buSzPct val="120000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aumento dos juros longos tende a aumentar o crédito subsidiado e as expectativas para a taxa Selic futura. 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  <a:buSzPct val="120000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 juros longos maiores, muitos investimentos só são viáveis com crédito subsidiado. </a:t>
            </a:r>
          </a:p>
          <a:p>
            <a:pPr lvl="1" algn="just">
              <a:lnSpc>
                <a:spcPct val="114000"/>
              </a:lnSpc>
              <a:spcAft>
                <a:spcPts val="600"/>
              </a:spcAft>
              <a:buSzPct val="120000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aumento do crédito subsidiado gera a necessidade de uma Selic mais alta para compensar os subsídios, o que tende a aumentar ainda mais os juros longos e os subsídios, gerando um ciclo vicioso na economia.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212B85B-FBA0-4B38-86F2-0EED64F19EEC}"/>
              </a:ext>
            </a:extLst>
          </p:cNvPr>
          <p:cNvGraphicFramePr>
            <a:graphicFrameLocks/>
          </p:cNvGraphicFramePr>
          <p:nvPr/>
        </p:nvGraphicFramePr>
        <p:xfrm>
          <a:off x="5608524" y="1675731"/>
          <a:ext cx="6437851" cy="510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B2EC5258-546B-8254-DF70-7438E3398B0B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Relação entre juros longos, crédito subsidiado e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taxa Selic pode gerar um ciclo vicioso na economia.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8">
            <a:extLst>
              <a:ext uri="{FF2B5EF4-FFF2-40B4-BE49-F238E27FC236}">
                <a16:creationId xmlns:a16="http://schemas.microsoft.com/office/drawing/2014/main" id="{13950660-0B48-FE3C-DA25-4DAA51CBB131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E SUBSÍDIOS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61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3FBA7B9E-A1B7-BF7B-4C22-3ECD638AAA3F}"/>
              </a:ext>
            </a:extLst>
          </p:cNvPr>
          <p:cNvSpPr txBox="1">
            <a:spLocks/>
          </p:cNvSpPr>
          <p:nvPr/>
        </p:nvSpPr>
        <p:spPr>
          <a:xfrm>
            <a:off x="3019583" y="31755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600" b="1" dirty="0">
                <a:solidFill>
                  <a:srgbClr val="00556B"/>
                </a:solidFill>
                <a:latin typeface="Calibri" panose="020F0502020204030204"/>
              </a:rPr>
              <a:t>Maior Selic aumenta a rentabilidade dos bancos?</a:t>
            </a: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0CE4DC-5800-193A-B64D-D47D16C5983E}"/>
              </a:ext>
            </a:extLst>
          </p:cNvPr>
          <p:cNvSpPr txBox="1"/>
          <p:nvPr/>
        </p:nvSpPr>
        <p:spPr>
          <a:xfrm>
            <a:off x="5942232" y="1381093"/>
            <a:ext cx="514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Rentabilidade por segmentos vs. Selic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5F8A3A5-5EAA-8166-C3B9-7AB8475E3760}"/>
              </a:ext>
            </a:extLst>
          </p:cNvPr>
          <p:cNvSpPr txBox="1"/>
          <p:nvPr/>
        </p:nvSpPr>
        <p:spPr>
          <a:xfrm>
            <a:off x="238123" y="2009983"/>
            <a:ext cx="4371977" cy="326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evolução da rentabilidade da indústria bancária não apresenta correlações fortes com a evolução da taxa Selic.</a:t>
            </a: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endParaRPr lang="pt-BR" sz="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fato, a rentabilidade agregada dos </a:t>
            </a:r>
            <a:r>
              <a:rPr lang="pt-BR" sz="14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bancos que atuam mais preponderantemente em crédito 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apresentou correlação negativa com a evolução da Selic nos últimos anos.</a:t>
            </a: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endParaRPr lang="pt-BR" sz="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 o grupo de </a:t>
            </a:r>
            <a:r>
              <a:rPr lang="pt-BR" sz="14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bancos que atua sobretudo em intermediação de títulos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com maior foco em tesouraria e negócios, essa correlação ficou no campo positivo.</a:t>
            </a:r>
          </a:p>
        </p:txBody>
      </p: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B2EC5258-546B-8254-DF70-7438E3398B0B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rentabilidade dos bancos não necessariamente aumenta com a elevação da taxa Selic.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Depende do perfil da instituição.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8">
            <a:extLst>
              <a:ext uri="{FF2B5EF4-FFF2-40B4-BE49-F238E27FC236}">
                <a16:creationId xmlns:a16="http://schemas.microsoft.com/office/drawing/2014/main" id="{13950660-0B48-FE3C-DA25-4DAA51CBB131}"/>
              </a:ext>
            </a:extLst>
          </p:cNvPr>
          <p:cNvSpPr txBox="1">
            <a:spLocks/>
          </p:cNvSpPr>
          <p:nvPr/>
        </p:nvSpPr>
        <p:spPr>
          <a:xfrm>
            <a:off x="615153" y="265536"/>
            <a:ext cx="2081183" cy="5950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SELIC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LUCROS DOS BANCOS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EA3368B-5406-8B0B-772C-37F3F73C34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214199"/>
              </p:ext>
            </p:extLst>
          </p:nvPr>
        </p:nvGraphicFramePr>
        <p:xfrm>
          <a:off x="5087120" y="1536112"/>
          <a:ext cx="6600825" cy="508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090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REGIME DE METAS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1D7817E1-B4B8-2A72-BB3A-AE56C7BA59DC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 para inflação no Brasil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DD2554C-5320-AC73-D41D-CFF554756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758" y="1402153"/>
            <a:ext cx="964283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indent="-358775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Adotado no Brasil em 1999.</a:t>
            </a:r>
          </a:p>
          <a:p>
            <a:pPr lvl="2" indent="-358775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Decreto Presidencial Nº 3.088, de 21.06.1999.</a:t>
            </a:r>
          </a:p>
          <a:p>
            <a:pPr indent="-358775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Meta para a inflação é definida pelo CMN.</a:t>
            </a:r>
          </a:p>
          <a:p>
            <a:pPr marL="914400" lvl="3" indent="-358775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charset="0"/>
                <a:sym typeface="Wingdings" pitchFamily="2" charset="2"/>
              </a:rPr>
              <a:t>A meta de inflação é dada pela variação do IPCA, calculada pelo IBGE.</a:t>
            </a:r>
          </a:p>
          <a:p>
            <a:pPr marL="914400" lvl="3" indent="-358775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charset="0"/>
                <a:sym typeface="Wingdings" pitchFamily="2" charset="2"/>
              </a:rPr>
              <a:t>Definida até junho de cada ano para o ano-calendário três anos à frente.</a:t>
            </a:r>
          </a:p>
          <a:p>
            <a:pPr marL="914400" lvl="3" indent="-358775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Ao redor da meta existe um intervalo de tolerância.</a:t>
            </a:r>
          </a:p>
          <a:p>
            <a:pPr indent="-358775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Cumprimento da meta: inflação dentro de intervalo de tolerância.</a:t>
            </a:r>
          </a:p>
          <a:p>
            <a:pPr marL="914400" lvl="3" indent="-358775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Caso a meta não seja cumprida, o Presidente do BC tem de escrever carta-aberta explicando as causas do descumprimento e estratégia para retorno à meta.</a:t>
            </a:r>
          </a:p>
          <a:p>
            <a:pPr marL="0" lvl="1" indent="-358775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Tripé da política econômica no Brasil:</a:t>
            </a:r>
          </a:p>
          <a:p>
            <a:pPr marL="914400" lvl="3" indent="-358775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Sistema de metas para inflação;</a:t>
            </a:r>
          </a:p>
          <a:p>
            <a:pPr marL="914400" lvl="3" indent="-358775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Regime de câmbio flutuante;</a:t>
            </a:r>
          </a:p>
          <a:p>
            <a:pPr marL="914400" lvl="3" indent="-358775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Responsabilidade fiscal.</a:t>
            </a:r>
          </a:p>
          <a:p>
            <a:pPr marL="98425" lvl="2">
              <a:spcBef>
                <a:spcPct val="0"/>
              </a:spcBef>
              <a:spcAft>
                <a:spcPts val="1200"/>
              </a:spcAft>
              <a:defRPr/>
            </a:pPr>
            <a:endParaRPr lang="pt-BR" sz="1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+mj-ea"/>
              <a:cs typeface="Arial" charset="0"/>
              <a:sym typeface="Wingdings" pitchFamily="2" charset="2"/>
            </a:endParaRPr>
          </a:p>
          <a:p>
            <a:pPr marL="98425" lvl="2">
              <a:spcBef>
                <a:spcPct val="0"/>
              </a:spcBef>
              <a:spcAft>
                <a:spcPts val="1800"/>
              </a:spcAft>
              <a:defRPr/>
            </a:pPr>
            <a:endParaRPr lang="pt-BR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charset="0"/>
              <a:sym typeface="Wingdings" pitchFamily="2" charset="2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7A10E58-A079-97A8-0B0D-6740C3798481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</p:spTree>
    <p:extLst>
      <p:ext uri="{BB962C8B-B14F-4D97-AF65-F5344CB8AC3E}">
        <p14:creationId xmlns:p14="http://schemas.microsoft.com/office/powerpoint/2010/main" val="3674197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331348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Políticas parafiscais e juros neutros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>
            <a:solidFill>
              <a:srgbClr val="015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4318181-F612-184A-E068-021F4CFF4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72" t="5207" r="19337" b="1985"/>
          <a:stretch/>
        </p:blipFill>
        <p:spPr>
          <a:xfrm>
            <a:off x="441158" y="1786664"/>
            <a:ext cx="5351644" cy="402839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6BF691AC-542E-96CB-8A3B-C67FF265E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68" t="1907" r="1240" b="4794"/>
          <a:stretch/>
        </p:blipFill>
        <p:spPr>
          <a:xfrm>
            <a:off x="6187378" y="1907405"/>
            <a:ext cx="5556346" cy="4061862"/>
          </a:xfrm>
          <a:prstGeom prst="rect">
            <a:avLst/>
          </a:prstGeom>
        </p:spPr>
      </p:pic>
      <p:sp>
        <p:nvSpPr>
          <p:cNvPr id="4" name="Espaço Reservado para Texto 19">
            <a:extLst>
              <a:ext uri="{FF2B5EF4-FFF2-40B4-BE49-F238E27FC236}">
                <a16:creationId xmlns:a16="http://schemas.microsoft.com/office/drawing/2014/main" id="{7A423DA0-4C5C-0CA6-CE8E-1B72F42747E4}"/>
              </a:ext>
            </a:extLst>
          </p:cNvPr>
          <p:cNvSpPr txBox="1">
            <a:spLocks/>
          </p:cNvSpPr>
          <p:nvPr/>
        </p:nvSpPr>
        <p:spPr>
          <a:xfrm>
            <a:off x="392845" y="6499359"/>
            <a:ext cx="5246687" cy="2538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Fonte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: ASA Investments.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31">
            <a:extLst>
              <a:ext uri="{FF2B5EF4-FFF2-40B4-BE49-F238E27FC236}">
                <a16:creationId xmlns:a16="http://schemas.microsoft.com/office/drawing/2014/main" id="{7443435B-9EDD-283F-76D7-AD5F89F3092B}"/>
              </a:ext>
            </a:extLst>
          </p:cNvPr>
          <p:cNvSpPr txBox="1"/>
          <p:nvPr/>
        </p:nvSpPr>
        <p:spPr>
          <a:xfrm>
            <a:off x="1362391" y="1240894"/>
            <a:ext cx="400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Desembolso do BNDES/Credito Livre PJ </a:t>
            </a:r>
          </a:p>
        </p:txBody>
      </p:sp>
      <p:sp>
        <p:nvSpPr>
          <p:cNvPr id="8" name="CaixaDeTexto 31">
            <a:extLst>
              <a:ext uri="{FF2B5EF4-FFF2-40B4-BE49-F238E27FC236}">
                <a16:creationId xmlns:a16="http://schemas.microsoft.com/office/drawing/2014/main" id="{4C8AC84B-FCEA-A008-F95B-CA9D58205848}"/>
              </a:ext>
            </a:extLst>
          </p:cNvPr>
          <p:cNvSpPr txBox="1"/>
          <p:nvPr/>
        </p:nvSpPr>
        <p:spPr>
          <a:xfrm>
            <a:off x="6976207" y="1240894"/>
            <a:ext cx="400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Estimativas de juros neutros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4B6EB3C-21E7-AFDA-EE0C-A9FD7FE186C8}"/>
              </a:ext>
            </a:extLst>
          </p:cNvPr>
          <p:cNvSpPr txBox="1"/>
          <p:nvPr/>
        </p:nvSpPr>
        <p:spPr>
          <a:xfrm>
            <a:off x="219074" y="1611708"/>
            <a:ext cx="505141" cy="3985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0,40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0,35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0,30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0,25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0,20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0,15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0,10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0,05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FCD26B-BEF6-7A2A-1AA8-EFE80D8B1F0E}"/>
              </a:ext>
            </a:extLst>
          </p:cNvPr>
          <p:cNvSpPr txBox="1"/>
          <p:nvPr/>
        </p:nvSpPr>
        <p:spPr>
          <a:xfrm>
            <a:off x="5901311" y="1649808"/>
            <a:ext cx="505141" cy="3985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0,08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0,07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0,06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0,05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0,04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0,03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0,02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0,01</a:t>
            </a:r>
          </a:p>
          <a:p>
            <a:pPr algn="r">
              <a:lnSpc>
                <a:spcPct val="202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65ECB1-17AC-71A8-ACE9-DE359DB304FB}"/>
              </a:ext>
            </a:extLst>
          </p:cNvPr>
          <p:cNvSpPr txBox="1"/>
          <p:nvPr/>
        </p:nvSpPr>
        <p:spPr>
          <a:xfrm>
            <a:off x="11482230" y="1583133"/>
            <a:ext cx="505141" cy="3963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0,35</a:t>
            </a:r>
          </a:p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0,30</a:t>
            </a:r>
          </a:p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0,25</a:t>
            </a:r>
          </a:p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0,2</a:t>
            </a:r>
          </a:p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0,15</a:t>
            </a:r>
          </a:p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0,1</a:t>
            </a:r>
          </a:p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0,05</a:t>
            </a:r>
          </a:p>
          <a:p>
            <a:pPr>
              <a:lnSpc>
                <a:spcPct val="22900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FA3AA8-08C8-36AC-9518-4535A8A4A428}"/>
              </a:ext>
            </a:extLst>
          </p:cNvPr>
          <p:cNvSpPr txBox="1"/>
          <p:nvPr/>
        </p:nvSpPr>
        <p:spPr>
          <a:xfrm rot="16200000">
            <a:off x="3007099" y="3073442"/>
            <a:ext cx="594457" cy="52775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Mar/99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Fev/00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Jan/01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Dez/01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Nov/02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Out/03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Set/04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Ago/05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Jul/06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Jun/07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Mai/08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Abr/09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Mar/10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Fev/11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Jan/12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Dez/12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Nov/13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Out/14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Set/15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Ago/16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Jul/17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Jun/18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Mai/19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Abr/20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Mar/21</a:t>
            </a:r>
          </a:p>
          <a:p>
            <a:pPr algn="r">
              <a:lnSpc>
                <a:spcPct val="12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Fev/22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134BA87-F469-1FA7-1669-D42836D01081}"/>
              </a:ext>
            </a:extLst>
          </p:cNvPr>
          <p:cNvSpPr txBox="1"/>
          <p:nvPr/>
        </p:nvSpPr>
        <p:spPr>
          <a:xfrm rot="16200000">
            <a:off x="8734998" y="3053539"/>
            <a:ext cx="594457" cy="53360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Dez/03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Jul/04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Fev/05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Set/05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Abr/06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Nov/06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Jun/07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Jan/08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Ago/08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Mar/09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Out/09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Mai/10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Dez/10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Jul/11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Fev/12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Set/12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Abr/13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Nov/13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Jun/14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Jan/15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Ago/15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Mar/16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out/16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Mai/17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Dez/17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Jul/18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Fev/19</a:t>
            </a:r>
          </a:p>
          <a:p>
            <a:pPr algn="r">
              <a:lnSpc>
                <a:spcPct val="119000"/>
              </a:lnSpc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Set/19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512A2C7-0E54-D3BE-66E8-1F363AD214D6}"/>
              </a:ext>
            </a:extLst>
          </p:cNvPr>
          <p:cNvGrpSpPr/>
          <p:nvPr/>
        </p:nvGrpSpPr>
        <p:grpSpPr>
          <a:xfrm>
            <a:off x="6402288" y="6008028"/>
            <a:ext cx="5732562" cy="307777"/>
            <a:chOff x="6364188" y="1026453"/>
            <a:chExt cx="5732562" cy="307777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37186127-D9E1-572C-2043-F66F449A34BD}"/>
                </a:ext>
              </a:extLst>
            </p:cNvPr>
            <p:cNvCxnSpPr/>
            <p:nvPr/>
          </p:nvCxnSpPr>
          <p:spPr>
            <a:xfrm>
              <a:off x="6364188" y="1171575"/>
              <a:ext cx="52629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F3B56596-4149-ED8F-F690-74CBC9A7D849}"/>
                </a:ext>
              </a:extLst>
            </p:cNvPr>
            <p:cNvGrpSpPr/>
            <p:nvPr/>
          </p:nvGrpSpPr>
          <p:grpSpPr>
            <a:xfrm>
              <a:off x="6871116" y="1026453"/>
              <a:ext cx="5225634" cy="307777"/>
              <a:chOff x="6871116" y="1026453"/>
              <a:chExt cx="5225634" cy="307777"/>
            </a:xfrm>
          </p:grpSpPr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1A4CB12-D654-91E7-D7F7-34DDCE82566B}"/>
                  </a:ext>
                </a:extLst>
              </p:cNvPr>
              <p:cNvSpPr txBox="1"/>
              <p:nvPr/>
            </p:nvSpPr>
            <p:spPr>
              <a:xfrm>
                <a:off x="6871116" y="1026453"/>
                <a:ext cx="52256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Juros neutros                   tips + cds (5 anos)                  BNDES (dir.)</a:t>
                </a:r>
              </a:p>
            </p:txBody>
          </p: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09697DB3-5FFE-EE5B-2079-CAA09F070F09}"/>
                  </a:ext>
                </a:extLst>
              </p:cNvPr>
              <p:cNvCxnSpPr/>
              <p:nvPr/>
            </p:nvCxnSpPr>
            <p:spPr>
              <a:xfrm>
                <a:off x="8051383" y="1170940"/>
                <a:ext cx="526294" cy="0"/>
              </a:xfrm>
              <a:prstGeom prst="line">
                <a:avLst/>
              </a:prstGeom>
              <a:ln w="44450">
                <a:solidFill>
                  <a:srgbClr val="FFC3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1090FC0D-FD98-6F9E-8CFC-928A4D9FEE3A}"/>
                  </a:ext>
                </a:extLst>
              </p:cNvPr>
              <p:cNvCxnSpPr/>
              <p:nvPr/>
            </p:nvCxnSpPr>
            <p:spPr>
              <a:xfrm>
                <a:off x="10084018" y="1180465"/>
                <a:ext cx="526294" cy="0"/>
              </a:xfrm>
              <a:prstGeom prst="line">
                <a:avLst/>
              </a:prstGeom>
              <a:ln w="44450">
                <a:solidFill>
                  <a:srgbClr val="F27D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28B607B-A0C0-2116-E42A-04A3DA5B72B5}"/>
              </a:ext>
            </a:extLst>
          </p:cNvPr>
          <p:cNvSpPr txBox="1"/>
          <p:nvPr/>
        </p:nvSpPr>
        <p:spPr>
          <a:xfrm>
            <a:off x="8604667" y="2065787"/>
            <a:ext cx="27967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1200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815AABD-A82B-A04E-EBC1-E2FB6F81C4F9}"/>
              </a:ext>
            </a:extLst>
          </p:cNvPr>
          <p:cNvGrpSpPr/>
          <p:nvPr/>
        </p:nvGrpSpPr>
        <p:grpSpPr>
          <a:xfrm>
            <a:off x="963513" y="6008028"/>
            <a:ext cx="5732562" cy="307777"/>
            <a:chOff x="6364188" y="1026453"/>
            <a:chExt cx="5732562" cy="307777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28567E13-AD42-85F6-DEA7-0F983BA1B4A7}"/>
                </a:ext>
              </a:extLst>
            </p:cNvPr>
            <p:cNvCxnSpPr/>
            <p:nvPr/>
          </p:nvCxnSpPr>
          <p:spPr>
            <a:xfrm>
              <a:off x="6364188" y="1181100"/>
              <a:ext cx="526294" cy="0"/>
            </a:xfrm>
            <a:prstGeom prst="line">
              <a:avLst/>
            </a:prstGeom>
            <a:ln w="44450">
              <a:solidFill>
                <a:srgbClr val="B8B8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7BD71AFC-DED1-EBD2-0086-AC970DDA020C}"/>
                </a:ext>
              </a:extLst>
            </p:cNvPr>
            <p:cNvGrpSpPr/>
            <p:nvPr/>
          </p:nvGrpSpPr>
          <p:grpSpPr>
            <a:xfrm>
              <a:off x="6871116" y="1026453"/>
              <a:ext cx="5225634" cy="307777"/>
              <a:chOff x="6871116" y="1026453"/>
              <a:chExt cx="5225634" cy="307777"/>
            </a:xfrm>
          </p:grpSpPr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0011E07C-059A-D809-3835-2390B237BA58}"/>
                  </a:ext>
                </a:extLst>
              </p:cNvPr>
              <p:cNvSpPr txBox="1"/>
              <p:nvPr/>
            </p:nvSpPr>
            <p:spPr>
              <a:xfrm>
                <a:off x="6871116" y="1026453"/>
                <a:ext cx="52256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Desembolsos BNDES/Crédito Livre PJ                   Serie filtrada                 </a:t>
                </a:r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306F242D-8256-1B32-3008-27318D7A2987}"/>
                  </a:ext>
                </a:extLst>
              </p:cNvPr>
              <p:cNvCxnSpPr/>
              <p:nvPr/>
            </p:nvCxnSpPr>
            <p:spPr>
              <a:xfrm>
                <a:off x="9756358" y="1170940"/>
                <a:ext cx="526294" cy="0"/>
              </a:xfrm>
              <a:prstGeom prst="line">
                <a:avLst/>
              </a:prstGeom>
              <a:ln w="444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4EAD35AB-6ABC-25CA-41E9-638AA32B49A3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 </a:t>
            </a: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NEUTROS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spaço Reservado para Número de Slide 3">
            <a:extLst>
              <a:ext uri="{FF2B5EF4-FFF2-40B4-BE49-F238E27FC236}">
                <a16:creationId xmlns:a16="http://schemas.microsoft.com/office/drawing/2014/main" id="{BD7B7D86-2F79-195D-8EC2-00D314ED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2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8">
            <a:extLst>
              <a:ext uri="{FF2B5EF4-FFF2-40B4-BE49-F238E27FC236}">
                <a16:creationId xmlns:a16="http://schemas.microsoft.com/office/drawing/2014/main" id="{BA384B34-2EDC-D9BB-F178-B377DD4973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418938"/>
              </p:ext>
            </p:extLst>
          </p:nvPr>
        </p:nvGraphicFramePr>
        <p:xfrm>
          <a:off x="87681" y="1303807"/>
          <a:ext cx="11821612" cy="5250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5463303" cy="43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Curva de juros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>
            <a:solidFill>
              <a:srgbClr val="015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25">
            <a:extLst>
              <a:ext uri="{FF2B5EF4-FFF2-40B4-BE49-F238E27FC236}">
                <a16:creationId xmlns:a16="http://schemas.microsoft.com/office/drawing/2014/main" id="{4B914EE2-E123-5CAD-D3D8-B0200D6F5DC6}"/>
              </a:ext>
            </a:extLst>
          </p:cNvPr>
          <p:cNvSpPr txBox="1">
            <a:spLocks/>
          </p:cNvSpPr>
          <p:nvPr/>
        </p:nvSpPr>
        <p:spPr>
          <a:xfrm>
            <a:off x="479239" y="6557596"/>
            <a:ext cx="5246687" cy="220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 B3, BCB</a:t>
            </a:r>
          </a:p>
        </p:txBody>
      </p:sp>
      <p:sp>
        <p:nvSpPr>
          <p:cNvPr id="9" name="Espaço Reservado para Número de Slide 3">
            <a:extLst>
              <a:ext uri="{FF2B5EF4-FFF2-40B4-BE49-F238E27FC236}">
                <a16:creationId xmlns:a16="http://schemas.microsoft.com/office/drawing/2014/main" id="{C48A6663-4370-9A76-8158-AA59AFD9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550" y="6356350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Texto 30">
            <a:extLst>
              <a:ext uri="{FF2B5EF4-FFF2-40B4-BE49-F238E27FC236}">
                <a16:creationId xmlns:a16="http://schemas.microsoft.com/office/drawing/2014/main" id="{818F551F-EA07-9583-E905-E02132807B91}"/>
              </a:ext>
            </a:extLst>
          </p:cNvPr>
          <p:cNvSpPr txBox="1">
            <a:spLocks/>
          </p:cNvSpPr>
          <p:nvPr/>
        </p:nvSpPr>
        <p:spPr>
          <a:xfrm>
            <a:off x="562479" y="983768"/>
            <a:ext cx="10838337" cy="32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Curva de juros tem apresentado grande flutuação.</a:t>
            </a:r>
          </a:p>
        </p:txBody>
      </p:sp>
      <p:sp>
        <p:nvSpPr>
          <p:cNvPr id="6" name="Espaço Reservado para Texto 8">
            <a:extLst>
              <a:ext uri="{FF2B5EF4-FFF2-40B4-BE49-F238E27FC236}">
                <a16:creationId xmlns:a16="http://schemas.microsoft.com/office/drawing/2014/main" id="{4B093F5D-DEA9-FF47-9A48-D85B35C538BD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JUROS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8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CED8022A-585D-71DA-7AAA-8867DB368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7855"/>
          <a:stretch/>
        </p:blipFill>
        <p:spPr>
          <a:xfrm>
            <a:off x="372708" y="4150631"/>
            <a:ext cx="5587445" cy="19039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744823" y="303636"/>
            <a:ext cx="2256560" cy="499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800" dirty="0">
                <a:solidFill>
                  <a:srgbClr val="015B79"/>
                </a:solidFill>
                <a:latin typeface="Calibri" panose="020F0502020204030204"/>
              </a:rPr>
              <a:t>ESTATÍSTICAS DE CÂMBIO</a:t>
            </a: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8C671F98-406A-B27F-3A4F-6A44DB83207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Revisão das estatísticas de câmbio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30">
            <a:extLst>
              <a:ext uri="{FF2B5EF4-FFF2-40B4-BE49-F238E27FC236}">
                <a16:creationId xmlns:a16="http://schemas.microsoft.com/office/drawing/2014/main" id="{A1C79F9E-6CED-AF17-BADD-A7073EDB6CB4}"/>
              </a:ext>
            </a:extLst>
          </p:cNvPr>
          <p:cNvSpPr txBox="1">
            <a:spLocks/>
          </p:cNvSpPr>
          <p:nvPr/>
        </p:nvSpPr>
        <p:spPr>
          <a:xfrm>
            <a:off x="562479" y="983768"/>
            <a:ext cx="10838337" cy="32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BC realizou, em 26/01/2023, uma revisão extraordinária  nas estatísticas de câmbio contratado.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2D1F930-FE08-20B3-04AD-5CAC32AA0BFE}"/>
              </a:ext>
            </a:extLst>
          </p:cNvPr>
          <p:cNvSpPr txBox="1"/>
          <p:nvPr/>
        </p:nvSpPr>
        <p:spPr>
          <a:xfrm>
            <a:off x="701669" y="1302403"/>
            <a:ext cx="11090368" cy="176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Erro na compilação estatística 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Resolução BCB nº 137 criou cinco códigos cambiais. Por erro nos procedimentos operacionais, o código 34021 não foi incluído pelas rotinas de compilação da estatística de câmbio contratado, subestimando o total da contratação de câmbio de importação em US$1,7 bilhão (2021) e US$12,8 bilhões (2022). 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BC recebe das instituições autorizadas informações sobre os contratos de câmbio dos bancos, mas não é parte de nenhuma dessas operações.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3B8F99C-9DC4-6A8E-D92B-695DFB2A63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903545"/>
              </p:ext>
            </p:extLst>
          </p:nvPr>
        </p:nvGraphicFramePr>
        <p:xfrm>
          <a:off x="6113421" y="3522547"/>
          <a:ext cx="5709917" cy="327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CA561547-D0A3-8074-6F13-898B922A2FD0}"/>
              </a:ext>
            </a:extLst>
          </p:cNvPr>
          <p:cNvSpPr txBox="1"/>
          <p:nvPr/>
        </p:nvSpPr>
        <p:spPr>
          <a:xfrm>
            <a:off x="6326999" y="2993330"/>
            <a:ext cx="549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Câmbio contratado: importações mensais</a:t>
            </a:r>
          </a:p>
          <a:p>
            <a:pPr algn="ctr"/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(US$ bilhões)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4543F86-90A4-C3E6-11FC-ED84889F040C}"/>
              </a:ext>
            </a:extLst>
          </p:cNvPr>
          <p:cNvSpPr/>
          <p:nvPr/>
        </p:nvSpPr>
        <p:spPr>
          <a:xfrm>
            <a:off x="393236" y="4916907"/>
            <a:ext cx="5430212" cy="2952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E979687-FC05-9C86-2C05-1375B729137A}"/>
              </a:ext>
            </a:extLst>
          </p:cNvPr>
          <p:cNvSpPr txBox="1"/>
          <p:nvPr/>
        </p:nvSpPr>
        <p:spPr>
          <a:xfrm>
            <a:off x="921344" y="3009755"/>
            <a:ext cx="462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Anexo XX à Circular nº 3.690, de 16/12/13</a:t>
            </a:r>
          </a:p>
          <a:p>
            <a:pPr algn="ctr"/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(Incluído a partir de 1/10/21, pela Resolução BCB nº 137, de 9/9/21)</a:t>
            </a:r>
          </a:p>
        </p:txBody>
      </p:sp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95BC3741-BDD9-9A43-8F71-6D7E2A0F126F}"/>
              </a:ext>
            </a:extLst>
          </p:cNvPr>
          <p:cNvSpPr txBox="1">
            <a:spLocks/>
          </p:cNvSpPr>
          <p:nvPr/>
        </p:nvSpPr>
        <p:spPr>
          <a:xfrm>
            <a:off x="383198" y="6534045"/>
            <a:ext cx="5615651" cy="2822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6536FAE-B766-31A5-59AB-32C732CD5F2D}"/>
              </a:ext>
            </a:extLst>
          </p:cNvPr>
          <p:cNvSpPr txBox="1"/>
          <p:nvPr/>
        </p:nvSpPr>
        <p:spPr>
          <a:xfrm>
            <a:off x="1006936" y="3665759"/>
            <a:ext cx="4368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Códigos de classificação de operações relativos à prestação de serviços de pagamento ou transferência internacional (eFX)</a:t>
            </a:r>
          </a:p>
        </p:txBody>
      </p:sp>
      <p:sp>
        <p:nvSpPr>
          <p:cNvPr id="9" name="Espaço Reservado para Número de Slide 3">
            <a:extLst>
              <a:ext uri="{FF2B5EF4-FFF2-40B4-BE49-F238E27FC236}">
                <a16:creationId xmlns:a16="http://schemas.microsoft.com/office/drawing/2014/main" id="{8CFB0249-9E6A-81A3-98DA-03520FDA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10479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842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8C671F98-406A-B27F-3A4F-6A44DB83207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Revisão das estatísticas de câmbio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30">
            <a:extLst>
              <a:ext uri="{FF2B5EF4-FFF2-40B4-BE49-F238E27FC236}">
                <a16:creationId xmlns:a16="http://schemas.microsoft.com/office/drawing/2014/main" id="{A1C79F9E-6CED-AF17-BADD-A7073EDB6CB4}"/>
              </a:ext>
            </a:extLst>
          </p:cNvPr>
          <p:cNvSpPr txBox="1">
            <a:spLocks/>
          </p:cNvSpPr>
          <p:nvPr/>
        </p:nvSpPr>
        <p:spPr>
          <a:xfrm>
            <a:off x="562479" y="983768"/>
            <a:ext cx="10838337" cy="32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BC realizou, em 26/01/2023, uma revisão extraordinária  nas estatísticas de câmbio contratado.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275CFE1-A60E-0182-5C86-992DC8B361D8}"/>
              </a:ext>
            </a:extLst>
          </p:cNvPr>
          <p:cNvSpPr txBox="1"/>
          <p:nvPr/>
        </p:nvSpPr>
        <p:spPr>
          <a:xfrm>
            <a:off x="1038089" y="1287625"/>
            <a:ext cx="108792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Erro na compilação estatística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Essa subestimação representou 1,5% da corrente de comércio cambial (exportação + importação) e 0,4% do fluxo total do mercado de câmbio.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F11389-3194-576B-8954-A7985F67663F}"/>
              </a:ext>
            </a:extLst>
          </p:cNvPr>
          <p:cNvSpPr txBox="1"/>
          <p:nvPr/>
        </p:nvSpPr>
        <p:spPr>
          <a:xfrm>
            <a:off x="1094007" y="5576825"/>
            <a:ext cx="954399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Procedimentos adotados para minimizar riscos de erros futuros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Revisão completa das rotinas operacionais e de automação.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Referência cruzada dos dados divulgados com a evolução da posição de câmbio.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Etapas adicionais de conferência prévias à publicação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59A1403-A6DB-40EA-AAC3-FD0F465B1E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589311"/>
              </p:ext>
            </p:extLst>
          </p:nvPr>
        </p:nvGraphicFramePr>
        <p:xfrm>
          <a:off x="737427" y="2462017"/>
          <a:ext cx="6202387" cy="332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64DD2A-DCA5-4158-E129-93A9D80192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374256"/>
              </p:ext>
            </p:extLst>
          </p:nvPr>
        </p:nvGraphicFramePr>
        <p:xfrm>
          <a:off x="5008132" y="2429475"/>
          <a:ext cx="6290577" cy="337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4C12C78D-904E-7125-4B19-EC8E1B50CAF3}"/>
              </a:ext>
            </a:extLst>
          </p:cNvPr>
          <p:cNvSpPr txBox="1"/>
          <p:nvPr/>
        </p:nvSpPr>
        <p:spPr>
          <a:xfrm>
            <a:off x="2415939" y="1976779"/>
            <a:ext cx="72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50000"/>
                  </a:schemeClr>
                </a:solidFill>
              </a:rPr>
              <a:t>Volume negociado de outubro de 2021 a dezembro de  2022 (US$ bilhões)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ADB52C96-7A25-D940-D058-FABACFC0F16D}"/>
              </a:ext>
            </a:extLst>
          </p:cNvPr>
          <p:cNvSpPr txBox="1">
            <a:spLocks/>
          </p:cNvSpPr>
          <p:nvPr/>
        </p:nvSpPr>
        <p:spPr>
          <a:xfrm>
            <a:off x="204523" y="6534045"/>
            <a:ext cx="5615651" cy="2822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</a:p>
        </p:txBody>
      </p:sp>
      <p:sp>
        <p:nvSpPr>
          <p:cNvPr id="12" name="Espaço Reservado para Texto 8">
            <a:extLst>
              <a:ext uri="{FF2B5EF4-FFF2-40B4-BE49-F238E27FC236}">
                <a16:creationId xmlns:a16="http://schemas.microsoft.com/office/drawing/2014/main" id="{D435AA27-7B84-5985-3768-D79A3CC929EE}"/>
              </a:ext>
            </a:extLst>
          </p:cNvPr>
          <p:cNvSpPr txBox="1">
            <a:spLocks/>
          </p:cNvSpPr>
          <p:nvPr/>
        </p:nvSpPr>
        <p:spPr>
          <a:xfrm>
            <a:off x="744823" y="303636"/>
            <a:ext cx="2256560" cy="499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800" dirty="0">
                <a:solidFill>
                  <a:srgbClr val="015B79"/>
                </a:solidFill>
                <a:latin typeface="Calibri" panose="020F0502020204030204"/>
              </a:rPr>
              <a:t>ESTATÍSTICAS DE CÂMBIO</a:t>
            </a: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ço Reservado para Número de Slide 3">
            <a:extLst>
              <a:ext uri="{FF2B5EF4-FFF2-40B4-BE49-F238E27FC236}">
                <a16:creationId xmlns:a16="http://schemas.microsoft.com/office/drawing/2014/main" id="{3D06C91C-6757-40C0-AD99-CEC6325E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11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Investimentos público e</a:t>
            </a: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 privado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EBE803F1-7A59-F1D9-6722-98EDDD56FD60}"/>
              </a:ext>
            </a:extLst>
          </p:cNvPr>
          <p:cNvSpPr txBox="1">
            <a:spLocks/>
          </p:cNvSpPr>
          <p:nvPr/>
        </p:nvSpPr>
        <p:spPr>
          <a:xfrm>
            <a:off x="338138" y="6565315"/>
            <a:ext cx="5615651" cy="2822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FGV.</a:t>
            </a:r>
          </a:p>
        </p:txBody>
      </p:sp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1C379BBD-FD7A-5E1A-2349-9E3359638CA7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recente ciclo de recuperação do investimento, iniciado em 2018, tem sido liderado pela ampliação do investimento privado.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ço Reservado para Texto 8">
            <a:extLst>
              <a:ext uri="{FF2B5EF4-FFF2-40B4-BE49-F238E27FC236}">
                <a16:creationId xmlns:a16="http://schemas.microsoft.com/office/drawing/2014/main" id="{D5C9170E-76B6-5927-EFE1-B277FDB9E7FE}"/>
              </a:ext>
            </a:extLst>
          </p:cNvPr>
          <p:cNvSpPr txBox="1">
            <a:spLocks/>
          </p:cNvSpPr>
          <p:nvPr/>
        </p:nvSpPr>
        <p:spPr>
          <a:xfrm>
            <a:off x="374906" y="303636"/>
            <a:ext cx="2414014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INVESTIMENTOS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B8A0C2-BA79-2DDF-BBEA-05F59EBEA09C}"/>
              </a:ext>
            </a:extLst>
          </p:cNvPr>
          <p:cNvSpPr txBox="1"/>
          <p:nvPr/>
        </p:nvSpPr>
        <p:spPr>
          <a:xfrm>
            <a:off x="800100" y="1416059"/>
            <a:ext cx="5048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Investimento no Brasil</a:t>
            </a:r>
          </a:p>
          <a:p>
            <a:pPr algn="ctr"/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(% PIB)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98F8FE9-BFC6-EEFC-0C17-CF85C455CEBA}"/>
              </a:ext>
            </a:extLst>
          </p:cNvPr>
          <p:cNvSpPr txBox="1"/>
          <p:nvPr/>
        </p:nvSpPr>
        <p:spPr>
          <a:xfrm>
            <a:off x="6619603" y="1410653"/>
            <a:ext cx="51977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Investimento privado no Brasil</a:t>
            </a:r>
          </a:p>
          <a:p>
            <a:pPr algn="ctr"/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(% PIB)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EF99129-78E1-49CC-B422-9EB9D8DAA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392313"/>
              </p:ext>
            </p:extLst>
          </p:nvPr>
        </p:nvGraphicFramePr>
        <p:xfrm>
          <a:off x="6393113" y="1856577"/>
          <a:ext cx="5539560" cy="454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5CCBB32-496D-9BBE-9127-F242F4877D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859259"/>
              </p:ext>
            </p:extLst>
          </p:nvPr>
        </p:nvGraphicFramePr>
        <p:xfrm>
          <a:off x="523522" y="1824961"/>
          <a:ext cx="5427344" cy="4804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Espaço Reservado para Número de Slide 3">
            <a:extLst>
              <a:ext uri="{FF2B5EF4-FFF2-40B4-BE49-F238E27FC236}">
                <a16:creationId xmlns:a16="http://schemas.microsoft.com/office/drawing/2014/main" id="{1EE15CDD-8D2D-3C01-6916-EC7DBB17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44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C364CE1-DA75-318C-126A-2FC99C643D43}"/>
              </a:ext>
            </a:extLst>
          </p:cNvPr>
          <p:cNvGraphicFramePr>
            <a:graphicFrameLocks/>
          </p:cNvGraphicFramePr>
          <p:nvPr/>
        </p:nvGraphicFramePr>
        <p:xfrm>
          <a:off x="7171909" y="1073737"/>
          <a:ext cx="4706317" cy="297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Crescimento do mercado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capitais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EBE803F1-7A59-F1D9-6722-98EDDD56FD60}"/>
              </a:ext>
            </a:extLst>
          </p:cNvPr>
          <p:cNvSpPr txBox="1">
            <a:spLocks/>
          </p:cNvSpPr>
          <p:nvPr/>
        </p:nvSpPr>
        <p:spPr>
          <a:xfrm>
            <a:off x="338138" y="6565315"/>
            <a:ext cx="5615651" cy="2822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 (metodologia própria).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931DD43-2FEE-C733-D5B5-752A37691A91}"/>
              </a:ext>
            </a:extLst>
          </p:cNvPr>
          <p:cNvSpPr txBox="1"/>
          <p:nvPr/>
        </p:nvSpPr>
        <p:spPr>
          <a:xfrm rot="16200000">
            <a:off x="5722671" y="2182458"/>
            <a:ext cx="214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Crédito para grandes empresas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EEFDC8-1256-438B-98E6-68A1B439571E}"/>
              </a:ext>
            </a:extLst>
          </p:cNvPr>
          <p:cNvSpPr txBox="1"/>
          <p:nvPr/>
        </p:nvSpPr>
        <p:spPr>
          <a:xfrm>
            <a:off x="7319112" y="6562043"/>
            <a:ext cx="4581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Inclui debêntures e notas comerciais. Não estão incluídos CRIs, CRAs e FIDCs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60E02F3-46A0-019D-899D-114291CF8EF2}"/>
              </a:ext>
            </a:extLst>
          </p:cNvPr>
          <p:cNvSpPr txBox="1"/>
          <p:nvPr/>
        </p:nvSpPr>
        <p:spPr>
          <a:xfrm rot="16200000">
            <a:off x="5557833" y="4846550"/>
            <a:ext cx="2586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Debêntures: emissões primárias acumuladas</a:t>
            </a:r>
          </a:p>
          <a:p>
            <a:pPr algn="ctr"/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R$ Bilhões) 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A3C7AF1-58E0-446E-8298-20F742F67B60}"/>
              </a:ext>
            </a:extLst>
          </p:cNvPr>
          <p:cNvGraphicFramePr>
            <a:graphicFrameLocks/>
          </p:cNvGraphicFramePr>
          <p:nvPr/>
        </p:nvGraphicFramePr>
        <p:xfrm>
          <a:off x="7238383" y="3874203"/>
          <a:ext cx="4581525" cy="2669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1C379BBD-FD7A-5E1A-2349-9E3359638CA7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mercado de capitais tem apresentado grande crescimento nos últimos anos, com papel importante para o crédito e para a poupança.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BC62B91F-17A2-D635-8693-9DBDEE20B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814824"/>
              </p:ext>
            </p:extLst>
          </p:nvPr>
        </p:nvGraphicFramePr>
        <p:xfrm>
          <a:off x="244550" y="1665481"/>
          <a:ext cx="6176175" cy="4991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CE44BA-0B9B-8D49-3184-56B44A00C51E}"/>
              </a:ext>
            </a:extLst>
          </p:cNvPr>
          <p:cNvSpPr txBox="1"/>
          <p:nvPr/>
        </p:nvSpPr>
        <p:spPr>
          <a:xfrm>
            <a:off x="2039511" y="1416059"/>
            <a:ext cx="2586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Crédito Amplo PJ</a:t>
            </a:r>
          </a:p>
          <a:p>
            <a:pPr algn="ctr"/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(Base Dez/2016 = 100) </a:t>
            </a:r>
          </a:p>
        </p:txBody>
      </p:sp>
      <p:sp>
        <p:nvSpPr>
          <p:cNvPr id="17" name="Espaço Reservado para Texto 8">
            <a:extLst>
              <a:ext uri="{FF2B5EF4-FFF2-40B4-BE49-F238E27FC236}">
                <a16:creationId xmlns:a16="http://schemas.microsoft.com/office/drawing/2014/main" id="{D5C9170E-76B6-5927-EFE1-B277FDB9E7FE}"/>
              </a:ext>
            </a:extLst>
          </p:cNvPr>
          <p:cNvSpPr txBox="1">
            <a:spLocks/>
          </p:cNvSpPr>
          <p:nvPr/>
        </p:nvSpPr>
        <p:spPr>
          <a:xfrm>
            <a:off x="374906" y="303636"/>
            <a:ext cx="2414014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MERCADO DE CAPITAIS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Número de Slide 3">
            <a:extLst>
              <a:ext uri="{FF2B5EF4-FFF2-40B4-BE49-F238E27FC236}">
                <a16:creationId xmlns:a16="http://schemas.microsoft.com/office/drawing/2014/main" id="{399A3D97-50B9-1A6D-FA4B-5DE95364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6648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Economática e B3.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374906" y="303636"/>
            <a:ext cx="2414014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MERCADO DE CAPITAIS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367DE15-5F66-73DE-FEA2-95F1E55196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865582"/>
              </p:ext>
            </p:extLst>
          </p:nvPr>
        </p:nvGraphicFramePr>
        <p:xfrm>
          <a:off x="6601442" y="1902372"/>
          <a:ext cx="5060238" cy="449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4A1C20BB-5362-6A98-4ADE-1098E7984961}"/>
              </a:ext>
            </a:extLst>
          </p:cNvPr>
          <p:cNvSpPr txBox="1"/>
          <p:nvPr/>
        </p:nvSpPr>
        <p:spPr>
          <a:xfrm>
            <a:off x="1483203" y="1550184"/>
            <a:ext cx="3165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Cotistas na indústria de fundos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(em milhões, set/2022)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4847DF-5E84-50EC-17F5-CDD26E5451F2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Crescimento do mercado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capitais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1BEA0CDC-CAEE-A57C-2BDA-62C598C775E8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mercado de capitais tem apresentado grande crescimento nos últimos anos, com papel importante para o crédito e para a poupança.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38DBE69-A583-8687-687F-9ADCB5A8F8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171959"/>
              </p:ext>
            </p:extLst>
          </p:nvPr>
        </p:nvGraphicFramePr>
        <p:xfrm>
          <a:off x="623126" y="2009367"/>
          <a:ext cx="4885241" cy="4227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31C68D56-96EF-8ABA-8B56-91A89F1C0752}"/>
              </a:ext>
            </a:extLst>
          </p:cNvPr>
          <p:cNvSpPr txBox="1"/>
          <p:nvPr/>
        </p:nvSpPr>
        <p:spPr>
          <a:xfrm>
            <a:off x="938317" y="5982309"/>
            <a:ext cx="409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25C75"/>
                </a:solidFill>
              </a:rPr>
              <a:t>Total de cotistas: 33,9 milhões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32BF41-42FF-7C8F-BA3B-73F30232C55F}"/>
              </a:ext>
            </a:extLst>
          </p:cNvPr>
          <p:cNvSpPr txBox="1"/>
          <p:nvPr/>
        </p:nvSpPr>
        <p:spPr>
          <a:xfrm>
            <a:off x="7119992" y="1555662"/>
            <a:ext cx="4366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Número de contas de pessoas físicas na B3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(em milhões)</a:t>
            </a:r>
          </a:p>
        </p:txBody>
      </p:sp>
    </p:spTree>
    <p:extLst>
      <p:ext uri="{BB962C8B-B14F-4D97-AF65-F5344CB8AC3E}">
        <p14:creationId xmlns:p14="http://schemas.microsoft.com/office/powerpoint/2010/main" val="168086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noProof="1">
                <a:solidFill>
                  <a:srgbClr val="00556B"/>
                </a:solidFill>
                <a:latin typeface="Calibri" panose="020F0502020204030204"/>
              </a:rPr>
              <a:t>Crescimento do c</a:t>
            </a:r>
            <a:r>
              <a:rPr kumimoji="0" lang="pt-BR" sz="3000" b="1" i="0" u="none" strike="noStrike" kern="1200" cap="none" spc="0" normalizeH="0" baseline="0" noProof="1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ooperativismo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39492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COOPERATIVAS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9F1A49-654E-89EA-518E-0AB5E6E61C8D}"/>
              </a:ext>
            </a:extLst>
          </p:cNvPr>
          <p:cNvSpPr txBox="1"/>
          <p:nvPr/>
        </p:nvSpPr>
        <p:spPr>
          <a:xfrm>
            <a:off x="7561294" y="1340316"/>
            <a:ext cx="329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Carteira PJ por Porte de Empresa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C0EC365-F694-5D79-886B-C6DED8D78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793657"/>
              </p:ext>
            </p:extLst>
          </p:nvPr>
        </p:nvGraphicFramePr>
        <p:xfrm>
          <a:off x="639819" y="1794426"/>
          <a:ext cx="5456181" cy="475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46">
            <a:extLst>
              <a:ext uri="{FF2B5EF4-FFF2-40B4-BE49-F238E27FC236}">
                <a16:creationId xmlns:a16="http://schemas.microsoft.com/office/drawing/2014/main" id="{ED589C76-FBAF-A273-808E-EA6043F88BE7}"/>
              </a:ext>
            </a:extLst>
          </p:cNvPr>
          <p:cNvSpPr txBox="1"/>
          <p:nvPr/>
        </p:nvSpPr>
        <p:spPr>
          <a:xfrm>
            <a:off x="947239" y="1340316"/>
            <a:ext cx="52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Crescimento da carteira ativa</a:t>
            </a:r>
            <a:endParaRPr kumimoji="0" lang="pt-BR" sz="1600" b="1" i="0" u="none" strike="noStrike" kern="1200" cap="none" spc="0" normalizeH="0" baseline="3000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(Dez 2017 = 100)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5AAAEA1-B64B-CF11-F943-D29D3E2EE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849619"/>
              </p:ext>
            </p:extLst>
          </p:nvPr>
        </p:nvGraphicFramePr>
        <p:xfrm>
          <a:off x="6359708" y="1893747"/>
          <a:ext cx="5457640" cy="497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4F37BC03-1632-3942-3D13-6AFFB08B443D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Grande crescimento do setor cooperativo. As cooperativas tem foco especialmente no crédito para pequenos negócios.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807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EB7F7DB9-74E5-7A80-535A-F0DCA1206AB8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1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Crescimento do microcrédito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69047B9B-62D8-7511-4D9C-0F59357BC8A5}"/>
              </a:ext>
            </a:extLst>
          </p:cNvPr>
          <p:cNvSpPr txBox="1">
            <a:spLocks/>
          </p:cNvSpPr>
          <p:nvPr/>
        </p:nvSpPr>
        <p:spPr>
          <a:xfrm>
            <a:off x="514348" y="6560517"/>
            <a:ext cx="11173597" cy="159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BCB.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MICROCRÉDITO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FD250DF-79ED-3D1F-6F8A-849F9F13CEA6}"/>
              </a:ext>
            </a:extLst>
          </p:cNvPr>
          <p:cNvGraphicFramePr>
            <a:graphicFrameLocks/>
          </p:cNvGraphicFramePr>
          <p:nvPr/>
        </p:nvGraphicFramePr>
        <p:xfrm>
          <a:off x="6544638" y="2126746"/>
          <a:ext cx="5054886" cy="432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4EF0FC2B-0EE5-9AAF-1618-1881E7E0E4B5}"/>
              </a:ext>
            </a:extLst>
          </p:cNvPr>
          <p:cNvSpPr txBox="1"/>
          <p:nvPr/>
        </p:nvSpPr>
        <p:spPr>
          <a:xfrm>
            <a:off x="1320573" y="1546943"/>
            <a:ext cx="4390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Crescimento saldo microcrédito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(anual)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1CB41D5-8A66-44F1-B612-9B08B2C73605}"/>
              </a:ext>
            </a:extLst>
          </p:cNvPr>
          <p:cNvSpPr txBox="1"/>
          <p:nvPr/>
        </p:nvSpPr>
        <p:spPr>
          <a:xfrm>
            <a:off x="6899740" y="1534948"/>
            <a:ext cx="4390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Crescimento carteira de crédito total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(Dez/2019 a Dez/2020)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3C46D3DA-C037-AA18-51AA-35D715CCB9D7}"/>
              </a:ext>
            </a:extLst>
          </p:cNvPr>
          <p:cNvSpPr txBox="1">
            <a:spLocks/>
          </p:cNvSpPr>
          <p:nvPr/>
        </p:nvSpPr>
        <p:spPr>
          <a:xfrm>
            <a:off x="475563" y="982800"/>
            <a:ext cx="11262520" cy="316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Crescimento anual médio foi superior a 24% nos últimos 4 anos. Na pandemia, houve maior do crescimento do crédito para micro e pequenas empresas.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BCC7380-84AA-15DD-CEB7-46BB426F652C}"/>
              </a:ext>
            </a:extLst>
          </p:cNvPr>
          <p:cNvGraphicFramePr>
            <a:graphicFrameLocks/>
          </p:cNvGraphicFramePr>
          <p:nvPr/>
        </p:nvGraphicFramePr>
        <p:xfrm>
          <a:off x="592476" y="2136271"/>
          <a:ext cx="5346700" cy="427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D788F70F-5E4B-42D4-01D0-92D8C5C310F3}"/>
              </a:ext>
            </a:extLst>
          </p:cNvPr>
          <p:cNvSpPr txBox="1"/>
          <p:nvPr/>
        </p:nvSpPr>
        <p:spPr>
          <a:xfrm>
            <a:off x="3762375" y="2037461"/>
            <a:ext cx="58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25C75"/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210092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D481CE8-7337-C24A-5606-5B41144A6F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746649"/>
              </p:ext>
            </p:extLst>
          </p:nvPr>
        </p:nvGraphicFramePr>
        <p:xfrm>
          <a:off x="7183071" y="1995546"/>
          <a:ext cx="4702909" cy="4543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96678CBB-DA90-481C-A1ED-8FCAEB1926C8}"/>
              </a:ext>
            </a:extLst>
          </p:cNvPr>
          <p:cNvSpPr txBox="1"/>
          <p:nvPr/>
        </p:nvSpPr>
        <p:spPr>
          <a:xfrm>
            <a:off x="265756" y="161651"/>
            <a:ext cx="889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7B5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Pix ganha espaço e se populariza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8C6F350-1EB7-4C73-A8F3-A054C890318A}"/>
              </a:ext>
            </a:extLst>
          </p:cNvPr>
          <p:cNvSpPr txBox="1"/>
          <p:nvPr/>
        </p:nvSpPr>
        <p:spPr>
          <a:xfrm>
            <a:off x="554047" y="6569274"/>
            <a:ext cx="4219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BCB. 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C071B948-5176-493E-8730-C331C1374CD5}"/>
              </a:ext>
            </a:extLst>
          </p:cNvPr>
          <p:cNvSpPr/>
          <p:nvPr/>
        </p:nvSpPr>
        <p:spPr>
          <a:xfrm>
            <a:off x="0" y="212100"/>
            <a:ext cx="635267" cy="560438"/>
          </a:xfrm>
          <a:prstGeom prst="rect">
            <a:avLst/>
          </a:prstGeom>
          <a:solidFill>
            <a:srgbClr val="37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D171B57-17D9-F77E-0AD0-457E7E3C550D}"/>
              </a:ext>
            </a:extLst>
          </p:cNvPr>
          <p:cNvSpPr txBox="1"/>
          <p:nvPr/>
        </p:nvSpPr>
        <p:spPr>
          <a:xfrm>
            <a:off x="7388353" y="1413943"/>
            <a:ext cx="439076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de transações Pix e valor médio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 R$ bilhões e R$)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ACAC1F-73C0-FE08-E196-A98A99B266D6}"/>
              </a:ext>
            </a:extLst>
          </p:cNvPr>
          <p:cNvSpPr txBox="1"/>
          <p:nvPr/>
        </p:nvSpPr>
        <p:spPr>
          <a:xfrm>
            <a:off x="5328832" y="2814629"/>
            <a:ext cx="17633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Chaves Pix registradas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 milhões)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4C40472-806E-0176-B3FF-532A957D0F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499334"/>
              </p:ext>
            </p:extLst>
          </p:nvPr>
        </p:nvGraphicFramePr>
        <p:xfrm>
          <a:off x="199964" y="1880407"/>
          <a:ext cx="4721719" cy="4275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ixaDeTexto 46">
            <a:extLst>
              <a:ext uri="{FF2B5EF4-FFF2-40B4-BE49-F238E27FC236}">
                <a16:creationId xmlns:a16="http://schemas.microsoft.com/office/drawing/2014/main" id="{C50E675D-8562-96A5-7996-D9215CF4F433}"/>
              </a:ext>
            </a:extLst>
          </p:cNvPr>
          <p:cNvSpPr txBox="1"/>
          <p:nvPr/>
        </p:nvSpPr>
        <p:spPr>
          <a:xfrm>
            <a:off x="412883" y="1412366"/>
            <a:ext cx="473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Transações per capita – por países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D1D1DC5-C302-70CC-C726-5A8E3CCEAA13}"/>
              </a:ext>
            </a:extLst>
          </p:cNvPr>
          <p:cNvGrpSpPr/>
          <p:nvPr/>
        </p:nvGrpSpPr>
        <p:grpSpPr>
          <a:xfrm>
            <a:off x="5057310" y="2797950"/>
            <a:ext cx="2148766" cy="1190247"/>
            <a:chOff x="506912" y="1301074"/>
            <a:chExt cx="2363643" cy="1190247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AF0B36A-42AA-F32C-1711-28EBE02D0095}"/>
                </a:ext>
              </a:extLst>
            </p:cNvPr>
            <p:cNvSpPr/>
            <p:nvPr/>
          </p:nvSpPr>
          <p:spPr>
            <a:xfrm>
              <a:off x="506912" y="1301074"/>
              <a:ext cx="2363643" cy="1190247"/>
            </a:xfrm>
            <a:prstGeom prst="rect">
              <a:avLst/>
            </a:prstGeom>
            <a:solidFill>
              <a:srgbClr val="37B5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F169C05-DE82-0C8E-901C-D3376868D61B}"/>
                </a:ext>
              </a:extLst>
            </p:cNvPr>
            <p:cNvSpPr txBox="1"/>
            <p:nvPr/>
          </p:nvSpPr>
          <p:spPr>
            <a:xfrm>
              <a:off x="771881" y="1329542"/>
              <a:ext cx="1763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Chaves PIX registradas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2E5FCFA-529B-AF34-73F1-E580B8AC103C}"/>
                </a:ext>
              </a:extLst>
            </p:cNvPr>
            <p:cNvSpPr txBox="1"/>
            <p:nvPr/>
          </p:nvSpPr>
          <p:spPr>
            <a:xfrm>
              <a:off x="877070" y="1921139"/>
              <a:ext cx="1763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Total :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591,6 mi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Mar/2023</a:t>
              </a:r>
            </a:p>
          </p:txBody>
        </p:sp>
      </p:grp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068EF5-EE62-0D78-EC96-83E95783BEDA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pPr algn="r">
                <a:defRPr/>
              </a:pPr>
              <a:t>59</a:t>
            </a:fld>
            <a:endParaRPr lang="pt-BR" sz="11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052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REGIME DE METAS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1D7817E1-B4B8-2A72-BB3A-AE56C7BA59DC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metas: processo decisório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416044D-74E9-5D3C-050C-C0558CB4E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479" y="966274"/>
            <a:ext cx="4245864" cy="312157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827CBFD6-0A95-4DF9-660E-5328C1DF9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99" y="1509733"/>
            <a:ext cx="684333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lvl="1" indent="-358775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O Comitê de Política Monetária (Copom) tem como principais atribuições a execução da política monetária e a definição da meta da taxa Selic.</a:t>
            </a:r>
          </a:p>
          <a:p>
            <a:pPr lvl="2" indent="-358775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Todos os membros do Copom presentes na reunião votam e seus votos são divulgados.</a:t>
            </a:r>
          </a:p>
          <a:p>
            <a:pPr lvl="1" indent="-358775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Reúne-se oito vezes por ano, com calendário preestabelecido.</a:t>
            </a:r>
          </a:p>
          <a:p>
            <a:pPr lvl="1" indent="-358775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Dois dias de reunião: apresentações técnicas dos departamentos, discussão e decisão.</a:t>
            </a:r>
          </a:p>
          <a:p>
            <a:pPr lvl="2" indent="-358775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O Comitê utiliza um amplo conjunto de informações para embasar sua decisão.</a:t>
            </a:r>
          </a:p>
          <a:p>
            <a:pPr lvl="1" indent="-358775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Comunicado da decisão logo após o término da reunião.</a:t>
            </a:r>
          </a:p>
          <a:p>
            <a:pPr lvl="1" indent="-358775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Publicação da ata na terça-feira posterior à reunião.</a:t>
            </a:r>
          </a:p>
          <a:p>
            <a:pPr lvl="1" indent="-358775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Silêncio do Copom:</a:t>
            </a:r>
          </a:p>
          <a:p>
            <a:pPr lvl="2" indent="-358775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Nesse período os membros do Copom se abstém de falas públicas e encontros com quaisquer interessados nas decisões.</a:t>
            </a:r>
          </a:p>
        </p:txBody>
      </p:sp>
      <p:pic>
        <p:nvPicPr>
          <p:cNvPr id="5" name="Picture 2" descr="Quarta-feira anterior à reunião é o início do silêncio do copom;primeira sessão é na terça seguinte e quarta de manhã, ocorrem apresentações sobre a economia brasileira e mundial. A segunda sessão é na tarde de quarta, ocorre a avaliação das perspectivas de inflação, decisão e divulgação da taxa selic. Na terça seguinte é o fim do silêncio e divulgação da ata do copom.">
            <a:extLst>
              <a:ext uri="{FF2B5EF4-FFF2-40B4-BE49-F238E27FC236}">
                <a16:creationId xmlns:a16="http://schemas.microsoft.com/office/drawing/2014/main" id="{5F5D13E6-0767-D5B5-4DC8-18B2E9B5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96" y="4160697"/>
            <a:ext cx="4071791" cy="24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2929619-B7C1-9EC4-5326-3627CA00A350}"/>
              </a:ext>
            </a:extLst>
          </p:cNvPr>
          <p:cNvSpPr txBox="1"/>
          <p:nvPr/>
        </p:nvSpPr>
        <p:spPr>
          <a:xfrm rot="16200000">
            <a:off x="6277064" y="5340426"/>
            <a:ext cx="2176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Comunicação das decisões do Copom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BE4F69-F7A8-A371-E8A0-CEDEEE981DEA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</p:spTree>
    <p:extLst>
      <p:ext uri="{BB962C8B-B14F-4D97-AF65-F5344CB8AC3E}">
        <p14:creationId xmlns:p14="http://schemas.microsoft.com/office/powerpoint/2010/main" val="37548506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21FDE3B-0876-684A-4BD3-ACB80424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80150"/>
            <a:ext cx="2743200" cy="365125"/>
          </a:xfrm>
        </p:spPr>
        <p:txBody>
          <a:bodyPr/>
          <a:lstStyle/>
          <a:p>
            <a:fld id="{DF0DFDFA-D4AA-4D42-9908-C3672C9983F7}" type="slidenum">
              <a:rPr lang="pt-BR" smtClean="0"/>
              <a:t>60</a:t>
            </a:fld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537E111-F393-756B-A29B-E14DC88774C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2F2F2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49B51A-1D61-19C4-7EAC-2A9D609CBCB0}"/>
              </a:ext>
            </a:extLst>
          </p:cNvPr>
          <p:cNvSpPr/>
          <p:nvPr/>
        </p:nvSpPr>
        <p:spPr>
          <a:xfrm>
            <a:off x="0" y="212100"/>
            <a:ext cx="635267" cy="560438"/>
          </a:xfrm>
          <a:prstGeom prst="rect">
            <a:avLst/>
          </a:prstGeom>
          <a:solidFill>
            <a:srgbClr val="37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DAA475-35B5-3F93-6296-CD92892BA6B1}"/>
              </a:ext>
            </a:extLst>
          </p:cNvPr>
          <p:cNvSpPr txBox="1"/>
          <p:nvPr/>
        </p:nvSpPr>
        <p:spPr>
          <a:xfrm>
            <a:off x="265756" y="161651"/>
            <a:ext cx="889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7B5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Pix aumenta inclusão social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39B0A19-F5B3-D63A-7648-6241FFF12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300" y="212100"/>
            <a:ext cx="1523999" cy="56469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351CED-AA90-4119-34F1-2E59CCBE45BA}"/>
              </a:ext>
            </a:extLst>
          </p:cNvPr>
          <p:cNvSpPr txBox="1"/>
          <p:nvPr/>
        </p:nvSpPr>
        <p:spPr>
          <a:xfrm>
            <a:off x="199008" y="3224981"/>
            <a:ext cx="356353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B5AA"/>
              </a:buClr>
              <a:buSzTx/>
              <a:tabLst/>
              <a:defRPr/>
            </a:pPr>
            <a:endParaRPr lang="pt-BR" sz="1000" b="1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 algn="just">
              <a:spcAft>
                <a:spcPts val="1200"/>
              </a:spcAft>
              <a:buClr>
                <a:srgbClr val="37B5AA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33 milhões de pessoas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que não faziam transferências eletrônicas antes do Pix, agora usam o Pix de forma constante e regular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285750" indent="-285750" algn="just">
              <a:spcAft>
                <a:spcPts val="1200"/>
              </a:spcAft>
              <a:buClr>
                <a:srgbClr val="37B5AA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Em dois anos,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45 milhões de pessoas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passaram a fazer transferências.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FA4BD6D-0E8D-CCB1-2122-D85C486AF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5"/>
          <a:stretch/>
        </p:blipFill>
        <p:spPr>
          <a:xfrm>
            <a:off x="4022006" y="2028825"/>
            <a:ext cx="3495675" cy="347766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3CC82A8-8A5E-F35E-2CE7-87AB0DBFF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"/>
          <a:stretch/>
        </p:blipFill>
        <p:spPr>
          <a:xfrm>
            <a:off x="7786837" y="2028825"/>
            <a:ext cx="3495675" cy="346278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06A40309-6069-6524-2D73-AE797003FBAD}"/>
              </a:ext>
            </a:extLst>
          </p:cNvPr>
          <p:cNvSpPr txBox="1"/>
          <p:nvPr/>
        </p:nvSpPr>
        <p:spPr>
          <a:xfrm>
            <a:off x="4331568" y="5506491"/>
            <a:ext cx="2876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  2018    2019    2020    2021    2022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1D83FC2-0C30-F021-B760-EB014298E35D}"/>
              </a:ext>
            </a:extLst>
          </p:cNvPr>
          <p:cNvSpPr txBox="1"/>
          <p:nvPr/>
        </p:nvSpPr>
        <p:spPr>
          <a:xfrm>
            <a:off x="7893917" y="5506491"/>
            <a:ext cx="3645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  20    30    40     50    60    70    80     90   100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8640A7E3-F37E-F153-A5B0-23AF206544AA}"/>
              </a:ext>
            </a:extLst>
          </p:cNvPr>
          <p:cNvGrpSpPr/>
          <p:nvPr/>
        </p:nvGrpSpPr>
        <p:grpSpPr>
          <a:xfrm>
            <a:off x="4010023" y="5969942"/>
            <a:ext cx="3545375" cy="505599"/>
            <a:chOff x="4124325" y="5903267"/>
            <a:chExt cx="2379691" cy="505599"/>
          </a:xfrm>
        </p:grpSpPr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DE1ADAE-D1BB-36DF-F3C9-A9D2CB0024C4}"/>
                </a:ext>
              </a:extLst>
            </p:cNvPr>
            <p:cNvCxnSpPr>
              <a:cxnSpLocks/>
            </p:cNvCxnSpPr>
            <p:nvPr/>
          </p:nvCxnSpPr>
          <p:spPr>
            <a:xfrm>
              <a:off x="4124325" y="6038850"/>
              <a:ext cx="209430" cy="0"/>
            </a:xfrm>
            <a:prstGeom prst="line">
              <a:avLst/>
            </a:prstGeom>
            <a:ln w="25400">
              <a:solidFill>
                <a:srgbClr val="A94B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712CB892-207D-6741-1100-AFD1F346BC6E}"/>
                </a:ext>
              </a:extLst>
            </p:cNvPr>
            <p:cNvCxnSpPr>
              <a:cxnSpLocks/>
            </p:cNvCxnSpPr>
            <p:nvPr/>
          </p:nvCxnSpPr>
          <p:spPr>
            <a:xfrm>
              <a:off x="4124325" y="6276975"/>
              <a:ext cx="20943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D7D664AF-AB25-0870-8475-443519135C52}"/>
                </a:ext>
              </a:extLst>
            </p:cNvPr>
            <p:cNvSpPr txBox="1"/>
            <p:nvPr/>
          </p:nvSpPr>
          <p:spPr>
            <a:xfrm>
              <a:off x="4344973" y="5903267"/>
              <a:ext cx="2152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chemeClr val="bg2">
                      <a:lumMod val="50000"/>
                    </a:schemeClr>
                  </a:solidFill>
                </a:rPr>
                <a:t>Total de clientes bancários com operações ativas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887BFBC1-4553-0650-FAF5-37B73D28D848}"/>
                </a:ext>
              </a:extLst>
            </p:cNvPr>
            <p:cNvSpPr txBox="1"/>
            <p:nvPr/>
          </p:nvSpPr>
          <p:spPr>
            <a:xfrm>
              <a:off x="4351366" y="6131867"/>
              <a:ext cx="2152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chemeClr val="bg2">
                      <a:lumMod val="50000"/>
                    </a:schemeClr>
                  </a:solidFill>
                </a:rPr>
                <a:t>Total de usuários do Pix</a:t>
              </a: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B2C173C-C957-78D3-65C4-168E6B0333A7}"/>
              </a:ext>
            </a:extLst>
          </p:cNvPr>
          <p:cNvSpPr txBox="1"/>
          <p:nvPr/>
        </p:nvSpPr>
        <p:spPr>
          <a:xfrm>
            <a:off x="7853054" y="5713059"/>
            <a:ext cx="3353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Uso de pagamentos digitais (% da pop. &gt; 15 anos)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BB141B9-3B06-18FC-4846-8E5FCC1483FF}"/>
              </a:ext>
            </a:extLst>
          </p:cNvPr>
          <p:cNvSpPr/>
          <p:nvPr/>
        </p:nvSpPr>
        <p:spPr>
          <a:xfrm>
            <a:off x="7932687" y="6054407"/>
            <a:ext cx="115200" cy="114502"/>
          </a:xfrm>
          <a:prstGeom prst="ellipse">
            <a:avLst/>
          </a:prstGeom>
          <a:solidFill>
            <a:srgbClr val="AB3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88F32A0-F6F2-DBE4-ADCB-E6420FC04A5A}"/>
              </a:ext>
            </a:extLst>
          </p:cNvPr>
          <p:cNvSpPr/>
          <p:nvPr/>
        </p:nvSpPr>
        <p:spPr>
          <a:xfrm>
            <a:off x="7933875" y="6278011"/>
            <a:ext cx="115200" cy="11450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2649655-C791-5C8C-406D-57FE6F81F651}"/>
              </a:ext>
            </a:extLst>
          </p:cNvPr>
          <p:cNvSpPr txBox="1"/>
          <p:nvPr/>
        </p:nvSpPr>
        <p:spPr>
          <a:xfrm>
            <a:off x="8053696" y="5974392"/>
            <a:ext cx="2152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Países da América Latina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FE4AA97-8906-26B3-5511-E2D1F416BD8C}"/>
              </a:ext>
            </a:extLst>
          </p:cNvPr>
          <p:cNvSpPr txBox="1"/>
          <p:nvPr/>
        </p:nvSpPr>
        <p:spPr>
          <a:xfrm>
            <a:off x="8047887" y="6193980"/>
            <a:ext cx="3353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Outros países emergentes e países de baixa renda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AA368E1-3374-D24D-F167-51CD725E4C4D}"/>
              </a:ext>
            </a:extLst>
          </p:cNvPr>
          <p:cNvSpPr txBox="1"/>
          <p:nvPr/>
        </p:nvSpPr>
        <p:spPr>
          <a:xfrm>
            <a:off x="4090679" y="5713059"/>
            <a:ext cx="3353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Anos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E34DB25-18CD-9B84-4297-D9AE295E9DBB}"/>
              </a:ext>
            </a:extLst>
          </p:cNvPr>
          <p:cNvSpPr txBox="1"/>
          <p:nvPr/>
        </p:nvSpPr>
        <p:spPr>
          <a:xfrm>
            <a:off x="7134523" y="2022878"/>
            <a:ext cx="427710" cy="34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72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160</a:t>
            </a:r>
          </a:p>
          <a:p>
            <a:pPr algn="r">
              <a:lnSpc>
                <a:spcPct val="272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140</a:t>
            </a:r>
          </a:p>
          <a:p>
            <a:pPr algn="r">
              <a:lnSpc>
                <a:spcPct val="272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120</a:t>
            </a:r>
          </a:p>
          <a:p>
            <a:pPr algn="r">
              <a:lnSpc>
                <a:spcPct val="272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100</a:t>
            </a:r>
          </a:p>
          <a:p>
            <a:pPr algn="r">
              <a:lnSpc>
                <a:spcPct val="272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80</a:t>
            </a:r>
          </a:p>
          <a:p>
            <a:pPr algn="r">
              <a:lnSpc>
                <a:spcPct val="272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60</a:t>
            </a:r>
          </a:p>
          <a:p>
            <a:pPr algn="r">
              <a:lnSpc>
                <a:spcPct val="272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DFEC8DC-43F8-56BF-6C9D-2E627B4C5B97}"/>
              </a:ext>
            </a:extLst>
          </p:cNvPr>
          <p:cNvSpPr txBox="1"/>
          <p:nvPr/>
        </p:nvSpPr>
        <p:spPr>
          <a:xfrm>
            <a:off x="4906747" y="2224677"/>
            <a:ext cx="107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Lançamento </a:t>
            </a:r>
          </a:p>
          <a:p>
            <a:pPr algn="ctr"/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do Pix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85E3C07-4A0E-F480-84FF-2DB670E8ED74}"/>
              </a:ext>
            </a:extLst>
          </p:cNvPr>
          <p:cNvSpPr txBox="1"/>
          <p:nvPr/>
        </p:nvSpPr>
        <p:spPr>
          <a:xfrm>
            <a:off x="6657517" y="1784461"/>
            <a:ext cx="938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Milhões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E69EB67-91AD-0D5E-1720-003BB8B90E00}"/>
              </a:ext>
            </a:extLst>
          </p:cNvPr>
          <p:cNvSpPr txBox="1"/>
          <p:nvPr/>
        </p:nvSpPr>
        <p:spPr>
          <a:xfrm>
            <a:off x="11025395" y="4988671"/>
            <a:ext cx="246874" cy="481078"/>
          </a:xfrm>
          <a:prstGeom prst="rect">
            <a:avLst/>
          </a:prstGeom>
          <a:solidFill>
            <a:srgbClr val="E0E0E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E28B244-9532-C9F2-B5F4-C956147098E2}"/>
              </a:ext>
            </a:extLst>
          </p:cNvPr>
          <p:cNvSpPr txBox="1"/>
          <p:nvPr/>
        </p:nvSpPr>
        <p:spPr>
          <a:xfrm>
            <a:off x="10915927" y="2086566"/>
            <a:ext cx="427710" cy="346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380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80</a:t>
            </a:r>
          </a:p>
          <a:p>
            <a:pPr algn="r">
              <a:lnSpc>
                <a:spcPct val="380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60</a:t>
            </a:r>
          </a:p>
          <a:p>
            <a:pPr algn="r">
              <a:lnSpc>
                <a:spcPct val="380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ct val="380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ct val="380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9C27256-F212-6087-DACB-FB4B0AA59430}"/>
              </a:ext>
            </a:extLst>
          </p:cNvPr>
          <p:cNvSpPr txBox="1"/>
          <p:nvPr/>
        </p:nvSpPr>
        <p:spPr>
          <a:xfrm rot="16200000">
            <a:off x="10101725" y="3667871"/>
            <a:ext cx="271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Emprego informal (% do emprego total)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8E2BFD9-8087-8B60-F769-6E0B73B67726}"/>
              </a:ext>
            </a:extLst>
          </p:cNvPr>
          <p:cNvSpPr txBox="1"/>
          <p:nvPr/>
        </p:nvSpPr>
        <p:spPr>
          <a:xfrm>
            <a:off x="7851380" y="6437237"/>
            <a:ext cx="373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bg2">
                    <a:lumMod val="50000"/>
                  </a:schemeClr>
                </a:solidFill>
              </a:rPr>
              <a:t>Obs.: Tamanho da circunferência é proporcional ao nível de produção do setor informal (como % do GDP)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5CC7C94-3178-D567-EB0C-8753D5B53108}"/>
              </a:ext>
            </a:extLst>
          </p:cNvPr>
          <p:cNvSpPr txBox="1"/>
          <p:nvPr/>
        </p:nvSpPr>
        <p:spPr>
          <a:xfrm>
            <a:off x="9609804" y="2108144"/>
            <a:ext cx="1276350" cy="501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y = 88,7 – 0,645x</a:t>
            </a:r>
          </a:p>
          <a:p>
            <a:pPr>
              <a:lnSpc>
                <a:spcPct val="114000"/>
              </a:lnSpc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R² = 0,594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A69BB35-B265-F635-22A1-566622738211}"/>
              </a:ext>
            </a:extLst>
          </p:cNvPr>
          <p:cNvSpPr txBox="1"/>
          <p:nvPr/>
        </p:nvSpPr>
        <p:spPr>
          <a:xfrm>
            <a:off x="4031531" y="1537306"/>
            <a:ext cx="349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Usuários Pix vs. Clientes bancários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AD808A3-7096-A043-8DFF-E5A0583B0572}"/>
              </a:ext>
            </a:extLst>
          </p:cNvPr>
          <p:cNvSpPr txBox="1"/>
          <p:nvPr/>
        </p:nvSpPr>
        <p:spPr>
          <a:xfrm>
            <a:off x="7708181" y="1527781"/>
            <a:ext cx="3745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Pagamentos digitais vs. Emprego informal</a:t>
            </a:r>
          </a:p>
        </p:txBody>
      </p:sp>
      <p:sp>
        <p:nvSpPr>
          <p:cNvPr id="48" name="Espaço Reservado para Texto 5">
            <a:extLst>
              <a:ext uri="{FF2B5EF4-FFF2-40B4-BE49-F238E27FC236}">
                <a16:creationId xmlns:a16="http://schemas.microsoft.com/office/drawing/2014/main" id="{58D6EA16-FDBD-9F84-8EB2-DC4A218EEE2E}"/>
              </a:ext>
            </a:extLst>
          </p:cNvPr>
          <p:cNvSpPr txBox="1">
            <a:spLocks/>
          </p:cNvSpPr>
          <p:nvPr/>
        </p:nvSpPr>
        <p:spPr>
          <a:xfrm>
            <a:off x="643728" y="659237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09BD89C1-BCED-8236-88A7-3550E63BEB93}"/>
              </a:ext>
            </a:extLst>
          </p:cNvPr>
          <p:cNvCxnSpPr/>
          <p:nvPr/>
        </p:nvCxnSpPr>
        <p:spPr>
          <a:xfrm>
            <a:off x="4048123" y="1457325"/>
            <a:ext cx="727248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B1E7A6-96E6-5EB3-80E7-E5322D54D42B}"/>
              </a:ext>
            </a:extLst>
          </p:cNvPr>
          <p:cNvSpPr txBox="1"/>
          <p:nvPr/>
        </p:nvSpPr>
        <p:spPr>
          <a:xfrm>
            <a:off x="554047" y="6573874"/>
            <a:ext cx="42195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BCB e BIS.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AC59FC-091A-0125-438F-9A8A359C0E31}"/>
              </a:ext>
            </a:extLst>
          </p:cNvPr>
          <p:cNvSpPr txBox="1"/>
          <p:nvPr/>
        </p:nvSpPr>
        <p:spPr>
          <a:xfrm>
            <a:off x="3860606" y="960509"/>
            <a:ext cx="7876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Pagamentos digitais aumentam a inclusão financeira e a formalização da atividade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2FA5CC-532E-F339-E284-EE541C044485}"/>
              </a:ext>
            </a:extLst>
          </p:cNvPr>
          <p:cNvSpPr/>
          <p:nvPr/>
        </p:nvSpPr>
        <p:spPr>
          <a:xfrm>
            <a:off x="781282" y="2034734"/>
            <a:ext cx="2363643" cy="1190247"/>
          </a:xfrm>
          <a:prstGeom prst="rect">
            <a:avLst/>
          </a:prstGeom>
          <a:solidFill>
            <a:srgbClr val="37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37B5AA"/>
              </a:buClr>
              <a:buSzTx/>
              <a:tabLst/>
              <a:defRPr/>
            </a:pP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Número de usuários* PF: 134,8 milhões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37B5AA"/>
              </a:buClr>
              <a:buSzTx/>
              <a:tabLst/>
              <a:defRPr/>
            </a:pP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PJ: 11,5 milhões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1415365-7D8E-6786-C939-517377B57212}"/>
              </a:ext>
            </a:extLst>
          </p:cNvPr>
          <p:cNvSpPr txBox="1"/>
          <p:nvPr/>
        </p:nvSpPr>
        <p:spPr>
          <a:xfrm>
            <a:off x="506543" y="6364241"/>
            <a:ext cx="1977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37B5AA"/>
              </a:buClr>
              <a:buSzTx/>
              <a:tabLst/>
              <a:defRPr/>
            </a:pPr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* Posição de março/23 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Espaço Reservado para Número de Slide 3">
            <a:extLst>
              <a:ext uri="{FF2B5EF4-FFF2-40B4-BE49-F238E27FC236}">
                <a16:creationId xmlns:a16="http://schemas.microsoft.com/office/drawing/2014/main" id="{2F1D4888-58F6-A2A8-524F-DBF6243BA25B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pPr algn="r">
                <a:defRPr/>
              </a:pPr>
              <a:t>60</a:t>
            </a:fld>
            <a:endParaRPr lang="pt-BR" sz="11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8461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aparelho eletrônico&#10;&#10;Descrição gerada automaticamente com confiança média">
            <a:extLst>
              <a:ext uri="{FF2B5EF4-FFF2-40B4-BE49-F238E27FC236}">
                <a16:creationId xmlns:a16="http://schemas.microsoft.com/office/drawing/2014/main" id="{7931E272-30E4-4383-91BA-E25EDDCE3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45CB270A-832D-4F5A-7486-BD4BA920D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39" y="418365"/>
            <a:ext cx="2965281" cy="476115"/>
          </a:xfrm>
          <a:prstGeom prst="rect">
            <a:avLst/>
          </a:prstGeom>
        </p:spPr>
      </p:pic>
      <p:pic>
        <p:nvPicPr>
          <p:cNvPr id="8" name="Imagem 7" descr="Desenho com traços pretos em fundo branco e letras pretas&#10;&#10;Descrição gerada automaticamente com confiança baixa">
            <a:extLst>
              <a:ext uri="{FF2B5EF4-FFF2-40B4-BE49-F238E27FC236}">
                <a16:creationId xmlns:a16="http://schemas.microsoft.com/office/drawing/2014/main" id="{754AE233-F62F-7E66-18D0-7E69287EB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3" y="5963308"/>
            <a:ext cx="1696274" cy="38544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29283A8-EEB4-46ED-9BBF-C2F803BA25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>
            <a:off x="5653668" y="5576"/>
            <a:ext cx="6538333" cy="6852424"/>
          </a:xfrm>
          <a:prstGeom prst="rect">
            <a:avLst/>
          </a:prstGeom>
          <a:effectLst>
            <a:softEdge rad="711200"/>
          </a:effectLst>
        </p:spPr>
      </p:pic>
      <p:sp>
        <p:nvSpPr>
          <p:cNvPr id="9" name="CaixaDeTexto 19">
            <a:extLst>
              <a:ext uri="{FF2B5EF4-FFF2-40B4-BE49-F238E27FC236}">
                <a16:creationId xmlns:a16="http://schemas.microsoft.com/office/drawing/2014/main" id="{233FB31B-7CEB-4727-A63A-60CD979B4A72}"/>
              </a:ext>
            </a:extLst>
          </p:cNvPr>
          <p:cNvSpPr txBox="1"/>
          <p:nvPr/>
        </p:nvSpPr>
        <p:spPr>
          <a:xfrm>
            <a:off x="6773630" y="2468421"/>
            <a:ext cx="36122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Open </a:t>
            </a:r>
            <a:r>
              <a:rPr kumimoji="0" lang="pt-BR" sz="2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Finance</a:t>
            </a:r>
            <a:r>
              <a:rPr kumimoji="0" lang="pt-B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em números:</a:t>
            </a:r>
          </a:p>
        </p:txBody>
      </p:sp>
      <p:sp>
        <p:nvSpPr>
          <p:cNvPr id="10" name="CaixaDeTexto 8">
            <a:extLst>
              <a:ext uri="{FF2B5EF4-FFF2-40B4-BE49-F238E27FC236}">
                <a16:creationId xmlns:a16="http://schemas.microsoft.com/office/drawing/2014/main" id="{91EBE093-29D0-4DF6-B913-8C6454F92877}"/>
              </a:ext>
            </a:extLst>
          </p:cNvPr>
          <p:cNvSpPr txBox="1"/>
          <p:nvPr/>
        </p:nvSpPr>
        <p:spPr>
          <a:xfrm>
            <a:off x="6592824" y="3029818"/>
            <a:ext cx="532505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APIs desenvolvidas e 16 em desenvolvimento.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de 27 milhões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consentimentos para compartilhar dados.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média mais de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700 milhões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chamadas API semanais (fase 2) </a:t>
            </a: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nas últimas semanas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de 20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bilhões de chamadas API (fase 2).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de 800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instituições participantes (fases 2 e 3).</a:t>
            </a:r>
          </a:p>
        </p:txBody>
      </p:sp>
      <p:sp>
        <p:nvSpPr>
          <p:cNvPr id="2" name="CaixaDeTexto 31">
            <a:extLst>
              <a:ext uri="{FF2B5EF4-FFF2-40B4-BE49-F238E27FC236}">
                <a16:creationId xmlns:a16="http://schemas.microsoft.com/office/drawing/2014/main" id="{D6B5186A-B4E2-B650-F5D7-4DE346E15A59}"/>
              </a:ext>
            </a:extLst>
          </p:cNvPr>
          <p:cNvSpPr txBox="1"/>
          <p:nvPr/>
        </p:nvSpPr>
        <p:spPr>
          <a:xfrm>
            <a:off x="6522750" y="1288200"/>
            <a:ext cx="50080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 Open Finance também promove </a:t>
            </a:r>
            <a:r>
              <a:rPr lang="pt-BR" sz="2000" b="1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inclusão financeira e digital</a:t>
            </a:r>
            <a:endParaRPr kumimoji="0" lang="pt-BR" sz="20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31">
            <a:extLst>
              <a:ext uri="{FF2B5EF4-FFF2-40B4-BE49-F238E27FC236}">
                <a16:creationId xmlns:a16="http://schemas.microsoft.com/office/drawing/2014/main" id="{5FAEA847-D118-03A9-25C4-B943AEEAA413}"/>
              </a:ext>
            </a:extLst>
          </p:cNvPr>
          <p:cNvSpPr txBox="1"/>
          <p:nvPr/>
        </p:nvSpPr>
        <p:spPr>
          <a:xfrm>
            <a:off x="5888939" y="220170"/>
            <a:ext cx="500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Agenda inclusiva do BC</a:t>
            </a:r>
          </a:p>
        </p:txBody>
      </p:sp>
      <p:sp>
        <p:nvSpPr>
          <p:cNvPr id="12" name="Espaço Reservado para Número de Slide 3">
            <a:extLst>
              <a:ext uri="{FF2B5EF4-FFF2-40B4-BE49-F238E27FC236}">
                <a16:creationId xmlns:a16="http://schemas.microsoft.com/office/drawing/2014/main" id="{D248BD78-6F9C-559D-5EAB-F74595F4BE38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schemeClr val="bg1"/>
                </a:solidFill>
                <a:latin typeface="Calibri" panose="020F0502020204030204"/>
              </a:rPr>
              <a:pPr algn="r">
                <a:defRPr/>
              </a:pPr>
              <a:t>61</a:t>
            </a:fld>
            <a:endParaRPr lang="pt-BR" sz="11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099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9073064-2409-498E-B8C1-AA48C2605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98FCE5C1-3B3D-4CDA-A7AA-35CDD2207632}"/>
              </a:ext>
            </a:extLst>
          </p:cNvPr>
          <p:cNvSpPr txBox="1"/>
          <p:nvPr/>
        </p:nvSpPr>
        <p:spPr>
          <a:xfrm>
            <a:off x="4323765" y="1154681"/>
            <a:ext cx="2932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Digital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Imagem 53" descr="Desenho com traços pretos em fundo branco e letras pretas&#10;&#10;Descrição gerada automaticamente com confiança baixa">
            <a:extLst>
              <a:ext uri="{FF2B5EF4-FFF2-40B4-BE49-F238E27FC236}">
                <a16:creationId xmlns:a16="http://schemas.microsoft.com/office/drawing/2014/main" id="{3825B992-2E92-00CE-617E-363EC1EF9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4" y="280924"/>
            <a:ext cx="1696274" cy="38544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0124BA-C7F3-A303-5280-6F35543EA09D}"/>
              </a:ext>
            </a:extLst>
          </p:cNvPr>
          <p:cNvSpPr txBox="1"/>
          <p:nvPr/>
        </p:nvSpPr>
        <p:spPr>
          <a:xfrm>
            <a:off x="4716483" y="1836516"/>
            <a:ext cx="54111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3200" lvl="3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Ponte para o ambiente de </a:t>
            </a:r>
            <a:r>
              <a:rPr lang="pt-BR" sz="1400" dirty="0" err="1">
                <a:solidFill>
                  <a:schemeClr val="bg1"/>
                </a:solidFill>
                <a:latin typeface="Ubuntu" panose="020B0504030602030204" pitchFamily="34" charset="0"/>
              </a:rPr>
              <a:t>De-Fi</a:t>
            </a:r>
            <a:endParaRPr lang="pt-BR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1033200" lvl="3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Introduzir conceito de </a:t>
            </a:r>
            <a:r>
              <a:rPr lang="pt-BR" sz="1400" dirty="0" err="1">
                <a:solidFill>
                  <a:schemeClr val="bg1"/>
                </a:solidFill>
                <a:latin typeface="Ubuntu" panose="020B0504030602030204" pitchFamily="34" charset="0"/>
              </a:rPr>
              <a:t>tokenização</a:t>
            </a: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 (base ampla)</a:t>
            </a:r>
          </a:p>
          <a:p>
            <a:pPr marL="1033200" lvl="3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Redução da moeda física</a:t>
            </a:r>
          </a:p>
          <a:p>
            <a:pPr marL="1033200" lvl="3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Aumento da eficiência bancária</a:t>
            </a:r>
          </a:p>
          <a:p>
            <a:pPr marL="1490400" lvl="4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Controle de riscos</a:t>
            </a:r>
          </a:p>
          <a:p>
            <a:pPr marL="1490400" lvl="4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Liquidação</a:t>
            </a:r>
          </a:p>
          <a:p>
            <a:pPr marL="1490400" lvl="4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Análise de dados</a:t>
            </a:r>
          </a:p>
          <a:p>
            <a:pPr marL="1490400" lvl="4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Financiamento</a:t>
            </a:r>
          </a:p>
          <a:p>
            <a:pPr marL="1490400" lvl="4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Produtos</a:t>
            </a:r>
          </a:p>
          <a:p>
            <a:pPr marL="1033200" lvl="3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Monetização de dados</a:t>
            </a:r>
          </a:p>
          <a:p>
            <a:pPr marL="1490400" lvl="4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Interação de tokens com carteira digital</a:t>
            </a:r>
          </a:p>
          <a:p>
            <a:pPr marL="1033200" lvl="3" indent="-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schemeClr val="bg1"/>
                </a:solidFill>
                <a:latin typeface="Ubuntu" panose="020B0504030602030204" pitchFamily="34" charset="0"/>
              </a:rPr>
              <a:t>Competição por canal, e não apenas por produto</a:t>
            </a:r>
          </a:p>
          <a:p>
            <a:pPr marL="457200" lvl="0" indent="-457200">
              <a:spcAft>
                <a:spcPts val="2800"/>
              </a:spcAft>
              <a:buFont typeface="Wingdings" panose="05000000000000000000" pitchFamily="2" charset="2"/>
              <a:buChar char="§"/>
              <a:defRPr/>
            </a:pPr>
            <a:endParaRPr kumimoji="0" lang="pt-BR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 pitchFamily="34" charset="0"/>
            </a:endParaRPr>
          </a:p>
        </p:txBody>
      </p:sp>
      <p:sp>
        <p:nvSpPr>
          <p:cNvPr id="26" name="CaixaDeTexto 31">
            <a:extLst>
              <a:ext uri="{FF2B5EF4-FFF2-40B4-BE49-F238E27FC236}">
                <a16:creationId xmlns:a16="http://schemas.microsoft.com/office/drawing/2014/main" id="{6A0E2FB6-1CF5-56E5-751B-E65618E20790}"/>
              </a:ext>
            </a:extLst>
          </p:cNvPr>
          <p:cNvSpPr txBox="1"/>
          <p:nvPr/>
        </p:nvSpPr>
        <p:spPr>
          <a:xfrm>
            <a:off x="5888939" y="220170"/>
            <a:ext cx="500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Agenda inclusiva do BC</a:t>
            </a:r>
          </a:p>
        </p:txBody>
      </p:sp>
      <p:sp>
        <p:nvSpPr>
          <p:cNvPr id="3" name="Espaço Reservado para Número de Slide 3">
            <a:extLst>
              <a:ext uri="{FF2B5EF4-FFF2-40B4-BE49-F238E27FC236}">
                <a16:creationId xmlns:a16="http://schemas.microsoft.com/office/drawing/2014/main" id="{C6B2B2FB-A27C-0844-D78C-E804779DC46D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schemeClr val="bg1"/>
                </a:solidFill>
                <a:latin typeface="Calibri" panose="020F0502020204030204"/>
              </a:rPr>
              <a:pPr algn="r">
                <a:defRPr/>
              </a:pPr>
              <a:t>62</a:t>
            </a:fld>
            <a:endParaRPr lang="pt-BR" sz="11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5661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8D42A209-8824-7260-94BA-29326B6CD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32741D4-C57C-D3B9-6F5E-6AED692CF40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22832" y="6151940"/>
            <a:ext cx="1388085" cy="310931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B18057-1075-63B8-C8E1-A5C7E7F562D7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schemeClr val="bg1"/>
                </a:solidFill>
                <a:latin typeface="Calibri" panose="020F0502020204030204"/>
              </a:rPr>
              <a:pPr algn="r">
                <a:defRPr/>
              </a:pPr>
              <a:t>63</a:t>
            </a:fld>
            <a:endParaRPr lang="pt-BR" sz="11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1293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essoa, no interior, mesa, criança&#10;&#10;Descrição gerada automaticamente">
            <a:extLst>
              <a:ext uri="{FF2B5EF4-FFF2-40B4-BE49-F238E27FC236}">
                <a16:creationId xmlns:a16="http://schemas.microsoft.com/office/drawing/2014/main" id="{1010B74D-D189-4FCF-9415-7257F158B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8137B790-5405-4C89-8080-157A4280B80A}"/>
              </a:ext>
            </a:extLst>
          </p:cNvPr>
          <p:cNvGrpSpPr/>
          <p:nvPr/>
        </p:nvGrpSpPr>
        <p:grpSpPr>
          <a:xfrm>
            <a:off x="469610" y="380999"/>
            <a:ext cx="2102140" cy="2598252"/>
            <a:chOff x="8273035" y="2166375"/>
            <a:chExt cx="3119688" cy="3855942"/>
          </a:xfrm>
        </p:grpSpPr>
        <p:sp>
          <p:nvSpPr>
            <p:cNvPr id="10" name="Retângulo: Cantos Diagonais Arredondados 9">
              <a:extLst>
                <a:ext uri="{FF2B5EF4-FFF2-40B4-BE49-F238E27FC236}">
                  <a16:creationId xmlns:a16="http://schemas.microsoft.com/office/drawing/2014/main" id="{3F800B3A-502B-4D7B-8C1B-3848983C913C}"/>
                </a:ext>
              </a:extLst>
            </p:cNvPr>
            <p:cNvSpPr/>
            <p:nvPr/>
          </p:nvSpPr>
          <p:spPr>
            <a:xfrm>
              <a:off x="8273035" y="2166375"/>
              <a:ext cx="3119688" cy="3855942"/>
            </a:xfrm>
            <a:prstGeom prst="round2DiagRect">
              <a:avLst>
                <a:gd name="adj1" fmla="val 36413"/>
                <a:gd name="adj2" fmla="val 1543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Imagem 10" descr="Logotipo&#10;&#10;Descrição gerada automaticamente">
              <a:extLst>
                <a:ext uri="{FF2B5EF4-FFF2-40B4-BE49-F238E27FC236}">
                  <a16:creationId xmlns:a16="http://schemas.microsoft.com/office/drawing/2014/main" id="{25E0D7AA-4FED-4D6C-986A-01430A50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4457" y="2624038"/>
              <a:ext cx="2356844" cy="2940616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53B5FC-6203-4ECE-A096-29C39D29D75D}"/>
              </a:ext>
            </a:extLst>
          </p:cNvPr>
          <p:cNvSpPr txBox="1"/>
          <p:nvPr/>
        </p:nvSpPr>
        <p:spPr>
          <a:xfrm>
            <a:off x="8007927" y="7446"/>
            <a:ext cx="4184073" cy="6850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8">
            <a:extLst>
              <a:ext uri="{FF2B5EF4-FFF2-40B4-BE49-F238E27FC236}">
                <a16:creationId xmlns:a16="http://schemas.microsoft.com/office/drawing/2014/main" id="{29D7AE52-8080-3257-971D-91DACF2368A2}"/>
              </a:ext>
            </a:extLst>
          </p:cNvPr>
          <p:cNvSpPr txBox="1">
            <a:spLocks/>
          </p:cNvSpPr>
          <p:nvPr/>
        </p:nvSpPr>
        <p:spPr>
          <a:xfrm>
            <a:off x="8331199" y="1386446"/>
            <a:ext cx="3512509" cy="440120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11652F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t-BR" sz="2000" dirty="0">
                <a:solidFill>
                  <a:srgbClr val="11652F"/>
                </a:solidFill>
              </a:rPr>
              <a:t>Resultados:</a:t>
            </a:r>
          </a:p>
          <a:p>
            <a:pPr algn="ctr">
              <a:lnSpc>
                <a:spcPct val="100000"/>
              </a:lnSpc>
            </a:pPr>
            <a:endParaRPr lang="pt-BR" sz="2000" dirty="0">
              <a:solidFill>
                <a:srgbClr val="11652F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1652F"/>
                </a:solidFill>
              </a:rPr>
              <a:t>O Aprender Valor</a:t>
            </a:r>
            <a:r>
              <a:rPr lang="pt-BR" sz="1600" b="0" dirty="0">
                <a:solidFill>
                  <a:srgbClr val="11652F"/>
                </a:solidFill>
              </a:rPr>
              <a:t> está presente em todas as </a:t>
            </a:r>
            <a:r>
              <a:rPr lang="pt-BR" sz="1600" dirty="0">
                <a:solidFill>
                  <a:srgbClr val="11652F"/>
                </a:solidFill>
              </a:rPr>
              <a:t>27 unidades da federação.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11652F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1652F"/>
                </a:solidFill>
              </a:rPr>
              <a:t>Em 22 mil escolas,  </a:t>
            </a:r>
            <a:r>
              <a:rPr lang="pt-BR" sz="1600" b="0" dirty="0">
                <a:solidFill>
                  <a:srgbClr val="11652F"/>
                </a:solidFill>
              </a:rPr>
              <a:t>22% das escolas públicas do ensino fundamental</a:t>
            </a:r>
            <a:r>
              <a:rPr lang="pt-BR" sz="1600" dirty="0">
                <a:solidFill>
                  <a:srgbClr val="11652F"/>
                </a:solidFill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11652F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1652F"/>
                </a:solidFill>
              </a:rPr>
              <a:t>5,6 milhões de estudantes com acesso, </a:t>
            </a:r>
            <a:r>
              <a:rPr lang="pt-BR" sz="1600" b="0" dirty="0">
                <a:solidFill>
                  <a:srgbClr val="11652F"/>
                </a:solidFill>
              </a:rPr>
              <a:t>26% dos estudantes do ensino público fundamental</a:t>
            </a:r>
            <a:r>
              <a:rPr lang="pt-BR" sz="1600" dirty="0">
                <a:solidFill>
                  <a:srgbClr val="11652F"/>
                </a:solidFill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11652F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1652F"/>
                </a:solidFill>
              </a:rPr>
              <a:t>Em 2.991 municípios, </a:t>
            </a:r>
            <a:r>
              <a:rPr lang="pt-BR" sz="1600" b="0" dirty="0">
                <a:solidFill>
                  <a:srgbClr val="11652F"/>
                </a:solidFill>
              </a:rPr>
              <a:t>54% dos municípios brasileiros.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11652F"/>
              </a:solidFill>
            </a:endParaRP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11652F"/>
              </a:solidFill>
            </a:endParaRPr>
          </a:p>
        </p:txBody>
      </p:sp>
      <p:sp>
        <p:nvSpPr>
          <p:cNvPr id="4" name="CaixaDeTexto 31">
            <a:extLst>
              <a:ext uri="{FF2B5EF4-FFF2-40B4-BE49-F238E27FC236}">
                <a16:creationId xmlns:a16="http://schemas.microsoft.com/office/drawing/2014/main" id="{D853BB37-404D-82EA-4FBF-24E53B758215}"/>
              </a:ext>
            </a:extLst>
          </p:cNvPr>
          <p:cNvSpPr txBox="1"/>
          <p:nvPr/>
        </p:nvSpPr>
        <p:spPr>
          <a:xfrm>
            <a:off x="6709570" y="202424"/>
            <a:ext cx="500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dirty="0">
                <a:ln>
                  <a:noFill/>
                </a:ln>
                <a:solidFill>
                  <a:srgbClr val="39633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Agenda inclusiva do BC</a:t>
            </a:r>
          </a:p>
        </p:txBody>
      </p:sp>
      <p:sp>
        <p:nvSpPr>
          <p:cNvPr id="6" name="CaixaDeTexto 31">
            <a:extLst>
              <a:ext uri="{FF2B5EF4-FFF2-40B4-BE49-F238E27FC236}">
                <a16:creationId xmlns:a16="http://schemas.microsoft.com/office/drawing/2014/main" id="{A482D6A3-1947-AE2B-FB5F-056579A2C7E0}"/>
              </a:ext>
            </a:extLst>
          </p:cNvPr>
          <p:cNvSpPr txBox="1"/>
          <p:nvPr/>
        </p:nvSpPr>
        <p:spPr>
          <a:xfrm>
            <a:off x="6709569" y="660802"/>
            <a:ext cx="500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dirty="0">
                <a:ln>
                  <a:noFill/>
                </a:ln>
                <a:solidFill>
                  <a:srgbClr val="39633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Educação financeira</a:t>
            </a:r>
          </a:p>
        </p:txBody>
      </p:sp>
      <p:pic>
        <p:nvPicPr>
          <p:cNvPr id="8" name="Imagem 7" descr="Desenho com traços pretos em fundo branco e letras pretas&#10;&#10;Descrição gerada automaticamente com confiança baixa">
            <a:extLst>
              <a:ext uri="{FF2B5EF4-FFF2-40B4-BE49-F238E27FC236}">
                <a16:creationId xmlns:a16="http://schemas.microsoft.com/office/drawing/2014/main" id="{B3FB5763-E164-5E3D-78F8-B9CF4F1E5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89" y="6270132"/>
            <a:ext cx="1696274" cy="385444"/>
          </a:xfrm>
          <a:prstGeom prst="rect">
            <a:avLst/>
          </a:prstGeom>
        </p:spPr>
      </p:pic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4A87AE7B-140C-B20F-CEEA-EFC3C9672B3B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pPr algn="r">
                <a:defRPr/>
              </a:pPr>
              <a:t>64</a:t>
            </a:fld>
            <a:endParaRPr lang="pt-BR" sz="11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88882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DE4F4AF-61D6-48B8-9D97-C092CE74BF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6020D52-365A-451F-8F3A-FD7B9466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2" t="1543"/>
          <a:stretch/>
        </p:blipFill>
        <p:spPr>
          <a:xfrm>
            <a:off x="-28576" y="0"/>
            <a:ext cx="11934825" cy="6654799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820C4CFE-9F00-488D-BE12-1463553B9A44}"/>
              </a:ext>
            </a:extLst>
          </p:cNvPr>
          <p:cNvSpPr txBox="1">
            <a:spLocks/>
          </p:cNvSpPr>
          <p:nvPr/>
        </p:nvSpPr>
        <p:spPr>
          <a:xfrm>
            <a:off x="3808799" y="307289"/>
            <a:ext cx="7530605" cy="64199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Sustentabilidade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989ED82-B05C-4646-A78C-6B520DAAF54E}"/>
              </a:ext>
            </a:extLst>
          </p:cNvPr>
          <p:cNvSpPr txBox="1">
            <a:spLocks/>
          </p:cNvSpPr>
          <p:nvPr/>
        </p:nvSpPr>
        <p:spPr>
          <a:xfrm>
            <a:off x="675183" y="296298"/>
            <a:ext cx="7530605" cy="29632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C70C1AD-0116-2A7A-F347-A441323A2BB5}"/>
              </a:ext>
            </a:extLst>
          </p:cNvPr>
          <p:cNvSpPr txBox="1"/>
          <p:nvPr/>
        </p:nvSpPr>
        <p:spPr>
          <a:xfrm>
            <a:off x="694743" y="1546460"/>
            <a:ext cx="5500574" cy="87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>
                    <a:lumMod val="95000"/>
                  </a:schemeClr>
                </a:solidFill>
              </a:rPr>
              <a:t>Parcerias: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Adesão à 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for Greening the Financial System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(NGFS). </a:t>
            </a:r>
            <a:endParaRPr lang="pt-BR" sz="14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Memorando de Entendimento com a </a:t>
            </a:r>
            <a:r>
              <a:rPr lang="pt-BR" sz="1400" i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Bonds Initiative</a:t>
            </a:r>
            <a:r>
              <a:rPr lang="pt-BR" sz="1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(CBI).</a:t>
            </a:r>
            <a:endParaRPr lang="pt-BR" sz="14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C1544F7-38B4-FECF-B9C1-844D106E265F}"/>
              </a:ext>
            </a:extLst>
          </p:cNvPr>
          <p:cNvSpPr txBox="1"/>
          <p:nvPr/>
        </p:nvSpPr>
        <p:spPr>
          <a:xfrm>
            <a:off x="675183" y="2234510"/>
            <a:ext cx="5354765" cy="259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pt-BR" sz="16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pt-BR" sz="1600" b="1" dirty="0">
                <a:solidFill>
                  <a:schemeClr val="bg1">
                    <a:lumMod val="95000"/>
                  </a:schemeClr>
                </a:solidFill>
              </a:rPr>
              <a:t>Regulação: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ntegração dos riscos social, ambiental e climáticos ao arcabouço para gestão de outros riscos tradicionais, tais como crédito, mercado, liquidez e operacional.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Divulgação de informações sobre riscos sociais, ambientais e climáticos pelas IFs.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Trabalhos para implementar o Bureau Verde de crédito rural sustentável.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78B699-34FC-36AC-A577-C5AF4696A025}"/>
              </a:ext>
            </a:extLst>
          </p:cNvPr>
          <p:cNvSpPr txBox="1"/>
          <p:nvPr/>
        </p:nvSpPr>
        <p:spPr>
          <a:xfrm>
            <a:off x="6324971" y="1545498"/>
            <a:ext cx="5105400" cy="87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>
                    <a:lumMod val="95000"/>
                  </a:schemeClr>
                </a:solidFill>
              </a:rPr>
              <a:t>Políticas e instrumentos: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Inclusão de critérios de sustentabilidade na gestão das reservas internacionais.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95257D6-1FE0-E3F4-AB54-239AC5916BDA}"/>
              </a:ext>
            </a:extLst>
          </p:cNvPr>
          <p:cNvSpPr txBox="1"/>
          <p:nvPr/>
        </p:nvSpPr>
        <p:spPr>
          <a:xfrm>
            <a:off x="694743" y="4548185"/>
            <a:ext cx="5105400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600" b="1" dirty="0">
                <a:solidFill>
                  <a:schemeClr val="bg1">
                    <a:lumMod val="95000"/>
                  </a:schemeClr>
                </a:solidFill>
              </a:rPr>
              <a:t>Supervisão: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Realização de testes de estresse para riscos climáticos.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065C568-AACC-A1F7-70E8-55A6ADCFBD08}"/>
              </a:ext>
            </a:extLst>
          </p:cNvPr>
          <p:cNvSpPr txBox="1"/>
          <p:nvPr/>
        </p:nvSpPr>
        <p:spPr>
          <a:xfrm>
            <a:off x="6345530" y="2398059"/>
            <a:ext cx="5095112" cy="1402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600" b="1" dirty="0">
                <a:solidFill>
                  <a:schemeClr val="bg1">
                    <a:lumMod val="95000"/>
                  </a:schemeClr>
                </a:solidFill>
              </a:rPr>
              <a:t>Ações internas: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Lançamento do “Relatório sobre Riscos e Oportunidades Sociais, Ambientais e Climáticos”.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Criação do Comitê de Economia Sustentável (ECOS) do BC.</a:t>
            </a:r>
            <a:endParaRPr lang="pt-BR" sz="1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8AA1401-B4B2-D1BF-3D0E-9C144BB3730C}"/>
              </a:ext>
            </a:extLst>
          </p:cNvPr>
          <p:cNvSpPr txBox="1"/>
          <p:nvPr/>
        </p:nvSpPr>
        <p:spPr>
          <a:xfrm>
            <a:off x="694743" y="961137"/>
            <a:ext cx="528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>
                    <a:lumMod val="95000"/>
                  </a:schemeClr>
                </a:solidFill>
              </a:rPr>
              <a:t>Destaques:</a:t>
            </a:r>
            <a:endParaRPr lang="pt-BR" sz="20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ço Reservado para Número de Slide 3">
            <a:extLst>
              <a:ext uri="{FF2B5EF4-FFF2-40B4-BE49-F238E27FC236}">
                <a16:creationId xmlns:a16="http://schemas.microsoft.com/office/drawing/2014/main" id="{7F9E0FE5-D77D-501F-6C3C-32AE5E93732C}"/>
              </a:ext>
            </a:extLst>
          </p:cNvPr>
          <p:cNvSpPr txBox="1">
            <a:spLocks/>
          </p:cNvSpPr>
          <p:nvPr/>
        </p:nvSpPr>
        <p:spPr>
          <a:xfrm>
            <a:off x="11717607" y="6400954"/>
            <a:ext cx="336042" cy="35877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F0DFDFA-D4AA-4D42-9908-C3672C9983F7}" type="slidenum">
              <a:rPr lang="pt-BR" sz="1100" smtClean="0">
                <a:solidFill>
                  <a:schemeClr val="bg1"/>
                </a:solidFill>
                <a:latin typeface="Calibri" panose="020F0502020204030204"/>
              </a:rPr>
              <a:pPr algn="r">
                <a:defRPr/>
              </a:pPr>
              <a:t>65</a:t>
            </a:fld>
            <a:endParaRPr lang="pt-BR" sz="11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47728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comida, copo, vidro&#10;&#10;Descrição gerada automaticamente">
            <a:extLst>
              <a:ext uri="{FF2B5EF4-FFF2-40B4-BE49-F238E27FC236}">
                <a16:creationId xmlns:a16="http://schemas.microsoft.com/office/drawing/2014/main" id="{80013613-49D2-9645-3169-07557EFF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4023F5A-2EAF-4211-8AD8-82D902D32F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7" y="6061356"/>
            <a:ext cx="1701902" cy="54151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459E1901-9E2D-4E64-8364-3D995BAFD23D}"/>
              </a:ext>
            </a:extLst>
          </p:cNvPr>
          <p:cNvGrpSpPr/>
          <p:nvPr/>
        </p:nvGrpSpPr>
        <p:grpSpPr>
          <a:xfrm>
            <a:off x="3570302" y="2212781"/>
            <a:ext cx="5051395" cy="2560034"/>
            <a:chOff x="3894012" y="1669954"/>
            <a:chExt cx="5051395" cy="256003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F5078CD-84B6-4C42-997F-769C0CBDFA42}"/>
                </a:ext>
              </a:extLst>
            </p:cNvPr>
            <p:cNvSpPr/>
            <p:nvPr/>
          </p:nvSpPr>
          <p:spPr>
            <a:xfrm>
              <a:off x="3894012" y="1669954"/>
              <a:ext cx="5051395" cy="256003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E402F06-6BA0-4D89-A714-14F518724F2D}"/>
                </a:ext>
              </a:extLst>
            </p:cNvPr>
            <p:cNvSpPr txBox="1"/>
            <p:nvPr/>
          </p:nvSpPr>
          <p:spPr>
            <a:xfrm>
              <a:off x="4334330" y="1952441"/>
              <a:ext cx="4170757" cy="2277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dirty="0">
                  <a:ln>
                    <a:noFill/>
                  </a:ln>
                  <a:solidFill>
                    <a:srgbClr val="0055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Obrigado!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1" i="0" u="none" strike="noStrike" kern="1200" cap="none" spc="0" normalizeH="0" baseline="0" dirty="0">
                <a:ln>
                  <a:noFill/>
                </a:ln>
                <a:solidFill>
                  <a:srgbClr val="222B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dirty="0">
                  <a:ln>
                    <a:noFill/>
                  </a:ln>
                  <a:solidFill>
                    <a:srgbClr val="0055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Roberto Campos Neto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dirty="0">
                  <a:ln>
                    <a:noFill/>
                  </a:ln>
                  <a:solidFill>
                    <a:srgbClr val="0055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Presidente do Banco Central do Brasil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dirty="0">
                  <a:ln>
                    <a:noFill/>
                  </a:ln>
                  <a:solidFill>
                    <a:srgbClr val="0055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de </a:t>
              </a:r>
              <a:r>
                <a:rPr lang="pt-BR" sz="1600" dirty="0">
                  <a:solidFill>
                    <a:srgbClr val="00556B"/>
                  </a:solidFill>
                  <a:latin typeface="Calibri" panose="020F0502020204030204"/>
                </a:rPr>
                <a:t>abril</a:t>
              </a:r>
              <a:r>
                <a:rPr kumimoji="0" lang="pt-BR" sz="1600" b="0" i="0" u="none" strike="noStrike" kern="1200" cap="none" spc="0" normalizeH="0" baseline="0" dirty="0">
                  <a:ln>
                    <a:noFill/>
                  </a:ln>
                  <a:solidFill>
                    <a:srgbClr val="0055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 2023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D9866206-D0BA-5897-DE19-38AAF135E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147" y="751702"/>
            <a:ext cx="2733701" cy="7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E829C-6ECB-B45B-054B-4EAA9D2B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15B79"/>
                </a:solidFill>
                <a:latin typeface="Calibri" panose="020F0502020204030204"/>
              </a:rPr>
              <a:t>REGIME DE METAS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1D7817E1-B4B8-2A72-BB3A-AE56C7BA59DC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rgbClr val="00556B"/>
                </a:solidFill>
                <a:latin typeface="Calibri" panose="020F0502020204030204"/>
              </a:rPr>
              <a:t>Mecanismo de transmissão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55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047E2289-DA29-5980-BE14-9DFA41143307}"/>
              </a:ext>
            </a:extLst>
          </p:cNvPr>
          <p:cNvSpPr txBox="1">
            <a:spLocks/>
          </p:cNvSpPr>
          <p:nvPr/>
        </p:nvSpPr>
        <p:spPr>
          <a:xfrm>
            <a:off x="643728" y="982297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principal instrumento de política monetária do BC é a taxa Selic, que afeta a economia por meio de diversos canais.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D87E086-89D3-CD58-0CB4-0E429C30D625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D2153546-F12E-1A2A-B1AD-CA909484D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5" r="76838" b="16246"/>
          <a:stretch/>
        </p:blipFill>
        <p:spPr>
          <a:xfrm>
            <a:off x="2348828" y="2930436"/>
            <a:ext cx="1708573" cy="1825843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7FCFEBC4-8E5D-69F7-E501-904F26081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58" t="10245" b="11695"/>
          <a:stretch/>
        </p:blipFill>
        <p:spPr>
          <a:xfrm>
            <a:off x="6945497" y="2916460"/>
            <a:ext cx="2880000" cy="195671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54A56EA-4E73-460F-CCCA-7CEF72EB1BEB}"/>
              </a:ext>
            </a:extLst>
          </p:cNvPr>
          <p:cNvGrpSpPr/>
          <p:nvPr/>
        </p:nvGrpSpPr>
        <p:grpSpPr>
          <a:xfrm>
            <a:off x="4356926" y="3363662"/>
            <a:ext cx="2495261" cy="1069108"/>
            <a:chOff x="5838053" y="1609993"/>
            <a:chExt cx="2880000" cy="842212"/>
          </a:xfrm>
          <a:solidFill>
            <a:srgbClr val="ECD9B4"/>
          </a:solidFill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A854A200-AC83-C9C6-1BD7-E48AFF3029D6}"/>
                </a:ext>
              </a:extLst>
            </p:cNvPr>
            <p:cNvSpPr/>
            <p:nvPr/>
          </p:nvSpPr>
          <p:spPr>
            <a:xfrm>
              <a:off x="5838053" y="1609993"/>
              <a:ext cx="2880000" cy="842212"/>
            </a:xfrm>
            <a:prstGeom prst="roundRect">
              <a:avLst/>
            </a:prstGeom>
            <a:grpFill/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A63CADD-E40B-C112-4ED0-5CAA1116F3D3}"/>
                </a:ext>
              </a:extLst>
            </p:cNvPr>
            <p:cNvSpPr txBox="1"/>
            <p:nvPr/>
          </p:nvSpPr>
          <p:spPr>
            <a:xfrm>
              <a:off x="6024602" y="1707933"/>
              <a:ext cx="258709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CF0F96F-074F-2E1C-A32F-30E90A09DAAE}"/>
              </a:ext>
            </a:extLst>
          </p:cNvPr>
          <p:cNvSpPr txBox="1"/>
          <p:nvPr/>
        </p:nvSpPr>
        <p:spPr>
          <a:xfrm>
            <a:off x="4502928" y="3561748"/>
            <a:ext cx="2241486" cy="646331"/>
          </a:xfrm>
          <a:prstGeom prst="rect">
            <a:avLst/>
          </a:prstGeom>
          <a:solidFill>
            <a:srgbClr val="ECD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Canais de transmissão da política monetária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have Esquerda 11">
            <a:extLst>
              <a:ext uri="{FF2B5EF4-FFF2-40B4-BE49-F238E27FC236}">
                <a16:creationId xmlns:a16="http://schemas.microsoft.com/office/drawing/2014/main" id="{40DFF9E5-56F0-B4D7-333A-8D3FC0B140ED}"/>
              </a:ext>
            </a:extLst>
          </p:cNvPr>
          <p:cNvSpPr/>
          <p:nvPr/>
        </p:nvSpPr>
        <p:spPr>
          <a:xfrm rot="16200000">
            <a:off x="5771360" y="2045745"/>
            <a:ext cx="287285" cy="5386830"/>
          </a:xfrm>
          <a:prstGeom prst="lef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339AACFA-3EC0-BA83-2674-6050B659C4B2}"/>
              </a:ext>
            </a:extLst>
          </p:cNvPr>
          <p:cNvSpPr txBox="1">
            <a:spLocks/>
          </p:cNvSpPr>
          <p:nvPr/>
        </p:nvSpPr>
        <p:spPr>
          <a:xfrm>
            <a:off x="2878685" y="4917508"/>
            <a:ext cx="6584293" cy="584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política monetária opera com defasagens, isto é, demora um tempo até seus efeitos mais significativos sobre a inflação acontecerem.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B4938E8-0835-5EB0-D126-4E3F3E15E373}"/>
              </a:ext>
            </a:extLst>
          </p:cNvPr>
          <p:cNvSpPr txBox="1"/>
          <p:nvPr/>
        </p:nvSpPr>
        <p:spPr>
          <a:xfrm>
            <a:off x="1701128" y="1545967"/>
            <a:ext cx="388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O Conselho Monetário Nacional (CMN) estabelece a meta para a inflação anual.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F2F3741-4754-D7BC-E421-BE0F81FA93DB}"/>
              </a:ext>
            </a:extLst>
          </p:cNvPr>
          <p:cNvSpPr txBox="1"/>
          <p:nvPr/>
        </p:nvSpPr>
        <p:spPr>
          <a:xfrm>
            <a:off x="1675949" y="2290784"/>
            <a:ext cx="447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Para manter a inflação sob controle, o Copom define a meta da taxa Selic.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FA9D848-379E-6B18-804C-B18A7316B628}"/>
              </a:ext>
            </a:extLst>
          </p:cNvPr>
          <p:cNvSpPr txBox="1"/>
          <p:nvPr/>
        </p:nvSpPr>
        <p:spPr>
          <a:xfrm>
            <a:off x="6954273" y="1565684"/>
            <a:ext cx="420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O BC realiza operações de mercado aberto (compra e venda de títulos públicos) para influenciar a taxa Selic.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1EC1CB3-8C9E-CB79-878A-459BD4B61EA3}"/>
              </a:ext>
            </a:extLst>
          </p:cNvPr>
          <p:cNvSpPr txBox="1"/>
          <p:nvPr/>
        </p:nvSpPr>
        <p:spPr>
          <a:xfrm>
            <a:off x="6954273" y="2307490"/>
            <a:ext cx="420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A taxa Selic, por meio de diversos canais na economia, afeta a inflação.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E34354B-F4D0-5B1C-56AC-F9F96F577B2C}"/>
              </a:ext>
            </a:extLst>
          </p:cNvPr>
          <p:cNvSpPr txBox="1"/>
          <p:nvPr/>
        </p:nvSpPr>
        <p:spPr>
          <a:xfrm>
            <a:off x="1423278" y="1575669"/>
            <a:ext cx="555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F05689B-AD77-17C6-9153-3EEE2054E75A}"/>
              </a:ext>
            </a:extLst>
          </p:cNvPr>
          <p:cNvSpPr txBox="1"/>
          <p:nvPr/>
        </p:nvSpPr>
        <p:spPr>
          <a:xfrm>
            <a:off x="1398099" y="2316064"/>
            <a:ext cx="555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F92DD98-68F9-CE81-575A-A1020D1A6C54}"/>
              </a:ext>
            </a:extLst>
          </p:cNvPr>
          <p:cNvSpPr txBox="1"/>
          <p:nvPr/>
        </p:nvSpPr>
        <p:spPr>
          <a:xfrm>
            <a:off x="6676423" y="1582067"/>
            <a:ext cx="555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C8C319F-0B2E-C54F-8631-B9C2D8D69193}"/>
              </a:ext>
            </a:extLst>
          </p:cNvPr>
          <p:cNvSpPr txBox="1"/>
          <p:nvPr/>
        </p:nvSpPr>
        <p:spPr>
          <a:xfrm>
            <a:off x="6676423" y="2309559"/>
            <a:ext cx="555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4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71F2AAC4-A74F-3704-32E0-743A2B879C03}"/>
              </a:ext>
            </a:extLst>
          </p:cNvPr>
          <p:cNvCxnSpPr>
            <a:cxnSpLocks/>
          </p:cNvCxnSpPr>
          <p:nvPr/>
        </p:nvCxnSpPr>
        <p:spPr>
          <a:xfrm>
            <a:off x="6959451" y="1662642"/>
            <a:ext cx="0" cy="41649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5BA0E05F-4C20-2F39-0808-441460CC8E68}"/>
              </a:ext>
            </a:extLst>
          </p:cNvPr>
          <p:cNvCxnSpPr>
            <a:cxnSpLocks/>
          </p:cNvCxnSpPr>
          <p:nvPr/>
        </p:nvCxnSpPr>
        <p:spPr>
          <a:xfrm>
            <a:off x="6961633" y="2381726"/>
            <a:ext cx="0" cy="41649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13F5CFB8-EDED-5941-C17D-6DC2B1882EF7}"/>
              </a:ext>
            </a:extLst>
          </p:cNvPr>
          <p:cNvCxnSpPr>
            <a:cxnSpLocks/>
          </p:cNvCxnSpPr>
          <p:nvPr/>
        </p:nvCxnSpPr>
        <p:spPr>
          <a:xfrm>
            <a:off x="1699026" y="1658235"/>
            <a:ext cx="0" cy="41649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8FF3FC1D-BD0C-5222-F7E0-E8C3F17BC08A}"/>
              </a:ext>
            </a:extLst>
          </p:cNvPr>
          <p:cNvCxnSpPr>
            <a:cxnSpLocks/>
          </p:cNvCxnSpPr>
          <p:nvPr/>
        </p:nvCxnSpPr>
        <p:spPr>
          <a:xfrm>
            <a:off x="1700977" y="2371300"/>
            <a:ext cx="0" cy="41649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993FC3C-660E-DD3B-55B7-1087ADB373C8}"/>
              </a:ext>
            </a:extLst>
          </p:cNvPr>
          <p:cNvSpPr txBox="1"/>
          <p:nvPr/>
        </p:nvSpPr>
        <p:spPr>
          <a:xfrm>
            <a:off x="1350022" y="5670046"/>
            <a:ext cx="998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O BC utiliza um conjunto amplo de informações e diversos modelos para avaliar a transmissão da política monetária e fazer projeções da inflação. Variáveis relevantes são: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</a:rPr>
              <a:t>inflação corrente, hiato do produto e expectativas de inflação.</a:t>
            </a: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275C0D82-9472-7093-62ED-4A21E720ADD4}"/>
              </a:ext>
            </a:extLst>
          </p:cNvPr>
          <p:cNvCxnSpPr>
            <a:cxnSpLocks/>
          </p:cNvCxnSpPr>
          <p:nvPr/>
        </p:nvCxnSpPr>
        <p:spPr>
          <a:xfrm>
            <a:off x="1290863" y="5723409"/>
            <a:ext cx="0" cy="41649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01C6F8B-5BBF-4AB3-1219-11CAD67BD63E}"/>
              </a:ext>
            </a:extLst>
          </p:cNvPr>
          <p:cNvSpPr txBox="1"/>
          <p:nvPr/>
        </p:nvSpPr>
        <p:spPr>
          <a:xfrm>
            <a:off x="820962" y="5658785"/>
            <a:ext cx="555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4">
                    <a:lumMod val="75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8789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E323E3D-71FF-2E7A-1677-C0ED9C957503}"/>
              </a:ext>
            </a:extLst>
          </p:cNvPr>
          <p:cNvGrpSpPr/>
          <p:nvPr/>
        </p:nvGrpSpPr>
        <p:grpSpPr>
          <a:xfrm>
            <a:off x="993578" y="1540668"/>
            <a:ext cx="2269614" cy="441346"/>
            <a:chOff x="4841175" y="2088510"/>
            <a:chExt cx="2286811" cy="427862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0A081E56-5E42-1BFE-7EE7-8446BEFBDDC0}"/>
                </a:ext>
              </a:extLst>
            </p:cNvPr>
            <p:cNvSpPr/>
            <p:nvPr/>
          </p:nvSpPr>
          <p:spPr>
            <a:xfrm>
              <a:off x="4841175" y="2088510"/>
              <a:ext cx="2286811" cy="427862"/>
            </a:xfrm>
            <a:prstGeom prst="roundRect">
              <a:avLst/>
            </a:prstGeom>
            <a:solidFill>
              <a:srgbClr val="ECD9B4"/>
            </a:solidFill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DE6C361-1F0D-9228-E7F1-3936B4AEFBF8}"/>
                </a:ext>
              </a:extLst>
            </p:cNvPr>
            <p:cNvSpPr txBox="1"/>
            <p:nvPr/>
          </p:nvSpPr>
          <p:spPr>
            <a:xfrm>
              <a:off x="4957461" y="2130657"/>
              <a:ext cx="2054237" cy="343568"/>
            </a:xfrm>
            <a:prstGeom prst="rect">
              <a:avLst/>
            </a:prstGeom>
            <a:solidFill>
              <a:srgbClr val="ECD9B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Expectativas de inflação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2361254-1FFA-24A7-B52F-4FACCCD9D50A}"/>
              </a:ext>
            </a:extLst>
          </p:cNvPr>
          <p:cNvGrpSpPr/>
          <p:nvPr/>
        </p:nvGrpSpPr>
        <p:grpSpPr>
          <a:xfrm>
            <a:off x="4879881" y="1540668"/>
            <a:ext cx="2269614" cy="441346"/>
            <a:chOff x="1508424" y="2046363"/>
            <a:chExt cx="2286811" cy="427862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6532B399-3700-699B-F5D3-2564E08C64CE}"/>
                </a:ext>
              </a:extLst>
            </p:cNvPr>
            <p:cNvSpPr/>
            <p:nvPr/>
          </p:nvSpPr>
          <p:spPr>
            <a:xfrm>
              <a:off x="1508424" y="2046363"/>
              <a:ext cx="2286811" cy="427862"/>
            </a:xfrm>
            <a:prstGeom prst="roundRect">
              <a:avLst/>
            </a:prstGeom>
            <a:solidFill>
              <a:srgbClr val="ECD9B4"/>
            </a:solidFill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1B98CD7-8B88-2BC5-8596-3D3B5CBD0234}"/>
                </a:ext>
              </a:extLst>
            </p:cNvPr>
            <p:cNvSpPr txBox="1"/>
            <p:nvPr/>
          </p:nvSpPr>
          <p:spPr>
            <a:xfrm>
              <a:off x="1628469" y="2098935"/>
              <a:ext cx="2054237" cy="307777"/>
            </a:xfrm>
            <a:prstGeom prst="rect">
              <a:avLst/>
            </a:prstGeom>
            <a:solidFill>
              <a:srgbClr val="ECD9B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Hiato do produto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AD96162-F048-EF59-6072-E29C9BFDB346}"/>
              </a:ext>
            </a:extLst>
          </p:cNvPr>
          <p:cNvGrpSpPr/>
          <p:nvPr/>
        </p:nvGrpSpPr>
        <p:grpSpPr>
          <a:xfrm>
            <a:off x="8880540" y="1533197"/>
            <a:ext cx="2269614" cy="441346"/>
            <a:chOff x="9274952" y="2302441"/>
            <a:chExt cx="2286811" cy="427862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1303E022-DCE8-052C-B2C3-34A5F2116163}"/>
                </a:ext>
              </a:extLst>
            </p:cNvPr>
            <p:cNvSpPr/>
            <p:nvPr/>
          </p:nvSpPr>
          <p:spPr>
            <a:xfrm>
              <a:off x="9274952" y="2302441"/>
              <a:ext cx="2286811" cy="427862"/>
            </a:xfrm>
            <a:prstGeom prst="roundRect">
              <a:avLst/>
            </a:prstGeom>
            <a:solidFill>
              <a:srgbClr val="ECD9B4"/>
            </a:solidFill>
            <a:ln w="38100"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5D2D97E-E979-BDBF-10BA-983814BA552C}"/>
                </a:ext>
              </a:extLst>
            </p:cNvPr>
            <p:cNvSpPr txBox="1"/>
            <p:nvPr/>
          </p:nvSpPr>
          <p:spPr>
            <a:xfrm>
              <a:off x="9365761" y="2353249"/>
              <a:ext cx="2054237" cy="307777"/>
            </a:xfrm>
            <a:prstGeom prst="rect">
              <a:avLst/>
            </a:prstGeom>
            <a:solidFill>
              <a:srgbClr val="ECD9B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Inflação corrente</a:t>
              </a:r>
            </a:p>
          </p:txBody>
        </p:sp>
      </p:grpSp>
      <p:sp>
        <p:nvSpPr>
          <p:cNvPr id="35" name="Espaço Reservado para Texto 2">
            <a:extLst>
              <a:ext uri="{FF2B5EF4-FFF2-40B4-BE49-F238E27FC236}">
                <a16:creationId xmlns:a16="http://schemas.microsoft.com/office/drawing/2014/main" id="{8F33CC68-CB85-0714-8CDA-519B9BF13532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tomamos nossa decisão?</a:t>
            </a:r>
          </a:p>
        </p:txBody>
      </p:sp>
      <p:sp>
        <p:nvSpPr>
          <p:cNvPr id="36" name="Espaço Reservado para Texto 5">
            <a:extLst>
              <a:ext uri="{FF2B5EF4-FFF2-40B4-BE49-F238E27FC236}">
                <a16:creationId xmlns:a16="http://schemas.microsoft.com/office/drawing/2014/main" id="{50FA596B-546F-7272-141D-1D12267E59E8}"/>
              </a:ext>
            </a:extLst>
          </p:cNvPr>
          <p:cNvSpPr txBox="1">
            <a:spLocks/>
          </p:cNvSpPr>
          <p:nvPr/>
        </p:nvSpPr>
        <p:spPr>
          <a:xfrm>
            <a:off x="643728" y="982800"/>
            <a:ext cx="11173597" cy="287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Expectativas de inflação, hiato do produto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inflação corrente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são variáveis muito importantes em nosso processo de análise e decisão.</a:t>
            </a:r>
          </a:p>
        </p:txBody>
      </p:sp>
      <p:sp>
        <p:nvSpPr>
          <p:cNvPr id="37" name="Espaço Reservado para Texto 5">
            <a:extLst>
              <a:ext uri="{FF2B5EF4-FFF2-40B4-BE49-F238E27FC236}">
                <a16:creationId xmlns:a16="http://schemas.microsoft.com/office/drawing/2014/main" id="{A51186EB-5AB7-933A-FC1C-B29616EC842F}"/>
              </a:ext>
            </a:extLst>
          </p:cNvPr>
          <p:cNvSpPr txBox="1">
            <a:spLocks/>
          </p:cNvSpPr>
          <p:nvPr/>
        </p:nvSpPr>
        <p:spPr>
          <a:xfrm>
            <a:off x="246946" y="2284769"/>
            <a:ext cx="3598474" cy="427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Expectativas de inflação desempenham papel crucial porque afetam a inflação corrente.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kumimoji="0" lang="pt-BR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Decisões de preços dependem do futuro.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kumimoji="0" lang="pt-BR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Quando as expectativas se tornam desancoradas da meta, elas aumentam o custo de desinflação.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pt-BR" sz="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o ambiente macroeconômico no futuro for desorganizado, haverá custos no presente.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o BC avalia: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Análise do impacto da trajetória das expectativas de inflação sobre a inflação corrente e sobre o processo de desinflação.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spaço Reservado para Texto 5">
            <a:extLst>
              <a:ext uri="{FF2B5EF4-FFF2-40B4-BE49-F238E27FC236}">
                <a16:creationId xmlns:a16="http://schemas.microsoft.com/office/drawing/2014/main" id="{C0353F10-EB83-8F20-C784-9BE54111EEE0}"/>
              </a:ext>
            </a:extLst>
          </p:cNvPr>
          <p:cNvSpPr txBox="1">
            <a:spLocks/>
          </p:cNvSpPr>
          <p:nvPr/>
        </p:nvSpPr>
        <p:spPr>
          <a:xfrm>
            <a:off x="4286179" y="2282427"/>
            <a:ext cx="3598474" cy="427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a atividade econômica cresce de acordo com o produto potencial, não há pressão sobre a inflação. Nesse caso, há um crescimento sustentável do PIB.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kumimoji="0" lang="pt-BR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 hiato do produto mede o desvio da atividade em relação ao seu potencial.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pt-BR" sz="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Se o hiato for positivo, significa que a atividade está acima do produto potencial e haverá pressão sobre a inflação. </a:t>
            </a:r>
          </a:p>
          <a:p>
            <a:pPr marL="457200" lvl="1" indent="0"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lvl="1" indent="0"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o BC avalia: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Análise de conjunto amplo de informações para verificar se o hiato está pressionando a inflação de forma não sustentável.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BC tenta compatibilizar a convergência da inflação para a meta com a suavização do ciclo econômico (PIB e emprego).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spaço Reservado para Texto 5">
            <a:extLst>
              <a:ext uri="{FF2B5EF4-FFF2-40B4-BE49-F238E27FC236}">
                <a16:creationId xmlns:a16="http://schemas.microsoft.com/office/drawing/2014/main" id="{C6850713-7051-70AA-D3CC-E803C6032F2B}"/>
              </a:ext>
            </a:extLst>
          </p:cNvPr>
          <p:cNvSpPr txBox="1">
            <a:spLocks/>
          </p:cNvSpPr>
          <p:nvPr/>
        </p:nvSpPr>
        <p:spPr>
          <a:xfrm>
            <a:off x="8309989" y="2267485"/>
            <a:ext cx="3598474" cy="427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inflação corrente é afetada por várias variáveis, incluindo as expectativas de inflação e a atividade econômica (hiato do produto).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kumimoji="0" lang="pt-BR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Quando as expectativas de inflação sobem, pressionam para cima a inflação corrente.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pt-BR" sz="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Se o hiato do produto se torna mais negativo (atividade econômica mais abaixo do produto potencial) pressiona a inflação corrente para baixo.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0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o BC avalia: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Análise de conjunto amplo de informações para verificar as condições anteriores da inflação, quais variáveis mudaram e estão pressionando a inflação para cima ou para baixo, e qual trajetória ela deve seguir no futuro (projeções de inflação).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4D2A0858-1364-7962-C83C-4F9259EAAACA}"/>
              </a:ext>
            </a:extLst>
          </p:cNvPr>
          <p:cNvCxnSpPr/>
          <p:nvPr/>
        </p:nvCxnSpPr>
        <p:spPr>
          <a:xfrm>
            <a:off x="3962383" y="1912374"/>
            <a:ext cx="0" cy="4299914"/>
          </a:xfrm>
          <a:prstGeom prst="line">
            <a:avLst/>
          </a:prstGeom>
          <a:ln w="19050">
            <a:solidFill>
              <a:srgbClr val="BF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B684DF35-26C7-1513-0CAC-5164F65B85F6}"/>
              </a:ext>
            </a:extLst>
          </p:cNvPr>
          <p:cNvCxnSpPr/>
          <p:nvPr/>
        </p:nvCxnSpPr>
        <p:spPr>
          <a:xfrm>
            <a:off x="8123270" y="1915913"/>
            <a:ext cx="0" cy="4299914"/>
          </a:xfrm>
          <a:prstGeom prst="line">
            <a:avLst/>
          </a:prstGeom>
          <a:ln w="19050">
            <a:solidFill>
              <a:srgbClr val="BF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Número de Slide 3">
            <a:extLst>
              <a:ext uri="{FF2B5EF4-FFF2-40B4-BE49-F238E27FC236}">
                <a16:creationId xmlns:a16="http://schemas.microsoft.com/office/drawing/2014/main" id="{EE8CD0F3-7C1C-7DC6-3E62-5C33B375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57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B55B9F-A385-4259-D15E-07B9E8E68D07}"/>
              </a:ext>
            </a:extLst>
          </p:cNvPr>
          <p:cNvCxnSpPr>
            <a:cxnSpLocks/>
          </p:cNvCxnSpPr>
          <p:nvPr/>
        </p:nvCxnSpPr>
        <p:spPr>
          <a:xfrm>
            <a:off x="2806491" y="98122"/>
            <a:ext cx="0" cy="720000"/>
          </a:xfrm>
          <a:prstGeom prst="line">
            <a:avLst/>
          </a:prstGeom>
          <a:ln w="9525">
            <a:solidFill>
              <a:srgbClr val="088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93F780-0F93-3A86-F1C9-6C0B5600B8CF}"/>
              </a:ext>
            </a:extLst>
          </p:cNvPr>
          <p:cNvSpPr txBox="1"/>
          <p:nvPr/>
        </p:nvSpPr>
        <p:spPr>
          <a:xfrm>
            <a:off x="662804" y="503321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Política monetária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7E96C06-7DA9-D056-A01B-1C3431098389}"/>
              </a:ext>
            </a:extLst>
          </p:cNvPr>
          <p:cNvSpPr txBox="1">
            <a:spLocks/>
          </p:cNvSpPr>
          <p:nvPr/>
        </p:nvSpPr>
        <p:spPr>
          <a:xfrm>
            <a:off x="643728" y="303636"/>
            <a:ext cx="2081183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 DE METAS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5B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85F29BEE-92BA-C189-6475-A99BBA72A986}"/>
              </a:ext>
            </a:extLst>
          </p:cNvPr>
          <p:cNvSpPr txBox="1">
            <a:spLocks/>
          </p:cNvSpPr>
          <p:nvPr/>
        </p:nvSpPr>
        <p:spPr>
          <a:xfrm>
            <a:off x="3029108" y="228734"/>
            <a:ext cx="7252316" cy="373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55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tomamos nossa decisão?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7AFCBA-0931-4119-5722-43C982710BDD}"/>
              </a:ext>
            </a:extLst>
          </p:cNvPr>
          <p:cNvSpPr txBox="1"/>
          <p:nvPr/>
        </p:nvSpPr>
        <p:spPr>
          <a:xfrm>
            <a:off x="6598116" y="1252042"/>
            <a:ext cx="51243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Projeção e leque de inflação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Cenário com Selic Focus e câmbio PPC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(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Variação do IPCA acumulada em quatro trimestres)</a:t>
            </a:r>
            <a:endParaRPr kumimoji="0" lang="pt-BR" sz="120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08F4D085-762B-4A07-0861-24DCBE918F65}"/>
              </a:ext>
            </a:extLst>
          </p:cNvPr>
          <p:cNvSpPr txBox="1">
            <a:spLocks/>
          </p:cNvSpPr>
          <p:nvPr/>
        </p:nvSpPr>
        <p:spPr>
          <a:xfrm>
            <a:off x="435153" y="1713490"/>
            <a:ext cx="5576317" cy="427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</a:rPr>
              <a:t>A cada reunião do Copom, o BC avalia os diversos determinantes da inflação (os fatores que estão pressionando a inflação para cima ou para baixo) e qual a trajetória futura provável (projeção) da inflação no horizonte relevante.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</a:rPr>
              <a:t>Com base nessas análises, o BC decide a taxa Selic de forma a que a inflação alcance a meta estabelecida pelo CMN.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As expectativas de inflação e o hiato do produto são dois dos principais determinantes da inflação. </a:t>
            </a:r>
          </a:p>
          <a:p>
            <a:pPr lvl="1" indent="-358775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charset="0"/>
                <a:sym typeface="Wingdings" pitchFamily="2" charset="2"/>
              </a:rPr>
              <a:t>Um aumento das expectativas de inflação de longo prazo eleva o custo da desinflação ao exigir maior participação de outros canais da política monetária e, consequentemente, uma abertura do hiato do produto maior para se obter uma mesma queda de inflação.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pt-BR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4287364-E8C5-4A0E-A026-E129108185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102604"/>
              </p:ext>
            </p:extLst>
          </p:nvPr>
        </p:nvGraphicFramePr>
        <p:xfrm>
          <a:off x="6287674" y="2090049"/>
          <a:ext cx="5579300" cy="431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ço Reservado para Número de Slide 3">
            <a:extLst>
              <a:ext uri="{FF2B5EF4-FFF2-40B4-BE49-F238E27FC236}">
                <a16:creationId xmlns:a16="http://schemas.microsoft.com/office/drawing/2014/main" id="{D64E0AEC-6EA7-F708-EDC4-3C0A2CED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07" y="6400954"/>
            <a:ext cx="336042" cy="3587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DFDFA-D4AA-4D42-9908-C3672C9983F7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331419"/>
      </p:ext>
    </p:extLst>
  </p:cSld>
  <p:clrMapOvr>
    <a:masterClrMapping/>
  </p:clrMapOvr>
</p:sld>
</file>

<file path=ppt/theme/theme1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lat_Inflac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27600"/>
    </a:accent1>
    <a:accent2>
      <a:srgbClr val="0093B6"/>
    </a:accent2>
    <a:accent3>
      <a:srgbClr val="766000"/>
    </a:accent3>
    <a:accent4>
      <a:srgbClr val="AAC367"/>
    </a:accent4>
    <a:accent5>
      <a:srgbClr val="94B7C2"/>
    </a:accent5>
    <a:accent6>
      <a:srgbClr val="D2CE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3a7a7e73-f764-4fdb-9e1d-e1c079f1c20e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ata_x0020_Evento xmlns="517e88d3-b2f2-4156-8257-dac677bcaf27" xsi:nil="true"/>
    <TaxKeywordTaxHTField xmlns="3280e1c7-ea34-4f7d-9898-2292416fd12e">
      <Terms xmlns="http://schemas.microsoft.com/office/infopath/2007/PartnerControls"/>
    </TaxKeywordTaxHTField>
    <Ratings xmlns="http://schemas.microsoft.com/sharepoint/v3" xsi:nil="true"/>
    <Checado xmlns="517e88d3-b2f2-4156-8257-dac677bcaf27">false</Checado>
    <Tipo_x0020_de_x0020_Acesso xmlns="517e88d3-b2f2-4156-8257-dac677bcaf27" xsi:nil="true"/>
    <Tipo_x0020_de_x0020_documento xmlns="517e88d3-b2f2-4156-8257-dac677bcaf27" xsi:nil="true"/>
    <TaxCatchAll xmlns="3280e1c7-ea34-4f7d-9898-2292416fd12e"/>
    <LikedBy xmlns="http://schemas.microsoft.com/sharepoint/v3">
      <UserInfo>
        <DisplayName/>
        <AccountId xsi:nil="true"/>
        <AccountType/>
      </UserInfo>
    </LikedBy>
    <CategoryDescription xmlns="http://schemas.microsoft.com/sharepoint.v3" xsi:nil="true"/>
    <Idioma xmlns="517e88d3-b2f2-4156-8257-dac677bcaf27" xsi:nil="true"/>
    <Autor xmlns="517e88d3-b2f2-4156-8257-dac677bcaf27" xsi:nil="true"/>
    <RatedBy xmlns="http://schemas.microsoft.com/sharepoint/v3">
      <UserInfo>
        <DisplayName/>
        <AccountId xsi:nil="true"/>
        <AccountType/>
      </UserInfo>
    </RatedBy>
    <Evento xmlns="517e88d3-b2f2-4156-8257-dac677bcaf2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9DF3331D123C749883CD36B23ED767D" ma:contentTypeVersion="15" ma:contentTypeDescription="Crie um novo documento." ma:contentTypeScope="" ma:versionID="18fa061013f68821009d9f384bd0928f">
  <xsd:schema xmlns:xsd="http://www.w3.org/2001/XMLSchema" xmlns:xs="http://www.w3.org/2001/XMLSchema" xmlns:p="http://schemas.microsoft.com/office/2006/metadata/properties" xmlns:ns1="http://schemas.microsoft.com/sharepoint/v3" xmlns:ns2="3280e1c7-ea34-4f7d-9898-2292416fd12e" xmlns:ns3="http://schemas.microsoft.com/sharepoint.v3" xmlns:ns4="517e88d3-b2f2-4156-8257-dac677bcaf27" targetNamespace="http://schemas.microsoft.com/office/2006/metadata/properties" ma:root="true" ma:fieldsID="13ae135347be5b4bf39934dda20818e3" ns1:_="" ns2:_="" ns3:_="" ns4:_="">
    <xsd:import namespace="http://schemas.microsoft.com/sharepoint/v3"/>
    <xsd:import namespace="3280e1c7-ea34-4f7d-9898-2292416fd12e"/>
    <xsd:import namespace="http://schemas.microsoft.com/sharepoint.v3"/>
    <xsd:import namespace="517e88d3-b2f2-4156-8257-dac677bcaf2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TaxKeywordTaxHTField" minOccurs="0"/>
                <xsd:element ref="ns3:CategoryDescription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4:Autor" minOccurs="0"/>
                <xsd:element ref="ns4:Checado" minOccurs="0"/>
                <xsd:element ref="ns4:Data_x0020_Evento" minOccurs="0"/>
                <xsd:element ref="ns4:Evento" minOccurs="0"/>
                <xsd:element ref="ns4:Idioma" minOccurs="0"/>
                <xsd:element ref="ns4:Tipo_x0020_de_x0020_Acesso" minOccurs="0"/>
                <xsd:element ref="ns4:Tipo_x0020_de_x0020_document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3" nillable="true" ma:displayName="Classificação (0-5)" ma:decimals="2" ma:description="Valor médio de todas as classificações enviadas" ma:internalName="AverageRating" ma:readOnly="true">
      <xsd:simpleType>
        <xsd:restriction base="dms:Number"/>
      </xsd:simpleType>
    </xsd:element>
    <xsd:element name="RatingCount" ma:index="14" nillable="true" ma:displayName="Número de Classificações" ma:decimals="0" ma:description="Número de classificações enviadas" ma:internalName="RatingCount" ma:readOnly="true">
      <xsd:simpleType>
        <xsd:restriction base="dms:Number"/>
      </xsd:simpleType>
    </xsd:element>
    <xsd:element name="RatedBy" ma:index="15" nillable="true" ma:displayName="Classificado por" ma:description="Usuários classificaram o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6" nillable="true" ma:displayName="Classificações de usuários" ma:description="Classificações de usuários para o item" ma:hidden="true" ma:internalName="Ratings">
      <xsd:simpleType>
        <xsd:restriction base="dms:Note"/>
      </xsd:simpleType>
    </xsd:element>
    <xsd:element name="LikesCount" ma:index="17" nillable="true" ma:displayName="Número de Ocorrências de Curtir" ma:internalName="LikesCount">
      <xsd:simpleType>
        <xsd:restriction base="dms:Unknown"/>
      </xsd:simpleType>
    </xsd:element>
    <xsd:element name="LikedBy" ma:index="18" nillable="true" ma:displayName="Curtido por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0e1c7-ea34-4f7d-9898-2292416fd12e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Coluna Global de Taxonomia" ma:hidden="true" ma:list="{25b786ed-5841-46bd-ac4c-cb92a0286acf}" ma:internalName="TaxCatchAll" ma:showField="CatchAllData" ma:web="8f088806-3034-4d88-9bce-73e60c39d7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Coluna Global de Taxonomia1" ma:hidden="true" ma:list="{25b786ed-5841-46bd-ac4c-cb92a0286acf}" ma:internalName="TaxCatchAllLabel" ma:readOnly="true" ma:showField="CatchAllDataLabel" ma:web="8f088806-3034-4d88-9bce-73e60c39d7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0" nillable="true" ma:taxonomy="true" ma:internalName="TaxKeywordTaxHTField" ma:taxonomyFieldName="TaxKeyword" ma:displayName="Palavras-chave" ma:readOnly="false" ma:fieldId="{23f27201-bee3-471e-b2e7-b64fd8b7ca38}" ma:taxonomyMulti="true" ma:sspId="3a7a7e73-f764-4fdb-9e1d-e1c079f1c20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2" nillable="true" ma:displayName="Descrição" ma:internalName="CategoryDescript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e88d3-b2f2-4156-8257-dac677bcaf27" elementFormDefault="qualified">
    <xsd:import namespace="http://schemas.microsoft.com/office/2006/documentManagement/types"/>
    <xsd:import namespace="http://schemas.microsoft.com/office/infopath/2007/PartnerControls"/>
    <xsd:element name="Autor" ma:index="19" nillable="true" ma:displayName="Autor" ma:format="Dropdown" ma:internalName="Autor">
      <xsd:simpleType>
        <xsd:restriction base="dms:Choice">
          <xsd:enumeration value="Presidente"/>
          <xsd:enumeration value="Diretor"/>
          <xsd:enumeration value="Colegiado"/>
          <xsd:enumeration value="Outros"/>
        </xsd:restriction>
      </xsd:simpleType>
    </xsd:element>
    <xsd:element name="Checado" ma:index="20" nillable="true" ma:displayName="Importar para a base de discursos" ma:default="0" ma:internalName="Checado">
      <xsd:simpleType>
        <xsd:restriction base="dms:Boolean"/>
      </xsd:simpleType>
    </xsd:element>
    <xsd:element name="Data_x0020_Evento" ma:index="21" nillable="true" ma:displayName="Data Evento" ma:format="DateOnly" ma:internalName="Data_x0020_Evento">
      <xsd:simpleType>
        <xsd:restriction base="dms:DateTime"/>
      </xsd:simpleType>
    </xsd:element>
    <xsd:element name="Evento" ma:index="22" nillable="true" ma:displayName="Evento" ma:internalName="Evento">
      <xsd:simpleType>
        <xsd:restriction base="dms:Text">
          <xsd:maxLength value="255"/>
        </xsd:restriction>
      </xsd:simpleType>
    </xsd:element>
    <xsd:element name="Idioma" ma:index="23" nillable="true" ma:displayName="Idioma" ma:format="Dropdown" ma:internalName="Idioma">
      <xsd:simpleType>
        <xsd:restriction base="dms:Choice">
          <xsd:enumeration value="Português"/>
          <xsd:enumeration value="Inglês"/>
        </xsd:restriction>
      </xsd:simpleType>
    </xsd:element>
    <xsd:element name="Tipo_x0020_de_x0020_Acesso" ma:index="24" nillable="true" ma:displayName="Tipo de Acesso" ma:format="Dropdown" ma:internalName="Tipo_x0020_de_x0020_Acesso">
      <xsd:simpleType>
        <xsd:restriction base="dms:Choice">
          <xsd:enumeration value="Fechado"/>
          <xsd:enumeration value="Público"/>
        </xsd:restriction>
      </xsd:simpleType>
    </xsd:element>
    <xsd:element name="Tipo_x0020_de_x0020_documento" ma:index="25" nillable="true" ma:displayName="Tipo de documento" ma:format="Dropdown" ma:internalName="Tipo_x0020_de_x0020_documento">
      <xsd:simpleType>
        <xsd:restriction base="dms:Choice">
          <xsd:enumeration value="Discurso"/>
          <xsd:enumeration value="Q&amp;A"/>
          <xsd:enumeration value="Artigo"/>
          <xsd:enumeration value="Apontamentos"/>
          <xsd:enumeration value="Outro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6C6AF-8453-4D1D-86A1-164B511A99A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C6BC92E-D2D7-485E-9AFE-E75704E21642}">
  <ds:schemaRefs>
    <ds:schemaRef ds:uri="http://schemas.microsoft.com/sharepoint.v3"/>
    <ds:schemaRef ds:uri="3280e1c7-ea34-4f7d-9898-2292416fd12e"/>
    <ds:schemaRef ds:uri="http://schemas.microsoft.com/office/2006/documentManagement/types"/>
    <ds:schemaRef ds:uri="http://purl.org/dc/elements/1.1/"/>
    <ds:schemaRef ds:uri="http://schemas.microsoft.com/office/2006/metadata/properties"/>
    <ds:schemaRef ds:uri="517e88d3-b2f2-4156-8257-dac677bcaf27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A15C2AD-6F08-4102-A658-EDACE7B803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80e1c7-ea34-4f7d-9898-2292416fd12e"/>
    <ds:schemaRef ds:uri="http://schemas.microsoft.com/sharepoint.v3"/>
    <ds:schemaRef ds:uri="517e88d3-b2f2-4156-8257-dac677bcaf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A243595-4A35-4397-88D6-DCF550286F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43223</TotalTime>
  <Words>8031</Words>
  <Application>Microsoft Office PowerPoint</Application>
  <PresentationFormat>Widescreen</PresentationFormat>
  <Paragraphs>1404</Paragraphs>
  <Slides>66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8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83" baseType="lpstr">
      <vt:lpstr>Arial</vt:lpstr>
      <vt:lpstr>Calibri</vt:lpstr>
      <vt:lpstr>Calibri Light</vt:lpstr>
      <vt:lpstr>Courier New</vt:lpstr>
      <vt:lpstr>ReithSans</vt:lpstr>
      <vt:lpstr>Times New Roman</vt:lpstr>
      <vt:lpstr>Ubuntu</vt:lpstr>
      <vt:lpstr>Wingdings</vt:lpstr>
      <vt:lpstr>3_Personalizar design</vt:lpstr>
      <vt:lpstr>3_Tema do Office</vt:lpstr>
      <vt:lpstr>Tema do Office</vt:lpstr>
      <vt:lpstr>1_Personalizar design</vt:lpstr>
      <vt:lpstr>2_Tema do Office</vt:lpstr>
      <vt:lpstr>5_Tema do Office</vt:lpstr>
      <vt:lpstr>1_Tema do Office</vt:lpstr>
      <vt:lpstr>4_Tema do Office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Arnildo da Silva Correa</dc:creator>
  <cp:lastModifiedBy>Arnildo da Silva Correa</cp:lastModifiedBy>
  <cp:revision>319</cp:revision>
  <cp:lastPrinted>2022-11-12T18:32:56Z</cp:lastPrinted>
  <dcterms:created xsi:type="dcterms:W3CDTF">2022-10-05T20:39:05Z</dcterms:created>
  <dcterms:modified xsi:type="dcterms:W3CDTF">2023-04-25T01:27:49Z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0x01010009DF3331D123C749883CD36B23ED767D</vt:lpwstr>
  </property>
  <property fmtid="{D5CDD505-2E9C-101B-9397-08002B2CF9AE}" pid="3" name="TaxKeyword">
    <vt:lpwstr/>
  </property>
</Properties>
</file>